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0.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348.xml" ContentType="application/vnd.openxmlformats-officedocument.presentationml.slideLayout+xml"/>
  <Override PartName="/ppt/slideLayouts/slideLayout347.xml" ContentType="application/vnd.openxmlformats-officedocument.presentationml.slideLayout+xml"/>
  <Override PartName="/ppt/slideLayouts/slideLayout346.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6.xml" ContentType="application/vnd.openxmlformats-officedocument.presentationml.slideLayout+xml"/>
  <Override PartName="/ppt/slideLayouts/slideLayout355.xml" ContentType="application/vnd.openxmlformats-officedocument.presentationml.slideLayout+xml"/>
  <Override PartName="/ppt/slideLayouts/slideLayout354.xml" ContentType="application/vnd.openxmlformats-officedocument.presentationml.slideLayout+xml"/>
  <Override PartName="/ppt/slideLayouts/slideLayout353.xml" ContentType="application/vnd.openxmlformats-officedocument.presentationml.slideLayout+xml"/>
  <Override PartName="/ppt/slideLayouts/slideLayout352.xml" ContentType="application/vnd.openxmlformats-officedocument.presentationml.slideLayout+xml"/>
  <Override PartName="/ppt/slideLayouts/slideLayout342.xml" ContentType="application/vnd.openxmlformats-officedocument.presentationml.slideLayout+xml"/>
  <Override PartName="/ppt/slideLayouts/slideLayout341.xml" ContentType="application/vnd.openxmlformats-officedocument.presentationml.slideLayout+xml"/>
  <Override PartName="/ppt/slideLayouts/slideLayout340.xml" ContentType="application/vnd.openxmlformats-officedocument.presentationml.slideLayout+xml"/>
  <Override PartName="/ppt/slideLayouts/slideLayout331.xml" ContentType="application/vnd.openxmlformats-officedocument.presentationml.slideLayout+xml"/>
  <Override PartName="/ppt/slideLayouts/slideLayout330.xml" ContentType="application/vnd.openxmlformats-officedocument.presentationml.slideLayout+xml"/>
  <Override PartName="/ppt/slideLayouts/slideLayout329.xml" ContentType="application/vnd.openxmlformats-officedocument.presentationml.slideLayout+xml"/>
  <Override PartName="/ppt/slideLayouts/slideLayout328.xml" ContentType="application/vnd.openxmlformats-officedocument.presentationml.slideLayout+xml"/>
  <Override PartName="/ppt/slideLayouts/slideLayout327.xml" ContentType="application/vnd.openxmlformats-officedocument.presentationml.slideLayout+xml"/>
  <Override PartName="/ppt/slideLayouts/slideLayout326.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9.xml" ContentType="application/vnd.openxmlformats-officedocument.presentationml.slideLayout+xml"/>
  <Override PartName="/ppt/slideLayouts/slideLayout338.xml" ContentType="application/vnd.openxmlformats-officedocument.presentationml.slideLayout+xml"/>
  <Override PartName="/ppt/slideLayouts/slideLayout337.xml" ContentType="application/vnd.openxmlformats-officedocument.presentationml.slideLayout+xml"/>
  <Override PartName="/ppt/slideLayouts/slideLayout336.xml" ContentType="application/vnd.openxmlformats-officedocument.presentationml.slideLayout+xml"/>
  <Override PartName="/ppt/slideLayouts/slideLayout335.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82.xml" ContentType="application/vnd.openxmlformats-officedocument.presentationml.slideLayout+xml"/>
  <Override PartName="/ppt/slideLayouts/slideLayout381.xml" ContentType="application/vnd.openxmlformats-officedocument.presentationml.slideLayout+xml"/>
  <Override PartName="/ppt/slideLayouts/slideLayout380.xml" ContentType="application/vnd.openxmlformats-officedocument.presentationml.slideLayout+xml"/>
  <Override PartName="/ppt/slideLayouts/slideLayout379.xml" ContentType="application/vnd.openxmlformats-officedocument.presentationml.slideLayout+xml"/>
  <Override PartName="/ppt/slideLayouts/slideLayout378.xml" ContentType="application/vnd.openxmlformats-officedocument.presentationml.slideLayout+xml"/>
  <Override PartName="/ppt/slideLayouts/slideLayout377.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90.xml" ContentType="application/vnd.openxmlformats-officedocument.presentationml.slideLayout+xml"/>
  <Override PartName="/ppt/slideLayouts/slideLayout389.xml" ContentType="application/vnd.openxmlformats-officedocument.presentationml.slideLayout+xml"/>
  <Override PartName="/ppt/slideLayouts/slideLayout388.xml" ContentType="application/vnd.openxmlformats-officedocument.presentationml.slideLayout+xml"/>
  <Override PartName="/ppt/slideLayouts/slideLayout387.xml" ContentType="application/vnd.openxmlformats-officedocument.presentationml.slideLayout+xml"/>
  <Override PartName="/ppt/slideLayouts/slideLayout386.xml" ContentType="application/vnd.openxmlformats-officedocument.presentationml.slideLayout+xml"/>
  <Override PartName="/ppt/slideLayouts/slideLayout376.xml" ContentType="application/vnd.openxmlformats-officedocument.presentationml.slideLayout+xml"/>
  <Override PartName="/ppt/slideLayouts/slideLayout375.xml" ContentType="application/vnd.openxmlformats-officedocument.presentationml.slideLayout+xml"/>
  <Override PartName="/ppt/slideLayouts/slideLayout374.xml" ContentType="application/vnd.openxmlformats-officedocument.presentationml.slideLayout+xml"/>
  <Override PartName="/ppt/slideLayouts/slideLayout365.xml" ContentType="application/vnd.openxmlformats-officedocument.presentationml.slideLayout+xml"/>
  <Override PartName="/ppt/slideLayouts/slideLayout364.xml" ContentType="application/vnd.openxmlformats-officedocument.presentationml.slideLayout+xml"/>
  <Override PartName="/ppt/slideLayouts/slideLayout363.xml" ContentType="application/vnd.openxmlformats-officedocument.presentationml.slideLayout+xml"/>
  <Override PartName="/ppt/slideLayouts/slideLayout362.xml" ContentType="application/vnd.openxmlformats-officedocument.presentationml.slideLayout+xml"/>
  <Override PartName="/ppt/slideLayouts/slideLayout361.xml" ContentType="application/vnd.openxmlformats-officedocument.presentationml.slideLayout+xml"/>
  <Override PartName="/ppt/slideLayouts/slideLayout360.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73.xml" ContentType="application/vnd.openxmlformats-officedocument.presentationml.slideLayout+xml"/>
  <Override PartName="/ppt/slideLayouts/slideLayout372.xml" ContentType="application/vnd.openxmlformats-officedocument.presentationml.slideLayout+xml"/>
  <Override PartName="/ppt/slideLayouts/slideLayout371.xml" ContentType="application/vnd.openxmlformats-officedocument.presentationml.slideLayout+xml"/>
  <Override PartName="/ppt/slideLayouts/slideLayout370.xml" ContentType="application/vnd.openxmlformats-officedocument.presentationml.slideLayout+xml"/>
  <Override PartName="/ppt/slideLayouts/slideLayout369.xml" ContentType="application/vnd.openxmlformats-officedocument.presentationml.slideLayout+xml"/>
  <Override PartName="/ppt/slideLayouts/slideLayout325.xml" ContentType="application/vnd.openxmlformats-officedocument.presentationml.slideLayout+xml"/>
  <Override PartName="/ppt/slideLayouts/slideLayout324.xml" ContentType="application/vnd.openxmlformats-officedocument.presentationml.slideLayout+xml"/>
  <Override PartName="/ppt/slideLayouts/slideLayout323.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9.xml" ContentType="application/vnd.openxmlformats-officedocument.presentationml.slideLayout+xml"/>
  <Override PartName="/ppt/slideLayouts/slideLayout278.xml" ContentType="application/vnd.openxmlformats-officedocument.presentationml.slideLayout+xml"/>
  <Override PartName="/ppt/slideLayouts/slideLayout277.xml" ContentType="application/vnd.openxmlformats-officedocument.presentationml.slideLayout+xml"/>
  <Override PartName="/ppt/slideLayouts/slideLayout276.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9.xml" ContentType="application/vnd.openxmlformats-officedocument.presentationml.slideLayout+xml"/>
  <Override PartName="/ppt/slideLayouts/slideLayout288.xml" ContentType="application/vnd.openxmlformats-officedocument.presentationml.slideLayout+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85.xml" ContentType="application/vnd.openxmlformats-officedocument.presentationml.slideLayout+xml"/>
  <Override PartName="/ppt/slideLayouts/slideLayout275.xml" ContentType="application/vnd.openxmlformats-officedocument.presentationml.slideLayout+xml"/>
  <Override PartName="/ppt/slideLayouts/slideLayout274.xml" ContentType="application/vnd.openxmlformats-officedocument.presentationml.slideLayout+xml"/>
  <Override PartName="/ppt/slideLayouts/slideLayout273.xml" ContentType="application/vnd.openxmlformats-officedocument.presentationml.slideLayout+xml"/>
  <Override PartName="/ppt/slideLayouts/slideLayout264.xml" ContentType="application/vnd.openxmlformats-officedocument.presentationml.slideLayout+xml"/>
  <Override PartName="/ppt/slideLayouts/slideLayout263.xml" ContentType="application/vnd.openxmlformats-officedocument.presentationml.slideLayout+xml"/>
  <Override PartName="/ppt/slideLayouts/slideLayout262.xml" ContentType="application/vnd.openxmlformats-officedocument.presentationml.slideLayout+xml"/>
  <Override PartName="/ppt/slideLayouts/slideLayout261.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68.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314.xml" ContentType="application/vnd.openxmlformats-officedocument.presentationml.slideLayout+xml"/>
  <Override PartName="/ppt/slideLayouts/slideLayout313.xml" ContentType="application/vnd.openxmlformats-officedocument.presentationml.slideLayout+xml"/>
  <Override PartName="/ppt/slideLayouts/slideLayout312.xml" ContentType="application/vnd.openxmlformats-officedocument.presentationml.slideLayout+xml"/>
  <Override PartName="/ppt/slideLayouts/slideLayout311.xml" ContentType="application/vnd.openxmlformats-officedocument.presentationml.slideLayout+xml"/>
  <Override PartName="/ppt/slideLayouts/slideLayout310.xml" ContentType="application/vnd.openxmlformats-officedocument.presentationml.slideLayout+xml"/>
  <Override PartName="/ppt/slideLayouts/slideLayout309.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22.xml" ContentType="application/vnd.openxmlformats-officedocument.presentationml.slideLayout+xml"/>
  <Override PartName="/ppt/slideLayouts/slideLayout321.xml" ContentType="application/vnd.openxmlformats-officedocument.presentationml.slideLayout+xml"/>
  <Override PartName="/ppt/slideLayouts/slideLayout320.xml" ContentType="application/vnd.openxmlformats-officedocument.presentationml.slideLayout+xml"/>
  <Override PartName="/ppt/slideLayouts/slideLayout319.xml" ContentType="application/vnd.openxmlformats-officedocument.presentationml.slideLayout+xml"/>
  <Override PartName="/ppt/slideLayouts/slideLayout318.xml" ContentType="application/vnd.openxmlformats-officedocument.presentationml.slideLayout+xml"/>
  <Override PartName="/ppt/slideLayouts/slideLayout308.xml" ContentType="application/vnd.openxmlformats-officedocument.presentationml.slideLayout+xml"/>
  <Override PartName="/ppt/slideLayouts/slideLayout307.xml" ContentType="application/vnd.openxmlformats-officedocument.presentationml.slideLayout+xml"/>
  <Override PartName="/ppt/slideLayouts/slideLayout306.xml" ContentType="application/vnd.openxmlformats-officedocument.presentationml.slideLayout+xml"/>
  <Override PartName="/ppt/slideLayouts/slideLayout297.xml" ContentType="application/vnd.openxmlformats-officedocument.presentationml.slideLayout+xml"/>
  <Override PartName="/ppt/slideLayouts/slideLayout296.xml" ContentType="application/vnd.openxmlformats-officedocument.presentationml.slideLayout+xml"/>
  <Override PartName="/ppt/slideLayouts/slideLayout295.xml" ContentType="application/vnd.openxmlformats-officedocument.presentationml.slideLayout+xml"/>
  <Override PartName="/ppt/slideLayouts/slideLayout294.xml" ContentType="application/vnd.openxmlformats-officedocument.presentationml.slideLayout+xml"/>
  <Override PartName="/ppt/slideLayouts/slideLayout293.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5.xml" ContentType="application/vnd.openxmlformats-officedocument.presentationml.slideLayout+xml"/>
  <Override PartName="/ppt/slideLayouts/slideLayout304.xml" ContentType="application/vnd.openxmlformats-officedocument.presentationml.slideLayout+xml"/>
  <Override PartName="/ppt/slideLayouts/slideLayout303.xml" ContentType="application/vnd.openxmlformats-officedocument.presentationml.slideLayout+xml"/>
  <Override PartName="/ppt/slideLayouts/slideLayout302.xml" ContentType="application/vnd.openxmlformats-officedocument.presentationml.slideLayout+xml"/>
  <Override PartName="/ppt/slideLayouts/slideLayout301.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483.xml" ContentType="application/vnd.openxmlformats-officedocument.presentationml.slideLayout+xml"/>
  <Override PartName="/ppt/slideLayouts/slideLayout482.xml" ContentType="application/vnd.openxmlformats-officedocument.presentationml.slideLayout+xml"/>
  <Override PartName="/ppt/slideLayouts/slideLayout481.xml" ContentType="application/vnd.openxmlformats-officedocument.presentationml.slideLayout+xml"/>
  <Override PartName="/ppt/slideLayouts/slideLayout480.xml" ContentType="application/vnd.openxmlformats-officedocument.presentationml.slideLayout+xml"/>
  <Override PartName="/ppt/slideLayouts/slideLayout479.xml" ContentType="application/vnd.openxmlformats-officedocument.presentationml.slideLayout+xml"/>
  <Override PartName="/ppt/slideLayouts/slideLayout478.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91.xml" ContentType="application/vnd.openxmlformats-officedocument.presentationml.slideLayout+xml"/>
  <Override PartName="/ppt/slideLayouts/slideLayout490.xml" ContentType="application/vnd.openxmlformats-officedocument.presentationml.slideLayout+xml"/>
  <Override PartName="/ppt/slideLayouts/slideLayout489.xml" ContentType="application/vnd.openxmlformats-officedocument.presentationml.slideLayout+xml"/>
  <Override PartName="/ppt/slideLayouts/slideLayout488.xml" ContentType="application/vnd.openxmlformats-officedocument.presentationml.slideLayout+xml"/>
  <Override PartName="/ppt/slideLayouts/slideLayout487.xml" ContentType="application/vnd.openxmlformats-officedocument.presentationml.slideLayout+xml"/>
  <Override PartName="/ppt/slideLayouts/slideLayout477.xml" ContentType="application/vnd.openxmlformats-officedocument.presentationml.slideLayout+xml"/>
  <Override PartName="/ppt/slideLayouts/slideLayout476.xml" ContentType="application/vnd.openxmlformats-officedocument.presentationml.slideLayout+xml"/>
  <Override PartName="/ppt/slideLayouts/slideLayout475.xml" ContentType="application/vnd.openxmlformats-officedocument.presentationml.slideLayout+xml"/>
  <Override PartName="/ppt/slideLayouts/slideLayout466.xml" ContentType="application/vnd.openxmlformats-officedocument.presentationml.slideLayout+xml"/>
  <Override PartName="/ppt/slideLayouts/slideLayout465.xml" ContentType="application/vnd.openxmlformats-officedocument.presentationml.slideLayout+xml"/>
  <Override PartName="/ppt/slideLayouts/slideLayout464.xml" ContentType="application/vnd.openxmlformats-officedocument.presentationml.slideLayout+xml"/>
  <Override PartName="/ppt/slideLayouts/slideLayout463.xml" ContentType="application/vnd.openxmlformats-officedocument.presentationml.slideLayout+xml"/>
  <Override PartName="/ppt/slideLayouts/slideLayout462.xml" ContentType="application/vnd.openxmlformats-officedocument.presentationml.slideLayout+xml"/>
  <Override PartName="/ppt/slideLayouts/slideLayout461.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4.xml" ContentType="application/vnd.openxmlformats-officedocument.presentationml.slideLayout+xml"/>
  <Override PartName="/ppt/slideLayouts/slideLayout473.xml" ContentType="application/vnd.openxmlformats-officedocument.presentationml.slideLayout+xml"/>
  <Override PartName="/ppt/slideLayouts/slideLayout472.xml" ContentType="application/vnd.openxmlformats-officedocument.presentationml.slideLayout+xml"/>
  <Override PartName="/ppt/slideLayouts/slideLayout471.xml" ContentType="application/vnd.openxmlformats-officedocument.presentationml.slideLayout+xml"/>
  <Override PartName="/ppt/slideLayouts/slideLayout470.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516.xml" ContentType="application/vnd.openxmlformats-officedocument.presentationml.slideLayout+xml"/>
  <Override PartName="/ppt/slideLayouts/slideLayout515.xml" ContentType="application/vnd.openxmlformats-officedocument.presentationml.slideLayout+xml"/>
  <Override PartName="/ppt/slideLayouts/slideLayout514.xml" ContentType="application/vnd.openxmlformats-officedocument.presentationml.slideLayout+xml"/>
  <Override PartName="/ppt/slideLayouts/slideLayout513.xml" ContentType="application/vnd.openxmlformats-officedocument.presentationml.slideLayout+xml"/>
  <Override PartName="/ppt/slideLayouts/slideLayout512.xml" ContentType="application/vnd.openxmlformats-officedocument.presentationml.slideLayout+xml"/>
  <Override PartName="/ppt/slideLayouts/slideLayout511.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3.xml" ContentType="application/vnd.openxmlformats-officedocument.presentationml.slideLayout+xml"/>
  <Override PartName="/ppt/slideLayouts/slideLayout522.xml" ContentType="application/vnd.openxmlformats-officedocument.presentationml.slideLayout+xml"/>
  <Override PartName="/ppt/slideLayouts/slideLayout521.xml" ContentType="application/vnd.openxmlformats-officedocument.presentationml.slideLayout+xml"/>
  <Override PartName="/ppt/slideLayouts/slideLayout520.xml" ContentType="application/vnd.openxmlformats-officedocument.presentationml.slideLayout+xml"/>
  <Override PartName="/ppt/slideLayouts/slideLayout510.xml" ContentType="application/vnd.openxmlformats-officedocument.presentationml.slideLayout+xml"/>
  <Override PartName="/ppt/slideLayouts/slideLayout509.xml" ContentType="application/vnd.openxmlformats-officedocument.presentationml.slideLayout+xml"/>
  <Override PartName="/ppt/slideLayouts/slideLayout508.xml" ContentType="application/vnd.openxmlformats-officedocument.presentationml.slideLayout+xml"/>
  <Override PartName="/ppt/slideLayouts/slideLayout499.xml" ContentType="application/vnd.openxmlformats-officedocument.presentationml.slideLayout+xml"/>
  <Override PartName="/ppt/slideLayouts/slideLayout498.xml" ContentType="application/vnd.openxmlformats-officedocument.presentationml.slideLayout+xml"/>
  <Override PartName="/ppt/slideLayouts/slideLayout497.xml" ContentType="application/vnd.openxmlformats-officedocument.presentationml.slideLayout+xml"/>
  <Override PartName="/ppt/slideLayouts/slideLayout496.xml" ContentType="application/vnd.openxmlformats-officedocument.presentationml.slideLayout+xml"/>
  <Override PartName="/ppt/slideLayouts/slideLayout495.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7.xml" ContentType="application/vnd.openxmlformats-officedocument.presentationml.slideLayout+xml"/>
  <Override PartName="/ppt/slideLayouts/slideLayout506.xml" ContentType="application/vnd.openxmlformats-officedocument.presentationml.slideLayout+xml"/>
  <Override PartName="/ppt/slideLayouts/slideLayout505.xml" ContentType="application/vnd.openxmlformats-officedocument.presentationml.slideLayout+xml"/>
  <Override PartName="/ppt/slideLayouts/slideLayout504.xml" ContentType="application/vnd.openxmlformats-officedocument.presentationml.slideLayout+xml"/>
  <Override PartName="/ppt/slideLayouts/slideLayout503.xml" ContentType="application/vnd.openxmlformats-officedocument.presentationml.slideLayout+xml"/>
  <Override PartName="/ppt/slideLayouts/slideLayout460.xml" ContentType="application/vnd.openxmlformats-officedocument.presentationml.slideLayout+xml"/>
  <Override PartName="/ppt/slideLayouts/slideLayout459.xml" ContentType="application/vnd.openxmlformats-officedocument.presentationml.slideLayout+xml"/>
  <Override PartName="/ppt/slideLayouts/slideLayout458.xml" ContentType="application/vnd.openxmlformats-officedocument.presentationml.slideLayout+xml"/>
  <Override PartName="/ppt/slideLayouts/slideLayout416.xml" ContentType="application/vnd.openxmlformats-officedocument.presentationml.slideLayout+xml"/>
  <Override PartName="/ppt/slideLayouts/slideLayout415.xml" ContentType="application/vnd.openxmlformats-officedocument.presentationml.slideLayout+xml"/>
  <Override PartName="/ppt/slideLayouts/slideLayout414.xml" ContentType="application/vnd.openxmlformats-officedocument.presentationml.slideLayout+xml"/>
  <Override PartName="/ppt/slideLayouts/slideLayout413.xml" ContentType="application/vnd.openxmlformats-officedocument.presentationml.slideLayout+xml"/>
  <Override PartName="/ppt/slideLayouts/slideLayout412.xml" ContentType="application/vnd.openxmlformats-officedocument.presentationml.slideLayout+xml"/>
  <Override PartName="/ppt/slideLayouts/slideLayout411.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4.xml" ContentType="application/vnd.openxmlformats-officedocument.presentationml.slideLayout+xml"/>
  <Override PartName="/ppt/slideLayouts/slideLayout423.xml" ContentType="application/vnd.openxmlformats-officedocument.presentationml.slideLayout+xml"/>
  <Override PartName="/ppt/slideLayouts/slideLayout422.xml" ContentType="application/vnd.openxmlformats-officedocument.presentationml.slideLayout+xml"/>
  <Override PartName="/ppt/slideLayouts/slideLayout421.xml" ContentType="application/vnd.openxmlformats-officedocument.presentationml.slideLayout+xml"/>
  <Override PartName="/ppt/slideLayouts/slideLayout420.xml" ContentType="application/vnd.openxmlformats-officedocument.presentationml.slideLayout+xml"/>
  <Override PartName="/ppt/slideLayouts/slideLayout410.xml" ContentType="application/vnd.openxmlformats-officedocument.presentationml.slideLayout+xml"/>
  <Override PartName="/ppt/slideLayouts/slideLayout409.xml" ContentType="application/vnd.openxmlformats-officedocument.presentationml.slideLayout+xml"/>
  <Override PartName="/ppt/slideLayouts/slideLayout408.xml" ContentType="application/vnd.openxmlformats-officedocument.presentationml.slideLayout+xml"/>
  <Override PartName="/ppt/slideLayouts/slideLayout399.xml" ContentType="application/vnd.openxmlformats-officedocument.presentationml.slideLayout+xml"/>
  <Override PartName="/ppt/slideLayouts/slideLayout398.xml" ContentType="application/vnd.openxmlformats-officedocument.presentationml.slideLayout+xml"/>
  <Override PartName="/ppt/slideLayouts/slideLayout397.xml" ContentType="application/vnd.openxmlformats-officedocument.presentationml.slideLayout+xml"/>
  <Override PartName="/ppt/slideLayouts/slideLayout396.xml" ContentType="application/vnd.openxmlformats-officedocument.presentationml.slideLayout+xml"/>
  <Override PartName="/ppt/slideLayouts/slideLayout395.xml" ContentType="application/vnd.openxmlformats-officedocument.presentationml.slideLayout+xml"/>
  <Override PartName="/ppt/slideLayouts/slideLayout394.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7.xml" ContentType="application/vnd.openxmlformats-officedocument.presentationml.slideLayout+xml"/>
  <Override PartName="/ppt/slideLayouts/slideLayout406.xml" ContentType="application/vnd.openxmlformats-officedocument.presentationml.slideLayout+xml"/>
  <Override PartName="/ppt/slideLayouts/slideLayout405.xml" ContentType="application/vnd.openxmlformats-officedocument.presentationml.slideLayout+xml"/>
  <Override PartName="/ppt/slideLayouts/slideLayout404.xml" ContentType="application/vnd.openxmlformats-officedocument.presentationml.slideLayout+xml"/>
  <Override PartName="/ppt/slideLayouts/slideLayout403.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49.xml" ContentType="application/vnd.openxmlformats-officedocument.presentationml.slideLayout+xml"/>
  <Override PartName="/ppt/slideLayouts/slideLayout448.xml" ContentType="application/vnd.openxmlformats-officedocument.presentationml.slideLayout+xml"/>
  <Override PartName="/ppt/slideLayouts/slideLayout447.xml" ContentType="application/vnd.openxmlformats-officedocument.presentationml.slideLayout+xml"/>
  <Override PartName="/ppt/slideLayouts/slideLayout446.xml" ContentType="application/vnd.openxmlformats-officedocument.presentationml.slideLayout+xml"/>
  <Override PartName="/ppt/slideLayouts/slideLayout445.xml" ContentType="application/vnd.openxmlformats-officedocument.presentationml.slideLayout+xml"/>
  <Override PartName="/ppt/slideLayouts/slideLayout444.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7.xml" ContentType="application/vnd.openxmlformats-officedocument.presentationml.slideLayout+xml"/>
  <Override PartName="/ppt/slideLayouts/slideLayout456.xml" ContentType="application/vnd.openxmlformats-officedocument.presentationml.slideLayout+xml"/>
  <Override PartName="/ppt/slideLayouts/slideLayout455.xml" ContentType="application/vnd.openxmlformats-officedocument.presentationml.slideLayout+xml"/>
  <Override PartName="/ppt/slideLayouts/slideLayout454.xml" ContentType="application/vnd.openxmlformats-officedocument.presentationml.slideLayout+xml"/>
  <Override PartName="/ppt/slideLayouts/slideLayout453.xml" ContentType="application/vnd.openxmlformats-officedocument.presentationml.slideLayout+xml"/>
  <Override PartName="/ppt/slideLayouts/slideLayout443.xml" ContentType="application/vnd.openxmlformats-officedocument.presentationml.slideLayout+xml"/>
  <Override PartName="/ppt/slideLayouts/slideLayout442.xml" ContentType="application/vnd.openxmlformats-officedocument.presentationml.slideLayout+xml"/>
  <Override PartName="/ppt/slideLayouts/slideLayout441.xml" ContentType="application/vnd.openxmlformats-officedocument.presentationml.slideLayout+xml"/>
  <Override PartName="/ppt/slideLayouts/slideLayout432.xml" ContentType="application/vnd.openxmlformats-officedocument.presentationml.slideLayout+xml"/>
  <Override PartName="/ppt/slideLayouts/slideLayout431.xml" ContentType="application/vnd.openxmlformats-officedocument.presentationml.slideLayout+xml"/>
  <Override PartName="/ppt/slideLayouts/slideLayout430.xml" ContentType="application/vnd.openxmlformats-officedocument.presentationml.slideLayout+xml"/>
  <Override PartName="/ppt/slideLayouts/slideLayout429.xml" ContentType="application/vnd.openxmlformats-officedocument.presentationml.slideLayout+xml"/>
  <Override PartName="/ppt/slideLayouts/slideLayout428.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40.xml" ContentType="application/vnd.openxmlformats-officedocument.presentationml.slideLayout+xml"/>
  <Override PartName="/ppt/slideLayouts/slideLayout439.xml" ContentType="application/vnd.openxmlformats-officedocument.presentationml.slideLayout+xml"/>
  <Override PartName="/ppt/slideLayouts/slideLayout438.xml" ContentType="application/vnd.openxmlformats-officedocument.presentationml.slideLayout+xml"/>
  <Override PartName="/ppt/slideLayouts/slideLayout437.xml" ContentType="application/vnd.openxmlformats-officedocument.presentationml.slideLayout+xml"/>
  <Override PartName="/ppt/slideLayouts/slideLayout436.xml" ContentType="application/vnd.openxmlformats-officedocument.presentationml.slideLayout+xml"/>
  <Override PartName="/ppt/slideLayouts/slideLayout258.xml" ContentType="application/vnd.openxmlformats-officedocument.presentationml.slideLayout+xml"/>
  <Override PartName="/ppt/slideLayouts/slideLayout257.xml" ContentType="application/vnd.openxmlformats-officedocument.presentationml.slideLayout+xml"/>
  <Override PartName="/ppt/slideLayouts/slideLayout256.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9.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18.xml" ContentType="application/vnd.openxmlformats-officedocument.presentationml.slideLayout+xml"/>
  <Override PartName="/ppt/slideLayouts/slideLayout208.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45.xml" ContentType="application/vnd.openxmlformats-officedocument.presentationml.slideLayout+xml"/>
  <Override PartName="/ppt/slideLayouts/slideLayout244.xml" ContentType="application/vnd.openxmlformats-officedocument.presentationml.slideLayout+xml"/>
  <Override PartName="/ppt/slideLayouts/slideLayout243.xml" ContentType="application/vnd.openxmlformats-officedocument.presentationml.slideLayout+xml"/>
  <Override PartName="/ppt/slideLayouts/slideLayout242.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5.xml" ContentType="application/vnd.openxmlformats-officedocument.presentationml.slideLayout+xml"/>
  <Override PartName="/ppt/slideLayouts/slideLayout254.xml" ContentType="application/vnd.openxmlformats-officedocument.presentationml.slideLayout+xml"/>
  <Override PartName="/ppt/slideLayouts/slideLayout253.xml" ContentType="application/vnd.openxmlformats-officedocument.presentationml.slideLayout+xml"/>
  <Override PartName="/ppt/slideLayouts/slideLayout252.xml" ContentType="application/vnd.openxmlformats-officedocument.presentationml.slideLayout+xml"/>
  <Override PartName="/ppt/slideLayouts/slideLayout251.xml" ContentType="application/vnd.openxmlformats-officedocument.presentationml.slideLayout+xml"/>
  <Override PartName="/ppt/slideLayouts/slideLayout241.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26.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35.xml" ContentType="application/vnd.openxmlformats-officedocument.presentationml.slideLayout+xml"/>
  <Override PartName="/ppt/slideLayouts/slideLayout234.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8.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80.xml" ContentType="application/vnd.openxmlformats-officedocument.presentationml.slideLayout+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5.xml" ContentType="application/vnd.openxmlformats-officedocument.presentationml.slideLayout+xml"/>
  <Override PartName="/ppt/slideLayouts/slideLayout184.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525.xml" ContentType="application/vnd.openxmlformats-officedocument.presentationml.slideLayout+xml"/>
  <Override PartName="/ppt/slideLayouts/slideLayout524.xml" ContentType="application/vnd.openxmlformats-officedocument.presentationml.slideLayout+xml"/>
  <Override PartName="/ppt/slideLayouts/slideLayout527.xml" ContentType="application/vnd.openxmlformats-officedocument.presentationml.slideLayout+xml"/>
  <Override PartName="/ppt/slideLayouts/slideLayout885.xml" ContentType="application/vnd.openxmlformats-officedocument.presentationml.slideLayout+xml"/>
  <Override PartName="/ppt/slideLayouts/slideLayout884.xml" ContentType="application/vnd.openxmlformats-officedocument.presentationml.slideLayout+xml"/>
  <Override PartName="/ppt/slideLayouts/slideLayout883.xml" ContentType="application/vnd.openxmlformats-officedocument.presentationml.slideLayout+xml"/>
  <Override PartName="/ppt/slideLayouts/slideLayout882.xml" ContentType="application/vnd.openxmlformats-officedocument.presentationml.slideLayout+xml"/>
  <Override PartName="/ppt/slideLayouts/slideLayout881.xml" ContentType="application/vnd.openxmlformats-officedocument.presentationml.slideLayout+xml"/>
  <Override PartName="/ppt/slideLayouts/slideLayout880.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93.xml" ContentType="application/vnd.openxmlformats-officedocument.presentationml.slideLayout+xml"/>
  <Override PartName="/ppt/slideLayouts/slideLayout892.xml" ContentType="application/vnd.openxmlformats-officedocument.presentationml.slideLayout+xml"/>
  <Override PartName="/ppt/slideLayouts/slideLayout891.xml" ContentType="application/vnd.openxmlformats-officedocument.presentationml.slideLayout+xml"/>
  <Override PartName="/ppt/slideLayouts/slideLayout890.xml" ContentType="application/vnd.openxmlformats-officedocument.presentationml.slideLayout+xml"/>
  <Override PartName="/ppt/slideLayouts/slideLayout889.xml" ContentType="application/vnd.openxmlformats-officedocument.presentationml.slideLayout+xml"/>
  <Override PartName="/ppt/slideLayouts/slideLayout879.xml" ContentType="application/vnd.openxmlformats-officedocument.presentationml.slideLayout+xml"/>
  <Override PartName="/ppt/slideLayouts/slideLayout878.xml" ContentType="application/vnd.openxmlformats-officedocument.presentationml.slideLayout+xml"/>
  <Override PartName="/ppt/slideLayouts/slideLayout877.xml" ContentType="application/vnd.openxmlformats-officedocument.presentationml.slideLayout+xml"/>
  <Override PartName="/ppt/slideLayouts/slideLayout868.xml" ContentType="application/vnd.openxmlformats-officedocument.presentationml.slideLayout+xml"/>
  <Override PartName="/ppt/slideLayouts/slideLayout867.xml" ContentType="application/vnd.openxmlformats-officedocument.presentationml.slideLayout+xml"/>
  <Override PartName="/ppt/slideLayouts/slideLayout866.xml" ContentType="application/vnd.openxmlformats-officedocument.presentationml.slideLayout+xml"/>
  <Override PartName="/ppt/slideLayouts/slideLayout865.xml" ContentType="application/vnd.openxmlformats-officedocument.presentationml.slideLayout+xml"/>
  <Override PartName="/ppt/slideLayouts/slideLayout864.xml" ContentType="application/vnd.openxmlformats-officedocument.presentationml.slideLayout+xml"/>
  <Override PartName="/ppt/slideLayouts/slideLayout863.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6.xml" ContentType="application/vnd.openxmlformats-officedocument.presentationml.slideLayout+xml"/>
  <Override PartName="/ppt/slideLayouts/slideLayout875.xml" ContentType="application/vnd.openxmlformats-officedocument.presentationml.slideLayout+xml"/>
  <Override PartName="/ppt/slideLayouts/slideLayout874.xml" ContentType="application/vnd.openxmlformats-officedocument.presentationml.slideLayout+xml"/>
  <Override PartName="/ppt/slideLayouts/slideLayout873.xml" ContentType="application/vnd.openxmlformats-officedocument.presentationml.slideLayout+xml"/>
  <Override PartName="/ppt/slideLayouts/slideLayout872.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918.xml" ContentType="application/vnd.openxmlformats-officedocument.presentationml.slideLayout+xml"/>
  <Override PartName="/ppt/slideLayouts/slideLayout917.xml" ContentType="application/vnd.openxmlformats-officedocument.presentationml.slideLayout+xml"/>
  <Override PartName="/ppt/slideLayouts/slideLayout916.xml" ContentType="application/vnd.openxmlformats-officedocument.presentationml.slideLayout+xml"/>
  <Override PartName="/ppt/slideLayouts/slideLayout915.xml" ContentType="application/vnd.openxmlformats-officedocument.presentationml.slideLayout+xml"/>
  <Override PartName="/ppt/slideLayouts/slideLayout914.xml" ContentType="application/vnd.openxmlformats-officedocument.presentationml.slideLayout+xml"/>
  <Override PartName="/ppt/slideLayouts/slideLayout913.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6.xml" ContentType="application/vnd.openxmlformats-officedocument.presentationml.slideLayout+xml"/>
  <Override PartName="/ppt/slideLayouts/slideLayout925.xml" ContentType="application/vnd.openxmlformats-officedocument.presentationml.slideLayout+xml"/>
  <Override PartName="/ppt/slideLayouts/slideLayout924.xml" ContentType="application/vnd.openxmlformats-officedocument.presentationml.slideLayout+xml"/>
  <Override PartName="/ppt/slideLayouts/slideLayout923.xml" ContentType="application/vnd.openxmlformats-officedocument.presentationml.slideLayout+xml"/>
  <Override PartName="/ppt/slideLayouts/slideLayout922.xml" ContentType="application/vnd.openxmlformats-officedocument.presentationml.slideLayout+xml"/>
  <Override PartName="/ppt/slideLayouts/slideLayout912.xml" ContentType="application/vnd.openxmlformats-officedocument.presentationml.slideLayout+xml"/>
  <Override PartName="/ppt/slideLayouts/slideLayout911.xml" ContentType="application/vnd.openxmlformats-officedocument.presentationml.slideLayout+xml"/>
  <Override PartName="/ppt/slideLayouts/slideLayout910.xml" ContentType="application/vnd.openxmlformats-officedocument.presentationml.slideLayout+xml"/>
  <Override PartName="/ppt/slideLayouts/slideLayout901.xml" ContentType="application/vnd.openxmlformats-officedocument.presentationml.slideLayout+xml"/>
  <Override PartName="/ppt/slideLayouts/slideLayout900.xml" ContentType="application/vnd.openxmlformats-officedocument.presentationml.slideLayout+xml"/>
  <Override PartName="/ppt/slideLayouts/slideLayout899.xml" ContentType="application/vnd.openxmlformats-officedocument.presentationml.slideLayout+xml"/>
  <Override PartName="/ppt/slideLayouts/slideLayout898.xml" ContentType="application/vnd.openxmlformats-officedocument.presentationml.slideLayout+xml"/>
  <Override PartName="/ppt/slideLayouts/slideLayout897.xml" ContentType="application/vnd.openxmlformats-officedocument.presentationml.slideLayout+xml"/>
  <Override PartName="/ppt/slideLayouts/slideLayout902.xml" ContentType="application/vnd.openxmlformats-officedocument.presentationml.slideLayout+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9.xml" ContentType="application/vnd.openxmlformats-officedocument.presentationml.slideLayout+xml"/>
  <Override PartName="/ppt/slideLayouts/slideLayout908.xml" ContentType="application/vnd.openxmlformats-officedocument.presentationml.slideLayout+xml"/>
  <Override PartName="/ppt/slideLayouts/slideLayout907.xml" ContentType="application/vnd.openxmlformats-officedocument.presentationml.slideLayout+xml"/>
  <Override PartName="/ppt/slideLayouts/slideLayout906.xml" ContentType="application/vnd.openxmlformats-officedocument.presentationml.slideLayout+xml"/>
  <Override PartName="/ppt/slideLayouts/slideLayout905.xml" ContentType="application/vnd.openxmlformats-officedocument.presentationml.slideLayout+xml"/>
  <Override PartName="/ppt/slideLayouts/slideLayout862.xml" ContentType="application/vnd.openxmlformats-officedocument.presentationml.slideLayout+xml"/>
  <Override PartName="/ppt/slideLayouts/slideLayout861.xml" ContentType="application/vnd.openxmlformats-officedocument.presentationml.slideLayout+xml"/>
  <Override PartName="/ppt/slideLayouts/slideLayout860.xml" ContentType="application/vnd.openxmlformats-officedocument.presentationml.slideLayout+xml"/>
  <Override PartName="/ppt/slideLayouts/slideLayout818.xml" ContentType="application/vnd.openxmlformats-officedocument.presentationml.slideLayout+xml"/>
  <Override PartName="/ppt/slideLayouts/slideLayout817.xml" ContentType="application/vnd.openxmlformats-officedocument.presentationml.slideLayout+xml"/>
  <Override PartName="/ppt/slideLayouts/slideLayout816.xml" ContentType="application/vnd.openxmlformats-officedocument.presentationml.slideLayout+xml"/>
  <Override PartName="/ppt/slideLayouts/slideLayout815.xml" ContentType="application/vnd.openxmlformats-officedocument.presentationml.slideLayout+xml"/>
  <Override PartName="/ppt/slideLayouts/slideLayout814.xml" ContentType="application/vnd.openxmlformats-officedocument.presentationml.slideLayout+xml"/>
  <Override PartName="/ppt/slideLayouts/slideLayout813.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6.xml" ContentType="application/vnd.openxmlformats-officedocument.presentationml.slideLayout+xml"/>
  <Override PartName="/ppt/slideLayouts/slideLayout825.xml" ContentType="application/vnd.openxmlformats-officedocument.presentationml.slideLayout+xml"/>
  <Override PartName="/ppt/slideLayouts/slideLayout824.xml" ContentType="application/vnd.openxmlformats-officedocument.presentationml.slideLayout+xml"/>
  <Override PartName="/ppt/slideLayouts/slideLayout823.xml" ContentType="application/vnd.openxmlformats-officedocument.presentationml.slideLayout+xml"/>
  <Override PartName="/ppt/slideLayouts/slideLayout822.xml" ContentType="application/vnd.openxmlformats-officedocument.presentationml.slideLayout+xml"/>
  <Override PartName="/ppt/slideLayouts/slideLayout812.xml" ContentType="application/vnd.openxmlformats-officedocument.presentationml.slideLayout+xml"/>
  <Override PartName="/ppt/slideLayouts/slideLayout811.xml" ContentType="application/vnd.openxmlformats-officedocument.presentationml.slideLayout+xml"/>
  <Override PartName="/ppt/slideLayouts/slideLayout810.xml" ContentType="application/vnd.openxmlformats-officedocument.presentationml.slideLayout+xml"/>
  <Override PartName="/ppt/slideLayouts/slideLayout801.xml" ContentType="application/vnd.openxmlformats-officedocument.presentationml.slideLayout+xml"/>
  <Override PartName="/ppt/slideLayouts/slideLayout800.xml" ContentType="application/vnd.openxmlformats-officedocument.presentationml.slideLayout+xml"/>
  <Override PartName="/ppt/slideLayouts/slideLayout799.xml" ContentType="application/vnd.openxmlformats-officedocument.presentationml.slideLayout+xml"/>
  <Override PartName="/ppt/slideLayouts/slideLayout798.xml" ContentType="application/vnd.openxmlformats-officedocument.presentationml.slideLayout+xml"/>
  <Override PartName="/ppt/slideLayouts/slideLayout797.xml" ContentType="application/vnd.openxmlformats-officedocument.presentationml.slideLayout+xml"/>
  <Override PartName="/ppt/slideLayouts/slideLayout796.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slideLayouts/slideLayout809.xml" ContentType="application/vnd.openxmlformats-officedocument.presentationml.slideLayout+xml"/>
  <Override PartName="/ppt/slideLayouts/slideLayout808.xml" ContentType="application/vnd.openxmlformats-officedocument.presentationml.slideLayout+xml"/>
  <Override PartName="/ppt/slideLayouts/slideLayout807.xml" ContentType="application/vnd.openxmlformats-officedocument.presentationml.slideLayout+xml"/>
  <Override PartName="/ppt/slideLayouts/slideLayout806.xml" ContentType="application/vnd.openxmlformats-officedocument.presentationml.slideLayout+xml"/>
  <Override PartName="/ppt/slideLayouts/slideLayout805.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51.xml" ContentType="application/vnd.openxmlformats-officedocument.presentationml.slideLayout+xml"/>
  <Override PartName="/ppt/slideLayouts/slideLayout850.xml" ContentType="application/vnd.openxmlformats-officedocument.presentationml.slideLayout+xml"/>
  <Override PartName="/ppt/slideLayouts/slideLayout849.xml" ContentType="application/vnd.openxmlformats-officedocument.presentationml.slideLayout+xml"/>
  <Override PartName="/ppt/slideLayouts/slideLayout848.xml" ContentType="application/vnd.openxmlformats-officedocument.presentationml.slideLayout+xml"/>
  <Override PartName="/ppt/slideLayouts/slideLayout847.xml" ContentType="application/vnd.openxmlformats-officedocument.presentationml.slideLayout+xml"/>
  <Override PartName="/ppt/slideLayouts/slideLayout846.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9.xml" ContentType="application/vnd.openxmlformats-officedocument.presentationml.slideLayout+xml"/>
  <Override PartName="/ppt/slideLayouts/slideLayout858.xml" ContentType="application/vnd.openxmlformats-officedocument.presentationml.slideLayout+xml"/>
  <Override PartName="/ppt/slideLayouts/slideLayout857.xml" ContentType="application/vnd.openxmlformats-officedocument.presentationml.slideLayout+xml"/>
  <Override PartName="/ppt/slideLayouts/slideLayout856.xml" ContentType="application/vnd.openxmlformats-officedocument.presentationml.slideLayout+xml"/>
  <Override PartName="/ppt/slideLayouts/slideLayout855.xml" ContentType="application/vnd.openxmlformats-officedocument.presentationml.slideLayout+xml"/>
  <Override PartName="/ppt/slideLayouts/slideLayout845.xml" ContentType="application/vnd.openxmlformats-officedocument.presentationml.slideLayout+xml"/>
  <Override PartName="/ppt/slideLayouts/slideLayout844.xml" ContentType="application/vnd.openxmlformats-officedocument.presentationml.slideLayout+xml"/>
  <Override PartName="/ppt/slideLayouts/slideLayout843.xml" ContentType="application/vnd.openxmlformats-officedocument.presentationml.slideLayout+xml"/>
  <Override PartName="/ppt/slideLayouts/slideLayout834.xml" ContentType="application/vnd.openxmlformats-officedocument.presentationml.slideLayout+xml"/>
  <Override PartName="/ppt/slideLayouts/slideLayout833.xml" ContentType="application/vnd.openxmlformats-officedocument.presentationml.slideLayout+xml"/>
  <Override PartName="/ppt/slideLayouts/slideLayout832.xml" ContentType="application/vnd.openxmlformats-officedocument.presentationml.slideLayout+xml"/>
  <Override PartName="/ppt/slideLayouts/slideLayout831.xml" ContentType="application/vnd.openxmlformats-officedocument.presentationml.slideLayout+xml"/>
  <Override PartName="/ppt/slideLayouts/slideLayout830.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42.xml" ContentType="application/vnd.openxmlformats-officedocument.presentationml.slideLayout+xml"/>
  <Override PartName="/ppt/slideLayouts/slideLayout841.xml" ContentType="application/vnd.openxmlformats-officedocument.presentationml.slideLayout+xml"/>
  <Override PartName="/ppt/slideLayouts/slideLayout840.xml" ContentType="application/vnd.openxmlformats-officedocument.presentationml.slideLayout+xml"/>
  <Override PartName="/ppt/slideLayouts/slideLayout839.xml" ContentType="application/vnd.openxmlformats-officedocument.presentationml.slideLayout+xml"/>
  <Override PartName="/ppt/slideLayouts/slideLayout838.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1019.xml" ContentType="application/vnd.openxmlformats-officedocument.presentationml.slideLayout+xml"/>
  <Override PartName="/ppt/slideLayouts/slideLayout1018.xml" ContentType="application/vnd.openxmlformats-officedocument.presentationml.slideLayout+xml"/>
  <Override PartName="/ppt/slideLayouts/slideLayout1017.xml" ContentType="application/vnd.openxmlformats-officedocument.presentationml.slideLayout+xml"/>
  <Override PartName="/ppt/slideLayouts/slideLayout1016.xml" ContentType="application/vnd.openxmlformats-officedocument.presentationml.slideLayout+xml"/>
  <Override PartName="/ppt/slideLayouts/slideLayout1015.xml" ContentType="application/vnd.openxmlformats-officedocument.presentationml.slideLayout+xml"/>
  <Override PartName="/ppt/slideLayouts/slideLayout1014.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7.xml" ContentType="application/vnd.openxmlformats-officedocument.presentationml.slideLayout+xml"/>
  <Override PartName="/ppt/slideLayouts/slideLayout1026.xml" ContentType="application/vnd.openxmlformats-officedocument.presentationml.slideLayout+xml"/>
  <Override PartName="/ppt/slideLayouts/slideLayout1025.xml" ContentType="application/vnd.openxmlformats-officedocument.presentationml.slideLayout+xml"/>
  <Override PartName="/ppt/slideLayouts/slideLayout1024.xml" ContentType="application/vnd.openxmlformats-officedocument.presentationml.slideLayout+xml"/>
  <Override PartName="/ppt/slideLayouts/slideLayout1023.xml" ContentType="application/vnd.openxmlformats-officedocument.presentationml.slideLayout+xml"/>
  <Override PartName="/ppt/slideLayouts/slideLayout1013.xml" ContentType="application/vnd.openxmlformats-officedocument.presentationml.slideLayout+xml"/>
  <Override PartName="/ppt/slideLayouts/slideLayout1012.xml" ContentType="application/vnd.openxmlformats-officedocument.presentationml.slideLayout+xml"/>
  <Override PartName="/ppt/slideLayouts/slideLayout1011.xml" ContentType="application/vnd.openxmlformats-officedocument.presentationml.slideLayout+xml"/>
  <Override PartName="/ppt/slideLayouts/slideLayout1002.xml" ContentType="application/vnd.openxmlformats-officedocument.presentationml.slideLayout+xml"/>
  <Override PartName="/ppt/slideLayouts/slideLayout1001.xml" ContentType="application/vnd.openxmlformats-officedocument.presentationml.slideLayout+xml"/>
  <Override PartName="/ppt/slideLayouts/slideLayout1000.xml" ContentType="application/vnd.openxmlformats-officedocument.presentationml.slideLayout+xml"/>
  <Override PartName="/ppt/slideLayouts/slideLayout999.xml" ContentType="application/vnd.openxmlformats-officedocument.presentationml.slideLayout+xml"/>
  <Override PartName="/ppt/slideLayouts/slideLayout998.xml" ContentType="application/vnd.openxmlformats-officedocument.presentationml.slideLayout+xml"/>
  <Override PartName="/ppt/slideLayouts/slideLayout997.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10.xml" ContentType="application/vnd.openxmlformats-officedocument.presentationml.slideLayout+xml"/>
  <Override PartName="/ppt/slideLayouts/slideLayout1009.xml" ContentType="application/vnd.openxmlformats-officedocument.presentationml.slideLayout+xml"/>
  <Override PartName="/ppt/slideLayouts/slideLayout1008.xml" ContentType="application/vnd.openxmlformats-officedocument.presentationml.slideLayout+xml"/>
  <Override PartName="/ppt/slideLayouts/slideLayout1007.xml" ContentType="application/vnd.openxmlformats-officedocument.presentationml.slideLayout+xml"/>
  <Override PartName="/ppt/slideLayouts/slideLayout1006.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52.xml" ContentType="application/vnd.openxmlformats-officedocument.presentationml.slideLayout+xml"/>
  <Override PartName="/ppt/slideLayouts/slideLayout1051.xml" ContentType="application/vnd.openxmlformats-officedocument.presentationml.slideLayout+xml"/>
  <Override PartName="/ppt/slideLayouts/slideLayout1050.xml" ContentType="application/vnd.openxmlformats-officedocument.presentationml.slideLayout+xml"/>
  <Override PartName="/ppt/slideLayouts/slideLayout1049.xml" ContentType="application/vnd.openxmlformats-officedocument.presentationml.slideLayout+xml"/>
  <Override PartName="/ppt/slideLayouts/slideLayout1048.xml" ContentType="application/vnd.openxmlformats-officedocument.presentationml.slideLayout+xml"/>
  <Override PartName="/ppt/slideLayouts/slideLayout1047.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notesSlides/notesSlide1.xml" ContentType="application/vnd.openxmlformats-officedocument.presentationml.notesSlide+xml"/>
  <Override PartName="/ppt/slideLayouts/slideLayout1057.xml" ContentType="application/vnd.openxmlformats-officedocument.presentationml.slideLayout+xml"/>
  <Override PartName="/ppt/slideLayouts/slideLayout1056.xml" ContentType="application/vnd.openxmlformats-officedocument.presentationml.slideLayout+xml"/>
  <Override PartName="/ppt/slideLayouts/slideLayout1046.xml" ContentType="application/vnd.openxmlformats-officedocument.presentationml.slideLayout+xml"/>
  <Override PartName="/ppt/slideLayouts/slideLayout1045.xml" ContentType="application/vnd.openxmlformats-officedocument.presentationml.slideLayout+xml"/>
  <Override PartName="/ppt/slideLayouts/slideLayout1044.xml" ContentType="application/vnd.openxmlformats-officedocument.presentationml.slideLayout+xml"/>
  <Override PartName="/ppt/slideLayouts/slideLayout1035.xml" ContentType="application/vnd.openxmlformats-officedocument.presentationml.slideLayout+xml"/>
  <Override PartName="/ppt/slideLayouts/slideLayout1034.xml" ContentType="application/vnd.openxmlformats-officedocument.presentationml.slideLayout+xml"/>
  <Override PartName="/ppt/slideLayouts/slideLayout1033.xml" ContentType="application/vnd.openxmlformats-officedocument.presentationml.slideLayout+xml"/>
  <Override PartName="/ppt/slideLayouts/slideLayout1032.xml" ContentType="application/vnd.openxmlformats-officedocument.presentationml.slideLayout+xml"/>
  <Override PartName="/ppt/slideLayouts/slideLayout1031.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43.xml" ContentType="application/vnd.openxmlformats-officedocument.presentationml.slideLayout+xml"/>
  <Override PartName="/ppt/slideLayouts/slideLayout1042.xml" ContentType="application/vnd.openxmlformats-officedocument.presentationml.slideLayout+xml"/>
  <Override PartName="/ppt/slideLayouts/slideLayout1041.xml" ContentType="application/vnd.openxmlformats-officedocument.presentationml.slideLayout+xml"/>
  <Override PartName="/ppt/slideLayouts/slideLayout1040.xml" ContentType="application/vnd.openxmlformats-officedocument.presentationml.slideLayout+xml"/>
  <Override PartName="/ppt/slideLayouts/slideLayout1039.xml" ContentType="application/vnd.openxmlformats-officedocument.presentationml.slideLayout+xml"/>
  <Override PartName="/ppt/slideLayouts/slideLayout996.xml" ContentType="application/vnd.openxmlformats-officedocument.presentationml.slideLayout+xml"/>
  <Override PartName="/ppt/slideLayouts/slideLayout995.xml" ContentType="application/vnd.openxmlformats-officedocument.presentationml.slideLayout+xml"/>
  <Override PartName="/ppt/slideLayouts/slideLayout994.xml" ContentType="application/vnd.openxmlformats-officedocument.presentationml.slideLayout+xml"/>
  <Override PartName="/ppt/slideLayouts/slideLayout952.xml" ContentType="application/vnd.openxmlformats-officedocument.presentationml.slideLayout+xml"/>
  <Override PartName="/ppt/slideLayouts/slideLayout951.xml" ContentType="application/vnd.openxmlformats-officedocument.presentationml.slideLayout+xml"/>
  <Override PartName="/ppt/slideLayouts/slideLayout950.xml" ContentType="application/vnd.openxmlformats-officedocument.presentationml.slideLayout+xml"/>
  <Override PartName="/ppt/slideLayouts/slideLayout949.xml" ContentType="application/vnd.openxmlformats-officedocument.presentationml.slideLayout+xml"/>
  <Override PartName="/ppt/slideLayouts/slideLayout948.xml" ContentType="application/vnd.openxmlformats-officedocument.presentationml.slideLayout+xml"/>
  <Override PartName="/ppt/slideLayouts/slideLayout947.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60.xml" ContentType="application/vnd.openxmlformats-officedocument.presentationml.slideLayout+xml"/>
  <Override PartName="/ppt/slideLayouts/slideLayout959.xml" ContentType="application/vnd.openxmlformats-officedocument.presentationml.slideLayout+xml"/>
  <Override PartName="/ppt/slideLayouts/slideLayout958.xml" ContentType="application/vnd.openxmlformats-officedocument.presentationml.slideLayout+xml"/>
  <Override PartName="/ppt/slideLayouts/slideLayout957.xml" ContentType="application/vnd.openxmlformats-officedocument.presentationml.slideLayout+xml"/>
  <Override PartName="/ppt/slideLayouts/slideLayout956.xml" ContentType="application/vnd.openxmlformats-officedocument.presentationml.slideLayout+xml"/>
  <Override PartName="/ppt/slideLayouts/slideLayout946.xml" ContentType="application/vnd.openxmlformats-officedocument.presentationml.slideLayout+xml"/>
  <Override PartName="/ppt/slideLayouts/slideLayout945.xml" ContentType="application/vnd.openxmlformats-officedocument.presentationml.slideLayout+xml"/>
  <Override PartName="/ppt/slideLayouts/slideLayout944.xml" ContentType="application/vnd.openxmlformats-officedocument.presentationml.slideLayout+xml"/>
  <Override PartName="/ppt/slideLayouts/slideLayout935.xml" ContentType="application/vnd.openxmlformats-officedocument.presentationml.slideLayout+xml"/>
  <Override PartName="/ppt/slideLayouts/slideLayout934.xml" ContentType="application/vnd.openxmlformats-officedocument.presentationml.slideLayout+xml"/>
  <Override PartName="/ppt/slideLayouts/slideLayout933.xml" ContentType="application/vnd.openxmlformats-officedocument.presentationml.slideLayout+xml"/>
  <Override PartName="/ppt/slideLayouts/slideLayout932.xml" ContentType="application/vnd.openxmlformats-officedocument.presentationml.slideLayout+xml"/>
  <Override PartName="/ppt/slideLayouts/slideLayout931.xml" ContentType="application/vnd.openxmlformats-officedocument.presentationml.slideLayout+xml"/>
  <Override PartName="/ppt/slideLayouts/slideLayout930.xml" ContentType="application/vnd.openxmlformats-officedocument.presentationml.slideLayout+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43.xml" ContentType="application/vnd.openxmlformats-officedocument.presentationml.slideLayout+xml"/>
  <Override PartName="/ppt/slideLayouts/slideLayout942.xml" ContentType="application/vnd.openxmlformats-officedocument.presentationml.slideLayout+xml"/>
  <Override PartName="/ppt/slideLayouts/slideLayout941.xml" ContentType="application/vnd.openxmlformats-officedocument.presentationml.slideLayout+xml"/>
  <Override PartName="/ppt/slideLayouts/slideLayout940.xml" ContentType="application/vnd.openxmlformats-officedocument.presentationml.slideLayout+xml"/>
  <Override PartName="/ppt/slideLayouts/slideLayout939.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85.xml" ContentType="application/vnd.openxmlformats-officedocument.presentationml.slideLayout+xml"/>
  <Override PartName="/ppt/slideLayouts/slideLayout984.xml" ContentType="application/vnd.openxmlformats-officedocument.presentationml.slideLayout+xml"/>
  <Override PartName="/ppt/slideLayouts/slideLayout983.xml" ContentType="application/vnd.openxmlformats-officedocument.presentationml.slideLayout+xml"/>
  <Override PartName="/ppt/slideLayouts/slideLayout982.xml" ContentType="application/vnd.openxmlformats-officedocument.presentationml.slideLayout+xml"/>
  <Override PartName="/ppt/slideLayouts/slideLayout981.xml" ContentType="application/vnd.openxmlformats-officedocument.presentationml.slideLayout+xml"/>
  <Override PartName="/ppt/slideLayouts/slideLayout980.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93.xml" ContentType="application/vnd.openxmlformats-officedocument.presentationml.slideLayout+xml"/>
  <Override PartName="/ppt/slideLayouts/slideLayout992.xml" ContentType="application/vnd.openxmlformats-officedocument.presentationml.slideLayout+xml"/>
  <Override PartName="/ppt/slideLayouts/slideLayout991.xml" ContentType="application/vnd.openxmlformats-officedocument.presentationml.slideLayout+xml"/>
  <Override PartName="/ppt/slideLayouts/slideLayout990.xml" ContentType="application/vnd.openxmlformats-officedocument.presentationml.slideLayout+xml"/>
  <Override PartName="/ppt/slideLayouts/slideLayout989.xml" ContentType="application/vnd.openxmlformats-officedocument.presentationml.slideLayout+xml"/>
  <Override PartName="/ppt/slideLayouts/slideLayout979.xml" ContentType="application/vnd.openxmlformats-officedocument.presentationml.slideLayout+xml"/>
  <Override PartName="/ppt/slideLayouts/slideLayout978.xml" ContentType="application/vnd.openxmlformats-officedocument.presentationml.slideLayout+xml"/>
  <Override PartName="/ppt/slideLayouts/slideLayout977.xml" ContentType="application/vnd.openxmlformats-officedocument.presentationml.slideLayout+xml"/>
  <Override PartName="/ppt/slideLayouts/slideLayout968.xml" ContentType="application/vnd.openxmlformats-officedocument.presentationml.slideLayout+xml"/>
  <Override PartName="/ppt/slideLayouts/slideLayout967.xml" ContentType="application/vnd.openxmlformats-officedocument.presentationml.slideLayout+xml"/>
  <Override PartName="/ppt/slideLayouts/slideLayout966.xml" ContentType="application/vnd.openxmlformats-officedocument.presentationml.slideLayout+xml"/>
  <Override PartName="/ppt/slideLayouts/slideLayout965.xml" ContentType="application/vnd.openxmlformats-officedocument.presentationml.slideLayout+xml"/>
  <Override PartName="/ppt/slideLayouts/slideLayout964.xml" ContentType="application/vnd.openxmlformats-officedocument.presentationml.slideLayout+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6.xml" ContentType="application/vnd.openxmlformats-officedocument.presentationml.slideLayout+xml"/>
  <Override PartName="/ppt/slideLayouts/slideLayout975.xml" ContentType="application/vnd.openxmlformats-officedocument.presentationml.slideLayout+xml"/>
  <Override PartName="/ppt/slideLayouts/slideLayout974.xml" ContentType="application/vnd.openxmlformats-officedocument.presentationml.slideLayout+xml"/>
  <Override PartName="/ppt/slideLayouts/slideLayout973.xml" ContentType="application/vnd.openxmlformats-officedocument.presentationml.slideLayout+xml"/>
  <Override PartName="/ppt/slideLayouts/slideLayout972.xml" ContentType="application/vnd.openxmlformats-officedocument.presentationml.slideLayout+xml"/>
  <Override PartName="/ppt/slideLayouts/slideLayout526.xml" ContentType="application/vnd.openxmlformats-officedocument.presentationml.slideLayout+xml"/>
  <Override PartName="/ppt/slideLayouts/slideLayout795.xml" ContentType="application/vnd.openxmlformats-officedocument.presentationml.slideLayout+xml"/>
  <Override PartName="/ppt/slideLayouts/slideLayout793.xml" ContentType="application/vnd.openxmlformats-officedocument.presentationml.slideLayout+xml"/>
  <Override PartName="/ppt/slideLayouts/slideLayout617.xml" ContentType="application/vnd.openxmlformats-officedocument.presentationml.slideLayout+xml"/>
  <Override PartName="/ppt/slideLayouts/slideLayout616.xml" ContentType="application/vnd.openxmlformats-officedocument.presentationml.slideLayout+xml"/>
  <Override PartName="/ppt/slideLayouts/slideLayout615.xml" ContentType="application/vnd.openxmlformats-officedocument.presentationml.slideLayout+xml"/>
  <Override PartName="/ppt/slideLayouts/slideLayout614.xml" ContentType="application/vnd.openxmlformats-officedocument.presentationml.slideLayout+xml"/>
  <Override PartName="/ppt/slideLayouts/slideLayout613.xml" ContentType="application/vnd.openxmlformats-officedocument.presentationml.slideLayout+xml"/>
  <Override PartName="/ppt/slideLayouts/slideLayout612.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5.xml" ContentType="application/vnd.openxmlformats-officedocument.presentationml.slideLayout+xml"/>
  <Override PartName="/ppt/slideLayouts/slideLayout624.xml" ContentType="application/vnd.openxmlformats-officedocument.presentationml.slideLayout+xml"/>
  <Override PartName="/ppt/slideLayouts/slideLayout623.xml" ContentType="application/vnd.openxmlformats-officedocument.presentationml.slideLayout+xml"/>
  <Override PartName="/ppt/slideLayouts/slideLayout622.xml" ContentType="application/vnd.openxmlformats-officedocument.presentationml.slideLayout+xml"/>
  <Override PartName="/ppt/slideLayouts/slideLayout621.xml" ContentType="application/vnd.openxmlformats-officedocument.presentationml.slideLayout+xml"/>
  <Override PartName="/ppt/slideLayouts/slideLayout611.xml" ContentType="application/vnd.openxmlformats-officedocument.presentationml.slideLayout+xml"/>
  <Override PartName="/ppt/slideLayouts/slideLayout610.xml" ContentType="application/vnd.openxmlformats-officedocument.presentationml.slideLayout+xml"/>
  <Override PartName="/ppt/slideLayouts/slideLayout609.xml" ContentType="application/vnd.openxmlformats-officedocument.presentationml.slideLayout+xml"/>
  <Override PartName="/ppt/slideLayouts/slideLayout600.xml" ContentType="application/vnd.openxmlformats-officedocument.presentationml.slideLayout+xml"/>
  <Override PartName="/ppt/slideLayouts/slideLayout599.xml" ContentType="application/vnd.openxmlformats-officedocument.presentationml.slideLayout+xml"/>
  <Override PartName="/ppt/slideLayouts/slideLayout598.xml" ContentType="application/vnd.openxmlformats-officedocument.presentationml.slideLayout+xml"/>
  <Override PartName="/ppt/slideLayouts/slideLayout597.xml" ContentType="application/vnd.openxmlformats-officedocument.presentationml.slideLayout+xml"/>
  <Override PartName="/ppt/slideLayouts/slideLayout596.xml" ContentType="application/vnd.openxmlformats-officedocument.presentationml.slideLayout+xml"/>
  <Override PartName="/ppt/slideLayouts/slideLayout595.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8.xml" ContentType="application/vnd.openxmlformats-officedocument.presentationml.slideLayout+xml"/>
  <Override PartName="/ppt/slideLayouts/slideLayout607.xml" ContentType="application/vnd.openxmlformats-officedocument.presentationml.slideLayout+xml"/>
  <Override PartName="/ppt/slideLayouts/slideLayout606.xml" ContentType="application/vnd.openxmlformats-officedocument.presentationml.slideLayout+xml"/>
  <Override PartName="/ppt/slideLayouts/slideLayout605.xml" ContentType="application/vnd.openxmlformats-officedocument.presentationml.slideLayout+xml"/>
  <Override PartName="/ppt/slideLayouts/slideLayout604.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50.xml" ContentType="application/vnd.openxmlformats-officedocument.presentationml.slideLayout+xml"/>
  <Override PartName="/ppt/slideLayouts/slideLayout649.xml" ContentType="application/vnd.openxmlformats-officedocument.presentationml.slideLayout+xml"/>
  <Override PartName="/ppt/slideLayouts/slideLayout648.xml" ContentType="application/vnd.openxmlformats-officedocument.presentationml.slideLayout+xml"/>
  <Override PartName="/ppt/slideLayouts/slideLayout647.xml" ContentType="application/vnd.openxmlformats-officedocument.presentationml.slideLayout+xml"/>
  <Override PartName="/ppt/slideLayouts/slideLayout646.xml" ContentType="application/vnd.openxmlformats-officedocument.presentationml.slideLayout+xml"/>
  <Override PartName="/ppt/slideLayouts/slideLayout645.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8.xml" ContentType="application/vnd.openxmlformats-officedocument.presentationml.slideLayout+xml"/>
  <Override PartName="/ppt/slideLayouts/slideLayout657.xml" ContentType="application/vnd.openxmlformats-officedocument.presentationml.slideLayout+xml"/>
  <Override PartName="/ppt/slideLayouts/slideLayout656.xml" ContentType="application/vnd.openxmlformats-officedocument.presentationml.slideLayout+xml"/>
  <Override PartName="/ppt/slideLayouts/slideLayout655.xml" ContentType="application/vnd.openxmlformats-officedocument.presentationml.slideLayout+xml"/>
  <Override PartName="/ppt/slideLayouts/slideLayout654.xml" ContentType="application/vnd.openxmlformats-officedocument.presentationml.slideLayout+xml"/>
  <Override PartName="/ppt/slideLayouts/slideLayout644.xml" ContentType="application/vnd.openxmlformats-officedocument.presentationml.slideLayout+xml"/>
  <Override PartName="/ppt/slideLayouts/slideLayout643.xml" ContentType="application/vnd.openxmlformats-officedocument.presentationml.slideLayout+xml"/>
  <Override PartName="/ppt/slideLayouts/slideLayout642.xml" ContentType="application/vnd.openxmlformats-officedocument.presentationml.slideLayout+xml"/>
  <Override PartName="/ppt/slideLayouts/slideLayout633.xml" ContentType="application/vnd.openxmlformats-officedocument.presentationml.slideLayout+xml"/>
  <Override PartName="/ppt/slideLayouts/slideLayout632.xml" ContentType="application/vnd.openxmlformats-officedocument.presentationml.slideLayout+xml"/>
  <Override PartName="/ppt/slideLayouts/slideLayout631.xml" ContentType="application/vnd.openxmlformats-officedocument.presentationml.slideLayout+xml"/>
  <Override PartName="/ppt/slideLayouts/slideLayout630.xml" ContentType="application/vnd.openxmlformats-officedocument.presentationml.slideLayout+xml"/>
  <Override PartName="/ppt/slideLayouts/slideLayout629.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41.xml" ContentType="application/vnd.openxmlformats-officedocument.presentationml.slideLayout+xml"/>
  <Override PartName="/ppt/slideLayouts/slideLayout640.xml" ContentType="application/vnd.openxmlformats-officedocument.presentationml.slideLayout+xml"/>
  <Override PartName="/ppt/slideLayouts/slideLayout639.xml" ContentType="application/vnd.openxmlformats-officedocument.presentationml.slideLayout+xml"/>
  <Override PartName="/ppt/slideLayouts/slideLayout638.xml" ContentType="application/vnd.openxmlformats-officedocument.presentationml.slideLayout+xml"/>
  <Override PartName="/ppt/slideLayouts/slideLayout637.xml" ContentType="application/vnd.openxmlformats-officedocument.presentationml.slideLayout+xml"/>
  <Override PartName="/ppt/slideLayouts/slideLayout594.xml" ContentType="application/vnd.openxmlformats-officedocument.presentationml.slideLayout+xml"/>
  <Override PartName="/ppt/slideLayouts/slideLayout593.xml" ContentType="application/vnd.openxmlformats-officedocument.presentationml.slideLayout+xml"/>
  <Override PartName="/ppt/slideLayouts/slideLayout592.xml" ContentType="application/vnd.openxmlformats-officedocument.presentationml.slideLayout+xml"/>
  <Override PartName="/ppt/slideLayouts/slideLayout550.xml" ContentType="application/vnd.openxmlformats-officedocument.presentationml.slideLayout+xml"/>
  <Override PartName="/ppt/slideLayouts/slideLayout549.xml" ContentType="application/vnd.openxmlformats-officedocument.presentationml.slideLayout+xml"/>
  <Override PartName="/ppt/slideLayouts/slideLayout548.xml" ContentType="application/vnd.openxmlformats-officedocument.presentationml.slideLayout+xml"/>
  <Override PartName="/ppt/slideLayouts/slideLayout547.xml" ContentType="application/vnd.openxmlformats-officedocument.presentationml.slideLayout+xml"/>
  <Override PartName="/ppt/slideLayouts/slideLayout546.xml" ContentType="application/vnd.openxmlformats-officedocument.presentationml.slideLayout+xml"/>
  <Override PartName="/ppt/slideLayouts/slideLayout545.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8.xml" ContentType="application/vnd.openxmlformats-officedocument.presentationml.slideLayout+xml"/>
  <Override PartName="/ppt/slideLayouts/slideLayout557.xml" ContentType="application/vnd.openxmlformats-officedocument.presentationml.slideLayout+xml"/>
  <Override PartName="/ppt/slideLayouts/slideLayout556.xml" ContentType="application/vnd.openxmlformats-officedocument.presentationml.slideLayout+xml"/>
  <Override PartName="/ppt/slideLayouts/slideLayout555.xml" ContentType="application/vnd.openxmlformats-officedocument.presentationml.slideLayout+xml"/>
  <Override PartName="/ppt/slideLayouts/slideLayout554.xml" ContentType="application/vnd.openxmlformats-officedocument.presentationml.slideLayout+xml"/>
  <Override PartName="/ppt/slideLayouts/slideLayout544.xml" ContentType="application/vnd.openxmlformats-officedocument.presentationml.slideLayout+xml"/>
  <Override PartName="/ppt/slideLayouts/slideLayout543.xml" ContentType="application/vnd.openxmlformats-officedocument.presentationml.slideLayout+xml"/>
  <Override PartName="/ppt/slideLayouts/slideLayout542.xml" ContentType="application/vnd.openxmlformats-officedocument.presentationml.slideLayout+xml"/>
  <Override PartName="/ppt/slideLayouts/slideLayout533.xml" ContentType="application/vnd.openxmlformats-officedocument.presentationml.slideLayout+xml"/>
  <Override PartName="/ppt/slideLayouts/slideLayout532.xml" ContentType="application/vnd.openxmlformats-officedocument.presentationml.slideLayout+xml"/>
  <Override PartName="/ppt/slideLayouts/slideLayout531.xml" ContentType="application/vnd.openxmlformats-officedocument.presentationml.slideLayout+xml"/>
  <Override PartName="/ppt/slideLayouts/slideLayout530.xml" ContentType="application/vnd.openxmlformats-officedocument.presentationml.slideLayout+xml"/>
  <Override PartName="/ppt/slideLayouts/slideLayout529.xml" ContentType="application/vnd.openxmlformats-officedocument.presentationml.slideLayout+xml"/>
  <Override PartName="/ppt/slideLayouts/slideLayout528.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41.xml" ContentType="application/vnd.openxmlformats-officedocument.presentationml.slideLayout+xml"/>
  <Override PartName="/ppt/slideLayouts/slideLayout540.xml" ContentType="application/vnd.openxmlformats-officedocument.presentationml.slideLayout+xml"/>
  <Override PartName="/ppt/slideLayouts/slideLayout539.xml" ContentType="application/vnd.openxmlformats-officedocument.presentationml.slideLayout+xml"/>
  <Override PartName="/ppt/slideLayouts/slideLayout538.xml" ContentType="application/vnd.openxmlformats-officedocument.presentationml.slideLayout+xml"/>
  <Override PartName="/ppt/slideLayouts/slideLayout537.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83.xml" ContentType="application/vnd.openxmlformats-officedocument.presentationml.slideLayout+xml"/>
  <Override PartName="/ppt/slideLayouts/slideLayout582.xml" ContentType="application/vnd.openxmlformats-officedocument.presentationml.slideLayout+xml"/>
  <Override PartName="/ppt/slideLayouts/slideLayout581.xml" ContentType="application/vnd.openxmlformats-officedocument.presentationml.slideLayout+xml"/>
  <Override PartName="/ppt/slideLayouts/slideLayout580.xml" ContentType="application/vnd.openxmlformats-officedocument.presentationml.slideLayout+xml"/>
  <Override PartName="/ppt/slideLayouts/slideLayout579.xml" ContentType="application/vnd.openxmlformats-officedocument.presentationml.slideLayout+xml"/>
  <Override PartName="/ppt/slideLayouts/slideLayout578.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91.xml" ContentType="application/vnd.openxmlformats-officedocument.presentationml.slideLayout+xml"/>
  <Override PartName="/ppt/slideLayouts/slideLayout590.xml" ContentType="application/vnd.openxmlformats-officedocument.presentationml.slideLayout+xml"/>
  <Override PartName="/ppt/slideLayouts/slideLayout589.xml" ContentType="application/vnd.openxmlformats-officedocument.presentationml.slideLayout+xml"/>
  <Override PartName="/ppt/slideLayouts/slideLayout588.xml" ContentType="application/vnd.openxmlformats-officedocument.presentationml.slideLayout+xml"/>
  <Override PartName="/ppt/slideLayouts/slideLayout587.xml" ContentType="application/vnd.openxmlformats-officedocument.presentationml.slideLayout+xml"/>
  <Override PartName="/ppt/slideLayouts/slideLayout577.xml" ContentType="application/vnd.openxmlformats-officedocument.presentationml.slideLayout+xml"/>
  <Override PartName="/ppt/slideLayouts/slideLayout576.xml" ContentType="application/vnd.openxmlformats-officedocument.presentationml.slideLayout+xml"/>
  <Override PartName="/ppt/slideLayouts/slideLayout575.xml" ContentType="application/vnd.openxmlformats-officedocument.presentationml.slideLayout+xml"/>
  <Override PartName="/ppt/slideLayouts/slideLayout566.xml" ContentType="application/vnd.openxmlformats-officedocument.presentationml.slideLayout+xml"/>
  <Override PartName="/ppt/slideLayouts/slideLayout565.xml" ContentType="application/vnd.openxmlformats-officedocument.presentationml.slideLayout+xml"/>
  <Override PartName="/ppt/slideLayouts/slideLayout564.xml" ContentType="application/vnd.openxmlformats-officedocument.presentationml.slideLayout+xml"/>
  <Override PartName="/ppt/slideLayouts/slideLayout563.xml" ContentType="application/vnd.openxmlformats-officedocument.presentationml.slideLayout+xml"/>
  <Override PartName="/ppt/slideLayouts/slideLayout562.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4.xml" ContentType="application/vnd.openxmlformats-officedocument.presentationml.slideLayout+xml"/>
  <Override PartName="/ppt/slideLayouts/slideLayout573.xml" ContentType="application/vnd.openxmlformats-officedocument.presentationml.slideLayout+xml"/>
  <Override PartName="/ppt/slideLayouts/slideLayout572.xml" ContentType="application/vnd.openxmlformats-officedocument.presentationml.slideLayout+xml"/>
  <Override PartName="/ppt/slideLayouts/slideLayout571.xml" ContentType="application/vnd.openxmlformats-officedocument.presentationml.slideLayout+xml"/>
  <Override PartName="/ppt/slideLayouts/slideLayout570.xml" ContentType="application/vnd.openxmlformats-officedocument.presentationml.slideLayout+xml"/>
  <Override PartName="/ppt/slideLayouts/slideLayout794.xml" ContentType="application/vnd.openxmlformats-officedocument.presentationml.slideLayout+xml"/>
  <Override PartName="/ppt/slideLayouts/slideLayout659.xml" ContentType="application/vnd.openxmlformats-officedocument.presentationml.slideLayout+xml"/>
  <Override PartName="/ppt/slideLayouts/slideLayout661.xml" ContentType="application/vnd.openxmlformats-officedocument.presentationml.slideLayout+xml"/>
  <Override PartName="/ppt/slideLayouts/slideLayout751.xml" ContentType="application/vnd.openxmlformats-officedocument.presentationml.slideLayout+xml"/>
  <Override PartName="/ppt/slideLayouts/slideLayout750.xml" ContentType="application/vnd.openxmlformats-officedocument.presentationml.slideLayout+xml"/>
  <Override PartName="/ppt/slideLayouts/slideLayout749.xml" ContentType="application/vnd.openxmlformats-officedocument.presentationml.slideLayout+xml"/>
  <Override PartName="/ppt/slideLayouts/slideLayout748.xml" ContentType="application/vnd.openxmlformats-officedocument.presentationml.slideLayout+xml"/>
  <Override PartName="/ppt/slideLayouts/slideLayout747.xml" ContentType="application/vnd.openxmlformats-officedocument.presentationml.slideLayout+xml"/>
  <Override PartName="/ppt/slideLayouts/slideLayout746.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9.xml" ContentType="application/vnd.openxmlformats-officedocument.presentationml.slideLayout+xml"/>
  <Override PartName="/ppt/slideLayouts/slideLayout758.xml" ContentType="application/vnd.openxmlformats-officedocument.presentationml.slideLayout+xml"/>
  <Override PartName="/ppt/slideLayouts/slideLayout757.xml" ContentType="application/vnd.openxmlformats-officedocument.presentationml.slideLayout+xml"/>
  <Override PartName="/ppt/slideLayouts/slideLayout756.xml" ContentType="application/vnd.openxmlformats-officedocument.presentationml.slideLayout+xml"/>
  <Override PartName="/ppt/slideLayouts/slideLayout755.xml" ContentType="application/vnd.openxmlformats-officedocument.presentationml.slideLayout+xml"/>
  <Override PartName="/ppt/slideLayouts/slideLayout745.xml" ContentType="application/vnd.openxmlformats-officedocument.presentationml.slideLayout+xml"/>
  <Override PartName="/ppt/slideLayouts/slideLayout744.xml" ContentType="application/vnd.openxmlformats-officedocument.presentationml.slideLayout+xml"/>
  <Override PartName="/ppt/slideLayouts/slideLayout743.xml" ContentType="application/vnd.openxmlformats-officedocument.presentationml.slideLayout+xml"/>
  <Override PartName="/ppt/slideLayouts/slideLayout734.xml" ContentType="application/vnd.openxmlformats-officedocument.presentationml.slideLayout+xml"/>
  <Override PartName="/ppt/slideLayouts/slideLayout733.xml" ContentType="application/vnd.openxmlformats-officedocument.presentationml.slideLayout+xml"/>
  <Override PartName="/ppt/slideLayouts/slideLayout732.xml" ContentType="application/vnd.openxmlformats-officedocument.presentationml.slideLayout+xml"/>
  <Override PartName="/ppt/slideLayouts/slideLayout731.xml" ContentType="application/vnd.openxmlformats-officedocument.presentationml.slideLayout+xml"/>
  <Override PartName="/ppt/slideLayouts/slideLayout730.xml" ContentType="application/vnd.openxmlformats-officedocument.presentationml.slideLayout+xml"/>
  <Override PartName="/ppt/slideLayouts/slideLayout729.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42.xml" ContentType="application/vnd.openxmlformats-officedocument.presentationml.slideLayout+xml"/>
  <Override PartName="/ppt/slideLayouts/slideLayout741.xml" ContentType="application/vnd.openxmlformats-officedocument.presentationml.slideLayout+xml"/>
  <Override PartName="/ppt/slideLayouts/slideLayout740.xml" ContentType="application/vnd.openxmlformats-officedocument.presentationml.slideLayout+xml"/>
  <Override PartName="/ppt/slideLayouts/slideLayout739.xml" ContentType="application/vnd.openxmlformats-officedocument.presentationml.slideLayout+xml"/>
  <Override PartName="/ppt/slideLayouts/slideLayout738.xml" ContentType="application/vnd.openxmlformats-officedocument.presentationml.slideLayout+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84.xml" ContentType="application/vnd.openxmlformats-officedocument.presentationml.slideLayout+xml"/>
  <Override PartName="/ppt/slideLayouts/slideLayout783.xml" ContentType="application/vnd.openxmlformats-officedocument.presentationml.slideLayout+xml"/>
  <Override PartName="/ppt/slideLayouts/slideLayout782.xml" ContentType="application/vnd.openxmlformats-officedocument.presentationml.slideLayout+xml"/>
  <Override PartName="/ppt/slideLayouts/slideLayout781.xml" ContentType="application/vnd.openxmlformats-officedocument.presentationml.slideLayout+xml"/>
  <Override PartName="/ppt/slideLayouts/slideLayout780.xml" ContentType="application/vnd.openxmlformats-officedocument.presentationml.slideLayout+xml"/>
  <Override PartName="/ppt/slideLayouts/slideLayout779.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92.xml" ContentType="application/vnd.openxmlformats-officedocument.presentationml.slideLayout+xml"/>
  <Override PartName="/ppt/slideLayouts/slideLayout791.xml" ContentType="application/vnd.openxmlformats-officedocument.presentationml.slideLayout+xml"/>
  <Override PartName="/ppt/slideLayouts/slideLayout790.xml" ContentType="application/vnd.openxmlformats-officedocument.presentationml.slideLayout+xml"/>
  <Override PartName="/ppt/slideLayouts/slideLayout789.xml" ContentType="application/vnd.openxmlformats-officedocument.presentationml.slideLayout+xml"/>
  <Override PartName="/ppt/slideLayouts/slideLayout788.xml" ContentType="application/vnd.openxmlformats-officedocument.presentationml.slideLayout+xml"/>
  <Override PartName="/ppt/slideLayouts/slideLayout778.xml" ContentType="application/vnd.openxmlformats-officedocument.presentationml.slideLayout+xml"/>
  <Override PartName="/ppt/slideLayouts/slideLayout777.xml" ContentType="application/vnd.openxmlformats-officedocument.presentationml.slideLayout+xml"/>
  <Override PartName="/ppt/slideLayouts/slideLayout776.xml" ContentType="application/vnd.openxmlformats-officedocument.presentationml.slideLayout+xml"/>
  <Override PartName="/ppt/slideLayouts/slideLayout767.xml" ContentType="application/vnd.openxmlformats-officedocument.presentationml.slideLayout+xml"/>
  <Override PartName="/ppt/slideLayouts/slideLayout766.xml" ContentType="application/vnd.openxmlformats-officedocument.presentationml.slideLayout+xml"/>
  <Override PartName="/ppt/slideLayouts/slideLayout765.xml" ContentType="application/vnd.openxmlformats-officedocument.presentationml.slideLayout+xml"/>
  <Override PartName="/ppt/slideLayouts/slideLayout764.xml" ContentType="application/vnd.openxmlformats-officedocument.presentationml.slideLayout+xml"/>
  <Override PartName="/ppt/slideLayouts/slideLayout763.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5.xml" ContentType="application/vnd.openxmlformats-officedocument.presentationml.slideLayout+xml"/>
  <Override PartName="/ppt/slideLayouts/slideLayout774.xml" ContentType="application/vnd.openxmlformats-officedocument.presentationml.slideLayout+xml"/>
  <Override PartName="/ppt/slideLayouts/slideLayout773.xml" ContentType="application/vnd.openxmlformats-officedocument.presentationml.slideLayout+xml"/>
  <Override PartName="/ppt/slideLayouts/slideLayout772.xml" ContentType="application/vnd.openxmlformats-officedocument.presentationml.slideLayout+xml"/>
  <Override PartName="/ppt/slideLayouts/slideLayout771.xml" ContentType="application/vnd.openxmlformats-officedocument.presentationml.slideLayout+xml"/>
  <Override PartName="/ppt/slideLayouts/slideLayout660.xml" ContentType="application/vnd.openxmlformats-officedocument.presentationml.slideLayout+xml"/>
  <Override PartName="/ppt/slideLayouts/slideLayout728.xml" ContentType="application/vnd.openxmlformats-officedocument.presentationml.slideLayout+xml"/>
  <Override PartName="/ppt/slideLayouts/slideLayout726.xml" ContentType="application/vnd.openxmlformats-officedocument.presentationml.slideLayout+xml"/>
  <Override PartName="/ppt/slideLayouts/slideLayout684.xml" ContentType="application/vnd.openxmlformats-officedocument.presentationml.slideLayout+xml"/>
  <Override PartName="/ppt/slideLayouts/slideLayout683.xml" ContentType="application/vnd.openxmlformats-officedocument.presentationml.slideLayout+xml"/>
  <Override PartName="/ppt/slideLayouts/slideLayout682.xml" ContentType="application/vnd.openxmlformats-officedocument.presentationml.slideLayout+xml"/>
  <Override PartName="/ppt/slideLayouts/slideLayout681.xml" ContentType="application/vnd.openxmlformats-officedocument.presentationml.slideLayout+xml"/>
  <Override PartName="/ppt/slideLayouts/slideLayout680.xml" ContentType="application/vnd.openxmlformats-officedocument.presentationml.slideLayout+xml"/>
  <Override PartName="/ppt/slideLayouts/slideLayout679.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92.xml" ContentType="application/vnd.openxmlformats-officedocument.presentationml.slideLayout+xml"/>
  <Override PartName="/ppt/slideLayouts/slideLayout691.xml" ContentType="application/vnd.openxmlformats-officedocument.presentationml.slideLayout+xml"/>
  <Override PartName="/ppt/slideLayouts/slideLayout690.xml" ContentType="application/vnd.openxmlformats-officedocument.presentationml.slideLayout+xml"/>
  <Override PartName="/ppt/slideLayouts/slideLayout689.xml" ContentType="application/vnd.openxmlformats-officedocument.presentationml.slideLayout+xml"/>
  <Override PartName="/ppt/slideLayouts/slideLayout688.xml" ContentType="application/vnd.openxmlformats-officedocument.presentationml.slideLayout+xml"/>
  <Override PartName="/ppt/slideLayouts/slideLayout678.xml" ContentType="application/vnd.openxmlformats-officedocument.presentationml.slideLayout+xml"/>
  <Override PartName="/ppt/slideLayouts/slideLayout677.xml" ContentType="application/vnd.openxmlformats-officedocument.presentationml.slideLayout+xml"/>
  <Override PartName="/ppt/slideLayouts/slideLayout676.xml" ContentType="application/vnd.openxmlformats-officedocument.presentationml.slideLayout+xml"/>
  <Override PartName="/ppt/slideLayouts/slideLayout667.xml" ContentType="application/vnd.openxmlformats-officedocument.presentationml.slideLayout+xml"/>
  <Override PartName="/ppt/slideLayouts/slideLayout666.xml" ContentType="application/vnd.openxmlformats-officedocument.presentationml.slideLayout+xml"/>
  <Override PartName="/ppt/slideLayouts/slideLayout665.xml" ContentType="application/vnd.openxmlformats-officedocument.presentationml.slideLayout+xml"/>
  <Override PartName="/ppt/slideLayouts/slideLayout664.xml" ContentType="application/vnd.openxmlformats-officedocument.presentationml.slideLayout+xml"/>
  <Override PartName="/ppt/slideLayouts/slideLayout663.xml" ContentType="application/vnd.openxmlformats-officedocument.presentationml.slideLayout+xml"/>
  <Override PartName="/ppt/slideLayouts/slideLayout662.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5.xml" ContentType="application/vnd.openxmlformats-officedocument.presentationml.slideLayout+xml"/>
  <Override PartName="/ppt/slideLayouts/slideLayout674.xml" ContentType="application/vnd.openxmlformats-officedocument.presentationml.slideLayout+xml"/>
  <Override PartName="/ppt/slideLayouts/slideLayout673.xml" ContentType="application/vnd.openxmlformats-officedocument.presentationml.slideLayout+xml"/>
  <Override PartName="/ppt/slideLayouts/slideLayout672.xml" ContentType="application/vnd.openxmlformats-officedocument.presentationml.slideLayout+xml"/>
  <Override PartName="/ppt/slideLayouts/slideLayout671.xml" ContentType="application/vnd.openxmlformats-officedocument.presentationml.slideLayout+xml"/>
  <Override PartName="/ppt/slideLayouts/slideLayout727.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717.xml" ContentType="application/vnd.openxmlformats-officedocument.presentationml.slideLayout+xml"/>
  <Override PartName="/ppt/slideLayouts/slideLayout716.xml" ContentType="application/vnd.openxmlformats-officedocument.presentationml.slideLayout+xml"/>
  <Override PartName="/ppt/slideLayouts/slideLayout715.xml" ContentType="application/vnd.openxmlformats-officedocument.presentationml.slideLayout+xml"/>
  <Override PartName="/ppt/slideLayouts/slideLayout714.xml" ContentType="application/vnd.openxmlformats-officedocument.presentationml.slideLayout+xml"/>
  <Override PartName="/ppt/slideLayouts/slideLayout713.xml" ContentType="application/vnd.openxmlformats-officedocument.presentationml.slideLayout+xml"/>
  <Override PartName="/ppt/slideLayouts/slideLayout712.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5.xml" ContentType="application/vnd.openxmlformats-officedocument.presentationml.slideLayout+xml"/>
  <Override PartName="/ppt/slideLayouts/slideLayout724.xml" ContentType="application/vnd.openxmlformats-officedocument.presentationml.slideLayout+xml"/>
  <Override PartName="/ppt/slideLayouts/slideLayout723.xml" ContentType="application/vnd.openxmlformats-officedocument.presentationml.slideLayout+xml"/>
  <Override PartName="/ppt/slideLayouts/slideLayout722.xml" ContentType="application/vnd.openxmlformats-officedocument.presentationml.slideLayout+xml"/>
  <Override PartName="/ppt/slideLayouts/slideLayout721.xml" ContentType="application/vnd.openxmlformats-officedocument.presentationml.slideLayout+xml"/>
  <Override PartName="/ppt/slideLayouts/slideLayout711.xml" ContentType="application/vnd.openxmlformats-officedocument.presentationml.slideLayout+xml"/>
  <Override PartName="/ppt/slideLayouts/slideLayout710.xml" ContentType="application/vnd.openxmlformats-officedocument.presentationml.slideLayout+xml"/>
  <Override PartName="/ppt/slideLayouts/slideLayout695.xml" ContentType="application/vnd.openxmlformats-officedocument.presentationml.slideLayout+xml"/>
  <Override PartName="/ppt/slideLayouts/slideLayout700.xml" ContentType="application/vnd.openxmlformats-officedocument.presentationml.slideLayout+xml"/>
  <Override PartName="/ppt/slideLayouts/slideLayout699.xml" ContentType="application/vnd.openxmlformats-officedocument.presentationml.slideLayout+xml"/>
  <Override PartName="/ppt/slideLayouts/slideLayout698.xml" ContentType="application/vnd.openxmlformats-officedocument.presentationml.slideLayout+xml"/>
  <Override PartName="/ppt/slideLayouts/slideLayout697.xml" ContentType="application/vnd.openxmlformats-officedocument.presentationml.slideLayout+xml"/>
  <Override PartName="/ppt/slideLayouts/slideLayout696.xml" ContentType="application/vnd.openxmlformats-officedocument.presentationml.slideLayout+xml"/>
  <Override PartName="/ppt/slideLayouts/slideLayout709.xml" ContentType="application/vnd.openxmlformats-officedocument.presentationml.slideLayout+xml"/>
  <Override PartName="/ppt/slideLayouts/slideLayout701.xml" ContentType="application/vnd.openxmlformats-officedocument.presentationml.slideLayout+xml"/>
  <Override PartName="/ppt/slideLayouts/slideLayout703.xml" ContentType="application/vnd.openxmlformats-officedocument.presentationml.slideLayout+xml"/>
  <Override PartName="/ppt/slideLayouts/slideLayout708.xml" ContentType="application/vnd.openxmlformats-officedocument.presentationml.slideLayout+xml"/>
  <Override PartName="/ppt/slideLayouts/slideLayout702.xml" ContentType="application/vnd.openxmlformats-officedocument.presentationml.slideLayout+xml"/>
  <Override PartName="/ppt/slideLayouts/slideLayout707.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1.xml" ContentType="application/vnd.openxmlformats-officedocument.drawingml.chart+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2" r:id="rId1"/>
    <p:sldMasterId id="2147484825" r:id="rId2"/>
    <p:sldMasterId id="2147485887" r:id="rId3"/>
    <p:sldMasterId id="2147485913" r:id="rId4"/>
  </p:sldMasterIdLst>
  <p:notesMasterIdLst>
    <p:notesMasterId r:id="rId15"/>
  </p:notesMasterIdLst>
  <p:sldIdLst>
    <p:sldId id="384" r:id="rId5"/>
    <p:sldId id="403" r:id="rId6"/>
    <p:sldId id="398" r:id="rId7"/>
    <p:sldId id="397" r:id="rId8"/>
    <p:sldId id="399" r:id="rId9"/>
    <p:sldId id="400" r:id="rId10"/>
    <p:sldId id="401" r:id="rId11"/>
    <p:sldId id="402" r:id="rId12"/>
    <p:sldId id="406" r:id="rId13"/>
    <p:sldId id="407" r:id="rId14"/>
  </p:sldIdLst>
  <p:sldSz cx="9906000" cy="6858000" type="A4"/>
  <p:notesSz cx="6858000" cy="9144000"/>
  <p:defaultTextStyle>
    <a:defPPr>
      <a:defRPr lang="de-DE"/>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C0EB"/>
    <a:srgbClr val="92BA14"/>
    <a:srgbClr val="B8D266"/>
    <a:srgbClr val="D9D9D9"/>
    <a:srgbClr val="E66397"/>
    <a:srgbClr val="A19BB8"/>
    <a:srgbClr val="665C8C"/>
    <a:srgbClr val="F99E00"/>
    <a:srgbClr val="009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7" autoAdjust="0"/>
    <p:restoredTop sz="96714" autoAdjust="0"/>
  </p:normalViewPr>
  <p:slideViewPr>
    <p:cSldViewPr snapToGrid="0" snapToObjects="1">
      <p:cViewPr>
        <p:scale>
          <a:sx n="100" d="100"/>
          <a:sy n="100" d="100"/>
        </p:scale>
        <p:origin x="-198" y="-162"/>
      </p:cViewPr>
      <p:guideLst>
        <p:guide orient="horz" pos="2262"/>
        <p:guide orient="horz" pos="1158"/>
        <p:guide orient="horz" pos="1728"/>
        <p:guide orient="horz" pos="3522"/>
        <p:guide orient="horz" pos="4068"/>
        <p:guide pos="3654"/>
        <p:guide pos="234"/>
        <p:guide pos="6012"/>
        <p:guide pos="166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base.dom\Daten\DCM\Team\stoxx\STOXX\Product%20Development%20&amp;%20Research\Team\Angelika\Tasks\Non-recurring\2014\UBS\Index%20Analysis%20Master%20-%20Global%20Select%20Dividend%20100.xlsb"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base.dom\Daten\DCM\Team\stoxx\STOXX\Product%20Development%20&amp;%20Research\Team\Angelika\Tasks\Non-recurring\2014\UBS\Index%20Analysis%20Master%20-%20Strong%20Balance%20Sheet%20Global%20Select%20Dividend%20100.xlsb"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base.dom\Daten\DCM\Team\stoxx\STOXX\Product%20Development%20&amp;%20Research\Team\Angelika\Tasks\Non-recurring\2014\UBS\Index%20Analysis%20Master%20-%20Strong%20Balance%20Sheet%20Global%20Select%20Dividend%20100.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3899826288362E-2"/>
          <c:y val="0.17056674620497356"/>
          <c:w val="0.57348769542559341"/>
          <c:h val="0.58618327936280334"/>
        </c:manualLayout>
      </c:layout>
      <c:lineChart>
        <c:grouping val="standard"/>
        <c:varyColors val="0"/>
        <c:ser>
          <c:idx val="3"/>
          <c:order val="0"/>
          <c:tx>
            <c:strRef>
              <c:f>'Index Time Series'!$H$30</c:f>
              <c:strCache>
                <c:ptCount val="1"/>
                <c:pt idx="0">
                  <c:v>STOXX Global 1800 Net Return EUR</c:v>
                </c:pt>
              </c:strCache>
            </c:strRef>
          </c:tx>
          <c:spPr>
            <a:ln>
              <a:solidFill>
                <a:srgbClr val="EF9FBF"/>
              </a:solidFill>
            </a:ln>
          </c:spPr>
          <c:marker>
            <c:symbol val="none"/>
          </c:marker>
          <c:cat>
            <c:numRef>
              <c:f>'Index Analysis Master - Global Select Dividend 100.xlsb'!ts_dt</c:f>
              <c:numCache>
                <c:formatCode>m/d/yyyy</c:formatCode>
                <c:ptCount val="1293"/>
                <c:pt idx="0">
                  <c:v>39885</c:v>
                </c:pt>
                <c:pt idx="1">
                  <c:v>39888</c:v>
                </c:pt>
                <c:pt idx="2">
                  <c:v>39889</c:v>
                </c:pt>
                <c:pt idx="3">
                  <c:v>39890</c:v>
                </c:pt>
                <c:pt idx="4">
                  <c:v>39891</c:v>
                </c:pt>
                <c:pt idx="5">
                  <c:v>39892</c:v>
                </c:pt>
                <c:pt idx="6">
                  <c:v>39895</c:v>
                </c:pt>
                <c:pt idx="7">
                  <c:v>39896</c:v>
                </c:pt>
                <c:pt idx="8">
                  <c:v>39897</c:v>
                </c:pt>
                <c:pt idx="9">
                  <c:v>39898</c:v>
                </c:pt>
                <c:pt idx="10">
                  <c:v>39899</c:v>
                </c:pt>
                <c:pt idx="11">
                  <c:v>39902</c:v>
                </c:pt>
                <c:pt idx="12">
                  <c:v>39903</c:v>
                </c:pt>
                <c:pt idx="13">
                  <c:v>39904</c:v>
                </c:pt>
                <c:pt idx="14">
                  <c:v>39905</c:v>
                </c:pt>
                <c:pt idx="15">
                  <c:v>39906</c:v>
                </c:pt>
                <c:pt idx="16">
                  <c:v>39909</c:v>
                </c:pt>
                <c:pt idx="17">
                  <c:v>39910</c:v>
                </c:pt>
                <c:pt idx="18">
                  <c:v>39911</c:v>
                </c:pt>
                <c:pt idx="19">
                  <c:v>39912</c:v>
                </c:pt>
                <c:pt idx="20">
                  <c:v>39913</c:v>
                </c:pt>
                <c:pt idx="21">
                  <c:v>39916</c:v>
                </c:pt>
                <c:pt idx="22">
                  <c:v>39917</c:v>
                </c:pt>
                <c:pt idx="23">
                  <c:v>39918</c:v>
                </c:pt>
                <c:pt idx="24">
                  <c:v>39919</c:v>
                </c:pt>
                <c:pt idx="25">
                  <c:v>39920</c:v>
                </c:pt>
                <c:pt idx="26">
                  <c:v>39923</c:v>
                </c:pt>
                <c:pt idx="27">
                  <c:v>39924</c:v>
                </c:pt>
                <c:pt idx="28">
                  <c:v>39925</c:v>
                </c:pt>
                <c:pt idx="29">
                  <c:v>39926</c:v>
                </c:pt>
                <c:pt idx="30">
                  <c:v>39927</c:v>
                </c:pt>
                <c:pt idx="31">
                  <c:v>39930</c:v>
                </c:pt>
                <c:pt idx="32">
                  <c:v>39931</c:v>
                </c:pt>
                <c:pt idx="33">
                  <c:v>39932</c:v>
                </c:pt>
                <c:pt idx="34">
                  <c:v>39933</c:v>
                </c:pt>
                <c:pt idx="35">
                  <c:v>39934</c:v>
                </c:pt>
                <c:pt idx="36">
                  <c:v>39937</c:v>
                </c:pt>
                <c:pt idx="37">
                  <c:v>39938</c:v>
                </c:pt>
                <c:pt idx="38">
                  <c:v>39939</c:v>
                </c:pt>
                <c:pt idx="39">
                  <c:v>39940</c:v>
                </c:pt>
                <c:pt idx="40">
                  <c:v>39941</c:v>
                </c:pt>
                <c:pt idx="41">
                  <c:v>39944</c:v>
                </c:pt>
                <c:pt idx="42">
                  <c:v>39945</c:v>
                </c:pt>
                <c:pt idx="43">
                  <c:v>39946</c:v>
                </c:pt>
                <c:pt idx="44">
                  <c:v>39947</c:v>
                </c:pt>
                <c:pt idx="45">
                  <c:v>39948</c:v>
                </c:pt>
                <c:pt idx="46">
                  <c:v>39951</c:v>
                </c:pt>
                <c:pt idx="47">
                  <c:v>39952</c:v>
                </c:pt>
                <c:pt idx="48">
                  <c:v>39953</c:v>
                </c:pt>
                <c:pt idx="49">
                  <c:v>39954</c:v>
                </c:pt>
                <c:pt idx="50">
                  <c:v>39955</c:v>
                </c:pt>
                <c:pt idx="51">
                  <c:v>39958</c:v>
                </c:pt>
                <c:pt idx="52">
                  <c:v>39959</c:v>
                </c:pt>
                <c:pt idx="53">
                  <c:v>39960</c:v>
                </c:pt>
                <c:pt idx="54">
                  <c:v>39961</c:v>
                </c:pt>
                <c:pt idx="55">
                  <c:v>39962</c:v>
                </c:pt>
                <c:pt idx="56">
                  <c:v>39965</c:v>
                </c:pt>
                <c:pt idx="57">
                  <c:v>39966</c:v>
                </c:pt>
                <c:pt idx="58">
                  <c:v>39967</c:v>
                </c:pt>
                <c:pt idx="59">
                  <c:v>39968</c:v>
                </c:pt>
                <c:pt idx="60">
                  <c:v>39969</c:v>
                </c:pt>
                <c:pt idx="61">
                  <c:v>39972</c:v>
                </c:pt>
                <c:pt idx="62">
                  <c:v>39973</c:v>
                </c:pt>
                <c:pt idx="63">
                  <c:v>39974</c:v>
                </c:pt>
                <c:pt idx="64">
                  <c:v>39975</c:v>
                </c:pt>
                <c:pt idx="65">
                  <c:v>39976</c:v>
                </c:pt>
                <c:pt idx="66">
                  <c:v>39979</c:v>
                </c:pt>
                <c:pt idx="67">
                  <c:v>39980</c:v>
                </c:pt>
                <c:pt idx="68">
                  <c:v>39981</c:v>
                </c:pt>
                <c:pt idx="69">
                  <c:v>39982</c:v>
                </c:pt>
                <c:pt idx="70">
                  <c:v>39983</c:v>
                </c:pt>
                <c:pt idx="71">
                  <c:v>39986</c:v>
                </c:pt>
                <c:pt idx="72">
                  <c:v>39987</c:v>
                </c:pt>
                <c:pt idx="73">
                  <c:v>39988</c:v>
                </c:pt>
                <c:pt idx="74">
                  <c:v>39989</c:v>
                </c:pt>
                <c:pt idx="75">
                  <c:v>39990</c:v>
                </c:pt>
                <c:pt idx="76">
                  <c:v>39993</c:v>
                </c:pt>
                <c:pt idx="77">
                  <c:v>39994</c:v>
                </c:pt>
                <c:pt idx="78">
                  <c:v>39995</c:v>
                </c:pt>
                <c:pt idx="79">
                  <c:v>39996</c:v>
                </c:pt>
                <c:pt idx="80">
                  <c:v>39997</c:v>
                </c:pt>
                <c:pt idx="81">
                  <c:v>40000</c:v>
                </c:pt>
                <c:pt idx="82">
                  <c:v>40001</c:v>
                </c:pt>
                <c:pt idx="83">
                  <c:v>40002</c:v>
                </c:pt>
                <c:pt idx="84">
                  <c:v>40003</c:v>
                </c:pt>
                <c:pt idx="85">
                  <c:v>40004</c:v>
                </c:pt>
                <c:pt idx="86">
                  <c:v>40007</c:v>
                </c:pt>
                <c:pt idx="87">
                  <c:v>40008</c:v>
                </c:pt>
                <c:pt idx="88">
                  <c:v>40009</c:v>
                </c:pt>
                <c:pt idx="89">
                  <c:v>40010</c:v>
                </c:pt>
                <c:pt idx="90">
                  <c:v>40011</c:v>
                </c:pt>
                <c:pt idx="91">
                  <c:v>40014</c:v>
                </c:pt>
                <c:pt idx="92">
                  <c:v>40015</c:v>
                </c:pt>
                <c:pt idx="93">
                  <c:v>40016</c:v>
                </c:pt>
                <c:pt idx="94">
                  <c:v>40017</c:v>
                </c:pt>
                <c:pt idx="95">
                  <c:v>40018</c:v>
                </c:pt>
                <c:pt idx="96">
                  <c:v>40021</c:v>
                </c:pt>
                <c:pt idx="97">
                  <c:v>40022</c:v>
                </c:pt>
                <c:pt idx="98">
                  <c:v>40023</c:v>
                </c:pt>
                <c:pt idx="99">
                  <c:v>40024</c:v>
                </c:pt>
                <c:pt idx="100">
                  <c:v>40025</c:v>
                </c:pt>
                <c:pt idx="101">
                  <c:v>40028</c:v>
                </c:pt>
                <c:pt idx="102">
                  <c:v>40029</c:v>
                </c:pt>
                <c:pt idx="103">
                  <c:v>40030</c:v>
                </c:pt>
                <c:pt idx="104">
                  <c:v>40031</c:v>
                </c:pt>
                <c:pt idx="105">
                  <c:v>40032</c:v>
                </c:pt>
                <c:pt idx="106">
                  <c:v>40035</c:v>
                </c:pt>
                <c:pt idx="107">
                  <c:v>40036</c:v>
                </c:pt>
                <c:pt idx="108">
                  <c:v>40037</c:v>
                </c:pt>
                <c:pt idx="109">
                  <c:v>40038</c:v>
                </c:pt>
                <c:pt idx="110">
                  <c:v>40039</c:v>
                </c:pt>
                <c:pt idx="111">
                  <c:v>40042</c:v>
                </c:pt>
                <c:pt idx="112">
                  <c:v>40043</c:v>
                </c:pt>
                <c:pt idx="113">
                  <c:v>40044</c:v>
                </c:pt>
                <c:pt idx="114">
                  <c:v>40045</c:v>
                </c:pt>
                <c:pt idx="115">
                  <c:v>40046</c:v>
                </c:pt>
                <c:pt idx="116">
                  <c:v>40049</c:v>
                </c:pt>
                <c:pt idx="117">
                  <c:v>40050</c:v>
                </c:pt>
                <c:pt idx="118">
                  <c:v>40051</c:v>
                </c:pt>
                <c:pt idx="119">
                  <c:v>40052</c:v>
                </c:pt>
                <c:pt idx="120">
                  <c:v>40053</c:v>
                </c:pt>
                <c:pt idx="121">
                  <c:v>40056</c:v>
                </c:pt>
                <c:pt idx="122">
                  <c:v>40057</c:v>
                </c:pt>
                <c:pt idx="123">
                  <c:v>40058</c:v>
                </c:pt>
                <c:pt idx="124">
                  <c:v>40059</c:v>
                </c:pt>
                <c:pt idx="125">
                  <c:v>40060</c:v>
                </c:pt>
                <c:pt idx="126">
                  <c:v>40063</c:v>
                </c:pt>
                <c:pt idx="127">
                  <c:v>40064</c:v>
                </c:pt>
                <c:pt idx="128">
                  <c:v>40065</c:v>
                </c:pt>
                <c:pt idx="129">
                  <c:v>40066</c:v>
                </c:pt>
                <c:pt idx="130">
                  <c:v>40067</c:v>
                </c:pt>
                <c:pt idx="131">
                  <c:v>40070</c:v>
                </c:pt>
                <c:pt idx="132">
                  <c:v>40071</c:v>
                </c:pt>
                <c:pt idx="133">
                  <c:v>40072</c:v>
                </c:pt>
                <c:pt idx="134">
                  <c:v>40073</c:v>
                </c:pt>
                <c:pt idx="135">
                  <c:v>40074</c:v>
                </c:pt>
                <c:pt idx="136">
                  <c:v>40077</c:v>
                </c:pt>
                <c:pt idx="137">
                  <c:v>40078</c:v>
                </c:pt>
                <c:pt idx="138">
                  <c:v>40079</c:v>
                </c:pt>
                <c:pt idx="139">
                  <c:v>40080</c:v>
                </c:pt>
                <c:pt idx="140">
                  <c:v>40081</c:v>
                </c:pt>
                <c:pt idx="141">
                  <c:v>40084</c:v>
                </c:pt>
                <c:pt idx="142">
                  <c:v>40085</c:v>
                </c:pt>
                <c:pt idx="143">
                  <c:v>40086</c:v>
                </c:pt>
                <c:pt idx="144">
                  <c:v>40087</c:v>
                </c:pt>
                <c:pt idx="145">
                  <c:v>40088</c:v>
                </c:pt>
                <c:pt idx="146">
                  <c:v>40091</c:v>
                </c:pt>
                <c:pt idx="147">
                  <c:v>40092</c:v>
                </c:pt>
                <c:pt idx="148">
                  <c:v>40093</c:v>
                </c:pt>
                <c:pt idx="149">
                  <c:v>40094</c:v>
                </c:pt>
                <c:pt idx="150">
                  <c:v>40095</c:v>
                </c:pt>
                <c:pt idx="151">
                  <c:v>40098</c:v>
                </c:pt>
                <c:pt idx="152">
                  <c:v>40099</c:v>
                </c:pt>
                <c:pt idx="153">
                  <c:v>40100</c:v>
                </c:pt>
                <c:pt idx="154">
                  <c:v>40101</c:v>
                </c:pt>
                <c:pt idx="155">
                  <c:v>40102</c:v>
                </c:pt>
                <c:pt idx="156">
                  <c:v>40105</c:v>
                </c:pt>
                <c:pt idx="157">
                  <c:v>40106</c:v>
                </c:pt>
                <c:pt idx="158">
                  <c:v>40107</c:v>
                </c:pt>
                <c:pt idx="159">
                  <c:v>40108</c:v>
                </c:pt>
                <c:pt idx="160">
                  <c:v>40109</c:v>
                </c:pt>
                <c:pt idx="161">
                  <c:v>40112</c:v>
                </c:pt>
                <c:pt idx="162">
                  <c:v>40113</c:v>
                </c:pt>
                <c:pt idx="163">
                  <c:v>40114</c:v>
                </c:pt>
                <c:pt idx="164">
                  <c:v>40115</c:v>
                </c:pt>
                <c:pt idx="165">
                  <c:v>40116</c:v>
                </c:pt>
                <c:pt idx="166">
                  <c:v>40119</c:v>
                </c:pt>
                <c:pt idx="167">
                  <c:v>40120</c:v>
                </c:pt>
                <c:pt idx="168">
                  <c:v>40121</c:v>
                </c:pt>
                <c:pt idx="169">
                  <c:v>40122</c:v>
                </c:pt>
                <c:pt idx="170">
                  <c:v>40123</c:v>
                </c:pt>
                <c:pt idx="171">
                  <c:v>40126</c:v>
                </c:pt>
                <c:pt idx="172">
                  <c:v>40127</c:v>
                </c:pt>
                <c:pt idx="173">
                  <c:v>40128</c:v>
                </c:pt>
                <c:pt idx="174">
                  <c:v>40129</c:v>
                </c:pt>
                <c:pt idx="175">
                  <c:v>40130</c:v>
                </c:pt>
                <c:pt idx="176">
                  <c:v>40133</c:v>
                </c:pt>
                <c:pt idx="177">
                  <c:v>40134</c:v>
                </c:pt>
                <c:pt idx="178">
                  <c:v>40135</c:v>
                </c:pt>
                <c:pt idx="179">
                  <c:v>40136</c:v>
                </c:pt>
                <c:pt idx="180">
                  <c:v>40137</c:v>
                </c:pt>
                <c:pt idx="181">
                  <c:v>40140</c:v>
                </c:pt>
                <c:pt idx="182">
                  <c:v>40141</c:v>
                </c:pt>
                <c:pt idx="183">
                  <c:v>40142</c:v>
                </c:pt>
                <c:pt idx="184">
                  <c:v>40143</c:v>
                </c:pt>
                <c:pt idx="185">
                  <c:v>40144</c:v>
                </c:pt>
                <c:pt idx="186">
                  <c:v>40147</c:v>
                </c:pt>
                <c:pt idx="187">
                  <c:v>40148</c:v>
                </c:pt>
                <c:pt idx="188">
                  <c:v>40149</c:v>
                </c:pt>
                <c:pt idx="189">
                  <c:v>40150</c:v>
                </c:pt>
                <c:pt idx="190">
                  <c:v>40151</c:v>
                </c:pt>
                <c:pt idx="191">
                  <c:v>40154</c:v>
                </c:pt>
                <c:pt idx="192">
                  <c:v>40155</c:v>
                </c:pt>
                <c:pt idx="193">
                  <c:v>40156</c:v>
                </c:pt>
                <c:pt idx="194">
                  <c:v>40157</c:v>
                </c:pt>
                <c:pt idx="195">
                  <c:v>40158</c:v>
                </c:pt>
                <c:pt idx="196">
                  <c:v>40161</c:v>
                </c:pt>
                <c:pt idx="197">
                  <c:v>40162</c:v>
                </c:pt>
                <c:pt idx="198">
                  <c:v>40163</c:v>
                </c:pt>
                <c:pt idx="199">
                  <c:v>40164</c:v>
                </c:pt>
                <c:pt idx="200">
                  <c:v>40165</c:v>
                </c:pt>
                <c:pt idx="201">
                  <c:v>40168</c:v>
                </c:pt>
                <c:pt idx="202">
                  <c:v>40169</c:v>
                </c:pt>
                <c:pt idx="203">
                  <c:v>40170</c:v>
                </c:pt>
                <c:pt idx="204">
                  <c:v>40171</c:v>
                </c:pt>
                <c:pt idx="205">
                  <c:v>40172</c:v>
                </c:pt>
                <c:pt idx="206">
                  <c:v>40175</c:v>
                </c:pt>
                <c:pt idx="207">
                  <c:v>40176</c:v>
                </c:pt>
                <c:pt idx="208">
                  <c:v>40177</c:v>
                </c:pt>
                <c:pt idx="209">
                  <c:v>40178</c:v>
                </c:pt>
                <c:pt idx="210">
                  <c:v>40179</c:v>
                </c:pt>
                <c:pt idx="211">
                  <c:v>40182</c:v>
                </c:pt>
                <c:pt idx="212">
                  <c:v>40183</c:v>
                </c:pt>
                <c:pt idx="213">
                  <c:v>40184</c:v>
                </c:pt>
                <c:pt idx="214">
                  <c:v>40185</c:v>
                </c:pt>
                <c:pt idx="215">
                  <c:v>40186</c:v>
                </c:pt>
                <c:pt idx="216">
                  <c:v>40189</c:v>
                </c:pt>
                <c:pt idx="217">
                  <c:v>40190</c:v>
                </c:pt>
                <c:pt idx="218">
                  <c:v>40191</c:v>
                </c:pt>
                <c:pt idx="219">
                  <c:v>40192</c:v>
                </c:pt>
                <c:pt idx="220">
                  <c:v>40193</c:v>
                </c:pt>
                <c:pt idx="221">
                  <c:v>40196</c:v>
                </c:pt>
                <c:pt idx="222">
                  <c:v>40197</c:v>
                </c:pt>
                <c:pt idx="223">
                  <c:v>40198</c:v>
                </c:pt>
                <c:pt idx="224">
                  <c:v>40199</c:v>
                </c:pt>
                <c:pt idx="225">
                  <c:v>40200</c:v>
                </c:pt>
                <c:pt idx="226">
                  <c:v>40203</c:v>
                </c:pt>
                <c:pt idx="227">
                  <c:v>40204</c:v>
                </c:pt>
                <c:pt idx="228">
                  <c:v>40205</c:v>
                </c:pt>
                <c:pt idx="229">
                  <c:v>40206</c:v>
                </c:pt>
                <c:pt idx="230">
                  <c:v>40207</c:v>
                </c:pt>
                <c:pt idx="231">
                  <c:v>40210</c:v>
                </c:pt>
                <c:pt idx="232">
                  <c:v>40211</c:v>
                </c:pt>
                <c:pt idx="233">
                  <c:v>40212</c:v>
                </c:pt>
                <c:pt idx="234">
                  <c:v>40213</c:v>
                </c:pt>
                <c:pt idx="235">
                  <c:v>40214</c:v>
                </c:pt>
                <c:pt idx="236">
                  <c:v>40217</c:v>
                </c:pt>
                <c:pt idx="237">
                  <c:v>40218</c:v>
                </c:pt>
                <c:pt idx="238">
                  <c:v>40219</c:v>
                </c:pt>
                <c:pt idx="239">
                  <c:v>40220</c:v>
                </c:pt>
                <c:pt idx="240">
                  <c:v>40221</c:v>
                </c:pt>
                <c:pt idx="241">
                  <c:v>40224</c:v>
                </c:pt>
                <c:pt idx="242">
                  <c:v>40225</c:v>
                </c:pt>
                <c:pt idx="243">
                  <c:v>40226</c:v>
                </c:pt>
                <c:pt idx="244">
                  <c:v>40227</c:v>
                </c:pt>
                <c:pt idx="245">
                  <c:v>40228</c:v>
                </c:pt>
                <c:pt idx="246">
                  <c:v>40231</c:v>
                </c:pt>
                <c:pt idx="247">
                  <c:v>40232</c:v>
                </c:pt>
                <c:pt idx="248">
                  <c:v>40233</c:v>
                </c:pt>
                <c:pt idx="249">
                  <c:v>40234</c:v>
                </c:pt>
                <c:pt idx="250">
                  <c:v>40235</c:v>
                </c:pt>
                <c:pt idx="251">
                  <c:v>40238</c:v>
                </c:pt>
                <c:pt idx="252">
                  <c:v>40239</c:v>
                </c:pt>
                <c:pt idx="253">
                  <c:v>40240</c:v>
                </c:pt>
                <c:pt idx="254">
                  <c:v>40241</c:v>
                </c:pt>
                <c:pt idx="255">
                  <c:v>40242</c:v>
                </c:pt>
                <c:pt idx="256">
                  <c:v>40245</c:v>
                </c:pt>
                <c:pt idx="257">
                  <c:v>40246</c:v>
                </c:pt>
                <c:pt idx="258">
                  <c:v>40247</c:v>
                </c:pt>
                <c:pt idx="259">
                  <c:v>40248</c:v>
                </c:pt>
                <c:pt idx="260">
                  <c:v>40249</c:v>
                </c:pt>
                <c:pt idx="261">
                  <c:v>40252</c:v>
                </c:pt>
                <c:pt idx="262">
                  <c:v>40253</c:v>
                </c:pt>
                <c:pt idx="263">
                  <c:v>40254</c:v>
                </c:pt>
                <c:pt idx="264">
                  <c:v>40255</c:v>
                </c:pt>
                <c:pt idx="265">
                  <c:v>40256</c:v>
                </c:pt>
                <c:pt idx="266">
                  <c:v>40259</c:v>
                </c:pt>
                <c:pt idx="267">
                  <c:v>40260</c:v>
                </c:pt>
                <c:pt idx="268">
                  <c:v>40261</c:v>
                </c:pt>
                <c:pt idx="269">
                  <c:v>40262</c:v>
                </c:pt>
                <c:pt idx="270">
                  <c:v>40263</c:v>
                </c:pt>
                <c:pt idx="271">
                  <c:v>40266</c:v>
                </c:pt>
                <c:pt idx="272">
                  <c:v>40267</c:v>
                </c:pt>
                <c:pt idx="273">
                  <c:v>40268</c:v>
                </c:pt>
                <c:pt idx="274">
                  <c:v>40269</c:v>
                </c:pt>
                <c:pt idx="275">
                  <c:v>40270</c:v>
                </c:pt>
                <c:pt idx="276">
                  <c:v>40273</c:v>
                </c:pt>
                <c:pt idx="277">
                  <c:v>40274</c:v>
                </c:pt>
                <c:pt idx="278">
                  <c:v>40275</c:v>
                </c:pt>
                <c:pt idx="279">
                  <c:v>40276</c:v>
                </c:pt>
                <c:pt idx="280">
                  <c:v>40277</c:v>
                </c:pt>
                <c:pt idx="281">
                  <c:v>40280</c:v>
                </c:pt>
                <c:pt idx="282">
                  <c:v>40281</c:v>
                </c:pt>
                <c:pt idx="283">
                  <c:v>40282</c:v>
                </c:pt>
                <c:pt idx="284">
                  <c:v>40283</c:v>
                </c:pt>
                <c:pt idx="285">
                  <c:v>40284</c:v>
                </c:pt>
                <c:pt idx="286">
                  <c:v>40287</c:v>
                </c:pt>
                <c:pt idx="287">
                  <c:v>40288</c:v>
                </c:pt>
                <c:pt idx="288">
                  <c:v>40289</c:v>
                </c:pt>
                <c:pt idx="289">
                  <c:v>40290</c:v>
                </c:pt>
                <c:pt idx="290">
                  <c:v>40291</c:v>
                </c:pt>
                <c:pt idx="291">
                  <c:v>40294</c:v>
                </c:pt>
                <c:pt idx="292">
                  <c:v>40295</c:v>
                </c:pt>
                <c:pt idx="293">
                  <c:v>40296</c:v>
                </c:pt>
                <c:pt idx="294">
                  <c:v>40297</c:v>
                </c:pt>
                <c:pt idx="295">
                  <c:v>40298</c:v>
                </c:pt>
                <c:pt idx="296">
                  <c:v>40301</c:v>
                </c:pt>
                <c:pt idx="297">
                  <c:v>40302</c:v>
                </c:pt>
                <c:pt idx="298">
                  <c:v>40303</c:v>
                </c:pt>
                <c:pt idx="299">
                  <c:v>40304</c:v>
                </c:pt>
                <c:pt idx="300">
                  <c:v>40305</c:v>
                </c:pt>
                <c:pt idx="301">
                  <c:v>40308</c:v>
                </c:pt>
                <c:pt idx="302">
                  <c:v>40309</c:v>
                </c:pt>
                <c:pt idx="303">
                  <c:v>40310</c:v>
                </c:pt>
                <c:pt idx="304">
                  <c:v>40311</c:v>
                </c:pt>
                <c:pt idx="305">
                  <c:v>40312</c:v>
                </c:pt>
                <c:pt idx="306">
                  <c:v>40315</c:v>
                </c:pt>
                <c:pt idx="307">
                  <c:v>40316</c:v>
                </c:pt>
                <c:pt idx="308">
                  <c:v>40317</c:v>
                </c:pt>
                <c:pt idx="309">
                  <c:v>40318</c:v>
                </c:pt>
                <c:pt idx="310">
                  <c:v>40319</c:v>
                </c:pt>
                <c:pt idx="311">
                  <c:v>40322</c:v>
                </c:pt>
                <c:pt idx="312">
                  <c:v>40323</c:v>
                </c:pt>
                <c:pt idx="313">
                  <c:v>40324</c:v>
                </c:pt>
                <c:pt idx="314">
                  <c:v>40325</c:v>
                </c:pt>
                <c:pt idx="315">
                  <c:v>40326</c:v>
                </c:pt>
                <c:pt idx="316">
                  <c:v>40329</c:v>
                </c:pt>
                <c:pt idx="317">
                  <c:v>40330</c:v>
                </c:pt>
                <c:pt idx="318">
                  <c:v>40331</c:v>
                </c:pt>
                <c:pt idx="319">
                  <c:v>40332</c:v>
                </c:pt>
                <c:pt idx="320">
                  <c:v>40333</c:v>
                </c:pt>
                <c:pt idx="321">
                  <c:v>40336</c:v>
                </c:pt>
                <c:pt idx="322">
                  <c:v>40337</c:v>
                </c:pt>
                <c:pt idx="323">
                  <c:v>40338</c:v>
                </c:pt>
                <c:pt idx="324">
                  <c:v>40339</c:v>
                </c:pt>
                <c:pt idx="325">
                  <c:v>40340</c:v>
                </c:pt>
                <c:pt idx="326">
                  <c:v>40343</c:v>
                </c:pt>
                <c:pt idx="327">
                  <c:v>40344</c:v>
                </c:pt>
                <c:pt idx="328">
                  <c:v>40345</c:v>
                </c:pt>
                <c:pt idx="329">
                  <c:v>40346</c:v>
                </c:pt>
                <c:pt idx="330">
                  <c:v>40347</c:v>
                </c:pt>
                <c:pt idx="331">
                  <c:v>40350</c:v>
                </c:pt>
                <c:pt idx="332">
                  <c:v>40351</c:v>
                </c:pt>
                <c:pt idx="333">
                  <c:v>40352</c:v>
                </c:pt>
                <c:pt idx="334">
                  <c:v>40353</c:v>
                </c:pt>
                <c:pt idx="335">
                  <c:v>40354</c:v>
                </c:pt>
                <c:pt idx="336">
                  <c:v>40357</c:v>
                </c:pt>
                <c:pt idx="337">
                  <c:v>40358</c:v>
                </c:pt>
                <c:pt idx="338">
                  <c:v>40359</c:v>
                </c:pt>
                <c:pt idx="339">
                  <c:v>40360</c:v>
                </c:pt>
                <c:pt idx="340">
                  <c:v>40361</c:v>
                </c:pt>
                <c:pt idx="341">
                  <c:v>40364</c:v>
                </c:pt>
                <c:pt idx="342">
                  <c:v>40365</c:v>
                </c:pt>
                <c:pt idx="343">
                  <c:v>40366</c:v>
                </c:pt>
                <c:pt idx="344">
                  <c:v>40367</c:v>
                </c:pt>
                <c:pt idx="345">
                  <c:v>40368</c:v>
                </c:pt>
                <c:pt idx="346">
                  <c:v>40371</c:v>
                </c:pt>
                <c:pt idx="347">
                  <c:v>40372</c:v>
                </c:pt>
                <c:pt idx="348">
                  <c:v>40373</c:v>
                </c:pt>
                <c:pt idx="349">
                  <c:v>40374</c:v>
                </c:pt>
                <c:pt idx="350">
                  <c:v>40375</c:v>
                </c:pt>
                <c:pt idx="351">
                  <c:v>40378</c:v>
                </c:pt>
                <c:pt idx="352">
                  <c:v>40379</c:v>
                </c:pt>
                <c:pt idx="353">
                  <c:v>40380</c:v>
                </c:pt>
                <c:pt idx="354">
                  <c:v>40381</c:v>
                </c:pt>
                <c:pt idx="355">
                  <c:v>40382</c:v>
                </c:pt>
                <c:pt idx="356">
                  <c:v>40385</c:v>
                </c:pt>
                <c:pt idx="357">
                  <c:v>40386</c:v>
                </c:pt>
                <c:pt idx="358">
                  <c:v>40387</c:v>
                </c:pt>
                <c:pt idx="359">
                  <c:v>40388</c:v>
                </c:pt>
                <c:pt idx="360">
                  <c:v>40389</c:v>
                </c:pt>
                <c:pt idx="361">
                  <c:v>40392</c:v>
                </c:pt>
                <c:pt idx="362">
                  <c:v>40393</c:v>
                </c:pt>
                <c:pt idx="363">
                  <c:v>40394</c:v>
                </c:pt>
                <c:pt idx="364">
                  <c:v>40395</c:v>
                </c:pt>
                <c:pt idx="365">
                  <c:v>40396</c:v>
                </c:pt>
                <c:pt idx="366">
                  <c:v>40399</c:v>
                </c:pt>
                <c:pt idx="367">
                  <c:v>40400</c:v>
                </c:pt>
                <c:pt idx="368">
                  <c:v>40401</c:v>
                </c:pt>
                <c:pt idx="369">
                  <c:v>40402</c:v>
                </c:pt>
                <c:pt idx="370">
                  <c:v>40403</c:v>
                </c:pt>
                <c:pt idx="371">
                  <c:v>40406</c:v>
                </c:pt>
                <c:pt idx="372">
                  <c:v>40407</c:v>
                </c:pt>
                <c:pt idx="373">
                  <c:v>40408</c:v>
                </c:pt>
                <c:pt idx="374">
                  <c:v>40409</c:v>
                </c:pt>
                <c:pt idx="375">
                  <c:v>40410</c:v>
                </c:pt>
                <c:pt idx="376">
                  <c:v>40413</c:v>
                </c:pt>
                <c:pt idx="377">
                  <c:v>40414</c:v>
                </c:pt>
                <c:pt idx="378">
                  <c:v>40415</c:v>
                </c:pt>
                <c:pt idx="379">
                  <c:v>40416</c:v>
                </c:pt>
                <c:pt idx="380">
                  <c:v>40417</c:v>
                </c:pt>
                <c:pt idx="381">
                  <c:v>40420</c:v>
                </c:pt>
                <c:pt idx="382">
                  <c:v>40421</c:v>
                </c:pt>
                <c:pt idx="383">
                  <c:v>40422</c:v>
                </c:pt>
                <c:pt idx="384">
                  <c:v>40423</c:v>
                </c:pt>
                <c:pt idx="385">
                  <c:v>40424</c:v>
                </c:pt>
                <c:pt idx="386">
                  <c:v>40427</c:v>
                </c:pt>
                <c:pt idx="387">
                  <c:v>40428</c:v>
                </c:pt>
                <c:pt idx="388">
                  <c:v>40429</c:v>
                </c:pt>
                <c:pt idx="389">
                  <c:v>40430</c:v>
                </c:pt>
                <c:pt idx="390">
                  <c:v>40431</c:v>
                </c:pt>
                <c:pt idx="391">
                  <c:v>40434</c:v>
                </c:pt>
                <c:pt idx="392">
                  <c:v>40435</c:v>
                </c:pt>
                <c:pt idx="393">
                  <c:v>40436</c:v>
                </c:pt>
                <c:pt idx="394">
                  <c:v>40437</c:v>
                </c:pt>
                <c:pt idx="395">
                  <c:v>40438</c:v>
                </c:pt>
                <c:pt idx="396">
                  <c:v>40441</c:v>
                </c:pt>
                <c:pt idx="397">
                  <c:v>40442</c:v>
                </c:pt>
                <c:pt idx="398">
                  <c:v>40443</c:v>
                </c:pt>
                <c:pt idx="399">
                  <c:v>40444</c:v>
                </c:pt>
                <c:pt idx="400">
                  <c:v>40445</c:v>
                </c:pt>
                <c:pt idx="401">
                  <c:v>40448</c:v>
                </c:pt>
                <c:pt idx="402">
                  <c:v>40449</c:v>
                </c:pt>
                <c:pt idx="403">
                  <c:v>40450</c:v>
                </c:pt>
                <c:pt idx="404">
                  <c:v>40451</c:v>
                </c:pt>
                <c:pt idx="405">
                  <c:v>40452</c:v>
                </c:pt>
                <c:pt idx="406">
                  <c:v>40455</c:v>
                </c:pt>
                <c:pt idx="407">
                  <c:v>40456</c:v>
                </c:pt>
                <c:pt idx="408">
                  <c:v>40457</c:v>
                </c:pt>
                <c:pt idx="409">
                  <c:v>40458</c:v>
                </c:pt>
                <c:pt idx="410">
                  <c:v>40459</c:v>
                </c:pt>
                <c:pt idx="411">
                  <c:v>40462</c:v>
                </c:pt>
                <c:pt idx="412">
                  <c:v>40463</c:v>
                </c:pt>
                <c:pt idx="413">
                  <c:v>40464</c:v>
                </c:pt>
                <c:pt idx="414">
                  <c:v>40465</c:v>
                </c:pt>
                <c:pt idx="415">
                  <c:v>40466</c:v>
                </c:pt>
                <c:pt idx="416">
                  <c:v>40469</c:v>
                </c:pt>
                <c:pt idx="417">
                  <c:v>40470</c:v>
                </c:pt>
                <c:pt idx="418">
                  <c:v>40471</c:v>
                </c:pt>
                <c:pt idx="419">
                  <c:v>40472</c:v>
                </c:pt>
                <c:pt idx="420">
                  <c:v>40473</c:v>
                </c:pt>
                <c:pt idx="421">
                  <c:v>40476</c:v>
                </c:pt>
                <c:pt idx="422">
                  <c:v>40477</c:v>
                </c:pt>
                <c:pt idx="423">
                  <c:v>40478</c:v>
                </c:pt>
                <c:pt idx="424">
                  <c:v>40479</c:v>
                </c:pt>
                <c:pt idx="425">
                  <c:v>40480</c:v>
                </c:pt>
                <c:pt idx="426">
                  <c:v>40483</c:v>
                </c:pt>
                <c:pt idx="427">
                  <c:v>40484</c:v>
                </c:pt>
                <c:pt idx="428">
                  <c:v>40485</c:v>
                </c:pt>
                <c:pt idx="429">
                  <c:v>40486</c:v>
                </c:pt>
                <c:pt idx="430">
                  <c:v>40487</c:v>
                </c:pt>
                <c:pt idx="431">
                  <c:v>40490</c:v>
                </c:pt>
                <c:pt idx="432">
                  <c:v>40491</c:v>
                </c:pt>
                <c:pt idx="433">
                  <c:v>40492</c:v>
                </c:pt>
                <c:pt idx="434">
                  <c:v>40493</c:v>
                </c:pt>
                <c:pt idx="435">
                  <c:v>40494</c:v>
                </c:pt>
                <c:pt idx="436">
                  <c:v>40497</c:v>
                </c:pt>
                <c:pt idx="437">
                  <c:v>40498</c:v>
                </c:pt>
                <c:pt idx="438">
                  <c:v>40499</c:v>
                </c:pt>
                <c:pt idx="439">
                  <c:v>40500</c:v>
                </c:pt>
                <c:pt idx="440">
                  <c:v>40501</c:v>
                </c:pt>
                <c:pt idx="441">
                  <c:v>40504</c:v>
                </c:pt>
                <c:pt idx="442">
                  <c:v>40505</c:v>
                </c:pt>
                <c:pt idx="443">
                  <c:v>40506</c:v>
                </c:pt>
                <c:pt idx="444">
                  <c:v>40507</c:v>
                </c:pt>
                <c:pt idx="445">
                  <c:v>40508</c:v>
                </c:pt>
                <c:pt idx="446">
                  <c:v>40511</c:v>
                </c:pt>
                <c:pt idx="447">
                  <c:v>40512</c:v>
                </c:pt>
                <c:pt idx="448">
                  <c:v>40513</c:v>
                </c:pt>
                <c:pt idx="449">
                  <c:v>40514</c:v>
                </c:pt>
                <c:pt idx="450">
                  <c:v>40515</c:v>
                </c:pt>
                <c:pt idx="451">
                  <c:v>40518</c:v>
                </c:pt>
                <c:pt idx="452">
                  <c:v>40519</c:v>
                </c:pt>
                <c:pt idx="453">
                  <c:v>40520</c:v>
                </c:pt>
                <c:pt idx="454">
                  <c:v>40521</c:v>
                </c:pt>
                <c:pt idx="455">
                  <c:v>40522</c:v>
                </c:pt>
                <c:pt idx="456">
                  <c:v>40525</c:v>
                </c:pt>
                <c:pt idx="457">
                  <c:v>40526</c:v>
                </c:pt>
                <c:pt idx="458">
                  <c:v>40527</c:v>
                </c:pt>
                <c:pt idx="459">
                  <c:v>40528</c:v>
                </c:pt>
                <c:pt idx="460">
                  <c:v>40529</c:v>
                </c:pt>
                <c:pt idx="461">
                  <c:v>40532</c:v>
                </c:pt>
                <c:pt idx="462">
                  <c:v>40533</c:v>
                </c:pt>
                <c:pt idx="463">
                  <c:v>40534</c:v>
                </c:pt>
                <c:pt idx="464">
                  <c:v>40535</c:v>
                </c:pt>
                <c:pt idx="465">
                  <c:v>40536</c:v>
                </c:pt>
                <c:pt idx="466">
                  <c:v>40539</c:v>
                </c:pt>
                <c:pt idx="467">
                  <c:v>40540</c:v>
                </c:pt>
                <c:pt idx="468">
                  <c:v>40541</c:v>
                </c:pt>
                <c:pt idx="469">
                  <c:v>40542</c:v>
                </c:pt>
                <c:pt idx="470">
                  <c:v>40543</c:v>
                </c:pt>
                <c:pt idx="471">
                  <c:v>40546</c:v>
                </c:pt>
                <c:pt idx="472">
                  <c:v>40547</c:v>
                </c:pt>
                <c:pt idx="473">
                  <c:v>40548</c:v>
                </c:pt>
                <c:pt idx="474">
                  <c:v>40549</c:v>
                </c:pt>
                <c:pt idx="475">
                  <c:v>40550</c:v>
                </c:pt>
                <c:pt idx="476">
                  <c:v>40553</c:v>
                </c:pt>
                <c:pt idx="477">
                  <c:v>40554</c:v>
                </c:pt>
                <c:pt idx="478">
                  <c:v>40555</c:v>
                </c:pt>
                <c:pt idx="479">
                  <c:v>40556</c:v>
                </c:pt>
                <c:pt idx="480">
                  <c:v>40557</c:v>
                </c:pt>
                <c:pt idx="481">
                  <c:v>40560</c:v>
                </c:pt>
                <c:pt idx="482">
                  <c:v>40561</c:v>
                </c:pt>
                <c:pt idx="483">
                  <c:v>40562</c:v>
                </c:pt>
                <c:pt idx="484">
                  <c:v>40563</c:v>
                </c:pt>
                <c:pt idx="485">
                  <c:v>40564</c:v>
                </c:pt>
                <c:pt idx="486">
                  <c:v>40567</c:v>
                </c:pt>
                <c:pt idx="487">
                  <c:v>40568</c:v>
                </c:pt>
                <c:pt idx="488">
                  <c:v>40569</c:v>
                </c:pt>
                <c:pt idx="489">
                  <c:v>40570</c:v>
                </c:pt>
                <c:pt idx="490">
                  <c:v>40571</c:v>
                </c:pt>
                <c:pt idx="491">
                  <c:v>40574</c:v>
                </c:pt>
                <c:pt idx="492">
                  <c:v>40575</c:v>
                </c:pt>
                <c:pt idx="493">
                  <c:v>40576</c:v>
                </c:pt>
                <c:pt idx="494">
                  <c:v>40577</c:v>
                </c:pt>
                <c:pt idx="495">
                  <c:v>40578</c:v>
                </c:pt>
                <c:pt idx="496">
                  <c:v>40581</c:v>
                </c:pt>
                <c:pt idx="497">
                  <c:v>40582</c:v>
                </c:pt>
                <c:pt idx="498">
                  <c:v>40583</c:v>
                </c:pt>
                <c:pt idx="499">
                  <c:v>40584</c:v>
                </c:pt>
                <c:pt idx="500">
                  <c:v>40585</c:v>
                </c:pt>
                <c:pt idx="501">
                  <c:v>40588</c:v>
                </c:pt>
                <c:pt idx="502">
                  <c:v>40589</c:v>
                </c:pt>
                <c:pt idx="503">
                  <c:v>40590</c:v>
                </c:pt>
                <c:pt idx="504">
                  <c:v>40591</c:v>
                </c:pt>
                <c:pt idx="505">
                  <c:v>40592</c:v>
                </c:pt>
                <c:pt idx="506">
                  <c:v>40595</c:v>
                </c:pt>
                <c:pt idx="507">
                  <c:v>40596</c:v>
                </c:pt>
                <c:pt idx="508">
                  <c:v>40597</c:v>
                </c:pt>
                <c:pt idx="509">
                  <c:v>40598</c:v>
                </c:pt>
                <c:pt idx="510">
                  <c:v>40599</c:v>
                </c:pt>
                <c:pt idx="511">
                  <c:v>40602</c:v>
                </c:pt>
                <c:pt idx="512">
                  <c:v>40603</c:v>
                </c:pt>
                <c:pt idx="513">
                  <c:v>40604</c:v>
                </c:pt>
                <c:pt idx="514">
                  <c:v>40605</c:v>
                </c:pt>
                <c:pt idx="515">
                  <c:v>40606</c:v>
                </c:pt>
                <c:pt idx="516">
                  <c:v>40609</c:v>
                </c:pt>
                <c:pt idx="517">
                  <c:v>40610</c:v>
                </c:pt>
                <c:pt idx="518">
                  <c:v>40611</c:v>
                </c:pt>
                <c:pt idx="519">
                  <c:v>40612</c:v>
                </c:pt>
                <c:pt idx="520">
                  <c:v>40613</c:v>
                </c:pt>
                <c:pt idx="521">
                  <c:v>40616</c:v>
                </c:pt>
                <c:pt idx="522">
                  <c:v>40617</c:v>
                </c:pt>
                <c:pt idx="523">
                  <c:v>40618</c:v>
                </c:pt>
                <c:pt idx="524">
                  <c:v>40619</c:v>
                </c:pt>
                <c:pt idx="525">
                  <c:v>40620</c:v>
                </c:pt>
                <c:pt idx="526">
                  <c:v>40623</c:v>
                </c:pt>
                <c:pt idx="527">
                  <c:v>40624</c:v>
                </c:pt>
                <c:pt idx="528">
                  <c:v>40625</c:v>
                </c:pt>
                <c:pt idx="529">
                  <c:v>40626</c:v>
                </c:pt>
                <c:pt idx="530">
                  <c:v>40627</c:v>
                </c:pt>
                <c:pt idx="531">
                  <c:v>40630</c:v>
                </c:pt>
                <c:pt idx="532">
                  <c:v>40631</c:v>
                </c:pt>
                <c:pt idx="533">
                  <c:v>40632</c:v>
                </c:pt>
                <c:pt idx="534">
                  <c:v>40633</c:v>
                </c:pt>
                <c:pt idx="535">
                  <c:v>40634</c:v>
                </c:pt>
                <c:pt idx="536">
                  <c:v>40637</c:v>
                </c:pt>
                <c:pt idx="537">
                  <c:v>40638</c:v>
                </c:pt>
                <c:pt idx="538">
                  <c:v>40639</c:v>
                </c:pt>
                <c:pt idx="539">
                  <c:v>40640</c:v>
                </c:pt>
                <c:pt idx="540">
                  <c:v>40641</c:v>
                </c:pt>
                <c:pt idx="541">
                  <c:v>40644</c:v>
                </c:pt>
                <c:pt idx="542">
                  <c:v>40645</c:v>
                </c:pt>
                <c:pt idx="543">
                  <c:v>40646</c:v>
                </c:pt>
                <c:pt idx="544">
                  <c:v>40647</c:v>
                </c:pt>
                <c:pt idx="545">
                  <c:v>40648</c:v>
                </c:pt>
                <c:pt idx="546">
                  <c:v>40651</c:v>
                </c:pt>
                <c:pt idx="547">
                  <c:v>40652</c:v>
                </c:pt>
                <c:pt idx="548">
                  <c:v>40653</c:v>
                </c:pt>
                <c:pt idx="549">
                  <c:v>40654</c:v>
                </c:pt>
                <c:pt idx="550">
                  <c:v>40659</c:v>
                </c:pt>
                <c:pt idx="551">
                  <c:v>40660</c:v>
                </c:pt>
                <c:pt idx="552">
                  <c:v>40661</c:v>
                </c:pt>
                <c:pt idx="553">
                  <c:v>40662</c:v>
                </c:pt>
                <c:pt idx="554">
                  <c:v>40665</c:v>
                </c:pt>
                <c:pt idx="555">
                  <c:v>40666</c:v>
                </c:pt>
                <c:pt idx="556">
                  <c:v>40667</c:v>
                </c:pt>
                <c:pt idx="557">
                  <c:v>40668</c:v>
                </c:pt>
                <c:pt idx="558">
                  <c:v>40669</c:v>
                </c:pt>
                <c:pt idx="559">
                  <c:v>40672</c:v>
                </c:pt>
                <c:pt idx="560">
                  <c:v>40673</c:v>
                </c:pt>
                <c:pt idx="561">
                  <c:v>40674</c:v>
                </c:pt>
                <c:pt idx="562">
                  <c:v>40675</c:v>
                </c:pt>
                <c:pt idx="563">
                  <c:v>40676</c:v>
                </c:pt>
                <c:pt idx="564">
                  <c:v>40679</c:v>
                </c:pt>
                <c:pt idx="565">
                  <c:v>40680</c:v>
                </c:pt>
                <c:pt idx="566">
                  <c:v>40681</c:v>
                </c:pt>
                <c:pt idx="567">
                  <c:v>40682</c:v>
                </c:pt>
                <c:pt idx="568">
                  <c:v>40683</c:v>
                </c:pt>
                <c:pt idx="569">
                  <c:v>40686</c:v>
                </c:pt>
                <c:pt idx="570">
                  <c:v>40687</c:v>
                </c:pt>
                <c:pt idx="571">
                  <c:v>40688</c:v>
                </c:pt>
                <c:pt idx="572">
                  <c:v>40689</c:v>
                </c:pt>
                <c:pt idx="573">
                  <c:v>40690</c:v>
                </c:pt>
                <c:pt idx="574">
                  <c:v>40693</c:v>
                </c:pt>
                <c:pt idx="575">
                  <c:v>40694</c:v>
                </c:pt>
                <c:pt idx="576">
                  <c:v>40695</c:v>
                </c:pt>
                <c:pt idx="577">
                  <c:v>40696</c:v>
                </c:pt>
                <c:pt idx="578">
                  <c:v>40697</c:v>
                </c:pt>
                <c:pt idx="579">
                  <c:v>40700</c:v>
                </c:pt>
                <c:pt idx="580">
                  <c:v>40701</c:v>
                </c:pt>
                <c:pt idx="581">
                  <c:v>40702</c:v>
                </c:pt>
                <c:pt idx="582">
                  <c:v>40703</c:v>
                </c:pt>
                <c:pt idx="583">
                  <c:v>40704</c:v>
                </c:pt>
                <c:pt idx="584">
                  <c:v>40707</c:v>
                </c:pt>
                <c:pt idx="585">
                  <c:v>40708</c:v>
                </c:pt>
                <c:pt idx="586">
                  <c:v>40709</c:v>
                </c:pt>
                <c:pt idx="587">
                  <c:v>40710</c:v>
                </c:pt>
                <c:pt idx="588">
                  <c:v>40711</c:v>
                </c:pt>
                <c:pt idx="589">
                  <c:v>40714</c:v>
                </c:pt>
                <c:pt idx="590">
                  <c:v>40715</c:v>
                </c:pt>
                <c:pt idx="591">
                  <c:v>40716</c:v>
                </c:pt>
                <c:pt idx="592">
                  <c:v>40717</c:v>
                </c:pt>
                <c:pt idx="593">
                  <c:v>40718</c:v>
                </c:pt>
                <c:pt idx="594">
                  <c:v>40721</c:v>
                </c:pt>
                <c:pt idx="595">
                  <c:v>40722</c:v>
                </c:pt>
                <c:pt idx="596">
                  <c:v>40723</c:v>
                </c:pt>
                <c:pt idx="597">
                  <c:v>40724</c:v>
                </c:pt>
                <c:pt idx="598">
                  <c:v>40725</c:v>
                </c:pt>
                <c:pt idx="599">
                  <c:v>40728</c:v>
                </c:pt>
                <c:pt idx="600">
                  <c:v>40729</c:v>
                </c:pt>
                <c:pt idx="601">
                  <c:v>40730</c:v>
                </c:pt>
                <c:pt idx="602">
                  <c:v>40731</c:v>
                </c:pt>
                <c:pt idx="603">
                  <c:v>40732</c:v>
                </c:pt>
                <c:pt idx="604">
                  <c:v>40735</c:v>
                </c:pt>
                <c:pt idx="605">
                  <c:v>40736</c:v>
                </c:pt>
                <c:pt idx="606">
                  <c:v>40737</c:v>
                </c:pt>
                <c:pt idx="607">
                  <c:v>40738</c:v>
                </c:pt>
                <c:pt idx="608">
                  <c:v>40739</c:v>
                </c:pt>
                <c:pt idx="609">
                  <c:v>40742</c:v>
                </c:pt>
                <c:pt idx="610">
                  <c:v>40743</c:v>
                </c:pt>
                <c:pt idx="611">
                  <c:v>40744</c:v>
                </c:pt>
                <c:pt idx="612">
                  <c:v>40745</c:v>
                </c:pt>
                <c:pt idx="613">
                  <c:v>40746</c:v>
                </c:pt>
                <c:pt idx="614">
                  <c:v>40749</c:v>
                </c:pt>
                <c:pt idx="615">
                  <c:v>40750</c:v>
                </c:pt>
                <c:pt idx="616">
                  <c:v>40751</c:v>
                </c:pt>
                <c:pt idx="617">
                  <c:v>40752</c:v>
                </c:pt>
                <c:pt idx="618">
                  <c:v>40753</c:v>
                </c:pt>
                <c:pt idx="619">
                  <c:v>40756</c:v>
                </c:pt>
                <c:pt idx="620">
                  <c:v>40757</c:v>
                </c:pt>
                <c:pt idx="621">
                  <c:v>40758</c:v>
                </c:pt>
                <c:pt idx="622">
                  <c:v>40759</c:v>
                </c:pt>
                <c:pt idx="623">
                  <c:v>40760</c:v>
                </c:pt>
                <c:pt idx="624">
                  <c:v>40763</c:v>
                </c:pt>
                <c:pt idx="625">
                  <c:v>40764</c:v>
                </c:pt>
                <c:pt idx="626">
                  <c:v>40765</c:v>
                </c:pt>
                <c:pt idx="627">
                  <c:v>40766</c:v>
                </c:pt>
                <c:pt idx="628">
                  <c:v>40767</c:v>
                </c:pt>
                <c:pt idx="629">
                  <c:v>40770</c:v>
                </c:pt>
                <c:pt idx="630">
                  <c:v>40771</c:v>
                </c:pt>
                <c:pt idx="631">
                  <c:v>40772</c:v>
                </c:pt>
                <c:pt idx="632">
                  <c:v>40773</c:v>
                </c:pt>
                <c:pt idx="633">
                  <c:v>40774</c:v>
                </c:pt>
                <c:pt idx="634">
                  <c:v>40777</c:v>
                </c:pt>
                <c:pt idx="635">
                  <c:v>40778</c:v>
                </c:pt>
                <c:pt idx="636">
                  <c:v>40779</c:v>
                </c:pt>
                <c:pt idx="637">
                  <c:v>40780</c:v>
                </c:pt>
                <c:pt idx="638">
                  <c:v>40781</c:v>
                </c:pt>
                <c:pt idx="639">
                  <c:v>40784</c:v>
                </c:pt>
                <c:pt idx="640">
                  <c:v>40785</c:v>
                </c:pt>
                <c:pt idx="641">
                  <c:v>40786</c:v>
                </c:pt>
                <c:pt idx="642">
                  <c:v>40787</c:v>
                </c:pt>
                <c:pt idx="643">
                  <c:v>40788</c:v>
                </c:pt>
                <c:pt idx="644">
                  <c:v>40791</c:v>
                </c:pt>
                <c:pt idx="645">
                  <c:v>40792</c:v>
                </c:pt>
                <c:pt idx="646">
                  <c:v>40793</c:v>
                </c:pt>
                <c:pt idx="647">
                  <c:v>40794</c:v>
                </c:pt>
                <c:pt idx="648">
                  <c:v>40795</c:v>
                </c:pt>
                <c:pt idx="649">
                  <c:v>40798</c:v>
                </c:pt>
                <c:pt idx="650">
                  <c:v>40799</c:v>
                </c:pt>
                <c:pt idx="651">
                  <c:v>40800</c:v>
                </c:pt>
                <c:pt idx="652">
                  <c:v>40801</c:v>
                </c:pt>
                <c:pt idx="653">
                  <c:v>40802</c:v>
                </c:pt>
                <c:pt idx="654">
                  <c:v>40805</c:v>
                </c:pt>
                <c:pt idx="655">
                  <c:v>40806</c:v>
                </c:pt>
                <c:pt idx="656">
                  <c:v>40807</c:v>
                </c:pt>
                <c:pt idx="657">
                  <c:v>40808</c:v>
                </c:pt>
                <c:pt idx="658">
                  <c:v>40809</c:v>
                </c:pt>
                <c:pt idx="659">
                  <c:v>40812</c:v>
                </c:pt>
                <c:pt idx="660">
                  <c:v>40813</c:v>
                </c:pt>
                <c:pt idx="661">
                  <c:v>40814</c:v>
                </c:pt>
                <c:pt idx="662">
                  <c:v>40815</c:v>
                </c:pt>
                <c:pt idx="663">
                  <c:v>40816</c:v>
                </c:pt>
                <c:pt idx="664">
                  <c:v>40819</c:v>
                </c:pt>
                <c:pt idx="665">
                  <c:v>40820</c:v>
                </c:pt>
                <c:pt idx="666">
                  <c:v>40821</c:v>
                </c:pt>
                <c:pt idx="667">
                  <c:v>40822</c:v>
                </c:pt>
                <c:pt idx="668">
                  <c:v>40823</c:v>
                </c:pt>
                <c:pt idx="669">
                  <c:v>40826</c:v>
                </c:pt>
                <c:pt idx="670">
                  <c:v>40827</c:v>
                </c:pt>
                <c:pt idx="671">
                  <c:v>40828</c:v>
                </c:pt>
                <c:pt idx="672">
                  <c:v>40829</c:v>
                </c:pt>
                <c:pt idx="673">
                  <c:v>40830</c:v>
                </c:pt>
                <c:pt idx="674">
                  <c:v>40833</c:v>
                </c:pt>
                <c:pt idx="675">
                  <c:v>40834</c:v>
                </c:pt>
                <c:pt idx="676">
                  <c:v>40835</c:v>
                </c:pt>
                <c:pt idx="677">
                  <c:v>40836</c:v>
                </c:pt>
                <c:pt idx="678">
                  <c:v>40837</c:v>
                </c:pt>
                <c:pt idx="679">
                  <c:v>40840</c:v>
                </c:pt>
                <c:pt idx="680">
                  <c:v>40841</c:v>
                </c:pt>
                <c:pt idx="681">
                  <c:v>40842</c:v>
                </c:pt>
                <c:pt idx="682">
                  <c:v>40843</c:v>
                </c:pt>
                <c:pt idx="683">
                  <c:v>40844</c:v>
                </c:pt>
                <c:pt idx="684">
                  <c:v>40847</c:v>
                </c:pt>
                <c:pt idx="685">
                  <c:v>40848</c:v>
                </c:pt>
                <c:pt idx="686">
                  <c:v>40849</c:v>
                </c:pt>
                <c:pt idx="687">
                  <c:v>40850</c:v>
                </c:pt>
                <c:pt idx="688">
                  <c:v>40851</c:v>
                </c:pt>
                <c:pt idx="689">
                  <c:v>40854</c:v>
                </c:pt>
                <c:pt idx="690">
                  <c:v>40855</c:v>
                </c:pt>
                <c:pt idx="691">
                  <c:v>40856</c:v>
                </c:pt>
                <c:pt idx="692">
                  <c:v>40857</c:v>
                </c:pt>
                <c:pt idx="693">
                  <c:v>40858</c:v>
                </c:pt>
                <c:pt idx="694">
                  <c:v>40861</c:v>
                </c:pt>
                <c:pt idx="695">
                  <c:v>40862</c:v>
                </c:pt>
                <c:pt idx="696">
                  <c:v>40863</c:v>
                </c:pt>
                <c:pt idx="697">
                  <c:v>40864</c:v>
                </c:pt>
                <c:pt idx="698">
                  <c:v>40865</c:v>
                </c:pt>
                <c:pt idx="699">
                  <c:v>40868</c:v>
                </c:pt>
                <c:pt idx="700">
                  <c:v>40869</c:v>
                </c:pt>
                <c:pt idx="701">
                  <c:v>40870</c:v>
                </c:pt>
                <c:pt idx="702">
                  <c:v>40871</c:v>
                </c:pt>
                <c:pt idx="703">
                  <c:v>40872</c:v>
                </c:pt>
                <c:pt idx="704">
                  <c:v>40875</c:v>
                </c:pt>
                <c:pt idx="705">
                  <c:v>40876</c:v>
                </c:pt>
                <c:pt idx="706">
                  <c:v>40877</c:v>
                </c:pt>
                <c:pt idx="707">
                  <c:v>40878</c:v>
                </c:pt>
                <c:pt idx="708">
                  <c:v>40879</c:v>
                </c:pt>
                <c:pt idx="709">
                  <c:v>40882</c:v>
                </c:pt>
                <c:pt idx="710">
                  <c:v>40883</c:v>
                </c:pt>
                <c:pt idx="711">
                  <c:v>40884</c:v>
                </c:pt>
                <c:pt idx="712">
                  <c:v>40885</c:v>
                </c:pt>
                <c:pt idx="713">
                  <c:v>40886</c:v>
                </c:pt>
                <c:pt idx="714">
                  <c:v>40889</c:v>
                </c:pt>
                <c:pt idx="715">
                  <c:v>40890</c:v>
                </c:pt>
                <c:pt idx="716">
                  <c:v>40891</c:v>
                </c:pt>
                <c:pt idx="717">
                  <c:v>40892</c:v>
                </c:pt>
                <c:pt idx="718">
                  <c:v>40893</c:v>
                </c:pt>
                <c:pt idx="719">
                  <c:v>40896</c:v>
                </c:pt>
                <c:pt idx="720">
                  <c:v>40897</c:v>
                </c:pt>
                <c:pt idx="721">
                  <c:v>40898</c:v>
                </c:pt>
                <c:pt idx="722">
                  <c:v>40899</c:v>
                </c:pt>
                <c:pt idx="723">
                  <c:v>40900</c:v>
                </c:pt>
                <c:pt idx="724">
                  <c:v>40904</c:v>
                </c:pt>
                <c:pt idx="725">
                  <c:v>40905</c:v>
                </c:pt>
                <c:pt idx="726">
                  <c:v>40906</c:v>
                </c:pt>
                <c:pt idx="727">
                  <c:v>40907</c:v>
                </c:pt>
                <c:pt idx="728">
                  <c:v>40910</c:v>
                </c:pt>
                <c:pt idx="729">
                  <c:v>40911</c:v>
                </c:pt>
                <c:pt idx="730">
                  <c:v>40912</c:v>
                </c:pt>
                <c:pt idx="731">
                  <c:v>40913</c:v>
                </c:pt>
                <c:pt idx="732">
                  <c:v>40914</c:v>
                </c:pt>
                <c:pt idx="733">
                  <c:v>40917</c:v>
                </c:pt>
                <c:pt idx="734">
                  <c:v>40918</c:v>
                </c:pt>
                <c:pt idx="735">
                  <c:v>40919</c:v>
                </c:pt>
                <c:pt idx="736">
                  <c:v>40920</c:v>
                </c:pt>
                <c:pt idx="737">
                  <c:v>40921</c:v>
                </c:pt>
                <c:pt idx="738">
                  <c:v>40924</c:v>
                </c:pt>
                <c:pt idx="739">
                  <c:v>40925</c:v>
                </c:pt>
                <c:pt idx="740">
                  <c:v>40926</c:v>
                </c:pt>
                <c:pt idx="741">
                  <c:v>40927</c:v>
                </c:pt>
                <c:pt idx="742">
                  <c:v>40928</c:v>
                </c:pt>
                <c:pt idx="743">
                  <c:v>40931</c:v>
                </c:pt>
                <c:pt idx="744">
                  <c:v>40932</c:v>
                </c:pt>
                <c:pt idx="745">
                  <c:v>40933</c:v>
                </c:pt>
                <c:pt idx="746">
                  <c:v>40934</c:v>
                </c:pt>
                <c:pt idx="747">
                  <c:v>40935</c:v>
                </c:pt>
                <c:pt idx="748">
                  <c:v>40938</c:v>
                </c:pt>
                <c:pt idx="749">
                  <c:v>40939</c:v>
                </c:pt>
                <c:pt idx="750">
                  <c:v>40940</c:v>
                </c:pt>
                <c:pt idx="751">
                  <c:v>40941</c:v>
                </c:pt>
                <c:pt idx="752">
                  <c:v>40942</c:v>
                </c:pt>
                <c:pt idx="753">
                  <c:v>40945</c:v>
                </c:pt>
                <c:pt idx="754">
                  <c:v>40946</c:v>
                </c:pt>
                <c:pt idx="755">
                  <c:v>40947</c:v>
                </c:pt>
                <c:pt idx="756">
                  <c:v>40948</c:v>
                </c:pt>
                <c:pt idx="757">
                  <c:v>40949</c:v>
                </c:pt>
                <c:pt idx="758">
                  <c:v>40952</c:v>
                </c:pt>
                <c:pt idx="759">
                  <c:v>40953</c:v>
                </c:pt>
                <c:pt idx="760">
                  <c:v>40954</c:v>
                </c:pt>
                <c:pt idx="761">
                  <c:v>40955</c:v>
                </c:pt>
                <c:pt idx="762">
                  <c:v>40956</c:v>
                </c:pt>
                <c:pt idx="763">
                  <c:v>40959</c:v>
                </c:pt>
                <c:pt idx="764">
                  <c:v>40960</c:v>
                </c:pt>
                <c:pt idx="765">
                  <c:v>40961</c:v>
                </c:pt>
                <c:pt idx="766">
                  <c:v>40962</c:v>
                </c:pt>
                <c:pt idx="767">
                  <c:v>40963</c:v>
                </c:pt>
                <c:pt idx="768">
                  <c:v>40966</c:v>
                </c:pt>
                <c:pt idx="769">
                  <c:v>40967</c:v>
                </c:pt>
                <c:pt idx="770">
                  <c:v>40968</c:v>
                </c:pt>
                <c:pt idx="771">
                  <c:v>40969</c:v>
                </c:pt>
                <c:pt idx="772">
                  <c:v>40970</c:v>
                </c:pt>
                <c:pt idx="773">
                  <c:v>40973</c:v>
                </c:pt>
                <c:pt idx="774">
                  <c:v>40974</c:v>
                </c:pt>
                <c:pt idx="775">
                  <c:v>40975</c:v>
                </c:pt>
                <c:pt idx="776">
                  <c:v>40976</c:v>
                </c:pt>
                <c:pt idx="777">
                  <c:v>40977</c:v>
                </c:pt>
                <c:pt idx="778">
                  <c:v>40980</c:v>
                </c:pt>
                <c:pt idx="779">
                  <c:v>40981</c:v>
                </c:pt>
                <c:pt idx="780">
                  <c:v>40982</c:v>
                </c:pt>
                <c:pt idx="781">
                  <c:v>40983</c:v>
                </c:pt>
                <c:pt idx="782">
                  <c:v>40984</c:v>
                </c:pt>
                <c:pt idx="783">
                  <c:v>40987</c:v>
                </c:pt>
                <c:pt idx="784">
                  <c:v>40988</c:v>
                </c:pt>
                <c:pt idx="785">
                  <c:v>40989</c:v>
                </c:pt>
                <c:pt idx="786">
                  <c:v>40990</c:v>
                </c:pt>
                <c:pt idx="787">
                  <c:v>40991</c:v>
                </c:pt>
                <c:pt idx="788">
                  <c:v>40994</c:v>
                </c:pt>
                <c:pt idx="789">
                  <c:v>40995</c:v>
                </c:pt>
                <c:pt idx="790">
                  <c:v>40996</c:v>
                </c:pt>
                <c:pt idx="791">
                  <c:v>40997</c:v>
                </c:pt>
                <c:pt idx="792">
                  <c:v>40998</c:v>
                </c:pt>
                <c:pt idx="793">
                  <c:v>41001</c:v>
                </c:pt>
                <c:pt idx="794">
                  <c:v>41002</c:v>
                </c:pt>
                <c:pt idx="795">
                  <c:v>41003</c:v>
                </c:pt>
                <c:pt idx="796">
                  <c:v>41004</c:v>
                </c:pt>
                <c:pt idx="797">
                  <c:v>41009</c:v>
                </c:pt>
                <c:pt idx="798">
                  <c:v>41010</c:v>
                </c:pt>
                <c:pt idx="799">
                  <c:v>41011</c:v>
                </c:pt>
                <c:pt idx="800">
                  <c:v>41012</c:v>
                </c:pt>
                <c:pt idx="801">
                  <c:v>41015</c:v>
                </c:pt>
                <c:pt idx="802">
                  <c:v>41016</c:v>
                </c:pt>
                <c:pt idx="803">
                  <c:v>41017</c:v>
                </c:pt>
                <c:pt idx="804">
                  <c:v>41018</c:v>
                </c:pt>
                <c:pt idx="805">
                  <c:v>41019</c:v>
                </c:pt>
                <c:pt idx="806">
                  <c:v>41022</c:v>
                </c:pt>
                <c:pt idx="807">
                  <c:v>41023</c:v>
                </c:pt>
                <c:pt idx="808">
                  <c:v>41024</c:v>
                </c:pt>
                <c:pt idx="809">
                  <c:v>41025</c:v>
                </c:pt>
                <c:pt idx="810">
                  <c:v>41026</c:v>
                </c:pt>
                <c:pt idx="811">
                  <c:v>41029</c:v>
                </c:pt>
                <c:pt idx="812">
                  <c:v>41030</c:v>
                </c:pt>
                <c:pt idx="813">
                  <c:v>41031</c:v>
                </c:pt>
                <c:pt idx="814">
                  <c:v>41032</c:v>
                </c:pt>
                <c:pt idx="815">
                  <c:v>41033</c:v>
                </c:pt>
                <c:pt idx="816">
                  <c:v>41036</c:v>
                </c:pt>
                <c:pt idx="817">
                  <c:v>41037</c:v>
                </c:pt>
                <c:pt idx="818">
                  <c:v>41038</c:v>
                </c:pt>
                <c:pt idx="819">
                  <c:v>41039</c:v>
                </c:pt>
                <c:pt idx="820">
                  <c:v>41040</c:v>
                </c:pt>
                <c:pt idx="821">
                  <c:v>41043</c:v>
                </c:pt>
                <c:pt idx="822">
                  <c:v>41044</c:v>
                </c:pt>
                <c:pt idx="823">
                  <c:v>41045</c:v>
                </c:pt>
                <c:pt idx="824">
                  <c:v>41046</c:v>
                </c:pt>
                <c:pt idx="825">
                  <c:v>41047</c:v>
                </c:pt>
                <c:pt idx="826">
                  <c:v>41050</c:v>
                </c:pt>
                <c:pt idx="827">
                  <c:v>41051</c:v>
                </c:pt>
                <c:pt idx="828">
                  <c:v>41052</c:v>
                </c:pt>
                <c:pt idx="829">
                  <c:v>41053</c:v>
                </c:pt>
                <c:pt idx="830">
                  <c:v>41054</c:v>
                </c:pt>
                <c:pt idx="831">
                  <c:v>41057</c:v>
                </c:pt>
                <c:pt idx="832">
                  <c:v>41058</c:v>
                </c:pt>
                <c:pt idx="833">
                  <c:v>41059</c:v>
                </c:pt>
                <c:pt idx="834">
                  <c:v>41060</c:v>
                </c:pt>
                <c:pt idx="835">
                  <c:v>41061</c:v>
                </c:pt>
                <c:pt idx="836">
                  <c:v>41064</c:v>
                </c:pt>
                <c:pt idx="837">
                  <c:v>41065</c:v>
                </c:pt>
                <c:pt idx="838">
                  <c:v>41066</c:v>
                </c:pt>
                <c:pt idx="839">
                  <c:v>41067</c:v>
                </c:pt>
                <c:pt idx="840">
                  <c:v>41068</c:v>
                </c:pt>
                <c:pt idx="841">
                  <c:v>41071</c:v>
                </c:pt>
                <c:pt idx="842">
                  <c:v>41072</c:v>
                </c:pt>
                <c:pt idx="843">
                  <c:v>41073</c:v>
                </c:pt>
                <c:pt idx="844">
                  <c:v>41074</c:v>
                </c:pt>
                <c:pt idx="845">
                  <c:v>41075</c:v>
                </c:pt>
                <c:pt idx="846">
                  <c:v>41078</c:v>
                </c:pt>
                <c:pt idx="847">
                  <c:v>41079</c:v>
                </c:pt>
                <c:pt idx="848">
                  <c:v>41080</c:v>
                </c:pt>
                <c:pt idx="849">
                  <c:v>41081</c:v>
                </c:pt>
                <c:pt idx="850">
                  <c:v>41082</c:v>
                </c:pt>
                <c:pt idx="851">
                  <c:v>41085</c:v>
                </c:pt>
                <c:pt idx="852">
                  <c:v>41086</c:v>
                </c:pt>
                <c:pt idx="853">
                  <c:v>41087</c:v>
                </c:pt>
                <c:pt idx="854">
                  <c:v>41088</c:v>
                </c:pt>
                <c:pt idx="855">
                  <c:v>41089</c:v>
                </c:pt>
                <c:pt idx="856">
                  <c:v>41092</c:v>
                </c:pt>
                <c:pt idx="857">
                  <c:v>41093</c:v>
                </c:pt>
                <c:pt idx="858">
                  <c:v>41094</c:v>
                </c:pt>
                <c:pt idx="859">
                  <c:v>41095</c:v>
                </c:pt>
                <c:pt idx="860">
                  <c:v>41096</c:v>
                </c:pt>
                <c:pt idx="861">
                  <c:v>41099</c:v>
                </c:pt>
                <c:pt idx="862">
                  <c:v>41100</c:v>
                </c:pt>
                <c:pt idx="863">
                  <c:v>41101</c:v>
                </c:pt>
                <c:pt idx="864">
                  <c:v>41102</c:v>
                </c:pt>
                <c:pt idx="865">
                  <c:v>41103</c:v>
                </c:pt>
                <c:pt idx="866">
                  <c:v>41106</c:v>
                </c:pt>
                <c:pt idx="867">
                  <c:v>41107</c:v>
                </c:pt>
                <c:pt idx="868">
                  <c:v>41108</c:v>
                </c:pt>
                <c:pt idx="869">
                  <c:v>41109</c:v>
                </c:pt>
                <c:pt idx="870">
                  <c:v>41110</c:v>
                </c:pt>
                <c:pt idx="871">
                  <c:v>41113</c:v>
                </c:pt>
                <c:pt idx="872">
                  <c:v>41114</c:v>
                </c:pt>
                <c:pt idx="873">
                  <c:v>41115</c:v>
                </c:pt>
                <c:pt idx="874">
                  <c:v>41116</c:v>
                </c:pt>
                <c:pt idx="875">
                  <c:v>41117</c:v>
                </c:pt>
                <c:pt idx="876">
                  <c:v>41120</c:v>
                </c:pt>
                <c:pt idx="877">
                  <c:v>41121</c:v>
                </c:pt>
                <c:pt idx="878">
                  <c:v>41122</c:v>
                </c:pt>
                <c:pt idx="879">
                  <c:v>41123</c:v>
                </c:pt>
                <c:pt idx="880">
                  <c:v>41124</c:v>
                </c:pt>
                <c:pt idx="881">
                  <c:v>41127</c:v>
                </c:pt>
                <c:pt idx="882">
                  <c:v>41128</c:v>
                </c:pt>
                <c:pt idx="883">
                  <c:v>41129</c:v>
                </c:pt>
                <c:pt idx="884">
                  <c:v>41130</c:v>
                </c:pt>
                <c:pt idx="885">
                  <c:v>41131</c:v>
                </c:pt>
                <c:pt idx="886">
                  <c:v>41134</c:v>
                </c:pt>
                <c:pt idx="887">
                  <c:v>41135</c:v>
                </c:pt>
                <c:pt idx="888">
                  <c:v>41136</c:v>
                </c:pt>
                <c:pt idx="889">
                  <c:v>41137</c:v>
                </c:pt>
                <c:pt idx="890">
                  <c:v>41138</c:v>
                </c:pt>
                <c:pt idx="891">
                  <c:v>41141</c:v>
                </c:pt>
                <c:pt idx="892">
                  <c:v>41142</c:v>
                </c:pt>
                <c:pt idx="893">
                  <c:v>41143</c:v>
                </c:pt>
                <c:pt idx="894">
                  <c:v>41144</c:v>
                </c:pt>
                <c:pt idx="895">
                  <c:v>41145</c:v>
                </c:pt>
                <c:pt idx="896">
                  <c:v>41148</c:v>
                </c:pt>
                <c:pt idx="897">
                  <c:v>41149</c:v>
                </c:pt>
                <c:pt idx="898">
                  <c:v>41150</c:v>
                </c:pt>
                <c:pt idx="899">
                  <c:v>41151</c:v>
                </c:pt>
                <c:pt idx="900">
                  <c:v>41152</c:v>
                </c:pt>
                <c:pt idx="901">
                  <c:v>41155</c:v>
                </c:pt>
                <c:pt idx="902">
                  <c:v>41156</c:v>
                </c:pt>
                <c:pt idx="903">
                  <c:v>41157</c:v>
                </c:pt>
                <c:pt idx="904">
                  <c:v>41158</c:v>
                </c:pt>
                <c:pt idx="905">
                  <c:v>41159</c:v>
                </c:pt>
                <c:pt idx="906">
                  <c:v>41162</c:v>
                </c:pt>
                <c:pt idx="907">
                  <c:v>41163</c:v>
                </c:pt>
                <c:pt idx="908">
                  <c:v>41164</c:v>
                </c:pt>
                <c:pt idx="909">
                  <c:v>41165</c:v>
                </c:pt>
                <c:pt idx="910">
                  <c:v>41166</c:v>
                </c:pt>
                <c:pt idx="911">
                  <c:v>41169</c:v>
                </c:pt>
                <c:pt idx="912">
                  <c:v>41170</c:v>
                </c:pt>
                <c:pt idx="913">
                  <c:v>41171</c:v>
                </c:pt>
                <c:pt idx="914">
                  <c:v>41172</c:v>
                </c:pt>
                <c:pt idx="915">
                  <c:v>41173</c:v>
                </c:pt>
                <c:pt idx="916">
                  <c:v>41176</c:v>
                </c:pt>
                <c:pt idx="917">
                  <c:v>41177</c:v>
                </c:pt>
                <c:pt idx="918">
                  <c:v>41178</c:v>
                </c:pt>
                <c:pt idx="919">
                  <c:v>41179</c:v>
                </c:pt>
                <c:pt idx="920">
                  <c:v>41180</c:v>
                </c:pt>
                <c:pt idx="921">
                  <c:v>41183</c:v>
                </c:pt>
                <c:pt idx="922">
                  <c:v>41184</c:v>
                </c:pt>
                <c:pt idx="923">
                  <c:v>41185</c:v>
                </c:pt>
                <c:pt idx="924">
                  <c:v>41186</c:v>
                </c:pt>
                <c:pt idx="925">
                  <c:v>41187</c:v>
                </c:pt>
                <c:pt idx="926">
                  <c:v>41190</c:v>
                </c:pt>
                <c:pt idx="927">
                  <c:v>41191</c:v>
                </c:pt>
                <c:pt idx="928">
                  <c:v>41192</c:v>
                </c:pt>
                <c:pt idx="929">
                  <c:v>41193</c:v>
                </c:pt>
                <c:pt idx="930">
                  <c:v>41194</c:v>
                </c:pt>
                <c:pt idx="931">
                  <c:v>41197</c:v>
                </c:pt>
                <c:pt idx="932">
                  <c:v>41198</c:v>
                </c:pt>
                <c:pt idx="933">
                  <c:v>41199</c:v>
                </c:pt>
                <c:pt idx="934">
                  <c:v>41200</c:v>
                </c:pt>
                <c:pt idx="935">
                  <c:v>41201</c:v>
                </c:pt>
                <c:pt idx="936">
                  <c:v>41204</c:v>
                </c:pt>
                <c:pt idx="937">
                  <c:v>41205</c:v>
                </c:pt>
                <c:pt idx="938">
                  <c:v>41206</c:v>
                </c:pt>
                <c:pt idx="939">
                  <c:v>41207</c:v>
                </c:pt>
                <c:pt idx="940">
                  <c:v>41208</c:v>
                </c:pt>
                <c:pt idx="941">
                  <c:v>41211</c:v>
                </c:pt>
                <c:pt idx="942">
                  <c:v>41212</c:v>
                </c:pt>
                <c:pt idx="943">
                  <c:v>41213</c:v>
                </c:pt>
                <c:pt idx="944">
                  <c:v>41214</c:v>
                </c:pt>
                <c:pt idx="945">
                  <c:v>41215</c:v>
                </c:pt>
                <c:pt idx="946">
                  <c:v>41218</c:v>
                </c:pt>
                <c:pt idx="947">
                  <c:v>41219</c:v>
                </c:pt>
                <c:pt idx="948">
                  <c:v>41220</c:v>
                </c:pt>
                <c:pt idx="949">
                  <c:v>41221</c:v>
                </c:pt>
                <c:pt idx="950">
                  <c:v>41222</c:v>
                </c:pt>
                <c:pt idx="951">
                  <c:v>41225</c:v>
                </c:pt>
                <c:pt idx="952">
                  <c:v>41226</c:v>
                </c:pt>
                <c:pt idx="953">
                  <c:v>41227</c:v>
                </c:pt>
                <c:pt idx="954">
                  <c:v>41228</c:v>
                </c:pt>
                <c:pt idx="955">
                  <c:v>41229</c:v>
                </c:pt>
                <c:pt idx="956">
                  <c:v>41232</c:v>
                </c:pt>
                <c:pt idx="957">
                  <c:v>41233</c:v>
                </c:pt>
                <c:pt idx="958">
                  <c:v>41234</c:v>
                </c:pt>
                <c:pt idx="959">
                  <c:v>41235</c:v>
                </c:pt>
                <c:pt idx="960">
                  <c:v>41236</c:v>
                </c:pt>
                <c:pt idx="961">
                  <c:v>41239</c:v>
                </c:pt>
                <c:pt idx="962">
                  <c:v>41240</c:v>
                </c:pt>
                <c:pt idx="963">
                  <c:v>41241</c:v>
                </c:pt>
                <c:pt idx="964">
                  <c:v>41242</c:v>
                </c:pt>
                <c:pt idx="965">
                  <c:v>41243</c:v>
                </c:pt>
                <c:pt idx="966">
                  <c:v>41246</c:v>
                </c:pt>
                <c:pt idx="967">
                  <c:v>41247</c:v>
                </c:pt>
                <c:pt idx="968">
                  <c:v>41248</c:v>
                </c:pt>
                <c:pt idx="969">
                  <c:v>41249</c:v>
                </c:pt>
                <c:pt idx="970">
                  <c:v>41250</c:v>
                </c:pt>
                <c:pt idx="971">
                  <c:v>41253</c:v>
                </c:pt>
                <c:pt idx="972">
                  <c:v>41254</c:v>
                </c:pt>
                <c:pt idx="973">
                  <c:v>41255</c:v>
                </c:pt>
                <c:pt idx="974">
                  <c:v>41256</c:v>
                </c:pt>
                <c:pt idx="975">
                  <c:v>41257</c:v>
                </c:pt>
                <c:pt idx="976">
                  <c:v>41260</c:v>
                </c:pt>
                <c:pt idx="977">
                  <c:v>41261</c:v>
                </c:pt>
                <c:pt idx="978">
                  <c:v>41262</c:v>
                </c:pt>
                <c:pt idx="979">
                  <c:v>41263</c:v>
                </c:pt>
                <c:pt idx="980">
                  <c:v>41264</c:v>
                </c:pt>
                <c:pt idx="981">
                  <c:v>41267</c:v>
                </c:pt>
                <c:pt idx="982">
                  <c:v>41270</c:v>
                </c:pt>
                <c:pt idx="983">
                  <c:v>41271</c:v>
                </c:pt>
                <c:pt idx="984">
                  <c:v>41274</c:v>
                </c:pt>
                <c:pt idx="985">
                  <c:v>41276</c:v>
                </c:pt>
                <c:pt idx="986">
                  <c:v>41277</c:v>
                </c:pt>
                <c:pt idx="987">
                  <c:v>41278</c:v>
                </c:pt>
                <c:pt idx="988">
                  <c:v>41281</c:v>
                </c:pt>
                <c:pt idx="989">
                  <c:v>41282</c:v>
                </c:pt>
                <c:pt idx="990">
                  <c:v>41283</c:v>
                </c:pt>
                <c:pt idx="991">
                  <c:v>41284</c:v>
                </c:pt>
                <c:pt idx="992">
                  <c:v>41285</c:v>
                </c:pt>
                <c:pt idx="993">
                  <c:v>41288</c:v>
                </c:pt>
                <c:pt idx="994">
                  <c:v>41289</c:v>
                </c:pt>
                <c:pt idx="995">
                  <c:v>41290</c:v>
                </c:pt>
                <c:pt idx="996">
                  <c:v>41291</c:v>
                </c:pt>
                <c:pt idx="997">
                  <c:v>41292</c:v>
                </c:pt>
                <c:pt idx="998">
                  <c:v>41295</c:v>
                </c:pt>
                <c:pt idx="999">
                  <c:v>41296</c:v>
                </c:pt>
                <c:pt idx="1000">
                  <c:v>41297</c:v>
                </c:pt>
                <c:pt idx="1001">
                  <c:v>41298</c:v>
                </c:pt>
                <c:pt idx="1002">
                  <c:v>41299</c:v>
                </c:pt>
                <c:pt idx="1003">
                  <c:v>41302</c:v>
                </c:pt>
                <c:pt idx="1004">
                  <c:v>41303</c:v>
                </c:pt>
                <c:pt idx="1005">
                  <c:v>41304</c:v>
                </c:pt>
                <c:pt idx="1006">
                  <c:v>41305</c:v>
                </c:pt>
                <c:pt idx="1007">
                  <c:v>41306</c:v>
                </c:pt>
                <c:pt idx="1008">
                  <c:v>41309</c:v>
                </c:pt>
                <c:pt idx="1009">
                  <c:v>41310</c:v>
                </c:pt>
                <c:pt idx="1010">
                  <c:v>41311</c:v>
                </c:pt>
                <c:pt idx="1011">
                  <c:v>41312</c:v>
                </c:pt>
                <c:pt idx="1012">
                  <c:v>41313</c:v>
                </c:pt>
                <c:pt idx="1013">
                  <c:v>41316</c:v>
                </c:pt>
                <c:pt idx="1014">
                  <c:v>41317</c:v>
                </c:pt>
                <c:pt idx="1015">
                  <c:v>41318</c:v>
                </c:pt>
                <c:pt idx="1016">
                  <c:v>41319</c:v>
                </c:pt>
                <c:pt idx="1017">
                  <c:v>41320</c:v>
                </c:pt>
                <c:pt idx="1018">
                  <c:v>41323</c:v>
                </c:pt>
                <c:pt idx="1019">
                  <c:v>41324</c:v>
                </c:pt>
                <c:pt idx="1020">
                  <c:v>41325</c:v>
                </c:pt>
                <c:pt idx="1021">
                  <c:v>41326</c:v>
                </c:pt>
                <c:pt idx="1022">
                  <c:v>41327</c:v>
                </c:pt>
                <c:pt idx="1023">
                  <c:v>41330</c:v>
                </c:pt>
                <c:pt idx="1024">
                  <c:v>41331</c:v>
                </c:pt>
                <c:pt idx="1025">
                  <c:v>41332</c:v>
                </c:pt>
                <c:pt idx="1026">
                  <c:v>41333</c:v>
                </c:pt>
                <c:pt idx="1027">
                  <c:v>41334</c:v>
                </c:pt>
                <c:pt idx="1028">
                  <c:v>41337</c:v>
                </c:pt>
                <c:pt idx="1029">
                  <c:v>41338</c:v>
                </c:pt>
                <c:pt idx="1030">
                  <c:v>41339</c:v>
                </c:pt>
                <c:pt idx="1031">
                  <c:v>41340</c:v>
                </c:pt>
                <c:pt idx="1032">
                  <c:v>41341</c:v>
                </c:pt>
                <c:pt idx="1033">
                  <c:v>41344</c:v>
                </c:pt>
                <c:pt idx="1034">
                  <c:v>41345</c:v>
                </c:pt>
                <c:pt idx="1035">
                  <c:v>41346</c:v>
                </c:pt>
                <c:pt idx="1036">
                  <c:v>41347</c:v>
                </c:pt>
                <c:pt idx="1037">
                  <c:v>41348</c:v>
                </c:pt>
                <c:pt idx="1038">
                  <c:v>41351</c:v>
                </c:pt>
                <c:pt idx="1039">
                  <c:v>41352</c:v>
                </c:pt>
                <c:pt idx="1040">
                  <c:v>41353</c:v>
                </c:pt>
                <c:pt idx="1041">
                  <c:v>41354</c:v>
                </c:pt>
                <c:pt idx="1042">
                  <c:v>41355</c:v>
                </c:pt>
                <c:pt idx="1043">
                  <c:v>41358</c:v>
                </c:pt>
                <c:pt idx="1044">
                  <c:v>41359</c:v>
                </c:pt>
                <c:pt idx="1045">
                  <c:v>41360</c:v>
                </c:pt>
                <c:pt idx="1046">
                  <c:v>41361</c:v>
                </c:pt>
                <c:pt idx="1047">
                  <c:v>41366</c:v>
                </c:pt>
                <c:pt idx="1048">
                  <c:v>41367</c:v>
                </c:pt>
                <c:pt idx="1049">
                  <c:v>41368</c:v>
                </c:pt>
                <c:pt idx="1050">
                  <c:v>41369</c:v>
                </c:pt>
                <c:pt idx="1051">
                  <c:v>41372</c:v>
                </c:pt>
                <c:pt idx="1052">
                  <c:v>41373</c:v>
                </c:pt>
                <c:pt idx="1053">
                  <c:v>41374</c:v>
                </c:pt>
                <c:pt idx="1054">
                  <c:v>41375</c:v>
                </c:pt>
                <c:pt idx="1055">
                  <c:v>41376</c:v>
                </c:pt>
                <c:pt idx="1056">
                  <c:v>41379</c:v>
                </c:pt>
                <c:pt idx="1057">
                  <c:v>41380</c:v>
                </c:pt>
                <c:pt idx="1058">
                  <c:v>41381</c:v>
                </c:pt>
                <c:pt idx="1059">
                  <c:v>41382</c:v>
                </c:pt>
                <c:pt idx="1060">
                  <c:v>41383</c:v>
                </c:pt>
                <c:pt idx="1061">
                  <c:v>41386</c:v>
                </c:pt>
                <c:pt idx="1062">
                  <c:v>41387</c:v>
                </c:pt>
                <c:pt idx="1063">
                  <c:v>41388</c:v>
                </c:pt>
                <c:pt idx="1064">
                  <c:v>41389</c:v>
                </c:pt>
                <c:pt idx="1065">
                  <c:v>41390</c:v>
                </c:pt>
                <c:pt idx="1066">
                  <c:v>41393</c:v>
                </c:pt>
                <c:pt idx="1067">
                  <c:v>41394</c:v>
                </c:pt>
                <c:pt idx="1068">
                  <c:v>41395</c:v>
                </c:pt>
                <c:pt idx="1069">
                  <c:v>41396</c:v>
                </c:pt>
                <c:pt idx="1070">
                  <c:v>41397</c:v>
                </c:pt>
                <c:pt idx="1071">
                  <c:v>41400</c:v>
                </c:pt>
                <c:pt idx="1072">
                  <c:v>41401</c:v>
                </c:pt>
                <c:pt idx="1073">
                  <c:v>41402</c:v>
                </c:pt>
                <c:pt idx="1074">
                  <c:v>41403</c:v>
                </c:pt>
                <c:pt idx="1075">
                  <c:v>41404</c:v>
                </c:pt>
                <c:pt idx="1076">
                  <c:v>41407</c:v>
                </c:pt>
                <c:pt idx="1077">
                  <c:v>41408</c:v>
                </c:pt>
                <c:pt idx="1078">
                  <c:v>41409</c:v>
                </c:pt>
                <c:pt idx="1079">
                  <c:v>41410</c:v>
                </c:pt>
                <c:pt idx="1080">
                  <c:v>41411</c:v>
                </c:pt>
                <c:pt idx="1081">
                  <c:v>41414</c:v>
                </c:pt>
                <c:pt idx="1082">
                  <c:v>41415</c:v>
                </c:pt>
                <c:pt idx="1083">
                  <c:v>41416</c:v>
                </c:pt>
                <c:pt idx="1084">
                  <c:v>41417</c:v>
                </c:pt>
                <c:pt idx="1085">
                  <c:v>41418</c:v>
                </c:pt>
                <c:pt idx="1086">
                  <c:v>41421</c:v>
                </c:pt>
                <c:pt idx="1087">
                  <c:v>41422</c:v>
                </c:pt>
                <c:pt idx="1088">
                  <c:v>41423</c:v>
                </c:pt>
                <c:pt idx="1089">
                  <c:v>41424</c:v>
                </c:pt>
                <c:pt idx="1090">
                  <c:v>41425</c:v>
                </c:pt>
                <c:pt idx="1091">
                  <c:v>41428</c:v>
                </c:pt>
                <c:pt idx="1092">
                  <c:v>41429</c:v>
                </c:pt>
                <c:pt idx="1093">
                  <c:v>41430</c:v>
                </c:pt>
                <c:pt idx="1094">
                  <c:v>41431</c:v>
                </c:pt>
                <c:pt idx="1095">
                  <c:v>41432</c:v>
                </c:pt>
                <c:pt idx="1096">
                  <c:v>41435</c:v>
                </c:pt>
                <c:pt idx="1097">
                  <c:v>41436</c:v>
                </c:pt>
                <c:pt idx="1098">
                  <c:v>41437</c:v>
                </c:pt>
                <c:pt idx="1099">
                  <c:v>41438</c:v>
                </c:pt>
                <c:pt idx="1100">
                  <c:v>41439</c:v>
                </c:pt>
                <c:pt idx="1101">
                  <c:v>41442</c:v>
                </c:pt>
                <c:pt idx="1102">
                  <c:v>41443</c:v>
                </c:pt>
                <c:pt idx="1103">
                  <c:v>41444</c:v>
                </c:pt>
                <c:pt idx="1104">
                  <c:v>41445</c:v>
                </c:pt>
                <c:pt idx="1105">
                  <c:v>41446</c:v>
                </c:pt>
                <c:pt idx="1106">
                  <c:v>41449</c:v>
                </c:pt>
                <c:pt idx="1107">
                  <c:v>41450</c:v>
                </c:pt>
                <c:pt idx="1108">
                  <c:v>41451</c:v>
                </c:pt>
                <c:pt idx="1109">
                  <c:v>41452</c:v>
                </c:pt>
                <c:pt idx="1110">
                  <c:v>41453</c:v>
                </c:pt>
                <c:pt idx="1111">
                  <c:v>41456</c:v>
                </c:pt>
                <c:pt idx="1112">
                  <c:v>41457</c:v>
                </c:pt>
                <c:pt idx="1113">
                  <c:v>41458</c:v>
                </c:pt>
                <c:pt idx="1114">
                  <c:v>41459</c:v>
                </c:pt>
                <c:pt idx="1115">
                  <c:v>41460</c:v>
                </c:pt>
                <c:pt idx="1116">
                  <c:v>41463</c:v>
                </c:pt>
                <c:pt idx="1117">
                  <c:v>41464</c:v>
                </c:pt>
                <c:pt idx="1118">
                  <c:v>41465</c:v>
                </c:pt>
                <c:pt idx="1119">
                  <c:v>41466</c:v>
                </c:pt>
                <c:pt idx="1120">
                  <c:v>41467</c:v>
                </c:pt>
                <c:pt idx="1121">
                  <c:v>41470</c:v>
                </c:pt>
                <c:pt idx="1122">
                  <c:v>41471</c:v>
                </c:pt>
                <c:pt idx="1123">
                  <c:v>41472</c:v>
                </c:pt>
                <c:pt idx="1124">
                  <c:v>41473</c:v>
                </c:pt>
                <c:pt idx="1125">
                  <c:v>41474</c:v>
                </c:pt>
                <c:pt idx="1126">
                  <c:v>41477</c:v>
                </c:pt>
                <c:pt idx="1127">
                  <c:v>41478</c:v>
                </c:pt>
                <c:pt idx="1128">
                  <c:v>41479</c:v>
                </c:pt>
                <c:pt idx="1129">
                  <c:v>41480</c:v>
                </c:pt>
                <c:pt idx="1130">
                  <c:v>41481</c:v>
                </c:pt>
                <c:pt idx="1131">
                  <c:v>41484</c:v>
                </c:pt>
                <c:pt idx="1132">
                  <c:v>41485</c:v>
                </c:pt>
                <c:pt idx="1133">
                  <c:v>41486</c:v>
                </c:pt>
                <c:pt idx="1134">
                  <c:v>41487</c:v>
                </c:pt>
                <c:pt idx="1135">
                  <c:v>41488</c:v>
                </c:pt>
                <c:pt idx="1136">
                  <c:v>41491</c:v>
                </c:pt>
                <c:pt idx="1137">
                  <c:v>41492</c:v>
                </c:pt>
                <c:pt idx="1138">
                  <c:v>41493</c:v>
                </c:pt>
                <c:pt idx="1139">
                  <c:v>41494</c:v>
                </c:pt>
                <c:pt idx="1140">
                  <c:v>41495</c:v>
                </c:pt>
                <c:pt idx="1141">
                  <c:v>41498</c:v>
                </c:pt>
                <c:pt idx="1142">
                  <c:v>41499</c:v>
                </c:pt>
                <c:pt idx="1143">
                  <c:v>41500</c:v>
                </c:pt>
                <c:pt idx="1144">
                  <c:v>41501</c:v>
                </c:pt>
                <c:pt idx="1145">
                  <c:v>41502</c:v>
                </c:pt>
                <c:pt idx="1146">
                  <c:v>41505</c:v>
                </c:pt>
                <c:pt idx="1147">
                  <c:v>41506</c:v>
                </c:pt>
                <c:pt idx="1148">
                  <c:v>41507</c:v>
                </c:pt>
                <c:pt idx="1149">
                  <c:v>41508</c:v>
                </c:pt>
                <c:pt idx="1150">
                  <c:v>41509</c:v>
                </c:pt>
                <c:pt idx="1151">
                  <c:v>41512</c:v>
                </c:pt>
                <c:pt idx="1152">
                  <c:v>41513</c:v>
                </c:pt>
                <c:pt idx="1153">
                  <c:v>41514</c:v>
                </c:pt>
                <c:pt idx="1154">
                  <c:v>41515</c:v>
                </c:pt>
                <c:pt idx="1155">
                  <c:v>41516</c:v>
                </c:pt>
                <c:pt idx="1156">
                  <c:v>41519</c:v>
                </c:pt>
                <c:pt idx="1157">
                  <c:v>41520</c:v>
                </c:pt>
                <c:pt idx="1158">
                  <c:v>41521</c:v>
                </c:pt>
                <c:pt idx="1159">
                  <c:v>41522</c:v>
                </c:pt>
                <c:pt idx="1160">
                  <c:v>41523</c:v>
                </c:pt>
                <c:pt idx="1161">
                  <c:v>41526</c:v>
                </c:pt>
                <c:pt idx="1162">
                  <c:v>41527</c:v>
                </c:pt>
                <c:pt idx="1163">
                  <c:v>41528</c:v>
                </c:pt>
                <c:pt idx="1164">
                  <c:v>41529</c:v>
                </c:pt>
                <c:pt idx="1165">
                  <c:v>41530</c:v>
                </c:pt>
                <c:pt idx="1166">
                  <c:v>41533</c:v>
                </c:pt>
                <c:pt idx="1167">
                  <c:v>41534</c:v>
                </c:pt>
                <c:pt idx="1168">
                  <c:v>41535</c:v>
                </c:pt>
                <c:pt idx="1169">
                  <c:v>41536</c:v>
                </c:pt>
                <c:pt idx="1170">
                  <c:v>41537</c:v>
                </c:pt>
                <c:pt idx="1171">
                  <c:v>41540</c:v>
                </c:pt>
                <c:pt idx="1172">
                  <c:v>41541</c:v>
                </c:pt>
                <c:pt idx="1173">
                  <c:v>41542</c:v>
                </c:pt>
                <c:pt idx="1174">
                  <c:v>41543</c:v>
                </c:pt>
                <c:pt idx="1175">
                  <c:v>41544</c:v>
                </c:pt>
                <c:pt idx="1176">
                  <c:v>41547</c:v>
                </c:pt>
                <c:pt idx="1177">
                  <c:v>41548</c:v>
                </c:pt>
                <c:pt idx="1178">
                  <c:v>41549</c:v>
                </c:pt>
                <c:pt idx="1179">
                  <c:v>41550</c:v>
                </c:pt>
                <c:pt idx="1180">
                  <c:v>41551</c:v>
                </c:pt>
                <c:pt idx="1181">
                  <c:v>41554</c:v>
                </c:pt>
                <c:pt idx="1182">
                  <c:v>41555</c:v>
                </c:pt>
                <c:pt idx="1183">
                  <c:v>41556</c:v>
                </c:pt>
                <c:pt idx="1184">
                  <c:v>41557</c:v>
                </c:pt>
                <c:pt idx="1185">
                  <c:v>41558</c:v>
                </c:pt>
                <c:pt idx="1186">
                  <c:v>41561</c:v>
                </c:pt>
                <c:pt idx="1187">
                  <c:v>41562</c:v>
                </c:pt>
                <c:pt idx="1188">
                  <c:v>41563</c:v>
                </c:pt>
                <c:pt idx="1189">
                  <c:v>41564</c:v>
                </c:pt>
                <c:pt idx="1190">
                  <c:v>41565</c:v>
                </c:pt>
                <c:pt idx="1191">
                  <c:v>41568</c:v>
                </c:pt>
                <c:pt idx="1192">
                  <c:v>41569</c:v>
                </c:pt>
                <c:pt idx="1193">
                  <c:v>41570</c:v>
                </c:pt>
                <c:pt idx="1194">
                  <c:v>41571</c:v>
                </c:pt>
                <c:pt idx="1195">
                  <c:v>41572</c:v>
                </c:pt>
                <c:pt idx="1196">
                  <c:v>41575</c:v>
                </c:pt>
                <c:pt idx="1197">
                  <c:v>41576</c:v>
                </c:pt>
                <c:pt idx="1198">
                  <c:v>41577</c:v>
                </c:pt>
                <c:pt idx="1199">
                  <c:v>41578</c:v>
                </c:pt>
                <c:pt idx="1200">
                  <c:v>41579</c:v>
                </c:pt>
                <c:pt idx="1201">
                  <c:v>41582</c:v>
                </c:pt>
                <c:pt idx="1202">
                  <c:v>41583</c:v>
                </c:pt>
                <c:pt idx="1203">
                  <c:v>41584</c:v>
                </c:pt>
                <c:pt idx="1204">
                  <c:v>41585</c:v>
                </c:pt>
                <c:pt idx="1205">
                  <c:v>41586</c:v>
                </c:pt>
                <c:pt idx="1206">
                  <c:v>41589</c:v>
                </c:pt>
                <c:pt idx="1207">
                  <c:v>41590</c:v>
                </c:pt>
                <c:pt idx="1208">
                  <c:v>41591</c:v>
                </c:pt>
                <c:pt idx="1209">
                  <c:v>41592</c:v>
                </c:pt>
                <c:pt idx="1210">
                  <c:v>41593</c:v>
                </c:pt>
                <c:pt idx="1211">
                  <c:v>41596</c:v>
                </c:pt>
                <c:pt idx="1212">
                  <c:v>41597</c:v>
                </c:pt>
                <c:pt idx="1213">
                  <c:v>41598</c:v>
                </c:pt>
                <c:pt idx="1214">
                  <c:v>41599</c:v>
                </c:pt>
                <c:pt idx="1215">
                  <c:v>41600</c:v>
                </c:pt>
                <c:pt idx="1216">
                  <c:v>41603</c:v>
                </c:pt>
                <c:pt idx="1217">
                  <c:v>41604</c:v>
                </c:pt>
                <c:pt idx="1218">
                  <c:v>41605</c:v>
                </c:pt>
                <c:pt idx="1219">
                  <c:v>41606</c:v>
                </c:pt>
                <c:pt idx="1220">
                  <c:v>41607</c:v>
                </c:pt>
                <c:pt idx="1221">
                  <c:v>41610</c:v>
                </c:pt>
                <c:pt idx="1222">
                  <c:v>41611</c:v>
                </c:pt>
                <c:pt idx="1223">
                  <c:v>41612</c:v>
                </c:pt>
                <c:pt idx="1224">
                  <c:v>41613</c:v>
                </c:pt>
                <c:pt idx="1225">
                  <c:v>41614</c:v>
                </c:pt>
                <c:pt idx="1226">
                  <c:v>41617</c:v>
                </c:pt>
                <c:pt idx="1227">
                  <c:v>41618</c:v>
                </c:pt>
                <c:pt idx="1228">
                  <c:v>41619</c:v>
                </c:pt>
                <c:pt idx="1229">
                  <c:v>41620</c:v>
                </c:pt>
                <c:pt idx="1230">
                  <c:v>41621</c:v>
                </c:pt>
                <c:pt idx="1231">
                  <c:v>41624</c:v>
                </c:pt>
                <c:pt idx="1232">
                  <c:v>41625</c:v>
                </c:pt>
                <c:pt idx="1233">
                  <c:v>41626</c:v>
                </c:pt>
                <c:pt idx="1234">
                  <c:v>41627</c:v>
                </c:pt>
                <c:pt idx="1235">
                  <c:v>41628</c:v>
                </c:pt>
                <c:pt idx="1236">
                  <c:v>41631</c:v>
                </c:pt>
                <c:pt idx="1237">
                  <c:v>41632</c:v>
                </c:pt>
                <c:pt idx="1238">
                  <c:v>41635</c:v>
                </c:pt>
                <c:pt idx="1239">
                  <c:v>41638</c:v>
                </c:pt>
                <c:pt idx="1240">
                  <c:v>41639</c:v>
                </c:pt>
                <c:pt idx="1241">
                  <c:v>41641</c:v>
                </c:pt>
                <c:pt idx="1242">
                  <c:v>41642</c:v>
                </c:pt>
                <c:pt idx="1243">
                  <c:v>41645</c:v>
                </c:pt>
                <c:pt idx="1244">
                  <c:v>41646</c:v>
                </c:pt>
                <c:pt idx="1245">
                  <c:v>41647</c:v>
                </c:pt>
                <c:pt idx="1246">
                  <c:v>41648</c:v>
                </c:pt>
                <c:pt idx="1247">
                  <c:v>41649</c:v>
                </c:pt>
                <c:pt idx="1248">
                  <c:v>41652</c:v>
                </c:pt>
                <c:pt idx="1249">
                  <c:v>41653</c:v>
                </c:pt>
                <c:pt idx="1250">
                  <c:v>41654</c:v>
                </c:pt>
                <c:pt idx="1251">
                  <c:v>41655</c:v>
                </c:pt>
                <c:pt idx="1252">
                  <c:v>41656</c:v>
                </c:pt>
                <c:pt idx="1253">
                  <c:v>41659</c:v>
                </c:pt>
                <c:pt idx="1254">
                  <c:v>41660</c:v>
                </c:pt>
                <c:pt idx="1255">
                  <c:v>41661</c:v>
                </c:pt>
                <c:pt idx="1256">
                  <c:v>41662</c:v>
                </c:pt>
                <c:pt idx="1257">
                  <c:v>41663</c:v>
                </c:pt>
                <c:pt idx="1258">
                  <c:v>41666</c:v>
                </c:pt>
                <c:pt idx="1259">
                  <c:v>41667</c:v>
                </c:pt>
                <c:pt idx="1260">
                  <c:v>41668</c:v>
                </c:pt>
                <c:pt idx="1261">
                  <c:v>41669</c:v>
                </c:pt>
                <c:pt idx="1262">
                  <c:v>41670</c:v>
                </c:pt>
                <c:pt idx="1263">
                  <c:v>41673</c:v>
                </c:pt>
                <c:pt idx="1264">
                  <c:v>41674</c:v>
                </c:pt>
                <c:pt idx="1265">
                  <c:v>41675</c:v>
                </c:pt>
                <c:pt idx="1266">
                  <c:v>41676</c:v>
                </c:pt>
                <c:pt idx="1267">
                  <c:v>41677</c:v>
                </c:pt>
                <c:pt idx="1268">
                  <c:v>41680</c:v>
                </c:pt>
                <c:pt idx="1269">
                  <c:v>41681</c:v>
                </c:pt>
                <c:pt idx="1270">
                  <c:v>41682</c:v>
                </c:pt>
                <c:pt idx="1271">
                  <c:v>41683</c:v>
                </c:pt>
                <c:pt idx="1272">
                  <c:v>41684</c:v>
                </c:pt>
                <c:pt idx="1273">
                  <c:v>41687</c:v>
                </c:pt>
                <c:pt idx="1274">
                  <c:v>41688</c:v>
                </c:pt>
                <c:pt idx="1275">
                  <c:v>41689</c:v>
                </c:pt>
                <c:pt idx="1276">
                  <c:v>41690</c:v>
                </c:pt>
                <c:pt idx="1277">
                  <c:v>41691</c:v>
                </c:pt>
                <c:pt idx="1278">
                  <c:v>41694</c:v>
                </c:pt>
                <c:pt idx="1279">
                  <c:v>41695</c:v>
                </c:pt>
                <c:pt idx="1280">
                  <c:v>41696</c:v>
                </c:pt>
                <c:pt idx="1281">
                  <c:v>41697</c:v>
                </c:pt>
                <c:pt idx="1282">
                  <c:v>41698</c:v>
                </c:pt>
                <c:pt idx="1283">
                  <c:v>41701</c:v>
                </c:pt>
                <c:pt idx="1284">
                  <c:v>41702</c:v>
                </c:pt>
                <c:pt idx="1285">
                  <c:v>41703</c:v>
                </c:pt>
                <c:pt idx="1286">
                  <c:v>41704</c:v>
                </c:pt>
                <c:pt idx="1287">
                  <c:v>41705</c:v>
                </c:pt>
                <c:pt idx="1288">
                  <c:v>41708</c:v>
                </c:pt>
                <c:pt idx="1289">
                  <c:v>41709</c:v>
                </c:pt>
                <c:pt idx="1290">
                  <c:v>41710</c:v>
                </c:pt>
                <c:pt idx="1291">
                  <c:v>41711</c:v>
                </c:pt>
                <c:pt idx="1292">
                  <c:v>41712</c:v>
                </c:pt>
              </c:numCache>
            </c:numRef>
          </c:cat>
          <c:val>
            <c:numRef>
              <c:f>'Index Analysis Master - Global Select Dividend 100.xlsb'!ts_bmk3</c:f>
              <c:numCache>
                <c:formatCode>_(* #,##0.00_);_(* \(#,##0.00\);_(* "-"??_);_(@_)</c:formatCode>
                <c:ptCount val="1293"/>
                <c:pt idx="0">
                  <c:v>100</c:v>
                </c:pt>
                <c:pt idx="1">
                  <c:v>100.42882492113566</c:v>
                </c:pt>
                <c:pt idx="2">
                  <c:v>102.30678233438486</c:v>
                </c:pt>
                <c:pt idx="3">
                  <c:v>102.55323343848582</c:v>
                </c:pt>
                <c:pt idx="4">
                  <c:v>99.783123028391159</c:v>
                </c:pt>
                <c:pt idx="5">
                  <c:v>99.354298107255516</c:v>
                </c:pt>
                <c:pt idx="6">
                  <c:v>104.28332018927445</c:v>
                </c:pt>
                <c:pt idx="7">
                  <c:v>103.93335962145112</c:v>
                </c:pt>
                <c:pt idx="8">
                  <c:v>104.48048107255521</c:v>
                </c:pt>
                <c:pt idx="9">
                  <c:v>105.91975552050472</c:v>
                </c:pt>
                <c:pt idx="10">
                  <c:v>105.84089116719242</c:v>
                </c:pt>
                <c:pt idx="11">
                  <c:v>102.89333596214512</c:v>
                </c:pt>
                <c:pt idx="12">
                  <c:v>103.55875394321768</c:v>
                </c:pt>
                <c:pt idx="13">
                  <c:v>105.5451498422713</c:v>
                </c:pt>
                <c:pt idx="14">
                  <c:v>108.29061514195584</c:v>
                </c:pt>
                <c:pt idx="15">
                  <c:v>108.69479495268139</c:v>
                </c:pt>
                <c:pt idx="16">
                  <c:v>108.06388012618298</c:v>
                </c:pt>
                <c:pt idx="17">
                  <c:v>107.24073343848582</c:v>
                </c:pt>
                <c:pt idx="18">
                  <c:v>107.8913643533123</c:v>
                </c:pt>
                <c:pt idx="19">
                  <c:v>111.37125394321765</c:v>
                </c:pt>
                <c:pt idx="20">
                  <c:v>111.44518927444796</c:v>
                </c:pt>
                <c:pt idx="21">
                  <c:v>111.0705835962145</c:v>
                </c:pt>
                <c:pt idx="22">
                  <c:v>111.11001577287065</c:v>
                </c:pt>
                <c:pt idx="23">
                  <c:v>111.95780757097791</c:v>
                </c:pt>
                <c:pt idx="24">
                  <c:v>113.34779179810725</c:v>
                </c:pt>
                <c:pt idx="25">
                  <c:v>115.34897476340696</c:v>
                </c:pt>
                <c:pt idx="26">
                  <c:v>112.36198738170349</c:v>
                </c:pt>
                <c:pt idx="27">
                  <c:v>112.90910883280758</c:v>
                </c:pt>
                <c:pt idx="28">
                  <c:v>112.55914826498423</c:v>
                </c:pt>
                <c:pt idx="29">
                  <c:v>113.18513406940063</c:v>
                </c:pt>
                <c:pt idx="30">
                  <c:v>113.6977523659306</c:v>
                </c:pt>
                <c:pt idx="31">
                  <c:v>114.04278391167193</c:v>
                </c:pt>
                <c:pt idx="32">
                  <c:v>113.14077287066246</c:v>
                </c:pt>
                <c:pt idx="33">
                  <c:v>114.04771293375396</c:v>
                </c:pt>
                <c:pt idx="34">
                  <c:v>115.13209779179812</c:v>
                </c:pt>
                <c:pt idx="35">
                  <c:v>115.52149053627761</c:v>
                </c:pt>
                <c:pt idx="36">
                  <c:v>118.00078864353314</c:v>
                </c:pt>
                <c:pt idx="37">
                  <c:v>118.09936908517351</c:v>
                </c:pt>
                <c:pt idx="38">
                  <c:v>120.11533911671926</c:v>
                </c:pt>
                <c:pt idx="39">
                  <c:v>119.13446372239747</c:v>
                </c:pt>
                <c:pt idx="40">
                  <c:v>120.89905362776025</c:v>
                </c:pt>
                <c:pt idx="41">
                  <c:v>118.53312302839116</c:v>
                </c:pt>
                <c:pt idx="42">
                  <c:v>118.16344637223975</c:v>
                </c:pt>
                <c:pt idx="43">
                  <c:v>115.96017350157727</c:v>
                </c:pt>
                <c:pt idx="44">
                  <c:v>116.19183753943216</c:v>
                </c:pt>
                <c:pt idx="45">
                  <c:v>116.23619873817034</c:v>
                </c:pt>
                <c:pt idx="46">
                  <c:v>118.97673501577286</c:v>
                </c:pt>
                <c:pt idx="47">
                  <c:v>119.44006309148266</c:v>
                </c:pt>
                <c:pt idx="48">
                  <c:v>118.75985804416405</c:v>
                </c:pt>
                <c:pt idx="49">
                  <c:v>116.99033911671923</c:v>
                </c:pt>
                <c:pt idx="50">
                  <c:v>115.59049684542586</c:v>
                </c:pt>
                <c:pt idx="51">
                  <c:v>115.62992902208202</c:v>
                </c:pt>
                <c:pt idx="52">
                  <c:v>117.6311119873817</c:v>
                </c:pt>
                <c:pt idx="53">
                  <c:v>117.46845425867507</c:v>
                </c:pt>
                <c:pt idx="54">
                  <c:v>117.64589905362777</c:v>
                </c:pt>
                <c:pt idx="55">
                  <c:v>117.709976340694</c:v>
                </c:pt>
                <c:pt idx="56">
                  <c:v>120.63288643533123</c:v>
                </c:pt>
                <c:pt idx="57">
                  <c:v>120.14491324921136</c:v>
                </c:pt>
                <c:pt idx="58">
                  <c:v>119.16403785488959</c:v>
                </c:pt>
                <c:pt idx="59">
                  <c:v>119.46470820189275</c:v>
                </c:pt>
                <c:pt idx="60">
                  <c:v>120.54909305993691</c:v>
                </c:pt>
                <c:pt idx="61">
                  <c:v>120.95820189274448</c:v>
                </c:pt>
                <c:pt idx="62">
                  <c:v>120.59345425867507</c:v>
                </c:pt>
                <c:pt idx="63">
                  <c:v>121.25394321766562</c:v>
                </c:pt>
                <c:pt idx="64">
                  <c:v>121.85035488958991</c:v>
                </c:pt>
                <c:pt idx="65">
                  <c:v>122.23481861198739</c:v>
                </c:pt>
                <c:pt idx="66">
                  <c:v>120.51951892744479</c:v>
                </c:pt>
                <c:pt idx="67">
                  <c:v>118.97180599369086</c:v>
                </c:pt>
                <c:pt idx="68">
                  <c:v>118.3063880126183</c:v>
                </c:pt>
                <c:pt idx="69">
                  <c:v>118.17330441640379</c:v>
                </c:pt>
                <c:pt idx="70">
                  <c:v>119.22811514195584</c:v>
                </c:pt>
                <c:pt idx="71">
                  <c:v>116.61573343848582</c:v>
                </c:pt>
                <c:pt idx="72">
                  <c:v>115.39826498422714</c:v>
                </c:pt>
                <c:pt idx="73">
                  <c:v>116.79317823343848</c:v>
                </c:pt>
                <c:pt idx="74">
                  <c:v>118.64156151419559</c:v>
                </c:pt>
                <c:pt idx="75">
                  <c:v>118.08951104100946</c:v>
                </c:pt>
                <c:pt idx="76">
                  <c:v>119.00630914826498</c:v>
                </c:pt>
                <c:pt idx="77">
                  <c:v>118.45425867507886</c:v>
                </c:pt>
                <c:pt idx="78">
                  <c:v>118.66127760252367</c:v>
                </c:pt>
                <c:pt idx="79">
                  <c:v>116.61573343848582</c:v>
                </c:pt>
                <c:pt idx="80">
                  <c:v>116.62066246056781</c:v>
                </c:pt>
                <c:pt idx="81">
                  <c:v>116.57137223974763</c:v>
                </c:pt>
                <c:pt idx="82">
                  <c:v>114.61947949526814</c:v>
                </c:pt>
                <c:pt idx="83">
                  <c:v>114.37795741324921</c:v>
                </c:pt>
                <c:pt idx="84">
                  <c:v>114.39274447949528</c:v>
                </c:pt>
                <c:pt idx="85">
                  <c:v>114.05264195583595</c:v>
                </c:pt>
                <c:pt idx="86">
                  <c:v>115.52641955835963</c:v>
                </c:pt>
                <c:pt idx="87">
                  <c:v>116.93119085173502</c:v>
                </c:pt>
                <c:pt idx="88">
                  <c:v>118.93730283911673</c:v>
                </c:pt>
                <c:pt idx="89">
                  <c:v>119.69144321766562</c:v>
                </c:pt>
                <c:pt idx="90">
                  <c:v>119.97732649842273</c:v>
                </c:pt>
                <c:pt idx="91">
                  <c:v>120.71667981072555</c:v>
                </c:pt>
                <c:pt idx="92">
                  <c:v>121.74684542586751</c:v>
                </c:pt>
                <c:pt idx="93">
                  <c:v>121.96372239747635</c:v>
                </c:pt>
                <c:pt idx="94">
                  <c:v>123.88604100946372</c:v>
                </c:pt>
                <c:pt idx="95">
                  <c:v>124.64511041009463</c:v>
                </c:pt>
                <c:pt idx="96">
                  <c:v>125.04436119873816</c:v>
                </c:pt>
                <c:pt idx="97">
                  <c:v>124.97042586750788</c:v>
                </c:pt>
                <c:pt idx="98">
                  <c:v>125.42389589905363</c:v>
                </c:pt>
                <c:pt idx="99">
                  <c:v>127.25256309148266</c:v>
                </c:pt>
                <c:pt idx="100">
                  <c:v>127.01597003154575</c:v>
                </c:pt>
                <c:pt idx="101">
                  <c:v>127.43493690851737</c:v>
                </c:pt>
                <c:pt idx="102">
                  <c:v>127.70110410094637</c:v>
                </c:pt>
                <c:pt idx="103">
                  <c:v>127.23777602523658</c:v>
                </c:pt>
                <c:pt idx="104">
                  <c:v>127.18848580441642</c:v>
                </c:pt>
                <c:pt idx="105">
                  <c:v>128.95800473186119</c:v>
                </c:pt>
                <c:pt idx="106">
                  <c:v>129.07630126182966</c:v>
                </c:pt>
                <c:pt idx="107">
                  <c:v>128.05599369085175</c:v>
                </c:pt>
                <c:pt idx="108">
                  <c:v>128.46017350157729</c:v>
                </c:pt>
                <c:pt idx="109">
                  <c:v>129.28332018927446</c:v>
                </c:pt>
                <c:pt idx="110">
                  <c:v>129.02701104100947</c:v>
                </c:pt>
                <c:pt idx="111">
                  <c:v>126.90753154574135</c:v>
                </c:pt>
                <c:pt idx="112">
                  <c:v>127.90319400630916</c:v>
                </c:pt>
                <c:pt idx="113">
                  <c:v>127.53351735015774</c:v>
                </c:pt>
                <c:pt idx="114">
                  <c:v>128.91364353312304</c:v>
                </c:pt>
                <c:pt idx="115">
                  <c:v>130.33320189274448</c:v>
                </c:pt>
                <c:pt idx="116">
                  <c:v>131.12677444794951</c:v>
                </c:pt>
                <c:pt idx="117">
                  <c:v>131.37815457413251</c:v>
                </c:pt>
                <c:pt idx="118">
                  <c:v>131.80205047318611</c:v>
                </c:pt>
                <c:pt idx="119">
                  <c:v>131.70839905362774</c:v>
                </c:pt>
                <c:pt idx="120">
                  <c:v>131.40772870662462</c:v>
                </c:pt>
                <c:pt idx="121">
                  <c:v>130.64373028391168</c:v>
                </c:pt>
                <c:pt idx="122">
                  <c:v>128.84463722397476</c:v>
                </c:pt>
                <c:pt idx="123">
                  <c:v>128.47496056782333</c:v>
                </c:pt>
                <c:pt idx="124">
                  <c:v>128.92843059936908</c:v>
                </c:pt>
                <c:pt idx="125">
                  <c:v>130.49093059936908</c:v>
                </c:pt>
                <c:pt idx="126">
                  <c:v>130.79160094637226</c:v>
                </c:pt>
                <c:pt idx="127">
                  <c:v>130.76695583596216</c:v>
                </c:pt>
                <c:pt idx="128">
                  <c:v>131.05776813880126</c:v>
                </c:pt>
                <c:pt idx="129">
                  <c:v>132.25059148264984</c:v>
                </c:pt>
                <c:pt idx="130">
                  <c:v>132.37381703470032</c:v>
                </c:pt>
                <c:pt idx="131">
                  <c:v>132.03864353312304</c:v>
                </c:pt>
                <c:pt idx="132">
                  <c:v>132.46746845425866</c:v>
                </c:pt>
                <c:pt idx="133">
                  <c:v>133.80816246056784</c:v>
                </c:pt>
                <c:pt idx="134">
                  <c:v>133.80816246056784</c:v>
                </c:pt>
                <c:pt idx="135">
                  <c:v>133.63071766561515</c:v>
                </c:pt>
                <c:pt idx="136">
                  <c:v>133.21667981072554</c:v>
                </c:pt>
                <c:pt idx="137">
                  <c:v>133.45327287066246</c:v>
                </c:pt>
                <c:pt idx="138">
                  <c:v>132.98008675078864</c:v>
                </c:pt>
                <c:pt idx="139">
                  <c:v>131.92034700315457</c:v>
                </c:pt>
                <c:pt idx="140">
                  <c:v>131.25492902208202</c:v>
                </c:pt>
                <c:pt idx="141">
                  <c:v>133.15753154574134</c:v>
                </c:pt>
                <c:pt idx="142">
                  <c:v>133.70465299684543</c:v>
                </c:pt>
                <c:pt idx="143">
                  <c:v>133.23146687697164</c:v>
                </c:pt>
                <c:pt idx="144">
                  <c:v>130.84582018927443</c:v>
                </c:pt>
                <c:pt idx="145">
                  <c:v>128.86435331230282</c:v>
                </c:pt>
                <c:pt idx="146">
                  <c:v>129.86001577287064</c:v>
                </c:pt>
                <c:pt idx="147">
                  <c:v>131.42744479495266</c:v>
                </c:pt>
                <c:pt idx="148">
                  <c:v>132.23087539432177</c:v>
                </c:pt>
                <c:pt idx="149">
                  <c:v>133.21175078864354</c:v>
                </c:pt>
                <c:pt idx="150">
                  <c:v>133.49763406940062</c:v>
                </c:pt>
                <c:pt idx="151">
                  <c:v>133.72436908517352</c:v>
                </c:pt>
                <c:pt idx="152">
                  <c:v>133.14767350157729</c:v>
                </c:pt>
                <c:pt idx="153">
                  <c:v>134.82354100946372</c:v>
                </c:pt>
                <c:pt idx="154">
                  <c:v>134.95169558359623</c:v>
                </c:pt>
                <c:pt idx="155">
                  <c:v>134.32570977917982</c:v>
                </c:pt>
                <c:pt idx="156">
                  <c:v>135.37559148264984</c:v>
                </c:pt>
                <c:pt idx="157">
                  <c:v>134.91226340694004</c:v>
                </c:pt>
                <c:pt idx="158">
                  <c:v>134.12854889589906</c:v>
                </c:pt>
                <c:pt idx="159">
                  <c:v>133.98560725552048</c:v>
                </c:pt>
                <c:pt idx="160">
                  <c:v>132.76813880126184</c:v>
                </c:pt>
                <c:pt idx="161">
                  <c:v>131.91541798107255</c:v>
                </c:pt>
                <c:pt idx="162">
                  <c:v>131.95485015772869</c:v>
                </c:pt>
                <c:pt idx="163">
                  <c:v>129.86987381703472</c:v>
                </c:pt>
                <c:pt idx="164">
                  <c:v>131.51123817034701</c:v>
                </c:pt>
                <c:pt idx="165">
                  <c:v>129.69735804416405</c:v>
                </c:pt>
                <c:pt idx="166">
                  <c:v>129.47062302839117</c:v>
                </c:pt>
                <c:pt idx="167">
                  <c:v>130.01774447949526</c:v>
                </c:pt>
                <c:pt idx="168">
                  <c:v>130.03253154574134</c:v>
                </c:pt>
                <c:pt idx="169">
                  <c:v>131.0380520504732</c:v>
                </c:pt>
                <c:pt idx="170">
                  <c:v>131.68868296529971</c:v>
                </c:pt>
                <c:pt idx="171">
                  <c:v>133.40398264984225</c:v>
                </c:pt>
                <c:pt idx="172">
                  <c:v>133.67014984227131</c:v>
                </c:pt>
                <c:pt idx="173">
                  <c:v>134.14826498422713</c:v>
                </c:pt>
                <c:pt idx="174">
                  <c:v>133.9905362776025</c:v>
                </c:pt>
                <c:pt idx="175">
                  <c:v>134.65102523659306</c:v>
                </c:pt>
                <c:pt idx="176">
                  <c:v>135.8044164037855</c:v>
                </c:pt>
                <c:pt idx="177">
                  <c:v>136.37125394321768</c:v>
                </c:pt>
                <c:pt idx="178">
                  <c:v>135.47417192429023</c:v>
                </c:pt>
                <c:pt idx="179">
                  <c:v>134.19755520504734</c:v>
                </c:pt>
                <c:pt idx="180">
                  <c:v>133.59621451104101</c:v>
                </c:pt>
                <c:pt idx="181">
                  <c:v>134.72496056782336</c:v>
                </c:pt>
                <c:pt idx="182">
                  <c:v>134.35528391167193</c:v>
                </c:pt>
                <c:pt idx="183">
                  <c:v>134.63623817034701</c:v>
                </c:pt>
                <c:pt idx="184">
                  <c:v>133.41384069400632</c:v>
                </c:pt>
                <c:pt idx="185">
                  <c:v>132.30481072555207</c:v>
                </c:pt>
                <c:pt idx="186">
                  <c:v>132.56604889589906</c:v>
                </c:pt>
                <c:pt idx="187">
                  <c:v>134.51794164037855</c:v>
                </c:pt>
                <c:pt idx="188">
                  <c:v>134.93690851735016</c:v>
                </c:pt>
                <c:pt idx="189">
                  <c:v>134.53765772870662</c:v>
                </c:pt>
                <c:pt idx="190">
                  <c:v>136.07551261829653</c:v>
                </c:pt>
                <c:pt idx="191">
                  <c:v>136.22831230283913</c:v>
                </c:pt>
                <c:pt idx="192">
                  <c:v>135.4938880126183</c:v>
                </c:pt>
                <c:pt idx="193">
                  <c:v>135.06506309148264</c:v>
                </c:pt>
                <c:pt idx="194">
                  <c:v>135.84877760252368</c:v>
                </c:pt>
                <c:pt idx="195">
                  <c:v>136.94794952681386</c:v>
                </c:pt>
                <c:pt idx="196">
                  <c:v>137.74645110410094</c:v>
                </c:pt>
                <c:pt idx="197">
                  <c:v>137.81545741324922</c:v>
                </c:pt>
                <c:pt idx="198">
                  <c:v>138.544952681388</c:v>
                </c:pt>
                <c:pt idx="199">
                  <c:v>138.34286277602524</c:v>
                </c:pt>
                <c:pt idx="200">
                  <c:v>138.80619085173501</c:v>
                </c:pt>
                <c:pt idx="201">
                  <c:v>139.81171135646687</c:v>
                </c:pt>
                <c:pt idx="202">
                  <c:v>141.03903785488959</c:v>
                </c:pt>
                <c:pt idx="203">
                  <c:v>140.93059936908517</c:v>
                </c:pt>
                <c:pt idx="204">
                  <c:v>141.38899842271294</c:v>
                </c:pt>
                <c:pt idx="205">
                  <c:v>141.31506309148264</c:v>
                </c:pt>
                <c:pt idx="206">
                  <c:v>141.60094637223975</c:v>
                </c:pt>
                <c:pt idx="207">
                  <c:v>141.665023659306</c:v>
                </c:pt>
                <c:pt idx="208">
                  <c:v>141.9016167192429</c:v>
                </c:pt>
                <c:pt idx="209">
                  <c:v>141.14747634069403</c:v>
                </c:pt>
                <c:pt idx="210">
                  <c:v>141.14747634069403</c:v>
                </c:pt>
                <c:pt idx="211">
                  <c:v>142.76419558359621</c:v>
                </c:pt>
                <c:pt idx="212">
                  <c:v>143.4394716088328</c:v>
                </c:pt>
                <c:pt idx="213">
                  <c:v>143.8288643533123</c:v>
                </c:pt>
                <c:pt idx="214">
                  <c:v>144.3464116719243</c:v>
                </c:pt>
                <c:pt idx="215">
                  <c:v>145.01675867507885</c:v>
                </c:pt>
                <c:pt idx="216">
                  <c:v>143.89787066246058</c:v>
                </c:pt>
                <c:pt idx="217">
                  <c:v>143.07965299684543</c:v>
                </c:pt>
                <c:pt idx="218">
                  <c:v>143.6119873817035</c:v>
                </c:pt>
                <c:pt idx="219">
                  <c:v>144.73580441640379</c:v>
                </c:pt>
                <c:pt idx="220">
                  <c:v>144.35134069400632</c:v>
                </c:pt>
                <c:pt idx="221">
                  <c:v>144.46470820189273</c:v>
                </c:pt>
                <c:pt idx="222">
                  <c:v>146.07649842271294</c:v>
                </c:pt>
                <c:pt idx="223">
                  <c:v>145.49980283911671</c:v>
                </c:pt>
                <c:pt idx="224">
                  <c:v>143.98659305993689</c:v>
                </c:pt>
                <c:pt idx="225">
                  <c:v>141.18690851735016</c:v>
                </c:pt>
                <c:pt idx="226">
                  <c:v>140.79751577287064</c:v>
                </c:pt>
                <c:pt idx="227">
                  <c:v>141.04396687697161</c:v>
                </c:pt>
                <c:pt idx="228">
                  <c:v>140.79258675078864</c:v>
                </c:pt>
                <c:pt idx="229">
                  <c:v>140.18138801261827</c:v>
                </c:pt>
                <c:pt idx="230">
                  <c:v>139.65891167192427</c:v>
                </c:pt>
                <c:pt idx="231">
                  <c:v>140.87638012618297</c:v>
                </c:pt>
                <c:pt idx="232">
                  <c:v>142.28115141955837</c:v>
                </c:pt>
                <c:pt idx="233">
                  <c:v>142.01005520504734</c:v>
                </c:pt>
                <c:pt idx="234">
                  <c:v>139.34345425867508</c:v>
                </c:pt>
                <c:pt idx="235">
                  <c:v>138.94913249211356</c:v>
                </c:pt>
                <c:pt idx="236">
                  <c:v>138.28864353312304</c:v>
                </c:pt>
                <c:pt idx="237">
                  <c:v>138.99349369085175</c:v>
                </c:pt>
                <c:pt idx="238">
                  <c:v>139.47160883280756</c:v>
                </c:pt>
                <c:pt idx="239">
                  <c:v>141.27070189274448</c:v>
                </c:pt>
                <c:pt idx="240">
                  <c:v>141.11790220820191</c:v>
                </c:pt>
                <c:pt idx="241">
                  <c:v>141.26577287066246</c:v>
                </c:pt>
                <c:pt idx="242">
                  <c:v>142.35015772870662</c:v>
                </c:pt>
                <c:pt idx="243">
                  <c:v>144.05559936908517</c:v>
                </c:pt>
                <c:pt idx="244">
                  <c:v>144.98718454258673</c:v>
                </c:pt>
                <c:pt idx="245">
                  <c:v>145.5244479495268</c:v>
                </c:pt>
                <c:pt idx="246">
                  <c:v>145.45544164037855</c:v>
                </c:pt>
                <c:pt idx="247">
                  <c:v>144.29712145110409</c:v>
                </c:pt>
                <c:pt idx="248">
                  <c:v>144.46963722397476</c:v>
                </c:pt>
                <c:pt idx="249">
                  <c:v>144.19854100946372</c:v>
                </c:pt>
                <c:pt idx="250">
                  <c:v>144.09503154574134</c:v>
                </c:pt>
                <c:pt idx="251">
                  <c:v>146.83063880126184</c:v>
                </c:pt>
                <c:pt idx="252">
                  <c:v>147.1066640378549</c:v>
                </c:pt>
                <c:pt idx="253">
                  <c:v>146.76163249211356</c:v>
                </c:pt>
                <c:pt idx="254">
                  <c:v>147.40733438485805</c:v>
                </c:pt>
                <c:pt idx="255">
                  <c:v>149.27050473186119</c:v>
                </c:pt>
                <c:pt idx="256">
                  <c:v>149.37894321766564</c:v>
                </c:pt>
                <c:pt idx="257">
                  <c:v>150.08872239747635</c:v>
                </c:pt>
                <c:pt idx="258">
                  <c:v>149.99014195583598</c:v>
                </c:pt>
                <c:pt idx="259">
                  <c:v>150.20208990536278</c:v>
                </c:pt>
                <c:pt idx="260">
                  <c:v>149.91127760252365</c:v>
                </c:pt>
                <c:pt idx="261">
                  <c:v>150.36967665615143</c:v>
                </c:pt>
                <c:pt idx="262">
                  <c:v>150.67034700315457</c:v>
                </c:pt>
                <c:pt idx="263">
                  <c:v>152.0258280757098</c:v>
                </c:pt>
                <c:pt idx="264">
                  <c:v>152.79968454258673</c:v>
                </c:pt>
                <c:pt idx="265">
                  <c:v>152.90812302839117</c:v>
                </c:pt>
                <c:pt idx="266">
                  <c:v>153.20879337539432</c:v>
                </c:pt>
                <c:pt idx="267">
                  <c:v>154.10587539432177</c:v>
                </c:pt>
                <c:pt idx="268">
                  <c:v>154.87480283911671</c:v>
                </c:pt>
                <c:pt idx="269">
                  <c:v>155.12618296529971</c:v>
                </c:pt>
                <c:pt idx="270">
                  <c:v>154.7614353312303</c:v>
                </c:pt>
                <c:pt idx="271">
                  <c:v>154.99309936908517</c:v>
                </c:pt>
                <c:pt idx="272">
                  <c:v>155.62894321766564</c:v>
                </c:pt>
                <c:pt idx="273">
                  <c:v>154.30303627760253</c:v>
                </c:pt>
                <c:pt idx="274">
                  <c:v>155.76695583596214</c:v>
                </c:pt>
                <c:pt idx="275">
                  <c:v>155.85074921135646</c:v>
                </c:pt>
                <c:pt idx="276">
                  <c:v>156.74290220820191</c:v>
                </c:pt>
                <c:pt idx="277">
                  <c:v>158.30047318611989</c:v>
                </c:pt>
                <c:pt idx="278">
                  <c:v>158.24625394321768</c:v>
                </c:pt>
                <c:pt idx="279">
                  <c:v>157.82235804416405</c:v>
                </c:pt>
                <c:pt idx="280">
                  <c:v>158.34483438485805</c:v>
                </c:pt>
                <c:pt idx="281">
                  <c:v>157.22101735015775</c:v>
                </c:pt>
                <c:pt idx="282">
                  <c:v>157.28509463722401</c:v>
                </c:pt>
                <c:pt idx="283">
                  <c:v>158.20682176656155</c:v>
                </c:pt>
                <c:pt idx="284">
                  <c:v>159.26163249211359</c:v>
                </c:pt>
                <c:pt idx="285">
                  <c:v>157.48718454258673</c:v>
                </c:pt>
                <c:pt idx="286">
                  <c:v>157.290023659306</c:v>
                </c:pt>
                <c:pt idx="287">
                  <c:v>158.68986593059938</c:v>
                </c:pt>
                <c:pt idx="288">
                  <c:v>159.1630520504732</c:v>
                </c:pt>
                <c:pt idx="289">
                  <c:v>159.34542586750788</c:v>
                </c:pt>
                <c:pt idx="290">
                  <c:v>159.5080835962145</c:v>
                </c:pt>
                <c:pt idx="291">
                  <c:v>160.44952681388011</c:v>
                </c:pt>
                <c:pt idx="292">
                  <c:v>157.19637223974766</c:v>
                </c:pt>
                <c:pt idx="293">
                  <c:v>157.33438485804416</c:v>
                </c:pt>
                <c:pt idx="294">
                  <c:v>158.68986593059938</c:v>
                </c:pt>
                <c:pt idx="295">
                  <c:v>156.92034700315457</c:v>
                </c:pt>
                <c:pt idx="296">
                  <c:v>158.82294952681391</c:v>
                </c:pt>
                <c:pt idx="297">
                  <c:v>156.5358832807571</c:v>
                </c:pt>
                <c:pt idx="298">
                  <c:v>156.78726340694004</c:v>
                </c:pt>
                <c:pt idx="299">
                  <c:v>154.34246845425866</c:v>
                </c:pt>
                <c:pt idx="300">
                  <c:v>151.54278391167193</c:v>
                </c:pt>
                <c:pt idx="301">
                  <c:v>156.62953470031545</c:v>
                </c:pt>
                <c:pt idx="302">
                  <c:v>157.290023659306</c:v>
                </c:pt>
                <c:pt idx="303">
                  <c:v>159.32078075709782</c:v>
                </c:pt>
                <c:pt idx="304">
                  <c:v>160.02070189274446</c:v>
                </c:pt>
                <c:pt idx="305">
                  <c:v>157.82235804416405</c:v>
                </c:pt>
                <c:pt idx="306">
                  <c:v>157.78292586750791</c:v>
                </c:pt>
                <c:pt idx="307">
                  <c:v>156.80205047318611</c:v>
                </c:pt>
                <c:pt idx="308">
                  <c:v>154.95366719242901</c:v>
                </c:pt>
                <c:pt idx="309">
                  <c:v>150.57176656151421</c:v>
                </c:pt>
                <c:pt idx="310">
                  <c:v>149.23107255520506</c:v>
                </c:pt>
                <c:pt idx="311">
                  <c:v>150.1330835962145</c:v>
                </c:pt>
                <c:pt idx="312">
                  <c:v>149.45287854889588</c:v>
                </c:pt>
                <c:pt idx="313">
                  <c:v>150.48304416403786</c:v>
                </c:pt>
                <c:pt idx="314">
                  <c:v>154.42133280757099</c:v>
                </c:pt>
                <c:pt idx="315">
                  <c:v>153.0461356466877</c:v>
                </c:pt>
                <c:pt idx="316">
                  <c:v>153.75591482649841</c:v>
                </c:pt>
                <c:pt idx="317">
                  <c:v>152.14412460567826</c:v>
                </c:pt>
                <c:pt idx="318">
                  <c:v>154.52484227129338</c:v>
                </c:pt>
                <c:pt idx="319">
                  <c:v>156.22535488958991</c:v>
                </c:pt>
                <c:pt idx="320">
                  <c:v>154.06644321766561</c:v>
                </c:pt>
                <c:pt idx="321">
                  <c:v>152.65181388012618</c:v>
                </c:pt>
                <c:pt idx="322">
                  <c:v>153.02149053627761</c:v>
                </c:pt>
                <c:pt idx="323">
                  <c:v>152.38071766561515</c:v>
                </c:pt>
                <c:pt idx="324">
                  <c:v>155.32827287066246</c:v>
                </c:pt>
                <c:pt idx="325">
                  <c:v>156.28943217665613</c:v>
                </c:pt>
                <c:pt idx="326">
                  <c:v>155.52543375394322</c:v>
                </c:pt>
                <c:pt idx="327">
                  <c:v>157.52168769716087</c:v>
                </c:pt>
                <c:pt idx="328">
                  <c:v>157.82728706624604</c:v>
                </c:pt>
                <c:pt idx="329">
                  <c:v>157.59562302839117</c:v>
                </c:pt>
                <c:pt idx="330">
                  <c:v>157.60548107255522</c:v>
                </c:pt>
                <c:pt idx="331">
                  <c:v>158.47298895899053</c:v>
                </c:pt>
                <c:pt idx="332">
                  <c:v>157.60548107255522</c:v>
                </c:pt>
                <c:pt idx="333">
                  <c:v>156.82176656151421</c:v>
                </c:pt>
                <c:pt idx="334">
                  <c:v>154.00729495268141</c:v>
                </c:pt>
                <c:pt idx="335">
                  <c:v>153.8594242902208</c:v>
                </c:pt>
                <c:pt idx="336">
                  <c:v>153.82492113564666</c:v>
                </c:pt>
                <c:pt idx="337">
                  <c:v>150.86257886435331</c:v>
                </c:pt>
                <c:pt idx="338">
                  <c:v>149.04869873817034</c:v>
                </c:pt>
                <c:pt idx="339">
                  <c:v>145.87933753943216</c:v>
                </c:pt>
                <c:pt idx="340">
                  <c:v>144.27740536277602</c:v>
                </c:pt>
                <c:pt idx="341">
                  <c:v>144.68651419558361</c:v>
                </c:pt>
                <c:pt idx="342">
                  <c:v>145.88426656151421</c:v>
                </c:pt>
                <c:pt idx="343">
                  <c:v>148.8022476340694</c:v>
                </c:pt>
                <c:pt idx="344">
                  <c:v>150.06407728706623</c:v>
                </c:pt>
                <c:pt idx="345">
                  <c:v>151.52799684542589</c:v>
                </c:pt>
                <c:pt idx="346">
                  <c:v>152.11455047318614</c:v>
                </c:pt>
                <c:pt idx="347">
                  <c:v>153.47988958990538</c:v>
                </c:pt>
                <c:pt idx="348">
                  <c:v>153.34680599369085</c:v>
                </c:pt>
                <c:pt idx="349">
                  <c:v>151.36041009463722</c:v>
                </c:pt>
                <c:pt idx="350">
                  <c:v>147.59956624605678</c:v>
                </c:pt>
                <c:pt idx="351">
                  <c:v>147.30875394321768</c:v>
                </c:pt>
                <c:pt idx="352">
                  <c:v>148.77760252365931</c:v>
                </c:pt>
                <c:pt idx="353">
                  <c:v>148.91561514195584</c:v>
                </c:pt>
                <c:pt idx="354">
                  <c:v>150.77878548895899</c:v>
                </c:pt>
                <c:pt idx="355">
                  <c:v>152.85883280757099</c:v>
                </c:pt>
                <c:pt idx="356">
                  <c:v>153.12007097791798</c:v>
                </c:pt>
                <c:pt idx="357">
                  <c:v>152.72574921135649</c:v>
                </c:pt>
                <c:pt idx="358">
                  <c:v>152.24270504731862</c:v>
                </c:pt>
                <c:pt idx="359">
                  <c:v>151.32590694006311</c:v>
                </c:pt>
                <c:pt idx="360">
                  <c:v>151.50335173501577</c:v>
                </c:pt>
                <c:pt idx="361">
                  <c:v>153.34187697160883</c:v>
                </c:pt>
                <c:pt idx="362">
                  <c:v>153.07570977917982</c:v>
                </c:pt>
                <c:pt idx="363">
                  <c:v>153.91857255520506</c:v>
                </c:pt>
                <c:pt idx="364">
                  <c:v>153.89885646687696</c:v>
                </c:pt>
                <c:pt idx="365">
                  <c:v>152.24270504731862</c:v>
                </c:pt>
                <c:pt idx="366">
                  <c:v>153.53903785488961</c:v>
                </c:pt>
                <c:pt idx="367">
                  <c:v>153.66226340694007</c:v>
                </c:pt>
                <c:pt idx="368">
                  <c:v>151.5625</c:v>
                </c:pt>
                <c:pt idx="369">
                  <c:v>151.23718454258673</c:v>
                </c:pt>
                <c:pt idx="370">
                  <c:v>151.89274447949529</c:v>
                </c:pt>
                <c:pt idx="371">
                  <c:v>151.31111987381703</c:v>
                </c:pt>
                <c:pt idx="372">
                  <c:v>152.74053627760253</c:v>
                </c:pt>
                <c:pt idx="373">
                  <c:v>153.07078075709779</c:v>
                </c:pt>
                <c:pt idx="374">
                  <c:v>151.25690063091483</c:v>
                </c:pt>
                <c:pt idx="375">
                  <c:v>151.53292586750788</c:v>
                </c:pt>
                <c:pt idx="376">
                  <c:v>151.81388012618297</c:v>
                </c:pt>
                <c:pt idx="377">
                  <c:v>149.57610410094637</c:v>
                </c:pt>
                <c:pt idx="378">
                  <c:v>149.47259463722398</c:v>
                </c:pt>
                <c:pt idx="379">
                  <c:v>148.69873817034701</c:v>
                </c:pt>
                <c:pt idx="380">
                  <c:v>150.55205047318611</c:v>
                </c:pt>
                <c:pt idx="381">
                  <c:v>150.2316640378549</c:v>
                </c:pt>
                <c:pt idx="382">
                  <c:v>149.53174290220821</c:v>
                </c:pt>
                <c:pt idx="383">
                  <c:v>152.43986593059938</c:v>
                </c:pt>
                <c:pt idx="384">
                  <c:v>153.4108832807571</c:v>
                </c:pt>
                <c:pt idx="385">
                  <c:v>154.65299684542586</c:v>
                </c:pt>
                <c:pt idx="386">
                  <c:v>155.16561514195584</c:v>
                </c:pt>
                <c:pt idx="387">
                  <c:v>155.34798895899056</c:v>
                </c:pt>
                <c:pt idx="388">
                  <c:v>155.76202681388011</c:v>
                </c:pt>
                <c:pt idx="389">
                  <c:v>156.98935331230282</c:v>
                </c:pt>
                <c:pt idx="390">
                  <c:v>157.45761041009462</c:v>
                </c:pt>
                <c:pt idx="391">
                  <c:v>157.84700315457414</c:v>
                </c:pt>
                <c:pt idx="392">
                  <c:v>157.07314668769718</c:v>
                </c:pt>
                <c:pt idx="393">
                  <c:v>156.57038643533124</c:v>
                </c:pt>
                <c:pt idx="394">
                  <c:v>155.43671135646687</c:v>
                </c:pt>
                <c:pt idx="395">
                  <c:v>155.97397476340694</c:v>
                </c:pt>
                <c:pt idx="396">
                  <c:v>157.55126182965299</c:v>
                </c:pt>
                <c:pt idx="397">
                  <c:v>156.75276025236593</c:v>
                </c:pt>
                <c:pt idx="398">
                  <c:v>153.66226340694007</c:v>
                </c:pt>
                <c:pt idx="399">
                  <c:v>153.62776025236593</c:v>
                </c:pt>
                <c:pt idx="400">
                  <c:v>154.48541009463725</c:v>
                </c:pt>
                <c:pt idx="401">
                  <c:v>154.37204258675078</c:v>
                </c:pt>
                <c:pt idx="402">
                  <c:v>154.02208201892748</c:v>
                </c:pt>
                <c:pt idx="403">
                  <c:v>153.42074132492115</c:v>
                </c:pt>
                <c:pt idx="404">
                  <c:v>152.18848580441639</c:v>
                </c:pt>
                <c:pt idx="405">
                  <c:v>151.78430599369085</c:v>
                </c:pt>
                <c:pt idx="406">
                  <c:v>151.41955835962145</c:v>
                </c:pt>
                <c:pt idx="407">
                  <c:v>152.65181388012618</c:v>
                </c:pt>
                <c:pt idx="408">
                  <c:v>152.97712933753945</c:v>
                </c:pt>
                <c:pt idx="409">
                  <c:v>152.57294952681389</c:v>
                </c:pt>
                <c:pt idx="410">
                  <c:v>153.0461356466877</c:v>
                </c:pt>
                <c:pt idx="411">
                  <c:v>153.5686119873817</c:v>
                </c:pt>
                <c:pt idx="412">
                  <c:v>153.84956624605678</c:v>
                </c:pt>
                <c:pt idx="413">
                  <c:v>154.29810725552051</c:v>
                </c:pt>
                <c:pt idx="414">
                  <c:v>153.50453470031547</c:v>
                </c:pt>
                <c:pt idx="415">
                  <c:v>153.92350157728706</c:v>
                </c:pt>
                <c:pt idx="416">
                  <c:v>154.93888012618297</c:v>
                </c:pt>
                <c:pt idx="417">
                  <c:v>154.57413249211359</c:v>
                </c:pt>
                <c:pt idx="418">
                  <c:v>154.18966876971609</c:v>
                </c:pt>
                <c:pt idx="419">
                  <c:v>154.23895899053628</c:v>
                </c:pt>
                <c:pt idx="420">
                  <c:v>154.82058359621453</c:v>
                </c:pt>
                <c:pt idx="421">
                  <c:v>155.09167981072554</c:v>
                </c:pt>
                <c:pt idx="422">
                  <c:v>155.54022082018929</c:v>
                </c:pt>
                <c:pt idx="423">
                  <c:v>155.27405362776025</c:v>
                </c:pt>
                <c:pt idx="424">
                  <c:v>154.8452287066246</c:v>
                </c:pt>
                <c:pt idx="425">
                  <c:v>154.98817034700318</c:v>
                </c:pt>
                <c:pt idx="426">
                  <c:v>155.26419558359621</c:v>
                </c:pt>
                <c:pt idx="427">
                  <c:v>155.0719637223975</c:v>
                </c:pt>
                <c:pt idx="428">
                  <c:v>155.20011829652998</c:v>
                </c:pt>
                <c:pt idx="429">
                  <c:v>156.57038643533124</c:v>
                </c:pt>
                <c:pt idx="430">
                  <c:v>158.89195583596216</c:v>
                </c:pt>
                <c:pt idx="431">
                  <c:v>160.05027602523657</c:v>
                </c:pt>
                <c:pt idx="432">
                  <c:v>159.65102523659306</c:v>
                </c:pt>
                <c:pt idx="433">
                  <c:v>160.96214511041009</c:v>
                </c:pt>
                <c:pt idx="434">
                  <c:v>161.06072555205046</c:v>
                </c:pt>
                <c:pt idx="435">
                  <c:v>159.18276813880126</c:v>
                </c:pt>
                <c:pt idx="436">
                  <c:v>160.29672712933754</c:v>
                </c:pt>
                <c:pt idx="437">
                  <c:v>157.82728706624604</c:v>
                </c:pt>
                <c:pt idx="438">
                  <c:v>158.26104100946372</c:v>
                </c:pt>
                <c:pt idx="439">
                  <c:v>160.09463722397476</c:v>
                </c:pt>
                <c:pt idx="440">
                  <c:v>159.57708990536278</c:v>
                </c:pt>
                <c:pt idx="441">
                  <c:v>159.73481861198738</c:v>
                </c:pt>
                <c:pt idx="442">
                  <c:v>159.10390378548897</c:v>
                </c:pt>
                <c:pt idx="443">
                  <c:v>160.99171924290221</c:v>
                </c:pt>
                <c:pt idx="444">
                  <c:v>161.49940851735013</c:v>
                </c:pt>
                <c:pt idx="445">
                  <c:v>161.66206624605678</c:v>
                </c:pt>
                <c:pt idx="446">
                  <c:v>161.98738170347002</c:v>
                </c:pt>
                <c:pt idx="447">
                  <c:v>161.81979495268141</c:v>
                </c:pt>
                <c:pt idx="448">
                  <c:v>164.35331230283913</c:v>
                </c:pt>
                <c:pt idx="449">
                  <c:v>165.8566640378549</c:v>
                </c:pt>
                <c:pt idx="450">
                  <c:v>164.54061514195584</c:v>
                </c:pt>
                <c:pt idx="451">
                  <c:v>165.40812302839117</c:v>
                </c:pt>
                <c:pt idx="452">
                  <c:v>165.32432965299685</c:v>
                </c:pt>
                <c:pt idx="453">
                  <c:v>166.54179810725552</c:v>
                </c:pt>
                <c:pt idx="454">
                  <c:v>167.64097003154575</c:v>
                </c:pt>
                <c:pt idx="455">
                  <c:v>167.74447949526814</c:v>
                </c:pt>
                <c:pt idx="456">
                  <c:v>166.85725552050471</c:v>
                </c:pt>
                <c:pt idx="457">
                  <c:v>167.23679022082021</c:v>
                </c:pt>
                <c:pt idx="458">
                  <c:v>166.89175867507885</c:v>
                </c:pt>
                <c:pt idx="459">
                  <c:v>168.56269716088329</c:v>
                </c:pt>
                <c:pt idx="460">
                  <c:v>168.85843848580441</c:v>
                </c:pt>
                <c:pt idx="461">
                  <c:v>169.75059148264984</c:v>
                </c:pt>
                <c:pt idx="462">
                  <c:v>170.88919558359621</c:v>
                </c:pt>
                <c:pt idx="463">
                  <c:v>171.70741324921138</c:v>
                </c:pt>
                <c:pt idx="464">
                  <c:v>172.07708990536278</c:v>
                </c:pt>
                <c:pt idx="465">
                  <c:v>171.50532334384857</c:v>
                </c:pt>
                <c:pt idx="466">
                  <c:v>170.9138406940063</c:v>
                </c:pt>
                <c:pt idx="467">
                  <c:v>171.52503943217667</c:v>
                </c:pt>
                <c:pt idx="468">
                  <c:v>171.97358044164037</c:v>
                </c:pt>
                <c:pt idx="469">
                  <c:v>169.77030757097793</c:v>
                </c:pt>
                <c:pt idx="470">
                  <c:v>168.57255520504734</c:v>
                </c:pt>
                <c:pt idx="471">
                  <c:v>170.24349369085172</c:v>
                </c:pt>
                <c:pt idx="472">
                  <c:v>171.03213722397476</c:v>
                </c:pt>
                <c:pt idx="473">
                  <c:v>172.69321766561515</c:v>
                </c:pt>
                <c:pt idx="474">
                  <c:v>173.98462145110412</c:v>
                </c:pt>
                <c:pt idx="475">
                  <c:v>174.37401419558358</c:v>
                </c:pt>
                <c:pt idx="476">
                  <c:v>174.13742113564669</c:v>
                </c:pt>
                <c:pt idx="477">
                  <c:v>175.11336750788641</c:v>
                </c:pt>
                <c:pt idx="478">
                  <c:v>175.62598580441642</c:v>
                </c:pt>
                <c:pt idx="479">
                  <c:v>173.01853312302839</c:v>
                </c:pt>
                <c:pt idx="480">
                  <c:v>173.10725552050471</c:v>
                </c:pt>
                <c:pt idx="481">
                  <c:v>173.86139589905366</c:v>
                </c:pt>
                <c:pt idx="482">
                  <c:v>173.68395110410094</c:v>
                </c:pt>
                <c:pt idx="483">
                  <c:v>171.48067823343848</c:v>
                </c:pt>
                <c:pt idx="484">
                  <c:v>170.63288643533124</c:v>
                </c:pt>
                <c:pt idx="485">
                  <c:v>169.43513406940062</c:v>
                </c:pt>
                <c:pt idx="486">
                  <c:v>169.49921135646687</c:v>
                </c:pt>
                <c:pt idx="487">
                  <c:v>169.4055599369085</c:v>
                </c:pt>
                <c:pt idx="488">
                  <c:v>170.12519716088329</c:v>
                </c:pt>
                <c:pt idx="489">
                  <c:v>169.98718454258676</c:v>
                </c:pt>
                <c:pt idx="490">
                  <c:v>168.89787066246058</c:v>
                </c:pt>
                <c:pt idx="491">
                  <c:v>168.5922712933754</c:v>
                </c:pt>
                <c:pt idx="492">
                  <c:v>170.34700315457414</c:v>
                </c:pt>
                <c:pt idx="493">
                  <c:v>170.5244479495268</c:v>
                </c:pt>
                <c:pt idx="494">
                  <c:v>172.38761829652998</c:v>
                </c:pt>
                <c:pt idx="495">
                  <c:v>173.61987381703469</c:v>
                </c:pt>
                <c:pt idx="496">
                  <c:v>174.71904574132492</c:v>
                </c:pt>
                <c:pt idx="497">
                  <c:v>174.12263406940062</c:v>
                </c:pt>
                <c:pt idx="498">
                  <c:v>173.06782334384857</c:v>
                </c:pt>
                <c:pt idx="499">
                  <c:v>173.75788643533124</c:v>
                </c:pt>
                <c:pt idx="500">
                  <c:v>174.82255520504734</c:v>
                </c:pt>
                <c:pt idx="501">
                  <c:v>176.57235804416405</c:v>
                </c:pt>
                <c:pt idx="502">
                  <c:v>175.79850157728708</c:v>
                </c:pt>
                <c:pt idx="503">
                  <c:v>176.72515772870662</c:v>
                </c:pt>
                <c:pt idx="504">
                  <c:v>176.94203470031547</c:v>
                </c:pt>
                <c:pt idx="505">
                  <c:v>176.57235804416405</c:v>
                </c:pt>
                <c:pt idx="506">
                  <c:v>175.55205047318614</c:v>
                </c:pt>
                <c:pt idx="507">
                  <c:v>172.68828864353313</c:v>
                </c:pt>
                <c:pt idx="508">
                  <c:v>170.82511829652998</c:v>
                </c:pt>
                <c:pt idx="509">
                  <c:v>170.12519716088329</c:v>
                </c:pt>
                <c:pt idx="510">
                  <c:v>172.51084384858044</c:v>
                </c:pt>
                <c:pt idx="511">
                  <c:v>173.10725552050471</c:v>
                </c:pt>
                <c:pt idx="512">
                  <c:v>171.59897476340694</c:v>
                </c:pt>
                <c:pt idx="513">
                  <c:v>170.60331230283913</c:v>
                </c:pt>
                <c:pt idx="514">
                  <c:v>171.61376182965299</c:v>
                </c:pt>
                <c:pt idx="515">
                  <c:v>170.61317034700318</c:v>
                </c:pt>
                <c:pt idx="516">
                  <c:v>169.14925078864354</c:v>
                </c:pt>
                <c:pt idx="517">
                  <c:v>170.78568611987384</c:v>
                </c:pt>
                <c:pt idx="518">
                  <c:v>170.42093848580441</c:v>
                </c:pt>
                <c:pt idx="519">
                  <c:v>168.60212933753945</c:v>
                </c:pt>
                <c:pt idx="520">
                  <c:v>168.26695583596214</c:v>
                </c:pt>
                <c:pt idx="521">
                  <c:v>164.80678233438485</c:v>
                </c:pt>
                <c:pt idx="522">
                  <c:v>160.96707413249212</c:v>
                </c:pt>
                <c:pt idx="523">
                  <c:v>160.21786277602524</c:v>
                </c:pt>
                <c:pt idx="524">
                  <c:v>161.48462145110412</c:v>
                </c:pt>
                <c:pt idx="525">
                  <c:v>161.09029968454257</c:v>
                </c:pt>
                <c:pt idx="526">
                  <c:v>163.07669558359623</c:v>
                </c:pt>
                <c:pt idx="527">
                  <c:v>163.33300473186119</c:v>
                </c:pt>
                <c:pt idx="528">
                  <c:v>164.38288643533124</c:v>
                </c:pt>
                <c:pt idx="529">
                  <c:v>165.05816246056784</c:v>
                </c:pt>
                <c:pt idx="530">
                  <c:v>165.95031545741327</c:v>
                </c:pt>
                <c:pt idx="531">
                  <c:v>165.88130914826499</c:v>
                </c:pt>
                <c:pt idx="532">
                  <c:v>166.6847397476341</c:v>
                </c:pt>
                <c:pt idx="533">
                  <c:v>167.91206624605678</c:v>
                </c:pt>
                <c:pt idx="534">
                  <c:v>166.66009463722398</c:v>
                </c:pt>
                <c:pt idx="535">
                  <c:v>167.97121451104101</c:v>
                </c:pt>
                <c:pt idx="536">
                  <c:v>167.51281545741327</c:v>
                </c:pt>
                <c:pt idx="537">
                  <c:v>167.56703470031545</c:v>
                </c:pt>
                <c:pt idx="538">
                  <c:v>166.56644321766564</c:v>
                </c:pt>
                <c:pt idx="539">
                  <c:v>166.77839116719244</c:v>
                </c:pt>
                <c:pt idx="540">
                  <c:v>165.94045741324922</c:v>
                </c:pt>
                <c:pt idx="541">
                  <c:v>165.40319400630915</c:v>
                </c:pt>
                <c:pt idx="542">
                  <c:v>163.14570189274448</c:v>
                </c:pt>
                <c:pt idx="543">
                  <c:v>163.68296529968453</c:v>
                </c:pt>
                <c:pt idx="544">
                  <c:v>163.94420347003157</c:v>
                </c:pt>
                <c:pt idx="545">
                  <c:v>164.57018927444796</c:v>
                </c:pt>
                <c:pt idx="546">
                  <c:v>164.48146687697161</c:v>
                </c:pt>
                <c:pt idx="547">
                  <c:v>164.13150630914828</c:v>
                </c:pt>
                <c:pt idx="548">
                  <c:v>165.09266561514195</c:v>
                </c:pt>
                <c:pt idx="549">
                  <c:v>165.79751577287067</c:v>
                </c:pt>
                <c:pt idx="550">
                  <c:v>165.8566640378549</c:v>
                </c:pt>
                <c:pt idx="551">
                  <c:v>166.24112776025234</c:v>
                </c:pt>
                <c:pt idx="552">
                  <c:v>165.88623817034701</c:v>
                </c:pt>
                <c:pt idx="553">
                  <c:v>166.21648264984228</c:v>
                </c:pt>
                <c:pt idx="554">
                  <c:v>166.01932176656152</c:v>
                </c:pt>
                <c:pt idx="555">
                  <c:v>165.57570977917982</c:v>
                </c:pt>
                <c:pt idx="556">
                  <c:v>163.80126182965299</c:v>
                </c:pt>
                <c:pt idx="557">
                  <c:v>164.98915615141959</c:v>
                </c:pt>
                <c:pt idx="558">
                  <c:v>166.669952681388</c:v>
                </c:pt>
                <c:pt idx="559">
                  <c:v>168.82393533123027</c:v>
                </c:pt>
                <c:pt idx="560">
                  <c:v>169.33162460567826</c:v>
                </c:pt>
                <c:pt idx="561">
                  <c:v>169.03095425867508</c:v>
                </c:pt>
                <c:pt idx="562">
                  <c:v>169.43020504731862</c:v>
                </c:pt>
                <c:pt idx="563">
                  <c:v>168.3852523659306</c:v>
                </c:pt>
                <c:pt idx="564">
                  <c:v>167.24664826498423</c:v>
                </c:pt>
                <c:pt idx="565">
                  <c:v>167.11849369085175</c:v>
                </c:pt>
                <c:pt idx="566">
                  <c:v>167.72476340694004</c:v>
                </c:pt>
                <c:pt idx="567">
                  <c:v>168.19302050473189</c:v>
                </c:pt>
                <c:pt idx="568">
                  <c:v>168.28174290220821</c:v>
                </c:pt>
                <c:pt idx="569">
                  <c:v>166.96569400630915</c:v>
                </c:pt>
                <c:pt idx="570">
                  <c:v>166.30027602523657</c:v>
                </c:pt>
                <c:pt idx="571">
                  <c:v>167.24171924290221</c:v>
                </c:pt>
                <c:pt idx="572">
                  <c:v>167.78884069400632</c:v>
                </c:pt>
                <c:pt idx="573">
                  <c:v>167.36987381703469</c:v>
                </c:pt>
                <c:pt idx="574">
                  <c:v>167.21707413249212</c:v>
                </c:pt>
                <c:pt idx="575">
                  <c:v>168.04022082018929</c:v>
                </c:pt>
                <c:pt idx="576">
                  <c:v>165.32925867507888</c:v>
                </c:pt>
                <c:pt idx="577">
                  <c:v>163.88505520504734</c:v>
                </c:pt>
                <c:pt idx="578">
                  <c:v>161.85429810725554</c:v>
                </c:pt>
                <c:pt idx="579">
                  <c:v>160.21786277602524</c:v>
                </c:pt>
                <c:pt idx="580">
                  <c:v>159.61652208201892</c:v>
                </c:pt>
                <c:pt idx="581">
                  <c:v>159.22712933753945</c:v>
                </c:pt>
                <c:pt idx="582">
                  <c:v>160.99664826498423</c:v>
                </c:pt>
                <c:pt idx="583">
                  <c:v>160.30165615141959</c:v>
                </c:pt>
                <c:pt idx="584">
                  <c:v>160.15378548895899</c:v>
                </c:pt>
                <c:pt idx="585">
                  <c:v>161.12480283911671</c:v>
                </c:pt>
                <c:pt idx="586">
                  <c:v>160.57768138801259</c:v>
                </c:pt>
                <c:pt idx="587">
                  <c:v>160.90792586750788</c:v>
                </c:pt>
                <c:pt idx="588">
                  <c:v>159.897476340694</c:v>
                </c:pt>
                <c:pt idx="589">
                  <c:v>159.93690851735016</c:v>
                </c:pt>
                <c:pt idx="590">
                  <c:v>161.77050473186119</c:v>
                </c:pt>
                <c:pt idx="591">
                  <c:v>160.86849369085175</c:v>
                </c:pt>
                <c:pt idx="592">
                  <c:v>161.80500788643533</c:v>
                </c:pt>
                <c:pt idx="593">
                  <c:v>160.9375</c:v>
                </c:pt>
                <c:pt idx="594">
                  <c:v>160.34601735015775</c:v>
                </c:pt>
                <c:pt idx="595">
                  <c:v>161.25788643533124</c:v>
                </c:pt>
                <c:pt idx="596">
                  <c:v>163.11119873817034</c:v>
                </c:pt>
                <c:pt idx="597">
                  <c:v>164.06250000000003</c:v>
                </c:pt>
                <c:pt idx="598">
                  <c:v>165.77287066246055</c:v>
                </c:pt>
                <c:pt idx="599">
                  <c:v>166.03903785488961</c:v>
                </c:pt>
                <c:pt idx="600">
                  <c:v>166.32985015772869</c:v>
                </c:pt>
                <c:pt idx="601">
                  <c:v>167.68040220820191</c:v>
                </c:pt>
                <c:pt idx="602">
                  <c:v>168.227523659306</c:v>
                </c:pt>
                <c:pt idx="603">
                  <c:v>168.40003943217664</c:v>
                </c:pt>
                <c:pt idx="604">
                  <c:v>168.03036277602524</c:v>
                </c:pt>
                <c:pt idx="605">
                  <c:v>167.03470031545743</c:v>
                </c:pt>
                <c:pt idx="606">
                  <c:v>166.6847397476341</c:v>
                </c:pt>
                <c:pt idx="607">
                  <c:v>165.55599369085175</c:v>
                </c:pt>
                <c:pt idx="608">
                  <c:v>166.21155362776025</c:v>
                </c:pt>
                <c:pt idx="609">
                  <c:v>165.30461356466876</c:v>
                </c:pt>
                <c:pt idx="610">
                  <c:v>165.77779968454257</c:v>
                </c:pt>
                <c:pt idx="611">
                  <c:v>166.71924290220821</c:v>
                </c:pt>
                <c:pt idx="612">
                  <c:v>166.99033911671927</c:v>
                </c:pt>
                <c:pt idx="613">
                  <c:v>167.85291798107255</c:v>
                </c:pt>
                <c:pt idx="614">
                  <c:v>167.21214511041009</c:v>
                </c:pt>
                <c:pt idx="615">
                  <c:v>165.71865141955834</c:v>
                </c:pt>
                <c:pt idx="616">
                  <c:v>164.06742902208202</c:v>
                </c:pt>
                <c:pt idx="617">
                  <c:v>164.21037066246055</c:v>
                </c:pt>
                <c:pt idx="618">
                  <c:v>162.61829652996846</c:v>
                </c:pt>
                <c:pt idx="619">
                  <c:v>163.52523659305993</c:v>
                </c:pt>
                <c:pt idx="620">
                  <c:v>159.84325709779182</c:v>
                </c:pt>
                <c:pt idx="621">
                  <c:v>158.18217665615146</c:v>
                </c:pt>
                <c:pt idx="622">
                  <c:v>152.92291009463725</c:v>
                </c:pt>
                <c:pt idx="623">
                  <c:v>150.63584384858044</c:v>
                </c:pt>
                <c:pt idx="624">
                  <c:v>143.10429810725552</c:v>
                </c:pt>
                <c:pt idx="625">
                  <c:v>146.62361987381703</c:v>
                </c:pt>
                <c:pt idx="626">
                  <c:v>142.83813091482651</c:v>
                </c:pt>
                <c:pt idx="627">
                  <c:v>146.37716876971612</c:v>
                </c:pt>
                <c:pt idx="628">
                  <c:v>148.77760252365931</c:v>
                </c:pt>
                <c:pt idx="629">
                  <c:v>149.3986593059937</c:v>
                </c:pt>
                <c:pt idx="630">
                  <c:v>148.90082807570977</c:v>
                </c:pt>
                <c:pt idx="631">
                  <c:v>148.84660883280759</c:v>
                </c:pt>
                <c:pt idx="632">
                  <c:v>143.78943217665616</c:v>
                </c:pt>
                <c:pt idx="633">
                  <c:v>140.71865141955837</c:v>
                </c:pt>
                <c:pt idx="634">
                  <c:v>140.98974763406943</c:v>
                </c:pt>
                <c:pt idx="635">
                  <c:v>144.13939274447952</c:v>
                </c:pt>
                <c:pt idx="636">
                  <c:v>145.24842271293377</c:v>
                </c:pt>
                <c:pt idx="637">
                  <c:v>144.20839905362777</c:v>
                </c:pt>
                <c:pt idx="638">
                  <c:v>145.13998422712933</c:v>
                </c:pt>
                <c:pt idx="639">
                  <c:v>146.7961356466877</c:v>
                </c:pt>
                <c:pt idx="640">
                  <c:v>148.50157728706623</c:v>
                </c:pt>
                <c:pt idx="641">
                  <c:v>150.78371451104101</c:v>
                </c:pt>
                <c:pt idx="642">
                  <c:v>151.40970031545743</c:v>
                </c:pt>
                <c:pt idx="643">
                  <c:v>148.37835173501577</c:v>
                </c:pt>
                <c:pt idx="644">
                  <c:v>146.59897476340694</c:v>
                </c:pt>
                <c:pt idx="645">
                  <c:v>145.88426656151421</c:v>
                </c:pt>
                <c:pt idx="646">
                  <c:v>149.8669164037855</c:v>
                </c:pt>
                <c:pt idx="647">
                  <c:v>149.75354889589906</c:v>
                </c:pt>
                <c:pt idx="648">
                  <c:v>148.44735804416405</c:v>
                </c:pt>
                <c:pt idx="649">
                  <c:v>147.91502365930597</c:v>
                </c:pt>
                <c:pt idx="650">
                  <c:v>148.73324132492115</c:v>
                </c:pt>
                <c:pt idx="651">
                  <c:v>150.11336750788644</c:v>
                </c:pt>
                <c:pt idx="652">
                  <c:v>151.34069400630915</c:v>
                </c:pt>
                <c:pt idx="653">
                  <c:v>152.95248422712936</c:v>
                </c:pt>
                <c:pt idx="654">
                  <c:v>152.32156940063092</c:v>
                </c:pt>
                <c:pt idx="655">
                  <c:v>151.89274447949529</c:v>
                </c:pt>
                <c:pt idx="656">
                  <c:v>148.97476340694007</c:v>
                </c:pt>
                <c:pt idx="657">
                  <c:v>145.13012618296531</c:v>
                </c:pt>
                <c:pt idx="658">
                  <c:v>145.24349369085175</c:v>
                </c:pt>
                <c:pt idx="659">
                  <c:v>147.53548895899053</c:v>
                </c:pt>
                <c:pt idx="660">
                  <c:v>149.91620662460568</c:v>
                </c:pt>
                <c:pt idx="661">
                  <c:v>148.23541009463725</c:v>
                </c:pt>
                <c:pt idx="662">
                  <c:v>148.6494479495268</c:v>
                </c:pt>
                <c:pt idx="663">
                  <c:v>147.79672712933757</c:v>
                </c:pt>
                <c:pt idx="664">
                  <c:v>145.42586750788644</c:v>
                </c:pt>
                <c:pt idx="665">
                  <c:v>145.19420347003154</c:v>
                </c:pt>
                <c:pt idx="666">
                  <c:v>147.73757886435334</c:v>
                </c:pt>
                <c:pt idx="667">
                  <c:v>150.44361198738173</c:v>
                </c:pt>
                <c:pt idx="668">
                  <c:v>149.87184542586752</c:v>
                </c:pt>
                <c:pt idx="669">
                  <c:v>152.00118296529968</c:v>
                </c:pt>
                <c:pt idx="670">
                  <c:v>152.59266561514195</c:v>
                </c:pt>
                <c:pt idx="671">
                  <c:v>152.9672712933754</c:v>
                </c:pt>
                <c:pt idx="672">
                  <c:v>153.20879337539432</c:v>
                </c:pt>
                <c:pt idx="673">
                  <c:v>153.54889589905363</c:v>
                </c:pt>
                <c:pt idx="674">
                  <c:v>152.89826498422713</c:v>
                </c:pt>
                <c:pt idx="675">
                  <c:v>154.36218454258676</c:v>
                </c:pt>
                <c:pt idx="676">
                  <c:v>152.79968454258673</c:v>
                </c:pt>
                <c:pt idx="677">
                  <c:v>152.80954258675078</c:v>
                </c:pt>
                <c:pt idx="678">
                  <c:v>154.10587539432177</c:v>
                </c:pt>
                <c:pt idx="679">
                  <c:v>156.58024447949529</c:v>
                </c:pt>
                <c:pt idx="680">
                  <c:v>154.34739747634069</c:v>
                </c:pt>
                <c:pt idx="681">
                  <c:v>155.83596214511041</c:v>
                </c:pt>
                <c:pt idx="682">
                  <c:v>158.69479495268138</c:v>
                </c:pt>
                <c:pt idx="683">
                  <c:v>158.7736593059937</c:v>
                </c:pt>
                <c:pt idx="684">
                  <c:v>156.60488958990538</c:v>
                </c:pt>
                <c:pt idx="685">
                  <c:v>154.13052050473186</c:v>
                </c:pt>
                <c:pt idx="686">
                  <c:v>154.63820977917982</c:v>
                </c:pt>
                <c:pt idx="687">
                  <c:v>157.49211356466876</c:v>
                </c:pt>
                <c:pt idx="688">
                  <c:v>156.91048895899053</c:v>
                </c:pt>
                <c:pt idx="689">
                  <c:v>157.25059148264984</c:v>
                </c:pt>
                <c:pt idx="690">
                  <c:v>157.96037066246058</c:v>
                </c:pt>
                <c:pt idx="691">
                  <c:v>156.10212933753942</c:v>
                </c:pt>
                <c:pt idx="692">
                  <c:v>155.7472397476341</c:v>
                </c:pt>
                <c:pt idx="693">
                  <c:v>157.52168769716087</c:v>
                </c:pt>
                <c:pt idx="694">
                  <c:v>157.36395899053628</c:v>
                </c:pt>
                <c:pt idx="695">
                  <c:v>158.12795741324922</c:v>
                </c:pt>
                <c:pt idx="696">
                  <c:v>156.51123817034701</c:v>
                </c:pt>
                <c:pt idx="697">
                  <c:v>154.61356466876973</c:v>
                </c:pt>
                <c:pt idx="698">
                  <c:v>153.74605678233439</c:v>
                </c:pt>
                <c:pt idx="699">
                  <c:v>150.92172712933754</c:v>
                </c:pt>
                <c:pt idx="700">
                  <c:v>150.1330835962145</c:v>
                </c:pt>
                <c:pt idx="701">
                  <c:v>148.5163643533123</c:v>
                </c:pt>
                <c:pt idx="702">
                  <c:v>148.45228706624607</c:v>
                </c:pt>
                <c:pt idx="703">
                  <c:v>148.73817034700318</c:v>
                </c:pt>
                <c:pt idx="704">
                  <c:v>152.46451104100947</c:v>
                </c:pt>
                <c:pt idx="705">
                  <c:v>153.70662460567823</c:v>
                </c:pt>
                <c:pt idx="706">
                  <c:v>158.0441640378549</c:v>
                </c:pt>
                <c:pt idx="707">
                  <c:v>158.09345425867508</c:v>
                </c:pt>
                <c:pt idx="708">
                  <c:v>158.96589116719241</c:v>
                </c:pt>
                <c:pt idx="709">
                  <c:v>160.09463722397476</c:v>
                </c:pt>
                <c:pt idx="710">
                  <c:v>160.30165615141959</c:v>
                </c:pt>
                <c:pt idx="711">
                  <c:v>160.74526813880126</c:v>
                </c:pt>
                <c:pt idx="712">
                  <c:v>158.68000788643536</c:v>
                </c:pt>
                <c:pt idx="713">
                  <c:v>159.65102523659306</c:v>
                </c:pt>
                <c:pt idx="714">
                  <c:v>158.98560725552051</c:v>
                </c:pt>
                <c:pt idx="715">
                  <c:v>159.2222003154574</c:v>
                </c:pt>
                <c:pt idx="716">
                  <c:v>158.11317034700315</c:v>
                </c:pt>
                <c:pt idx="717">
                  <c:v>158.02444794952683</c:v>
                </c:pt>
                <c:pt idx="718">
                  <c:v>157.91600946372239</c:v>
                </c:pt>
                <c:pt idx="719">
                  <c:v>156.72318611987382</c:v>
                </c:pt>
                <c:pt idx="720">
                  <c:v>159.48343848580441</c:v>
                </c:pt>
                <c:pt idx="721">
                  <c:v>160.32137223974763</c:v>
                </c:pt>
                <c:pt idx="722">
                  <c:v>161.34660883280756</c:v>
                </c:pt>
                <c:pt idx="723">
                  <c:v>162.86474763406943</c:v>
                </c:pt>
                <c:pt idx="724">
                  <c:v>162.7316640378549</c:v>
                </c:pt>
                <c:pt idx="725">
                  <c:v>162.13032334384857</c:v>
                </c:pt>
                <c:pt idx="726">
                  <c:v>163.80126182965299</c:v>
                </c:pt>
                <c:pt idx="727">
                  <c:v>163.72239747634072</c:v>
                </c:pt>
                <c:pt idx="728">
                  <c:v>164.20544164037852</c:v>
                </c:pt>
                <c:pt idx="729">
                  <c:v>166.07354100946372</c:v>
                </c:pt>
                <c:pt idx="730">
                  <c:v>167.57689274447952</c:v>
                </c:pt>
                <c:pt idx="731">
                  <c:v>168.11415615141956</c:v>
                </c:pt>
                <c:pt idx="732">
                  <c:v>168.40496845425869</c:v>
                </c:pt>
                <c:pt idx="733">
                  <c:v>168.227523659306</c:v>
                </c:pt>
                <c:pt idx="734">
                  <c:v>169.80973974763407</c:v>
                </c:pt>
                <c:pt idx="735">
                  <c:v>170.61317034700318</c:v>
                </c:pt>
                <c:pt idx="736">
                  <c:v>169.60272082018926</c:v>
                </c:pt>
                <c:pt idx="737">
                  <c:v>170.50473186119874</c:v>
                </c:pt>
                <c:pt idx="738">
                  <c:v>170.5983832807571</c:v>
                </c:pt>
                <c:pt idx="739">
                  <c:v>171.11593059936908</c:v>
                </c:pt>
                <c:pt idx="740">
                  <c:v>171.50532334384857</c:v>
                </c:pt>
                <c:pt idx="741">
                  <c:v>172.02287066246058</c:v>
                </c:pt>
                <c:pt idx="742">
                  <c:v>172.0869479495268</c:v>
                </c:pt>
                <c:pt idx="743">
                  <c:v>171.37223974763407</c:v>
                </c:pt>
                <c:pt idx="744">
                  <c:v>171.4264589905363</c:v>
                </c:pt>
                <c:pt idx="745">
                  <c:v>172.392547318612</c:v>
                </c:pt>
                <c:pt idx="746">
                  <c:v>171.09128548895899</c:v>
                </c:pt>
                <c:pt idx="747">
                  <c:v>170.83990536277605</c:v>
                </c:pt>
                <c:pt idx="748">
                  <c:v>170.04140378548897</c:v>
                </c:pt>
                <c:pt idx="749">
                  <c:v>170.68710567823345</c:v>
                </c:pt>
                <c:pt idx="750">
                  <c:v>171.58418769716087</c:v>
                </c:pt>
                <c:pt idx="751">
                  <c:v>172.31861198738173</c:v>
                </c:pt>
                <c:pt idx="752">
                  <c:v>174.80776813880126</c:v>
                </c:pt>
                <c:pt idx="753">
                  <c:v>175.36967665615146</c:v>
                </c:pt>
                <c:pt idx="754">
                  <c:v>173.85646687697164</c:v>
                </c:pt>
                <c:pt idx="755">
                  <c:v>174.17685331230282</c:v>
                </c:pt>
                <c:pt idx="756">
                  <c:v>173.92054416403786</c:v>
                </c:pt>
                <c:pt idx="757">
                  <c:v>173.42764195583598</c:v>
                </c:pt>
                <c:pt idx="758">
                  <c:v>174.37894321766561</c:v>
                </c:pt>
                <c:pt idx="759">
                  <c:v>174.78312302839117</c:v>
                </c:pt>
                <c:pt idx="760">
                  <c:v>175.9069400630915</c:v>
                </c:pt>
                <c:pt idx="761">
                  <c:v>176.91738958990538</c:v>
                </c:pt>
                <c:pt idx="762">
                  <c:v>176.4294164037855</c:v>
                </c:pt>
                <c:pt idx="763">
                  <c:v>176.25690063091483</c:v>
                </c:pt>
                <c:pt idx="764">
                  <c:v>176.00059148264984</c:v>
                </c:pt>
                <c:pt idx="765">
                  <c:v>175.6013406940063</c:v>
                </c:pt>
                <c:pt idx="766">
                  <c:v>175.32531545741327</c:v>
                </c:pt>
                <c:pt idx="767">
                  <c:v>174.27543375394322</c:v>
                </c:pt>
                <c:pt idx="768">
                  <c:v>174.87677444794954</c:v>
                </c:pt>
                <c:pt idx="769">
                  <c:v>175.24152208201892</c:v>
                </c:pt>
                <c:pt idx="770">
                  <c:v>175.29574132492115</c:v>
                </c:pt>
                <c:pt idx="771">
                  <c:v>176.62164826498423</c:v>
                </c:pt>
                <c:pt idx="772">
                  <c:v>177.55816246056784</c:v>
                </c:pt>
                <c:pt idx="773">
                  <c:v>176.31604889589906</c:v>
                </c:pt>
                <c:pt idx="774">
                  <c:v>174.23600157728708</c:v>
                </c:pt>
                <c:pt idx="775">
                  <c:v>174.91127760252368</c:v>
                </c:pt>
                <c:pt idx="776">
                  <c:v>175.62598580441642</c:v>
                </c:pt>
                <c:pt idx="777">
                  <c:v>177.88840694006311</c:v>
                </c:pt>
                <c:pt idx="778">
                  <c:v>177.33142744479494</c:v>
                </c:pt>
                <c:pt idx="779">
                  <c:v>180.33813091482651</c:v>
                </c:pt>
                <c:pt idx="780">
                  <c:v>181.11198738170347</c:v>
                </c:pt>
                <c:pt idx="781">
                  <c:v>181.69854100946372</c:v>
                </c:pt>
                <c:pt idx="782">
                  <c:v>181.20563880126184</c:v>
                </c:pt>
                <c:pt idx="783">
                  <c:v>180.84582018927443</c:v>
                </c:pt>
                <c:pt idx="784">
                  <c:v>179.89944794952683</c:v>
                </c:pt>
                <c:pt idx="785">
                  <c:v>179.74171924290224</c:v>
                </c:pt>
                <c:pt idx="786">
                  <c:v>178.647476340694</c:v>
                </c:pt>
                <c:pt idx="787">
                  <c:v>178.23343848580444</c:v>
                </c:pt>
                <c:pt idx="788">
                  <c:v>179.38682965299682</c:v>
                </c:pt>
                <c:pt idx="789">
                  <c:v>179.3769716088328</c:v>
                </c:pt>
                <c:pt idx="790">
                  <c:v>178.67212145110412</c:v>
                </c:pt>
                <c:pt idx="791">
                  <c:v>177.86376182965301</c:v>
                </c:pt>
                <c:pt idx="792">
                  <c:v>178.24822555205046</c:v>
                </c:pt>
                <c:pt idx="793">
                  <c:v>180.09660883280759</c:v>
                </c:pt>
                <c:pt idx="794">
                  <c:v>178.647476340694</c:v>
                </c:pt>
                <c:pt idx="795">
                  <c:v>178.19400630914825</c:v>
                </c:pt>
                <c:pt idx="796">
                  <c:v>178.73619873817034</c:v>
                </c:pt>
                <c:pt idx="797">
                  <c:v>174.31979495268141</c:v>
                </c:pt>
                <c:pt idx="798">
                  <c:v>174.7683359621451</c:v>
                </c:pt>
                <c:pt idx="799">
                  <c:v>176.48856466876973</c:v>
                </c:pt>
                <c:pt idx="800">
                  <c:v>175.63091482649841</c:v>
                </c:pt>
                <c:pt idx="801">
                  <c:v>175.74428233438485</c:v>
                </c:pt>
                <c:pt idx="802">
                  <c:v>177.3905757097792</c:v>
                </c:pt>
                <c:pt idx="803">
                  <c:v>177.28706624605678</c:v>
                </c:pt>
                <c:pt idx="804">
                  <c:v>176.21253943217664</c:v>
                </c:pt>
                <c:pt idx="805">
                  <c:v>175.89215299684545</c:v>
                </c:pt>
                <c:pt idx="806">
                  <c:v>174.62539432176655</c:v>
                </c:pt>
                <c:pt idx="807">
                  <c:v>174.62046529968453</c:v>
                </c:pt>
                <c:pt idx="808">
                  <c:v>176.75966088328076</c:v>
                </c:pt>
                <c:pt idx="809">
                  <c:v>177.24763406940065</c:v>
                </c:pt>
                <c:pt idx="810">
                  <c:v>177.602523659306</c:v>
                </c:pt>
                <c:pt idx="811">
                  <c:v>177.38071766561515</c:v>
                </c:pt>
                <c:pt idx="812">
                  <c:v>177.86869085173501</c:v>
                </c:pt>
                <c:pt idx="813">
                  <c:v>178.15457413249212</c:v>
                </c:pt>
                <c:pt idx="814">
                  <c:v>177.23284700315457</c:v>
                </c:pt>
                <c:pt idx="815">
                  <c:v>175.14787066246055</c:v>
                </c:pt>
                <c:pt idx="816">
                  <c:v>175.40910883280759</c:v>
                </c:pt>
                <c:pt idx="817">
                  <c:v>174.72890378548897</c:v>
                </c:pt>
                <c:pt idx="818">
                  <c:v>174.29514984227131</c:v>
                </c:pt>
                <c:pt idx="819">
                  <c:v>174.59089116719241</c:v>
                </c:pt>
                <c:pt idx="820">
                  <c:v>174.43316246056781</c:v>
                </c:pt>
                <c:pt idx="821">
                  <c:v>173.37342271293377</c:v>
                </c:pt>
                <c:pt idx="822">
                  <c:v>172.77701104100947</c:v>
                </c:pt>
                <c:pt idx="823">
                  <c:v>171.90457413249212</c:v>
                </c:pt>
                <c:pt idx="824">
                  <c:v>170.60824132492115</c:v>
                </c:pt>
                <c:pt idx="825">
                  <c:v>168.50847791798108</c:v>
                </c:pt>
                <c:pt idx="826">
                  <c:v>169.77523659305993</c:v>
                </c:pt>
                <c:pt idx="827">
                  <c:v>171.17014984227129</c:v>
                </c:pt>
                <c:pt idx="828">
                  <c:v>171.6630520504732</c:v>
                </c:pt>
                <c:pt idx="829">
                  <c:v>172.2594637223975</c:v>
                </c:pt>
                <c:pt idx="830">
                  <c:v>172.7819400630915</c:v>
                </c:pt>
                <c:pt idx="831">
                  <c:v>172.67843059936908</c:v>
                </c:pt>
                <c:pt idx="832">
                  <c:v>174.43809148264984</c:v>
                </c:pt>
                <c:pt idx="833">
                  <c:v>173.58044164037855</c:v>
                </c:pt>
                <c:pt idx="834">
                  <c:v>173.432570977918</c:v>
                </c:pt>
                <c:pt idx="835">
                  <c:v>169.90832018927443</c:v>
                </c:pt>
                <c:pt idx="836">
                  <c:v>167.77898264984228</c:v>
                </c:pt>
                <c:pt idx="837">
                  <c:v>169.23304416403784</c:v>
                </c:pt>
                <c:pt idx="838">
                  <c:v>172.50591482649844</c:v>
                </c:pt>
                <c:pt idx="839">
                  <c:v>172.69814668769718</c:v>
                </c:pt>
                <c:pt idx="840">
                  <c:v>173.68888012618297</c:v>
                </c:pt>
                <c:pt idx="841">
                  <c:v>172.52070189274448</c:v>
                </c:pt>
                <c:pt idx="842">
                  <c:v>174.30993690851736</c:v>
                </c:pt>
                <c:pt idx="843">
                  <c:v>172.50098580441642</c:v>
                </c:pt>
                <c:pt idx="844">
                  <c:v>172.99881703470032</c:v>
                </c:pt>
                <c:pt idx="845">
                  <c:v>174.44794952681389</c:v>
                </c:pt>
                <c:pt idx="846">
                  <c:v>175.6013406940063</c:v>
                </c:pt>
                <c:pt idx="847">
                  <c:v>176.38998422712936</c:v>
                </c:pt>
                <c:pt idx="848">
                  <c:v>176.46391955835963</c:v>
                </c:pt>
                <c:pt idx="849">
                  <c:v>174.62046529968453</c:v>
                </c:pt>
                <c:pt idx="850">
                  <c:v>175.36967665615146</c:v>
                </c:pt>
                <c:pt idx="851">
                  <c:v>173.61987381703469</c:v>
                </c:pt>
                <c:pt idx="852">
                  <c:v>174.0388406940063</c:v>
                </c:pt>
                <c:pt idx="853">
                  <c:v>175.90201104100947</c:v>
                </c:pt>
                <c:pt idx="854">
                  <c:v>176.07945583596216</c:v>
                </c:pt>
                <c:pt idx="855">
                  <c:v>177.57787854889588</c:v>
                </c:pt>
                <c:pt idx="856">
                  <c:v>179.7663643533123</c:v>
                </c:pt>
                <c:pt idx="857">
                  <c:v>181.04791009463725</c:v>
                </c:pt>
                <c:pt idx="858">
                  <c:v>182.25552050473186</c:v>
                </c:pt>
                <c:pt idx="859">
                  <c:v>183.00966088328076</c:v>
                </c:pt>
                <c:pt idx="860">
                  <c:v>182.23580441640382</c:v>
                </c:pt>
                <c:pt idx="861">
                  <c:v>181.5358832807571</c:v>
                </c:pt>
                <c:pt idx="862">
                  <c:v>181.45208990536275</c:v>
                </c:pt>
                <c:pt idx="863">
                  <c:v>181.52109621451103</c:v>
                </c:pt>
                <c:pt idx="864">
                  <c:v>180.78174290220818</c:v>
                </c:pt>
                <c:pt idx="865">
                  <c:v>182.56604889589906</c:v>
                </c:pt>
                <c:pt idx="866">
                  <c:v>182.63505520504731</c:v>
                </c:pt>
                <c:pt idx="867">
                  <c:v>183.5666403785489</c:v>
                </c:pt>
                <c:pt idx="868">
                  <c:v>184.22712933753945</c:v>
                </c:pt>
                <c:pt idx="869">
                  <c:v>185.64668769716087</c:v>
                </c:pt>
                <c:pt idx="870">
                  <c:v>184.63623817034701</c:v>
                </c:pt>
                <c:pt idx="871">
                  <c:v>182.38367507886434</c:v>
                </c:pt>
                <c:pt idx="872">
                  <c:v>181.5358832807571</c:v>
                </c:pt>
                <c:pt idx="873">
                  <c:v>180.75709779179812</c:v>
                </c:pt>
                <c:pt idx="874">
                  <c:v>182.04357255520506</c:v>
                </c:pt>
                <c:pt idx="875">
                  <c:v>184.27149053627764</c:v>
                </c:pt>
                <c:pt idx="876">
                  <c:v>186.80993690851736</c:v>
                </c:pt>
                <c:pt idx="877">
                  <c:v>185.26715299684545</c:v>
                </c:pt>
                <c:pt idx="878">
                  <c:v>185.18828864353313</c:v>
                </c:pt>
                <c:pt idx="879">
                  <c:v>185.31644321766564</c:v>
                </c:pt>
                <c:pt idx="880">
                  <c:v>186.16423501577287</c:v>
                </c:pt>
                <c:pt idx="881">
                  <c:v>186.4008280757098</c:v>
                </c:pt>
                <c:pt idx="882">
                  <c:v>187.52957413249212</c:v>
                </c:pt>
                <c:pt idx="883">
                  <c:v>188.53509463722398</c:v>
                </c:pt>
                <c:pt idx="884">
                  <c:v>189.55540220820188</c:v>
                </c:pt>
                <c:pt idx="885">
                  <c:v>189.52089905362777</c:v>
                </c:pt>
                <c:pt idx="886">
                  <c:v>188.65339116719244</c:v>
                </c:pt>
                <c:pt idx="887">
                  <c:v>189.34345425867508</c:v>
                </c:pt>
                <c:pt idx="888">
                  <c:v>189.86100157728708</c:v>
                </c:pt>
                <c:pt idx="889">
                  <c:v>190.21589116719244</c:v>
                </c:pt>
                <c:pt idx="890">
                  <c:v>191.64530757097793</c:v>
                </c:pt>
                <c:pt idx="891">
                  <c:v>190.92567034700318</c:v>
                </c:pt>
                <c:pt idx="892">
                  <c:v>189.38781545741327</c:v>
                </c:pt>
                <c:pt idx="893">
                  <c:v>188.74211356466878</c:v>
                </c:pt>
                <c:pt idx="894">
                  <c:v>186.73107255520506</c:v>
                </c:pt>
                <c:pt idx="895">
                  <c:v>187.7316640378549</c:v>
                </c:pt>
                <c:pt idx="896">
                  <c:v>187.85981861198741</c:v>
                </c:pt>
                <c:pt idx="897">
                  <c:v>186.75571766561515</c:v>
                </c:pt>
                <c:pt idx="898">
                  <c:v>187.22397476340694</c:v>
                </c:pt>
                <c:pt idx="899">
                  <c:v>186.05086750788641</c:v>
                </c:pt>
                <c:pt idx="900">
                  <c:v>185.49881703470029</c:v>
                </c:pt>
                <c:pt idx="901">
                  <c:v>186.0705835962145</c:v>
                </c:pt>
                <c:pt idx="902">
                  <c:v>185.48402996845425</c:v>
                </c:pt>
                <c:pt idx="903">
                  <c:v>184.67074132492115</c:v>
                </c:pt>
                <c:pt idx="904">
                  <c:v>187.66265772870662</c:v>
                </c:pt>
                <c:pt idx="905">
                  <c:v>187.39156151419559</c:v>
                </c:pt>
                <c:pt idx="906">
                  <c:v>186.82965299684545</c:v>
                </c:pt>
                <c:pt idx="907">
                  <c:v>186.71628548895899</c:v>
                </c:pt>
                <c:pt idx="908">
                  <c:v>186.86908517350159</c:v>
                </c:pt>
                <c:pt idx="909">
                  <c:v>188.33300473186119</c:v>
                </c:pt>
                <c:pt idx="910">
                  <c:v>187.46056782334387</c:v>
                </c:pt>
                <c:pt idx="911">
                  <c:v>186.88387223974763</c:v>
                </c:pt>
                <c:pt idx="912">
                  <c:v>187.3422712933754</c:v>
                </c:pt>
                <c:pt idx="913">
                  <c:v>187.95347003154575</c:v>
                </c:pt>
                <c:pt idx="914">
                  <c:v>188.49566246056784</c:v>
                </c:pt>
                <c:pt idx="915">
                  <c:v>188.50552050473186</c:v>
                </c:pt>
                <c:pt idx="916">
                  <c:v>188.73225552050471</c:v>
                </c:pt>
                <c:pt idx="917">
                  <c:v>187.51478706624607</c:v>
                </c:pt>
                <c:pt idx="918">
                  <c:v>186.89373028391168</c:v>
                </c:pt>
                <c:pt idx="919">
                  <c:v>188.11612776025234</c:v>
                </c:pt>
                <c:pt idx="920">
                  <c:v>186.79514984227131</c:v>
                </c:pt>
                <c:pt idx="921">
                  <c:v>187.2683359621451</c:v>
                </c:pt>
                <c:pt idx="922">
                  <c:v>186.91344637223975</c:v>
                </c:pt>
                <c:pt idx="923">
                  <c:v>187.31269716088329</c:v>
                </c:pt>
                <c:pt idx="924">
                  <c:v>187.2683359621451</c:v>
                </c:pt>
                <c:pt idx="925">
                  <c:v>187.31269716088329</c:v>
                </c:pt>
                <c:pt idx="926">
                  <c:v>187.43099369085175</c:v>
                </c:pt>
                <c:pt idx="927">
                  <c:v>186.69656940063092</c:v>
                </c:pt>
                <c:pt idx="928">
                  <c:v>185.42981072555204</c:v>
                </c:pt>
                <c:pt idx="929">
                  <c:v>185.37559148264984</c:v>
                </c:pt>
                <c:pt idx="930">
                  <c:v>184.67074132492115</c:v>
                </c:pt>
                <c:pt idx="931">
                  <c:v>186.04100946372239</c:v>
                </c:pt>
                <c:pt idx="932">
                  <c:v>187.13032334384857</c:v>
                </c:pt>
                <c:pt idx="933">
                  <c:v>187.1894716088328</c:v>
                </c:pt>
                <c:pt idx="934">
                  <c:v>187.64294164037855</c:v>
                </c:pt>
                <c:pt idx="935">
                  <c:v>186.1691640378549</c:v>
                </c:pt>
                <c:pt idx="936">
                  <c:v>185.415023659306</c:v>
                </c:pt>
                <c:pt idx="937">
                  <c:v>184.03982649842271</c:v>
                </c:pt>
                <c:pt idx="938">
                  <c:v>183.82294952681389</c:v>
                </c:pt>
                <c:pt idx="939">
                  <c:v>184.53765772870662</c:v>
                </c:pt>
                <c:pt idx="940">
                  <c:v>184.53765772870662</c:v>
                </c:pt>
                <c:pt idx="941">
                  <c:v>184.43414826498423</c:v>
                </c:pt>
                <c:pt idx="942">
                  <c:v>184.14826498422713</c:v>
                </c:pt>
                <c:pt idx="943">
                  <c:v>184.375</c:v>
                </c:pt>
                <c:pt idx="944">
                  <c:v>186.26281545741327</c:v>
                </c:pt>
                <c:pt idx="945">
                  <c:v>186.63249211356467</c:v>
                </c:pt>
                <c:pt idx="946">
                  <c:v>187.15989747634069</c:v>
                </c:pt>
                <c:pt idx="947">
                  <c:v>187.99783123028394</c:v>
                </c:pt>
                <c:pt idx="948">
                  <c:v>185.69597791798108</c:v>
                </c:pt>
                <c:pt idx="949">
                  <c:v>184.32570977917982</c:v>
                </c:pt>
                <c:pt idx="950">
                  <c:v>184.5080835962145</c:v>
                </c:pt>
                <c:pt idx="951">
                  <c:v>184.22220031545743</c:v>
                </c:pt>
                <c:pt idx="952">
                  <c:v>183.8722397476341</c:v>
                </c:pt>
                <c:pt idx="953">
                  <c:v>181.59503154574134</c:v>
                </c:pt>
                <c:pt idx="954">
                  <c:v>180.20997634069403</c:v>
                </c:pt>
                <c:pt idx="955">
                  <c:v>181.36829652996843</c:v>
                </c:pt>
                <c:pt idx="956">
                  <c:v>183.73915615141956</c:v>
                </c:pt>
                <c:pt idx="957">
                  <c:v>184.00039432176658</c:v>
                </c:pt>
                <c:pt idx="958">
                  <c:v>184.20741324921138</c:v>
                </c:pt>
                <c:pt idx="959">
                  <c:v>184.19755520504734</c:v>
                </c:pt>
                <c:pt idx="960">
                  <c:v>185.16364353312304</c:v>
                </c:pt>
                <c:pt idx="961">
                  <c:v>184.77917981072557</c:v>
                </c:pt>
                <c:pt idx="962">
                  <c:v>184.83339905362777</c:v>
                </c:pt>
                <c:pt idx="963">
                  <c:v>185.72062302839117</c:v>
                </c:pt>
                <c:pt idx="964">
                  <c:v>186.32196372239747</c:v>
                </c:pt>
                <c:pt idx="965">
                  <c:v>185.97693217665616</c:v>
                </c:pt>
                <c:pt idx="966">
                  <c:v>184.94676656151421</c:v>
                </c:pt>
                <c:pt idx="967">
                  <c:v>184.72003154574134</c:v>
                </c:pt>
                <c:pt idx="968">
                  <c:v>185.22772082018929</c:v>
                </c:pt>
                <c:pt idx="969">
                  <c:v>186.91344637223975</c:v>
                </c:pt>
                <c:pt idx="970">
                  <c:v>187.98304416403786</c:v>
                </c:pt>
                <c:pt idx="971">
                  <c:v>188.18513406940065</c:v>
                </c:pt>
                <c:pt idx="972">
                  <c:v>188.24428233438488</c:v>
                </c:pt>
                <c:pt idx="973">
                  <c:v>188.01754731861197</c:v>
                </c:pt>
                <c:pt idx="974">
                  <c:v>186.76064668769718</c:v>
                </c:pt>
                <c:pt idx="975">
                  <c:v>186.17409305993689</c:v>
                </c:pt>
                <c:pt idx="976">
                  <c:v>186.76064668769718</c:v>
                </c:pt>
                <c:pt idx="977">
                  <c:v>187.77109621451103</c:v>
                </c:pt>
                <c:pt idx="978">
                  <c:v>187.33241324921138</c:v>
                </c:pt>
                <c:pt idx="979">
                  <c:v>188.07176656151421</c:v>
                </c:pt>
                <c:pt idx="980">
                  <c:v>187.5</c:v>
                </c:pt>
                <c:pt idx="981">
                  <c:v>186.8247239747634</c:v>
                </c:pt>
                <c:pt idx="982">
                  <c:v>186.25788643533124</c:v>
                </c:pt>
                <c:pt idx="983">
                  <c:v>185.03548895899053</c:v>
                </c:pt>
                <c:pt idx="984">
                  <c:v>187.09089116719241</c:v>
                </c:pt>
                <c:pt idx="985">
                  <c:v>190.30461356466876</c:v>
                </c:pt>
                <c:pt idx="986">
                  <c:v>192.01991324921136</c:v>
                </c:pt>
                <c:pt idx="987">
                  <c:v>193.5380520504732</c:v>
                </c:pt>
                <c:pt idx="988">
                  <c:v>192.32551261829653</c:v>
                </c:pt>
                <c:pt idx="989">
                  <c:v>192.17764195583595</c:v>
                </c:pt>
                <c:pt idx="990">
                  <c:v>193.19794952681389</c:v>
                </c:pt>
                <c:pt idx="991">
                  <c:v>192.27622239747632</c:v>
                </c:pt>
                <c:pt idx="992">
                  <c:v>190.83201892744481</c:v>
                </c:pt>
                <c:pt idx="993">
                  <c:v>190.31940063091483</c:v>
                </c:pt>
                <c:pt idx="994">
                  <c:v>190.91581230283913</c:v>
                </c:pt>
                <c:pt idx="995">
                  <c:v>191.13268927444796</c:v>
                </c:pt>
                <c:pt idx="996">
                  <c:v>191.2263406940063</c:v>
                </c:pt>
                <c:pt idx="997">
                  <c:v>192.46845425867508</c:v>
                </c:pt>
                <c:pt idx="998">
                  <c:v>192.3205835962145</c:v>
                </c:pt>
                <c:pt idx="999">
                  <c:v>193.3063880126183</c:v>
                </c:pt>
                <c:pt idx="1000">
                  <c:v>193.28174290220821</c:v>
                </c:pt>
                <c:pt idx="1001">
                  <c:v>192.35508675078864</c:v>
                </c:pt>
                <c:pt idx="1002">
                  <c:v>192.17271293375396</c:v>
                </c:pt>
                <c:pt idx="1003">
                  <c:v>192.06427444794954</c:v>
                </c:pt>
                <c:pt idx="1004">
                  <c:v>192.84798895899053</c:v>
                </c:pt>
                <c:pt idx="1005">
                  <c:v>191.44814668769718</c:v>
                </c:pt>
                <c:pt idx="1006">
                  <c:v>190.89116719242901</c:v>
                </c:pt>
                <c:pt idx="1007">
                  <c:v>190.65950315457414</c:v>
                </c:pt>
                <c:pt idx="1008">
                  <c:v>190.30461356466876</c:v>
                </c:pt>
                <c:pt idx="1009">
                  <c:v>191.35449526813881</c:v>
                </c:pt>
                <c:pt idx="1010">
                  <c:v>191.7438880126183</c:v>
                </c:pt>
                <c:pt idx="1011">
                  <c:v>193.03529179810727</c:v>
                </c:pt>
                <c:pt idx="1012">
                  <c:v>194.32669558359621</c:v>
                </c:pt>
                <c:pt idx="1013">
                  <c:v>193.70070977917982</c:v>
                </c:pt>
                <c:pt idx="1014">
                  <c:v>193.63170347003154</c:v>
                </c:pt>
                <c:pt idx="1015">
                  <c:v>194.09503154574134</c:v>
                </c:pt>
                <c:pt idx="1016">
                  <c:v>195.19913249211356</c:v>
                </c:pt>
                <c:pt idx="1017">
                  <c:v>194.43020504731859</c:v>
                </c:pt>
                <c:pt idx="1018">
                  <c:v>194.69144321766564</c:v>
                </c:pt>
                <c:pt idx="1019">
                  <c:v>196.16522082018929</c:v>
                </c:pt>
                <c:pt idx="1020">
                  <c:v>194.72101735015775</c:v>
                </c:pt>
                <c:pt idx="1021">
                  <c:v>194.40063091482648</c:v>
                </c:pt>
                <c:pt idx="1022">
                  <c:v>196.68769716088329</c:v>
                </c:pt>
                <c:pt idx="1023">
                  <c:v>194.53371451104101</c:v>
                </c:pt>
                <c:pt idx="1024">
                  <c:v>195.89412460567823</c:v>
                </c:pt>
                <c:pt idx="1025">
                  <c:v>197.18059936908517</c:v>
                </c:pt>
                <c:pt idx="1026">
                  <c:v>198.5705835962145</c:v>
                </c:pt>
                <c:pt idx="1027">
                  <c:v>199.46766561514195</c:v>
                </c:pt>
                <c:pt idx="1028">
                  <c:v>199.53667192429023</c:v>
                </c:pt>
                <c:pt idx="1029">
                  <c:v>201.42448738170344</c:v>
                </c:pt>
                <c:pt idx="1030">
                  <c:v>202.17862776025237</c:v>
                </c:pt>
                <c:pt idx="1031">
                  <c:v>201.24211356466876</c:v>
                </c:pt>
                <c:pt idx="1032">
                  <c:v>203.34680599369088</c:v>
                </c:pt>
                <c:pt idx="1033">
                  <c:v>203.69183753943219</c:v>
                </c:pt>
                <c:pt idx="1034">
                  <c:v>203.36652208201892</c:v>
                </c:pt>
                <c:pt idx="1035">
                  <c:v>203.99743690851736</c:v>
                </c:pt>
                <c:pt idx="1036">
                  <c:v>204.95859621451103</c:v>
                </c:pt>
                <c:pt idx="1037">
                  <c:v>204.3030362776025</c:v>
                </c:pt>
                <c:pt idx="1038">
                  <c:v>204.06151419558358</c:v>
                </c:pt>
                <c:pt idx="1039">
                  <c:v>204.64806782334387</c:v>
                </c:pt>
                <c:pt idx="1040">
                  <c:v>204.76636435331233</c:v>
                </c:pt>
                <c:pt idx="1041">
                  <c:v>204.13544952681386</c:v>
                </c:pt>
                <c:pt idx="1042">
                  <c:v>203.77563091482651</c:v>
                </c:pt>
                <c:pt idx="1043">
                  <c:v>204.81072555205046</c:v>
                </c:pt>
                <c:pt idx="1044">
                  <c:v>206.0380520504732</c:v>
                </c:pt>
                <c:pt idx="1045">
                  <c:v>206.9055599369085</c:v>
                </c:pt>
                <c:pt idx="1046">
                  <c:v>206.68868296529968</c:v>
                </c:pt>
                <c:pt idx="1047">
                  <c:v>206.83162460567823</c:v>
                </c:pt>
                <c:pt idx="1048">
                  <c:v>205.41206624605678</c:v>
                </c:pt>
                <c:pt idx="1049">
                  <c:v>204.77129337539432</c:v>
                </c:pt>
                <c:pt idx="1050">
                  <c:v>201.68079652996846</c:v>
                </c:pt>
                <c:pt idx="1051">
                  <c:v>202.87854889589906</c:v>
                </c:pt>
                <c:pt idx="1052">
                  <c:v>203.20879337539432</c:v>
                </c:pt>
                <c:pt idx="1053">
                  <c:v>205.56486593059938</c:v>
                </c:pt>
                <c:pt idx="1054">
                  <c:v>206.44716088328073</c:v>
                </c:pt>
                <c:pt idx="1055">
                  <c:v>206.08241324921138</c:v>
                </c:pt>
                <c:pt idx="1056">
                  <c:v>202.84404574132492</c:v>
                </c:pt>
                <c:pt idx="1057">
                  <c:v>203.125</c:v>
                </c:pt>
                <c:pt idx="1058">
                  <c:v>202.0652602523659</c:v>
                </c:pt>
                <c:pt idx="1059">
                  <c:v>200.45347003154578</c:v>
                </c:pt>
                <c:pt idx="1060">
                  <c:v>201.7005126182965</c:v>
                </c:pt>
                <c:pt idx="1061">
                  <c:v>203.22358044164037</c:v>
                </c:pt>
                <c:pt idx="1062">
                  <c:v>205.80145899053628</c:v>
                </c:pt>
                <c:pt idx="1063">
                  <c:v>207.19144321766564</c:v>
                </c:pt>
                <c:pt idx="1064">
                  <c:v>208.25118296529968</c:v>
                </c:pt>
                <c:pt idx="1065">
                  <c:v>207.8125</c:v>
                </c:pt>
                <c:pt idx="1066">
                  <c:v>208.1772476340694</c:v>
                </c:pt>
                <c:pt idx="1067">
                  <c:v>207.9455835962145</c:v>
                </c:pt>
                <c:pt idx="1068">
                  <c:v>206.54574132492115</c:v>
                </c:pt>
                <c:pt idx="1069">
                  <c:v>208.79830441640382</c:v>
                </c:pt>
                <c:pt idx="1070">
                  <c:v>209.87776025236596</c:v>
                </c:pt>
                <c:pt idx="1071">
                  <c:v>210.76498422712936</c:v>
                </c:pt>
                <c:pt idx="1072">
                  <c:v>211.81486593059938</c:v>
                </c:pt>
                <c:pt idx="1073">
                  <c:v>212.1303233438486</c:v>
                </c:pt>
                <c:pt idx="1074">
                  <c:v>212.33734227129338</c:v>
                </c:pt>
                <c:pt idx="1075">
                  <c:v>214.32866719242901</c:v>
                </c:pt>
                <c:pt idx="1076">
                  <c:v>214.44203470031545</c:v>
                </c:pt>
                <c:pt idx="1077">
                  <c:v>215.70386435331233</c:v>
                </c:pt>
                <c:pt idx="1078">
                  <c:v>218.48876182965299</c:v>
                </c:pt>
                <c:pt idx="1079">
                  <c:v>217.19735804416405</c:v>
                </c:pt>
                <c:pt idx="1080">
                  <c:v>219.18375394321768</c:v>
                </c:pt>
                <c:pt idx="1081">
                  <c:v>219.77523659305996</c:v>
                </c:pt>
                <c:pt idx="1082">
                  <c:v>219.81466876971609</c:v>
                </c:pt>
                <c:pt idx="1083">
                  <c:v>218.72535488958991</c:v>
                </c:pt>
                <c:pt idx="1084">
                  <c:v>215.32432965299688</c:v>
                </c:pt>
                <c:pt idx="1085">
                  <c:v>214.8166403785489</c:v>
                </c:pt>
                <c:pt idx="1086">
                  <c:v>214.15615141955837</c:v>
                </c:pt>
                <c:pt idx="1087">
                  <c:v>216.6847397476341</c:v>
                </c:pt>
                <c:pt idx="1088">
                  <c:v>213.80619085173501</c:v>
                </c:pt>
                <c:pt idx="1089">
                  <c:v>212.62815457413251</c:v>
                </c:pt>
                <c:pt idx="1090">
                  <c:v>211.38111198738173</c:v>
                </c:pt>
                <c:pt idx="1091">
                  <c:v>210.33615930599373</c:v>
                </c:pt>
                <c:pt idx="1092">
                  <c:v>209.83832807570982</c:v>
                </c:pt>
                <c:pt idx="1093">
                  <c:v>206.46194794952683</c:v>
                </c:pt>
                <c:pt idx="1094">
                  <c:v>205.22969242902209</c:v>
                </c:pt>
                <c:pt idx="1095">
                  <c:v>206.91541798107255</c:v>
                </c:pt>
                <c:pt idx="1096">
                  <c:v>207.78785488958991</c:v>
                </c:pt>
                <c:pt idx="1097">
                  <c:v>205.205047318612</c:v>
                </c:pt>
                <c:pt idx="1098">
                  <c:v>203.58339905362777</c:v>
                </c:pt>
                <c:pt idx="1099">
                  <c:v>204.89451892744478</c:v>
                </c:pt>
                <c:pt idx="1100">
                  <c:v>204.3227523659306</c:v>
                </c:pt>
                <c:pt idx="1101">
                  <c:v>206.07748422712936</c:v>
                </c:pt>
                <c:pt idx="1102">
                  <c:v>206.18099369085178</c:v>
                </c:pt>
                <c:pt idx="1103">
                  <c:v>204.98817034700318</c:v>
                </c:pt>
                <c:pt idx="1104">
                  <c:v>201.30126182965299</c:v>
                </c:pt>
                <c:pt idx="1105">
                  <c:v>201.50335173501577</c:v>
                </c:pt>
                <c:pt idx="1106">
                  <c:v>199.25078864353313</c:v>
                </c:pt>
                <c:pt idx="1107">
                  <c:v>201.11888801261827</c:v>
                </c:pt>
                <c:pt idx="1108">
                  <c:v>204.15023659305996</c:v>
                </c:pt>
                <c:pt idx="1109">
                  <c:v>205.71273659305996</c:v>
                </c:pt>
                <c:pt idx="1110">
                  <c:v>205.53529179810727</c:v>
                </c:pt>
                <c:pt idx="1111">
                  <c:v>206.52602523659306</c:v>
                </c:pt>
                <c:pt idx="1112">
                  <c:v>206.62953470031545</c:v>
                </c:pt>
                <c:pt idx="1113">
                  <c:v>206.97456624605678</c:v>
                </c:pt>
                <c:pt idx="1114">
                  <c:v>209.07432965299682</c:v>
                </c:pt>
                <c:pt idx="1115">
                  <c:v>210.47417192429023</c:v>
                </c:pt>
                <c:pt idx="1116">
                  <c:v>211.16423501577287</c:v>
                </c:pt>
                <c:pt idx="1117">
                  <c:v>214.06742902208205</c:v>
                </c:pt>
                <c:pt idx="1118">
                  <c:v>213.58438485804419</c:v>
                </c:pt>
                <c:pt idx="1119">
                  <c:v>213.96884858044166</c:v>
                </c:pt>
                <c:pt idx="1120">
                  <c:v>213.97870662460568</c:v>
                </c:pt>
                <c:pt idx="1121">
                  <c:v>214.43217665615146</c:v>
                </c:pt>
                <c:pt idx="1122">
                  <c:v>212.95347003154578</c:v>
                </c:pt>
                <c:pt idx="1123">
                  <c:v>214.0625</c:v>
                </c:pt>
                <c:pt idx="1124">
                  <c:v>215.17645899053628</c:v>
                </c:pt>
                <c:pt idx="1125">
                  <c:v>214.70820189274451</c:v>
                </c:pt>
                <c:pt idx="1126">
                  <c:v>214.86100157728708</c:v>
                </c:pt>
                <c:pt idx="1127">
                  <c:v>214.39274447949526</c:v>
                </c:pt>
                <c:pt idx="1128">
                  <c:v>213.9294164037855</c:v>
                </c:pt>
                <c:pt idx="1129">
                  <c:v>213.80619085173501</c:v>
                </c:pt>
                <c:pt idx="1130">
                  <c:v>213.10626971608832</c:v>
                </c:pt>
                <c:pt idx="1131">
                  <c:v>212.20918769716087</c:v>
                </c:pt>
                <c:pt idx="1132">
                  <c:v>212.57886435331227</c:v>
                </c:pt>
                <c:pt idx="1133">
                  <c:v>211.71628548895899</c:v>
                </c:pt>
                <c:pt idx="1134">
                  <c:v>214.86593059936911</c:v>
                </c:pt>
                <c:pt idx="1135">
                  <c:v>215.44755520504734</c:v>
                </c:pt>
                <c:pt idx="1136">
                  <c:v>215.70386435331233</c:v>
                </c:pt>
                <c:pt idx="1137">
                  <c:v>214.33852523659306</c:v>
                </c:pt>
                <c:pt idx="1138">
                  <c:v>212.96825709779182</c:v>
                </c:pt>
                <c:pt idx="1139">
                  <c:v>213.10134069400627</c:v>
                </c:pt>
                <c:pt idx="1140">
                  <c:v>213.544952681388</c:v>
                </c:pt>
                <c:pt idx="1141">
                  <c:v>214.09207413249214</c:v>
                </c:pt>
                <c:pt idx="1142">
                  <c:v>215.4722003154574</c:v>
                </c:pt>
                <c:pt idx="1143">
                  <c:v>215.13702681388014</c:v>
                </c:pt>
                <c:pt idx="1144">
                  <c:v>212.7316640378549</c:v>
                </c:pt>
                <c:pt idx="1145">
                  <c:v>211.56348580441642</c:v>
                </c:pt>
                <c:pt idx="1146">
                  <c:v>210.34108832807573</c:v>
                </c:pt>
                <c:pt idx="1147">
                  <c:v>208.94617507886437</c:v>
                </c:pt>
                <c:pt idx="1148">
                  <c:v>208.27089905362777</c:v>
                </c:pt>
                <c:pt idx="1149">
                  <c:v>209.85804416403786</c:v>
                </c:pt>
                <c:pt idx="1150">
                  <c:v>210.49388801261833</c:v>
                </c:pt>
                <c:pt idx="1151">
                  <c:v>210.39530757097796</c:v>
                </c:pt>
                <c:pt idx="1152">
                  <c:v>207.35410094637223</c:v>
                </c:pt>
                <c:pt idx="1153">
                  <c:v>207.45761041009465</c:v>
                </c:pt>
                <c:pt idx="1154">
                  <c:v>209.46865141955837</c:v>
                </c:pt>
                <c:pt idx="1155">
                  <c:v>208.91167192429023</c:v>
                </c:pt>
                <c:pt idx="1156">
                  <c:v>210.1833596214511</c:v>
                </c:pt>
                <c:pt idx="1157">
                  <c:v>211.45011829653001</c:v>
                </c:pt>
                <c:pt idx="1158">
                  <c:v>212.23383280757099</c:v>
                </c:pt>
                <c:pt idx="1159">
                  <c:v>213.6977523659306</c:v>
                </c:pt>
                <c:pt idx="1160">
                  <c:v>213.76675867507888</c:v>
                </c:pt>
                <c:pt idx="1161">
                  <c:v>214.2005126182965</c:v>
                </c:pt>
                <c:pt idx="1162">
                  <c:v>215.9108832807571</c:v>
                </c:pt>
                <c:pt idx="1163">
                  <c:v>216.25098580441642</c:v>
                </c:pt>
                <c:pt idx="1164">
                  <c:v>215.80244479495269</c:v>
                </c:pt>
                <c:pt idx="1165">
                  <c:v>216.69459779179809</c:v>
                </c:pt>
                <c:pt idx="1166">
                  <c:v>217.02484227129338</c:v>
                </c:pt>
                <c:pt idx="1167">
                  <c:v>217.13820977917982</c:v>
                </c:pt>
                <c:pt idx="1168">
                  <c:v>219.08517350157729</c:v>
                </c:pt>
                <c:pt idx="1169">
                  <c:v>217.63604100946372</c:v>
                </c:pt>
                <c:pt idx="1170">
                  <c:v>216.85232649842271</c:v>
                </c:pt>
                <c:pt idx="1171">
                  <c:v>216.41364353312304</c:v>
                </c:pt>
                <c:pt idx="1172">
                  <c:v>216.12776025236596</c:v>
                </c:pt>
                <c:pt idx="1173">
                  <c:v>215.63978706624604</c:v>
                </c:pt>
                <c:pt idx="1174">
                  <c:v>216.59601735015772</c:v>
                </c:pt>
                <c:pt idx="1175">
                  <c:v>215.44262618296531</c:v>
                </c:pt>
                <c:pt idx="1176">
                  <c:v>213.91462933753945</c:v>
                </c:pt>
                <c:pt idx="1177">
                  <c:v>215.44755520504734</c:v>
                </c:pt>
                <c:pt idx="1178">
                  <c:v>214.07235804416405</c:v>
                </c:pt>
                <c:pt idx="1179">
                  <c:v>212.47042586750791</c:v>
                </c:pt>
                <c:pt idx="1180">
                  <c:v>213.52030757097791</c:v>
                </c:pt>
                <c:pt idx="1181">
                  <c:v>212.35212933753945</c:v>
                </c:pt>
                <c:pt idx="1182">
                  <c:v>210.22772082018926</c:v>
                </c:pt>
                <c:pt idx="1183">
                  <c:v>211.05086750788647</c:v>
                </c:pt>
                <c:pt idx="1184">
                  <c:v>214.52582807570982</c:v>
                </c:pt>
                <c:pt idx="1185">
                  <c:v>215.50177444794954</c:v>
                </c:pt>
                <c:pt idx="1186">
                  <c:v>215.86159305993692</c:v>
                </c:pt>
                <c:pt idx="1187">
                  <c:v>216.59108832807573</c:v>
                </c:pt>
                <c:pt idx="1188">
                  <c:v>218.40003943217664</c:v>
                </c:pt>
                <c:pt idx="1189">
                  <c:v>217.93178233438485</c:v>
                </c:pt>
                <c:pt idx="1190">
                  <c:v>219.01616719242901</c:v>
                </c:pt>
                <c:pt idx="1191">
                  <c:v>219.57314668769718</c:v>
                </c:pt>
                <c:pt idx="1192">
                  <c:v>219.49428233438488</c:v>
                </c:pt>
                <c:pt idx="1193">
                  <c:v>218.14865930599368</c:v>
                </c:pt>
                <c:pt idx="1194">
                  <c:v>218.66127760252368</c:v>
                </c:pt>
                <c:pt idx="1195">
                  <c:v>218.73521293375396</c:v>
                </c:pt>
                <c:pt idx="1196">
                  <c:v>219.18868296529968</c:v>
                </c:pt>
                <c:pt idx="1197">
                  <c:v>219.96746845425866</c:v>
                </c:pt>
                <c:pt idx="1198">
                  <c:v>219.68158517350159</c:v>
                </c:pt>
                <c:pt idx="1199">
                  <c:v>221.32294952681386</c:v>
                </c:pt>
                <c:pt idx="1200">
                  <c:v>222.30382492113563</c:v>
                </c:pt>
                <c:pt idx="1201">
                  <c:v>222.73264984227131</c:v>
                </c:pt>
                <c:pt idx="1202">
                  <c:v>222.74743690851736</c:v>
                </c:pt>
                <c:pt idx="1203">
                  <c:v>223.16147476340694</c:v>
                </c:pt>
                <c:pt idx="1204">
                  <c:v>222.94952681388014</c:v>
                </c:pt>
                <c:pt idx="1205">
                  <c:v>224.49231072555204</c:v>
                </c:pt>
                <c:pt idx="1206">
                  <c:v>224.1916403785489</c:v>
                </c:pt>
                <c:pt idx="1207">
                  <c:v>223.42764195583601</c:v>
                </c:pt>
                <c:pt idx="1208">
                  <c:v>224.37401419558358</c:v>
                </c:pt>
                <c:pt idx="1209">
                  <c:v>225.09858044164037</c:v>
                </c:pt>
                <c:pt idx="1210">
                  <c:v>226.03509463722395</c:v>
                </c:pt>
                <c:pt idx="1211">
                  <c:v>225.44361198738173</c:v>
                </c:pt>
                <c:pt idx="1212">
                  <c:v>224.56624605678238</c:v>
                </c:pt>
                <c:pt idx="1213">
                  <c:v>224.87677444794954</c:v>
                </c:pt>
                <c:pt idx="1214">
                  <c:v>225.57176656151418</c:v>
                </c:pt>
                <c:pt idx="1215">
                  <c:v>225.46825709779182</c:v>
                </c:pt>
                <c:pt idx="1216">
                  <c:v>225.89215299684545</c:v>
                </c:pt>
                <c:pt idx="1217">
                  <c:v>224.76340694006311</c:v>
                </c:pt>
                <c:pt idx="1218">
                  <c:v>224.94578075709782</c:v>
                </c:pt>
                <c:pt idx="1219">
                  <c:v>225.14294164037855</c:v>
                </c:pt>
                <c:pt idx="1220">
                  <c:v>224.82255520504734</c:v>
                </c:pt>
                <c:pt idx="1221">
                  <c:v>224.79791009463722</c:v>
                </c:pt>
                <c:pt idx="1222">
                  <c:v>223.18611987381703</c:v>
                </c:pt>
                <c:pt idx="1223">
                  <c:v>222.47634069400632</c:v>
                </c:pt>
                <c:pt idx="1224">
                  <c:v>220.04140378548897</c:v>
                </c:pt>
                <c:pt idx="1225">
                  <c:v>221.46589116719241</c:v>
                </c:pt>
                <c:pt idx="1226">
                  <c:v>221.63347791798108</c:v>
                </c:pt>
                <c:pt idx="1227">
                  <c:v>220.35193217665613</c:v>
                </c:pt>
                <c:pt idx="1228">
                  <c:v>218.19794952681391</c:v>
                </c:pt>
                <c:pt idx="1229">
                  <c:v>217.192429022082</c:v>
                </c:pt>
                <c:pt idx="1230">
                  <c:v>217.38958990536278</c:v>
                </c:pt>
                <c:pt idx="1231">
                  <c:v>218.40496845425869</c:v>
                </c:pt>
                <c:pt idx="1232">
                  <c:v>218.04514984227131</c:v>
                </c:pt>
                <c:pt idx="1233">
                  <c:v>220.38643533123027</c:v>
                </c:pt>
                <c:pt idx="1234">
                  <c:v>222.58477917981074</c:v>
                </c:pt>
                <c:pt idx="1235">
                  <c:v>223.65930599369085</c:v>
                </c:pt>
                <c:pt idx="1236">
                  <c:v>224.53667192429023</c:v>
                </c:pt>
                <c:pt idx="1237">
                  <c:v>225.47811514195581</c:v>
                </c:pt>
                <c:pt idx="1238">
                  <c:v>225.7541403785489</c:v>
                </c:pt>
                <c:pt idx="1239">
                  <c:v>225.48304416403786</c:v>
                </c:pt>
                <c:pt idx="1240">
                  <c:v>226.70051261829656</c:v>
                </c:pt>
                <c:pt idx="1241">
                  <c:v>226.60193217665619</c:v>
                </c:pt>
                <c:pt idx="1242">
                  <c:v>227.52858832807573</c:v>
                </c:pt>
                <c:pt idx="1243">
                  <c:v>226.37026813880126</c:v>
                </c:pt>
                <c:pt idx="1244">
                  <c:v>227.80461356466878</c:v>
                </c:pt>
                <c:pt idx="1245">
                  <c:v>228.34187697160883</c:v>
                </c:pt>
                <c:pt idx="1246">
                  <c:v>228.06585173501577</c:v>
                </c:pt>
                <c:pt idx="1247">
                  <c:v>227.88347791798108</c:v>
                </c:pt>
                <c:pt idx="1248">
                  <c:v>226.97160883280759</c:v>
                </c:pt>
                <c:pt idx="1249">
                  <c:v>227.16876971608832</c:v>
                </c:pt>
                <c:pt idx="1250">
                  <c:v>229.85015772870662</c:v>
                </c:pt>
                <c:pt idx="1251">
                  <c:v>229.61849369085178</c:v>
                </c:pt>
                <c:pt idx="1252">
                  <c:v>230.10153785488959</c:v>
                </c:pt>
                <c:pt idx="1253">
                  <c:v>229.94380914826499</c:v>
                </c:pt>
                <c:pt idx="1254">
                  <c:v>230.57965299684545</c:v>
                </c:pt>
                <c:pt idx="1255">
                  <c:v>230.58458201892745</c:v>
                </c:pt>
                <c:pt idx="1256">
                  <c:v>227.12933753943219</c:v>
                </c:pt>
                <c:pt idx="1257">
                  <c:v>222.65871451104101</c:v>
                </c:pt>
                <c:pt idx="1258">
                  <c:v>220.91876971608832</c:v>
                </c:pt>
                <c:pt idx="1259">
                  <c:v>221.95879337539432</c:v>
                </c:pt>
                <c:pt idx="1260">
                  <c:v>221.36731072555204</c:v>
                </c:pt>
                <c:pt idx="1261">
                  <c:v>223.07768138801259</c:v>
                </c:pt>
                <c:pt idx="1262">
                  <c:v>223.15654574132492</c:v>
                </c:pt>
                <c:pt idx="1263">
                  <c:v>218.97673501577287</c:v>
                </c:pt>
                <c:pt idx="1264">
                  <c:v>218.64156151419559</c:v>
                </c:pt>
                <c:pt idx="1265">
                  <c:v>218.72535488958991</c:v>
                </c:pt>
                <c:pt idx="1266">
                  <c:v>220.49980283911674</c:v>
                </c:pt>
                <c:pt idx="1267">
                  <c:v>222.85094637223978</c:v>
                </c:pt>
                <c:pt idx="1268">
                  <c:v>223.10725552050474</c:v>
                </c:pt>
                <c:pt idx="1269">
                  <c:v>225.04929022082018</c:v>
                </c:pt>
                <c:pt idx="1270">
                  <c:v>227.06033123028391</c:v>
                </c:pt>
                <c:pt idx="1271">
                  <c:v>226.47377760252368</c:v>
                </c:pt>
                <c:pt idx="1272">
                  <c:v>227.080047318612</c:v>
                </c:pt>
                <c:pt idx="1273">
                  <c:v>227.34128548895902</c:v>
                </c:pt>
                <c:pt idx="1274">
                  <c:v>227.52365930599373</c:v>
                </c:pt>
                <c:pt idx="1275">
                  <c:v>226.79909305993692</c:v>
                </c:pt>
                <c:pt idx="1276">
                  <c:v>227.52365930599373</c:v>
                </c:pt>
                <c:pt idx="1277">
                  <c:v>227.607452681388</c:v>
                </c:pt>
                <c:pt idx="1278">
                  <c:v>229.10094637223978</c:v>
                </c:pt>
                <c:pt idx="1279">
                  <c:v>229.21924290220824</c:v>
                </c:pt>
                <c:pt idx="1280">
                  <c:v>229.682570977918</c:v>
                </c:pt>
                <c:pt idx="1281">
                  <c:v>229.93888012618297</c:v>
                </c:pt>
                <c:pt idx="1282">
                  <c:v>228.79041798107255</c:v>
                </c:pt>
                <c:pt idx="1283">
                  <c:v>226.64136435331233</c:v>
                </c:pt>
                <c:pt idx="1284">
                  <c:v>230.22969242902209</c:v>
                </c:pt>
                <c:pt idx="1285">
                  <c:v>230.54022082018929</c:v>
                </c:pt>
                <c:pt idx="1286">
                  <c:v>229.89944794952683</c:v>
                </c:pt>
                <c:pt idx="1287">
                  <c:v>228.90871451104101</c:v>
                </c:pt>
                <c:pt idx="1288">
                  <c:v>227.97712933753945</c:v>
                </c:pt>
                <c:pt idx="1289">
                  <c:v>227.66660094637223</c:v>
                </c:pt>
                <c:pt idx="1290">
                  <c:v>226.15339116719241</c:v>
                </c:pt>
                <c:pt idx="1291">
                  <c:v>223.97476340694004</c:v>
                </c:pt>
                <c:pt idx="1292">
                  <c:v>222.49112776025237</c:v>
                </c:pt>
              </c:numCache>
            </c:numRef>
          </c:val>
          <c:smooth val="0"/>
        </c:ser>
        <c:ser>
          <c:idx val="2"/>
          <c:order val="1"/>
          <c:tx>
            <c:strRef>
              <c:f>'Index Time Series'!$G$30</c:f>
              <c:strCache>
                <c:ptCount val="1"/>
                <c:pt idx="0">
                  <c:v>STOXX Global 1800 Net Return EUR</c:v>
                </c:pt>
              </c:strCache>
            </c:strRef>
          </c:tx>
          <c:spPr>
            <a:ln>
              <a:solidFill>
                <a:srgbClr val="EF9FBF"/>
              </a:solidFill>
            </a:ln>
          </c:spPr>
          <c:marker>
            <c:symbol val="none"/>
          </c:marker>
          <c:cat>
            <c:numRef>
              <c:f>'Index Analysis Master - Global Select Dividend 100.xlsb'!ts_dt</c:f>
              <c:numCache>
                <c:formatCode>m/d/yyyy</c:formatCode>
                <c:ptCount val="1293"/>
                <c:pt idx="0">
                  <c:v>39885</c:v>
                </c:pt>
                <c:pt idx="1">
                  <c:v>39888</c:v>
                </c:pt>
                <c:pt idx="2">
                  <c:v>39889</c:v>
                </c:pt>
                <c:pt idx="3">
                  <c:v>39890</c:v>
                </c:pt>
                <c:pt idx="4">
                  <c:v>39891</c:v>
                </c:pt>
                <c:pt idx="5">
                  <c:v>39892</c:v>
                </c:pt>
                <c:pt idx="6">
                  <c:v>39895</c:v>
                </c:pt>
                <c:pt idx="7">
                  <c:v>39896</c:v>
                </c:pt>
                <c:pt idx="8">
                  <c:v>39897</c:v>
                </c:pt>
                <c:pt idx="9">
                  <c:v>39898</c:v>
                </c:pt>
                <c:pt idx="10">
                  <c:v>39899</c:v>
                </c:pt>
                <c:pt idx="11">
                  <c:v>39902</c:v>
                </c:pt>
                <c:pt idx="12">
                  <c:v>39903</c:v>
                </c:pt>
                <c:pt idx="13">
                  <c:v>39904</c:v>
                </c:pt>
                <c:pt idx="14">
                  <c:v>39905</c:v>
                </c:pt>
                <c:pt idx="15">
                  <c:v>39906</c:v>
                </c:pt>
                <c:pt idx="16">
                  <c:v>39909</c:v>
                </c:pt>
                <c:pt idx="17">
                  <c:v>39910</c:v>
                </c:pt>
                <c:pt idx="18">
                  <c:v>39911</c:v>
                </c:pt>
                <c:pt idx="19">
                  <c:v>39912</c:v>
                </c:pt>
                <c:pt idx="20">
                  <c:v>39913</c:v>
                </c:pt>
                <c:pt idx="21">
                  <c:v>39916</c:v>
                </c:pt>
                <c:pt idx="22">
                  <c:v>39917</c:v>
                </c:pt>
                <c:pt idx="23">
                  <c:v>39918</c:v>
                </c:pt>
                <c:pt idx="24">
                  <c:v>39919</c:v>
                </c:pt>
                <c:pt idx="25">
                  <c:v>39920</c:v>
                </c:pt>
                <c:pt idx="26">
                  <c:v>39923</c:v>
                </c:pt>
                <c:pt idx="27">
                  <c:v>39924</c:v>
                </c:pt>
                <c:pt idx="28">
                  <c:v>39925</c:v>
                </c:pt>
                <c:pt idx="29">
                  <c:v>39926</c:v>
                </c:pt>
                <c:pt idx="30">
                  <c:v>39927</c:v>
                </c:pt>
                <c:pt idx="31">
                  <c:v>39930</c:v>
                </c:pt>
                <c:pt idx="32">
                  <c:v>39931</c:v>
                </c:pt>
                <c:pt idx="33">
                  <c:v>39932</c:v>
                </c:pt>
                <c:pt idx="34">
                  <c:v>39933</c:v>
                </c:pt>
                <c:pt idx="35">
                  <c:v>39934</c:v>
                </c:pt>
                <c:pt idx="36">
                  <c:v>39937</c:v>
                </c:pt>
                <c:pt idx="37">
                  <c:v>39938</c:v>
                </c:pt>
                <c:pt idx="38">
                  <c:v>39939</c:v>
                </c:pt>
                <c:pt idx="39">
                  <c:v>39940</c:v>
                </c:pt>
                <c:pt idx="40">
                  <c:v>39941</c:v>
                </c:pt>
                <c:pt idx="41">
                  <c:v>39944</c:v>
                </c:pt>
                <c:pt idx="42">
                  <c:v>39945</c:v>
                </c:pt>
                <c:pt idx="43">
                  <c:v>39946</c:v>
                </c:pt>
                <c:pt idx="44">
                  <c:v>39947</c:v>
                </c:pt>
                <c:pt idx="45">
                  <c:v>39948</c:v>
                </c:pt>
                <c:pt idx="46">
                  <c:v>39951</c:v>
                </c:pt>
                <c:pt idx="47">
                  <c:v>39952</c:v>
                </c:pt>
                <c:pt idx="48">
                  <c:v>39953</c:v>
                </c:pt>
                <c:pt idx="49">
                  <c:v>39954</c:v>
                </c:pt>
                <c:pt idx="50">
                  <c:v>39955</c:v>
                </c:pt>
                <c:pt idx="51">
                  <c:v>39958</c:v>
                </c:pt>
                <c:pt idx="52">
                  <c:v>39959</c:v>
                </c:pt>
                <c:pt idx="53">
                  <c:v>39960</c:v>
                </c:pt>
                <c:pt idx="54">
                  <c:v>39961</c:v>
                </c:pt>
                <c:pt idx="55">
                  <c:v>39962</c:v>
                </c:pt>
                <c:pt idx="56">
                  <c:v>39965</c:v>
                </c:pt>
                <c:pt idx="57">
                  <c:v>39966</c:v>
                </c:pt>
                <c:pt idx="58">
                  <c:v>39967</c:v>
                </c:pt>
                <c:pt idx="59">
                  <c:v>39968</c:v>
                </c:pt>
                <c:pt idx="60">
                  <c:v>39969</c:v>
                </c:pt>
                <c:pt idx="61">
                  <c:v>39972</c:v>
                </c:pt>
                <c:pt idx="62">
                  <c:v>39973</c:v>
                </c:pt>
                <c:pt idx="63">
                  <c:v>39974</c:v>
                </c:pt>
                <c:pt idx="64">
                  <c:v>39975</c:v>
                </c:pt>
                <c:pt idx="65">
                  <c:v>39976</c:v>
                </c:pt>
                <c:pt idx="66">
                  <c:v>39979</c:v>
                </c:pt>
                <c:pt idx="67">
                  <c:v>39980</c:v>
                </c:pt>
                <c:pt idx="68">
                  <c:v>39981</c:v>
                </c:pt>
                <c:pt idx="69">
                  <c:v>39982</c:v>
                </c:pt>
                <c:pt idx="70">
                  <c:v>39983</c:v>
                </c:pt>
                <c:pt idx="71">
                  <c:v>39986</c:v>
                </c:pt>
                <c:pt idx="72">
                  <c:v>39987</c:v>
                </c:pt>
                <c:pt idx="73">
                  <c:v>39988</c:v>
                </c:pt>
                <c:pt idx="74">
                  <c:v>39989</c:v>
                </c:pt>
                <c:pt idx="75">
                  <c:v>39990</c:v>
                </c:pt>
                <c:pt idx="76">
                  <c:v>39993</c:v>
                </c:pt>
                <c:pt idx="77">
                  <c:v>39994</c:v>
                </c:pt>
                <c:pt idx="78">
                  <c:v>39995</c:v>
                </c:pt>
                <c:pt idx="79">
                  <c:v>39996</c:v>
                </c:pt>
                <c:pt idx="80">
                  <c:v>39997</c:v>
                </c:pt>
                <c:pt idx="81">
                  <c:v>40000</c:v>
                </c:pt>
                <c:pt idx="82">
                  <c:v>40001</c:v>
                </c:pt>
                <c:pt idx="83">
                  <c:v>40002</c:v>
                </c:pt>
                <c:pt idx="84">
                  <c:v>40003</c:v>
                </c:pt>
                <c:pt idx="85">
                  <c:v>40004</c:v>
                </c:pt>
                <c:pt idx="86">
                  <c:v>40007</c:v>
                </c:pt>
                <c:pt idx="87">
                  <c:v>40008</c:v>
                </c:pt>
                <c:pt idx="88">
                  <c:v>40009</c:v>
                </c:pt>
                <c:pt idx="89">
                  <c:v>40010</c:v>
                </c:pt>
                <c:pt idx="90">
                  <c:v>40011</c:v>
                </c:pt>
                <c:pt idx="91">
                  <c:v>40014</c:v>
                </c:pt>
                <c:pt idx="92">
                  <c:v>40015</c:v>
                </c:pt>
                <c:pt idx="93">
                  <c:v>40016</c:v>
                </c:pt>
                <c:pt idx="94">
                  <c:v>40017</c:v>
                </c:pt>
                <c:pt idx="95">
                  <c:v>40018</c:v>
                </c:pt>
                <c:pt idx="96">
                  <c:v>40021</c:v>
                </c:pt>
                <c:pt idx="97">
                  <c:v>40022</c:v>
                </c:pt>
                <c:pt idx="98">
                  <c:v>40023</c:v>
                </c:pt>
                <c:pt idx="99">
                  <c:v>40024</c:v>
                </c:pt>
                <c:pt idx="100">
                  <c:v>40025</c:v>
                </c:pt>
                <c:pt idx="101">
                  <c:v>40028</c:v>
                </c:pt>
                <c:pt idx="102">
                  <c:v>40029</c:v>
                </c:pt>
                <c:pt idx="103">
                  <c:v>40030</c:v>
                </c:pt>
                <c:pt idx="104">
                  <c:v>40031</c:v>
                </c:pt>
                <c:pt idx="105">
                  <c:v>40032</c:v>
                </c:pt>
                <c:pt idx="106">
                  <c:v>40035</c:v>
                </c:pt>
                <c:pt idx="107">
                  <c:v>40036</c:v>
                </c:pt>
                <c:pt idx="108">
                  <c:v>40037</c:v>
                </c:pt>
                <c:pt idx="109">
                  <c:v>40038</c:v>
                </c:pt>
                <c:pt idx="110">
                  <c:v>40039</c:v>
                </c:pt>
                <c:pt idx="111">
                  <c:v>40042</c:v>
                </c:pt>
                <c:pt idx="112">
                  <c:v>40043</c:v>
                </c:pt>
                <c:pt idx="113">
                  <c:v>40044</c:v>
                </c:pt>
                <c:pt idx="114">
                  <c:v>40045</c:v>
                </c:pt>
                <c:pt idx="115">
                  <c:v>40046</c:v>
                </c:pt>
                <c:pt idx="116">
                  <c:v>40049</c:v>
                </c:pt>
                <c:pt idx="117">
                  <c:v>40050</c:v>
                </c:pt>
                <c:pt idx="118">
                  <c:v>40051</c:v>
                </c:pt>
                <c:pt idx="119">
                  <c:v>40052</c:v>
                </c:pt>
                <c:pt idx="120">
                  <c:v>40053</c:v>
                </c:pt>
                <c:pt idx="121">
                  <c:v>40056</c:v>
                </c:pt>
                <c:pt idx="122">
                  <c:v>40057</c:v>
                </c:pt>
                <c:pt idx="123">
                  <c:v>40058</c:v>
                </c:pt>
                <c:pt idx="124">
                  <c:v>40059</c:v>
                </c:pt>
                <c:pt idx="125">
                  <c:v>40060</c:v>
                </c:pt>
                <c:pt idx="126">
                  <c:v>40063</c:v>
                </c:pt>
                <c:pt idx="127">
                  <c:v>40064</c:v>
                </c:pt>
                <c:pt idx="128">
                  <c:v>40065</c:v>
                </c:pt>
                <c:pt idx="129">
                  <c:v>40066</c:v>
                </c:pt>
                <c:pt idx="130">
                  <c:v>40067</c:v>
                </c:pt>
                <c:pt idx="131">
                  <c:v>40070</c:v>
                </c:pt>
                <c:pt idx="132">
                  <c:v>40071</c:v>
                </c:pt>
                <c:pt idx="133">
                  <c:v>40072</c:v>
                </c:pt>
                <c:pt idx="134">
                  <c:v>40073</c:v>
                </c:pt>
                <c:pt idx="135">
                  <c:v>40074</c:v>
                </c:pt>
                <c:pt idx="136">
                  <c:v>40077</c:v>
                </c:pt>
                <c:pt idx="137">
                  <c:v>40078</c:v>
                </c:pt>
                <c:pt idx="138">
                  <c:v>40079</c:v>
                </c:pt>
                <c:pt idx="139">
                  <c:v>40080</c:v>
                </c:pt>
                <c:pt idx="140">
                  <c:v>40081</c:v>
                </c:pt>
                <c:pt idx="141">
                  <c:v>40084</c:v>
                </c:pt>
                <c:pt idx="142">
                  <c:v>40085</c:v>
                </c:pt>
                <c:pt idx="143">
                  <c:v>40086</c:v>
                </c:pt>
                <c:pt idx="144">
                  <c:v>40087</c:v>
                </c:pt>
                <c:pt idx="145">
                  <c:v>40088</c:v>
                </c:pt>
                <c:pt idx="146">
                  <c:v>40091</c:v>
                </c:pt>
                <c:pt idx="147">
                  <c:v>40092</c:v>
                </c:pt>
                <c:pt idx="148">
                  <c:v>40093</c:v>
                </c:pt>
                <c:pt idx="149">
                  <c:v>40094</c:v>
                </c:pt>
                <c:pt idx="150">
                  <c:v>40095</c:v>
                </c:pt>
                <c:pt idx="151">
                  <c:v>40098</c:v>
                </c:pt>
                <c:pt idx="152">
                  <c:v>40099</c:v>
                </c:pt>
                <c:pt idx="153">
                  <c:v>40100</c:v>
                </c:pt>
                <c:pt idx="154">
                  <c:v>40101</c:v>
                </c:pt>
                <c:pt idx="155">
                  <c:v>40102</c:v>
                </c:pt>
                <c:pt idx="156">
                  <c:v>40105</c:v>
                </c:pt>
                <c:pt idx="157">
                  <c:v>40106</c:v>
                </c:pt>
                <c:pt idx="158">
                  <c:v>40107</c:v>
                </c:pt>
                <c:pt idx="159">
                  <c:v>40108</c:v>
                </c:pt>
                <c:pt idx="160">
                  <c:v>40109</c:v>
                </c:pt>
                <c:pt idx="161">
                  <c:v>40112</c:v>
                </c:pt>
                <c:pt idx="162">
                  <c:v>40113</c:v>
                </c:pt>
                <c:pt idx="163">
                  <c:v>40114</c:v>
                </c:pt>
                <c:pt idx="164">
                  <c:v>40115</c:v>
                </c:pt>
                <c:pt idx="165">
                  <c:v>40116</c:v>
                </c:pt>
                <c:pt idx="166">
                  <c:v>40119</c:v>
                </c:pt>
                <c:pt idx="167">
                  <c:v>40120</c:v>
                </c:pt>
                <c:pt idx="168">
                  <c:v>40121</c:v>
                </c:pt>
                <c:pt idx="169">
                  <c:v>40122</c:v>
                </c:pt>
                <c:pt idx="170">
                  <c:v>40123</c:v>
                </c:pt>
                <c:pt idx="171">
                  <c:v>40126</c:v>
                </c:pt>
                <c:pt idx="172">
                  <c:v>40127</c:v>
                </c:pt>
                <c:pt idx="173">
                  <c:v>40128</c:v>
                </c:pt>
                <c:pt idx="174">
                  <c:v>40129</c:v>
                </c:pt>
                <c:pt idx="175">
                  <c:v>40130</c:v>
                </c:pt>
                <c:pt idx="176">
                  <c:v>40133</c:v>
                </c:pt>
                <c:pt idx="177">
                  <c:v>40134</c:v>
                </c:pt>
                <c:pt idx="178">
                  <c:v>40135</c:v>
                </c:pt>
                <c:pt idx="179">
                  <c:v>40136</c:v>
                </c:pt>
                <c:pt idx="180">
                  <c:v>40137</c:v>
                </c:pt>
                <c:pt idx="181">
                  <c:v>40140</c:v>
                </c:pt>
                <c:pt idx="182">
                  <c:v>40141</c:v>
                </c:pt>
                <c:pt idx="183">
                  <c:v>40142</c:v>
                </c:pt>
                <c:pt idx="184">
                  <c:v>40143</c:v>
                </c:pt>
                <c:pt idx="185">
                  <c:v>40144</c:v>
                </c:pt>
                <c:pt idx="186">
                  <c:v>40147</c:v>
                </c:pt>
                <c:pt idx="187">
                  <c:v>40148</c:v>
                </c:pt>
                <c:pt idx="188">
                  <c:v>40149</c:v>
                </c:pt>
                <c:pt idx="189">
                  <c:v>40150</c:v>
                </c:pt>
                <c:pt idx="190">
                  <c:v>40151</c:v>
                </c:pt>
                <c:pt idx="191">
                  <c:v>40154</c:v>
                </c:pt>
                <c:pt idx="192">
                  <c:v>40155</c:v>
                </c:pt>
                <c:pt idx="193">
                  <c:v>40156</c:v>
                </c:pt>
                <c:pt idx="194">
                  <c:v>40157</c:v>
                </c:pt>
                <c:pt idx="195">
                  <c:v>40158</c:v>
                </c:pt>
                <c:pt idx="196">
                  <c:v>40161</c:v>
                </c:pt>
                <c:pt idx="197">
                  <c:v>40162</c:v>
                </c:pt>
                <c:pt idx="198">
                  <c:v>40163</c:v>
                </c:pt>
                <c:pt idx="199">
                  <c:v>40164</c:v>
                </c:pt>
                <c:pt idx="200">
                  <c:v>40165</c:v>
                </c:pt>
                <c:pt idx="201">
                  <c:v>40168</c:v>
                </c:pt>
                <c:pt idx="202">
                  <c:v>40169</c:v>
                </c:pt>
                <c:pt idx="203">
                  <c:v>40170</c:v>
                </c:pt>
                <c:pt idx="204">
                  <c:v>40171</c:v>
                </c:pt>
                <c:pt idx="205">
                  <c:v>40172</c:v>
                </c:pt>
                <c:pt idx="206">
                  <c:v>40175</c:v>
                </c:pt>
                <c:pt idx="207">
                  <c:v>40176</c:v>
                </c:pt>
                <c:pt idx="208">
                  <c:v>40177</c:v>
                </c:pt>
                <c:pt idx="209">
                  <c:v>40178</c:v>
                </c:pt>
                <c:pt idx="210">
                  <c:v>40179</c:v>
                </c:pt>
                <c:pt idx="211">
                  <c:v>40182</c:v>
                </c:pt>
                <c:pt idx="212">
                  <c:v>40183</c:v>
                </c:pt>
                <c:pt idx="213">
                  <c:v>40184</c:v>
                </c:pt>
                <c:pt idx="214">
                  <c:v>40185</c:v>
                </c:pt>
                <c:pt idx="215">
                  <c:v>40186</c:v>
                </c:pt>
                <c:pt idx="216">
                  <c:v>40189</c:v>
                </c:pt>
                <c:pt idx="217">
                  <c:v>40190</c:v>
                </c:pt>
                <c:pt idx="218">
                  <c:v>40191</c:v>
                </c:pt>
                <c:pt idx="219">
                  <c:v>40192</c:v>
                </c:pt>
                <c:pt idx="220">
                  <c:v>40193</c:v>
                </c:pt>
                <c:pt idx="221">
                  <c:v>40196</c:v>
                </c:pt>
                <c:pt idx="222">
                  <c:v>40197</c:v>
                </c:pt>
                <c:pt idx="223">
                  <c:v>40198</c:v>
                </c:pt>
                <c:pt idx="224">
                  <c:v>40199</c:v>
                </c:pt>
                <c:pt idx="225">
                  <c:v>40200</c:v>
                </c:pt>
                <c:pt idx="226">
                  <c:v>40203</c:v>
                </c:pt>
                <c:pt idx="227">
                  <c:v>40204</c:v>
                </c:pt>
                <c:pt idx="228">
                  <c:v>40205</c:v>
                </c:pt>
                <c:pt idx="229">
                  <c:v>40206</c:v>
                </c:pt>
                <c:pt idx="230">
                  <c:v>40207</c:v>
                </c:pt>
                <c:pt idx="231">
                  <c:v>40210</c:v>
                </c:pt>
                <c:pt idx="232">
                  <c:v>40211</c:v>
                </c:pt>
                <c:pt idx="233">
                  <c:v>40212</c:v>
                </c:pt>
                <c:pt idx="234">
                  <c:v>40213</c:v>
                </c:pt>
                <c:pt idx="235">
                  <c:v>40214</c:v>
                </c:pt>
                <c:pt idx="236">
                  <c:v>40217</c:v>
                </c:pt>
                <c:pt idx="237">
                  <c:v>40218</c:v>
                </c:pt>
                <c:pt idx="238">
                  <c:v>40219</c:v>
                </c:pt>
                <c:pt idx="239">
                  <c:v>40220</c:v>
                </c:pt>
                <c:pt idx="240">
                  <c:v>40221</c:v>
                </c:pt>
                <c:pt idx="241">
                  <c:v>40224</c:v>
                </c:pt>
                <c:pt idx="242">
                  <c:v>40225</c:v>
                </c:pt>
                <c:pt idx="243">
                  <c:v>40226</c:v>
                </c:pt>
                <c:pt idx="244">
                  <c:v>40227</c:v>
                </c:pt>
                <c:pt idx="245">
                  <c:v>40228</c:v>
                </c:pt>
                <c:pt idx="246">
                  <c:v>40231</c:v>
                </c:pt>
                <c:pt idx="247">
                  <c:v>40232</c:v>
                </c:pt>
                <c:pt idx="248">
                  <c:v>40233</c:v>
                </c:pt>
                <c:pt idx="249">
                  <c:v>40234</c:v>
                </c:pt>
                <c:pt idx="250">
                  <c:v>40235</c:v>
                </c:pt>
                <c:pt idx="251">
                  <c:v>40238</c:v>
                </c:pt>
                <c:pt idx="252">
                  <c:v>40239</c:v>
                </c:pt>
                <c:pt idx="253">
                  <c:v>40240</c:v>
                </c:pt>
                <c:pt idx="254">
                  <c:v>40241</c:v>
                </c:pt>
                <c:pt idx="255">
                  <c:v>40242</c:v>
                </c:pt>
                <c:pt idx="256">
                  <c:v>40245</c:v>
                </c:pt>
                <c:pt idx="257">
                  <c:v>40246</c:v>
                </c:pt>
                <c:pt idx="258">
                  <c:v>40247</c:v>
                </c:pt>
                <c:pt idx="259">
                  <c:v>40248</c:v>
                </c:pt>
                <c:pt idx="260">
                  <c:v>40249</c:v>
                </c:pt>
                <c:pt idx="261">
                  <c:v>40252</c:v>
                </c:pt>
                <c:pt idx="262">
                  <c:v>40253</c:v>
                </c:pt>
                <c:pt idx="263">
                  <c:v>40254</c:v>
                </c:pt>
                <c:pt idx="264">
                  <c:v>40255</c:v>
                </c:pt>
                <c:pt idx="265">
                  <c:v>40256</c:v>
                </c:pt>
                <c:pt idx="266">
                  <c:v>40259</c:v>
                </c:pt>
                <c:pt idx="267">
                  <c:v>40260</c:v>
                </c:pt>
                <c:pt idx="268">
                  <c:v>40261</c:v>
                </c:pt>
                <c:pt idx="269">
                  <c:v>40262</c:v>
                </c:pt>
                <c:pt idx="270">
                  <c:v>40263</c:v>
                </c:pt>
                <c:pt idx="271">
                  <c:v>40266</c:v>
                </c:pt>
                <c:pt idx="272">
                  <c:v>40267</c:v>
                </c:pt>
                <c:pt idx="273">
                  <c:v>40268</c:v>
                </c:pt>
                <c:pt idx="274">
                  <c:v>40269</c:v>
                </c:pt>
                <c:pt idx="275">
                  <c:v>40270</c:v>
                </c:pt>
                <c:pt idx="276">
                  <c:v>40273</c:v>
                </c:pt>
                <c:pt idx="277">
                  <c:v>40274</c:v>
                </c:pt>
                <c:pt idx="278">
                  <c:v>40275</c:v>
                </c:pt>
                <c:pt idx="279">
                  <c:v>40276</c:v>
                </c:pt>
                <c:pt idx="280">
                  <c:v>40277</c:v>
                </c:pt>
                <c:pt idx="281">
                  <c:v>40280</c:v>
                </c:pt>
                <c:pt idx="282">
                  <c:v>40281</c:v>
                </c:pt>
                <c:pt idx="283">
                  <c:v>40282</c:v>
                </c:pt>
                <c:pt idx="284">
                  <c:v>40283</c:v>
                </c:pt>
                <c:pt idx="285">
                  <c:v>40284</c:v>
                </c:pt>
                <c:pt idx="286">
                  <c:v>40287</c:v>
                </c:pt>
                <c:pt idx="287">
                  <c:v>40288</c:v>
                </c:pt>
                <c:pt idx="288">
                  <c:v>40289</c:v>
                </c:pt>
                <c:pt idx="289">
                  <c:v>40290</c:v>
                </c:pt>
                <c:pt idx="290">
                  <c:v>40291</c:v>
                </c:pt>
                <c:pt idx="291">
                  <c:v>40294</c:v>
                </c:pt>
                <c:pt idx="292">
                  <c:v>40295</c:v>
                </c:pt>
                <c:pt idx="293">
                  <c:v>40296</c:v>
                </c:pt>
                <c:pt idx="294">
                  <c:v>40297</c:v>
                </c:pt>
                <c:pt idx="295">
                  <c:v>40298</c:v>
                </c:pt>
                <c:pt idx="296">
                  <c:v>40301</c:v>
                </c:pt>
                <c:pt idx="297">
                  <c:v>40302</c:v>
                </c:pt>
                <c:pt idx="298">
                  <c:v>40303</c:v>
                </c:pt>
                <c:pt idx="299">
                  <c:v>40304</c:v>
                </c:pt>
                <c:pt idx="300">
                  <c:v>40305</c:v>
                </c:pt>
                <c:pt idx="301">
                  <c:v>40308</c:v>
                </c:pt>
                <c:pt idx="302">
                  <c:v>40309</c:v>
                </c:pt>
                <c:pt idx="303">
                  <c:v>40310</c:v>
                </c:pt>
                <c:pt idx="304">
                  <c:v>40311</c:v>
                </c:pt>
                <c:pt idx="305">
                  <c:v>40312</c:v>
                </c:pt>
                <c:pt idx="306">
                  <c:v>40315</c:v>
                </c:pt>
                <c:pt idx="307">
                  <c:v>40316</c:v>
                </c:pt>
                <c:pt idx="308">
                  <c:v>40317</c:v>
                </c:pt>
                <c:pt idx="309">
                  <c:v>40318</c:v>
                </c:pt>
                <c:pt idx="310">
                  <c:v>40319</c:v>
                </c:pt>
                <c:pt idx="311">
                  <c:v>40322</c:v>
                </c:pt>
                <c:pt idx="312">
                  <c:v>40323</c:v>
                </c:pt>
                <c:pt idx="313">
                  <c:v>40324</c:v>
                </c:pt>
                <c:pt idx="314">
                  <c:v>40325</c:v>
                </c:pt>
                <c:pt idx="315">
                  <c:v>40326</c:v>
                </c:pt>
                <c:pt idx="316">
                  <c:v>40329</c:v>
                </c:pt>
                <c:pt idx="317">
                  <c:v>40330</c:v>
                </c:pt>
                <c:pt idx="318">
                  <c:v>40331</c:v>
                </c:pt>
                <c:pt idx="319">
                  <c:v>40332</c:v>
                </c:pt>
                <c:pt idx="320">
                  <c:v>40333</c:v>
                </c:pt>
                <c:pt idx="321">
                  <c:v>40336</c:v>
                </c:pt>
                <c:pt idx="322">
                  <c:v>40337</c:v>
                </c:pt>
                <c:pt idx="323">
                  <c:v>40338</c:v>
                </c:pt>
                <c:pt idx="324">
                  <c:v>40339</c:v>
                </c:pt>
                <c:pt idx="325">
                  <c:v>40340</c:v>
                </c:pt>
                <c:pt idx="326">
                  <c:v>40343</c:v>
                </c:pt>
                <c:pt idx="327">
                  <c:v>40344</c:v>
                </c:pt>
                <c:pt idx="328">
                  <c:v>40345</c:v>
                </c:pt>
                <c:pt idx="329">
                  <c:v>40346</c:v>
                </c:pt>
                <c:pt idx="330">
                  <c:v>40347</c:v>
                </c:pt>
                <c:pt idx="331">
                  <c:v>40350</c:v>
                </c:pt>
                <c:pt idx="332">
                  <c:v>40351</c:v>
                </c:pt>
                <c:pt idx="333">
                  <c:v>40352</c:v>
                </c:pt>
                <c:pt idx="334">
                  <c:v>40353</c:v>
                </c:pt>
                <c:pt idx="335">
                  <c:v>40354</c:v>
                </c:pt>
                <c:pt idx="336">
                  <c:v>40357</c:v>
                </c:pt>
                <c:pt idx="337">
                  <c:v>40358</c:v>
                </c:pt>
                <c:pt idx="338">
                  <c:v>40359</c:v>
                </c:pt>
                <c:pt idx="339">
                  <c:v>40360</c:v>
                </c:pt>
                <c:pt idx="340">
                  <c:v>40361</c:v>
                </c:pt>
                <c:pt idx="341">
                  <c:v>40364</c:v>
                </c:pt>
                <c:pt idx="342">
                  <c:v>40365</c:v>
                </c:pt>
                <c:pt idx="343">
                  <c:v>40366</c:v>
                </c:pt>
                <c:pt idx="344">
                  <c:v>40367</c:v>
                </c:pt>
                <c:pt idx="345">
                  <c:v>40368</c:v>
                </c:pt>
                <c:pt idx="346">
                  <c:v>40371</c:v>
                </c:pt>
                <c:pt idx="347">
                  <c:v>40372</c:v>
                </c:pt>
                <c:pt idx="348">
                  <c:v>40373</c:v>
                </c:pt>
                <c:pt idx="349">
                  <c:v>40374</c:v>
                </c:pt>
                <c:pt idx="350">
                  <c:v>40375</c:v>
                </c:pt>
                <c:pt idx="351">
                  <c:v>40378</c:v>
                </c:pt>
                <c:pt idx="352">
                  <c:v>40379</c:v>
                </c:pt>
                <c:pt idx="353">
                  <c:v>40380</c:v>
                </c:pt>
                <c:pt idx="354">
                  <c:v>40381</c:v>
                </c:pt>
                <c:pt idx="355">
                  <c:v>40382</c:v>
                </c:pt>
                <c:pt idx="356">
                  <c:v>40385</c:v>
                </c:pt>
                <c:pt idx="357">
                  <c:v>40386</c:v>
                </c:pt>
                <c:pt idx="358">
                  <c:v>40387</c:v>
                </c:pt>
                <c:pt idx="359">
                  <c:v>40388</c:v>
                </c:pt>
                <c:pt idx="360">
                  <c:v>40389</c:v>
                </c:pt>
                <c:pt idx="361">
                  <c:v>40392</c:v>
                </c:pt>
                <c:pt idx="362">
                  <c:v>40393</c:v>
                </c:pt>
                <c:pt idx="363">
                  <c:v>40394</c:v>
                </c:pt>
                <c:pt idx="364">
                  <c:v>40395</c:v>
                </c:pt>
                <c:pt idx="365">
                  <c:v>40396</c:v>
                </c:pt>
                <c:pt idx="366">
                  <c:v>40399</c:v>
                </c:pt>
                <c:pt idx="367">
                  <c:v>40400</c:v>
                </c:pt>
                <c:pt idx="368">
                  <c:v>40401</c:v>
                </c:pt>
                <c:pt idx="369">
                  <c:v>40402</c:v>
                </c:pt>
                <c:pt idx="370">
                  <c:v>40403</c:v>
                </c:pt>
                <c:pt idx="371">
                  <c:v>40406</c:v>
                </c:pt>
                <c:pt idx="372">
                  <c:v>40407</c:v>
                </c:pt>
                <c:pt idx="373">
                  <c:v>40408</c:v>
                </c:pt>
                <c:pt idx="374">
                  <c:v>40409</c:v>
                </c:pt>
                <c:pt idx="375">
                  <c:v>40410</c:v>
                </c:pt>
                <c:pt idx="376">
                  <c:v>40413</c:v>
                </c:pt>
                <c:pt idx="377">
                  <c:v>40414</c:v>
                </c:pt>
                <c:pt idx="378">
                  <c:v>40415</c:v>
                </c:pt>
                <c:pt idx="379">
                  <c:v>40416</c:v>
                </c:pt>
                <c:pt idx="380">
                  <c:v>40417</c:v>
                </c:pt>
                <c:pt idx="381">
                  <c:v>40420</c:v>
                </c:pt>
                <c:pt idx="382">
                  <c:v>40421</c:v>
                </c:pt>
                <c:pt idx="383">
                  <c:v>40422</c:v>
                </c:pt>
                <c:pt idx="384">
                  <c:v>40423</c:v>
                </c:pt>
                <c:pt idx="385">
                  <c:v>40424</c:v>
                </c:pt>
                <c:pt idx="386">
                  <c:v>40427</c:v>
                </c:pt>
                <c:pt idx="387">
                  <c:v>40428</c:v>
                </c:pt>
                <c:pt idx="388">
                  <c:v>40429</c:v>
                </c:pt>
                <c:pt idx="389">
                  <c:v>40430</c:v>
                </c:pt>
                <c:pt idx="390">
                  <c:v>40431</c:v>
                </c:pt>
                <c:pt idx="391">
                  <c:v>40434</c:v>
                </c:pt>
                <c:pt idx="392">
                  <c:v>40435</c:v>
                </c:pt>
                <c:pt idx="393">
                  <c:v>40436</c:v>
                </c:pt>
                <c:pt idx="394">
                  <c:v>40437</c:v>
                </c:pt>
                <c:pt idx="395">
                  <c:v>40438</c:v>
                </c:pt>
                <c:pt idx="396">
                  <c:v>40441</c:v>
                </c:pt>
                <c:pt idx="397">
                  <c:v>40442</c:v>
                </c:pt>
                <c:pt idx="398">
                  <c:v>40443</c:v>
                </c:pt>
                <c:pt idx="399">
                  <c:v>40444</c:v>
                </c:pt>
                <c:pt idx="400">
                  <c:v>40445</c:v>
                </c:pt>
                <c:pt idx="401">
                  <c:v>40448</c:v>
                </c:pt>
                <c:pt idx="402">
                  <c:v>40449</c:v>
                </c:pt>
                <c:pt idx="403">
                  <c:v>40450</c:v>
                </c:pt>
                <c:pt idx="404">
                  <c:v>40451</c:v>
                </c:pt>
                <c:pt idx="405">
                  <c:v>40452</c:v>
                </c:pt>
                <c:pt idx="406">
                  <c:v>40455</c:v>
                </c:pt>
                <c:pt idx="407">
                  <c:v>40456</c:v>
                </c:pt>
                <c:pt idx="408">
                  <c:v>40457</c:v>
                </c:pt>
                <c:pt idx="409">
                  <c:v>40458</c:v>
                </c:pt>
                <c:pt idx="410">
                  <c:v>40459</c:v>
                </c:pt>
                <c:pt idx="411">
                  <c:v>40462</c:v>
                </c:pt>
                <c:pt idx="412">
                  <c:v>40463</c:v>
                </c:pt>
                <c:pt idx="413">
                  <c:v>40464</c:v>
                </c:pt>
                <c:pt idx="414">
                  <c:v>40465</c:v>
                </c:pt>
                <c:pt idx="415">
                  <c:v>40466</c:v>
                </c:pt>
                <c:pt idx="416">
                  <c:v>40469</c:v>
                </c:pt>
                <c:pt idx="417">
                  <c:v>40470</c:v>
                </c:pt>
                <c:pt idx="418">
                  <c:v>40471</c:v>
                </c:pt>
                <c:pt idx="419">
                  <c:v>40472</c:v>
                </c:pt>
                <c:pt idx="420">
                  <c:v>40473</c:v>
                </c:pt>
                <c:pt idx="421">
                  <c:v>40476</c:v>
                </c:pt>
                <c:pt idx="422">
                  <c:v>40477</c:v>
                </c:pt>
                <c:pt idx="423">
                  <c:v>40478</c:v>
                </c:pt>
                <c:pt idx="424">
                  <c:v>40479</c:v>
                </c:pt>
                <c:pt idx="425">
                  <c:v>40480</c:v>
                </c:pt>
                <c:pt idx="426">
                  <c:v>40483</c:v>
                </c:pt>
                <c:pt idx="427">
                  <c:v>40484</c:v>
                </c:pt>
                <c:pt idx="428">
                  <c:v>40485</c:v>
                </c:pt>
                <c:pt idx="429">
                  <c:v>40486</c:v>
                </c:pt>
                <c:pt idx="430">
                  <c:v>40487</c:v>
                </c:pt>
                <c:pt idx="431">
                  <c:v>40490</c:v>
                </c:pt>
                <c:pt idx="432">
                  <c:v>40491</c:v>
                </c:pt>
                <c:pt idx="433">
                  <c:v>40492</c:v>
                </c:pt>
                <c:pt idx="434">
                  <c:v>40493</c:v>
                </c:pt>
                <c:pt idx="435">
                  <c:v>40494</c:v>
                </c:pt>
                <c:pt idx="436">
                  <c:v>40497</c:v>
                </c:pt>
                <c:pt idx="437">
                  <c:v>40498</c:v>
                </c:pt>
                <c:pt idx="438">
                  <c:v>40499</c:v>
                </c:pt>
                <c:pt idx="439">
                  <c:v>40500</c:v>
                </c:pt>
                <c:pt idx="440">
                  <c:v>40501</c:v>
                </c:pt>
                <c:pt idx="441">
                  <c:v>40504</c:v>
                </c:pt>
                <c:pt idx="442">
                  <c:v>40505</c:v>
                </c:pt>
                <c:pt idx="443">
                  <c:v>40506</c:v>
                </c:pt>
                <c:pt idx="444">
                  <c:v>40507</c:v>
                </c:pt>
                <c:pt idx="445">
                  <c:v>40508</c:v>
                </c:pt>
                <c:pt idx="446">
                  <c:v>40511</c:v>
                </c:pt>
                <c:pt idx="447">
                  <c:v>40512</c:v>
                </c:pt>
                <c:pt idx="448">
                  <c:v>40513</c:v>
                </c:pt>
                <c:pt idx="449">
                  <c:v>40514</c:v>
                </c:pt>
                <c:pt idx="450">
                  <c:v>40515</c:v>
                </c:pt>
                <c:pt idx="451">
                  <c:v>40518</c:v>
                </c:pt>
                <c:pt idx="452">
                  <c:v>40519</c:v>
                </c:pt>
                <c:pt idx="453">
                  <c:v>40520</c:v>
                </c:pt>
                <c:pt idx="454">
                  <c:v>40521</c:v>
                </c:pt>
                <c:pt idx="455">
                  <c:v>40522</c:v>
                </c:pt>
                <c:pt idx="456">
                  <c:v>40525</c:v>
                </c:pt>
                <c:pt idx="457">
                  <c:v>40526</c:v>
                </c:pt>
                <c:pt idx="458">
                  <c:v>40527</c:v>
                </c:pt>
                <c:pt idx="459">
                  <c:v>40528</c:v>
                </c:pt>
                <c:pt idx="460">
                  <c:v>40529</c:v>
                </c:pt>
                <c:pt idx="461">
                  <c:v>40532</c:v>
                </c:pt>
                <c:pt idx="462">
                  <c:v>40533</c:v>
                </c:pt>
                <c:pt idx="463">
                  <c:v>40534</c:v>
                </c:pt>
                <c:pt idx="464">
                  <c:v>40535</c:v>
                </c:pt>
                <c:pt idx="465">
                  <c:v>40536</c:v>
                </c:pt>
                <c:pt idx="466">
                  <c:v>40539</c:v>
                </c:pt>
                <c:pt idx="467">
                  <c:v>40540</c:v>
                </c:pt>
                <c:pt idx="468">
                  <c:v>40541</c:v>
                </c:pt>
                <c:pt idx="469">
                  <c:v>40542</c:v>
                </c:pt>
                <c:pt idx="470">
                  <c:v>40543</c:v>
                </c:pt>
                <c:pt idx="471">
                  <c:v>40546</c:v>
                </c:pt>
                <c:pt idx="472">
                  <c:v>40547</c:v>
                </c:pt>
                <c:pt idx="473">
                  <c:v>40548</c:v>
                </c:pt>
                <c:pt idx="474">
                  <c:v>40549</c:v>
                </c:pt>
                <c:pt idx="475">
                  <c:v>40550</c:v>
                </c:pt>
                <c:pt idx="476">
                  <c:v>40553</c:v>
                </c:pt>
                <c:pt idx="477">
                  <c:v>40554</c:v>
                </c:pt>
                <c:pt idx="478">
                  <c:v>40555</c:v>
                </c:pt>
                <c:pt idx="479">
                  <c:v>40556</c:v>
                </c:pt>
                <c:pt idx="480">
                  <c:v>40557</c:v>
                </c:pt>
                <c:pt idx="481">
                  <c:v>40560</c:v>
                </c:pt>
                <c:pt idx="482">
                  <c:v>40561</c:v>
                </c:pt>
                <c:pt idx="483">
                  <c:v>40562</c:v>
                </c:pt>
                <c:pt idx="484">
                  <c:v>40563</c:v>
                </c:pt>
                <c:pt idx="485">
                  <c:v>40564</c:v>
                </c:pt>
                <c:pt idx="486">
                  <c:v>40567</c:v>
                </c:pt>
                <c:pt idx="487">
                  <c:v>40568</c:v>
                </c:pt>
                <c:pt idx="488">
                  <c:v>40569</c:v>
                </c:pt>
                <c:pt idx="489">
                  <c:v>40570</c:v>
                </c:pt>
                <c:pt idx="490">
                  <c:v>40571</c:v>
                </c:pt>
                <c:pt idx="491">
                  <c:v>40574</c:v>
                </c:pt>
                <c:pt idx="492">
                  <c:v>40575</c:v>
                </c:pt>
                <c:pt idx="493">
                  <c:v>40576</c:v>
                </c:pt>
                <c:pt idx="494">
                  <c:v>40577</c:v>
                </c:pt>
                <c:pt idx="495">
                  <c:v>40578</c:v>
                </c:pt>
                <c:pt idx="496">
                  <c:v>40581</c:v>
                </c:pt>
                <c:pt idx="497">
                  <c:v>40582</c:v>
                </c:pt>
                <c:pt idx="498">
                  <c:v>40583</c:v>
                </c:pt>
                <c:pt idx="499">
                  <c:v>40584</c:v>
                </c:pt>
                <c:pt idx="500">
                  <c:v>40585</c:v>
                </c:pt>
                <c:pt idx="501">
                  <c:v>40588</c:v>
                </c:pt>
                <c:pt idx="502">
                  <c:v>40589</c:v>
                </c:pt>
                <c:pt idx="503">
                  <c:v>40590</c:v>
                </c:pt>
                <c:pt idx="504">
                  <c:v>40591</c:v>
                </c:pt>
                <c:pt idx="505">
                  <c:v>40592</c:v>
                </c:pt>
                <c:pt idx="506">
                  <c:v>40595</c:v>
                </c:pt>
                <c:pt idx="507">
                  <c:v>40596</c:v>
                </c:pt>
                <c:pt idx="508">
                  <c:v>40597</c:v>
                </c:pt>
                <c:pt idx="509">
                  <c:v>40598</c:v>
                </c:pt>
                <c:pt idx="510">
                  <c:v>40599</c:v>
                </c:pt>
                <c:pt idx="511">
                  <c:v>40602</c:v>
                </c:pt>
                <c:pt idx="512">
                  <c:v>40603</c:v>
                </c:pt>
                <c:pt idx="513">
                  <c:v>40604</c:v>
                </c:pt>
                <c:pt idx="514">
                  <c:v>40605</c:v>
                </c:pt>
                <c:pt idx="515">
                  <c:v>40606</c:v>
                </c:pt>
                <c:pt idx="516">
                  <c:v>40609</c:v>
                </c:pt>
                <c:pt idx="517">
                  <c:v>40610</c:v>
                </c:pt>
                <c:pt idx="518">
                  <c:v>40611</c:v>
                </c:pt>
                <c:pt idx="519">
                  <c:v>40612</c:v>
                </c:pt>
                <c:pt idx="520">
                  <c:v>40613</c:v>
                </c:pt>
                <c:pt idx="521">
                  <c:v>40616</c:v>
                </c:pt>
                <c:pt idx="522">
                  <c:v>40617</c:v>
                </c:pt>
                <c:pt idx="523">
                  <c:v>40618</c:v>
                </c:pt>
                <c:pt idx="524">
                  <c:v>40619</c:v>
                </c:pt>
                <c:pt idx="525">
                  <c:v>40620</c:v>
                </c:pt>
                <c:pt idx="526">
                  <c:v>40623</c:v>
                </c:pt>
                <c:pt idx="527">
                  <c:v>40624</c:v>
                </c:pt>
                <c:pt idx="528">
                  <c:v>40625</c:v>
                </c:pt>
                <c:pt idx="529">
                  <c:v>40626</c:v>
                </c:pt>
                <c:pt idx="530">
                  <c:v>40627</c:v>
                </c:pt>
                <c:pt idx="531">
                  <c:v>40630</c:v>
                </c:pt>
                <c:pt idx="532">
                  <c:v>40631</c:v>
                </c:pt>
                <c:pt idx="533">
                  <c:v>40632</c:v>
                </c:pt>
                <c:pt idx="534">
                  <c:v>40633</c:v>
                </c:pt>
                <c:pt idx="535">
                  <c:v>40634</c:v>
                </c:pt>
                <c:pt idx="536">
                  <c:v>40637</c:v>
                </c:pt>
                <c:pt idx="537">
                  <c:v>40638</c:v>
                </c:pt>
                <c:pt idx="538">
                  <c:v>40639</c:v>
                </c:pt>
                <c:pt idx="539">
                  <c:v>40640</c:v>
                </c:pt>
                <c:pt idx="540">
                  <c:v>40641</c:v>
                </c:pt>
                <c:pt idx="541">
                  <c:v>40644</c:v>
                </c:pt>
                <c:pt idx="542">
                  <c:v>40645</c:v>
                </c:pt>
                <c:pt idx="543">
                  <c:v>40646</c:v>
                </c:pt>
                <c:pt idx="544">
                  <c:v>40647</c:v>
                </c:pt>
                <c:pt idx="545">
                  <c:v>40648</c:v>
                </c:pt>
                <c:pt idx="546">
                  <c:v>40651</c:v>
                </c:pt>
                <c:pt idx="547">
                  <c:v>40652</c:v>
                </c:pt>
                <c:pt idx="548">
                  <c:v>40653</c:v>
                </c:pt>
                <c:pt idx="549">
                  <c:v>40654</c:v>
                </c:pt>
                <c:pt idx="550">
                  <c:v>40659</c:v>
                </c:pt>
                <c:pt idx="551">
                  <c:v>40660</c:v>
                </c:pt>
                <c:pt idx="552">
                  <c:v>40661</c:v>
                </c:pt>
                <c:pt idx="553">
                  <c:v>40662</c:v>
                </c:pt>
                <c:pt idx="554">
                  <c:v>40665</c:v>
                </c:pt>
                <c:pt idx="555">
                  <c:v>40666</c:v>
                </c:pt>
                <c:pt idx="556">
                  <c:v>40667</c:v>
                </c:pt>
                <c:pt idx="557">
                  <c:v>40668</c:v>
                </c:pt>
                <c:pt idx="558">
                  <c:v>40669</c:v>
                </c:pt>
                <c:pt idx="559">
                  <c:v>40672</c:v>
                </c:pt>
                <c:pt idx="560">
                  <c:v>40673</c:v>
                </c:pt>
                <c:pt idx="561">
                  <c:v>40674</c:v>
                </c:pt>
                <c:pt idx="562">
                  <c:v>40675</c:v>
                </c:pt>
                <c:pt idx="563">
                  <c:v>40676</c:v>
                </c:pt>
                <c:pt idx="564">
                  <c:v>40679</c:v>
                </c:pt>
                <c:pt idx="565">
                  <c:v>40680</c:v>
                </c:pt>
                <c:pt idx="566">
                  <c:v>40681</c:v>
                </c:pt>
                <c:pt idx="567">
                  <c:v>40682</c:v>
                </c:pt>
                <c:pt idx="568">
                  <c:v>40683</c:v>
                </c:pt>
                <c:pt idx="569">
                  <c:v>40686</c:v>
                </c:pt>
                <c:pt idx="570">
                  <c:v>40687</c:v>
                </c:pt>
                <c:pt idx="571">
                  <c:v>40688</c:v>
                </c:pt>
                <c:pt idx="572">
                  <c:v>40689</c:v>
                </c:pt>
                <c:pt idx="573">
                  <c:v>40690</c:v>
                </c:pt>
                <c:pt idx="574">
                  <c:v>40693</c:v>
                </c:pt>
                <c:pt idx="575">
                  <c:v>40694</c:v>
                </c:pt>
                <c:pt idx="576">
                  <c:v>40695</c:v>
                </c:pt>
                <c:pt idx="577">
                  <c:v>40696</c:v>
                </c:pt>
                <c:pt idx="578">
                  <c:v>40697</c:v>
                </c:pt>
                <c:pt idx="579">
                  <c:v>40700</c:v>
                </c:pt>
                <c:pt idx="580">
                  <c:v>40701</c:v>
                </c:pt>
                <c:pt idx="581">
                  <c:v>40702</c:v>
                </c:pt>
                <c:pt idx="582">
                  <c:v>40703</c:v>
                </c:pt>
                <c:pt idx="583">
                  <c:v>40704</c:v>
                </c:pt>
                <c:pt idx="584">
                  <c:v>40707</c:v>
                </c:pt>
                <c:pt idx="585">
                  <c:v>40708</c:v>
                </c:pt>
                <c:pt idx="586">
                  <c:v>40709</c:v>
                </c:pt>
                <c:pt idx="587">
                  <c:v>40710</c:v>
                </c:pt>
                <c:pt idx="588">
                  <c:v>40711</c:v>
                </c:pt>
                <c:pt idx="589">
                  <c:v>40714</c:v>
                </c:pt>
                <c:pt idx="590">
                  <c:v>40715</c:v>
                </c:pt>
                <c:pt idx="591">
                  <c:v>40716</c:v>
                </c:pt>
                <c:pt idx="592">
                  <c:v>40717</c:v>
                </c:pt>
                <c:pt idx="593">
                  <c:v>40718</c:v>
                </c:pt>
                <c:pt idx="594">
                  <c:v>40721</c:v>
                </c:pt>
                <c:pt idx="595">
                  <c:v>40722</c:v>
                </c:pt>
                <c:pt idx="596">
                  <c:v>40723</c:v>
                </c:pt>
                <c:pt idx="597">
                  <c:v>40724</c:v>
                </c:pt>
                <c:pt idx="598">
                  <c:v>40725</c:v>
                </c:pt>
                <c:pt idx="599">
                  <c:v>40728</c:v>
                </c:pt>
                <c:pt idx="600">
                  <c:v>40729</c:v>
                </c:pt>
                <c:pt idx="601">
                  <c:v>40730</c:v>
                </c:pt>
                <c:pt idx="602">
                  <c:v>40731</c:v>
                </c:pt>
                <c:pt idx="603">
                  <c:v>40732</c:v>
                </c:pt>
                <c:pt idx="604">
                  <c:v>40735</c:v>
                </c:pt>
                <c:pt idx="605">
                  <c:v>40736</c:v>
                </c:pt>
                <c:pt idx="606">
                  <c:v>40737</c:v>
                </c:pt>
                <c:pt idx="607">
                  <c:v>40738</c:v>
                </c:pt>
                <c:pt idx="608">
                  <c:v>40739</c:v>
                </c:pt>
                <c:pt idx="609">
                  <c:v>40742</c:v>
                </c:pt>
                <c:pt idx="610">
                  <c:v>40743</c:v>
                </c:pt>
                <c:pt idx="611">
                  <c:v>40744</c:v>
                </c:pt>
                <c:pt idx="612">
                  <c:v>40745</c:v>
                </c:pt>
                <c:pt idx="613">
                  <c:v>40746</c:v>
                </c:pt>
                <c:pt idx="614">
                  <c:v>40749</c:v>
                </c:pt>
                <c:pt idx="615">
                  <c:v>40750</c:v>
                </c:pt>
                <c:pt idx="616">
                  <c:v>40751</c:v>
                </c:pt>
                <c:pt idx="617">
                  <c:v>40752</c:v>
                </c:pt>
                <c:pt idx="618">
                  <c:v>40753</c:v>
                </c:pt>
                <c:pt idx="619">
                  <c:v>40756</c:v>
                </c:pt>
                <c:pt idx="620">
                  <c:v>40757</c:v>
                </c:pt>
                <c:pt idx="621">
                  <c:v>40758</c:v>
                </c:pt>
                <c:pt idx="622">
                  <c:v>40759</c:v>
                </c:pt>
                <c:pt idx="623">
                  <c:v>40760</c:v>
                </c:pt>
                <c:pt idx="624">
                  <c:v>40763</c:v>
                </c:pt>
                <c:pt idx="625">
                  <c:v>40764</c:v>
                </c:pt>
                <c:pt idx="626">
                  <c:v>40765</c:v>
                </c:pt>
                <c:pt idx="627">
                  <c:v>40766</c:v>
                </c:pt>
                <c:pt idx="628">
                  <c:v>40767</c:v>
                </c:pt>
                <c:pt idx="629">
                  <c:v>40770</c:v>
                </c:pt>
                <c:pt idx="630">
                  <c:v>40771</c:v>
                </c:pt>
                <c:pt idx="631">
                  <c:v>40772</c:v>
                </c:pt>
                <c:pt idx="632">
                  <c:v>40773</c:v>
                </c:pt>
                <c:pt idx="633">
                  <c:v>40774</c:v>
                </c:pt>
                <c:pt idx="634">
                  <c:v>40777</c:v>
                </c:pt>
                <c:pt idx="635">
                  <c:v>40778</c:v>
                </c:pt>
                <c:pt idx="636">
                  <c:v>40779</c:v>
                </c:pt>
                <c:pt idx="637">
                  <c:v>40780</c:v>
                </c:pt>
                <c:pt idx="638">
                  <c:v>40781</c:v>
                </c:pt>
                <c:pt idx="639">
                  <c:v>40784</c:v>
                </c:pt>
                <c:pt idx="640">
                  <c:v>40785</c:v>
                </c:pt>
                <c:pt idx="641">
                  <c:v>40786</c:v>
                </c:pt>
                <c:pt idx="642">
                  <c:v>40787</c:v>
                </c:pt>
                <c:pt idx="643">
                  <c:v>40788</c:v>
                </c:pt>
                <c:pt idx="644">
                  <c:v>40791</c:v>
                </c:pt>
                <c:pt idx="645">
                  <c:v>40792</c:v>
                </c:pt>
                <c:pt idx="646">
                  <c:v>40793</c:v>
                </c:pt>
                <c:pt idx="647">
                  <c:v>40794</c:v>
                </c:pt>
                <c:pt idx="648">
                  <c:v>40795</c:v>
                </c:pt>
                <c:pt idx="649">
                  <c:v>40798</c:v>
                </c:pt>
                <c:pt idx="650">
                  <c:v>40799</c:v>
                </c:pt>
                <c:pt idx="651">
                  <c:v>40800</c:v>
                </c:pt>
                <c:pt idx="652">
                  <c:v>40801</c:v>
                </c:pt>
                <c:pt idx="653">
                  <c:v>40802</c:v>
                </c:pt>
                <c:pt idx="654">
                  <c:v>40805</c:v>
                </c:pt>
                <c:pt idx="655">
                  <c:v>40806</c:v>
                </c:pt>
                <c:pt idx="656">
                  <c:v>40807</c:v>
                </c:pt>
                <c:pt idx="657">
                  <c:v>40808</c:v>
                </c:pt>
                <c:pt idx="658">
                  <c:v>40809</c:v>
                </c:pt>
                <c:pt idx="659">
                  <c:v>40812</c:v>
                </c:pt>
                <c:pt idx="660">
                  <c:v>40813</c:v>
                </c:pt>
                <c:pt idx="661">
                  <c:v>40814</c:v>
                </c:pt>
                <c:pt idx="662">
                  <c:v>40815</c:v>
                </c:pt>
                <c:pt idx="663">
                  <c:v>40816</c:v>
                </c:pt>
                <c:pt idx="664">
                  <c:v>40819</c:v>
                </c:pt>
                <c:pt idx="665">
                  <c:v>40820</c:v>
                </c:pt>
                <c:pt idx="666">
                  <c:v>40821</c:v>
                </c:pt>
                <c:pt idx="667">
                  <c:v>40822</c:v>
                </c:pt>
                <c:pt idx="668">
                  <c:v>40823</c:v>
                </c:pt>
                <c:pt idx="669">
                  <c:v>40826</c:v>
                </c:pt>
                <c:pt idx="670">
                  <c:v>40827</c:v>
                </c:pt>
                <c:pt idx="671">
                  <c:v>40828</c:v>
                </c:pt>
                <c:pt idx="672">
                  <c:v>40829</c:v>
                </c:pt>
                <c:pt idx="673">
                  <c:v>40830</c:v>
                </c:pt>
                <c:pt idx="674">
                  <c:v>40833</c:v>
                </c:pt>
                <c:pt idx="675">
                  <c:v>40834</c:v>
                </c:pt>
                <c:pt idx="676">
                  <c:v>40835</c:v>
                </c:pt>
                <c:pt idx="677">
                  <c:v>40836</c:v>
                </c:pt>
                <c:pt idx="678">
                  <c:v>40837</c:v>
                </c:pt>
                <c:pt idx="679">
                  <c:v>40840</c:v>
                </c:pt>
                <c:pt idx="680">
                  <c:v>40841</c:v>
                </c:pt>
                <c:pt idx="681">
                  <c:v>40842</c:v>
                </c:pt>
                <c:pt idx="682">
                  <c:v>40843</c:v>
                </c:pt>
                <c:pt idx="683">
                  <c:v>40844</c:v>
                </c:pt>
                <c:pt idx="684">
                  <c:v>40847</c:v>
                </c:pt>
                <c:pt idx="685">
                  <c:v>40848</c:v>
                </c:pt>
                <c:pt idx="686">
                  <c:v>40849</c:v>
                </c:pt>
                <c:pt idx="687">
                  <c:v>40850</c:v>
                </c:pt>
                <c:pt idx="688">
                  <c:v>40851</c:v>
                </c:pt>
                <c:pt idx="689">
                  <c:v>40854</c:v>
                </c:pt>
                <c:pt idx="690">
                  <c:v>40855</c:v>
                </c:pt>
                <c:pt idx="691">
                  <c:v>40856</c:v>
                </c:pt>
                <c:pt idx="692">
                  <c:v>40857</c:v>
                </c:pt>
                <c:pt idx="693">
                  <c:v>40858</c:v>
                </c:pt>
                <c:pt idx="694">
                  <c:v>40861</c:v>
                </c:pt>
                <c:pt idx="695">
                  <c:v>40862</c:v>
                </c:pt>
                <c:pt idx="696">
                  <c:v>40863</c:v>
                </c:pt>
                <c:pt idx="697">
                  <c:v>40864</c:v>
                </c:pt>
                <c:pt idx="698">
                  <c:v>40865</c:v>
                </c:pt>
                <c:pt idx="699">
                  <c:v>40868</c:v>
                </c:pt>
                <c:pt idx="700">
                  <c:v>40869</c:v>
                </c:pt>
                <c:pt idx="701">
                  <c:v>40870</c:v>
                </c:pt>
                <c:pt idx="702">
                  <c:v>40871</c:v>
                </c:pt>
                <c:pt idx="703">
                  <c:v>40872</c:v>
                </c:pt>
                <c:pt idx="704">
                  <c:v>40875</c:v>
                </c:pt>
                <c:pt idx="705">
                  <c:v>40876</c:v>
                </c:pt>
                <c:pt idx="706">
                  <c:v>40877</c:v>
                </c:pt>
                <c:pt idx="707">
                  <c:v>40878</c:v>
                </c:pt>
                <c:pt idx="708">
                  <c:v>40879</c:v>
                </c:pt>
                <c:pt idx="709">
                  <c:v>40882</c:v>
                </c:pt>
                <c:pt idx="710">
                  <c:v>40883</c:v>
                </c:pt>
                <c:pt idx="711">
                  <c:v>40884</c:v>
                </c:pt>
                <c:pt idx="712">
                  <c:v>40885</c:v>
                </c:pt>
                <c:pt idx="713">
                  <c:v>40886</c:v>
                </c:pt>
                <c:pt idx="714">
                  <c:v>40889</c:v>
                </c:pt>
                <c:pt idx="715">
                  <c:v>40890</c:v>
                </c:pt>
                <c:pt idx="716">
                  <c:v>40891</c:v>
                </c:pt>
                <c:pt idx="717">
                  <c:v>40892</c:v>
                </c:pt>
                <c:pt idx="718">
                  <c:v>40893</c:v>
                </c:pt>
                <c:pt idx="719">
                  <c:v>40896</c:v>
                </c:pt>
                <c:pt idx="720">
                  <c:v>40897</c:v>
                </c:pt>
                <c:pt idx="721">
                  <c:v>40898</c:v>
                </c:pt>
                <c:pt idx="722">
                  <c:v>40899</c:v>
                </c:pt>
                <c:pt idx="723">
                  <c:v>40900</c:v>
                </c:pt>
                <c:pt idx="724">
                  <c:v>40904</c:v>
                </c:pt>
                <c:pt idx="725">
                  <c:v>40905</c:v>
                </c:pt>
                <c:pt idx="726">
                  <c:v>40906</c:v>
                </c:pt>
                <c:pt idx="727">
                  <c:v>40907</c:v>
                </c:pt>
                <c:pt idx="728">
                  <c:v>40910</c:v>
                </c:pt>
                <c:pt idx="729">
                  <c:v>40911</c:v>
                </c:pt>
                <c:pt idx="730">
                  <c:v>40912</c:v>
                </c:pt>
                <c:pt idx="731">
                  <c:v>40913</c:v>
                </c:pt>
                <c:pt idx="732">
                  <c:v>40914</c:v>
                </c:pt>
                <c:pt idx="733">
                  <c:v>40917</c:v>
                </c:pt>
                <c:pt idx="734">
                  <c:v>40918</c:v>
                </c:pt>
                <c:pt idx="735">
                  <c:v>40919</c:v>
                </c:pt>
                <c:pt idx="736">
                  <c:v>40920</c:v>
                </c:pt>
                <c:pt idx="737">
                  <c:v>40921</c:v>
                </c:pt>
                <c:pt idx="738">
                  <c:v>40924</c:v>
                </c:pt>
                <c:pt idx="739">
                  <c:v>40925</c:v>
                </c:pt>
                <c:pt idx="740">
                  <c:v>40926</c:v>
                </c:pt>
                <c:pt idx="741">
                  <c:v>40927</c:v>
                </c:pt>
                <c:pt idx="742">
                  <c:v>40928</c:v>
                </c:pt>
                <c:pt idx="743">
                  <c:v>40931</c:v>
                </c:pt>
                <c:pt idx="744">
                  <c:v>40932</c:v>
                </c:pt>
                <c:pt idx="745">
                  <c:v>40933</c:v>
                </c:pt>
                <c:pt idx="746">
                  <c:v>40934</c:v>
                </c:pt>
                <c:pt idx="747">
                  <c:v>40935</c:v>
                </c:pt>
                <c:pt idx="748">
                  <c:v>40938</c:v>
                </c:pt>
                <c:pt idx="749">
                  <c:v>40939</c:v>
                </c:pt>
                <c:pt idx="750">
                  <c:v>40940</c:v>
                </c:pt>
                <c:pt idx="751">
                  <c:v>40941</c:v>
                </c:pt>
                <c:pt idx="752">
                  <c:v>40942</c:v>
                </c:pt>
                <c:pt idx="753">
                  <c:v>40945</c:v>
                </c:pt>
                <c:pt idx="754">
                  <c:v>40946</c:v>
                </c:pt>
                <c:pt idx="755">
                  <c:v>40947</c:v>
                </c:pt>
                <c:pt idx="756">
                  <c:v>40948</c:v>
                </c:pt>
                <c:pt idx="757">
                  <c:v>40949</c:v>
                </c:pt>
                <c:pt idx="758">
                  <c:v>40952</c:v>
                </c:pt>
                <c:pt idx="759">
                  <c:v>40953</c:v>
                </c:pt>
                <c:pt idx="760">
                  <c:v>40954</c:v>
                </c:pt>
                <c:pt idx="761">
                  <c:v>40955</c:v>
                </c:pt>
                <c:pt idx="762">
                  <c:v>40956</c:v>
                </c:pt>
                <c:pt idx="763">
                  <c:v>40959</c:v>
                </c:pt>
                <c:pt idx="764">
                  <c:v>40960</c:v>
                </c:pt>
                <c:pt idx="765">
                  <c:v>40961</c:v>
                </c:pt>
                <c:pt idx="766">
                  <c:v>40962</c:v>
                </c:pt>
                <c:pt idx="767">
                  <c:v>40963</c:v>
                </c:pt>
                <c:pt idx="768">
                  <c:v>40966</c:v>
                </c:pt>
                <c:pt idx="769">
                  <c:v>40967</c:v>
                </c:pt>
                <c:pt idx="770">
                  <c:v>40968</c:v>
                </c:pt>
                <c:pt idx="771">
                  <c:v>40969</c:v>
                </c:pt>
                <c:pt idx="772">
                  <c:v>40970</c:v>
                </c:pt>
                <c:pt idx="773">
                  <c:v>40973</c:v>
                </c:pt>
                <c:pt idx="774">
                  <c:v>40974</c:v>
                </c:pt>
                <c:pt idx="775">
                  <c:v>40975</c:v>
                </c:pt>
                <c:pt idx="776">
                  <c:v>40976</c:v>
                </c:pt>
                <c:pt idx="777">
                  <c:v>40977</c:v>
                </c:pt>
                <c:pt idx="778">
                  <c:v>40980</c:v>
                </c:pt>
                <c:pt idx="779">
                  <c:v>40981</c:v>
                </c:pt>
                <c:pt idx="780">
                  <c:v>40982</c:v>
                </c:pt>
                <c:pt idx="781">
                  <c:v>40983</c:v>
                </c:pt>
                <c:pt idx="782">
                  <c:v>40984</c:v>
                </c:pt>
                <c:pt idx="783">
                  <c:v>40987</c:v>
                </c:pt>
                <c:pt idx="784">
                  <c:v>40988</c:v>
                </c:pt>
                <c:pt idx="785">
                  <c:v>40989</c:v>
                </c:pt>
                <c:pt idx="786">
                  <c:v>40990</c:v>
                </c:pt>
                <c:pt idx="787">
                  <c:v>40991</c:v>
                </c:pt>
                <c:pt idx="788">
                  <c:v>40994</c:v>
                </c:pt>
                <c:pt idx="789">
                  <c:v>40995</c:v>
                </c:pt>
                <c:pt idx="790">
                  <c:v>40996</c:v>
                </c:pt>
                <c:pt idx="791">
                  <c:v>40997</c:v>
                </c:pt>
                <c:pt idx="792">
                  <c:v>40998</c:v>
                </c:pt>
                <c:pt idx="793">
                  <c:v>41001</c:v>
                </c:pt>
                <c:pt idx="794">
                  <c:v>41002</c:v>
                </c:pt>
                <c:pt idx="795">
                  <c:v>41003</c:v>
                </c:pt>
                <c:pt idx="796">
                  <c:v>41004</c:v>
                </c:pt>
                <c:pt idx="797">
                  <c:v>41009</c:v>
                </c:pt>
                <c:pt idx="798">
                  <c:v>41010</c:v>
                </c:pt>
                <c:pt idx="799">
                  <c:v>41011</c:v>
                </c:pt>
                <c:pt idx="800">
                  <c:v>41012</c:v>
                </c:pt>
                <c:pt idx="801">
                  <c:v>41015</c:v>
                </c:pt>
                <c:pt idx="802">
                  <c:v>41016</c:v>
                </c:pt>
                <c:pt idx="803">
                  <c:v>41017</c:v>
                </c:pt>
                <c:pt idx="804">
                  <c:v>41018</c:v>
                </c:pt>
                <c:pt idx="805">
                  <c:v>41019</c:v>
                </c:pt>
                <c:pt idx="806">
                  <c:v>41022</c:v>
                </c:pt>
                <c:pt idx="807">
                  <c:v>41023</c:v>
                </c:pt>
                <c:pt idx="808">
                  <c:v>41024</c:v>
                </c:pt>
                <c:pt idx="809">
                  <c:v>41025</c:v>
                </c:pt>
                <c:pt idx="810">
                  <c:v>41026</c:v>
                </c:pt>
                <c:pt idx="811">
                  <c:v>41029</c:v>
                </c:pt>
                <c:pt idx="812">
                  <c:v>41030</c:v>
                </c:pt>
                <c:pt idx="813">
                  <c:v>41031</c:v>
                </c:pt>
                <c:pt idx="814">
                  <c:v>41032</c:v>
                </c:pt>
                <c:pt idx="815">
                  <c:v>41033</c:v>
                </c:pt>
                <c:pt idx="816">
                  <c:v>41036</c:v>
                </c:pt>
                <c:pt idx="817">
                  <c:v>41037</c:v>
                </c:pt>
                <c:pt idx="818">
                  <c:v>41038</c:v>
                </c:pt>
                <c:pt idx="819">
                  <c:v>41039</c:v>
                </c:pt>
                <c:pt idx="820">
                  <c:v>41040</c:v>
                </c:pt>
                <c:pt idx="821">
                  <c:v>41043</c:v>
                </c:pt>
                <c:pt idx="822">
                  <c:v>41044</c:v>
                </c:pt>
                <c:pt idx="823">
                  <c:v>41045</c:v>
                </c:pt>
                <c:pt idx="824">
                  <c:v>41046</c:v>
                </c:pt>
                <c:pt idx="825">
                  <c:v>41047</c:v>
                </c:pt>
                <c:pt idx="826">
                  <c:v>41050</c:v>
                </c:pt>
                <c:pt idx="827">
                  <c:v>41051</c:v>
                </c:pt>
                <c:pt idx="828">
                  <c:v>41052</c:v>
                </c:pt>
                <c:pt idx="829">
                  <c:v>41053</c:v>
                </c:pt>
                <c:pt idx="830">
                  <c:v>41054</c:v>
                </c:pt>
                <c:pt idx="831">
                  <c:v>41057</c:v>
                </c:pt>
                <c:pt idx="832">
                  <c:v>41058</c:v>
                </c:pt>
                <c:pt idx="833">
                  <c:v>41059</c:v>
                </c:pt>
                <c:pt idx="834">
                  <c:v>41060</c:v>
                </c:pt>
                <c:pt idx="835">
                  <c:v>41061</c:v>
                </c:pt>
                <c:pt idx="836">
                  <c:v>41064</c:v>
                </c:pt>
                <c:pt idx="837">
                  <c:v>41065</c:v>
                </c:pt>
                <c:pt idx="838">
                  <c:v>41066</c:v>
                </c:pt>
                <c:pt idx="839">
                  <c:v>41067</c:v>
                </c:pt>
                <c:pt idx="840">
                  <c:v>41068</c:v>
                </c:pt>
                <c:pt idx="841">
                  <c:v>41071</c:v>
                </c:pt>
                <c:pt idx="842">
                  <c:v>41072</c:v>
                </c:pt>
                <c:pt idx="843">
                  <c:v>41073</c:v>
                </c:pt>
                <c:pt idx="844">
                  <c:v>41074</c:v>
                </c:pt>
                <c:pt idx="845">
                  <c:v>41075</c:v>
                </c:pt>
                <c:pt idx="846">
                  <c:v>41078</c:v>
                </c:pt>
                <c:pt idx="847">
                  <c:v>41079</c:v>
                </c:pt>
                <c:pt idx="848">
                  <c:v>41080</c:v>
                </c:pt>
                <c:pt idx="849">
                  <c:v>41081</c:v>
                </c:pt>
                <c:pt idx="850">
                  <c:v>41082</c:v>
                </c:pt>
                <c:pt idx="851">
                  <c:v>41085</c:v>
                </c:pt>
                <c:pt idx="852">
                  <c:v>41086</c:v>
                </c:pt>
                <c:pt idx="853">
                  <c:v>41087</c:v>
                </c:pt>
                <c:pt idx="854">
                  <c:v>41088</c:v>
                </c:pt>
                <c:pt idx="855">
                  <c:v>41089</c:v>
                </c:pt>
                <c:pt idx="856">
                  <c:v>41092</c:v>
                </c:pt>
                <c:pt idx="857">
                  <c:v>41093</c:v>
                </c:pt>
                <c:pt idx="858">
                  <c:v>41094</c:v>
                </c:pt>
                <c:pt idx="859">
                  <c:v>41095</c:v>
                </c:pt>
                <c:pt idx="860">
                  <c:v>41096</c:v>
                </c:pt>
                <c:pt idx="861">
                  <c:v>41099</c:v>
                </c:pt>
                <c:pt idx="862">
                  <c:v>41100</c:v>
                </c:pt>
                <c:pt idx="863">
                  <c:v>41101</c:v>
                </c:pt>
                <c:pt idx="864">
                  <c:v>41102</c:v>
                </c:pt>
                <c:pt idx="865">
                  <c:v>41103</c:v>
                </c:pt>
                <c:pt idx="866">
                  <c:v>41106</c:v>
                </c:pt>
                <c:pt idx="867">
                  <c:v>41107</c:v>
                </c:pt>
                <c:pt idx="868">
                  <c:v>41108</c:v>
                </c:pt>
                <c:pt idx="869">
                  <c:v>41109</c:v>
                </c:pt>
                <c:pt idx="870">
                  <c:v>41110</c:v>
                </c:pt>
                <c:pt idx="871">
                  <c:v>41113</c:v>
                </c:pt>
                <c:pt idx="872">
                  <c:v>41114</c:v>
                </c:pt>
                <c:pt idx="873">
                  <c:v>41115</c:v>
                </c:pt>
                <c:pt idx="874">
                  <c:v>41116</c:v>
                </c:pt>
                <c:pt idx="875">
                  <c:v>41117</c:v>
                </c:pt>
                <c:pt idx="876">
                  <c:v>41120</c:v>
                </c:pt>
                <c:pt idx="877">
                  <c:v>41121</c:v>
                </c:pt>
                <c:pt idx="878">
                  <c:v>41122</c:v>
                </c:pt>
                <c:pt idx="879">
                  <c:v>41123</c:v>
                </c:pt>
                <c:pt idx="880">
                  <c:v>41124</c:v>
                </c:pt>
                <c:pt idx="881">
                  <c:v>41127</c:v>
                </c:pt>
                <c:pt idx="882">
                  <c:v>41128</c:v>
                </c:pt>
                <c:pt idx="883">
                  <c:v>41129</c:v>
                </c:pt>
                <c:pt idx="884">
                  <c:v>41130</c:v>
                </c:pt>
                <c:pt idx="885">
                  <c:v>41131</c:v>
                </c:pt>
                <c:pt idx="886">
                  <c:v>41134</c:v>
                </c:pt>
                <c:pt idx="887">
                  <c:v>41135</c:v>
                </c:pt>
                <c:pt idx="888">
                  <c:v>41136</c:v>
                </c:pt>
                <c:pt idx="889">
                  <c:v>41137</c:v>
                </c:pt>
                <c:pt idx="890">
                  <c:v>41138</c:v>
                </c:pt>
                <c:pt idx="891">
                  <c:v>41141</c:v>
                </c:pt>
                <c:pt idx="892">
                  <c:v>41142</c:v>
                </c:pt>
                <c:pt idx="893">
                  <c:v>41143</c:v>
                </c:pt>
                <c:pt idx="894">
                  <c:v>41144</c:v>
                </c:pt>
                <c:pt idx="895">
                  <c:v>41145</c:v>
                </c:pt>
                <c:pt idx="896">
                  <c:v>41148</c:v>
                </c:pt>
                <c:pt idx="897">
                  <c:v>41149</c:v>
                </c:pt>
                <c:pt idx="898">
                  <c:v>41150</c:v>
                </c:pt>
                <c:pt idx="899">
                  <c:v>41151</c:v>
                </c:pt>
                <c:pt idx="900">
                  <c:v>41152</c:v>
                </c:pt>
                <c:pt idx="901">
                  <c:v>41155</c:v>
                </c:pt>
                <c:pt idx="902">
                  <c:v>41156</c:v>
                </c:pt>
                <c:pt idx="903">
                  <c:v>41157</c:v>
                </c:pt>
                <c:pt idx="904">
                  <c:v>41158</c:v>
                </c:pt>
                <c:pt idx="905">
                  <c:v>41159</c:v>
                </c:pt>
                <c:pt idx="906">
                  <c:v>41162</c:v>
                </c:pt>
                <c:pt idx="907">
                  <c:v>41163</c:v>
                </c:pt>
                <c:pt idx="908">
                  <c:v>41164</c:v>
                </c:pt>
                <c:pt idx="909">
                  <c:v>41165</c:v>
                </c:pt>
                <c:pt idx="910">
                  <c:v>41166</c:v>
                </c:pt>
                <c:pt idx="911">
                  <c:v>41169</c:v>
                </c:pt>
                <c:pt idx="912">
                  <c:v>41170</c:v>
                </c:pt>
                <c:pt idx="913">
                  <c:v>41171</c:v>
                </c:pt>
                <c:pt idx="914">
                  <c:v>41172</c:v>
                </c:pt>
                <c:pt idx="915">
                  <c:v>41173</c:v>
                </c:pt>
                <c:pt idx="916">
                  <c:v>41176</c:v>
                </c:pt>
                <c:pt idx="917">
                  <c:v>41177</c:v>
                </c:pt>
                <c:pt idx="918">
                  <c:v>41178</c:v>
                </c:pt>
                <c:pt idx="919">
                  <c:v>41179</c:v>
                </c:pt>
                <c:pt idx="920">
                  <c:v>41180</c:v>
                </c:pt>
                <c:pt idx="921">
                  <c:v>41183</c:v>
                </c:pt>
                <c:pt idx="922">
                  <c:v>41184</c:v>
                </c:pt>
                <c:pt idx="923">
                  <c:v>41185</c:v>
                </c:pt>
                <c:pt idx="924">
                  <c:v>41186</c:v>
                </c:pt>
                <c:pt idx="925">
                  <c:v>41187</c:v>
                </c:pt>
                <c:pt idx="926">
                  <c:v>41190</c:v>
                </c:pt>
                <c:pt idx="927">
                  <c:v>41191</c:v>
                </c:pt>
                <c:pt idx="928">
                  <c:v>41192</c:v>
                </c:pt>
                <c:pt idx="929">
                  <c:v>41193</c:v>
                </c:pt>
                <c:pt idx="930">
                  <c:v>41194</c:v>
                </c:pt>
                <c:pt idx="931">
                  <c:v>41197</c:v>
                </c:pt>
                <c:pt idx="932">
                  <c:v>41198</c:v>
                </c:pt>
                <c:pt idx="933">
                  <c:v>41199</c:v>
                </c:pt>
                <c:pt idx="934">
                  <c:v>41200</c:v>
                </c:pt>
                <c:pt idx="935">
                  <c:v>41201</c:v>
                </c:pt>
                <c:pt idx="936">
                  <c:v>41204</c:v>
                </c:pt>
                <c:pt idx="937">
                  <c:v>41205</c:v>
                </c:pt>
                <c:pt idx="938">
                  <c:v>41206</c:v>
                </c:pt>
                <c:pt idx="939">
                  <c:v>41207</c:v>
                </c:pt>
                <c:pt idx="940">
                  <c:v>41208</c:v>
                </c:pt>
                <c:pt idx="941">
                  <c:v>41211</c:v>
                </c:pt>
                <c:pt idx="942">
                  <c:v>41212</c:v>
                </c:pt>
                <c:pt idx="943">
                  <c:v>41213</c:v>
                </c:pt>
                <c:pt idx="944">
                  <c:v>41214</c:v>
                </c:pt>
                <c:pt idx="945">
                  <c:v>41215</c:v>
                </c:pt>
                <c:pt idx="946">
                  <c:v>41218</c:v>
                </c:pt>
                <c:pt idx="947">
                  <c:v>41219</c:v>
                </c:pt>
                <c:pt idx="948">
                  <c:v>41220</c:v>
                </c:pt>
                <c:pt idx="949">
                  <c:v>41221</c:v>
                </c:pt>
                <c:pt idx="950">
                  <c:v>41222</c:v>
                </c:pt>
                <c:pt idx="951">
                  <c:v>41225</c:v>
                </c:pt>
                <c:pt idx="952">
                  <c:v>41226</c:v>
                </c:pt>
                <c:pt idx="953">
                  <c:v>41227</c:v>
                </c:pt>
                <c:pt idx="954">
                  <c:v>41228</c:v>
                </c:pt>
                <c:pt idx="955">
                  <c:v>41229</c:v>
                </c:pt>
                <c:pt idx="956">
                  <c:v>41232</c:v>
                </c:pt>
                <c:pt idx="957">
                  <c:v>41233</c:v>
                </c:pt>
                <c:pt idx="958">
                  <c:v>41234</c:v>
                </c:pt>
                <c:pt idx="959">
                  <c:v>41235</c:v>
                </c:pt>
                <c:pt idx="960">
                  <c:v>41236</c:v>
                </c:pt>
                <c:pt idx="961">
                  <c:v>41239</c:v>
                </c:pt>
                <c:pt idx="962">
                  <c:v>41240</c:v>
                </c:pt>
                <c:pt idx="963">
                  <c:v>41241</c:v>
                </c:pt>
                <c:pt idx="964">
                  <c:v>41242</c:v>
                </c:pt>
                <c:pt idx="965">
                  <c:v>41243</c:v>
                </c:pt>
                <c:pt idx="966">
                  <c:v>41246</c:v>
                </c:pt>
                <c:pt idx="967">
                  <c:v>41247</c:v>
                </c:pt>
                <c:pt idx="968">
                  <c:v>41248</c:v>
                </c:pt>
                <c:pt idx="969">
                  <c:v>41249</c:v>
                </c:pt>
                <c:pt idx="970">
                  <c:v>41250</c:v>
                </c:pt>
                <c:pt idx="971">
                  <c:v>41253</c:v>
                </c:pt>
                <c:pt idx="972">
                  <c:v>41254</c:v>
                </c:pt>
                <c:pt idx="973">
                  <c:v>41255</c:v>
                </c:pt>
                <c:pt idx="974">
                  <c:v>41256</c:v>
                </c:pt>
                <c:pt idx="975">
                  <c:v>41257</c:v>
                </c:pt>
                <c:pt idx="976">
                  <c:v>41260</c:v>
                </c:pt>
                <c:pt idx="977">
                  <c:v>41261</c:v>
                </c:pt>
                <c:pt idx="978">
                  <c:v>41262</c:v>
                </c:pt>
                <c:pt idx="979">
                  <c:v>41263</c:v>
                </c:pt>
                <c:pt idx="980">
                  <c:v>41264</c:v>
                </c:pt>
                <c:pt idx="981">
                  <c:v>41267</c:v>
                </c:pt>
                <c:pt idx="982">
                  <c:v>41270</c:v>
                </c:pt>
                <c:pt idx="983">
                  <c:v>41271</c:v>
                </c:pt>
                <c:pt idx="984">
                  <c:v>41274</c:v>
                </c:pt>
                <c:pt idx="985">
                  <c:v>41276</c:v>
                </c:pt>
                <c:pt idx="986">
                  <c:v>41277</c:v>
                </c:pt>
                <c:pt idx="987">
                  <c:v>41278</c:v>
                </c:pt>
                <c:pt idx="988">
                  <c:v>41281</c:v>
                </c:pt>
                <c:pt idx="989">
                  <c:v>41282</c:v>
                </c:pt>
                <c:pt idx="990">
                  <c:v>41283</c:v>
                </c:pt>
                <c:pt idx="991">
                  <c:v>41284</c:v>
                </c:pt>
                <c:pt idx="992">
                  <c:v>41285</c:v>
                </c:pt>
                <c:pt idx="993">
                  <c:v>41288</c:v>
                </c:pt>
                <c:pt idx="994">
                  <c:v>41289</c:v>
                </c:pt>
                <c:pt idx="995">
                  <c:v>41290</c:v>
                </c:pt>
                <c:pt idx="996">
                  <c:v>41291</c:v>
                </c:pt>
                <c:pt idx="997">
                  <c:v>41292</c:v>
                </c:pt>
                <c:pt idx="998">
                  <c:v>41295</c:v>
                </c:pt>
                <c:pt idx="999">
                  <c:v>41296</c:v>
                </c:pt>
                <c:pt idx="1000">
                  <c:v>41297</c:v>
                </c:pt>
                <c:pt idx="1001">
                  <c:v>41298</c:v>
                </c:pt>
                <c:pt idx="1002">
                  <c:v>41299</c:v>
                </c:pt>
                <c:pt idx="1003">
                  <c:v>41302</c:v>
                </c:pt>
                <c:pt idx="1004">
                  <c:v>41303</c:v>
                </c:pt>
                <c:pt idx="1005">
                  <c:v>41304</c:v>
                </c:pt>
                <c:pt idx="1006">
                  <c:v>41305</c:v>
                </c:pt>
                <c:pt idx="1007">
                  <c:v>41306</c:v>
                </c:pt>
                <c:pt idx="1008">
                  <c:v>41309</c:v>
                </c:pt>
                <c:pt idx="1009">
                  <c:v>41310</c:v>
                </c:pt>
                <c:pt idx="1010">
                  <c:v>41311</c:v>
                </c:pt>
                <c:pt idx="1011">
                  <c:v>41312</c:v>
                </c:pt>
                <c:pt idx="1012">
                  <c:v>41313</c:v>
                </c:pt>
                <c:pt idx="1013">
                  <c:v>41316</c:v>
                </c:pt>
                <c:pt idx="1014">
                  <c:v>41317</c:v>
                </c:pt>
                <c:pt idx="1015">
                  <c:v>41318</c:v>
                </c:pt>
                <c:pt idx="1016">
                  <c:v>41319</c:v>
                </c:pt>
                <c:pt idx="1017">
                  <c:v>41320</c:v>
                </c:pt>
                <c:pt idx="1018">
                  <c:v>41323</c:v>
                </c:pt>
                <c:pt idx="1019">
                  <c:v>41324</c:v>
                </c:pt>
                <c:pt idx="1020">
                  <c:v>41325</c:v>
                </c:pt>
                <c:pt idx="1021">
                  <c:v>41326</c:v>
                </c:pt>
                <c:pt idx="1022">
                  <c:v>41327</c:v>
                </c:pt>
                <c:pt idx="1023">
                  <c:v>41330</c:v>
                </c:pt>
                <c:pt idx="1024">
                  <c:v>41331</c:v>
                </c:pt>
                <c:pt idx="1025">
                  <c:v>41332</c:v>
                </c:pt>
                <c:pt idx="1026">
                  <c:v>41333</c:v>
                </c:pt>
                <c:pt idx="1027">
                  <c:v>41334</c:v>
                </c:pt>
                <c:pt idx="1028">
                  <c:v>41337</c:v>
                </c:pt>
                <c:pt idx="1029">
                  <c:v>41338</c:v>
                </c:pt>
                <c:pt idx="1030">
                  <c:v>41339</c:v>
                </c:pt>
                <c:pt idx="1031">
                  <c:v>41340</c:v>
                </c:pt>
                <c:pt idx="1032">
                  <c:v>41341</c:v>
                </c:pt>
                <c:pt idx="1033">
                  <c:v>41344</c:v>
                </c:pt>
                <c:pt idx="1034">
                  <c:v>41345</c:v>
                </c:pt>
                <c:pt idx="1035">
                  <c:v>41346</c:v>
                </c:pt>
                <c:pt idx="1036">
                  <c:v>41347</c:v>
                </c:pt>
                <c:pt idx="1037">
                  <c:v>41348</c:v>
                </c:pt>
                <c:pt idx="1038">
                  <c:v>41351</c:v>
                </c:pt>
                <c:pt idx="1039">
                  <c:v>41352</c:v>
                </c:pt>
                <c:pt idx="1040">
                  <c:v>41353</c:v>
                </c:pt>
                <c:pt idx="1041">
                  <c:v>41354</c:v>
                </c:pt>
                <c:pt idx="1042">
                  <c:v>41355</c:v>
                </c:pt>
                <c:pt idx="1043">
                  <c:v>41358</c:v>
                </c:pt>
                <c:pt idx="1044">
                  <c:v>41359</c:v>
                </c:pt>
                <c:pt idx="1045">
                  <c:v>41360</c:v>
                </c:pt>
                <c:pt idx="1046">
                  <c:v>41361</c:v>
                </c:pt>
                <c:pt idx="1047">
                  <c:v>41366</c:v>
                </c:pt>
                <c:pt idx="1048">
                  <c:v>41367</c:v>
                </c:pt>
                <c:pt idx="1049">
                  <c:v>41368</c:v>
                </c:pt>
                <c:pt idx="1050">
                  <c:v>41369</c:v>
                </c:pt>
                <c:pt idx="1051">
                  <c:v>41372</c:v>
                </c:pt>
                <c:pt idx="1052">
                  <c:v>41373</c:v>
                </c:pt>
                <c:pt idx="1053">
                  <c:v>41374</c:v>
                </c:pt>
                <c:pt idx="1054">
                  <c:v>41375</c:v>
                </c:pt>
                <c:pt idx="1055">
                  <c:v>41376</c:v>
                </c:pt>
                <c:pt idx="1056">
                  <c:v>41379</c:v>
                </c:pt>
                <c:pt idx="1057">
                  <c:v>41380</c:v>
                </c:pt>
                <c:pt idx="1058">
                  <c:v>41381</c:v>
                </c:pt>
                <c:pt idx="1059">
                  <c:v>41382</c:v>
                </c:pt>
                <c:pt idx="1060">
                  <c:v>41383</c:v>
                </c:pt>
                <c:pt idx="1061">
                  <c:v>41386</c:v>
                </c:pt>
                <c:pt idx="1062">
                  <c:v>41387</c:v>
                </c:pt>
                <c:pt idx="1063">
                  <c:v>41388</c:v>
                </c:pt>
                <c:pt idx="1064">
                  <c:v>41389</c:v>
                </c:pt>
                <c:pt idx="1065">
                  <c:v>41390</c:v>
                </c:pt>
                <c:pt idx="1066">
                  <c:v>41393</c:v>
                </c:pt>
                <c:pt idx="1067">
                  <c:v>41394</c:v>
                </c:pt>
                <c:pt idx="1068">
                  <c:v>41395</c:v>
                </c:pt>
                <c:pt idx="1069">
                  <c:v>41396</c:v>
                </c:pt>
                <c:pt idx="1070">
                  <c:v>41397</c:v>
                </c:pt>
                <c:pt idx="1071">
                  <c:v>41400</c:v>
                </c:pt>
                <c:pt idx="1072">
                  <c:v>41401</c:v>
                </c:pt>
                <c:pt idx="1073">
                  <c:v>41402</c:v>
                </c:pt>
                <c:pt idx="1074">
                  <c:v>41403</c:v>
                </c:pt>
                <c:pt idx="1075">
                  <c:v>41404</c:v>
                </c:pt>
                <c:pt idx="1076">
                  <c:v>41407</c:v>
                </c:pt>
                <c:pt idx="1077">
                  <c:v>41408</c:v>
                </c:pt>
                <c:pt idx="1078">
                  <c:v>41409</c:v>
                </c:pt>
                <c:pt idx="1079">
                  <c:v>41410</c:v>
                </c:pt>
                <c:pt idx="1080">
                  <c:v>41411</c:v>
                </c:pt>
                <c:pt idx="1081">
                  <c:v>41414</c:v>
                </c:pt>
                <c:pt idx="1082">
                  <c:v>41415</c:v>
                </c:pt>
                <c:pt idx="1083">
                  <c:v>41416</c:v>
                </c:pt>
                <c:pt idx="1084">
                  <c:v>41417</c:v>
                </c:pt>
                <c:pt idx="1085">
                  <c:v>41418</c:v>
                </c:pt>
                <c:pt idx="1086">
                  <c:v>41421</c:v>
                </c:pt>
                <c:pt idx="1087">
                  <c:v>41422</c:v>
                </c:pt>
                <c:pt idx="1088">
                  <c:v>41423</c:v>
                </c:pt>
                <c:pt idx="1089">
                  <c:v>41424</c:v>
                </c:pt>
                <c:pt idx="1090">
                  <c:v>41425</c:v>
                </c:pt>
                <c:pt idx="1091">
                  <c:v>41428</c:v>
                </c:pt>
                <c:pt idx="1092">
                  <c:v>41429</c:v>
                </c:pt>
                <c:pt idx="1093">
                  <c:v>41430</c:v>
                </c:pt>
                <c:pt idx="1094">
                  <c:v>41431</c:v>
                </c:pt>
                <c:pt idx="1095">
                  <c:v>41432</c:v>
                </c:pt>
                <c:pt idx="1096">
                  <c:v>41435</c:v>
                </c:pt>
                <c:pt idx="1097">
                  <c:v>41436</c:v>
                </c:pt>
                <c:pt idx="1098">
                  <c:v>41437</c:v>
                </c:pt>
                <c:pt idx="1099">
                  <c:v>41438</c:v>
                </c:pt>
                <c:pt idx="1100">
                  <c:v>41439</c:v>
                </c:pt>
                <c:pt idx="1101">
                  <c:v>41442</c:v>
                </c:pt>
                <c:pt idx="1102">
                  <c:v>41443</c:v>
                </c:pt>
                <c:pt idx="1103">
                  <c:v>41444</c:v>
                </c:pt>
                <c:pt idx="1104">
                  <c:v>41445</c:v>
                </c:pt>
                <c:pt idx="1105">
                  <c:v>41446</c:v>
                </c:pt>
                <c:pt idx="1106">
                  <c:v>41449</c:v>
                </c:pt>
                <c:pt idx="1107">
                  <c:v>41450</c:v>
                </c:pt>
                <c:pt idx="1108">
                  <c:v>41451</c:v>
                </c:pt>
                <c:pt idx="1109">
                  <c:v>41452</c:v>
                </c:pt>
                <c:pt idx="1110">
                  <c:v>41453</c:v>
                </c:pt>
                <c:pt idx="1111">
                  <c:v>41456</c:v>
                </c:pt>
                <c:pt idx="1112">
                  <c:v>41457</c:v>
                </c:pt>
                <c:pt idx="1113">
                  <c:v>41458</c:v>
                </c:pt>
                <c:pt idx="1114">
                  <c:v>41459</c:v>
                </c:pt>
                <c:pt idx="1115">
                  <c:v>41460</c:v>
                </c:pt>
                <c:pt idx="1116">
                  <c:v>41463</c:v>
                </c:pt>
                <c:pt idx="1117">
                  <c:v>41464</c:v>
                </c:pt>
                <c:pt idx="1118">
                  <c:v>41465</c:v>
                </c:pt>
                <c:pt idx="1119">
                  <c:v>41466</c:v>
                </c:pt>
                <c:pt idx="1120">
                  <c:v>41467</c:v>
                </c:pt>
                <c:pt idx="1121">
                  <c:v>41470</c:v>
                </c:pt>
                <c:pt idx="1122">
                  <c:v>41471</c:v>
                </c:pt>
                <c:pt idx="1123">
                  <c:v>41472</c:v>
                </c:pt>
                <c:pt idx="1124">
                  <c:v>41473</c:v>
                </c:pt>
                <c:pt idx="1125">
                  <c:v>41474</c:v>
                </c:pt>
                <c:pt idx="1126">
                  <c:v>41477</c:v>
                </c:pt>
                <c:pt idx="1127">
                  <c:v>41478</c:v>
                </c:pt>
                <c:pt idx="1128">
                  <c:v>41479</c:v>
                </c:pt>
                <c:pt idx="1129">
                  <c:v>41480</c:v>
                </c:pt>
                <c:pt idx="1130">
                  <c:v>41481</c:v>
                </c:pt>
                <c:pt idx="1131">
                  <c:v>41484</c:v>
                </c:pt>
                <c:pt idx="1132">
                  <c:v>41485</c:v>
                </c:pt>
                <c:pt idx="1133">
                  <c:v>41486</c:v>
                </c:pt>
                <c:pt idx="1134">
                  <c:v>41487</c:v>
                </c:pt>
                <c:pt idx="1135">
                  <c:v>41488</c:v>
                </c:pt>
                <c:pt idx="1136">
                  <c:v>41491</c:v>
                </c:pt>
                <c:pt idx="1137">
                  <c:v>41492</c:v>
                </c:pt>
                <c:pt idx="1138">
                  <c:v>41493</c:v>
                </c:pt>
                <c:pt idx="1139">
                  <c:v>41494</c:v>
                </c:pt>
                <c:pt idx="1140">
                  <c:v>41495</c:v>
                </c:pt>
                <c:pt idx="1141">
                  <c:v>41498</c:v>
                </c:pt>
                <c:pt idx="1142">
                  <c:v>41499</c:v>
                </c:pt>
                <c:pt idx="1143">
                  <c:v>41500</c:v>
                </c:pt>
                <c:pt idx="1144">
                  <c:v>41501</c:v>
                </c:pt>
                <c:pt idx="1145">
                  <c:v>41502</c:v>
                </c:pt>
                <c:pt idx="1146">
                  <c:v>41505</c:v>
                </c:pt>
                <c:pt idx="1147">
                  <c:v>41506</c:v>
                </c:pt>
                <c:pt idx="1148">
                  <c:v>41507</c:v>
                </c:pt>
                <c:pt idx="1149">
                  <c:v>41508</c:v>
                </c:pt>
                <c:pt idx="1150">
                  <c:v>41509</c:v>
                </c:pt>
                <c:pt idx="1151">
                  <c:v>41512</c:v>
                </c:pt>
                <c:pt idx="1152">
                  <c:v>41513</c:v>
                </c:pt>
                <c:pt idx="1153">
                  <c:v>41514</c:v>
                </c:pt>
                <c:pt idx="1154">
                  <c:v>41515</c:v>
                </c:pt>
                <c:pt idx="1155">
                  <c:v>41516</c:v>
                </c:pt>
                <c:pt idx="1156">
                  <c:v>41519</c:v>
                </c:pt>
                <c:pt idx="1157">
                  <c:v>41520</c:v>
                </c:pt>
                <c:pt idx="1158">
                  <c:v>41521</c:v>
                </c:pt>
                <c:pt idx="1159">
                  <c:v>41522</c:v>
                </c:pt>
                <c:pt idx="1160">
                  <c:v>41523</c:v>
                </c:pt>
                <c:pt idx="1161">
                  <c:v>41526</c:v>
                </c:pt>
                <c:pt idx="1162">
                  <c:v>41527</c:v>
                </c:pt>
                <c:pt idx="1163">
                  <c:v>41528</c:v>
                </c:pt>
                <c:pt idx="1164">
                  <c:v>41529</c:v>
                </c:pt>
                <c:pt idx="1165">
                  <c:v>41530</c:v>
                </c:pt>
                <c:pt idx="1166">
                  <c:v>41533</c:v>
                </c:pt>
                <c:pt idx="1167">
                  <c:v>41534</c:v>
                </c:pt>
                <c:pt idx="1168">
                  <c:v>41535</c:v>
                </c:pt>
                <c:pt idx="1169">
                  <c:v>41536</c:v>
                </c:pt>
                <c:pt idx="1170">
                  <c:v>41537</c:v>
                </c:pt>
                <c:pt idx="1171">
                  <c:v>41540</c:v>
                </c:pt>
                <c:pt idx="1172">
                  <c:v>41541</c:v>
                </c:pt>
                <c:pt idx="1173">
                  <c:v>41542</c:v>
                </c:pt>
                <c:pt idx="1174">
                  <c:v>41543</c:v>
                </c:pt>
                <c:pt idx="1175">
                  <c:v>41544</c:v>
                </c:pt>
                <c:pt idx="1176">
                  <c:v>41547</c:v>
                </c:pt>
                <c:pt idx="1177">
                  <c:v>41548</c:v>
                </c:pt>
                <c:pt idx="1178">
                  <c:v>41549</c:v>
                </c:pt>
                <c:pt idx="1179">
                  <c:v>41550</c:v>
                </c:pt>
                <c:pt idx="1180">
                  <c:v>41551</c:v>
                </c:pt>
                <c:pt idx="1181">
                  <c:v>41554</c:v>
                </c:pt>
                <c:pt idx="1182">
                  <c:v>41555</c:v>
                </c:pt>
                <c:pt idx="1183">
                  <c:v>41556</c:v>
                </c:pt>
                <c:pt idx="1184">
                  <c:v>41557</c:v>
                </c:pt>
                <c:pt idx="1185">
                  <c:v>41558</c:v>
                </c:pt>
                <c:pt idx="1186">
                  <c:v>41561</c:v>
                </c:pt>
                <c:pt idx="1187">
                  <c:v>41562</c:v>
                </c:pt>
                <c:pt idx="1188">
                  <c:v>41563</c:v>
                </c:pt>
                <c:pt idx="1189">
                  <c:v>41564</c:v>
                </c:pt>
                <c:pt idx="1190">
                  <c:v>41565</c:v>
                </c:pt>
                <c:pt idx="1191">
                  <c:v>41568</c:v>
                </c:pt>
                <c:pt idx="1192">
                  <c:v>41569</c:v>
                </c:pt>
                <c:pt idx="1193">
                  <c:v>41570</c:v>
                </c:pt>
                <c:pt idx="1194">
                  <c:v>41571</c:v>
                </c:pt>
                <c:pt idx="1195">
                  <c:v>41572</c:v>
                </c:pt>
                <c:pt idx="1196">
                  <c:v>41575</c:v>
                </c:pt>
                <c:pt idx="1197">
                  <c:v>41576</c:v>
                </c:pt>
                <c:pt idx="1198">
                  <c:v>41577</c:v>
                </c:pt>
                <c:pt idx="1199">
                  <c:v>41578</c:v>
                </c:pt>
                <c:pt idx="1200">
                  <c:v>41579</c:v>
                </c:pt>
                <c:pt idx="1201">
                  <c:v>41582</c:v>
                </c:pt>
                <c:pt idx="1202">
                  <c:v>41583</c:v>
                </c:pt>
                <c:pt idx="1203">
                  <c:v>41584</c:v>
                </c:pt>
                <c:pt idx="1204">
                  <c:v>41585</c:v>
                </c:pt>
                <c:pt idx="1205">
                  <c:v>41586</c:v>
                </c:pt>
                <c:pt idx="1206">
                  <c:v>41589</c:v>
                </c:pt>
                <c:pt idx="1207">
                  <c:v>41590</c:v>
                </c:pt>
                <c:pt idx="1208">
                  <c:v>41591</c:v>
                </c:pt>
                <c:pt idx="1209">
                  <c:v>41592</c:v>
                </c:pt>
                <c:pt idx="1210">
                  <c:v>41593</c:v>
                </c:pt>
                <c:pt idx="1211">
                  <c:v>41596</c:v>
                </c:pt>
                <c:pt idx="1212">
                  <c:v>41597</c:v>
                </c:pt>
                <c:pt idx="1213">
                  <c:v>41598</c:v>
                </c:pt>
                <c:pt idx="1214">
                  <c:v>41599</c:v>
                </c:pt>
                <c:pt idx="1215">
                  <c:v>41600</c:v>
                </c:pt>
                <c:pt idx="1216">
                  <c:v>41603</c:v>
                </c:pt>
                <c:pt idx="1217">
                  <c:v>41604</c:v>
                </c:pt>
                <c:pt idx="1218">
                  <c:v>41605</c:v>
                </c:pt>
                <c:pt idx="1219">
                  <c:v>41606</c:v>
                </c:pt>
                <c:pt idx="1220">
                  <c:v>41607</c:v>
                </c:pt>
                <c:pt idx="1221">
                  <c:v>41610</c:v>
                </c:pt>
                <c:pt idx="1222">
                  <c:v>41611</c:v>
                </c:pt>
                <c:pt idx="1223">
                  <c:v>41612</c:v>
                </c:pt>
                <c:pt idx="1224">
                  <c:v>41613</c:v>
                </c:pt>
                <c:pt idx="1225">
                  <c:v>41614</c:v>
                </c:pt>
                <c:pt idx="1226">
                  <c:v>41617</c:v>
                </c:pt>
                <c:pt idx="1227">
                  <c:v>41618</c:v>
                </c:pt>
                <c:pt idx="1228">
                  <c:v>41619</c:v>
                </c:pt>
                <c:pt idx="1229">
                  <c:v>41620</c:v>
                </c:pt>
                <c:pt idx="1230">
                  <c:v>41621</c:v>
                </c:pt>
                <c:pt idx="1231">
                  <c:v>41624</c:v>
                </c:pt>
                <c:pt idx="1232">
                  <c:v>41625</c:v>
                </c:pt>
                <c:pt idx="1233">
                  <c:v>41626</c:v>
                </c:pt>
                <c:pt idx="1234">
                  <c:v>41627</c:v>
                </c:pt>
                <c:pt idx="1235">
                  <c:v>41628</c:v>
                </c:pt>
                <c:pt idx="1236">
                  <c:v>41631</c:v>
                </c:pt>
                <c:pt idx="1237">
                  <c:v>41632</c:v>
                </c:pt>
                <c:pt idx="1238">
                  <c:v>41635</c:v>
                </c:pt>
                <c:pt idx="1239">
                  <c:v>41638</c:v>
                </c:pt>
                <c:pt idx="1240">
                  <c:v>41639</c:v>
                </c:pt>
                <c:pt idx="1241">
                  <c:v>41641</c:v>
                </c:pt>
                <c:pt idx="1242">
                  <c:v>41642</c:v>
                </c:pt>
                <c:pt idx="1243">
                  <c:v>41645</c:v>
                </c:pt>
                <c:pt idx="1244">
                  <c:v>41646</c:v>
                </c:pt>
                <c:pt idx="1245">
                  <c:v>41647</c:v>
                </c:pt>
                <c:pt idx="1246">
                  <c:v>41648</c:v>
                </c:pt>
                <c:pt idx="1247">
                  <c:v>41649</c:v>
                </c:pt>
                <c:pt idx="1248">
                  <c:v>41652</c:v>
                </c:pt>
                <c:pt idx="1249">
                  <c:v>41653</c:v>
                </c:pt>
                <c:pt idx="1250">
                  <c:v>41654</c:v>
                </c:pt>
                <c:pt idx="1251">
                  <c:v>41655</c:v>
                </c:pt>
                <c:pt idx="1252">
                  <c:v>41656</c:v>
                </c:pt>
                <c:pt idx="1253">
                  <c:v>41659</c:v>
                </c:pt>
                <c:pt idx="1254">
                  <c:v>41660</c:v>
                </c:pt>
                <c:pt idx="1255">
                  <c:v>41661</c:v>
                </c:pt>
                <c:pt idx="1256">
                  <c:v>41662</c:v>
                </c:pt>
                <c:pt idx="1257">
                  <c:v>41663</c:v>
                </c:pt>
                <c:pt idx="1258">
                  <c:v>41666</c:v>
                </c:pt>
                <c:pt idx="1259">
                  <c:v>41667</c:v>
                </c:pt>
                <c:pt idx="1260">
                  <c:v>41668</c:v>
                </c:pt>
                <c:pt idx="1261">
                  <c:v>41669</c:v>
                </c:pt>
                <c:pt idx="1262">
                  <c:v>41670</c:v>
                </c:pt>
                <c:pt idx="1263">
                  <c:v>41673</c:v>
                </c:pt>
                <c:pt idx="1264">
                  <c:v>41674</c:v>
                </c:pt>
                <c:pt idx="1265">
                  <c:v>41675</c:v>
                </c:pt>
                <c:pt idx="1266">
                  <c:v>41676</c:v>
                </c:pt>
                <c:pt idx="1267">
                  <c:v>41677</c:v>
                </c:pt>
                <c:pt idx="1268">
                  <c:v>41680</c:v>
                </c:pt>
                <c:pt idx="1269">
                  <c:v>41681</c:v>
                </c:pt>
                <c:pt idx="1270">
                  <c:v>41682</c:v>
                </c:pt>
                <c:pt idx="1271">
                  <c:v>41683</c:v>
                </c:pt>
                <c:pt idx="1272">
                  <c:v>41684</c:v>
                </c:pt>
                <c:pt idx="1273">
                  <c:v>41687</c:v>
                </c:pt>
                <c:pt idx="1274">
                  <c:v>41688</c:v>
                </c:pt>
                <c:pt idx="1275">
                  <c:v>41689</c:v>
                </c:pt>
                <c:pt idx="1276">
                  <c:v>41690</c:v>
                </c:pt>
                <c:pt idx="1277">
                  <c:v>41691</c:v>
                </c:pt>
                <c:pt idx="1278">
                  <c:v>41694</c:v>
                </c:pt>
                <c:pt idx="1279">
                  <c:v>41695</c:v>
                </c:pt>
                <c:pt idx="1280">
                  <c:v>41696</c:v>
                </c:pt>
                <c:pt idx="1281">
                  <c:v>41697</c:v>
                </c:pt>
                <c:pt idx="1282">
                  <c:v>41698</c:v>
                </c:pt>
                <c:pt idx="1283">
                  <c:v>41701</c:v>
                </c:pt>
                <c:pt idx="1284">
                  <c:v>41702</c:v>
                </c:pt>
                <c:pt idx="1285">
                  <c:v>41703</c:v>
                </c:pt>
                <c:pt idx="1286">
                  <c:v>41704</c:v>
                </c:pt>
                <c:pt idx="1287">
                  <c:v>41705</c:v>
                </c:pt>
                <c:pt idx="1288">
                  <c:v>41708</c:v>
                </c:pt>
                <c:pt idx="1289">
                  <c:v>41709</c:v>
                </c:pt>
                <c:pt idx="1290">
                  <c:v>41710</c:v>
                </c:pt>
                <c:pt idx="1291">
                  <c:v>41711</c:v>
                </c:pt>
                <c:pt idx="1292">
                  <c:v>41712</c:v>
                </c:pt>
              </c:numCache>
            </c:numRef>
          </c:cat>
          <c:val>
            <c:numRef>
              <c:f>'Index Analysis Master - Global Select Dividend 100.xlsb'!ts_bmk2</c:f>
              <c:numCache>
                <c:formatCode>_(* #,##0.00_);_(* \(#,##0.00\);_(* "-"??_);_(@_)</c:formatCode>
                <c:ptCount val="1293"/>
                <c:pt idx="0">
                  <c:v>100</c:v>
                </c:pt>
                <c:pt idx="1">
                  <c:v>100.42882492113566</c:v>
                </c:pt>
                <c:pt idx="2">
                  <c:v>102.30678233438486</c:v>
                </c:pt>
                <c:pt idx="3">
                  <c:v>102.55323343848582</c:v>
                </c:pt>
                <c:pt idx="4">
                  <c:v>99.783123028391159</c:v>
                </c:pt>
                <c:pt idx="5">
                  <c:v>99.354298107255516</c:v>
                </c:pt>
                <c:pt idx="6">
                  <c:v>104.28332018927445</c:v>
                </c:pt>
                <c:pt idx="7">
                  <c:v>103.93335962145112</c:v>
                </c:pt>
                <c:pt idx="8">
                  <c:v>104.48048107255521</c:v>
                </c:pt>
                <c:pt idx="9">
                  <c:v>105.91975552050472</c:v>
                </c:pt>
                <c:pt idx="10">
                  <c:v>105.84089116719242</c:v>
                </c:pt>
                <c:pt idx="11">
                  <c:v>102.89333596214512</c:v>
                </c:pt>
                <c:pt idx="12">
                  <c:v>103.55875394321768</c:v>
                </c:pt>
                <c:pt idx="13">
                  <c:v>105.5451498422713</c:v>
                </c:pt>
                <c:pt idx="14">
                  <c:v>108.29061514195584</c:v>
                </c:pt>
                <c:pt idx="15">
                  <c:v>108.69479495268139</c:v>
                </c:pt>
                <c:pt idx="16">
                  <c:v>108.06388012618298</c:v>
                </c:pt>
                <c:pt idx="17">
                  <c:v>107.24073343848582</c:v>
                </c:pt>
                <c:pt idx="18">
                  <c:v>107.8913643533123</c:v>
                </c:pt>
                <c:pt idx="19">
                  <c:v>111.37125394321765</c:v>
                </c:pt>
                <c:pt idx="20">
                  <c:v>111.44518927444796</c:v>
                </c:pt>
                <c:pt idx="21">
                  <c:v>111.0705835962145</c:v>
                </c:pt>
                <c:pt idx="22">
                  <c:v>111.11001577287065</c:v>
                </c:pt>
                <c:pt idx="23">
                  <c:v>111.95780757097791</c:v>
                </c:pt>
                <c:pt idx="24">
                  <c:v>113.34779179810725</c:v>
                </c:pt>
                <c:pt idx="25">
                  <c:v>115.34897476340696</c:v>
                </c:pt>
                <c:pt idx="26">
                  <c:v>112.36198738170349</c:v>
                </c:pt>
                <c:pt idx="27">
                  <c:v>112.90910883280758</c:v>
                </c:pt>
                <c:pt idx="28">
                  <c:v>112.55914826498423</c:v>
                </c:pt>
                <c:pt idx="29">
                  <c:v>113.18513406940063</c:v>
                </c:pt>
                <c:pt idx="30">
                  <c:v>113.6977523659306</c:v>
                </c:pt>
                <c:pt idx="31">
                  <c:v>114.04278391167193</c:v>
                </c:pt>
                <c:pt idx="32">
                  <c:v>113.14077287066246</c:v>
                </c:pt>
                <c:pt idx="33">
                  <c:v>114.04771293375396</c:v>
                </c:pt>
                <c:pt idx="34">
                  <c:v>115.13209779179812</c:v>
                </c:pt>
                <c:pt idx="35">
                  <c:v>115.52149053627761</c:v>
                </c:pt>
                <c:pt idx="36">
                  <c:v>118.00078864353314</c:v>
                </c:pt>
                <c:pt idx="37">
                  <c:v>118.09936908517351</c:v>
                </c:pt>
                <c:pt idx="38">
                  <c:v>120.11533911671926</c:v>
                </c:pt>
                <c:pt idx="39">
                  <c:v>119.13446372239747</c:v>
                </c:pt>
                <c:pt idx="40">
                  <c:v>120.89905362776025</c:v>
                </c:pt>
                <c:pt idx="41">
                  <c:v>118.53312302839116</c:v>
                </c:pt>
                <c:pt idx="42">
                  <c:v>118.16344637223975</c:v>
                </c:pt>
                <c:pt idx="43">
                  <c:v>115.96017350157727</c:v>
                </c:pt>
                <c:pt idx="44">
                  <c:v>116.19183753943216</c:v>
                </c:pt>
                <c:pt idx="45">
                  <c:v>116.23619873817034</c:v>
                </c:pt>
                <c:pt idx="46">
                  <c:v>118.97673501577286</c:v>
                </c:pt>
                <c:pt idx="47">
                  <c:v>119.44006309148266</c:v>
                </c:pt>
                <c:pt idx="48">
                  <c:v>118.75985804416405</c:v>
                </c:pt>
                <c:pt idx="49">
                  <c:v>116.99033911671923</c:v>
                </c:pt>
                <c:pt idx="50">
                  <c:v>115.59049684542586</c:v>
                </c:pt>
                <c:pt idx="51">
                  <c:v>115.62992902208202</c:v>
                </c:pt>
                <c:pt idx="52">
                  <c:v>117.6311119873817</c:v>
                </c:pt>
                <c:pt idx="53">
                  <c:v>117.46845425867507</c:v>
                </c:pt>
                <c:pt idx="54">
                  <c:v>117.64589905362777</c:v>
                </c:pt>
                <c:pt idx="55">
                  <c:v>117.709976340694</c:v>
                </c:pt>
                <c:pt idx="56">
                  <c:v>120.63288643533123</c:v>
                </c:pt>
                <c:pt idx="57">
                  <c:v>120.14491324921136</c:v>
                </c:pt>
                <c:pt idx="58">
                  <c:v>119.16403785488959</c:v>
                </c:pt>
                <c:pt idx="59">
                  <c:v>119.46470820189275</c:v>
                </c:pt>
                <c:pt idx="60">
                  <c:v>120.54909305993691</c:v>
                </c:pt>
                <c:pt idx="61">
                  <c:v>120.95820189274448</c:v>
                </c:pt>
                <c:pt idx="62">
                  <c:v>120.59345425867507</c:v>
                </c:pt>
                <c:pt idx="63">
                  <c:v>121.25394321766562</c:v>
                </c:pt>
                <c:pt idx="64">
                  <c:v>121.85035488958991</c:v>
                </c:pt>
                <c:pt idx="65">
                  <c:v>122.23481861198739</c:v>
                </c:pt>
                <c:pt idx="66">
                  <c:v>120.51951892744479</c:v>
                </c:pt>
                <c:pt idx="67">
                  <c:v>118.97180599369086</c:v>
                </c:pt>
                <c:pt idx="68">
                  <c:v>118.3063880126183</c:v>
                </c:pt>
                <c:pt idx="69">
                  <c:v>118.17330441640379</c:v>
                </c:pt>
                <c:pt idx="70">
                  <c:v>119.22811514195584</c:v>
                </c:pt>
                <c:pt idx="71">
                  <c:v>116.61573343848582</c:v>
                </c:pt>
                <c:pt idx="72">
                  <c:v>115.39826498422714</c:v>
                </c:pt>
                <c:pt idx="73">
                  <c:v>116.79317823343848</c:v>
                </c:pt>
                <c:pt idx="74">
                  <c:v>118.64156151419559</c:v>
                </c:pt>
                <c:pt idx="75">
                  <c:v>118.08951104100946</c:v>
                </c:pt>
                <c:pt idx="76">
                  <c:v>119.00630914826498</c:v>
                </c:pt>
                <c:pt idx="77">
                  <c:v>118.45425867507886</c:v>
                </c:pt>
                <c:pt idx="78">
                  <c:v>118.66127760252367</c:v>
                </c:pt>
                <c:pt idx="79">
                  <c:v>116.61573343848582</c:v>
                </c:pt>
                <c:pt idx="80">
                  <c:v>116.62066246056781</c:v>
                </c:pt>
                <c:pt idx="81">
                  <c:v>116.57137223974763</c:v>
                </c:pt>
                <c:pt idx="82">
                  <c:v>114.61947949526814</c:v>
                </c:pt>
                <c:pt idx="83">
                  <c:v>114.37795741324921</c:v>
                </c:pt>
                <c:pt idx="84">
                  <c:v>114.39274447949528</c:v>
                </c:pt>
                <c:pt idx="85">
                  <c:v>114.05264195583595</c:v>
                </c:pt>
                <c:pt idx="86">
                  <c:v>115.52641955835963</c:v>
                </c:pt>
                <c:pt idx="87">
                  <c:v>116.93119085173502</c:v>
                </c:pt>
                <c:pt idx="88">
                  <c:v>118.93730283911673</c:v>
                </c:pt>
                <c:pt idx="89">
                  <c:v>119.69144321766562</c:v>
                </c:pt>
                <c:pt idx="90">
                  <c:v>119.97732649842273</c:v>
                </c:pt>
                <c:pt idx="91">
                  <c:v>120.71667981072555</c:v>
                </c:pt>
                <c:pt idx="92">
                  <c:v>121.74684542586751</c:v>
                </c:pt>
                <c:pt idx="93">
                  <c:v>121.96372239747635</c:v>
                </c:pt>
                <c:pt idx="94">
                  <c:v>123.88604100946372</c:v>
                </c:pt>
                <c:pt idx="95">
                  <c:v>124.64511041009463</c:v>
                </c:pt>
                <c:pt idx="96">
                  <c:v>125.04436119873816</c:v>
                </c:pt>
                <c:pt idx="97">
                  <c:v>124.97042586750788</c:v>
                </c:pt>
                <c:pt idx="98">
                  <c:v>125.42389589905363</c:v>
                </c:pt>
                <c:pt idx="99">
                  <c:v>127.25256309148266</c:v>
                </c:pt>
                <c:pt idx="100">
                  <c:v>127.01597003154575</c:v>
                </c:pt>
                <c:pt idx="101">
                  <c:v>127.43493690851737</c:v>
                </c:pt>
                <c:pt idx="102">
                  <c:v>127.70110410094637</c:v>
                </c:pt>
                <c:pt idx="103">
                  <c:v>127.23777602523658</c:v>
                </c:pt>
                <c:pt idx="104">
                  <c:v>127.18848580441642</c:v>
                </c:pt>
                <c:pt idx="105">
                  <c:v>128.95800473186119</c:v>
                </c:pt>
                <c:pt idx="106">
                  <c:v>129.07630126182966</c:v>
                </c:pt>
                <c:pt idx="107">
                  <c:v>128.05599369085175</c:v>
                </c:pt>
                <c:pt idx="108">
                  <c:v>128.46017350157729</c:v>
                </c:pt>
                <c:pt idx="109">
                  <c:v>129.28332018927446</c:v>
                </c:pt>
                <c:pt idx="110">
                  <c:v>129.02701104100947</c:v>
                </c:pt>
                <c:pt idx="111">
                  <c:v>126.90753154574135</c:v>
                </c:pt>
                <c:pt idx="112">
                  <c:v>127.90319400630916</c:v>
                </c:pt>
                <c:pt idx="113">
                  <c:v>127.53351735015774</c:v>
                </c:pt>
                <c:pt idx="114">
                  <c:v>128.91364353312304</c:v>
                </c:pt>
                <c:pt idx="115">
                  <c:v>130.33320189274448</c:v>
                </c:pt>
                <c:pt idx="116">
                  <c:v>131.12677444794951</c:v>
                </c:pt>
                <c:pt idx="117">
                  <c:v>131.37815457413251</c:v>
                </c:pt>
                <c:pt idx="118">
                  <c:v>131.80205047318611</c:v>
                </c:pt>
                <c:pt idx="119">
                  <c:v>131.70839905362774</c:v>
                </c:pt>
                <c:pt idx="120">
                  <c:v>131.40772870662462</c:v>
                </c:pt>
                <c:pt idx="121">
                  <c:v>130.64373028391168</c:v>
                </c:pt>
                <c:pt idx="122">
                  <c:v>128.84463722397476</c:v>
                </c:pt>
                <c:pt idx="123">
                  <c:v>128.47496056782333</c:v>
                </c:pt>
                <c:pt idx="124">
                  <c:v>128.92843059936908</c:v>
                </c:pt>
                <c:pt idx="125">
                  <c:v>130.49093059936908</c:v>
                </c:pt>
                <c:pt idx="126">
                  <c:v>130.79160094637226</c:v>
                </c:pt>
                <c:pt idx="127">
                  <c:v>130.76695583596216</c:v>
                </c:pt>
                <c:pt idx="128">
                  <c:v>131.05776813880126</c:v>
                </c:pt>
                <c:pt idx="129">
                  <c:v>132.25059148264984</c:v>
                </c:pt>
                <c:pt idx="130">
                  <c:v>132.37381703470032</c:v>
                </c:pt>
                <c:pt idx="131">
                  <c:v>132.03864353312304</c:v>
                </c:pt>
                <c:pt idx="132">
                  <c:v>132.46746845425866</c:v>
                </c:pt>
                <c:pt idx="133">
                  <c:v>133.80816246056784</c:v>
                </c:pt>
                <c:pt idx="134">
                  <c:v>133.80816246056784</c:v>
                </c:pt>
                <c:pt idx="135">
                  <c:v>133.63071766561515</c:v>
                </c:pt>
                <c:pt idx="136">
                  <c:v>133.21667981072554</c:v>
                </c:pt>
                <c:pt idx="137">
                  <c:v>133.45327287066246</c:v>
                </c:pt>
                <c:pt idx="138">
                  <c:v>132.98008675078864</c:v>
                </c:pt>
                <c:pt idx="139">
                  <c:v>131.92034700315457</c:v>
                </c:pt>
                <c:pt idx="140">
                  <c:v>131.25492902208202</c:v>
                </c:pt>
                <c:pt idx="141">
                  <c:v>133.15753154574134</c:v>
                </c:pt>
                <c:pt idx="142">
                  <c:v>133.70465299684543</c:v>
                </c:pt>
                <c:pt idx="143">
                  <c:v>133.23146687697164</c:v>
                </c:pt>
                <c:pt idx="144">
                  <c:v>130.84582018927443</c:v>
                </c:pt>
                <c:pt idx="145">
                  <c:v>128.86435331230282</c:v>
                </c:pt>
                <c:pt idx="146">
                  <c:v>129.86001577287064</c:v>
                </c:pt>
                <c:pt idx="147">
                  <c:v>131.42744479495266</c:v>
                </c:pt>
                <c:pt idx="148">
                  <c:v>132.23087539432177</c:v>
                </c:pt>
                <c:pt idx="149">
                  <c:v>133.21175078864354</c:v>
                </c:pt>
                <c:pt idx="150">
                  <c:v>133.49763406940062</c:v>
                </c:pt>
                <c:pt idx="151">
                  <c:v>133.72436908517352</c:v>
                </c:pt>
                <c:pt idx="152">
                  <c:v>133.14767350157729</c:v>
                </c:pt>
                <c:pt idx="153">
                  <c:v>134.82354100946372</c:v>
                </c:pt>
                <c:pt idx="154">
                  <c:v>134.95169558359623</c:v>
                </c:pt>
                <c:pt idx="155">
                  <c:v>134.32570977917982</c:v>
                </c:pt>
                <c:pt idx="156">
                  <c:v>135.37559148264984</c:v>
                </c:pt>
                <c:pt idx="157">
                  <c:v>134.91226340694004</c:v>
                </c:pt>
                <c:pt idx="158">
                  <c:v>134.12854889589906</c:v>
                </c:pt>
                <c:pt idx="159">
                  <c:v>133.98560725552048</c:v>
                </c:pt>
                <c:pt idx="160">
                  <c:v>132.76813880126184</c:v>
                </c:pt>
                <c:pt idx="161">
                  <c:v>131.91541798107255</c:v>
                </c:pt>
                <c:pt idx="162">
                  <c:v>131.95485015772869</c:v>
                </c:pt>
                <c:pt idx="163">
                  <c:v>129.86987381703472</c:v>
                </c:pt>
                <c:pt idx="164">
                  <c:v>131.51123817034701</c:v>
                </c:pt>
                <c:pt idx="165">
                  <c:v>129.69735804416405</c:v>
                </c:pt>
                <c:pt idx="166">
                  <c:v>129.47062302839117</c:v>
                </c:pt>
                <c:pt idx="167">
                  <c:v>130.01774447949526</c:v>
                </c:pt>
                <c:pt idx="168">
                  <c:v>130.03253154574134</c:v>
                </c:pt>
                <c:pt idx="169">
                  <c:v>131.0380520504732</c:v>
                </c:pt>
                <c:pt idx="170">
                  <c:v>131.68868296529971</c:v>
                </c:pt>
                <c:pt idx="171">
                  <c:v>133.40398264984225</c:v>
                </c:pt>
                <c:pt idx="172">
                  <c:v>133.67014984227131</c:v>
                </c:pt>
                <c:pt idx="173">
                  <c:v>134.14826498422713</c:v>
                </c:pt>
                <c:pt idx="174">
                  <c:v>133.9905362776025</c:v>
                </c:pt>
                <c:pt idx="175">
                  <c:v>134.65102523659306</c:v>
                </c:pt>
                <c:pt idx="176">
                  <c:v>135.8044164037855</c:v>
                </c:pt>
                <c:pt idx="177">
                  <c:v>136.37125394321768</c:v>
                </c:pt>
                <c:pt idx="178">
                  <c:v>135.47417192429023</c:v>
                </c:pt>
                <c:pt idx="179">
                  <c:v>134.19755520504734</c:v>
                </c:pt>
                <c:pt idx="180">
                  <c:v>133.59621451104101</c:v>
                </c:pt>
                <c:pt idx="181">
                  <c:v>134.72496056782336</c:v>
                </c:pt>
                <c:pt idx="182">
                  <c:v>134.35528391167193</c:v>
                </c:pt>
                <c:pt idx="183">
                  <c:v>134.63623817034701</c:v>
                </c:pt>
                <c:pt idx="184">
                  <c:v>133.41384069400632</c:v>
                </c:pt>
                <c:pt idx="185">
                  <c:v>132.30481072555207</c:v>
                </c:pt>
                <c:pt idx="186">
                  <c:v>132.56604889589906</c:v>
                </c:pt>
                <c:pt idx="187">
                  <c:v>134.51794164037855</c:v>
                </c:pt>
                <c:pt idx="188">
                  <c:v>134.93690851735016</c:v>
                </c:pt>
                <c:pt idx="189">
                  <c:v>134.53765772870662</c:v>
                </c:pt>
                <c:pt idx="190">
                  <c:v>136.07551261829653</c:v>
                </c:pt>
                <c:pt idx="191">
                  <c:v>136.22831230283913</c:v>
                </c:pt>
                <c:pt idx="192">
                  <c:v>135.4938880126183</c:v>
                </c:pt>
                <c:pt idx="193">
                  <c:v>135.06506309148264</c:v>
                </c:pt>
                <c:pt idx="194">
                  <c:v>135.84877760252368</c:v>
                </c:pt>
                <c:pt idx="195">
                  <c:v>136.94794952681386</c:v>
                </c:pt>
                <c:pt idx="196">
                  <c:v>137.74645110410094</c:v>
                </c:pt>
                <c:pt idx="197">
                  <c:v>137.81545741324922</c:v>
                </c:pt>
                <c:pt idx="198">
                  <c:v>138.544952681388</c:v>
                </c:pt>
                <c:pt idx="199">
                  <c:v>138.34286277602524</c:v>
                </c:pt>
                <c:pt idx="200">
                  <c:v>138.80619085173501</c:v>
                </c:pt>
                <c:pt idx="201">
                  <c:v>139.81171135646687</c:v>
                </c:pt>
                <c:pt idx="202">
                  <c:v>141.03903785488959</c:v>
                </c:pt>
                <c:pt idx="203">
                  <c:v>140.93059936908517</c:v>
                </c:pt>
                <c:pt idx="204">
                  <c:v>141.38899842271294</c:v>
                </c:pt>
                <c:pt idx="205">
                  <c:v>141.31506309148264</c:v>
                </c:pt>
                <c:pt idx="206">
                  <c:v>141.60094637223975</c:v>
                </c:pt>
                <c:pt idx="207">
                  <c:v>141.665023659306</c:v>
                </c:pt>
                <c:pt idx="208">
                  <c:v>141.9016167192429</c:v>
                </c:pt>
                <c:pt idx="209">
                  <c:v>141.14747634069403</c:v>
                </c:pt>
                <c:pt idx="210">
                  <c:v>141.14747634069403</c:v>
                </c:pt>
                <c:pt idx="211">
                  <c:v>142.76419558359621</c:v>
                </c:pt>
                <c:pt idx="212">
                  <c:v>143.4394716088328</c:v>
                </c:pt>
                <c:pt idx="213">
                  <c:v>143.8288643533123</c:v>
                </c:pt>
                <c:pt idx="214">
                  <c:v>144.3464116719243</c:v>
                </c:pt>
                <c:pt idx="215">
                  <c:v>145.01675867507885</c:v>
                </c:pt>
                <c:pt idx="216">
                  <c:v>143.89787066246058</c:v>
                </c:pt>
                <c:pt idx="217">
                  <c:v>143.07965299684543</c:v>
                </c:pt>
                <c:pt idx="218">
                  <c:v>143.6119873817035</c:v>
                </c:pt>
                <c:pt idx="219">
                  <c:v>144.73580441640379</c:v>
                </c:pt>
                <c:pt idx="220">
                  <c:v>144.35134069400632</c:v>
                </c:pt>
                <c:pt idx="221">
                  <c:v>144.46470820189273</c:v>
                </c:pt>
                <c:pt idx="222">
                  <c:v>146.07649842271294</c:v>
                </c:pt>
                <c:pt idx="223">
                  <c:v>145.49980283911671</c:v>
                </c:pt>
                <c:pt idx="224">
                  <c:v>143.98659305993689</c:v>
                </c:pt>
                <c:pt idx="225">
                  <c:v>141.18690851735016</c:v>
                </c:pt>
                <c:pt idx="226">
                  <c:v>140.79751577287064</c:v>
                </c:pt>
                <c:pt idx="227">
                  <c:v>141.04396687697161</c:v>
                </c:pt>
                <c:pt idx="228">
                  <c:v>140.79258675078864</c:v>
                </c:pt>
                <c:pt idx="229">
                  <c:v>140.18138801261827</c:v>
                </c:pt>
                <c:pt idx="230">
                  <c:v>139.65891167192427</c:v>
                </c:pt>
                <c:pt idx="231">
                  <c:v>140.87638012618297</c:v>
                </c:pt>
                <c:pt idx="232">
                  <c:v>142.28115141955837</c:v>
                </c:pt>
                <c:pt idx="233">
                  <c:v>142.01005520504734</c:v>
                </c:pt>
                <c:pt idx="234">
                  <c:v>139.34345425867508</c:v>
                </c:pt>
                <c:pt idx="235">
                  <c:v>138.94913249211356</c:v>
                </c:pt>
                <c:pt idx="236">
                  <c:v>138.28864353312304</c:v>
                </c:pt>
                <c:pt idx="237">
                  <c:v>138.99349369085175</c:v>
                </c:pt>
                <c:pt idx="238">
                  <c:v>139.47160883280756</c:v>
                </c:pt>
                <c:pt idx="239">
                  <c:v>141.27070189274448</c:v>
                </c:pt>
                <c:pt idx="240">
                  <c:v>141.11790220820191</c:v>
                </c:pt>
                <c:pt idx="241">
                  <c:v>141.26577287066246</c:v>
                </c:pt>
                <c:pt idx="242">
                  <c:v>142.35015772870662</c:v>
                </c:pt>
                <c:pt idx="243">
                  <c:v>144.05559936908517</c:v>
                </c:pt>
                <c:pt idx="244">
                  <c:v>144.98718454258673</c:v>
                </c:pt>
                <c:pt idx="245">
                  <c:v>145.5244479495268</c:v>
                </c:pt>
                <c:pt idx="246">
                  <c:v>145.45544164037855</c:v>
                </c:pt>
                <c:pt idx="247">
                  <c:v>144.29712145110409</c:v>
                </c:pt>
                <c:pt idx="248">
                  <c:v>144.46963722397476</c:v>
                </c:pt>
                <c:pt idx="249">
                  <c:v>144.19854100946372</c:v>
                </c:pt>
                <c:pt idx="250">
                  <c:v>144.09503154574134</c:v>
                </c:pt>
                <c:pt idx="251">
                  <c:v>146.83063880126184</c:v>
                </c:pt>
                <c:pt idx="252">
                  <c:v>147.1066640378549</c:v>
                </c:pt>
                <c:pt idx="253">
                  <c:v>146.76163249211356</c:v>
                </c:pt>
                <c:pt idx="254">
                  <c:v>147.40733438485805</c:v>
                </c:pt>
                <c:pt idx="255">
                  <c:v>149.27050473186119</c:v>
                </c:pt>
                <c:pt idx="256">
                  <c:v>149.37894321766564</c:v>
                </c:pt>
                <c:pt idx="257">
                  <c:v>150.08872239747635</c:v>
                </c:pt>
                <c:pt idx="258">
                  <c:v>149.99014195583598</c:v>
                </c:pt>
                <c:pt idx="259">
                  <c:v>150.20208990536278</c:v>
                </c:pt>
                <c:pt idx="260">
                  <c:v>149.91127760252365</c:v>
                </c:pt>
                <c:pt idx="261">
                  <c:v>150.36967665615143</c:v>
                </c:pt>
                <c:pt idx="262">
                  <c:v>150.67034700315457</c:v>
                </c:pt>
                <c:pt idx="263">
                  <c:v>152.0258280757098</c:v>
                </c:pt>
                <c:pt idx="264">
                  <c:v>152.79968454258673</c:v>
                </c:pt>
                <c:pt idx="265">
                  <c:v>152.90812302839117</c:v>
                </c:pt>
                <c:pt idx="266">
                  <c:v>153.20879337539432</c:v>
                </c:pt>
                <c:pt idx="267">
                  <c:v>154.10587539432177</c:v>
                </c:pt>
                <c:pt idx="268">
                  <c:v>154.87480283911671</c:v>
                </c:pt>
                <c:pt idx="269">
                  <c:v>155.12618296529971</c:v>
                </c:pt>
                <c:pt idx="270">
                  <c:v>154.7614353312303</c:v>
                </c:pt>
                <c:pt idx="271">
                  <c:v>154.99309936908517</c:v>
                </c:pt>
                <c:pt idx="272">
                  <c:v>155.62894321766564</c:v>
                </c:pt>
                <c:pt idx="273">
                  <c:v>154.30303627760253</c:v>
                </c:pt>
                <c:pt idx="274">
                  <c:v>155.76695583596214</c:v>
                </c:pt>
                <c:pt idx="275">
                  <c:v>155.85074921135646</c:v>
                </c:pt>
                <c:pt idx="276">
                  <c:v>156.74290220820191</c:v>
                </c:pt>
                <c:pt idx="277">
                  <c:v>158.30047318611989</c:v>
                </c:pt>
                <c:pt idx="278">
                  <c:v>158.24625394321768</c:v>
                </c:pt>
                <c:pt idx="279">
                  <c:v>157.82235804416405</c:v>
                </c:pt>
                <c:pt idx="280">
                  <c:v>158.34483438485805</c:v>
                </c:pt>
                <c:pt idx="281">
                  <c:v>157.22101735015775</c:v>
                </c:pt>
                <c:pt idx="282">
                  <c:v>157.28509463722401</c:v>
                </c:pt>
                <c:pt idx="283">
                  <c:v>158.20682176656155</c:v>
                </c:pt>
                <c:pt idx="284">
                  <c:v>159.26163249211359</c:v>
                </c:pt>
                <c:pt idx="285">
                  <c:v>157.48718454258673</c:v>
                </c:pt>
                <c:pt idx="286">
                  <c:v>157.290023659306</c:v>
                </c:pt>
                <c:pt idx="287">
                  <c:v>158.68986593059938</c:v>
                </c:pt>
                <c:pt idx="288">
                  <c:v>159.1630520504732</c:v>
                </c:pt>
                <c:pt idx="289">
                  <c:v>159.34542586750788</c:v>
                </c:pt>
                <c:pt idx="290">
                  <c:v>159.5080835962145</c:v>
                </c:pt>
                <c:pt idx="291">
                  <c:v>160.44952681388011</c:v>
                </c:pt>
                <c:pt idx="292">
                  <c:v>157.19637223974766</c:v>
                </c:pt>
                <c:pt idx="293">
                  <c:v>157.33438485804416</c:v>
                </c:pt>
                <c:pt idx="294">
                  <c:v>158.68986593059938</c:v>
                </c:pt>
                <c:pt idx="295">
                  <c:v>156.92034700315457</c:v>
                </c:pt>
                <c:pt idx="296">
                  <c:v>158.82294952681391</c:v>
                </c:pt>
                <c:pt idx="297">
                  <c:v>156.5358832807571</c:v>
                </c:pt>
                <c:pt idx="298">
                  <c:v>156.78726340694004</c:v>
                </c:pt>
                <c:pt idx="299">
                  <c:v>154.34246845425866</c:v>
                </c:pt>
                <c:pt idx="300">
                  <c:v>151.54278391167193</c:v>
                </c:pt>
                <c:pt idx="301">
                  <c:v>156.62953470031545</c:v>
                </c:pt>
                <c:pt idx="302">
                  <c:v>157.290023659306</c:v>
                </c:pt>
                <c:pt idx="303">
                  <c:v>159.32078075709782</c:v>
                </c:pt>
                <c:pt idx="304">
                  <c:v>160.02070189274446</c:v>
                </c:pt>
                <c:pt idx="305">
                  <c:v>157.82235804416405</c:v>
                </c:pt>
                <c:pt idx="306">
                  <c:v>157.78292586750791</c:v>
                </c:pt>
                <c:pt idx="307">
                  <c:v>156.80205047318611</c:v>
                </c:pt>
                <c:pt idx="308">
                  <c:v>154.95366719242901</c:v>
                </c:pt>
                <c:pt idx="309">
                  <c:v>150.57176656151421</c:v>
                </c:pt>
                <c:pt idx="310">
                  <c:v>149.23107255520506</c:v>
                </c:pt>
                <c:pt idx="311">
                  <c:v>150.1330835962145</c:v>
                </c:pt>
                <c:pt idx="312">
                  <c:v>149.45287854889588</c:v>
                </c:pt>
                <c:pt idx="313">
                  <c:v>150.48304416403786</c:v>
                </c:pt>
                <c:pt idx="314">
                  <c:v>154.42133280757099</c:v>
                </c:pt>
                <c:pt idx="315">
                  <c:v>153.0461356466877</c:v>
                </c:pt>
                <c:pt idx="316">
                  <c:v>153.75591482649841</c:v>
                </c:pt>
                <c:pt idx="317">
                  <c:v>152.14412460567826</c:v>
                </c:pt>
                <c:pt idx="318">
                  <c:v>154.52484227129338</c:v>
                </c:pt>
                <c:pt idx="319">
                  <c:v>156.22535488958991</c:v>
                </c:pt>
                <c:pt idx="320">
                  <c:v>154.06644321766561</c:v>
                </c:pt>
                <c:pt idx="321">
                  <c:v>152.65181388012618</c:v>
                </c:pt>
                <c:pt idx="322">
                  <c:v>153.02149053627761</c:v>
                </c:pt>
                <c:pt idx="323">
                  <c:v>152.38071766561515</c:v>
                </c:pt>
                <c:pt idx="324">
                  <c:v>155.32827287066246</c:v>
                </c:pt>
                <c:pt idx="325">
                  <c:v>156.28943217665613</c:v>
                </c:pt>
                <c:pt idx="326">
                  <c:v>155.52543375394322</c:v>
                </c:pt>
                <c:pt idx="327">
                  <c:v>157.52168769716087</c:v>
                </c:pt>
                <c:pt idx="328">
                  <c:v>157.82728706624604</c:v>
                </c:pt>
                <c:pt idx="329">
                  <c:v>157.59562302839117</c:v>
                </c:pt>
                <c:pt idx="330">
                  <c:v>157.60548107255522</c:v>
                </c:pt>
                <c:pt idx="331">
                  <c:v>158.47298895899053</c:v>
                </c:pt>
                <c:pt idx="332">
                  <c:v>157.60548107255522</c:v>
                </c:pt>
                <c:pt idx="333">
                  <c:v>156.82176656151421</c:v>
                </c:pt>
                <c:pt idx="334">
                  <c:v>154.00729495268141</c:v>
                </c:pt>
                <c:pt idx="335">
                  <c:v>153.8594242902208</c:v>
                </c:pt>
                <c:pt idx="336">
                  <c:v>153.82492113564666</c:v>
                </c:pt>
                <c:pt idx="337">
                  <c:v>150.86257886435331</c:v>
                </c:pt>
                <c:pt idx="338">
                  <c:v>149.04869873817034</c:v>
                </c:pt>
                <c:pt idx="339">
                  <c:v>145.87933753943216</c:v>
                </c:pt>
                <c:pt idx="340">
                  <c:v>144.27740536277602</c:v>
                </c:pt>
                <c:pt idx="341">
                  <c:v>144.68651419558361</c:v>
                </c:pt>
                <c:pt idx="342">
                  <c:v>145.88426656151421</c:v>
                </c:pt>
                <c:pt idx="343">
                  <c:v>148.8022476340694</c:v>
                </c:pt>
                <c:pt idx="344">
                  <c:v>150.06407728706623</c:v>
                </c:pt>
                <c:pt idx="345">
                  <c:v>151.52799684542589</c:v>
                </c:pt>
                <c:pt idx="346">
                  <c:v>152.11455047318614</c:v>
                </c:pt>
                <c:pt idx="347">
                  <c:v>153.47988958990538</c:v>
                </c:pt>
                <c:pt idx="348">
                  <c:v>153.34680599369085</c:v>
                </c:pt>
                <c:pt idx="349">
                  <c:v>151.36041009463722</c:v>
                </c:pt>
                <c:pt idx="350">
                  <c:v>147.59956624605678</c:v>
                </c:pt>
                <c:pt idx="351">
                  <c:v>147.30875394321768</c:v>
                </c:pt>
                <c:pt idx="352">
                  <c:v>148.77760252365931</c:v>
                </c:pt>
                <c:pt idx="353">
                  <c:v>148.91561514195584</c:v>
                </c:pt>
                <c:pt idx="354">
                  <c:v>150.77878548895899</c:v>
                </c:pt>
                <c:pt idx="355">
                  <c:v>152.85883280757099</c:v>
                </c:pt>
                <c:pt idx="356">
                  <c:v>153.12007097791798</c:v>
                </c:pt>
                <c:pt idx="357">
                  <c:v>152.72574921135649</c:v>
                </c:pt>
                <c:pt idx="358">
                  <c:v>152.24270504731862</c:v>
                </c:pt>
                <c:pt idx="359">
                  <c:v>151.32590694006311</c:v>
                </c:pt>
                <c:pt idx="360">
                  <c:v>151.50335173501577</c:v>
                </c:pt>
                <c:pt idx="361">
                  <c:v>153.34187697160883</c:v>
                </c:pt>
                <c:pt idx="362">
                  <c:v>153.07570977917982</c:v>
                </c:pt>
                <c:pt idx="363">
                  <c:v>153.91857255520506</c:v>
                </c:pt>
                <c:pt idx="364">
                  <c:v>153.89885646687696</c:v>
                </c:pt>
                <c:pt idx="365">
                  <c:v>152.24270504731862</c:v>
                </c:pt>
                <c:pt idx="366">
                  <c:v>153.53903785488961</c:v>
                </c:pt>
                <c:pt idx="367">
                  <c:v>153.66226340694007</c:v>
                </c:pt>
                <c:pt idx="368">
                  <c:v>151.5625</c:v>
                </c:pt>
                <c:pt idx="369">
                  <c:v>151.23718454258673</c:v>
                </c:pt>
                <c:pt idx="370">
                  <c:v>151.89274447949529</c:v>
                </c:pt>
                <c:pt idx="371">
                  <c:v>151.31111987381703</c:v>
                </c:pt>
                <c:pt idx="372">
                  <c:v>152.74053627760253</c:v>
                </c:pt>
                <c:pt idx="373">
                  <c:v>153.07078075709779</c:v>
                </c:pt>
                <c:pt idx="374">
                  <c:v>151.25690063091483</c:v>
                </c:pt>
                <c:pt idx="375">
                  <c:v>151.53292586750788</c:v>
                </c:pt>
                <c:pt idx="376">
                  <c:v>151.81388012618297</c:v>
                </c:pt>
                <c:pt idx="377">
                  <c:v>149.57610410094637</c:v>
                </c:pt>
                <c:pt idx="378">
                  <c:v>149.47259463722398</c:v>
                </c:pt>
                <c:pt idx="379">
                  <c:v>148.69873817034701</c:v>
                </c:pt>
                <c:pt idx="380">
                  <c:v>150.55205047318611</c:v>
                </c:pt>
                <c:pt idx="381">
                  <c:v>150.2316640378549</c:v>
                </c:pt>
                <c:pt idx="382">
                  <c:v>149.53174290220821</c:v>
                </c:pt>
                <c:pt idx="383">
                  <c:v>152.43986593059938</c:v>
                </c:pt>
                <c:pt idx="384">
                  <c:v>153.4108832807571</c:v>
                </c:pt>
                <c:pt idx="385">
                  <c:v>154.65299684542586</c:v>
                </c:pt>
                <c:pt idx="386">
                  <c:v>155.16561514195584</c:v>
                </c:pt>
                <c:pt idx="387">
                  <c:v>155.34798895899056</c:v>
                </c:pt>
                <c:pt idx="388">
                  <c:v>155.76202681388011</c:v>
                </c:pt>
                <c:pt idx="389">
                  <c:v>156.98935331230282</c:v>
                </c:pt>
                <c:pt idx="390">
                  <c:v>157.45761041009462</c:v>
                </c:pt>
                <c:pt idx="391">
                  <c:v>157.84700315457414</c:v>
                </c:pt>
                <c:pt idx="392">
                  <c:v>157.07314668769718</c:v>
                </c:pt>
                <c:pt idx="393">
                  <c:v>156.57038643533124</c:v>
                </c:pt>
                <c:pt idx="394">
                  <c:v>155.43671135646687</c:v>
                </c:pt>
                <c:pt idx="395">
                  <c:v>155.97397476340694</c:v>
                </c:pt>
                <c:pt idx="396">
                  <c:v>157.55126182965299</c:v>
                </c:pt>
                <c:pt idx="397">
                  <c:v>156.75276025236593</c:v>
                </c:pt>
                <c:pt idx="398">
                  <c:v>153.66226340694007</c:v>
                </c:pt>
                <c:pt idx="399">
                  <c:v>153.62776025236593</c:v>
                </c:pt>
                <c:pt idx="400">
                  <c:v>154.48541009463725</c:v>
                </c:pt>
                <c:pt idx="401">
                  <c:v>154.37204258675078</c:v>
                </c:pt>
                <c:pt idx="402">
                  <c:v>154.02208201892748</c:v>
                </c:pt>
                <c:pt idx="403">
                  <c:v>153.42074132492115</c:v>
                </c:pt>
                <c:pt idx="404">
                  <c:v>152.18848580441639</c:v>
                </c:pt>
                <c:pt idx="405">
                  <c:v>151.78430599369085</c:v>
                </c:pt>
                <c:pt idx="406">
                  <c:v>151.41955835962145</c:v>
                </c:pt>
                <c:pt idx="407">
                  <c:v>152.65181388012618</c:v>
                </c:pt>
                <c:pt idx="408">
                  <c:v>152.97712933753945</c:v>
                </c:pt>
                <c:pt idx="409">
                  <c:v>152.57294952681389</c:v>
                </c:pt>
                <c:pt idx="410">
                  <c:v>153.0461356466877</c:v>
                </c:pt>
                <c:pt idx="411">
                  <c:v>153.5686119873817</c:v>
                </c:pt>
                <c:pt idx="412">
                  <c:v>153.84956624605678</c:v>
                </c:pt>
                <c:pt idx="413">
                  <c:v>154.29810725552051</c:v>
                </c:pt>
                <c:pt idx="414">
                  <c:v>153.50453470031547</c:v>
                </c:pt>
                <c:pt idx="415">
                  <c:v>153.92350157728706</c:v>
                </c:pt>
                <c:pt idx="416">
                  <c:v>154.93888012618297</c:v>
                </c:pt>
                <c:pt idx="417">
                  <c:v>154.57413249211359</c:v>
                </c:pt>
                <c:pt idx="418">
                  <c:v>154.18966876971609</c:v>
                </c:pt>
                <c:pt idx="419">
                  <c:v>154.23895899053628</c:v>
                </c:pt>
                <c:pt idx="420">
                  <c:v>154.82058359621453</c:v>
                </c:pt>
                <c:pt idx="421">
                  <c:v>155.09167981072554</c:v>
                </c:pt>
                <c:pt idx="422">
                  <c:v>155.54022082018929</c:v>
                </c:pt>
                <c:pt idx="423">
                  <c:v>155.27405362776025</c:v>
                </c:pt>
                <c:pt idx="424">
                  <c:v>154.8452287066246</c:v>
                </c:pt>
                <c:pt idx="425">
                  <c:v>154.98817034700318</c:v>
                </c:pt>
                <c:pt idx="426">
                  <c:v>155.26419558359621</c:v>
                </c:pt>
                <c:pt idx="427">
                  <c:v>155.0719637223975</c:v>
                </c:pt>
                <c:pt idx="428">
                  <c:v>155.20011829652998</c:v>
                </c:pt>
                <c:pt idx="429">
                  <c:v>156.57038643533124</c:v>
                </c:pt>
                <c:pt idx="430">
                  <c:v>158.89195583596216</c:v>
                </c:pt>
                <c:pt idx="431">
                  <c:v>160.05027602523657</c:v>
                </c:pt>
                <c:pt idx="432">
                  <c:v>159.65102523659306</c:v>
                </c:pt>
                <c:pt idx="433">
                  <c:v>160.96214511041009</c:v>
                </c:pt>
                <c:pt idx="434">
                  <c:v>161.06072555205046</c:v>
                </c:pt>
                <c:pt idx="435">
                  <c:v>159.18276813880126</c:v>
                </c:pt>
                <c:pt idx="436">
                  <c:v>160.29672712933754</c:v>
                </c:pt>
                <c:pt idx="437">
                  <c:v>157.82728706624604</c:v>
                </c:pt>
                <c:pt idx="438">
                  <c:v>158.26104100946372</c:v>
                </c:pt>
                <c:pt idx="439">
                  <c:v>160.09463722397476</c:v>
                </c:pt>
                <c:pt idx="440">
                  <c:v>159.57708990536278</c:v>
                </c:pt>
                <c:pt idx="441">
                  <c:v>159.73481861198738</c:v>
                </c:pt>
                <c:pt idx="442">
                  <c:v>159.10390378548897</c:v>
                </c:pt>
                <c:pt idx="443">
                  <c:v>160.99171924290221</c:v>
                </c:pt>
                <c:pt idx="444">
                  <c:v>161.49940851735013</c:v>
                </c:pt>
                <c:pt idx="445">
                  <c:v>161.66206624605678</c:v>
                </c:pt>
                <c:pt idx="446">
                  <c:v>161.98738170347002</c:v>
                </c:pt>
                <c:pt idx="447">
                  <c:v>161.81979495268141</c:v>
                </c:pt>
                <c:pt idx="448">
                  <c:v>164.35331230283913</c:v>
                </c:pt>
                <c:pt idx="449">
                  <c:v>165.8566640378549</c:v>
                </c:pt>
                <c:pt idx="450">
                  <c:v>164.54061514195584</c:v>
                </c:pt>
                <c:pt idx="451">
                  <c:v>165.40812302839117</c:v>
                </c:pt>
                <c:pt idx="452">
                  <c:v>165.32432965299685</c:v>
                </c:pt>
                <c:pt idx="453">
                  <c:v>166.54179810725552</c:v>
                </c:pt>
                <c:pt idx="454">
                  <c:v>167.64097003154575</c:v>
                </c:pt>
                <c:pt idx="455">
                  <c:v>167.74447949526814</c:v>
                </c:pt>
                <c:pt idx="456">
                  <c:v>166.85725552050471</c:v>
                </c:pt>
                <c:pt idx="457">
                  <c:v>167.23679022082021</c:v>
                </c:pt>
                <c:pt idx="458">
                  <c:v>166.89175867507885</c:v>
                </c:pt>
                <c:pt idx="459">
                  <c:v>168.56269716088329</c:v>
                </c:pt>
                <c:pt idx="460">
                  <c:v>168.85843848580441</c:v>
                </c:pt>
                <c:pt idx="461">
                  <c:v>169.75059148264984</c:v>
                </c:pt>
                <c:pt idx="462">
                  <c:v>170.88919558359621</c:v>
                </c:pt>
                <c:pt idx="463">
                  <c:v>171.70741324921138</c:v>
                </c:pt>
                <c:pt idx="464">
                  <c:v>172.07708990536278</c:v>
                </c:pt>
                <c:pt idx="465">
                  <c:v>171.50532334384857</c:v>
                </c:pt>
                <c:pt idx="466">
                  <c:v>170.9138406940063</c:v>
                </c:pt>
                <c:pt idx="467">
                  <c:v>171.52503943217667</c:v>
                </c:pt>
                <c:pt idx="468">
                  <c:v>171.97358044164037</c:v>
                </c:pt>
                <c:pt idx="469">
                  <c:v>169.77030757097793</c:v>
                </c:pt>
                <c:pt idx="470">
                  <c:v>168.57255520504734</c:v>
                </c:pt>
                <c:pt idx="471">
                  <c:v>170.24349369085172</c:v>
                </c:pt>
                <c:pt idx="472">
                  <c:v>171.03213722397476</c:v>
                </c:pt>
                <c:pt idx="473">
                  <c:v>172.69321766561515</c:v>
                </c:pt>
                <c:pt idx="474">
                  <c:v>173.98462145110412</c:v>
                </c:pt>
                <c:pt idx="475">
                  <c:v>174.37401419558358</c:v>
                </c:pt>
                <c:pt idx="476">
                  <c:v>174.13742113564669</c:v>
                </c:pt>
                <c:pt idx="477">
                  <c:v>175.11336750788641</c:v>
                </c:pt>
                <c:pt idx="478">
                  <c:v>175.62598580441642</c:v>
                </c:pt>
                <c:pt idx="479">
                  <c:v>173.01853312302839</c:v>
                </c:pt>
                <c:pt idx="480">
                  <c:v>173.10725552050471</c:v>
                </c:pt>
                <c:pt idx="481">
                  <c:v>173.86139589905366</c:v>
                </c:pt>
                <c:pt idx="482">
                  <c:v>173.68395110410094</c:v>
                </c:pt>
                <c:pt idx="483">
                  <c:v>171.48067823343848</c:v>
                </c:pt>
                <c:pt idx="484">
                  <c:v>170.63288643533124</c:v>
                </c:pt>
                <c:pt idx="485">
                  <c:v>169.43513406940062</c:v>
                </c:pt>
                <c:pt idx="486">
                  <c:v>169.49921135646687</c:v>
                </c:pt>
                <c:pt idx="487">
                  <c:v>169.4055599369085</c:v>
                </c:pt>
                <c:pt idx="488">
                  <c:v>170.12519716088329</c:v>
                </c:pt>
                <c:pt idx="489">
                  <c:v>169.98718454258676</c:v>
                </c:pt>
                <c:pt idx="490">
                  <c:v>168.89787066246058</c:v>
                </c:pt>
                <c:pt idx="491">
                  <c:v>168.5922712933754</c:v>
                </c:pt>
                <c:pt idx="492">
                  <c:v>170.34700315457414</c:v>
                </c:pt>
                <c:pt idx="493">
                  <c:v>170.5244479495268</c:v>
                </c:pt>
                <c:pt idx="494">
                  <c:v>172.38761829652998</c:v>
                </c:pt>
                <c:pt idx="495">
                  <c:v>173.61987381703469</c:v>
                </c:pt>
                <c:pt idx="496">
                  <c:v>174.71904574132492</c:v>
                </c:pt>
                <c:pt idx="497">
                  <c:v>174.12263406940062</c:v>
                </c:pt>
                <c:pt idx="498">
                  <c:v>173.06782334384857</c:v>
                </c:pt>
                <c:pt idx="499">
                  <c:v>173.75788643533124</c:v>
                </c:pt>
                <c:pt idx="500">
                  <c:v>174.82255520504734</c:v>
                </c:pt>
                <c:pt idx="501">
                  <c:v>176.57235804416405</c:v>
                </c:pt>
                <c:pt idx="502">
                  <c:v>175.79850157728708</c:v>
                </c:pt>
                <c:pt idx="503">
                  <c:v>176.72515772870662</c:v>
                </c:pt>
                <c:pt idx="504">
                  <c:v>176.94203470031547</c:v>
                </c:pt>
                <c:pt idx="505">
                  <c:v>176.57235804416405</c:v>
                </c:pt>
                <c:pt idx="506">
                  <c:v>175.55205047318614</c:v>
                </c:pt>
                <c:pt idx="507">
                  <c:v>172.68828864353313</c:v>
                </c:pt>
                <c:pt idx="508">
                  <c:v>170.82511829652998</c:v>
                </c:pt>
                <c:pt idx="509">
                  <c:v>170.12519716088329</c:v>
                </c:pt>
                <c:pt idx="510">
                  <c:v>172.51084384858044</c:v>
                </c:pt>
                <c:pt idx="511">
                  <c:v>173.10725552050471</c:v>
                </c:pt>
                <c:pt idx="512">
                  <c:v>171.59897476340694</c:v>
                </c:pt>
                <c:pt idx="513">
                  <c:v>170.60331230283913</c:v>
                </c:pt>
                <c:pt idx="514">
                  <c:v>171.61376182965299</c:v>
                </c:pt>
                <c:pt idx="515">
                  <c:v>170.61317034700318</c:v>
                </c:pt>
                <c:pt idx="516">
                  <c:v>169.14925078864354</c:v>
                </c:pt>
                <c:pt idx="517">
                  <c:v>170.78568611987384</c:v>
                </c:pt>
                <c:pt idx="518">
                  <c:v>170.42093848580441</c:v>
                </c:pt>
                <c:pt idx="519">
                  <c:v>168.60212933753945</c:v>
                </c:pt>
                <c:pt idx="520">
                  <c:v>168.26695583596214</c:v>
                </c:pt>
                <c:pt idx="521">
                  <c:v>164.80678233438485</c:v>
                </c:pt>
                <c:pt idx="522">
                  <c:v>160.96707413249212</c:v>
                </c:pt>
                <c:pt idx="523">
                  <c:v>160.21786277602524</c:v>
                </c:pt>
                <c:pt idx="524">
                  <c:v>161.48462145110412</c:v>
                </c:pt>
                <c:pt idx="525">
                  <c:v>161.09029968454257</c:v>
                </c:pt>
                <c:pt idx="526">
                  <c:v>163.07669558359623</c:v>
                </c:pt>
                <c:pt idx="527">
                  <c:v>163.33300473186119</c:v>
                </c:pt>
                <c:pt idx="528">
                  <c:v>164.38288643533124</c:v>
                </c:pt>
                <c:pt idx="529">
                  <c:v>165.05816246056784</c:v>
                </c:pt>
                <c:pt idx="530">
                  <c:v>165.95031545741327</c:v>
                </c:pt>
                <c:pt idx="531">
                  <c:v>165.88130914826499</c:v>
                </c:pt>
                <c:pt idx="532">
                  <c:v>166.6847397476341</c:v>
                </c:pt>
                <c:pt idx="533">
                  <c:v>167.91206624605678</c:v>
                </c:pt>
                <c:pt idx="534">
                  <c:v>166.66009463722398</c:v>
                </c:pt>
                <c:pt idx="535">
                  <c:v>167.97121451104101</c:v>
                </c:pt>
                <c:pt idx="536">
                  <c:v>167.51281545741327</c:v>
                </c:pt>
                <c:pt idx="537">
                  <c:v>167.56703470031545</c:v>
                </c:pt>
                <c:pt idx="538">
                  <c:v>166.56644321766564</c:v>
                </c:pt>
                <c:pt idx="539">
                  <c:v>166.77839116719244</c:v>
                </c:pt>
                <c:pt idx="540">
                  <c:v>165.94045741324922</c:v>
                </c:pt>
                <c:pt idx="541">
                  <c:v>165.40319400630915</c:v>
                </c:pt>
                <c:pt idx="542">
                  <c:v>163.14570189274448</c:v>
                </c:pt>
                <c:pt idx="543">
                  <c:v>163.68296529968453</c:v>
                </c:pt>
                <c:pt idx="544">
                  <c:v>163.94420347003157</c:v>
                </c:pt>
                <c:pt idx="545">
                  <c:v>164.57018927444796</c:v>
                </c:pt>
                <c:pt idx="546">
                  <c:v>164.48146687697161</c:v>
                </c:pt>
                <c:pt idx="547">
                  <c:v>164.13150630914828</c:v>
                </c:pt>
                <c:pt idx="548">
                  <c:v>165.09266561514195</c:v>
                </c:pt>
                <c:pt idx="549">
                  <c:v>165.79751577287067</c:v>
                </c:pt>
                <c:pt idx="550">
                  <c:v>165.8566640378549</c:v>
                </c:pt>
                <c:pt idx="551">
                  <c:v>166.24112776025234</c:v>
                </c:pt>
                <c:pt idx="552">
                  <c:v>165.88623817034701</c:v>
                </c:pt>
                <c:pt idx="553">
                  <c:v>166.21648264984228</c:v>
                </c:pt>
                <c:pt idx="554">
                  <c:v>166.01932176656152</c:v>
                </c:pt>
                <c:pt idx="555">
                  <c:v>165.57570977917982</c:v>
                </c:pt>
                <c:pt idx="556">
                  <c:v>163.80126182965299</c:v>
                </c:pt>
                <c:pt idx="557">
                  <c:v>164.98915615141959</c:v>
                </c:pt>
                <c:pt idx="558">
                  <c:v>166.669952681388</c:v>
                </c:pt>
                <c:pt idx="559">
                  <c:v>168.82393533123027</c:v>
                </c:pt>
                <c:pt idx="560">
                  <c:v>169.33162460567826</c:v>
                </c:pt>
                <c:pt idx="561">
                  <c:v>169.03095425867508</c:v>
                </c:pt>
                <c:pt idx="562">
                  <c:v>169.43020504731862</c:v>
                </c:pt>
                <c:pt idx="563">
                  <c:v>168.3852523659306</c:v>
                </c:pt>
                <c:pt idx="564">
                  <c:v>167.24664826498423</c:v>
                </c:pt>
                <c:pt idx="565">
                  <c:v>167.11849369085175</c:v>
                </c:pt>
                <c:pt idx="566">
                  <c:v>167.72476340694004</c:v>
                </c:pt>
                <c:pt idx="567">
                  <c:v>168.19302050473189</c:v>
                </c:pt>
                <c:pt idx="568">
                  <c:v>168.28174290220821</c:v>
                </c:pt>
                <c:pt idx="569">
                  <c:v>166.96569400630915</c:v>
                </c:pt>
                <c:pt idx="570">
                  <c:v>166.30027602523657</c:v>
                </c:pt>
                <c:pt idx="571">
                  <c:v>167.24171924290221</c:v>
                </c:pt>
                <c:pt idx="572">
                  <c:v>167.78884069400632</c:v>
                </c:pt>
                <c:pt idx="573">
                  <c:v>167.36987381703469</c:v>
                </c:pt>
                <c:pt idx="574">
                  <c:v>167.21707413249212</c:v>
                </c:pt>
                <c:pt idx="575">
                  <c:v>168.04022082018929</c:v>
                </c:pt>
                <c:pt idx="576">
                  <c:v>165.32925867507888</c:v>
                </c:pt>
                <c:pt idx="577">
                  <c:v>163.88505520504734</c:v>
                </c:pt>
                <c:pt idx="578">
                  <c:v>161.85429810725554</c:v>
                </c:pt>
                <c:pt idx="579">
                  <c:v>160.21786277602524</c:v>
                </c:pt>
                <c:pt idx="580">
                  <c:v>159.61652208201892</c:v>
                </c:pt>
                <c:pt idx="581">
                  <c:v>159.22712933753945</c:v>
                </c:pt>
                <c:pt idx="582">
                  <c:v>160.99664826498423</c:v>
                </c:pt>
                <c:pt idx="583">
                  <c:v>160.30165615141959</c:v>
                </c:pt>
                <c:pt idx="584">
                  <c:v>160.15378548895899</c:v>
                </c:pt>
                <c:pt idx="585">
                  <c:v>161.12480283911671</c:v>
                </c:pt>
                <c:pt idx="586">
                  <c:v>160.57768138801259</c:v>
                </c:pt>
                <c:pt idx="587">
                  <c:v>160.90792586750788</c:v>
                </c:pt>
                <c:pt idx="588">
                  <c:v>159.897476340694</c:v>
                </c:pt>
                <c:pt idx="589">
                  <c:v>159.93690851735016</c:v>
                </c:pt>
                <c:pt idx="590">
                  <c:v>161.77050473186119</c:v>
                </c:pt>
                <c:pt idx="591">
                  <c:v>160.86849369085175</c:v>
                </c:pt>
                <c:pt idx="592">
                  <c:v>161.80500788643533</c:v>
                </c:pt>
                <c:pt idx="593">
                  <c:v>160.9375</c:v>
                </c:pt>
                <c:pt idx="594">
                  <c:v>160.34601735015775</c:v>
                </c:pt>
                <c:pt idx="595">
                  <c:v>161.25788643533124</c:v>
                </c:pt>
                <c:pt idx="596">
                  <c:v>163.11119873817034</c:v>
                </c:pt>
                <c:pt idx="597">
                  <c:v>164.06250000000003</c:v>
                </c:pt>
                <c:pt idx="598">
                  <c:v>165.77287066246055</c:v>
                </c:pt>
                <c:pt idx="599">
                  <c:v>166.03903785488961</c:v>
                </c:pt>
                <c:pt idx="600">
                  <c:v>166.32985015772869</c:v>
                </c:pt>
                <c:pt idx="601">
                  <c:v>167.68040220820191</c:v>
                </c:pt>
                <c:pt idx="602">
                  <c:v>168.227523659306</c:v>
                </c:pt>
                <c:pt idx="603">
                  <c:v>168.40003943217664</c:v>
                </c:pt>
                <c:pt idx="604">
                  <c:v>168.03036277602524</c:v>
                </c:pt>
                <c:pt idx="605">
                  <c:v>167.03470031545743</c:v>
                </c:pt>
                <c:pt idx="606">
                  <c:v>166.6847397476341</c:v>
                </c:pt>
                <c:pt idx="607">
                  <c:v>165.55599369085175</c:v>
                </c:pt>
                <c:pt idx="608">
                  <c:v>166.21155362776025</c:v>
                </c:pt>
                <c:pt idx="609">
                  <c:v>165.30461356466876</c:v>
                </c:pt>
                <c:pt idx="610">
                  <c:v>165.77779968454257</c:v>
                </c:pt>
                <c:pt idx="611">
                  <c:v>166.71924290220821</c:v>
                </c:pt>
                <c:pt idx="612">
                  <c:v>166.99033911671927</c:v>
                </c:pt>
                <c:pt idx="613">
                  <c:v>167.85291798107255</c:v>
                </c:pt>
                <c:pt idx="614">
                  <c:v>167.21214511041009</c:v>
                </c:pt>
                <c:pt idx="615">
                  <c:v>165.71865141955834</c:v>
                </c:pt>
                <c:pt idx="616">
                  <c:v>164.06742902208202</c:v>
                </c:pt>
                <c:pt idx="617">
                  <c:v>164.21037066246055</c:v>
                </c:pt>
                <c:pt idx="618">
                  <c:v>162.61829652996846</c:v>
                </c:pt>
                <c:pt idx="619">
                  <c:v>163.52523659305993</c:v>
                </c:pt>
                <c:pt idx="620">
                  <c:v>159.84325709779182</c:v>
                </c:pt>
                <c:pt idx="621">
                  <c:v>158.18217665615146</c:v>
                </c:pt>
                <c:pt idx="622">
                  <c:v>152.92291009463725</c:v>
                </c:pt>
                <c:pt idx="623">
                  <c:v>150.63584384858044</c:v>
                </c:pt>
                <c:pt idx="624">
                  <c:v>143.10429810725552</c:v>
                </c:pt>
                <c:pt idx="625">
                  <c:v>146.62361987381703</c:v>
                </c:pt>
                <c:pt idx="626">
                  <c:v>142.83813091482651</c:v>
                </c:pt>
                <c:pt idx="627">
                  <c:v>146.37716876971612</c:v>
                </c:pt>
                <c:pt idx="628">
                  <c:v>148.77760252365931</c:v>
                </c:pt>
                <c:pt idx="629">
                  <c:v>149.3986593059937</c:v>
                </c:pt>
                <c:pt idx="630">
                  <c:v>148.90082807570977</c:v>
                </c:pt>
                <c:pt idx="631">
                  <c:v>148.84660883280759</c:v>
                </c:pt>
                <c:pt idx="632">
                  <c:v>143.78943217665616</c:v>
                </c:pt>
                <c:pt idx="633">
                  <c:v>140.71865141955837</c:v>
                </c:pt>
                <c:pt idx="634">
                  <c:v>140.98974763406943</c:v>
                </c:pt>
                <c:pt idx="635">
                  <c:v>144.13939274447952</c:v>
                </c:pt>
                <c:pt idx="636">
                  <c:v>145.24842271293377</c:v>
                </c:pt>
                <c:pt idx="637">
                  <c:v>144.20839905362777</c:v>
                </c:pt>
                <c:pt idx="638">
                  <c:v>145.13998422712933</c:v>
                </c:pt>
                <c:pt idx="639">
                  <c:v>146.7961356466877</c:v>
                </c:pt>
                <c:pt idx="640">
                  <c:v>148.50157728706623</c:v>
                </c:pt>
                <c:pt idx="641">
                  <c:v>150.78371451104101</c:v>
                </c:pt>
                <c:pt idx="642">
                  <c:v>151.40970031545743</c:v>
                </c:pt>
                <c:pt idx="643">
                  <c:v>148.37835173501577</c:v>
                </c:pt>
                <c:pt idx="644">
                  <c:v>146.59897476340694</c:v>
                </c:pt>
                <c:pt idx="645">
                  <c:v>145.88426656151421</c:v>
                </c:pt>
                <c:pt idx="646">
                  <c:v>149.8669164037855</c:v>
                </c:pt>
                <c:pt idx="647">
                  <c:v>149.75354889589906</c:v>
                </c:pt>
                <c:pt idx="648">
                  <c:v>148.44735804416405</c:v>
                </c:pt>
                <c:pt idx="649">
                  <c:v>147.91502365930597</c:v>
                </c:pt>
                <c:pt idx="650">
                  <c:v>148.73324132492115</c:v>
                </c:pt>
                <c:pt idx="651">
                  <c:v>150.11336750788644</c:v>
                </c:pt>
                <c:pt idx="652">
                  <c:v>151.34069400630915</c:v>
                </c:pt>
                <c:pt idx="653">
                  <c:v>152.95248422712936</c:v>
                </c:pt>
                <c:pt idx="654">
                  <c:v>152.32156940063092</c:v>
                </c:pt>
                <c:pt idx="655">
                  <c:v>151.89274447949529</c:v>
                </c:pt>
                <c:pt idx="656">
                  <c:v>148.97476340694007</c:v>
                </c:pt>
                <c:pt idx="657">
                  <c:v>145.13012618296531</c:v>
                </c:pt>
                <c:pt idx="658">
                  <c:v>145.24349369085175</c:v>
                </c:pt>
                <c:pt idx="659">
                  <c:v>147.53548895899053</c:v>
                </c:pt>
                <c:pt idx="660">
                  <c:v>149.91620662460568</c:v>
                </c:pt>
                <c:pt idx="661">
                  <c:v>148.23541009463725</c:v>
                </c:pt>
                <c:pt idx="662">
                  <c:v>148.6494479495268</c:v>
                </c:pt>
                <c:pt idx="663">
                  <c:v>147.79672712933757</c:v>
                </c:pt>
                <c:pt idx="664">
                  <c:v>145.42586750788644</c:v>
                </c:pt>
                <c:pt idx="665">
                  <c:v>145.19420347003154</c:v>
                </c:pt>
                <c:pt idx="666">
                  <c:v>147.73757886435334</c:v>
                </c:pt>
                <c:pt idx="667">
                  <c:v>150.44361198738173</c:v>
                </c:pt>
                <c:pt idx="668">
                  <c:v>149.87184542586752</c:v>
                </c:pt>
                <c:pt idx="669">
                  <c:v>152.00118296529968</c:v>
                </c:pt>
                <c:pt idx="670">
                  <c:v>152.59266561514195</c:v>
                </c:pt>
                <c:pt idx="671">
                  <c:v>152.9672712933754</c:v>
                </c:pt>
                <c:pt idx="672">
                  <c:v>153.20879337539432</c:v>
                </c:pt>
                <c:pt idx="673">
                  <c:v>153.54889589905363</c:v>
                </c:pt>
                <c:pt idx="674">
                  <c:v>152.89826498422713</c:v>
                </c:pt>
                <c:pt idx="675">
                  <c:v>154.36218454258676</c:v>
                </c:pt>
                <c:pt idx="676">
                  <c:v>152.79968454258673</c:v>
                </c:pt>
                <c:pt idx="677">
                  <c:v>152.80954258675078</c:v>
                </c:pt>
                <c:pt idx="678">
                  <c:v>154.10587539432177</c:v>
                </c:pt>
                <c:pt idx="679">
                  <c:v>156.58024447949529</c:v>
                </c:pt>
                <c:pt idx="680">
                  <c:v>154.34739747634069</c:v>
                </c:pt>
                <c:pt idx="681">
                  <c:v>155.83596214511041</c:v>
                </c:pt>
                <c:pt idx="682">
                  <c:v>158.69479495268138</c:v>
                </c:pt>
                <c:pt idx="683">
                  <c:v>158.7736593059937</c:v>
                </c:pt>
                <c:pt idx="684">
                  <c:v>156.60488958990538</c:v>
                </c:pt>
                <c:pt idx="685">
                  <c:v>154.13052050473186</c:v>
                </c:pt>
                <c:pt idx="686">
                  <c:v>154.63820977917982</c:v>
                </c:pt>
                <c:pt idx="687">
                  <c:v>157.49211356466876</c:v>
                </c:pt>
                <c:pt idx="688">
                  <c:v>156.91048895899053</c:v>
                </c:pt>
                <c:pt idx="689">
                  <c:v>157.25059148264984</c:v>
                </c:pt>
                <c:pt idx="690">
                  <c:v>157.96037066246058</c:v>
                </c:pt>
                <c:pt idx="691">
                  <c:v>156.10212933753942</c:v>
                </c:pt>
                <c:pt idx="692">
                  <c:v>155.7472397476341</c:v>
                </c:pt>
                <c:pt idx="693">
                  <c:v>157.52168769716087</c:v>
                </c:pt>
                <c:pt idx="694">
                  <c:v>157.36395899053628</c:v>
                </c:pt>
                <c:pt idx="695">
                  <c:v>158.12795741324922</c:v>
                </c:pt>
                <c:pt idx="696">
                  <c:v>156.51123817034701</c:v>
                </c:pt>
                <c:pt idx="697">
                  <c:v>154.61356466876973</c:v>
                </c:pt>
                <c:pt idx="698">
                  <c:v>153.74605678233439</c:v>
                </c:pt>
                <c:pt idx="699">
                  <c:v>150.92172712933754</c:v>
                </c:pt>
                <c:pt idx="700">
                  <c:v>150.1330835962145</c:v>
                </c:pt>
                <c:pt idx="701">
                  <c:v>148.5163643533123</c:v>
                </c:pt>
                <c:pt idx="702">
                  <c:v>148.45228706624607</c:v>
                </c:pt>
                <c:pt idx="703">
                  <c:v>148.73817034700318</c:v>
                </c:pt>
                <c:pt idx="704">
                  <c:v>152.46451104100947</c:v>
                </c:pt>
                <c:pt idx="705">
                  <c:v>153.70662460567823</c:v>
                </c:pt>
                <c:pt idx="706">
                  <c:v>158.0441640378549</c:v>
                </c:pt>
                <c:pt idx="707">
                  <c:v>158.09345425867508</c:v>
                </c:pt>
                <c:pt idx="708">
                  <c:v>158.96589116719241</c:v>
                </c:pt>
                <c:pt idx="709">
                  <c:v>160.09463722397476</c:v>
                </c:pt>
                <c:pt idx="710">
                  <c:v>160.30165615141959</c:v>
                </c:pt>
                <c:pt idx="711">
                  <c:v>160.74526813880126</c:v>
                </c:pt>
                <c:pt idx="712">
                  <c:v>158.68000788643536</c:v>
                </c:pt>
                <c:pt idx="713">
                  <c:v>159.65102523659306</c:v>
                </c:pt>
                <c:pt idx="714">
                  <c:v>158.98560725552051</c:v>
                </c:pt>
                <c:pt idx="715">
                  <c:v>159.2222003154574</c:v>
                </c:pt>
                <c:pt idx="716">
                  <c:v>158.11317034700315</c:v>
                </c:pt>
                <c:pt idx="717">
                  <c:v>158.02444794952683</c:v>
                </c:pt>
                <c:pt idx="718">
                  <c:v>157.91600946372239</c:v>
                </c:pt>
                <c:pt idx="719">
                  <c:v>156.72318611987382</c:v>
                </c:pt>
                <c:pt idx="720">
                  <c:v>159.48343848580441</c:v>
                </c:pt>
                <c:pt idx="721">
                  <c:v>160.32137223974763</c:v>
                </c:pt>
                <c:pt idx="722">
                  <c:v>161.34660883280756</c:v>
                </c:pt>
                <c:pt idx="723">
                  <c:v>162.86474763406943</c:v>
                </c:pt>
                <c:pt idx="724">
                  <c:v>162.7316640378549</c:v>
                </c:pt>
                <c:pt idx="725">
                  <c:v>162.13032334384857</c:v>
                </c:pt>
                <c:pt idx="726">
                  <c:v>163.80126182965299</c:v>
                </c:pt>
                <c:pt idx="727">
                  <c:v>163.72239747634072</c:v>
                </c:pt>
                <c:pt idx="728">
                  <c:v>164.20544164037852</c:v>
                </c:pt>
                <c:pt idx="729">
                  <c:v>166.07354100946372</c:v>
                </c:pt>
                <c:pt idx="730">
                  <c:v>167.57689274447952</c:v>
                </c:pt>
                <c:pt idx="731">
                  <c:v>168.11415615141956</c:v>
                </c:pt>
                <c:pt idx="732">
                  <c:v>168.40496845425869</c:v>
                </c:pt>
                <c:pt idx="733">
                  <c:v>168.227523659306</c:v>
                </c:pt>
                <c:pt idx="734">
                  <c:v>169.80973974763407</c:v>
                </c:pt>
                <c:pt idx="735">
                  <c:v>170.61317034700318</c:v>
                </c:pt>
                <c:pt idx="736">
                  <c:v>169.60272082018926</c:v>
                </c:pt>
                <c:pt idx="737">
                  <c:v>170.50473186119874</c:v>
                </c:pt>
                <c:pt idx="738">
                  <c:v>170.5983832807571</c:v>
                </c:pt>
                <c:pt idx="739">
                  <c:v>171.11593059936908</c:v>
                </c:pt>
                <c:pt idx="740">
                  <c:v>171.50532334384857</c:v>
                </c:pt>
                <c:pt idx="741">
                  <c:v>172.02287066246058</c:v>
                </c:pt>
                <c:pt idx="742">
                  <c:v>172.0869479495268</c:v>
                </c:pt>
                <c:pt idx="743">
                  <c:v>171.37223974763407</c:v>
                </c:pt>
                <c:pt idx="744">
                  <c:v>171.4264589905363</c:v>
                </c:pt>
                <c:pt idx="745">
                  <c:v>172.392547318612</c:v>
                </c:pt>
                <c:pt idx="746">
                  <c:v>171.09128548895899</c:v>
                </c:pt>
                <c:pt idx="747">
                  <c:v>170.83990536277605</c:v>
                </c:pt>
                <c:pt idx="748">
                  <c:v>170.04140378548897</c:v>
                </c:pt>
                <c:pt idx="749">
                  <c:v>170.68710567823345</c:v>
                </c:pt>
                <c:pt idx="750">
                  <c:v>171.58418769716087</c:v>
                </c:pt>
                <c:pt idx="751">
                  <c:v>172.31861198738173</c:v>
                </c:pt>
                <c:pt idx="752">
                  <c:v>174.80776813880126</c:v>
                </c:pt>
                <c:pt idx="753">
                  <c:v>175.36967665615146</c:v>
                </c:pt>
                <c:pt idx="754">
                  <c:v>173.85646687697164</c:v>
                </c:pt>
                <c:pt idx="755">
                  <c:v>174.17685331230282</c:v>
                </c:pt>
                <c:pt idx="756">
                  <c:v>173.92054416403786</c:v>
                </c:pt>
                <c:pt idx="757">
                  <c:v>173.42764195583598</c:v>
                </c:pt>
                <c:pt idx="758">
                  <c:v>174.37894321766561</c:v>
                </c:pt>
                <c:pt idx="759">
                  <c:v>174.78312302839117</c:v>
                </c:pt>
                <c:pt idx="760">
                  <c:v>175.9069400630915</c:v>
                </c:pt>
                <c:pt idx="761">
                  <c:v>176.91738958990538</c:v>
                </c:pt>
                <c:pt idx="762">
                  <c:v>176.4294164037855</c:v>
                </c:pt>
                <c:pt idx="763">
                  <c:v>176.25690063091483</c:v>
                </c:pt>
                <c:pt idx="764">
                  <c:v>176.00059148264984</c:v>
                </c:pt>
                <c:pt idx="765">
                  <c:v>175.6013406940063</c:v>
                </c:pt>
                <c:pt idx="766">
                  <c:v>175.32531545741327</c:v>
                </c:pt>
                <c:pt idx="767">
                  <c:v>174.27543375394322</c:v>
                </c:pt>
                <c:pt idx="768">
                  <c:v>174.87677444794954</c:v>
                </c:pt>
                <c:pt idx="769">
                  <c:v>175.24152208201892</c:v>
                </c:pt>
                <c:pt idx="770">
                  <c:v>175.29574132492115</c:v>
                </c:pt>
                <c:pt idx="771">
                  <c:v>176.62164826498423</c:v>
                </c:pt>
                <c:pt idx="772">
                  <c:v>177.55816246056784</c:v>
                </c:pt>
                <c:pt idx="773">
                  <c:v>176.31604889589906</c:v>
                </c:pt>
                <c:pt idx="774">
                  <c:v>174.23600157728708</c:v>
                </c:pt>
                <c:pt idx="775">
                  <c:v>174.91127760252368</c:v>
                </c:pt>
                <c:pt idx="776">
                  <c:v>175.62598580441642</c:v>
                </c:pt>
                <c:pt idx="777">
                  <c:v>177.88840694006311</c:v>
                </c:pt>
                <c:pt idx="778">
                  <c:v>177.33142744479494</c:v>
                </c:pt>
                <c:pt idx="779">
                  <c:v>180.33813091482651</c:v>
                </c:pt>
                <c:pt idx="780">
                  <c:v>181.11198738170347</c:v>
                </c:pt>
                <c:pt idx="781">
                  <c:v>181.69854100946372</c:v>
                </c:pt>
                <c:pt idx="782">
                  <c:v>181.20563880126184</c:v>
                </c:pt>
                <c:pt idx="783">
                  <c:v>180.84582018927443</c:v>
                </c:pt>
                <c:pt idx="784">
                  <c:v>179.89944794952683</c:v>
                </c:pt>
                <c:pt idx="785">
                  <c:v>179.74171924290224</c:v>
                </c:pt>
                <c:pt idx="786">
                  <c:v>178.647476340694</c:v>
                </c:pt>
                <c:pt idx="787">
                  <c:v>178.23343848580444</c:v>
                </c:pt>
                <c:pt idx="788">
                  <c:v>179.38682965299682</c:v>
                </c:pt>
                <c:pt idx="789">
                  <c:v>179.3769716088328</c:v>
                </c:pt>
                <c:pt idx="790">
                  <c:v>178.67212145110412</c:v>
                </c:pt>
                <c:pt idx="791">
                  <c:v>177.86376182965301</c:v>
                </c:pt>
                <c:pt idx="792">
                  <c:v>178.24822555205046</c:v>
                </c:pt>
                <c:pt idx="793">
                  <c:v>180.09660883280759</c:v>
                </c:pt>
                <c:pt idx="794">
                  <c:v>178.647476340694</c:v>
                </c:pt>
                <c:pt idx="795">
                  <c:v>178.19400630914825</c:v>
                </c:pt>
                <c:pt idx="796">
                  <c:v>178.73619873817034</c:v>
                </c:pt>
                <c:pt idx="797">
                  <c:v>174.31979495268141</c:v>
                </c:pt>
                <c:pt idx="798">
                  <c:v>174.7683359621451</c:v>
                </c:pt>
                <c:pt idx="799">
                  <c:v>176.48856466876973</c:v>
                </c:pt>
                <c:pt idx="800">
                  <c:v>175.63091482649841</c:v>
                </c:pt>
                <c:pt idx="801">
                  <c:v>175.74428233438485</c:v>
                </c:pt>
                <c:pt idx="802">
                  <c:v>177.3905757097792</c:v>
                </c:pt>
                <c:pt idx="803">
                  <c:v>177.28706624605678</c:v>
                </c:pt>
                <c:pt idx="804">
                  <c:v>176.21253943217664</c:v>
                </c:pt>
                <c:pt idx="805">
                  <c:v>175.89215299684545</c:v>
                </c:pt>
                <c:pt idx="806">
                  <c:v>174.62539432176655</c:v>
                </c:pt>
                <c:pt idx="807">
                  <c:v>174.62046529968453</c:v>
                </c:pt>
                <c:pt idx="808">
                  <c:v>176.75966088328076</c:v>
                </c:pt>
                <c:pt idx="809">
                  <c:v>177.24763406940065</c:v>
                </c:pt>
                <c:pt idx="810">
                  <c:v>177.602523659306</c:v>
                </c:pt>
                <c:pt idx="811">
                  <c:v>177.38071766561515</c:v>
                </c:pt>
                <c:pt idx="812">
                  <c:v>177.86869085173501</c:v>
                </c:pt>
                <c:pt idx="813">
                  <c:v>178.15457413249212</c:v>
                </c:pt>
                <c:pt idx="814">
                  <c:v>177.23284700315457</c:v>
                </c:pt>
                <c:pt idx="815">
                  <c:v>175.14787066246055</c:v>
                </c:pt>
                <c:pt idx="816">
                  <c:v>175.40910883280759</c:v>
                </c:pt>
                <c:pt idx="817">
                  <c:v>174.72890378548897</c:v>
                </c:pt>
                <c:pt idx="818">
                  <c:v>174.29514984227131</c:v>
                </c:pt>
                <c:pt idx="819">
                  <c:v>174.59089116719241</c:v>
                </c:pt>
                <c:pt idx="820">
                  <c:v>174.43316246056781</c:v>
                </c:pt>
                <c:pt idx="821">
                  <c:v>173.37342271293377</c:v>
                </c:pt>
                <c:pt idx="822">
                  <c:v>172.77701104100947</c:v>
                </c:pt>
                <c:pt idx="823">
                  <c:v>171.90457413249212</c:v>
                </c:pt>
                <c:pt idx="824">
                  <c:v>170.60824132492115</c:v>
                </c:pt>
                <c:pt idx="825">
                  <c:v>168.50847791798108</c:v>
                </c:pt>
                <c:pt idx="826">
                  <c:v>169.77523659305993</c:v>
                </c:pt>
                <c:pt idx="827">
                  <c:v>171.17014984227129</c:v>
                </c:pt>
                <c:pt idx="828">
                  <c:v>171.6630520504732</c:v>
                </c:pt>
                <c:pt idx="829">
                  <c:v>172.2594637223975</c:v>
                </c:pt>
                <c:pt idx="830">
                  <c:v>172.7819400630915</c:v>
                </c:pt>
                <c:pt idx="831">
                  <c:v>172.67843059936908</c:v>
                </c:pt>
                <c:pt idx="832">
                  <c:v>174.43809148264984</c:v>
                </c:pt>
                <c:pt idx="833">
                  <c:v>173.58044164037855</c:v>
                </c:pt>
                <c:pt idx="834">
                  <c:v>173.432570977918</c:v>
                </c:pt>
                <c:pt idx="835">
                  <c:v>169.90832018927443</c:v>
                </c:pt>
                <c:pt idx="836">
                  <c:v>167.77898264984228</c:v>
                </c:pt>
                <c:pt idx="837">
                  <c:v>169.23304416403784</c:v>
                </c:pt>
                <c:pt idx="838">
                  <c:v>172.50591482649844</c:v>
                </c:pt>
                <c:pt idx="839">
                  <c:v>172.69814668769718</c:v>
                </c:pt>
                <c:pt idx="840">
                  <c:v>173.68888012618297</c:v>
                </c:pt>
                <c:pt idx="841">
                  <c:v>172.52070189274448</c:v>
                </c:pt>
                <c:pt idx="842">
                  <c:v>174.30993690851736</c:v>
                </c:pt>
                <c:pt idx="843">
                  <c:v>172.50098580441642</c:v>
                </c:pt>
                <c:pt idx="844">
                  <c:v>172.99881703470032</c:v>
                </c:pt>
                <c:pt idx="845">
                  <c:v>174.44794952681389</c:v>
                </c:pt>
                <c:pt idx="846">
                  <c:v>175.6013406940063</c:v>
                </c:pt>
                <c:pt idx="847">
                  <c:v>176.38998422712936</c:v>
                </c:pt>
                <c:pt idx="848">
                  <c:v>176.46391955835963</c:v>
                </c:pt>
                <c:pt idx="849">
                  <c:v>174.62046529968453</c:v>
                </c:pt>
                <c:pt idx="850">
                  <c:v>175.36967665615146</c:v>
                </c:pt>
                <c:pt idx="851">
                  <c:v>173.61987381703469</c:v>
                </c:pt>
                <c:pt idx="852">
                  <c:v>174.0388406940063</c:v>
                </c:pt>
                <c:pt idx="853">
                  <c:v>175.90201104100947</c:v>
                </c:pt>
                <c:pt idx="854">
                  <c:v>176.07945583596216</c:v>
                </c:pt>
                <c:pt idx="855">
                  <c:v>177.57787854889588</c:v>
                </c:pt>
                <c:pt idx="856">
                  <c:v>179.7663643533123</c:v>
                </c:pt>
                <c:pt idx="857">
                  <c:v>181.04791009463725</c:v>
                </c:pt>
                <c:pt idx="858">
                  <c:v>182.25552050473186</c:v>
                </c:pt>
                <c:pt idx="859">
                  <c:v>183.00966088328076</c:v>
                </c:pt>
                <c:pt idx="860">
                  <c:v>182.23580441640382</c:v>
                </c:pt>
                <c:pt idx="861">
                  <c:v>181.5358832807571</c:v>
                </c:pt>
                <c:pt idx="862">
                  <c:v>181.45208990536275</c:v>
                </c:pt>
                <c:pt idx="863">
                  <c:v>181.52109621451103</c:v>
                </c:pt>
                <c:pt idx="864">
                  <c:v>180.78174290220818</c:v>
                </c:pt>
                <c:pt idx="865">
                  <c:v>182.56604889589906</c:v>
                </c:pt>
                <c:pt idx="866">
                  <c:v>182.63505520504731</c:v>
                </c:pt>
                <c:pt idx="867">
                  <c:v>183.5666403785489</c:v>
                </c:pt>
                <c:pt idx="868">
                  <c:v>184.22712933753945</c:v>
                </c:pt>
                <c:pt idx="869">
                  <c:v>185.64668769716087</c:v>
                </c:pt>
                <c:pt idx="870">
                  <c:v>184.63623817034701</c:v>
                </c:pt>
                <c:pt idx="871">
                  <c:v>182.38367507886434</c:v>
                </c:pt>
                <c:pt idx="872">
                  <c:v>181.5358832807571</c:v>
                </c:pt>
                <c:pt idx="873">
                  <c:v>180.75709779179812</c:v>
                </c:pt>
                <c:pt idx="874">
                  <c:v>182.04357255520506</c:v>
                </c:pt>
                <c:pt idx="875">
                  <c:v>184.27149053627764</c:v>
                </c:pt>
                <c:pt idx="876">
                  <c:v>186.80993690851736</c:v>
                </c:pt>
                <c:pt idx="877">
                  <c:v>185.26715299684545</c:v>
                </c:pt>
                <c:pt idx="878">
                  <c:v>185.18828864353313</c:v>
                </c:pt>
                <c:pt idx="879">
                  <c:v>185.31644321766564</c:v>
                </c:pt>
                <c:pt idx="880">
                  <c:v>186.16423501577287</c:v>
                </c:pt>
                <c:pt idx="881">
                  <c:v>186.4008280757098</c:v>
                </c:pt>
                <c:pt idx="882">
                  <c:v>187.52957413249212</c:v>
                </c:pt>
                <c:pt idx="883">
                  <c:v>188.53509463722398</c:v>
                </c:pt>
                <c:pt idx="884">
                  <c:v>189.55540220820188</c:v>
                </c:pt>
                <c:pt idx="885">
                  <c:v>189.52089905362777</c:v>
                </c:pt>
                <c:pt idx="886">
                  <c:v>188.65339116719244</c:v>
                </c:pt>
                <c:pt idx="887">
                  <c:v>189.34345425867508</c:v>
                </c:pt>
                <c:pt idx="888">
                  <c:v>189.86100157728708</c:v>
                </c:pt>
                <c:pt idx="889">
                  <c:v>190.21589116719244</c:v>
                </c:pt>
                <c:pt idx="890">
                  <c:v>191.64530757097793</c:v>
                </c:pt>
                <c:pt idx="891">
                  <c:v>190.92567034700318</c:v>
                </c:pt>
                <c:pt idx="892">
                  <c:v>189.38781545741327</c:v>
                </c:pt>
                <c:pt idx="893">
                  <c:v>188.74211356466878</c:v>
                </c:pt>
                <c:pt idx="894">
                  <c:v>186.73107255520506</c:v>
                </c:pt>
                <c:pt idx="895">
                  <c:v>187.7316640378549</c:v>
                </c:pt>
                <c:pt idx="896">
                  <c:v>187.85981861198741</c:v>
                </c:pt>
                <c:pt idx="897">
                  <c:v>186.75571766561515</c:v>
                </c:pt>
                <c:pt idx="898">
                  <c:v>187.22397476340694</c:v>
                </c:pt>
                <c:pt idx="899">
                  <c:v>186.05086750788641</c:v>
                </c:pt>
                <c:pt idx="900">
                  <c:v>185.49881703470029</c:v>
                </c:pt>
                <c:pt idx="901">
                  <c:v>186.0705835962145</c:v>
                </c:pt>
                <c:pt idx="902">
                  <c:v>185.48402996845425</c:v>
                </c:pt>
                <c:pt idx="903">
                  <c:v>184.67074132492115</c:v>
                </c:pt>
                <c:pt idx="904">
                  <c:v>187.66265772870662</c:v>
                </c:pt>
                <c:pt idx="905">
                  <c:v>187.39156151419559</c:v>
                </c:pt>
                <c:pt idx="906">
                  <c:v>186.82965299684545</c:v>
                </c:pt>
                <c:pt idx="907">
                  <c:v>186.71628548895899</c:v>
                </c:pt>
                <c:pt idx="908">
                  <c:v>186.86908517350159</c:v>
                </c:pt>
                <c:pt idx="909">
                  <c:v>188.33300473186119</c:v>
                </c:pt>
                <c:pt idx="910">
                  <c:v>187.46056782334387</c:v>
                </c:pt>
                <c:pt idx="911">
                  <c:v>186.88387223974763</c:v>
                </c:pt>
                <c:pt idx="912">
                  <c:v>187.3422712933754</c:v>
                </c:pt>
                <c:pt idx="913">
                  <c:v>187.95347003154575</c:v>
                </c:pt>
                <c:pt idx="914">
                  <c:v>188.49566246056784</c:v>
                </c:pt>
                <c:pt idx="915">
                  <c:v>188.50552050473186</c:v>
                </c:pt>
                <c:pt idx="916">
                  <c:v>188.73225552050471</c:v>
                </c:pt>
                <c:pt idx="917">
                  <c:v>187.51478706624607</c:v>
                </c:pt>
                <c:pt idx="918">
                  <c:v>186.89373028391168</c:v>
                </c:pt>
                <c:pt idx="919">
                  <c:v>188.11612776025234</c:v>
                </c:pt>
                <c:pt idx="920">
                  <c:v>186.79514984227131</c:v>
                </c:pt>
                <c:pt idx="921">
                  <c:v>187.2683359621451</c:v>
                </c:pt>
                <c:pt idx="922">
                  <c:v>186.91344637223975</c:v>
                </c:pt>
                <c:pt idx="923">
                  <c:v>187.31269716088329</c:v>
                </c:pt>
                <c:pt idx="924">
                  <c:v>187.2683359621451</c:v>
                </c:pt>
                <c:pt idx="925">
                  <c:v>187.31269716088329</c:v>
                </c:pt>
                <c:pt idx="926">
                  <c:v>187.43099369085175</c:v>
                </c:pt>
                <c:pt idx="927">
                  <c:v>186.69656940063092</c:v>
                </c:pt>
                <c:pt idx="928">
                  <c:v>185.42981072555204</c:v>
                </c:pt>
                <c:pt idx="929">
                  <c:v>185.37559148264984</c:v>
                </c:pt>
                <c:pt idx="930">
                  <c:v>184.67074132492115</c:v>
                </c:pt>
                <c:pt idx="931">
                  <c:v>186.04100946372239</c:v>
                </c:pt>
                <c:pt idx="932">
                  <c:v>187.13032334384857</c:v>
                </c:pt>
                <c:pt idx="933">
                  <c:v>187.1894716088328</c:v>
                </c:pt>
                <c:pt idx="934">
                  <c:v>187.64294164037855</c:v>
                </c:pt>
                <c:pt idx="935">
                  <c:v>186.1691640378549</c:v>
                </c:pt>
                <c:pt idx="936">
                  <c:v>185.415023659306</c:v>
                </c:pt>
                <c:pt idx="937">
                  <c:v>184.03982649842271</c:v>
                </c:pt>
                <c:pt idx="938">
                  <c:v>183.82294952681389</c:v>
                </c:pt>
                <c:pt idx="939">
                  <c:v>184.53765772870662</c:v>
                </c:pt>
                <c:pt idx="940">
                  <c:v>184.53765772870662</c:v>
                </c:pt>
                <c:pt idx="941">
                  <c:v>184.43414826498423</c:v>
                </c:pt>
                <c:pt idx="942">
                  <c:v>184.14826498422713</c:v>
                </c:pt>
                <c:pt idx="943">
                  <c:v>184.375</c:v>
                </c:pt>
                <c:pt idx="944">
                  <c:v>186.26281545741327</c:v>
                </c:pt>
                <c:pt idx="945">
                  <c:v>186.63249211356467</c:v>
                </c:pt>
                <c:pt idx="946">
                  <c:v>187.15989747634069</c:v>
                </c:pt>
                <c:pt idx="947">
                  <c:v>187.99783123028394</c:v>
                </c:pt>
                <c:pt idx="948">
                  <c:v>185.69597791798108</c:v>
                </c:pt>
                <c:pt idx="949">
                  <c:v>184.32570977917982</c:v>
                </c:pt>
                <c:pt idx="950">
                  <c:v>184.5080835962145</c:v>
                </c:pt>
                <c:pt idx="951">
                  <c:v>184.22220031545743</c:v>
                </c:pt>
                <c:pt idx="952">
                  <c:v>183.8722397476341</c:v>
                </c:pt>
                <c:pt idx="953">
                  <c:v>181.59503154574134</c:v>
                </c:pt>
                <c:pt idx="954">
                  <c:v>180.20997634069403</c:v>
                </c:pt>
                <c:pt idx="955">
                  <c:v>181.36829652996843</c:v>
                </c:pt>
                <c:pt idx="956">
                  <c:v>183.73915615141956</c:v>
                </c:pt>
                <c:pt idx="957">
                  <c:v>184.00039432176658</c:v>
                </c:pt>
                <c:pt idx="958">
                  <c:v>184.20741324921138</c:v>
                </c:pt>
                <c:pt idx="959">
                  <c:v>184.19755520504734</c:v>
                </c:pt>
                <c:pt idx="960">
                  <c:v>185.16364353312304</c:v>
                </c:pt>
                <c:pt idx="961">
                  <c:v>184.77917981072557</c:v>
                </c:pt>
                <c:pt idx="962">
                  <c:v>184.83339905362777</c:v>
                </c:pt>
                <c:pt idx="963">
                  <c:v>185.72062302839117</c:v>
                </c:pt>
                <c:pt idx="964">
                  <c:v>186.32196372239747</c:v>
                </c:pt>
                <c:pt idx="965">
                  <c:v>185.97693217665616</c:v>
                </c:pt>
                <c:pt idx="966">
                  <c:v>184.94676656151421</c:v>
                </c:pt>
                <c:pt idx="967">
                  <c:v>184.72003154574134</c:v>
                </c:pt>
                <c:pt idx="968">
                  <c:v>185.22772082018929</c:v>
                </c:pt>
                <c:pt idx="969">
                  <c:v>186.91344637223975</c:v>
                </c:pt>
                <c:pt idx="970">
                  <c:v>187.98304416403786</c:v>
                </c:pt>
                <c:pt idx="971">
                  <c:v>188.18513406940065</c:v>
                </c:pt>
                <c:pt idx="972">
                  <c:v>188.24428233438488</c:v>
                </c:pt>
                <c:pt idx="973">
                  <c:v>188.01754731861197</c:v>
                </c:pt>
                <c:pt idx="974">
                  <c:v>186.76064668769718</c:v>
                </c:pt>
                <c:pt idx="975">
                  <c:v>186.17409305993689</c:v>
                </c:pt>
                <c:pt idx="976">
                  <c:v>186.76064668769718</c:v>
                </c:pt>
                <c:pt idx="977">
                  <c:v>187.77109621451103</c:v>
                </c:pt>
                <c:pt idx="978">
                  <c:v>187.33241324921138</c:v>
                </c:pt>
                <c:pt idx="979">
                  <c:v>188.07176656151421</c:v>
                </c:pt>
                <c:pt idx="980">
                  <c:v>187.5</c:v>
                </c:pt>
                <c:pt idx="981">
                  <c:v>186.8247239747634</c:v>
                </c:pt>
                <c:pt idx="982">
                  <c:v>186.25788643533124</c:v>
                </c:pt>
                <c:pt idx="983">
                  <c:v>185.03548895899053</c:v>
                </c:pt>
                <c:pt idx="984">
                  <c:v>187.09089116719241</c:v>
                </c:pt>
                <c:pt idx="985">
                  <c:v>190.30461356466876</c:v>
                </c:pt>
                <c:pt idx="986">
                  <c:v>192.01991324921136</c:v>
                </c:pt>
                <c:pt idx="987">
                  <c:v>193.5380520504732</c:v>
                </c:pt>
                <c:pt idx="988">
                  <c:v>192.32551261829653</c:v>
                </c:pt>
                <c:pt idx="989">
                  <c:v>192.17764195583595</c:v>
                </c:pt>
                <c:pt idx="990">
                  <c:v>193.19794952681389</c:v>
                </c:pt>
                <c:pt idx="991">
                  <c:v>192.27622239747632</c:v>
                </c:pt>
                <c:pt idx="992">
                  <c:v>190.83201892744481</c:v>
                </c:pt>
                <c:pt idx="993">
                  <c:v>190.31940063091483</c:v>
                </c:pt>
                <c:pt idx="994">
                  <c:v>190.91581230283913</c:v>
                </c:pt>
                <c:pt idx="995">
                  <c:v>191.13268927444796</c:v>
                </c:pt>
                <c:pt idx="996">
                  <c:v>191.2263406940063</c:v>
                </c:pt>
                <c:pt idx="997">
                  <c:v>192.46845425867508</c:v>
                </c:pt>
                <c:pt idx="998">
                  <c:v>192.3205835962145</c:v>
                </c:pt>
                <c:pt idx="999">
                  <c:v>193.3063880126183</c:v>
                </c:pt>
                <c:pt idx="1000">
                  <c:v>193.28174290220821</c:v>
                </c:pt>
                <c:pt idx="1001">
                  <c:v>192.35508675078864</c:v>
                </c:pt>
                <c:pt idx="1002">
                  <c:v>192.17271293375396</c:v>
                </c:pt>
                <c:pt idx="1003">
                  <c:v>192.06427444794954</c:v>
                </c:pt>
                <c:pt idx="1004">
                  <c:v>192.84798895899053</c:v>
                </c:pt>
                <c:pt idx="1005">
                  <c:v>191.44814668769718</c:v>
                </c:pt>
                <c:pt idx="1006">
                  <c:v>190.89116719242901</c:v>
                </c:pt>
                <c:pt idx="1007">
                  <c:v>190.65950315457414</c:v>
                </c:pt>
                <c:pt idx="1008">
                  <c:v>190.30461356466876</c:v>
                </c:pt>
                <c:pt idx="1009">
                  <c:v>191.35449526813881</c:v>
                </c:pt>
                <c:pt idx="1010">
                  <c:v>191.7438880126183</c:v>
                </c:pt>
                <c:pt idx="1011">
                  <c:v>193.03529179810727</c:v>
                </c:pt>
                <c:pt idx="1012">
                  <c:v>194.32669558359621</c:v>
                </c:pt>
                <c:pt idx="1013">
                  <c:v>193.70070977917982</c:v>
                </c:pt>
                <c:pt idx="1014">
                  <c:v>193.63170347003154</c:v>
                </c:pt>
                <c:pt idx="1015">
                  <c:v>194.09503154574134</c:v>
                </c:pt>
                <c:pt idx="1016">
                  <c:v>195.19913249211356</c:v>
                </c:pt>
                <c:pt idx="1017">
                  <c:v>194.43020504731859</c:v>
                </c:pt>
                <c:pt idx="1018">
                  <c:v>194.69144321766564</c:v>
                </c:pt>
                <c:pt idx="1019">
                  <c:v>196.16522082018929</c:v>
                </c:pt>
                <c:pt idx="1020">
                  <c:v>194.72101735015775</c:v>
                </c:pt>
                <c:pt idx="1021">
                  <c:v>194.40063091482648</c:v>
                </c:pt>
                <c:pt idx="1022">
                  <c:v>196.68769716088329</c:v>
                </c:pt>
                <c:pt idx="1023">
                  <c:v>194.53371451104101</c:v>
                </c:pt>
                <c:pt idx="1024">
                  <c:v>195.89412460567823</c:v>
                </c:pt>
                <c:pt idx="1025">
                  <c:v>197.18059936908517</c:v>
                </c:pt>
                <c:pt idx="1026">
                  <c:v>198.5705835962145</c:v>
                </c:pt>
                <c:pt idx="1027">
                  <c:v>199.46766561514195</c:v>
                </c:pt>
                <c:pt idx="1028">
                  <c:v>199.53667192429023</c:v>
                </c:pt>
                <c:pt idx="1029">
                  <c:v>201.42448738170344</c:v>
                </c:pt>
                <c:pt idx="1030">
                  <c:v>202.17862776025237</c:v>
                </c:pt>
                <c:pt idx="1031">
                  <c:v>201.24211356466876</c:v>
                </c:pt>
                <c:pt idx="1032">
                  <c:v>203.34680599369088</c:v>
                </c:pt>
                <c:pt idx="1033">
                  <c:v>203.69183753943219</c:v>
                </c:pt>
                <c:pt idx="1034">
                  <c:v>203.36652208201892</c:v>
                </c:pt>
                <c:pt idx="1035">
                  <c:v>203.99743690851736</c:v>
                </c:pt>
                <c:pt idx="1036">
                  <c:v>204.95859621451103</c:v>
                </c:pt>
                <c:pt idx="1037">
                  <c:v>204.3030362776025</c:v>
                </c:pt>
                <c:pt idx="1038">
                  <c:v>204.06151419558358</c:v>
                </c:pt>
                <c:pt idx="1039">
                  <c:v>204.64806782334387</c:v>
                </c:pt>
                <c:pt idx="1040">
                  <c:v>204.76636435331233</c:v>
                </c:pt>
                <c:pt idx="1041">
                  <c:v>204.13544952681386</c:v>
                </c:pt>
                <c:pt idx="1042">
                  <c:v>203.77563091482651</c:v>
                </c:pt>
                <c:pt idx="1043">
                  <c:v>204.81072555205046</c:v>
                </c:pt>
                <c:pt idx="1044">
                  <c:v>206.0380520504732</c:v>
                </c:pt>
                <c:pt idx="1045">
                  <c:v>206.9055599369085</c:v>
                </c:pt>
                <c:pt idx="1046">
                  <c:v>206.68868296529968</c:v>
                </c:pt>
                <c:pt idx="1047">
                  <c:v>206.83162460567823</c:v>
                </c:pt>
                <c:pt idx="1048">
                  <c:v>205.41206624605678</c:v>
                </c:pt>
                <c:pt idx="1049">
                  <c:v>204.77129337539432</c:v>
                </c:pt>
                <c:pt idx="1050">
                  <c:v>201.68079652996846</c:v>
                </c:pt>
                <c:pt idx="1051">
                  <c:v>202.87854889589906</c:v>
                </c:pt>
                <c:pt idx="1052">
                  <c:v>203.20879337539432</c:v>
                </c:pt>
                <c:pt idx="1053">
                  <c:v>205.56486593059938</c:v>
                </c:pt>
                <c:pt idx="1054">
                  <c:v>206.44716088328073</c:v>
                </c:pt>
                <c:pt idx="1055">
                  <c:v>206.08241324921138</c:v>
                </c:pt>
                <c:pt idx="1056">
                  <c:v>202.84404574132492</c:v>
                </c:pt>
                <c:pt idx="1057">
                  <c:v>203.125</c:v>
                </c:pt>
                <c:pt idx="1058">
                  <c:v>202.0652602523659</c:v>
                </c:pt>
                <c:pt idx="1059">
                  <c:v>200.45347003154578</c:v>
                </c:pt>
                <c:pt idx="1060">
                  <c:v>201.7005126182965</c:v>
                </c:pt>
                <c:pt idx="1061">
                  <c:v>203.22358044164037</c:v>
                </c:pt>
                <c:pt idx="1062">
                  <c:v>205.80145899053628</c:v>
                </c:pt>
                <c:pt idx="1063">
                  <c:v>207.19144321766564</c:v>
                </c:pt>
                <c:pt idx="1064">
                  <c:v>208.25118296529968</c:v>
                </c:pt>
                <c:pt idx="1065">
                  <c:v>207.8125</c:v>
                </c:pt>
                <c:pt idx="1066">
                  <c:v>208.1772476340694</c:v>
                </c:pt>
                <c:pt idx="1067">
                  <c:v>207.9455835962145</c:v>
                </c:pt>
                <c:pt idx="1068">
                  <c:v>206.54574132492115</c:v>
                </c:pt>
                <c:pt idx="1069">
                  <c:v>208.79830441640382</c:v>
                </c:pt>
                <c:pt idx="1070">
                  <c:v>209.87776025236596</c:v>
                </c:pt>
                <c:pt idx="1071">
                  <c:v>210.76498422712936</c:v>
                </c:pt>
                <c:pt idx="1072">
                  <c:v>211.81486593059938</c:v>
                </c:pt>
                <c:pt idx="1073">
                  <c:v>212.1303233438486</c:v>
                </c:pt>
                <c:pt idx="1074">
                  <c:v>212.33734227129338</c:v>
                </c:pt>
                <c:pt idx="1075">
                  <c:v>214.32866719242901</c:v>
                </c:pt>
                <c:pt idx="1076">
                  <c:v>214.44203470031545</c:v>
                </c:pt>
                <c:pt idx="1077">
                  <c:v>215.70386435331233</c:v>
                </c:pt>
                <c:pt idx="1078">
                  <c:v>218.48876182965299</c:v>
                </c:pt>
                <c:pt idx="1079">
                  <c:v>217.19735804416405</c:v>
                </c:pt>
                <c:pt idx="1080">
                  <c:v>219.18375394321768</c:v>
                </c:pt>
                <c:pt idx="1081">
                  <c:v>219.77523659305996</c:v>
                </c:pt>
                <c:pt idx="1082">
                  <c:v>219.81466876971609</c:v>
                </c:pt>
                <c:pt idx="1083">
                  <c:v>218.72535488958991</c:v>
                </c:pt>
                <c:pt idx="1084">
                  <c:v>215.32432965299688</c:v>
                </c:pt>
                <c:pt idx="1085">
                  <c:v>214.8166403785489</c:v>
                </c:pt>
                <c:pt idx="1086">
                  <c:v>214.15615141955837</c:v>
                </c:pt>
                <c:pt idx="1087">
                  <c:v>216.6847397476341</c:v>
                </c:pt>
                <c:pt idx="1088">
                  <c:v>213.80619085173501</c:v>
                </c:pt>
                <c:pt idx="1089">
                  <c:v>212.62815457413251</c:v>
                </c:pt>
                <c:pt idx="1090">
                  <c:v>211.38111198738173</c:v>
                </c:pt>
                <c:pt idx="1091">
                  <c:v>210.33615930599373</c:v>
                </c:pt>
                <c:pt idx="1092">
                  <c:v>209.83832807570982</c:v>
                </c:pt>
                <c:pt idx="1093">
                  <c:v>206.46194794952683</c:v>
                </c:pt>
                <c:pt idx="1094">
                  <c:v>205.22969242902209</c:v>
                </c:pt>
                <c:pt idx="1095">
                  <c:v>206.91541798107255</c:v>
                </c:pt>
                <c:pt idx="1096">
                  <c:v>207.78785488958991</c:v>
                </c:pt>
                <c:pt idx="1097">
                  <c:v>205.205047318612</c:v>
                </c:pt>
                <c:pt idx="1098">
                  <c:v>203.58339905362777</c:v>
                </c:pt>
                <c:pt idx="1099">
                  <c:v>204.89451892744478</c:v>
                </c:pt>
                <c:pt idx="1100">
                  <c:v>204.3227523659306</c:v>
                </c:pt>
                <c:pt idx="1101">
                  <c:v>206.07748422712936</c:v>
                </c:pt>
                <c:pt idx="1102">
                  <c:v>206.18099369085178</c:v>
                </c:pt>
                <c:pt idx="1103">
                  <c:v>204.98817034700318</c:v>
                </c:pt>
                <c:pt idx="1104">
                  <c:v>201.30126182965299</c:v>
                </c:pt>
                <c:pt idx="1105">
                  <c:v>201.50335173501577</c:v>
                </c:pt>
                <c:pt idx="1106">
                  <c:v>199.25078864353313</c:v>
                </c:pt>
                <c:pt idx="1107">
                  <c:v>201.11888801261827</c:v>
                </c:pt>
                <c:pt idx="1108">
                  <c:v>204.15023659305996</c:v>
                </c:pt>
                <c:pt idx="1109">
                  <c:v>205.71273659305996</c:v>
                </c:pt>
                <c:pt idx="1110">
                  <c:v>205.53529179810727</c:v>
                </c:pt>
                <c:pt idx="1111">
                  <c:v>206.52602523659306</c:v>
                </c:pt>
                <c:pt idx="1112">
                  <c:v>206.62953470031545</c:v>
                </c:pt>
                <c:pt idx="1113">
                  <c:v>206.97456624605678</c:v>
                </c:pt>
                <c:pt idx="1114">
                  <c:v>209.07432965299682</c:v>
                </c:pt>
                <c:pt idx="1115">
                  <c:v>210.47417192429023</c:v>
                </c:pt>
                <c:pt idx="1116">
                  <c:v>211.16423501577287</c:v>
                </c:pt>
                <c:pt idx="1117">
                  <c:v>214.06742902208205</c:v>
                </c:pt>
                <c:pt idx="1118">
                  <c:v>213.58438485804419</c:v>
                </c:pt>
                <c:pt idx="1119">
                  <c:v>213.96884858044166</c:v>
                </c:pt>
                <c:pt idx="1120">
                  <c:v>213.97870662460568</c:v>
                </c:pt>
                <c:pt idx="1121">
                  <c:v>214.43217665615146</c:v>
                </c:pt>
                <c:pt idx="1122">
                  <c:v>212.95347003154578</c:v>
                </c:pt>
                <c:pt idx="1123">
                  <c:v>214.0625</c:v>
                </c:pt>
                <c:pt idx="1124">
                  <c:v>215.17645899053628</c:v>
                </c:pt>
                <c:pt idx="1125">
                  <c:v>214.70820189274451</c:v>
                </c:pt>
                <c:pt idx="1126">
                  <c:v>214.86100157728708</c:v>
                </c:pt>
                <c:pt idx="1127">
                  <c:v>214.39274447949526</c:v>
                </c:pt>
                <c:pt idx="1128">
                  <c:v>213.9294164037855</c:v>
                </c:pt>
                <c:pt idx="1129">
                  <c:v>213.80619085173501</c:v>
                </c:pt>
                <c:pt idx="1130">
                  <c:v>213.10626971608832</c:v>
                </c:pt>
                <c:pt idx="1131">
                  <c:v>212.20918769716087</c:v>
                </c:pt>
                <c:pt idx="1132">
                  <c:v>212.57886435331227</c:v>
                </c:pt>
                <c:pt idx="1133">
                  <c:v>211.71628548895899</c:v>
                </c:pt>
                <c:pt idx="1134">
                  <c:v>214.86593059936911</c:v>
                </c:pt>
                <c:pt idx="1135">
                  <c:v>215.44755520504734</c:v>
                </c:pt>
                <c:pt idx="1136">
                  <c:v>215.70386435331233</c:v>
                </c:pt>
                <c:pt idx="1137">
                  <c:v>214.33852523659306</c:v>
                </c:pt>
                <c:pt idx="1138">
                  <c:v>212.96825709779182</c:v>
                </c:pt>
                <c:pt idx="1139">
                  <c:v>213.10134069400627</c:v>
                </c:pt>
                <c:pt idx="1140">
                  <c:v>213.544952681388</c:v>
                </c:pt>
                <c:pt idx="1141">
                  <c:v>214.09207413249214</c:v>
                </c:pt>
                <c:pt idx="1142">
                  <c:v>215.4722003154574</c:v>
                </c:pt>
                <c:pt idx="1143">
                  <c:v>215.13702681388014</c:v>
                </c:pt>
                <c:pt idx="1144">
                  <c:v>212.7316640378549</c:v>
                </c:pt>
                <c:pt idx="1145">
                  <c:v>211.56348580441642</c:v>
                </c:pt>
                <c:pt idx="1146">
                  <c:v>210.34108832807573</c:v>
                </c:pt>
                <c:pt idx="1147">
                  <c:v>208.94617507886437</c:v>
                </c:pt>
                <c:pt idx="1148">
                  <c:v>208.27089905362777</c:v>
                </c:pt>
                <c:pt idx="1149">
                  <c:v>209.85804416403786</c:v>
                </c:pt>
                <c:pt idx="1150">
                  <c:v>210.49388801261833</c:v>
                </c:pt>
                <c:pt idx="1151">
                  <c:v>210.39530757097796</c:v>
                </c:pt>
                <c:pt idx="1152">
                  <c:v>207.35410094637223</c:v>
                </c:pt>
                <c:pt idx="1153">
                  <c:v>207.45761041009465</c:v>
                </c:pt>
                <c:pt idx="1154">
                  <c:v>209.46865141955837</c:v>
                </c:pt>
                <c:pt idx="1155">
                  <c:v>208.91167192429023</c:v>
                </c:pt>
                <c:pt idx="1156">
                  <c:v>210.1833596214511</c:v>
                </c:pt>
                <c:pt idx="1157">
                  <c:v>211.45011829653001</c:v>
                </c:pt>
                <c:pt idx="1158">
                  <c:v>212.23383280757099</c:v>
                </c:pt>
                <c:pt idx="1159">
                  <c:v>213.6977523659306</c:v>
                </c:pt>
                <c:pt idx="1160">
                  <c:v>213.76675867507888</c:v>
                </c:pt>
                <c:pt idx="1161">
                  <c:v>214.2005126182965</c:v>
                </c:pt>
                <c:pt idx="1162">
                  <c:v>215.9108832807571</c:v>
                </c:pt>
                <c:pt idx="1163">
                  <c:v>216.25098580441642</c:v>
                </c:pt>
                <c:pt idx="1164">
                  <c:v>215.80244479495269</c:v>
                </c:pt>
                <c:pt idx="1165">
                  <c:v>216.69459779179809</c:v>
                </c:pt>
                <c:pt idx="1166">
                  <c:v>217.02484227129338</c:v>
                </c:pt>
                <c:pt idx="1167">
                  <c:v>217.13820977917982</c:v>
                </c:pt>
                <c:pt idx="1168">
                  <c:v>219.08517350157729</c:v>
                </c:pt>
                <c:pt idx="1169">
                  <c:v>217.63604100946372</c:v>
                </c:pt>
                <c:pt idx="1170">
                  <c:v>216.85232649842271</c:v>
                </c:pt>
                <c:pt idx="1171">
                  <c:v>216.41364353312304</c:v>
                </c:pt>
                <c:pt idx="1172">
                  <c:v>216.12776025236596</c:v>
                </c:pt>
                <c:pt idx="1173">
                  <c:v>215.63978706624604</c:v>
                </c:pt>
                <c:pt idx="1174">
                  <c:v>216.59601735015772</c:v>
                </c:pt>
                <c:pt idx="1175">
                  <c:v>215.44262618296531</c:v>
                </c:pt>
                <c:pt idx="1176">
                  <c:v>213.91462933753945</c:v>
                </c:pt>
                <c:pt idx="1177">
                  <c:v>215.44755520504734</c:v>
                </c:pt>
                <c:pt idx="1178">
                  <c:v>214.07235804416405</c:v>
                </c:pt>
                <c:pt idx="1179">
                  <c:v>212.47042586750791</c:v>
                </c:pt>
                <c:pt idx="1180">
                  <c:v>213.52030757097791</c:v>
                </c:pt>
                <c:pt idx="1181">
                  <c:v>212.35212933753945</c:v>
                </c:pt>
                <c:pt idx="1182">
                  <c:v>210.22772082018926</c:v>
                </c:pt>
                <c:pt idx="1183">
                  <c:v>211.05086750788647</c:v>
                </c:pt>
                <c:pt idx="1184">
                  <c:v>214.52582807570982</c:v>
                </c:pt>
                <c:pt idx="1185">
                  <c:v>215.50177444794954</c:v>
                </c:pt>
                <c:pt idx="1186">
                  <c:v>215.86159305993692</c:v>
                </c:pt>
                <c:pt idx="1187">
                  <c:v>216.59108832807573</c:v>
                </c:pt>
                <c:pt idx="1188">
                  <c:v>218.40003943217664</c:v>
                </c:pt>
                <c:pt idx="1189">
                  <c:v>217.93178233438485</c:v>
                </c:pt>
                <c:pt idx="1190">
                  <c:v>219.01616719242901</c:v>
                </c:pt>
                <c:pt idx="1191">
                  <c:v>219.57314668769718</c:v>
                </c:pt>
                <c:pt idx="1192">
                  <c:v>219.49428233438488</c:v>
                </c:pt>
                <c:pt idx="1193">
                  <c:v>218.14865930599368</c:v>
                </c:pt>
                <c:pt idx="1194">
                  <c:v>218.66127760252368</c:v>
                </c:pt>
                <c:pt idx="1195">
                  <c:v>218.73521293375396</c:v>
                </c:pt>
                <c:pt idx="1196">
                  <c:v>219.18868296529968</c:v>
                </c:pt>
                <c:pt idx="1197">
                  <c:v>219.96746845425866</c:v>
                </c:pt>
                <c:pt idx="1198">
                  <c:v>219.68158517350159</c:v>
                </c:pt>
                <c:pt idx="1199">
                  <c:v>221.32294952681386</c:v>
                </c:pt>
                <c:pt idx="1200">
                  <c:v>222.30382492113563</c:v>
                </c:pt>
                <c:pt idx="1201">
                  <c:v>222.73264984227131</c:v>
                </c:pt>
                <c:pt idx="1202">
                  <c:v>222.74743690851736</c:v>
                </c:pt>
                <c:pt idx="1203">
                  <c:v>223.16147476340694</c:v>
                </c:pt>
                <c:pt idx="1204">
                  <c:v>222.94952681388014</c:v>
                </c:pt>
                <c:pt idx="1205">
                  <c:v>224.49231072555204</c:v>
                </c:pt>
                <c:pt idx="1206">
                  <c:v>224.1916403785489</c:v>
                </c:pt>
                <c:pt idx="1207">
                  <c:v>223.42764195583601</c:v>
                </c:pt>
                <c:pt idx="1208">
                  <c:v>224.37401419558358</c:v>
                </c:pt>
                <c:pt idx="1209">
                  <c:v>225.09858044164037</c:v>
                </c:pt>
                <c:pt idx="1210">
                  <c:v>226.03509463722395</c:v>
                </c:pt>
                <c:pt idx="1211">
                  <c:v>225.44361198738173</c:v>
                </c:pt>
                <c:pt idx="1212">
                  <c:v>224.56624605678238</c:v>
                </c:pt>
                <c:pt idx="1213">
                  <c:v>224.87677444794954</c:v>
                </c:pt>
                <c:pt idx="1214">
                  <c:v>225.57176656151418</c:v>
                </c:pt>
                <c:pt idx="1215">
                  <c:v>225.46825709779182</c:v>
                </c:pt>
                <c:pt idx="1216">
                  <c:v>225.89215299684545</c:v>
                </c:pt>
                <c:pt idx="1217">
                  <c:v>224.76340694006311</c:v>
                </c:pt>
                <c:pt idx="1218">
                  <c:v>224.94578075709782</c:v>
                </c:pt>
                <c:pt idx="1219">
                  <c:v>225.14294164037855</c:v>
                </c:pt>
                <c:pt idx="1220">
                  <c:v>224.82255520504734</c:v>
                </c:pt>
                <c:pt idx="1221">
                  <c:v>224.79791009463722</c:v>
                </c:pt>
                <c:pt idx="1222">
                  <c:v>223.18611987381703</c:v>
                </c:pt>
                <c:pt idx="1223">
                  <c:v>222.47634069400632</c:v>
                </c:pt>
                <c:pt idx="1224">
                  <c:v>220.04140378548897</c:v>
                </c:pt>
                <c:pt idx="1225">
                  <c:v>221.46589116719241</c:v>
                </c:pt>
                <c:pt idx="1226">
                  <c:v>221.63347791798108</c:v>
                </c:pt>
                <c:pt idx="1227">
                  <c:v>220.35193217665613</c:v>
                </c:pt>
                <c:pt idx="1228">
                  <c:v>218.19794952681391</c:v>
                </c:pt>
                <c:pt idx="1229">
                  <c:v>217.192429022082</c:v>
                </c:pt>
                <c:pt idx="1230">
                  <c:v>217.38958990536278</c:v>
                </c:pt>
                <c:pt idx="1231">
                  <c:v>218.40496845425869</c:v>
                </c:pt>
                <c:pt idx="1232">
                  <c:v>218.04514984227131</c:v>
                </c:pt>
                <c:pt idx="1233">
                  <c:v>220.38643533123027</c:v>
                </c:pt>
                <c:pt idx="1234">
                  <c:v>222.58477917981074</c:v>
                </c:pt>
                <c:pt idx="1235">
                  <c:v>223.65930599369085</c:v>
                </c:pt>
                <c:pt idx="1236">
                  <c:v>224.53667192429023</c:v>
                </c:pt>
                <c:pt idx="1237">
                  <c:v>225.47811514195581</c:v>
                </c:pt>
                <c:pt idx="1238">
                  <c:v>225.7541403785489</c:v>
                </c:pt>
                <c:pt idx="1239">
                  <c:v>225.48304416403786</c:v>
                </c:pt>
                <c:pt idx="1240">
                  <c:v>226.70051261829656</c:v>
                </c:pt>
                <c:pt idx="1241">
                  <c:v>226.60193217665619</c:v>
                </c:pt>
                <c:pt idx="1242">
                  <c:v>227.52858832807573</c:v>
                </c:pt>
                <c:pt idx="1243">
                  <c:v>226.37026813880126</c:v>
                </c:pt>
                <c:pt idx="1244">
                  <c:v>227.80461356466878</c:v>
                </c:pt>
                <c:pt idx="1245">
                  <c:v>228.34187697160883</c:v>
                </c:pt>
                <c:pt idx="1246">
                  <c:v>228.06585173501577</c:v>
                </c:pt>
                <c:pt idx="1247">
                  <c:v>227.88347791798108</c:v>
                </c:pt>
                <c:pt idx="1248">
                  <c:v>226.97160883280759</c:v>
                </c:pt>
                <c:pt idx="1249">
                  <c:v>227.16876971608832</c:v>
                </c:pt>
                <c:pt idx="1250">
                  <c:v>229.85015772870662</c:v>
                </c:pt>
                <c:pt idx="1251">
                  <c:v>229.61849369085178</c:v>
                </c:pt>
                <c:pt idx="1252">
                  <c:v>230.10153785488959</c:v>
                </c:pt>
                <c:pt idx="1253">
                  <c:v>229.94380914826499</c:v>
                </c:pt>
                <c:pt idx="1254">
                  <c:v>230.57965299684545</c:v>
                </c:pt>
                <c:pt idx="1255">
                  <c:v>230.58458201892745</c:v>
                </c:pt>
                <c:pt idx="1256">
                  <c:v>227.12933753943219</c:v>
                </c:pt>
                <c:pt idx="1257">
                  <c:v>222.65871451104101</c:v>
                </c:pt>
                <c:pt idx="1258">
                  <c:v>220.91876971608832</c:v>
                </c:pt>
                <c:pt idx="1259">
                  <c:v>221.95879337539432</c:v>
                </c:pt>
                <c:pt idx="1260">
                  <c:v>221.36731072555204</c:v>
                </c:pt>
                <c:pt idx="1261">
                  <c:v>223.07768138801259</c:v>
                </c:pt>
                <c:pt idx="1262">
                  <c:v>223.15654574132492</c:v>
                </c:pt>
                <c:pt idx="1263">
                  <c:v>218.97673501577287</c:v>
                </c:pt>
                <c:pt idx="1264">
                  <c:v>218.64156151419559</c:v>
                </c:pt>
                <c:pt idx="1265">
                  <c:v>218.72535488958991</c:v>
                </c:pt>
                <c:pt idx="1266">
                  <c:v>220.49980283911674</c:v>
                </c:pt>
                <c:pt idx="1267">
                  <c:v>222.85094637223978</c:v>
                </c:pt>
                <c:pt idx="1268">
                  <c:v>223.10725552050474</c:v>
                </c:pt>
                <c:pt idx="1269">
                  <c:v>225.04929022082018</c:v>
                </c:pt>
                <c:pt idx="1270">
                  <c:v>227.06033123028391</c:v>
                </c:pt>
                <c:pt idx="1271">
                  <c:v>226.47377760252368</c:v>
                </c:pt>
                <c:pt idx="1272">
                  <c:v>227.080047318612</c:v>
                </c:pt>
                <c:pt idx="1273">
                  <c:v>227.34128548895902</c:v>
                </c:pt>
                <c:pt idx="1274">
                  <c:v>227.52365930599373</c:v>
                </c:pt>
                <c:pt idx="1275">
                  <c:v>226.79909305993692</c:v>
                </c:pt>
                <c:pt idx="1276">
                  <c:v>227.52365930599373</c:v>
                </c:pt>
                <c:pt idx="1277">
                  <c:v>227.607452681388</c:v>
                </c:pt>
                <c:pt idx="1278">
                  <c:v>229.10094637223978</c:v>
                </c:pt>
                <c:pt idx="1279">
                  <c:v>229.21924290220824</c:v>
                </c:pt>
                <c:pt idx="1280">
                  <c:v>229.682570977918</c:v>
                </c:pt>
                <c:pt idx="1281">
                  <c:v>229.93888012618297</c:v>
                </c:pt>
                <c:pt idx="1282">
                  <c:v>228.79041798107255</c:v>
                </c:pt>
                <c:pt idx="1283">
                  <c:v>226.64136435331233</c:v>
                </c:pt>
                <c:pt idx="1284">
                  <c:v>230.22969242902209</c:v>
                </c:pt>
                <c:pt idx="1285">
                  <c:v>230.54022082018929</c:v>
                </c:pt>
                <c:pt idx="1286">
                  <c:v>229.89944794952683</c:v>
                </c:pt>
                <c:pt idx="1287">
                  <c:v>228.90871451104101</c:v>
                </c:pt>
                <c:pt idx="1288">
                  <c:v>227.97712933753945</c:v>
                </c:pt>
                <c:pt idx="1289">
                  <c:v>227.66660094637223</c:v>
                </c:pt>
                <c:pt idx="1290">
                  <c:v>226.15339116719241</c:v>
                </c:pt>
                <c:pt idx="1291">
                  <c:v>223.97476340694004</c:v>
                </c:pt>
                <c:pt idx="1292">
                  <c:v>222.49112776025237</c:v>
                </c:pt>
              </c:numCache>
            </c:numRef>
          </c:val>
          <c:smooth val="0"/>
        </c:ser>
        <c:ser>
          <c:idx val="0"/>
          <c:order val="2"/>
          <c:tx>
            <c:strRef>
              <c:f>'Index Time Series'!$F$30</c:f>
              <c:strCache>
                <c:ptCount val="1"/>
                <c:pt idx="0">
                  <c:v>STOXX Global 1800 Net Return EUR</c:v>
                </c:pt>
              </c:strCache>
            </c:strRef>
          </c:tx>
          <c:spPr>
            <a:ln>
              <a:solidFill>
                <a:schemeClr val="tx2"/>
              </a:solidFill>
            </a:ln>
          </c:spPr>
          <c:marker>
            <c:symbol val="none"/>
          </c:marker>
          <c:cat>
            <c:numRef>
              <c:f>'Index Analysis Master - Global Select Dividend 100.xlsb'!ts_dt</c:f>
              <c:numCache>
                <c:formatCode>m/d/yyyy</c:formatCode>
                <c:ptCount val="1293"/>
                <c:pt idx="0">
                  <c:v>39885</c:v>
                </c:pt>
                <c:pt idx="1">
                  <c:v>39888</c:v>
                </c:pt>
                <c:pt idx="2">
                  <c:v>39889</c:v>
                </c:pt>
                <c:pt idx="3">
                  <c:v>39890</c:v>
                </c:pt>
                <c:pt idx="4">
                  <c:v>39891</c:v>
                </c:pt>
                <c:pt idx="5">
                  <c:v>39892</c:v>
                </c:pt>
                <c:pt idx="6">
                  <c:v>39895</c:v>
                </c:pt>
                <c:pt idx="7">
                  <c:v>39896</c:v>
                </c:pt>
                <c:pt idx="8">
                  <c:v>39897</c:v>
                </c:pt>
                <c:pt idx="9">
                  <c:v>39898</c:v>
                </c:pt>
                <c:pt idx="10">
                  <c:v>39899</c:v>
                </c:pt>
                <c:pt idx="11">
                  <c:v>39902</c:v>
                </c:pt>
                <c:pt idx="12">
                  <c:v>39903</c:v>
                </c:pt>
                <c:pt idx="13">
                  <c:v>39904</c:v>
                </c:pt>
                <c:pt idx="14">
                  <c:v>39905</c:v>
                </c:pt>
                <c:pt idx="15">
                  <c:v>39906</c:v>
                </c:pt>
                <c:pt idx="16">
                  <c:v>39909</c:v>
                </c:pt>
                <c:pt idx="17">
                  <c:v>39910</c:v>
                </c:pt>
                <c:pt idx="18">
                  <c:v>39911</c:v>
                </c:pt>
                <c:pt idx="19">
                  <c:v>39912</c:v>
                </c:pt>
                <c:pt idx="20">
                  <c:v>39913</c:v>
                </c:pt>
                <c:pt idx="21">
                  <c:v>39916</c:v>
                </c:pt>
                <c:pt idx="22">
                  <c:v>39917</c:v>
                </c:pt>
                <c:pt idx="23">
                  <c:v>39918</c:v>
                </c:pt>
                <c:pt idx="24">
                  <c:v>39919</c:v>
                </c:pt>
                <c:pt idx="25">
                  <c:v>39920</c:v>
                </c:pt>
                <c:pt idx="26">
                  <c:v>39923</c:v>
                </c:pt>
                <c:pt idx="27">
                  <c:v>39924</c:v>
                </c:pt>
                <c:pt idx="28">
                  <c:v>39925</c:v>
                </c:pt>
                <c:pt idx="29">
                  <c:v>39926</c:v>
                </c:pt>
                <c:pt idx="30">
                  <c:v>39927</c:v>
                </c:pt>
                <c:pt idx="31">
                  <c:v>39930</c:v>
                </c:pt>
                <c:pt idx="32">
                  <c:v>39931</c:v>
                </c:pt>
                <c:pt idx="33">
                  <c:v>39932</c:v>
                </c:pt>
                <c:pt idx="34">
                  <c:v>39933</c:v>
                </c:pt>
                <c:pt idx="35">
                  <c:v>39934</c:v>
                </c:pt>
                <c:pt idx="36">
                  <c:v>39937</c:v>
                </c:pt>
                <c:pt idx="37">
                  <c:v>39938</c:v>
                </c:pt>
                <c:pt idx="38">
                  <c:v>39939</c:v>
                </c:pt>
                <c:pt idx="39">
                  <c:v>39940</c:v>
                </c:pt>
                <c:pt idx="40">
                  <c:v>39941</c:v>
                </c:pt>
                <c:pt idx="41">
                  <c:v>39944</c:v>
                </c:pt>
                <c:pt idx="42">
                  <c:v>39945</c:v>
                </c:pt>
                <c:pt idx="43">
                  <c:v>39946</c:v>
                </c:pt>
                <c:pt idx="44">
                  <c:v>39947</c:v>
                </c:pt>
                <c:pt idx="45">
                  <c:v>39948</c:v>
                </c:pt>
                <c:pt idx="46">
                  <c:v>39951</c:v>
                </c:pt>
                <c:pt idx="47">
                  <c:v>39952</c:v>
                </c:pt>
                <c:pt idx="48">
                  <c:v>39953</c:v>
                </c:pt>
                <c:pt idx="49">
                  <c:v>39954</c:v>
                </c:pt>
                <c:pt idx="50">
                  <c:v>39955</c:v>
                </c:pt>
                <c:pt idx="51">
                  <c:v>39958</c:v>
                </c:pt>
                <c:pt idx="52">
                  <c:v>39959</c:v>
                </c:pt>
                <c:pt idx="53">
                  <c:v>39960</c:v>
                </c:pt>
                <c:pt idx="54">
                  <c:v>39961</c:v>
                </c:pt>
                <c:pt idx="55">
                  <c:v>39962</c:v>
                </c:pt>
                <c:pt idx="56">
                  <c:v>39965</c:v>
                </c:pt>
                <c:pt idx="57">
                  <c:v>39966</c:v>
                </c:pt>
                <c:pt idx="58">
                  <c:v>39967</c:v>
                </c:pt>
                <c:pt idx="59">
                  <c:v>39968</c:v>
                </c:pt>
                <c:pt idx="60">
                  <c:v>39969</c:v>
                </c:pt>
                <c:pt idx="61">
                  <c:v>39972</c:v>
                </c:pt>
                <c:pt idx="62">
                  <c:v>39973</c:v>
                </c:pt>
                <c:pt idx="63">
                  <c:v>39974</c:v>
                </c:pt>
                <c:pt idx="64">
                  <c:v>39975</c:v>
                </c:pt>
                <c:pt idx="65">
                  <c:v>39976</c:v>
                </c:pt>
                <c:pt idx="66">
                  <c:v>39979</c:v>
                </c:pt>
                <c:pt idx="67">
                  <c:v>39980</c:v>
                </c:pt>
                <c:pt idx="68">
                  <c:v>39981</c:v>
                </c:pt>
                <c:pt idx="69">
                  <c:v>39982</c:v>
                </c:pt>
                <c:pt idx="70">
                  <c:v>39983</c:v>
                </c:pt>
                <c:pt idx="71">
                  <c:v>39986</c:v>
                </c:pt>
                <c:pt idx="72">
                  <c:v>39987</c:v>
                </c:pt>
                <c:pt idx="73">
                  <c:v>39988</c:v>
                </c:pt>
                <c:pt idx="74">
                  <c:v>39989</c:v>
                </c:pt>
                <c:pt idx="75">
                  <c:v>39990</c:v>
                </c:pt>
                <c:pt idx="76">
                  <c:v>39993</c:v>
                </c:pt>
                <c:pt idx="77">
                  <c:v>39994</c:v>
                </c:pt>
                <c:pt idx="78">
                  <c:v>39995</c:v>
                </c:pt>
                <c:pt idx="79">
                  <c:v>39996</c:v>
                </c:pt>
                <c:pt idx="80">
                  <c:v>39997</c:v>
                </c:pt>
                <c:pt idx="81">
                  <c:v>40000</c:v>
                </c:pt>
                <c:pt idx="82">
                  <c:v>40001</c:v>
                </c:pt>
                <c:pt idx="83">
                  <c:v>40002</c:v>
                </c:pt>
                <c:pt idx="84">
                  <c:v>40003</c:v>
                </c:pt>
                <c:pt idx="85">
                  <c:v>40004</c:v>
                </c:pt>
                <c:pt idx="86">
                  <c:v>40007</c:v>
                </c:pt>
                <c:pt idx="87">
                  <c:v>40008</c:v>
                </c:pt>
                <c:pt idx="88">
                  <c:v>40009</c:v>
                </c:pt>
                <c:pt idx="89">
                  <c:v>40010</c:v>
                </c:pt>
                <c:pt idx="90">
                  <c:v>40011</c:v>
                </c:pt>
                <c:pt idx="91">
                  <c:v>40014</c:v>
                </c:pt>
                <c:pt idx="92">
                  <c:v>40015</c:v>
                </c:pt>
                <c:pt idx="93">
                  <c:v>40016</c:v>
                </c:pt>
                <c:pt idx="94">
                  <c:v>40017</c:v>
                </c:pt>
                <c:pt idx="95">
                  <c:v>40018</c:v>
                </c:pt>
                <c:pt idx="96">
                  <c:v>40021</c:v>
                </c:pt>
                <c:pt idx="97">
                  <c:v>40022</c:v>
                </c:pt>
                <c:pt idx="98">
                  <c:v>40023</c:v>
                </c:pt>
                <c:pt idx="99">
                  <c:v>40024</c:v>
                </c:pt>
                <c:pt idx="100">
                  <c:v>40025</c:v>
                </c:pt>
                <c:pt idx="101">
                  <c:v>40028</c:v>
                </c:pt>
                <c:pt idx="102">
                  <c:v>40029</c:v>
                </c:pt>
                <c:pt idx="103">
                  <c:v>40030</c:v>
                </c:pt>
                <c:pt idx="104">
                  <c:v>40031</c:v>
                </c:pt>
                <c:pt idx="105">
                  <c:v>40032</c:v>
                </c:pt>
                <c:pt idx="106">
                  <c:v>40035</c:v>
                </c:pt>
                <c:pt idx="107">
                  <c:v>40036</c:v>
                </c:pt>
                <c:pt idx="108">
                  <c:v>40037</c:v>
                </c:pt>
                <c:pt idx="109">
                  <c:v>40038</c:v>
                </c:pt>
                <c:pt idx="110">
                  <c:v>40039</c:v>
                </c:pt>
                <c:pt idx="111">
                  <c:v>40042</c:v>
                </c:pt>
                <c:pt idx="112">
                  <c:v>40043</c:v>
                </c:pt>
                <c:pt idx="113">
                  <c:v>40044</c:v>
                </c:pt>
                <c:pt idx="114">
                  <c:v>40045</c:v>
                </c:pt>
                <c:pt idx="115">
                  <c:v>40046</c:v>
                </c:pt>
                <c:pt idx="116">
                  <c:v>40049</c:v>
                </c:pt>
                <c:pt idx="117">
                  <c:v>40050</c:v>
                </c:pt>
                <c:pt idx="118">
                  <c:v>40051</c:v>
                </c:pt>
                <c:pt idx="119">
                  <c:v>40052</c:v>
                </c:pt>
                <c:pt idx="120">
                  <c:v>40053</c:v>
                </c:pt>
                <c:pt idx="121">
                  <c:v>40056</c:v>
                </c:pt>
                <c:pt idx="122">
                  <c:v>40057</c:v>
                </c:pt>
                <c:pt idx="123">
                  <c:v>40058</c:v>
                </c:pt>
                <c:pt idx="124">
                  <c:v>40059</c:v>
                </c:pt>
                <c:pt idx="125">
                  <c:v>40060</c:v>
                </c:pt>
                <c:pt idx="126">
                  <c:v>40063</c:v>
                </c:pt>
                <c:pt idx="127">
                  <c:v>40064</c:v>
                </c:pt>
                <c:pt idx="128">
                  <c:v>40065</c:v>
                </c:pt>
                <c:pt idx="129">
                  <c:v>40066</c:v>
                </c:pt>
                <c:pt idx="130">
                  <c:v>40067</c:v>
                </c:pt>
                <c:pt idx="131">
                  <c:v>40070</c:v>
                </c:pt>
                <c:pt idx="132">
                  <c:v>40071</c:v>
                </c:pt>
                <c:pt idx="133">
                  <c:v>40072</c:v>
                </c:pt>
                <c:pt idx="134">
                  <c:v>40073</c:v>
                </c:pt>
                <c:pt idx="135">
                  <c:v>40074</c:v>
                </c:pt>
                <c:pt idx="136">
                  <c:v>40077</c:v>
                </c:pt>
                <c:pt idx="137">
                  <c:v>40078</c:v>
                </c:pt>
                <c:pt idx="138">
                  <c:v>40079</c:v>
                </c:pt>
                <c:pt idx="139">
                  <c:v>40080</c:v>
                </c:pt>
                <c:pt idx="140">
                  <c:v>40081</c:v>
                </c:pt>
                <c:pt idx="141">
                  <c:v>40084</c:v>
                </c:pt>
                <c:pt idx="142">
                  <c:v>40085</c:v>
                </c:pt>
                <c:pt idx="143">
                  <c:v>40086</c:v>
                </c:pt>
                <c:pt idx="144">
                  <c:v>40087</c:v>
                </c:pt>
                <c:pt idx="145">
                  <c:v>40088</c:v>
                </c:pt>
                <c:pt idx="146">
                  <c:v>40091</c:v>
                </c:pt>
                <c:pt idx="147">
                  <c:v>40092</c:v>
                </c:pt>
                <c:pt idx="148">
                  <c:v>40093</c:v>
                </c:pt>
                <c:pt idx="149">
                  <c:v>40094</c:v>
                </c:pt>
                <c:pt idx="150">
                  <c:v>40095</c:v>
                </c:pt>
                <c:pt idx="151">
                  <c:v>40098</c:v>
                </c:pt>
                <c:pt idx="152">
                  <c:v>40099</c:v>
                </c:pt>
                <c:pt idx="153">
                  <c:v>40100</c:v>
                </c:pt>
                <c:pt idx="154">
                  <c:v>40101</c:v>
                </c:pt>
                <c:pt idx="155">
                  <c:v>40102</c:v>
                </c:pt>
                <c:pt idx="156">
                  <c:v>40105</c:v>
                </c:pt>
                <c:pt idx="157">
                  <c:v>40106</c:v>
                </c:pt>
                <c:pt idx="158">
                  <c:v>40107</c:v>
                </c:pt>
                <c:pt idx="159">
                  <c:v>40108</c:v>
                </c:pt>
                <c:pt idx="160">
                  <c:v>40109</c:v>
                </c:pt>
                <c:pt idx="161">
                  <c:v>40112</c:v>
                </c:pt>
                <c:pt idx="162">
                  <c:v>40113</c:v>
                </c:pt>
                <c:pt idx="163">
                  <c:v>40114</c:v>
                </c:pt>
                <c:pt idx="164">
                  <c:v>40115</c:v>
                </c:pt>
                <c:pt idx="165">
                  <c:v>40116</c:v>
                </c:pt>
                <c:pt idx="166">
                  <c:v>40119</c:v>
                </c:pt>
                <c:pt idx="167">
                  <c:v>40120</c:v>
                </c:pt>
                <c:pt idx="168">
                  <c:v>40121</c:v>
                </c:pt>
                <c:pt idx="169">
                  <c:v>40122</c:v>
                </c:pt>
                <c:pt idx="170">
                  <c:v>40123</c:v>
                </c:pt>
                <c:pt idx="171">
                  <c:v>40126</c:v>
                </c:pt>
                <c:pt idx="172">
                  <c:v>40127</c:v>
                </c:pt>
                <c:pt idx="173">
                  <c:v>40128</c:v>
                </c:pt>
                <c:pt idx="174">
                  <c:v>40129</c:v>
                </c:pt>
                <c:pt idx="175">
                  <c:v>40130</c:v>
                </c:pt>
                <c:pt idx="176">
                  <c:v>40133</c:v>
                </c:pt>
                <c:pt idx="177">
                  <c:v>40134</c:v>
                </c:pt>
                <c:pt idx="178">
                  <c:v>40135</c:v>
                </c:pt>
                <c:pt idx="179">
                  <c:v>40136</c:v>
                </c:pt>
                <c:pt idx="180">
                  <c:v>40137</c:v>
                </c:pt>
                <c:pt idx="181">
                  <c:v>40140</c:v>
                </c:pt>
                <c:pt idx="182">
                  <c:v>40141</c:v>
                </c:pt>
                <c:pt idx="183">
                  <c:v>40142</c:v>
                </c:pt>
                <c:pt idx="184">
                  <c:v>40143</c:v>
                </c:pt>
                <c:pt idx="185">
                  <c:v>40144</c:v>
                </c:pt>
                <c:pt idx="186">
                  <c:v>40147</c:v>
                </c:pt>
                <c:pt idx="187">
                  <c:v>40148</c:v>
                </c:pt>
                <c:pt idx="188">
                  <c:v>40149</c:v>
                </c:pt>
                <c:pt idx="189">
                  <c:v>40150</c:v>
                </c:pt>
                <c:pt idx="190">
                  <c:v>40151</c:v>
                </c:pt>
                <c:pt idx="191">
                  <c:v>40154</c:v>
                </c:pt>
                <c:pt idx="192">
                  <c:v>40155</c:v>
                </c:pt>
                <c:pt idx="193">
                  <c:v>40156</c:v>
                </c:pt>
                <c:pt idx="194">
                  <c:v>40157</c:v>
                </c:pt>
                <c:pt idx="195">
                  <c:v>40158</c:v>
                </c:pt>
                <c:pt idx="196">
                  <c:v>40161</c:v>
                </c:pt>
                <c:pt idx="197">
                  <c:v>40162</c:v>
                </c:pt>
                <c:pt idx="198">
                  <c:v>40163</c:v>
                </c:pt>
                <c:pt idx="199">
                  <c:v>40164</c:v>
                </c:pt>
                <c:pt idx="200">
                  <c:v>40165</c:v>
                </c:pt>
                <c:pt idx="201">
                  <c:v>40168</c:v>
                </c:pt>
                <c:pt idx="202">
                  <c:v>40169</c:v>
                </c:pt>
                <c:pt idx="203">
                  <c:v>40170</c:v>
                </c:pt>
                <c:pt idx="204">
                  <c:v>40171</c:v>
                </c:pt>
                <c:pt idx="205">
                  <c:v>40172</c:v>
                </c:pt>
                <c:pt idx="206">
                  <c:v>40175</c:v>
                </c:pt>
                <c:pt idx="207">
                  <c:v>40176</c:v>
                </c:pt>
                <c:pt idx="208">
                  <c:v>40177</c:v>
                </c:pt>
                <c:pt idx="209">
                  <c:v>40178</c:v>
                </c:pt>
                <c:pt idx="210">
                  <c:v>40179</c:v>
                </c:pt>
                <c:pt idx="211">
                  <c:v>40182</c:v>
                </c:pt>
                <c:pt idx="212">
                  <c:v>40183</c:v>
                </c:pt>
                <c:pt idx="213">
                  <c:v>40184</c:v>
                </c:pt>
                <c:pt idx="214">
                  <c:v>40185</c:v>
                </c:pt>
                <c:pt idx="215">
                  <c:v>40186</c:v>
                </c:pt>
                <c:pt idx="216">
                  <c:v>40189</c:v>
                </c:pt>
                <c:pt idx="217">
                  <c:v>40190</c:v>
                </c:pt>
                <c:pt idx="218">
                  <c:v>40191</c:v>
                </c:pt>
                <c:pt idx="219">
                  <c:v>40192</c:v>
                </c:pt>
                <c:pt idx="220">
                  <c:v>40193</c:v>
                </c:pt>
                <c:pt idx="221">
                  <c:v>40196</c:v>
                </c:pt>
                <c:pt idx="222">
                  <c:v>40197</c:v>
                </c:pt>
                <c:pt idx="223">
                  <c:v>40198</c:v>
                </c:pt>
                <c:pt idx="224">
                  <c:v>40199</c:v>
                </c:pt>
                <c:pt idx="225">
                  <c:v>40200</c:v>
                </c:pt>
                <c:pt idx="226">
                  <c:v>40203</c:v>
                </c:pt>
                <c:pt idx="227">
                  <c:v>40204</c:v>
                </c:pt>
                <c:pt idx="228">
                  <c:v>40205</c:v>
                </c:pt>
                <c:pt idx="229">
                  <c:v>40206</c:v>
                </c:pt>
                <c:pt idx="230">
                  <c:v>40207</c:v>
                </c:pt>
                <c:pt idx="231">
                  <c:v>40210</c:v>
                </c:pt>
                <c:pt idx="232">
                  <c:v>40211</c:v>
                </c:pt>
                <c:pt idx="233">
                  <c:v>40212</c:v>
                </c:pt>
                <c:pt idx="234">
                  <c:v>40213</c:v>
                </c:pt>
                <c:pt idx="235">
                  <c:v>40214</c:v>
                </c:pt>
                <c:pt idx="236">
                  <c:v>40217</c:v>
                </c:pt>
                <c:pt idx="237">
                  <c:v>40218</c:v>
                </c:pt>
                <c:pt idx="238">
                  <c:v>40219</c:v>
                </c:pt>
                <c:pt idx="239">
                  <c:v>40220</c:v>
                </c:pt>
                <c:pt idx="240">
                  <c:v>40221</c:v>
                </c:pt>
                <c:pt idx="241">
                  <c:v>40224</c:v>
                </c:pt>
                <c:pt idx="242">
                  <c:v>40225</c:v>
                </c:pt>
                <c:pt idx="243">
                  <c:v>40226</c:v>
                </c:pt>
                <c:pt idx="244">
                  <c:v>40227</c:v>
                </c:pt>
                <c:pt idx="245">
                  <c:v>40228</c:v>
                </c:pt>
                <c:pt idx="246">
                  <c:v>40231</c:v>
                </c:pt>
                <c:pt idx="247">
                  <c:v>40232</c:v>
                </c:pt>
                <c:pt idx="248">
                  <c:v>40233</c:v>
                </c:pt>
                <c:pt idx="249">
                  <c:v>40234</c:v>
                </c:pt>
                <c:pt idx="250">
                  <c:v>40235</c:v>
                </c:pt>
                <c:pt idx="251">
                  <c:v>40238</c:v>
                </c:pt>
                <c:pt idx="252">
                  <c:v>40239</c:v>
                </c:pt>
                <c:pt idx="253">
                  <c:v>40240</c:v>
                </c:pt>
                <c:pt idx="254">
                  <c:v>40241</c:v>
                </c:pt>
                <c:pt idx="255">
                  <c:v>40242</c:v>
                </c:pt>
                <c:pt idx="256">
                  <c:v>40245</c:v>
                </c:pt>
                <c:pt idx="257">
                  <c:v>40246</c:v>
                </c:pt>
                <c:pt idx="258">
                  <c:v>40247</c:v>
                </c:pt>
                <c:pt idx="259">
                  <c:v>40248</c:v>
                </c:pt>
                <c:pt idx="260">
                  <c:v>40249</c:v>
                </c:pt>
                <c:pt idx="261">
                  <c:v>40252</c:v>
                </c:pt>
                <c:pt idx="262">
                  <c:v>40253</c:v>
                </c:pt>
                <c:pt idx="263">
                  <c:v>40254</c:v>
                </c:pt>
                <c:pt idx="264">
                  <c:v>40255</c:v>
                </c:pt>
                <c:pt idx="265">
                  <c:v>40256</c:v>
                </c:pt>
                <c:pt idx="266">
                  <c:v>40259</c:v>
                </c:pt>
                <c:pt idx="267">
                  <c:v>40260</c:v>
                </c:pt>
                <c:pt idx="268">
                  <c:v>40261</c:v>
                </c:pt>
                <c:pt idx="269">
                  <c:v>40262</c:v>
                </c:pt>
                <c:pt idx="270">
                  <c:v>40263</c:v>
                </c:pt>
                <c:pt idx="271">
                  <c:v>40266</c:v>
                </c:pt>
                <c:pt idx="272">
                  <c:v>40267</c:v>
                </c:pt>
                <c:pt idx="273">
                  <c:v>40268</c:v>
                </c:pt>
                <c:pt idx="274">
                  <c:v>40269</c:v>
                </c:pt>
                <c:pt idx="275">
                  <c:v>40270</c:v>
                </c:pt>
                <c:pt idx="276">
                  <c:v>40273</c:v>
                </c:pt>
                <c:pt idx="277">
                  <c:v>40274</c:v>
                </c:pt>
                <c:pt idx="278">
                  <c:v>40275</c:v>
                </c:pt>
                <c:pt idx="279">
                  <c:v>40276</c:v>
                </c:pt>
                <c:pt idx="280">
                  <c:v>40277</c:v>
                </c:pt>
                <c:pt idx="281">
                  <c:v>40280</c:v>
                </c:pt>
                <c:pt idx="282">
                  <c:v>40281</c:v>
                </c:pt>
                <c:pt idx="283">
                  <c:v>40282</c:v>
                </c:pt>
                <c:pt idx="284">
                  <c:v>40283</c:v>
                </c:pt>
                <c:pt idx="285">
                  <c:v>40284</c:v>
                </c:pt>
                <c:pt idx="286">
                  <c:v>40287</c:v>
                </c:pt>
                <c:pt idx="287">
                  <c:v>40288</c:v>
                </c:pt>
                <c:pt idx="288">
                  <c:v>40289</c:v>
                </c:pt>
                <c:pt idx="289">
                  <c:v>40290</c:v>
                </c:pt>
                <c:pt idx="290">
                  <c:v>40291</c:v>
                </c:pt>
                <c:pt idx="291">
                  <c:v>40294</c:v>
                </c:pt>
                <c:pt idx="292">
                  <c:v>40295</c:v>
                </c:pt>
                <c:pt idx="293">
                  <c:v>40296</c:v>
                </c:pt>
                <c:pt idx="294">
                  <c:v>40297</c:v>
                </c:pt>
                <c:pt idx="295">
                  <c:v>40298</c:v>
                </c:pt>
                <c:pt idx="296">
                  <c:v>40301</c:v>
                </c:pt>
                <c:pt idx="297">
                  <c:v>40302</c:v>
                </c:pt>
                <c:pt idx="298">
                  <c:v>40303</c:v>
                </c:pt>
                <c:pt idx="299">
                  <c:v>40304</c:v>
                </c:pt>
                <c:pt idx="300">
                  <c:v>40305</c:v>
                </c:pt>
                <c:pt idx="301">
                  <c:v>40308</c:v>
                </c:pt>
                <c:pt idx="302">
                  <c:v>40309</c:v>
                </c:pt>
                <c:pt idx="303">
                  <c:v>40310</c:v>
                </c:pt>
                <c:pt idx="304">
                  <c:v>40311</c:v>
                </c:pt>
                <c:pt idx="305">
                  <c:v>40312</c:v>
                </c:pt>
                <c:pt idx="306">
                  <c:v>40315</c:v>
                </c:pt>
                <c:pt idx="307">
                  <c:v>40316</c:v>
                </c:pt>
                <c:pt idx="308">
                  <c:v>40317</c:v>
                </c:pt>
                <c:pt idx="309">
                  <c:v>40318</c:v>
                </c:pt>
                <c:pt idx="310">
                  <c:v>40319</c:v>
                </c:pt>
                <c:pt idx="311">
                  <c:v>40322</c:v>
                </c:pt>
                <c:pt idx="312">
                  <c:v>40323</c:v>
                </c:pt>
                <c:pt idx="313">
                  <c:v>40324</c:v>
                </c:pt>
                <c:pt idx="314">
                  <c:v>40325</c:v>
                </c:pt>
                <c:pt idx="315">
                  <c:v>40326</c:v>
                </c:pt>
                <c:pt idx="316">
                  <c:v>40329</c:v>
                </c:pt>
                <c:pt idx="317">
                  <c:v>40330</c:v>
                </c:pt>
                <c:pt idx="318">
                  <c:v>40331</c:v>
                </c:pt>
                <c:pt idx="319">
                  <c:v>40332</c:v>
                </c:pt>
                <c:pt idx="320">
                  <c:v>40333</c:v>
                </c:pt>
                <c:pt idx="321">
                  <c:v>40336</c:v>
                </c:pt>
                <c:pt idx="322">
                  <c:v>40337</c:v>
                </c:pt>
                <c:pt idx="323">
                  <c:v>40338</c:v>
                </c:pt>
                <c:pt idx="324">
                  <c:v>40339</c:v>
                </c:pt>
                <c:pt idx="325">
                  <c:v>40340</c:v>
                </c:pt>
                <c:pt idx="326">
                  <c:v>40343</c:v>
                </c:pt>
                <c:pt idx="327">
                  <c:v>40344</c:v>
                </c:pt>
                <c:pt idx="328">
                  <c:v>40345</c:v>
                </c:pt>
                <c:pt idx="329">
                  <c:v>40346</c:v>
                </c:pt>
                <c:pt idx="330">
                  <c:v>40347</c:v>
                </c:pt>
                <c:pt idx="331">
                  <c:v>40350</c:v>
                </c:pt>
                <c:pt idx="332">
                  <c:v>40351</c:v>
                </c:pt>
                <c:pt idx="333">
                  <c:v>40352</c:v>
                </c:pt>
                <c:pt idx="334">
                  <c:v>40353</c:v>
                </c:pt>
                <c:pt idx="335">
                  <c:v>40354</c:v>
                </c:pt>
                <c:pt idx="336">
                  <c:v>40357</c:v>
                </c:pt>
                <c:pt idx="337">
                  <c:v>40358</c:v>
                </c:pt>
                <c:pt idx="338">
                  <c:v>40359</c:v>
                </c:pt>
                <c:pt idx="339">
                  <c:v>40360</c:v>
                </c:pt>
                <c:pt idx="340">
                  <c:v>40361</c:v>
                </c:pt>
                <c:pt idx="341">
                  <c:v>40364</c:v>
                </c:pt>
                <c:pt idx="342">
                  <c:v>40365</c:v>
                </c:pt>
                <c:pt idx="343">
                  <c:v>40366</c:v>
                </c:pt>
                <c:pt idx="344">
                  <c:v>40367</c:v>
                </c:pt>
                <c:pt idx="345">
                  <c:v>40368</c:v>
                </c:pt>
                <c:pt idx="346">
                  <c:v>40371</c:v>
                </c:pt>
                <c:pt idx="347">
                  <c:v>40372</c:v>
                </c:pt>
                <c:pt idx="348">
                  <c:v>40373</c:v>
                </c:pt>
                <c:pt idx="349">
                  <c:v>40374</c:v>
                </c:pt>
                <c:pt idx="350">
                  <c:v>40375</c:v>
                </c:pt>
                <c:pt idx="351">
                  <c:v>40378</c:v>
                </c:pt>
                <c:pt idx="352">
                  <c:v>40379</c:v>
                </c:pt>
                <c:pt idx="353">
                  <c:v>40380</c:v>
                </c:pt>
                <c:pt idx="354">
                  <c:v>40381</c:v>
                </c:pt>
                <c:pt idx="355">
                  <c:v>40382</c:v>
                </c:pt>
                <c:pt idx="356">
                  <c:v>40385</c:v>
                </c:pt>
                <c:pt idx="357">
                  <c:v>40386</c:v>
                </c:pt>
                <c:pt idx="358">
                  <c:v>40387</c:v>
                </c:pt>
                <c:pt idx="359">
                  <c:v>40388</c:v>
                </c:pt>
                <c:pt idx="360">
                  <c:v>40389</c:v>
                </c:pt>
                <c:pt idx="361">
                  <c:v>40392</c:v>
                </c:pt>
                <c:pt idx="362">
                  <c:v>40393</c:v>
                </c:pt>
                <c:pt idx="363">
                  <c:v>40394</c:v>
                </c:pt>
                <c:pt idx="364">
                  <c:v>40395</c:v>
                </c:pt>
                <c:pt idx="365">
                  <c:v>40396</c:v>
                </c:pt>
                <c:pt idx="366">
                  <c:v>40399</c:v>
                </c:pt>
                <c:pt idx="367">
                  <c:v>40400</c:v>
                </c:pt>
                <c:pt idx="368">
                  <c:v>40401</c:v>
                </c:pt>
                <c:pt idx="369">
                  <c:v>40402</c:v>
                </c:pt>
                <c:pt idx="370">
                  <c:v>40403</c:v>
                </c:pt>
                <c:pt idx="371">
                  <c:v>40406</c:v>
                </c:pt>
                <c:pt idx="372">
                  <c:v>40407</c:v>
                </c:pt>
                <c:pt idx="373">
                  <c:v>40408</c:v>
                </c:pt>
                <c:pt idx="374">
                  <c:v>40409</c:v>
                </c:pt>
                <c:pt idx="375">
                  <c:v>40410</c:v>
                </c:pt>
                <c:pt idx="376">
                  <c:v>40413</c:v>
                </c:pt>
                <c:pt idx="377">
                  <c:v>40414</c:v>
                </c:pt>
                <c:pt idx="378">
                  <c:v>40415</c:v>
                </c:pt>
                <c:pt idx="379">
                  <c:v>40416</c:v>
                </c:pt>
                <c:pt idx="380">
                  <c:v>40417</c:v>
                </c:pt>
                <c:pt idx="381">
                  <c:v>40420</c:v>
                </c:pt>
                <c:pt idx="382">
                  <c:v>40421</c:v>
                </c:pt>
                <c:pt idx="383">
                  <c:v>40422</c:v>
                </c:pt>
                <c:pt idx="384">
                  <c:v>40423</c:v>
                </c:pt>
                <c:pt idx="385">
                  <c:v>40424</c:v>
                </c:pt>
                <c:pt idx="386">
                  <c:v>40427</c:v>
                </c:pt>
                <c:pt idx="387">
                  <c:v>40428</c:v>
                </c:pt>
                <c:pt idx="388">
                  <c:v>40429</c:v>
                </c:pt>
                <c:pt idx="389">
                  <c:v>40430</c:v>
                </c:pt>
                <c:pt idx="390">
                  <c:v>40431</c:v>
                </c:pt>
                <c:pt idx="391">
                  <c:v>40434</c:v>
                </c:pt>
                <c:pt idx="392">
                  <c:v>40435</c:v>
                </c:pt>
                <c:pt idx="393">
                  <c:v>40436</c:v>
                </c:pt>
                <c:pt idx="394">
                  <c:v>40437</c:v>
                </c:pt>
                <c:pt idx="395">
                  <c:v>40438</c:v>
                </c:pt>
                <c:pt idx="396">
                  <c:v>40441</c:v>
                </c:pt>
                <c:pt idx="397">
                  <c:v>40442</c:v>
                </c:pt>
                <c:pt idx="398">
                  <c:v>40443</c:v>
                </c:pt>
                <c:pt idx="399">
                  <c:v>40444</c:v>
                </c:pt>
                <c:pt idx="400">
                  <c:v>40445</c:v>
                </c:pt>
                <c:pt idx="401">
                  <c:v>40448</c:v>
                </c:pt>
                <c:pt idx="402">
                  <c:v>40449</c:v>
                </c:pt>
                <c:pt idx="403">
                  <c:v>40450</c:v>
                </c:pt>
                <c:pt idx="404">
                  <c:v>40451</c:v>
                </c:pt>
                <c:pt idx="405">
                  <c:v>40452</c:v>
                </c:pt>
                <c:pt idx="406">
                  <c:v>40455</c:v>
                </c:pt>
                <c:pt idx="407">
                  <c:v>40456</c:v>
                </c:pt>
                <c:pt idx="408">
                  <c:v>40457</c:v>
                </c:pt>
                <c:pt idx="409">
                  <c:v>40458</c:v>
                </c:pt>
                <c:pt idx="410">
                  <c:v>40459</c:v>
                </c:pt>
                <c:pt idx="411">
                  <c:v>40462</c:v>
                </c:pt>
                <c:pt idx="412">
                  <c:v>40463</c:v>
                </c:pt>
                <c:pt idx="413">
                  <c:v>40464</c:v>
                </c:pt>
                <c:pt idx="414">
                  <c:v>40465</c:v>
                </c:pt>
                <c:pt idx="415">
                  <c:v>40466</c:v>
                </c:pt>
                <c:pt idx="416">
                  <c:v>40469</c:v>
                </c:pt>
                <c:pt idx="417">
                  <c:v>40470</c:v>
                </c:pt>
                <c:pt idx="418">
                  <c:v>40471</c:v>
                </c:pt>
                <c:pt idx="419">
                  <c:v>40472</c:v>
                </c:pt>
                <c:pt idx="420">
                  <c:v>40473</c:v>
                </c:pt>
                <c:pt idx="421">
                  <c:v>40476</c:v>
                </c:pt>
                <c:pt idx="422">
                  <c:v>40477</c:v>
                </c:pt>
                <c:pt idx="423">
                  <c:v>40478</c:v>
                </c:pt>
                <c:pt idx="424">
                  <c:v>40479</c:v>
                </c:pt>
                <c:pt idx="425">
                  <c:v>40480</c:v>
                </c:pt>
                <c:pt idx="426">
                  <c:v>40483</c:v>
                </c:pt>
                <c:pt idx="427">
                  <c:v>40484</c:v>
                </c:pt>
                <c:pt idx="428">
                  <c:v>40485</c:v>
                </c:pt>
                <c:pt idx="429">
                  <c:v>40486</c:v>
                </c:pt>
                <c:pt idx="430">
                  <c:v>40487</c:v>
                </c:pt>
                <c:pt idx="431">
                  <c:v>40490</c:v>
                </c:pt>
                <c:pt idx="432">
                  <c:v>40491</c:v>
                </c:pt>
                <c:pt idx="433">
                  <c:v>40492</c:v>
                </c:pt>
                <c:pt idx="434">
                  <c:v>40493</c:v>
                </c:pt>
                <c:pt idx="435">
                  <c:v>40494</c:v>
                </c:pt>
                <c:pt idx="436">
                  <c:v>40497</c:v>
                </c:pt>
                <c:pt idx="437">
                  <c:v>40498</c:v>
                </c:pt>
                <c:pt idx="438">
                  <c:v>40499</c:v>
                </c:pt>
                <c:pt idx="439">
                  <c:v>40500</c:v>
                </c:pt>
                <c:pt idx="440">
                  <c:v>40501</c:v>
                </c:pt>
                <c:pt idx="441">
                  <c:v>40504</c:v>
                </c:pt>
                <c:pt idx="442">
                  <c:v>40505</c:v>
                </c:pt>
                <c:pt idx="443">
                  <c:v>40506</c:v>
                </c:pt>
                <c:pt idx="444">
                  <c:v>40507</c:v>
                </c:pt>
                <c:pt idx="445">
                  <c:v>40508</c:v>
                </c:pt>
                <c:pt idx="446">
                  <c:v>40511</c:v>
                </c:pt>
                <c:pt idx="447">
                  <c:v>40512</c:v>
                </c:pt>
                <c:pt idx="448">
                  <c:v>40513</c:v>
                </c:pt>
                <c:pt idx="449">
                  <c:v>40514</c:v>
                </c:pt>
                <c:pt idx="450">
                  <c:v>40515</c:v>
                </c:pt>
                <c:pt idx="451">
                  <c:v>40518</c:v>
                </c:pt>
                <c:pt idx="452">
                  <c:v>40519</c:v>
                </c:pt>
                <c:pt idx="453">
                  <c:v>40520</c:v>
                </c:pt>
                <c:pt idx="454">
                  <c:v>40521</c:v>
                </c:pt>
                <c:pt idx="455">
                  <c:v>40522</c:v>
                </c:pt>
                <c:pt idx="456">
                  <c:v>40525</c:v>
                </c:pt>
                <c:pt idx="457">
                  <c:v>40526</c:v>
                </c:pt>
                <c:pt idx="458">
                  <c:v>40527</c:v>
                </c:pt>
                <c:pt idx="459">
                  <c:v>40528</c:v>
                </c:pt>
                <c:pt idx="460">
                  <c:v>40529</c:v>
                </c:pt>
                <c:pt idx="461">
                  <c:v>40532</c:v>
                </c:pt>
                <c:pt idx="462">
                  <c:v>40533</c:v>
                </c:pt>
                <c:pt idx="463">
                  <c:v>40534</c:v>
                </c:pt>
                <c:pt idx="464">
                  <c:v>40535</c:v>
                </c:pt>
                <c:pt idx="465">
                  <c:v>40536</c:v>
                </c:pt>
                <c:pt idx="466">
                  <c:v>40539</c:v>
                </c:pt>
                <c:pt idx="467">
                  <c:v>40540</c:v>
                </c:pt>
                <c:pt idx="468">
                  <c:v>40541</c:v>
                </c:pt>
                <c:pt idx="469">
                  <c:v>40542</c:v>
                </c:pt>
                <c:pt idx="470">
                  <c:v>40543</c:v>
                </c:pt>
                <c:pt idx="471">
                  <c:v>40546</c:v>
                </c:pt>
                <c:pt idx="472">
                  <c:v>40547</c:v>
                </c:pt>
                <c:pt idx="473">
                  <c:v>40548</c:v>
                </c:pt>
                <c:pt idx="474">
                  <c:v>40549</c:v>
                </c:pt>
                <c:pt idx="475">
                  <c:v>40550</c:v>
                </c:pt>
                <c:pt idx="476">
                  <c:v>40553</c:v>
                </c:pt>
                <c:pt idx="477">
                  <c:v>40554</c:v>
                </c:pt>
                <c:pt idx="478">
                  <c:v>40555</c:v>
                </c:pt>
                <c:pt idx="479">
                  <c:v>40556</c:v>
                </c:pt>
                <c:pt idx="480">
                  <c:v>40557</c:v>
                </c:pt>
                <c:pt idx="481">
                  <c:v>40560</c:v>
                </c:pt>
                <c:pt idx="482">
                  <c:v>40561</c:v>
                </c:pt>
                <c:pt idx="483">
                  <c:v>40562</c:v>
                </c:pt>
                <c:pt idx="484">
                  <c:v>40563</c:v>
                </c:pt>
                <c:pt idx="485">
                  <c:v>40564</c:v>
                </c:pt>
                <c:pt idx="486">
                  <c:v>40567</c:v>
                </c:pt>
                <c:pt idx="487">
                  <c:v>40568</c:v>
                </c:pt>
                <c:pt idx="488">
                  <c:v>40569</c:v>
                </c:pt>
                <c:pt idx="489">
                  <c:v>40570</c:v>
                </c:pt>
                <c:pt idx="490">
                  <c:v>40571</c:v>
                </c:pt>
                <c:pt idx="491">
                  <c:v>40574</c:v>
                </c:pt>
                <c:pt idx="492">
                  <c:v>40575</c:v>
                </c:pt>
                <c:pt idx="493">
                  <c:v>40576</c:v>
                </c:pt>
                <c:pt idx="494">
                  <c:v>40577</c:v>
                </c:pt>
                <c:pt idx="495">
                  <c:v>40578</c:v>
                </c:pt>
                <c:pt idx="496">
                  <c:v>40581</c:v>
                </c:pt>
                <c:pt idx="497">
                  <c:v>40582</c:v>
                </c:pt>
                <c:pt idx="498">
                  <c:v>40583</c:v>
                </c:pt>
                <c:pt idx="499">
                  <c:v>40584</c:v>
                </c:pt>
                <c:pt idx="500">
                  <c:v>40585</c:v>
                </c:pt>
                <c:pt idx="501">
                  <c:v>40588</c:v>
                </c:pt>
                <c:pt idx="502">
                  <c:v>40589</c:v>
                </c:pt>
                <c:pt idx="503">
                  <c:v>40590</c:v>
                </c:pt>
                <c:pt idx="504">
                  <c:v>40591</c:v>
                </c:pt>
                <c:pt idx="505">
                  <c:v>40592</c:v>
                </c:pt>
                <c:pt idx="506">
                  <c:v>40595</c:v>
                </c:pt>
                <c:pt idx="507">
                  <c:v>40596</c:v>
                </c:pt>
                <c:pt idx="508">
                  <c:v>40597</c:v>
                </c:pt>
                <c:pt idx="509">
                  <c:v>40598</c:v>
                </c:pt>
                <c:pt idx="510">
                  <c:v>40599</c:v>
                </c:pt>
                <c:pt idx="511">
                  <c:v>40602</c:v>
                </c:pt>
                <c:pt idx="512">
                  <c:v>40603</c:v>
                </c:pt>
                <c:pt idx="513">
                  <c:v>40604</c:v>
                </c:pt>
                <c:pt idx="514">
                  <c:v>40605</c:v>
                </c:pt>
                <c:pt idx="515">
                  <c:v>40606</c:v>
                </c:pt>
                <c:pt idx="516">
                  <c:v>40609</c:v>
                </c:pt>
                <c:pt idx="517">
                  <c:v>40610</c:v>
                </c:pt>
                <c:pt idx="518">
                  <c:v>40611</c:v>
                </c:pt>
                <c:pt idx="519">
                  <c:v>40612</c:v>
                </c:pt>
                <c:pt idx="520">
                  <c:v>40613</c:v>
                </c:pt>
                <c:pt idx="521">
                  <c:v>40616</c:v>
                </c:pt>
                <c:pt idx="522">
                  <c:v>40617</c:v>
                </c:pt>
                <c:pt idx="523">
                  <c:v>40618</c:v>
                </c:pt>
                <c:pt idx="524">
                  <c:v>40619</c:v>
                </c:pt>
                <c:pt idx="525">
                  <c:v>40620</c:v>
                </c:pt>
                <c:pt idx="526">
                  <c:v>40623</c:v>
                </c:pt>
                <c:pt idx="527">
                  <c:v>40624</c:v>
                </c:pt>
                <c:pt idx="528">
                  <c:v>40625</c:v>
                </c:pt>
                <c:pt idx="529">
                  <c:v>40626</c:v>
                </c:pt>
                <c:pt idx="530">
                  <c:v>40627</c:v>
                </c:pt>
                <c:pt idx="531">
                  <c:v>40630</c:v>
                </c:pt>
                <c:pt idx="532">
                  <c:v>40631</c:v>
                </c:pt>
                <c:pt idx="533">
                  <c:v>40632</c:v>
                </c:pt>
                <c:pt idx="534">
                  <c:v>40633</c:v>
                </c:pt>
                <c:pt idx="535">
                  <c:v>40634</c:v>
                </c:pt>
                <c:pt idx="536">
                  <c:v>40637</c:v>
                </c:pt>
                <c:pt idx="537">
                  <c:v>40638</c:v>
                </c:pt>
                <c:pt idx="538">
                  <c:v>40639</c:v>
                </c:pt>
                <c:pt idx="539">
                  <c:v>40640</c:v>
                </c:pt>
                <c:pt idx="540">
                  <c:v>40641</c:v>
                </c:pt>
                <c:pt idx="541">
                  <c:v>40644</c:v>
                </c:pt>
                <c:pt idx="542">
                  <c:v>40645</c:v>
                </c:pt>
                <c:pt idx="543">
                  <c:v>40646</c:v>
                </c:pt>
                <c:pt idx="544">
                  <c:v>40647</c:v>
                </c:pt>
                <c:pt idx="545">
                  <c:v>40648</c:v>
                </c:pt>
                <c:pt idx="546">
                  <c:v>40651</c:v>
                </c:pt>
                <c:pt idx="547">
                  <c:v>40652</c:v>
                </c:pt>
                <c:pt idx="548">
                  <c:v>40653</c:v>
                </c:pt>
                <c:pt idx="549">
                  <c:v>40654</c:v>
                </c:pt>
                <c:pt idx="550">
                  <c:v>40659</c:v>
                </c:pt>
                <c:pt idx="551">
                  <c:v>40660</c:v>
                </c:pt>
                <c:pt idx="552">
                  <c:v>40661</c:v>
                </c:pt>
                <c:pt idx="553">
                  <c:v>40662</c:v>
                </c:pt>
                <c:pt idx="554">
                  <c:v>40665</c:v>
                </c:pt>
                <c:pt idx="555">
                  <c:v>40666</c:v>
                </c:pt>
                <c:pt idx="556">
                  <c:v>40667</c:v>
                </c:pt>
                <c:pt idx="557">
                  <c:v>40668</c:v>
                </c:pt>
                <c:pt idx="558">
                  <c:v>40669</c:v>
                </c:pt>
                <c:pt idx="559">
                  <c:v>40672</c:v>
                </c:pt>
                <c:pt idx="560">
                  <c:v>40673</c:v>
                </c:pt>
                <c:pt idx="561">
                  <c:v>40674</c:v>
                </c:pt>
                <c:pt idx="562">
                  <c:v>40675</c:v>
                </c:pt>
                <c:pt idx="563">
                  <c:v>40676</c:v>
                </c:pt>
                <c:pt idx="564">
                  <c:v>40679</c:v>
                </c:pt>
                <c:pt idx="565">
                  <c:v>40680</c:v>
                </c:pt>
                <c:pt idx="566">
                  <c:v>40681</c:v>
                </c:pt>
                <c:pt idx="567">
                  <c:v>40682</c:v>
                </c:pt>
                <c:pt idx="568">
                  <c:v>40683</c:v>
                </c:pt>
                <c:pt idx="569">
                  <c:v>40686</c:v>
                </c:pt>
                <c:pt idx="570">
                  <c:v>40687</c:v>
                </c:pt>
                <c:pt idx="571">
                  <c:v>40688</c:v>
                </c:pt>
                <c:pt idx="572">
                  <c:v>40689</c:v>
                </c:pt>
                <c:pt idx="573">
                  <c:v>40690</c:v>
                </c:pt>
                <c:pt idx="574">
                  <c:v>40693</c:v>
                </c:pt>
                <c:pt idx="575">
                  <c:v>40694</c:v>
                </c:pt>
                <c:pt idx="576">
                  <c:v>40695</c:v>
                </c:pt>
                <c:pt idx="577">
                  <c:v>40696</c:v>
                </c:pt>
                <c:pt idx="578">
                  <c:v>40697</c:v>
                </c:pt>
                <c:pt idx="579">
                  <c:v>40700</c:v>
                </c:pt>
                <c:pt idx="580">
                  <c:v>40701</c:v>
                </c:pt>
                <c:pt idx="581">
                  <c:v>40702</c:v>
                </c:pt>
                <c:pt idx="582">
                  <c:v>40703</c:v>
                </c:pt>
                <c:pt idx="583">
                  <c:v>40704</c:v>
                </c:pt>
                <c:pt idx="584">
                  <c:v>40707</c:v>
                </c:pt>
                <c:pt idx="585">
                  <c:v>40708</c:v>
                </c:pt>
                <c:pt idx="586">
                  <c:v>40709</c:v>
                </c:pt>
                <c:pt idx="587">
                  <c:v>40710</c:v>
                </c:pt>
                <c:pt idx="588">
                  <c:v>40711</c:v>
                </c:pt>
                <c:pt idx="589">
                  <c:v>40714</c:v>
                </c:pt>
                <c:pt idx="590">
                  <c:v>40715</c:v>
                </c:pt>
                <c:pt idx="591">
                  <c:v>40716</c:v>
                </c:pt>
                <c:pt idx="592">
                  <c:v>40717</c:v>
                </c:pt>
                <c:pt idx="593">
                  <c:v>40718</c:v>
                </c:pt>
                <c:pt idx="594">
                  <c:v>40721</c:v>
                </c:pt>
                <c:pt idx="595">
                  <c:v>40722</c:v>
                </c:pt>
                <c:pt idx="596">
                  <c:v>40723</c:v>
                </c:pt>
                <c:pt idx="597">
                  <c:v>40724</c:v>
                </c:pt>
                <c:pt idx="598">
                  <c:v>40725</c:v>
                </c:pt>
                <c:pt idx="599">
                  <c:v>40728</c:v>
                </c:pt>
                <c:pt idx="600">
                  <c:v>40729</c:v>
                </c:pt>
                <c:pt idx="601">
                  <c:v>40730</c:v>
                </c:pt>
                <c:pt idx="602">
                  <c:v>40731</c:v>
                </c:pt>
                <c:pt idx="603">
                  <c:v>40732</c:v>
                </c:pt>
                <c:pt idx="604">
                  <c:v>40735</c:v>
                </c:pt>
                <c:pt idx="605">
                  <c:v>40736</c:v>
                </c:pt>
                <c:pt idx="606">
                  <c:v>40737</c:v>
                </c:pt>
                <c:pt idx="607">
                  <c:v>40738</c:v>
                </c:pt>
                <c:pt idx="608">
                  <c:v>40739</c:v>
                </c:pt>
                <c:pt idx="609">
                  <c:v>40742</c:v>
                </c:pt>
                <c:pt idx="610">
                  <c:v>40743</c:v>
                </c:pt>
                <c:pt idx="611">
                  <c:v>40744</c:v>
                </c:pt>
                <c:pt idx="612">
                  <c:v>40745</c:v>
                </c:pt>
                <c:pt idx="613">
                  <c:v>40746</c:v>
                </c:pt>
                <c:pt idx="614">
                  <c:v>40749</c:v>
                </c:pt>
                <c:pt idx="615">
                  <c:v>40750</c:v>
                </c:pt>
                <c:pt idx="616">
                  <c:v>40751</c:v>
                </c:pt>
                <c:pt idx="617">
                  <c:v>40752</c:v>
                </c:pt>
                <c:pt idx="618">
                  <c:v>40753</c:v>
                </c:pt>
                <c:pt idx="619">
                  <c:v>40756</c:v>
                </c:pt>
                <c:pt idx="620">
                  <c:v>40757</c:v>
                </c:pt>
                <c:pt idx="621">
                  <c:v>40758</c:v>
                </c:pt>
                <c:pt idx="622">
                  <c:v>40759</c:v>
                </c:pt>
                <c:pt idx="623">
                  <c:v>40760</c:v>
                </c:pt>
                <c:pt idx="624">
                  <c:v>40763</c:v>
                </c:pt>
                <c:pt idx="625">
                  <c:v>40764</c:v>
                </c:pt>
                <c:pt idx="626">
                  <c:v>40765</c:v>
                </c:pt>
                <c:pt idx="627">
                  <c:v>40766</c:v>
                </c:pt>
                <c:pt idx="628">
                  <c:v>40767</c:v>
                </c:pt>
                <c:pt idx="629">
                  <c:v>40770</c:v>
                </c:pt>
                <c:pt idx="630">
                  <c:v>40771</c:v>
                </c:pt>
                <c:pt idx="631">
                  <c:v>40772</c:v>
                </c:pt>
                <c:pt idx="632">
                  <c:v>40773</c:v>
                </c:pt>
                <c:pt idx="633">
                  <c:v>40774</c:v>
                </c:pt>
                <c:pt idx="634">
                  <c:v>40777</c:v>
                </c:pt>
                <c:pt idx="635">
                  <c:v>40778</c:v>
                </c:pt>
                <c:pt idx="636">
                  <c:v>40779</c:v>
                </c:pt>
                <c:pt idx="637">
                  <c:v>40780</c:v>
                </c:pt>
                <c:pt idx="638">
                  <c:v>40781</c:v>
                </c:pt>
                <c:pt idx="639">
                  <c:v>40784</c:v>
                </c:pt>
                <c:pt idx="640">
                  <c:v>40785</c:v>
                </c:pt>
                <c:pt idx="641">
                  <c:v>40786</c:v>
                </c:pt>
                <c:pt idx="642">
                  <c:v>40787</c:v>
                </c:pt>
                <c:pt idx="643">
                  <c:v>40788</c:v>
                </c:pt>
                <c:pt idx="644">
                  <c:v>40791</c:v>
                </c:pt>
                <c:pt idx="645">
                  <c:v>40792</c:v>
                </c:pt>
                <c:pt idx="646">
                  <c:v>40793</c:v>
                </c:pt>
                <c:pt idx="647">
                  <c:v>40794</c:v>
                </c:pt>
                <c:pt idx="648">
                  <c:v>40795</c:v>
                </c:pt>
                <c:pt idx="649">
                  <c:v>40798</c:v>
                </c:pt>
                <c:pt idx="650">
                  <c:v>40799</c:v>
                </c:pt>
                <c:pt idx="651">
                  <c:v>40800</c:v>
                </c:pt>
                <c:pt idx="652">
                  <c:v>40801</c:v>
                </c:pt>
                <c:pt idx="653">
                  <c:v>40802</c:v>
                </c:pt>
                <c:pt idx="654">
                  <c:v>40805</c:v>
                </c:pt>
                <c:pt idx="655">
                  <c:v>40806</c:v>
                </c:pt>
                <c:pt idx="656">
                  <c:v>40807</c:v>
                </c:pt>
                <c:pt idx="657">
                  <c:v>40808</c:v>
                </c:pt>
                <c:pt idx="658">
                  <c:v>40809</c:v>
                </c:pt>
                <c:pt idx="659">
                  <c:v>40812</c:v>
                </c:pt>
                <c:pt idx="660">
                  <c:v>40813</c:v>
                </c:pt>
                <c:pt idx="661">
                  <c:v>40814</c:v>
                </c:pt>
                <c:pt idx="662">
                  <c:v>40815</c:v>
                </c:pt>
                <c:pt idx="663">
                  <c:v>40816</c:v>
                </c:pt>
                <c:pt idx="664">
                  <c:v>40819</c:v>
                </c:pt>
                <c:pt idx="665">
                  <c:v>40820</c:v>
                </c:pt>
                <c:pt idx="666">
                  <c:v>40821</c:v>
                </c:pt>
                <c:pt idx="667">
                  <c:v>40822</c:v>
                </c:pt>
                <c:pt idx="668">
                  <c:v>40823</c:v>
                </c:pt>
                <c:pt idx="669">
                  <c:v>40826</c:v>
                </c:pt>
                <c:pt idx="670">
                  <c:v>40827</c:v>
                </c:pt>
                <c:pt idx="671">
                  <c:v>40828</c:v>
                </c:pt>
                <c:pt idx="672">
                  <c:v>40829</c:v>
                </c:pt>
                <c:pt idx="673">
                  <c:v>40830</c:v>
                </c:pt>
                <c:pt idx="674">
                  <c:v>40833</c:v>
                </c:pt>
                <c:pt idx="675">
                  <c:v>40834</c:v>
                </c:pt>
                <c:pt idx="676">
                  <c:v>40835</c:v>
                </c:pt>
                <c:pt idx="677">
                  <c:v>40836</c:v>
                </c:pt>
                <c:pt idx="678">
                  <c:v>40837</c:v>
                </c:pt>
                <c:pt idx="679">
                  <c:v>40840</c:v>
                </c:pt>
                <c:pt idx="680">
                  <c:v>40841</c:v>
                </c:pt>
                <c:pt idx="681">
                  <c:v>40842</c:v>
                </c:pt>
                <c:pt idx="682">
                  <c:v>40843</c:v>
                </c:pt>
                <c:pt idx="683">
                  <c:v>40844</c:v>
                </c:pt>
                <c:pt idx="684">
                  <c:v>40847</c:v>
                </c:pt>
                <c:pt idx="685">
                  <c:v>40848</c:v>
                </c:pt>
                <c:pt idx="686">
                  <c:v>40849</c:v>
                </c:pt>
                <c:pt idx="687">
                  <c:v>40850</c:v>
                </c:pt>
                <c:pt idx="688">
                  <c:v>40851</c:v>
                </c:pt>
                <c:pt idx="689">
                  <c:v>40854</c:v>
                </c:pt>
                <c:pt idx="690">
                  <c:v>40855</c:v>
                </c:pt>
                <c:pt idx="691">
                  <c:v>40856</c:v>
                </c:pt>
                <c:pt idx="692">
                  <c:v>40857</c:v>
                </c:pt>
                <c:pt idx="693">
                  <c:v>40858</c:v>
                </c:pt>
                <c:pt idx="694">
                  <c:v>40861</c:v>
                </c:pt>
                <c:pt idx="695">
                  <c:v>40862</c:v>
                </c:pt>
                <c:pt idx="696">
                  <c:v>40863</c:v>
                </c:pt>
                <c:pt idx="697">
                  <c:v>40864</c:v>
                </c:pt>
                <c:pt idx="698">
                  <c:v>40865</c:v>
                </c:pt>
                <c:pt idx="699">
                  <c:v>40868</c:v>
                </c:pt>
                <c:pt idx="700">
                  <c:v>40869</c:v>
                </c:pt>
                <c:pt idx="701">
                  <c:v>40870</c:v>
                </c:pt>
                <c:pt idx="702">
                  <c:v>40871</c:v>
                </c:pt>
                <c:pt idx="703">
                  <c:v>40872</c:v>
                </c:pt>
                <c:pt idx="704">
                  <c:v>40875</c:v>
                </c:pt>
                <c:pt idx="705">
                  <c:v>40876</c:v>
                </c:pt>
                <c:pt idx="706">
                  <c:v>40877</c:v>
                </c:pt>
                <c:pt idx="707">
                  <c:v>40878</c:v>
                </c:pt>
                <c:pt idx="708">
                  <c:v>40879</c:v>
                </c:pt>
                <c:pt idx="709">
                  <c:v>40882</c:v>
                </c:pt>
                <c:pt idx="710">
                  <c:v>40883</c:v>
                </c:pt>
                <c:pt idx="711">
                  <c:v>40884</c:v>
                </c:pt>
                <c:pt idx="712">
                  <c:v>40885</c:v>
                </c:pt>
                <c:pt idx="713">
                  <c:v>40886</c:v>
                </c:pt>
                <c:pt idx="714">
                  <c:v>40889</c:v>
                </c:pt>
                <c:pt idx="715">
                  <c:v>40890</c:v>
                </c:pt>
                <c:pt idx="716">
                  <c:v>40891</c:v>
                </c:pt>
                <c:pt idx="717">
                  <c:v>40892</c:v>
                </c:pt>
                <c:pt idx="718">
                  <c:v>40893</c:v>
                </c:pt>
                <c:pt idx="719">
                  <c:v>40896</c:v>
                </c:pt>
                <c:pt idx="720">
                  <c:v>40897</c:v>
                </c:pt>
                <c:pt idx="721">
                  <c:v>40898</c:v>
                </c:pt>
                <c:pt idx="722">
                  <c:v>40899</c:v>
                </c:pt>
                <c:pt idx="723">
                  <c:v>40900</c:v>
                </c:pt>
                <c:pt idx="724">
                  <c:v>40904</c:v>
                </c:pt>
                <c:pt idx="725">
                  <c:v>40905</c:v>
                </c:pt>
                <c:pt idx="726">
                  <c:v>40906</c:v>
                </c:pt>
                <c:pt idx="727">
                  <c:v>40907</c:v>
                </c:pt>
                <c:pt idx="728">
                  <c:v>40910</c:v>
                </c:pt>
                <c:pt idx="729">
                  <c:v>40911</c:v>
                </c:pt>
                <c:pt idx="730">
                  <c:v>40912</c:v>
                </c:pt>
                <c:pt idx="731">
                  <c:v>40913</c:v>
                </c:pt>
                <c:pt idx="732">
                  <c:v>40914</c:v>
                </c:pt>
                <c:pt idx="733">
                  <c:v>40917</c:v>
                </c:pt>
                <c:pt idx="734">
                  <c:v>40918</c:v>
                </c:pt>
                <c:pt idx="735">
                  <c:v>40919</c:v>
                </c:pt>
                <c:pt idx="736">
                  <c:v>40920</c:v>
                </c:pt>
                <c:pt idx="737">
                  <c:v>40921</c:v>
                </c:pt>
                <c:pt idx="738">
                  <c:v>40924</c:v>
                </c:pt>
                <c:pt idx="739">
                  <c:v>40925</c:v>
                </c:pt>
                <c:pt idx="740">
                  <c:v>40926</c:v>
                </c:pt>
                <c:pt idx="741">
                  <c:v>40927</c:v>
                </c:pt>
                <c:pt idx="742">
                  <c:v>40928</c:v>
                </c:pt>
                <c:pt idx="743">
                  <c:v>40931</c:v>
                </c:pt>
                <c:pt idx="744">
                  <c:v>40932</c:v>
                </c:pt>
                <c:pt idx="745">
                  <c:v>40933</c:v>
                </c:pt>
                <c:pt idx="746">
                  <c:v>40934</c:v>
                </c:pt>
                <c:pt idx="747">
                  <c:v>40935</c:v>
                </c:pt>
                <c:pt idx="748">
                  <c:v>40938</c:v>
                </c:pt>
                <c:pt idx="749">
                  <c:v>40939</c:v>
                </c:pt>
                <c:pt idx="750">
                  <c:v>40940</c:v>
                </c:pt>
                <c:pt idx="751">
                  <c:v>40941</c:v>
                </c:pt>
                <c:pt idx="752">
                  <c:v>40942</c:v>
                </c:pt>
                <c:pt idx="753">
                  <c:v>40945</c:v>
                </c:pt>
                <c:pt idx="754">
                  <c:v>40946</c:v>
                </c:pt>
                <c:pt idx="755">
                  <c:v>40947</c:v>
                </c:pt>
                <c:pt idx="756">
                  <c:v>40948</c:v>
                </c:pt>
                <c:pt idx="757">
                  <c:v>40949</c:v>
                </c:pt>
                <c:pt idx="758">
                  <c:v>40952</c:v>
                </c:pt>
                <c:pt idx="759">
                  <c:v>40953</c:v>
                </c:pt>
                <c:pt idx="760">
                  <c:v>40954</c:v>
                </c:pt>
                <c:pt idx="761">
                  <c:v>40955</c:v>
                </c:pt>
                <c:pt idx="762">
                  <c:v>40956</c:v>
                </c:pt>
                <c:pt idx="763">
                  <c:v>40959</c:v>
                </c:pt>
                <c:pt idx="764">
                  <c:v>40960</c:v>
                </c:pt>
                <c:pt idx="765">
                  <c:v>40961</c:v>
                </c:pt>
                <c:pt idx="766">
                  <c:v>40962</c:v>
                </c:pt>
                <c:pt idx="767">
                  <c:v>40963</c:v>
                </c:pt>
                <c:pt idx="768">
                  <c:v>40966</c:v>
                </c:pt>
                <c:pt idx="769">
                  <c:v>40967</c:v>
                </c:pt>
                <c:pt idx="770">
                  <c:v>40968</c:v>
                </c:pt>
                <c:pt idx="771">
                  <c:v>40969</c:v>
                </c:pt>
                <c:pt idx="772">
                  <c:v>40970</c:v>
                </c:pt>
                <c:pt idx="773">
                  <c:v>40973</c:v>
                </c:pt>
                <c:pt idx="774">
                  <c:v>40974</c:v>
                </c:pt>
                <c:pt idx="775">
                  <c:v>40975</c:v>
                </c:pt>
                <c:pt idx="776">
                  <c:v>40976</c:v>
                </c:pt>
                <c:pt idx="777">
                  <c:v>40977</c:v>
                </c:pt>
                <c:pt idx="778">
                  <c:v>40980</c:v>
                </c:pt>
                <c:pt idx="779">
                  <c:v>40981</c:v>
                </c:pt>
                <c:pt idx="780">
                  <c:v>40982</c:v>
                </c:pt>
                <c:pt idx="781">
                  <c:v>40983</c:v>
                </c:pt>
                <c:pt idx="782">
                  <c:v>40984</c:v>
                </c:pt>
                <c:pt idx="783">
                  <c:v>40987</c:v>
                </c:pt>
                <c:pt idx="784">
                  <c:v>40988</c:v>
                </c:pt>
                <c:pt idx="785">
                  <c:v>40989</c:v>
                </c:pt>
                <c:pt idx="786">
                  <c:v>40990</c:v>
                </c:pt>
                <c:pt idx="787">
                  <c:v>40991</c:v>
                </c:pt>
                <c:pt idx="788">
                  <c:v>40994</c:v>
                </c:pt>
                <c:pt idx="789">
                  <c:v>40995</c:v>
                </c:pt>
                <c:pt idx="790">
                  <c:v>40996</c:v>
                </c:pt>
                <c:pt idx="791">
                  <c:v>40997</c:v>
                </c:pt>
                <c:pt idx="792">
                  <c:v>40998</c:v>
                </c:pt>
                <c:pt idx="793">
                  <c:v>41001</c:v>
                </c:pt>
                <c:pt idx="794">
                  <c:v>41002</c:v>
                </c:pt>
                <c:pt idx="795">
                  <c:v>41003</c:v>
                </c:pt>
                <c:pt idx="796">
                  <c:v>41004</c:v>
                </c:pt>
                <c:pt idx="797">
                  <c:v>41009</c:v>
                </c:pt>
                <c:pt idx="798">
                  <c:v>41010</c:v>
                </c:pt>
                <c:pt idx="799">
                  <c:v>41011</c:v>
                </c:pt>
                <c:pt idx="800">
                  <c:v>41012</c:v>
                </c:pt>
                <c:pt idx="801">
                  <c:v>41015</c:v>
                </c:pt>
                <c:pt idx="802">
                  <c:v>41016</c:v>
                </c:pt>
                <c:pt idx="803">
                  <c:v>41017</c:v>
                </c:pt>
                <c:pt idx="804">
                  <c:v>41018</c:v>
                </c:pt>
                <c:pt idx="805">
                  <c:v>41019</c:v>
                </c:pt>
                <c:pt idx="806">
                  <c:v>41022</c:v>
                </c:pt>
                <c:pt idx="807">
                  <c:v>41023</c:v>
                </c:pt>
                <c:pt idx="808">
                  <c:v>41024</c:v>
                </c:pt>
                <c:pt idx="809">
                  <c:v>41025</c:v>
                </c:pt>
                <c:pt idx="810">
                  <c:v>41026</c:v>
                </c:pt>
                <c:pt idx="811">
                  <c:v>41029</c:v>
                </c:pt>
                <c:pt idx="812">
                  <c:v>41030</c:v>
                </c:pt>
                <c:pt idx="813">
                  <c:v>41031</c:v>
                </c:pt>
                <c:pt idx="814">
                  <c:v>41032</c:v>
                </c:pt>
                <c:pt idx="815">
                  <c:v>41033</c:v>
                </c:pt>
                <c:pt idx="816">
                  <c:v>41036</c:v>
                </c:pt>
                <c:pt idx="817">
                  <c:v>41037</c:v>
                </c:pt>
                <c:pt idx="818">
                  <c:v>41038</c:v>
                </c:pt>
                <c:pt idx="819">
                  <c:v>41039</c:v>
                </c:pt>
                <c:pt idx="820">
                  <c:v>41040</c:v>
                </c:pt>
                <c:pt idx="821">
                  <c:v>41043</c:v>
                </c:pt>
                <c:pt idx="822">
                  <c:v>41044</c:v>
                </c:pt>
                <c:pt idx="823">
                  <c:v>41045</c:v>
                </c:pt>
                <c:pt idx="824">
                  <c:v>41046</c:v>
                </c:pt>
                <c:pt idx="825">
                  <c:v>41047</c:v>
                </c:pt>
                <c:pt idx="826">
                  <c:v>41050</c:v>
                </c:pt>
                <c:pt idx="827">
                  <c:v>41051</c:v>
                </c:pt>
                <c:pt idx="828">
                  <c:v>41052</c:v>
                </c:pt>
                <c:pt idx="829">
                  <c:v>41053</c:v>
                </c:pt>
                <c:pt idx="830">
                  <c:v>41054</c:v>
                </c:pt>
                <c:pt idx="831">
                  <c:v>41057</c:v>
                </c:pt>
                <c:pt idx="832">
                  <c:v>41058</c:v>
                </c:pt>
                <c:pt idx="833">
                  <c:v>41059</c:v>
                </c:pt>
                <c:pt idx="834">
                  <c:v>41060</c:v>
                </c:pt>
                <c:pt idx="835">
                  <c:v>41061</c:v>
                </c:pt>
                <c:pt idx="836">
                  <c:v>41064</c:v>
                </c:pt>
                <c:pt idx="837">
                  <c:v>41065</c:v>
                </c:pt>
                <c:pt idx="838">
                  <c:v>41066</c:v>
                </c:pt>
                <c:pt idx="839">
                  <c:v>41067</c:v>
                </c:pt>
                <c:pt idx="840">
                  <c:v>41068</c:v>
                </c:pt>
                <c:pt idx="841">
                  <c:v>41071</c:v>
                </c:pt>
                <c:pt idx="842">
                  <c:v>41072</c:v>
                </c:pt>
                <c:pt idx="843">
                  <c:v>41073</c:v>
                </c:pt>
                <c:pt idx="844">
                  <c:v>41074</c:v>
                </c:pt>
                <c:pt idx="845">
                  <c:v>41075</c:v>
                </c:pt>
                <c:pt idx="846">
                  <c:v>41078</c:v>
                </c:pt>
                <c:pt idx="847">
                  <c:v>41079</c:v>
                </c:pt>
                <c:pt idx="848">
                  <c:v>41080</c:v>
                </c:pt>
                <c:pt idx="849">
                  <c:v>41081</c:v>
                </c:pt>
                <c:pt idx="850">
                  <c:v>41082</c:v>
                </c:pt>
                <c:pt idx="851">
                  <c:v>41085</c:v>
                </c:pt>
                <c:pt idx="852">
                  <c:v>41086</c:v>
                </c:pt>
                <c:pt idx="853">
                  <c:v>41087</c:v>
                </c:pt>
                <c:pt idx="854">
                  <c:v>41088</c:v>
                </c:pt>
                <c:pt idx="855">
                  <c:v>41089</c:v>
                </c:pt>
                <c:pt idx="856">
                  <c:v>41092</c:v>
                </c:pt>
                <c:pt idx="857">
                  <c:v>41093</c:v>
                </c:pt>
                <c:pt idx="858">
                  <c:v>41094</c:v>
                </c:pt>
                <c:pt idx="859">
                  <c:v>41095</c:v>
                </c:pt>
                <c:pt idx="860">
                  <c:v>41096</c:v>
                </c:pt>
                <c:pt idx="861">
                  <c:v>41099</c:v>
                </c:pt>
                <c:pt idx="862">
                  <c:v>41100</c:v>
                </c:pt>
                <c:pt idx="863">
                  <c:v>41101</c:v>
                </c:pt>
                <c:pt idx="864">
                  <c:v>41102</c:v>
                </c:pt>
                <c:pt idx="865">
                  <c:v>41103</c:v>
                </c:pt>
                <c:pt idx="866">
                  <c:v>41106</c:v>
                </c:pt>
                <c:pt idx="867">
                  <c:v>41107</c:v>
                </c:pt>
                <c:pt idx="868">
                  <c:v>41108</c:v>
                </c:pt>
                <c:pt idx="869">
                  <c:v>41109</c:v>
                </c:pt>
                <c:pt idx="870">
                  <c:v>41110</c:v>
                </c:pt>
                <c:pt idx="871">
                  <c:v>41113</c:v>
                </c:pt>
                <c:pt idx="872">
                  <c:v>41114</c:v>
                </c:pt>
                <c:pt idx="873">
                  <c:v>41115</c:v>
                </c:pt>
                <c:pt idx="874">
                  <c:v>41116</c:v>
                </c:pt>
                <c:pt idx="875">
                  <c:v>41117</c:v>
                </c:pt>
                <c:pt idx="876">
                  <c:v>41120</c:v>
                </c:pt>
                <c:pt idx="877">
                  <c:v>41121</c:v>
                </c:pt>
                <c:pt idx="878">
                  <c:v>41122</c:v>
                </c:pt>
                <c:pt idx="879">
                  <c:v>41123</c:v>
                </c:pt>
                <c:pt idx="880">
                  <c:v>41124</c:v>
                </c:pt>
                <c:pt idx="881">
                  <c:v>41127</c:v>
                </c:pt>
                <c:pt idx="882">
                  <c:v>41128</c:v>
                </c:pt>
                <c:pt idx="883">
                  <c:v>41129</c:v>
                </c:pt>
                <c:pt idx="884">
                  <c:v>41130</c:v>
                </c:pt>
                <c:pt idx="885">
                  <c:v>41131</c:v>
                </c:pt>
                <c:pt idx="886">
                  <c:v>41134</c:v>
                </c:pt>
                <c:pt idx="887">
                  <c:v>41135</c:v>
                </c:pt>
                <c:pt idx="888">
                  <c:v>41136</c:v>
                </c:pt>
                <c:pt idx="889">
                  <c:v>41137</c:v>
                </c:pt>
                <c:pt idx="890">
                  <c:v>41138</c:v>
                </c:pt>
                <c:pt idx="891">
                  <c:v>41141</c:v>
                </c:pt>
                <c:pt idx="892">
                  <c:v>41142</c:v>
                </c:pt>
                <c:pt idx="893">
                  <c:v>41143</c:v>
                </c:pt>
                <c:pt idx="894">
                  <c:v>41144</c:v>
                </c:pt>
                <c:pt idx="895">
                  <c:v>41145</c:v>
                </c:pt>
                <c:pt idx="896">
                  <c:v>41148</c:v>
                </c:pt>
                <c:pt idx="897">
                  <c:v>41149</c:v>
                </c:pt>
                <c:pt idx="898">
                  <c:v>41150</c:v>
                </c:pt>
                <c:pt idx="899">
                  <c:v>41151</c:v>
                </c:pt>
                <c:pt idx="900">
                  <c:v>41152</c:v>
                </c:pt>
                <c:pt idx="901">
                  <c:v>41155</c:v>
                </c:pt>
                <c:pt idx="902">
                  <c:v>41156</c:v>
                </c:pt>
                <c:pt idx="903">
                  <c:v>41157</c:v>
                </c:pt>
                <c:pt idx="904">
                  <c:v>41158</c:v>
                </c:pt>
                <c:pt idx="905">
                  <c:v>41159</c:v>
                </c:pt>
                <c:pt idx="906">
                  <c:v>41162</c:v>
                </c:pt>
                <c:pt idx="907">
                  <c:v>41163</c:v>
                </c:pt>
                <c:pt idx="908">
                  <c:v>41164</c:v>
                </c:pt>
                <c:pt idx="909">
                  <c:v>41165</c:v>
                </c:pt>
                <c:pt idx="910">
                  <c:v>41166</c:v>
                </c:pt>
                <c:pt idx="911">
                  <c:v>41169</c:v>
                </c:pt>
                <c:pt idx="912">
                  <c:v>41170</c:v>
                </c:pt>
                <c:pt idx="913">
                  <c:v>41171</c:v>
                </c:pt>
                <c:pt idx="914">
                  <c:v>41172</c:v>
                </c:pt>
                <c:pt idx="915">
                  <c:v>41173</c:v>
                </c:pt>
                <c:pt idx="916">
                  <c:v>41176</c:v>
                </c:pt>
                <c:pt idx="917">
                  <c:v>41177</c:v>
                </c:pt>
                <c:pt idx="918">
                  <c:v>41178</c:v>
                </c:pt>
                <c:pt idx="919">
                  <c:v>41179</c:v>
                </c:pt>
                <c:pt idx="920">
                  <c:v>41180</c:v>
                </c:pt>
                <c:pt idx="921">
                  <c:v>41183</c:v>
                </c:pt>
                <c:pt idx="922">
                  <c:v>41184</c:v>
                </c:pt>
                <c:pt idx="923">
                  <c:v>41185</c:v>
                </c:pt>
                <c:pt idx="924">
                  <c:v>41186</c:v>
                </c:pt>
                <c:pt idx="925">
                  <c:v>41187</c:v>
                </c:pt>
                <c:pt idx="926">
                  <c:v>41190</c:v>
                </c:pt>
                <c:pt idx="927">
                  <c:v>41191</c:v>
                </c:pt>
                <c:pt idx="928">
                  <c:v>41192</c:v>
                </c:pt>
                <c:pt idx="929">
                  <c:v>41193</c:v>
                </c:pt>
                <c:pt idx="930">
                  <c:v>41194</c:v>
                </c:pt>
                <c:pt idx="931">
                  <c:v>41197</c:v>
                </c:pt>
                <c:pt idx="932">
                  <c:v>41198</c:v>
                </c:pt>
                <c:pt idx="933">
                  <c:v>41199</c:v>
                </c:pt>
                <c:pt idx="934">
                  <c:v>41200</c:v>
                </c:pt>
                <c:pt idx="935">
                  <c:v>41201</c:v>
                </c:pt>
                <c:pt idx="936">
                  <c:v>41204</c:v>
                </c:pt>
                <c:pt idx="937">
                  <c:v>41205</c:v>
                </c:pt>
                <c:pt idx="938">
                  <c:v>41206</c:v>
                </c:pt>
                <c:pt idx="939">
                  <c:v>41207</c:v>
                </c:pt>
                <c:pt idx="940">
                  <c:v>41208</c:v>
                </c:pt>
                <c:pt idx="941">
                  <c:v>41211</c:v>
                </c:pt>
                <c:pt idx="942">
                  <c:v>41212</c:v>
                </c:pt>
                <c:pt idx="943">
                  <c:v>41213</c:v>
                </c:pt>
                <c:pt idx="944">
                  <c:v>41214</c:v>
                </c:pt>
                <c:pt idx="945">
                  <c:v>41215</c:v>
                </c:pt>
                <c:pt idx="946">
                  <c:v>41218</c:v>
                </c:pt>
                <c:pt idx="947">
                  <c:v>41219</c:v>
                </c:pt>
                <c:pt idx="948">
                  <c:v>41220</c:v>
                </c:pt>
                <c:pt idx="949">
                  <c:v>41221</c:v>
                </c:pt>
                <c:pt idx="950">
                  <c:v>41222</c:v>
                </c:pt>
                <c:pt idx="951">
                  <c:v>41225</c:v>
                </c:pt>
                <c:pt idx="952">
                  <c:v>41226</c:v>
                </c:pt>
                <c:pt idx="953">
                  <c:v>41227</c:v>
                </c:pt>
                <c:pt idx="954">
                  <c:v>41228</c:v>
                </c:pt>
                <c:pt idx="955">
                  <c:v>41229</c:v>
                </c:pt>
                <c:pt idx="956">
                  <c:v>41232</c:v>
                </c:pt>
                <c:pt idx="957">
                  <c:v>41233</c:v>
                </c:pt>
                <c:pt idx="958">
                  <c:v>41234</c:v>
                </c:pt>
                <c:pt idx="959">
                  <c:v>41235</c:v>
                </c:pt>
                <c:pt idx="960">
                  <c:v>41236</c:v>
                </c:pt>
                <c:pt idx="961">
                  <c:v>41239</c:v>
                </c:pt>
                <c:pt idx="962">
                  <c:v>41240</c:v>
                </c:pt>
                <c:pt idx="963">
                  <c:v>41241</c:v>
                </c:pt>
                <c:pt idx="964">
                  <c:v>41242</c:v>
                </c:pt>
                <c:pt idx="965">
                  <c:v>41243</c:v>
                </c:pt>
                <c:pt idx="966">
                  <c:v>41246</c:v>
                </c:pt>
                <c:pt idx="967">
                  <c:v>41247</c:v>
                </c:pt>
                <c:pt idx="968">
                  <c:v>41248</c:v>
                </c:pt>
                <c:pt idx="969">
                  <c:v>41249</c:v>
                </c:pt>
                <c:pt idx="970">
                  <c:v>41250</c:v>
                </c:pt>
                <c:pt idx="971">
                  <c:v>41253</c:v>
                </c:pt>
                <c:pt idx="972">
                  <c:v>41254</c:v>
                </c:pt>
                <c:pt idx="973">
                  <c:v>41255</c:v>
                </c:pt>
                <c:pt idx="974">
                  <c:v>41256</c:v>
                </c:pt>
                <c:pt idx="975">
                  <c:v>41257</c:v>
                </c:pt>
                <c:pt idx="976">
                  <c:v>41260</c:v>
                </c:pt>
                <c:pt idx="977">
                  <c:v>41261</c:v>
                </c:pt>
                <c:pt idx="978">
                  <c:v>41262</c:v>
                </c:pt>
                <c:pt idx="979">
                  <c:v>41263</c:v>
                </c:pt>
                <c:pt idx="980">
                  <c:v>41264</c:v>
                </c:pt>
                <c:pt idx="981">
                  <c:v>41267</c:v>
                </c:pt>
                <c:pt idx="982">
                  <c:v>41270</c:v>
                </c:pt>
                <c:pt idx="983">
                  <c:v>41271</c:v>
                </c:pt>
                <c:pt idx="984">
                  <c:v>41274</c:v>
                </c:pt>
                <c:pt idx="985">
                  <c:v>41276</c:v>
                </c:pt>
                <c:pt idx="986">
                  <c:v>41277</c:v>
                </c:pt>
                <c:pt idx="987">
                  <c:v>41278</c:v>
                </c:pt>
                <c:pt idx="988">
                  <c:v>41281</c:v>
                </c:pt>
                <c:pt idx="989">
                  <c:v>41282</c:v>
                </c:pt>
                <c:pt idx="990">
                  <c:v>41283</c:v>
                </c:pt>
                <c:pt idx="991">
                  <c:v>41284</c:v>
                </c:pt>
                <c:pt idx="992">
                  <c:v>41285</c:v>
                </c:pt>
                <c:pt idx="993">
                  <c:v>41288</c:v>
                </c:pt>
                <c:pt idx="994">
                  <c:v>41289</c:v>
                </c:pt>
                <c:pt idx="995">
                  <c:v>41290</c:v>
                </c:pt>
                <c:pt idx="996">
                  <c:v>41291</c:v>
                </c:pt>
                <c:pt idx="997">
                  <c:v>41292</c:v>
                </c:pt>
                <c:pt idx="998">
                  <c:v>41295</c:v>
                </c:pt>
                <c:pt idx="999">
                  <c:v>41296</c:v>
                </c:pt>
                <c:pt idx="1000">
                  <c:v>41297</c:v>
                </c:pt>
                <c:pt idx="1001">
                  <c:v>41298</c:v>
                </c:pt>
                <c:pt idx="1002">
                  <c:v>41299</c:v>
                </c:pt>
                <c:pt idx="1003">
                  <c:v>41302</c:v>
                </c:pt>
                <c:pt idx="1004">
                  <c:v>41303</c:v>
                </c:pt>
                <c:pt idx="1005">
                  <c:v>41304</c:v>
                </c:pt>
                <c:pt idx="1006">
                  <c:v>41305</c:v>
                </c:pt>
                <c:pt idx="1007">
                  <c:v>41306</c:v>
                </c:pt>
                <c:pt idx="1008">
                  <c:v>41309</c:v>
                </c:pt>
                <c:pt idx="1009">
                  <c:v>41310</c:v>
                </c:pt>
                <c:pt idx="1010">
                  <c:v>41311</c:v>
                </c:pt>
                <c:pt idx="1011">
                  <c:v>41312</c:v>
                </c:pt>
                <c:pt idx="1012">
                  <c:v>41313</c:v>
                </c:pt>
                <c:pt idx="1013">
                  <c:v>41316</c:v>
                </c:pt>
                <c:pt idx="1014">
                  <c:v>41317</c:v>
                </c:pt>
                <c:pt idx="1015">
                  <c:v>41318</c:v>
                </c:pt>
                <c:pt idx="1016">
                  <c:v>41319</c:v>
                </c:pt>
                <c:pt idx="1017">
                  <c:v>41320</c:v>
                </c:pt>
                <c:pt idx="1018">
                  <c:v>41323</c:v>
                </c:pt>
                <c:pt idx="1019">
                  <c:v>41324</c:v>
                </c:pt>
                <c:pt idx="1020">
                  <c:v>41325</c:v>
                </c:pt>
                <c:pt idx="1021">
                  <c:v>41326</c:v>
                </c:pt>
                <c:pt idx="1022">
                  <c:v>41327</c:v>
                </c:pt>
                <c:pt idx="1023">
                  <c:v>41330</c:v>
                </c:pt>
                <c:pt idx="1024">
                  <c:v>41331</c:v>
                </c:pt>
                <c:pt idx="1025">
                  <c:v>41332</c:v>
                </c:pt>
                <c:pt idx="1026">
                  <c:v>41333</c:v>
                </c:pt>
                <c:pt idx="1027">
                  <c:v>41334</c:v>
                </c:pt>
                <c:pt idx="1028">
                  <c:v>41337</c:v>
                </c:pt>
                <c:pt idx="1029">
                  <c:v>41338</c:v>
                </c:pt>
                <c:pt idx="1030">
                  <c:v>41339</c:v>
                </c:pt>
                <c:pt idx="1031">
                  <c:v>41340</c:v>
                </c:pt>
                <c:pt idx="1032">
                  <c:v>41341</c:v>
                </c:pt>
                <c:pt idx="1033">
                  <c:v>41344</c:v>
                </c:pt>
                <c:pt idx="1034">
                  <c:v>41345</c:v>
                </c:pt>
                <c:pt idx="1035">
                  <c:v>41346</c:v>
                </c:pt>
                <c:pt idx="1036">
                  <c:v>41347</c:v>
                </c:pt>
                <c:pt idx="1037">
                  <c:v>41348</c:v>
                </c:pt>
                <c:pt idx="1038">
                  <c:v>41351</c:v>
                </c:pt>
                <c:pt idx="1039">
                  <c:v>41352</c:v>
                </c:pt>
                <c:pt idx="1040">
                  <c:v>41353</c:v>
                </c:pt>
                <c:pt idx="1041">
                  <c:v>41354</c:v>
                </c:pt>
                <c:pt idx="1042">
                  <c:v>41355</c:v>
                </c:pt>
                <c:pt idx="1043">
                  <c:v>41358</c:v>
                </c:pt>
                <c:pt idx="1044">
                  <c:v>41359</c:v>
                </c:pt>
                <c:pt idx="1045">
                  <c:v>41360</c:v>
                </c:pt>
                <c:pt idx="1046">
                  <c:v>41361</c:v>
                </c:pt>
                <c:pt idx="1047">
                  <c:v>41366</c:v>
                </c:pt>
                <c:pt idx="1048">
                  <c:v>41367</c:v>
                </c:pt>
                <c:pt idx="1049">
                  <c:v>41368</c:v>
                </c:pt>
                <c:pt idx="1050">
                  <c:v>41369</c:v>
                </c:pt>
                <c:pt idx="1051">
                  <c:v>41372</c:v>
                </c:pt>
                <c:pt idx="1052">
                  <c:v>41373</c:v>
                </c:pt>
                <c:pt idx="1053">
                  <c:v>41374</c:v>
                </c:pt>
                <c:pt idx="1054">
                  <c:v>41375</c:v>
                </c:pt>
                <c:pt idx="1055">
                  <c:v>41376</c:v>
                </c:pt>
                <c:pt idx="1056">
                  <c:v>41379</c:v>
                </c:pt>
                <c:pt idx="1057">
                  <c:v>41380</c:v>
                </c:pt>
                <c:pt idx="1058">
                  <c:v>41381</c:v>
                </c:pt>
                <c:pt idx="1059">
                  <c:v>41382</c:v>
                </c:pt>
                <c:pt idx="1060">
                  <c:v>41383</c:v>
                </c:pt>
                <c:pt idx="1061">
                  <c:v>41386</c:v>
                </c:pt>
                <c:pt idx="1062">
                  <c:v>41387</c:v>
                </c:pt>
                <c:pt idx="1063">
                  <c:v>41388</c:v>
                </c:pt>
                <c:pt idx="1064">
                  <c:v>41389</c:v>
                </c:pt>
                <c:pt idx="1065">
                  <c:v>41390</c:v>
                </c:pt>
                <c:pt idx="1066">
                  <c:v>41393</c:v>
                </c:pt>
                <c:pt idx="1067">
                  <c:v>41394</c:v>
                </c:pt>
                <c:pt idx="1068">
                  <c:v>41395</c:v>
                </c:pt>
                <c:pt idx="1069">
                  <c:v>41396</c:v>
                </c:pt>
                <c:pt idx="1070">
                  <c:v>41397</c:v>
                </c:pt>
                <c:pt idx="1071">
                  <c:v>41400</c:v>
                </c:pt>
                <c:pt idx="1072">
                  <c:v>41401</c:v>
                </c:pt>
                <c:pt idx="1073">
                  <c:v>41402</c:v>
                </c:pt>
                <c:pt idx="1074">
                  <c:v>41403</c:v>
                </c:pt>
                <c:pt idx="1075">
                  <c:v>41404</c:v>
                </c:pt>
                <c:pt idx="1076">
                  <c:v>41407</c:v>
                </c:pt>
                <c:pt idx="1077">
                  <c:v>41408</c:v>
                </c:pt>
                <c:pt idx="1078">
                  <c:v>41409</c:v>
                </c:pt>
                <c:pt idx="1079">
                  <c:v>41410</c:v>
                </c:pt>
                <c:pt idx="1080">
                  <c:v>41411</c:v>
                </c:pt>
                <c:pt idx="1081">
                  <c:v>41414</c:v>
                </c:pt>
                <c:pt idx="1082">
                  <c:v>41415</c:v>
                </c:pt>
                <c:pt idx="1083">
                  <c:v>41416</c:v>
                </c:pt>
                <c:pt idx="1084">
                  <c:v>41417</c:v>
                </c:pt>
                <c:pt idx="1085">
                  <c:v>41418</c:v>
                </c:pt>
                <c:pt idx="1086">
                  <c:v>41421</c:v>
                </c:pt>
                <c:pt idx="1087">
                  <c:v>41422</c:v>
                </c:pt>
                <c:pt idx="1088">
                  <c:v>41423</c:v>
                </c:pt>
                <c:pt idx="1089">
                  <c:v>41424</c:v>
                </c:pt>
                <c:pt idx="1090">
                  <c:v>41425</c:v>
                </c:pt>
                <c:pt idx="1091">
                  <c:v>41428</c:v>
                </c:pt>
                <c:pt idx="1092">
                  <c:v>41429</c:v>
                </c:pt>
                <c:pt idx="1093">
                  <c:v>41430</c:v>
                </c:pt>
                <c:pt idx="1094">
                  <c:v>41431</c:v>
                </c:pt>
                <c:pt idx="1095">
                  <c:v>41432</c:v>
                </c:pt>
                <c:pt idx="1096">
                  <c:v>41435</c:v>
                </c:pt>
                <c:pt idx="1097">
                  <c:v>41436</c:v>
                </c:pt>
                <c:pt idx="1098">
                  <c:v>41437</c:v>
                </c:pt>
                <c:pt idx="1099">
                  <c:v>41438</c:v>
                </c:pt>
                <c:pt idx="1100">
                  <c:v>41439</c:v>
                </c:pt>
                <c:pt idx="1101">
                  <c:v>41442</c:v>
                </c:pt>
                <c:pt idx="1102">
                  <c:v>41443</c:v>
                </c:pt>
                <c:pt idx="1103">
                  <c:v>41444</c:v>
                </c:pt>
                <c:pt idx="1104">
                  <c:v>41445</c:v>
                </c:pt>
                <c:pt idx="1105">
                  <c:v>41446</c:v>
                </c:pt>
                <c:pt idx="1106">
                  <c:v>41449</c:v>
                </c:pt>
                <c:pt idx="1107">
                  <c:v>41450</c:v>
                </c:pt>
                <c:pt idx="1108">
                  <c:v>41451</c:v>
                </c:pt>
                <c:pt idx="1109">
                  <c:v>41452</c:v>
                </c:pt>
                <c:pt idx="1110">
                  <c:v>41453</c:v>
                </c:pt>
                <c:pt idx="1111">
                  <c:v>41456</c:v>
                </c:pt>
                <c:pt idx="1112">
                  <c:v>41457</c:v>
                </c:pt>
                <c:pt idx="1113">
                  <c:v>41458</c:v>
                </c:pt>
                <c:pt idx="1114">
                  <c:v>41459</c:v>
                </c:pt>
                <c:pt idx="1115">
                  <c:v>41460</c:v>
                </c:pt>
                <c:pt idx="1116">
                  <c:v>41463</c:v>
                </c:pt>
                <c:pt idx="1117">
                  <c:v>41464</c:v>
                </c:pt>
                <c:pt idx="1118">
                  <c:v>41465</c:v>
                </c:pt>
                <c:pt idx="1119">
                  <c:v>41466</c:v>
                </c:pt>
                <c:pt idx="1120">
                  <c:v>41467</c:v>
                </c:pt>
                <c:pt idx="1121">
                  <c:v>41470</c:v>
                </c:pt>
                <c:pt idx="1122">
                  <c:v>41471</c:v>
                </c:pt>
                <c:pt idx="1123">
                  <c:v>41472</c:v>
                </c:pt>
                <c:pt idx="1124">
                  <c:v>41473</c:v>
                </c:pt>
                <c:pt idx="1125">
                  <c:v>41474</c:v>
                </c:pt>
                <c:pt idx="1126">
                  <c:v>41477</c:v>
                </c:pt>
                <c:pt idx="1127">
                  <c:v>41478</c:v>
                </c:pt>
                <c:pt idx="1128">
                  <c:v>41479</c:v>
                </c:pt>
                <c:pt idx="1129">
                  <c:v>41480</c:v>
                </c:pt>
                <c:pt idx="1130">
                  <c:v>41481</c:v>
                </c:pt>
                <c:pt idx="1131">
                  <c:v>41484</c:v>
                </c:pt>
                <c:pt idx="1132">
                  <c:v>41485</c:v>
                </c:pt>
                <c:pt idx="1133">
                  <c:v>41486</c:v>
                </c:pt>
                <c:pt idx="1134">
                  <c:v>41487</c:v>
                </c:pt>
                <c:pt idx="1135">
                  <c:v>41488</c:v>
                </c:pt>
                <c:pt idx="1136">
                  <c:v>41491</c:v>
                </c:pt>
                <c:pt idx="1137">
                  <c:v>41492</c:v>
                </c:pt>
                <c:pt idx="1138">
                  <c:v>41493</c:v>
                </c:pt>
                <c:pt idx="1139">
                  <c:v>41494</c:v>
                </c:pt>
                <c:pt idx="1140">
                  <c:v>41495</c:v>
                </c:pt>
                <c:pt idx="1141">
                  <c:v>41498</c:v>
                </c:pt>
                <c:pt idx="1142">
                  <c:v>41499</c:v>
                </c:pt>
                <c:pt idx="1143">
                  <c:v>41500</c:v>
                </c:pt>
                <c:pt idx="1144">
                  <c:v>41501</c:v>
                </c:pt>
                <c:pt idx="1145">
                  <c:v>41502</c:v>
                </c:pt>
                <c:pt idx="1146">
                  <c:v>41505</c:v>
                </c:pt>
                <c:pt idx="1147">
                  <c:v>41506</c:v>
                </c:pt>
                <c:pt idx="1148">
                  <c:v>41507</c:v>
                </c:pt>
                <c:pt idx="1149">
                  <c:v>41508</c:v>
                </c:pt>
                <c:pt idx="1150">
                  <c:v>41509</c:v>
                </c:pt>
                <c:pt idx="1151">
                  <c:v>41512</c:v>
                </c:pt>
                <c:pt idx="1152">
                  <c:v>41513</c:v>
                </c:pt>
                <c:pt idx="1153">
                  <c:v>41514</c:v>
                </c:pt>
                <c:pt idx="1154">
                  <c:v>41515</c:v>
                </c:pt>
                <c:pt idx="1155">
                  <c:v>41516</c:v>
                </c:pt>
                <c:pt idx="1156">
                  <c:v>41519</c:v>
                </c:pt>
                <c:pt idx="1157">
                  <c:v>41520</c:v>
                </c:pt>
                <c:pt idx="1158">
                  <c:v>41521</c:v>
                </c:pt>
                <c:pt idx="1159">
                  <c:v>41522</c:v>
                </c:pt>
                <c:pt idx="1160">
                  <c:v>41523</c:v>
                </c:pt>
                <c:pt idx="1161">
                  <c:v>41526</c:v>
                </c:pt>
                <c:pt idx="1162">
                  <c:v>41527</c:v>
                </c:pt>
                <c:pt idx="1163">
                  <c:v>41528</c:v>
                </c:pt>
                <c:pt idx="1164">
                  <c:v>41529</c:v>
                </c:pt>
                <c:pt idx="1165">
                  <c:v>41530</c:v>
                </c:pt>
                <c:pt idx="1166">
                  <c:v>41533</c:v>
                </c:pt>
                <c:pt idx="1167">
                  <c:v>41534</c:v>
                </c:pt>
                <c:pt idx="1168">
                  <c:v>41535</c:v>
                </c:pt>
                <c:pt idx="1169">
                  <c:v>41536</c:v>
                </c:pt>
                <c:pt idx="1170">
                  <c:v>41537</c:v>
                </c:pt>
                <c:pt idx="1171">
                  <c:v>41540</c:v>
                </c:pt>
                <c:pt idx="1172">
                  <c:v>41541</c:v>
                </c:pt>
                <c:pt idx="1173">
                  <c:v>41542</c:v>
                </c:pt>
                <c:pt idx="1174">
                  <c:v>41543</c:v>
                </c:pt>
                <c:pt idx="1175">
                  <c:v>41544</c:v>
                </c:pt>
                <c:pt idx="1176">
                  <c:v>41547</c:v>
                </c:pt>
                <c:pt idx="1177">
                  <c:v>41548</c:v>
                </c:pt>
                <c:pt idx="1178">
                  <c:v>41549</c:v>
                </c:pt>
                <c:pt idx="1179">
                  <c:v>41550</c:v>
                </c:pt>
                <c:pt idx="1180">
                  <c:v>41551</c:v>
                </c:pt>
                <c:pt idx="1181">
                  <c:v>41554</c:v>
                </c:pt>
                <c:pt idx="1182">
                  <c:v>41555</c:v>
                </c:pt>
                <c:pt idx="1183">
                  <c:v>41556</c:v>
                </c:pt>
                <c:pt idx="1184">
                  <c:v>41557</c:v>
                </c:pt>
                <c:pt idx="1185">
                  <c:v>41558</c:v>
                </c:pt>
                <c:pt idx="1186">
                  <c:v>41561</c:v>
                </c:pt>
                <c:pt idx="1187">
                  <c:v>41562</c:v>
                </c:pt>
                <c:pt idx="1188">
                  <c:v>41563</c:v>
                </c:pt>
                <c:pt idx="1189">
                  <c:v>41564</c:v>
                </c:pt>
                <c:pt idx="1190">
                  <c:v>41565</c:v>
                </c:pt>
                <c:pt idx="1191">
                  <c:v>41568</c:v>
                </c:pt>
                <c:pt idx="1192">
                  <c:v>41569</c:v>
                </c:pt>
                <c:pt idx="1193">
                  <c:v>41570</c:v>
                </c:pt>
                <c:pt idx="1194">
                  <c:v>41571</c:v>
                </c:pt>
                <c:pt idx="1195">
                  <c:v>41572</c:v>
                </c:pt>
                <c:pt idx="1196">
                  <c:v>41575</c:v>
                </c:pt>
                <c:pt idx="1197">
                  <c:v>41576</c:v>
                </c:pt>
                <c:pt idx="1198">
                  <c:v>41577</c:v>
                </c:pt>
                <c:pt idx="1199">
                  <c:v>41578</c:v>
                </c:pt>
                <c:pt idx="1200">
                  <c:v>41579</c:v>
                </c:pt>
                <c:pt idx="1201">
                  <c:v>41582</c:v>
                </c:pt>
                <c:pt idx="1202">
                  <c:v>41583</c:v>
                </c:pt>
                <c:pt idx="1203">
                  <c:v>41584</c:v>
                </c:pt>
                <c:pt idx="1204">
                  <c:v>41585</c:v>
                </c:pt>
                <c:pt idx="1205">
                  <c:v>41586</c:v>
                </c:pt>
                <c:pt idx="1206">
                  <c:v>41589</c:v>
                </c:pt>
                <c:pt idx="1207">
                  <c:v>41590</c:v>
                </c:pt>
                <c:pt idx="1208">
                  <c:v>41591</c:v>
                </c:pt>
                <c:pt idx="1209">
                  <c:v>41592</c:v>
                </c:pt>
                <c:pt idx="1210">
                  <c:v>41593</c:v>
                </c:pt>
                <c:pt idx="1211">
                  <c:v>41596</c:v>
                </c:pt>
                <c:pt idx="1212">
                  <c:v>41597</c:v>
                </c:pt>
                <c:pt idx="1213">
                  <c:v>41598</c:v>
                </c:pt>
                <c:pt idx="1214">
                  <c:v>41599</c:v>
                </c:pt>
                <c:pt idx="1215">
                  <c:v>41600</c:v>
                </c:pt>
                <c:pt idx="1216">
                  <c:v>41603</c:v>
                </c:pt>
                <c:pt idx="1217">
                  <c:v>41604</c:v>
                </c:pt>
                <c:pt idx="1218">
                  <c:v>41605</c:v>
                </c:pt>
                <c:pt idx="1219">
                  <c:v>41606</c:v>
                </c:pt>
                <c:pt idx="1220">
                  <c:v>41607</c:v>
                </c:pt>
                <c:pt idx="1221">
                  <c:v>41610</c:v>
                </c:pt>
                <c:pt idx="1222">
                  <c:v>41611</c:v>
                </c:pt>
                <c:pt idx="1223">
                  <c:v>41612</c:v>
                </c:pt>
                <c:pt idx="1224">
                  <c:v>41613</c:v>
                </c:pt>
                <c:pt idx="1225">
                  <c:v>41614</c:v>
                </c:pt>
                <c:pt idx="1226">
                  <c:v>41617</c:v>
                </c:pt>
                <c:pt idx="1227">
                  <c:v>41618</c:v>
                </c:pt>
                <c:pt idx="1228">
                  <c:v>41619</c:v>
                </c:pt>
                <c:pt idx="1229">
                  <c:v>41620</c:v>
                </c:pt>
                <c:pt idx="1230">
                  <c:v>41621</c:v>
                </c:pt>
                <c:pt idx="1231">
                  <c:v>41624</c:v>
                </c:pt>
                <c:pt idx="1232">
                  <c:v>41625</c:v>
                </c:pt>
                <c:pt idx="1233">
                  <c:v>41626</c:v>
                </c:pt>
                <c:pt idx="1234">
                  <c:v>41627</c:v>
                </c:pt>
                <c:pt idx="1235">
                  <c:v>41628</c:v>
                </c:pt>
                <c:pt idx="1236">
                  <c:v>41631</c:v>
                </c:pt>
                <c:pt idx="1237">
                  <c:v>41632</c:v>
                </c:pt>
                <c:pt idx="1238">
                  <c:v>41635</c:v>
                </c:pt>
                <c:pt idx="1239">
                  <c:v>41638</c:v>
                </c:pt>
                <c:pt idx="1240">
                  <c:v>41639</c:v>
                </c:pt>
                <c:pt idx="1241">
                  <c:v>41641</c:v>
                </c:pt>
                <c:pt idx="1242">
                  <c:v>41642</c:v>
                </c:pt>
                <c:pt idx="1243">
                  <c:v>41645</c:v>
                </c:pt>
                <c:pt idx="1244">
                  <c:v>41646</c:v>
                </c:pt>
                <c:pt idx="1245">
                  <c:v>41647</c:v>
                </c:pt>
                <c:pt idx="1246">
                  <c:v>41648</c:v>
                </c:pt>
                <c:pt idx="1247">
                  <c:v>41649</c:v>
                </c:pt>
                <c:pt idx="1248">
                  <c:v>41652</c:v>
                </c:pt>
                <c:pt idx="1249">
                  <c:v>41653</c:v>
                </c:pt>
                <c:pt idx="1250">
                  <c:v>41654</c:v>
                </c:pt>
                <c:pt idx="1251">
                  <c:v>41655</c:v>
                </c:pt>
                <c:pt idx="1252">
                  <c:v>41656</c:v>
                </c:pt>
                <c:pt idx="1253">
                  <c:v>41659</c:v>
                </c:pt>
                <c:pt idx="1254">
                  <c:v>41660</c:v>
                </c:pt>
                <c:pt idx="1255">
                  <c:v>41661</c:v>
                </c:pt>
                <c:pt idx="1256">
                  <c:v>41662</c:v>
                </c:pt>
                <c:pt idx="1257">
                  <c:v>41663</c:v>
                </c:pt>
                <c:pt idx="1258">
                  <c:v>41666</c:v>
                </c:pt>
                <c:pt idx="1259">
                  <c:v>41667</c:v>
                </c:pt>
                <c:pt idx="1260">
                  <c:v>41668</c:v>
                </c:pt>
                <c:pt idx="1261">
                  <c:v>41669</c:v>
                </c:pt>
                <c:pt idx="1262">
                  <c:v>41670</c:v>
                </c:pt>
                <c:pt idx="1263">
                  <c:v>41673</c:v>
                </c:pt>
                <c:pt idx="1264">
                  <c:v>41674</c:v>
                </c:pt>
                <c:pt idx="1265">
                  <c:v>41675</c:v>
                </c:pt>
                <c:pt idx="1266">
                  <c:v>41676</c:v>
                </c:pt>
                <c:pt idx="1267">
                  <c:v>41677</c:v>
                </c:pt>
                <c:pt idx="1268">
                  <c:v>41680</c:v>
                </c:pt>
                <c:pt idx="1269">
                  <c:v>41681</c:v>
                </c:pt>
                <c:pt idx="1270">
                  <c:v>41682</c:v>
                </c:pt>
                <c:pt idx="1271">
                  <c:v>41683</c:v>
                </c:pt>
                <c:pt idx="1272">
                  <c:v>41684</c:v>
                </c:pt>
                <c:pt idx="1273">
                  <c:v>41687</c:v>
                </c:pt>
                <c:pt idx="1274">
                  <c:v>41688</c:v>
                </c:pt>
                <c:pt idx="1275">
                  <c:v>41689</c:v>
                </c:pt>
                <c:pt idx="1276">
                  <c:v>41690</c:v>
                </c:pt>
                <c:pt idx="1277">
                  <c:v>41691</c:v>
                </c:pt>
                <c:pt idx="1278">
                  <c:v>41694</c:v>
                </c:pt>
                <c:pt idx="1279">
                  <c:v>41695</c:v>
                </c:pt>
                <c:pt idx="1280">
                  <c:v>41696</c:v>
                </c:pt>
                <c:pt idx="1281">
                  <c:v>41697</c:v>
                </c:pt>
                <c:pt idx="1282">
                  <c:v>41698</c:v>
                </c:pt>
                <c:pt idx="1283">
                  <c:v>41701</c:v>
                </c:pt>
                <c:pt idx="1284">
                  <c:v>41702</c:v>
                </c:pt>
                <c:pt idx="1285">
                  <c:v>41703</c:v>
                </c:pt>
                <c:pt idx="1286">
                  <c:v>41704</c:v>
                </c:pt>
                <c:pt idx="1287">
                  <c:v>41705</c:v>
                </c:pt>
                <c:pt idx="1288">
                  <c:v>41708</c:v>
                </c:pt>
                <c:pt idx="1289">
                  <c:v>41709</c:v>
                </c:pt>
                <c:pt idx="1290">
                  <c:v>41710</c:v>
                </c:pt>
                <c:pt idx="1291">
                  <c:v>41711</c:v>
                </c:pt>
                <c:pt idx="1292">
                  <c:v>41712</c:v>
                </c:pt>
              </c:numCache>
            </c:numRef>
          </c:cat>
          <c:val>
            <c:numRef>
              <c:f>'Index Analysis Master - Global Select Dividend 100.xlsb'!ts_bmk1</c:f>
              <c:numCache>
                <c:formatCode>_(* #,##0.00_);_(* \(#,##0.00\);_(* "-"??_);_(@_)</c:formatCode>
                <c:ptCount val="1293"/>
                <c:pt idx="0">
                  <c:v>100</c:v>
                </c:pt>
                <c:pt idx="1">
                  <c:v>100.42882492113566</c:v>
                </c:pt>
                <c:pt idx="2">
                  <c:v>102.30678233438486</c:v>
                </c:pt>
                <c:pt idx="3">
                  <c:v>102.55323343848582</c:v>
                </c:pt>
                <c:pt idx="4">
                  <c:v>99.783123028391159</c:v>
                </c:pt>
                <c:pt idx="5">
                  <c:v>99.354298107255516</c:v>
                </c:pt>
                <c:pt idx="6">
                  <c:v>104.28332018927445</c:v>
                </c:pt>
                <c:pt idx="7">
                  <c:v>103.93335962145112</c:v>
                </c:pt>
                <c:pt idx="8">
                  <c:v>104.48048107255521</c:v>
                </c:pt>
                <c:pt idx="9">
                  <c:v>105.91975552050472</c:v>
                </c:pt>
                <c:pt idx="10">
                  <c:v>105.84089116719242</c:v>
                </c:pt>
                <c:pt idx="11">
                  <c:v>102.89333596214512</c:v>
                </c:pt>
                <c:pt idx="12">
                  <c:v>103.55875394321768</c:v>
                </c:pt>
                <c:pt idx="13">
                  <c:v>105.5451498422713</c:v>
                </c:pt>
                <c:pt idx="14">
                  <c:v>108.29061514195584</c:v>
                </c:pt>
                <c:pt idx="15">
                  <c:v>108.69479495268139</c:v>
                </c:pt>
                <c:pt idx="16">
                  <c:v>108.06388012618298</c:v>
                </c:pt>
                <c:pt idx="17">
                  <c:v>107.24073343848582</c:v>
                </c:pt>
                <c:pt idx="18">
                  <c:v>107.8913643533123</c:v>
                </c:pt>
                <c:pt idx="19">
                  <c:v>111.37125394321765</c:v>
                </c:pt>
                <c:pt idx="20">
                  <c:v>111.44518927444796</c:v>
                </c:pt>
                <c:pt idx="21">
                  <c:v>111.0705835962145</c:v>
                </c:pt>
                <c:pt idx="22">
                  <c:v>111.11001577287065</c:v>
                </c:pt>
                <c:pt idx="23">
                  <c:v>111.95780757097791</c:v>
                </c:pt>
                <c:pt idx="24">
                  <c:v>113.34779179810725</c:v>
                </c:pt>
                <c:pt idx="25">
                  <c:v>115.34897476340696</c:v>
                </c:pt>
                <c:pt idx="26">
                  <c:v>112.36198738170349</c:v>
                </c:pt>
                <c:pt idx="27">
                  <c:v>112.90910883280758</c:v>
                </c:pt>
                <c:pt idx="28">
                  <c:v>112.55914826498423</c:v>
                </c:pt>
                <c:pt idx="29">
                  <c:v>113.18513406940063</c:v>
                </c:pt>
                <c:pt idx="30">
                  <c:v>113.6977523659306</c:v>
                </c:pt>
                <c:pt idx="31">
                  <c:v>114.04278391167193</c:v>
                </c:pt>
                <c:pt idx="32">
                  <c:v>113.14077287066246</c:v>
                </c:pt>
                <c:pt idx="33">
                  <c:v>114.04771293375396</c:v>
                </c:pt>
                <c:pt idx="34">
                  <c:v>115.13209779179812</c:v>
                </c:pt>
                <c:pt idx="35">
                  <c:v>115.52149053627761</c:v>
                </c:pt>
                <c:pt idx="36">
                  <c:v>118.00078864353314</c:v>
                </c:pt>
                <c:pt idx="37">
                  <c:v>118.09936908517351</c:v>
                </c:pt>
                <c:pt idx="38">
                  <c:v>120.11533911671926</c:v>
                </c:pt>
                <c:pt idx="39">
                  <c:v>119.13446372239747</c:v>
                </c:pt>
                <c:pt idx="40">
                  <c:v>120.89905362776025</c:v>
                </c:pt>
                <c:pt idx="41">
                  <c:v>118.53312302839116</c:v>
                </c:pt>
                <c:pt idx="42">
                  <c:v>118.16344637223975</c:v>
                </c:pt>
                <c:pt idx="43">
                  <c:v>115.96017350157727</c:v>
                </c:pt>
                <c:pt idx="44">
                  <c:v>116.19183753943216</c:v>
                </c:pt>
                <c:pt idx="45">
                  <c:v>116.23619873817034</c:v>
                </c:pt>
                <c:pt idx="46">
                  <c:v>118.97673501577286</c:v>
                </c:pt>
                <c:pt idx="47">
                  <c:v>119.44006309148266</c:v>
                </c:pt>
                <c:pt idx="48">
                  <c:v>118.75985804416405</c:v>
                </c:pt>
                <c:pt idx="49">
                  <c:v>116.99033911671923</c:v>
                </c:pt>
                <c:pt idx="50">
                  <c:v>115.59049684542586</c:v>
                </c:pt>
                <c:pt idx="51">
                  <c:v>115.62992902208202</c:v>
                </c:pt>
                <c:pt idx="52">
                  <c:v>117.6311119873817</c:v>
                </c:pt>
                <c:pt idx="53">
                  <c:v>117.46845425867507</c:v>
                </c:pt>
                <c:pt idx="54">
                  <c:v>117.64589905362777</c:v>
                </c:pt>
                <c:pt idx="55">
                  <c:v>117.709976340694</c:v>
                </c:pt>
                <c:pt idx="56">
                  <c:v>120.63288643533123</c:v>
                </c:pt>
                <c:pt idx="57">
                  <c:v>120.14491324921136</c:v>
                </c:pt>
                <c:pt idx="58">
                  <c:v>119.16403785488959</c:v>
                </c:pt>
                <c:pt idx="59">
                  <c:v>119.46470820189275</c:v>
                </c:pt>
                <c:pt idx="60">
                  <c:v>120.54909305993691</c:v>
                </c:pt>
                <c:pt idx="61">
                  <c:v>120.95820189274448</c:v>
                </c:pt>
                <c:pt idx="62">
                  <c:v>120.59345425867507</c:v>
                </c:pt>
                <c:pt idx="63">
                  <c:v>121.25394321766562</c:v>
                </c:pt>
                <c:pt idx="64">
                  <c:v>121.85035488958991</c:v>
                </c:pt>
                <c:pt idx="65">
                  <c:v>122.23481861198739</c:v>
                </c:pt>
                <c:pt idx="66">
                  <c:v>120.51951892744479</c:v>
                </c:pt>
                <c:pt idx="67">
                  <c:v>118.97180599369086</c:v>
                </c:pt>
                <c:pt idx="68">
                  <c:v>118.3063880126183</c:v>
                </c:pt>
                <c:pt idx="69">
                  <c:v>118.17330441640379</c:v>
                </c:pt>
                <c:pt idx="70">
                  <c:v>119.22811514195584</c:v>
                </c:pt>
                <c:pt idx="71">
                  <c:v>116.61573343848582</c:v>
                </c:pt>
                <c:pt idx="72">
                  <c:v>115.39826498422714</c:v>
                </c:pt>
                <c:pt idx="73">
                  <c:v>116.79317823343848</c:v>
                </c:pt>
                <c:pt idx="74">
                  <c:v>118.64156151419559</c:v>
                </c:pt>
                <c:pt idx="75">
                  <c:v>118.08951104100946</c:v>
                </c:pt>
                <c:pt idx="76">
                  <c:v>119.00630914826498</c:v>
                </c:pt>
                <c:pt idx="77">
                  <c:v>118.45425867507886</c:v>
                </c:pt>
                <c:pt idx="78">
                  <c:v>118.66127760252367</c:v>
                </c:pt>
                <c:pt idx="79">
                  <c:v>116.61573343848582</c:v>
                </c:pt>
                <c:pt idx="80">
                  <c:v>116.62066246056781</c:v>
                </c:pt>
                <c:pt idx="81">
                  <c:v>116.57137223974763</c:v>
                </c:pt>
                <c:pt idx="82">
                  <c:v>114.61947949526814</c:v>
                </c:pt>
                <c:pt idx="83">
                  <c:v>114.37795741324921</c:v>
                </c:pt>
                <c:pt idx="84">
                  <c:v>114.39274447949528</c:v>
                </c:pt>
                <c:pt idx="85">
                  <c:v>114.05264195583595</c:v>
                </c:pt>
                <c:pt idx="86">
                  <c:v>115.52641955835963</c:v>
                </c:pt>
                <c:pt idx="87">
                  <c:v>116.93119085173502</c:v>
                </c:pt>
                <c:pt idx="88">
                  <c:v>118.93730283911673</c:v>
                </c:pt>
                <c:pt idx="89">
                  <c:v>119.69144321766562</c:v>
                </c:pt>
                <c:pt idx="90">
                  <c:v>119.97732649842273</c:v>
                </c:pt>
                <c:pt idx="91">
                  <c:v>120.71667981072555</c:v>
                </c:pt>
                <c:pt idx="92">
                  <c:v>121.74684542586751</c:v>
                </c:pt>
                <c:pt idx="93">
                  <c:v>121.96372239747635</c:v>
                </c:pt>
                <c:pt idx="94">
                  <c:v>123.88604100946372</c:v>
                </c:pt>
                <c:pt idx="95">
                  <c:v>124.64511041009463</c:v>
                </c:pt>
                <c:pt idx="96">
                  <c:v>125.04436119873816</c:v>
                </c:pt>
                <c:pt idx="97">
                  <c:v>124.97042586750788</c:v>
                </c:pt>
                <c:pt idx="98">
                  <c:v>125.42389589905363</c:v>
                </c:pt>
                <c:pt idx="99">
                  <c:v>127.25256309148266</c:v>
                </c:pt>
                <c:pt idx="100">
                  <c:v>127.01597003154575</c:v>
                </c:pt>
                <c:pt idx="101">
                  <c:v>127.43493690851737</c:v>
                </c:pt>
                <c:pt idx="102">
                  <c:v>127.70110410094637</c:v>
                </c:pt>
                <c:pt idx="103">
                  <c:v>127.23777602523658</c:v>
                </c:pt>
                <c:pt idx="104">
                  <c:v>127.18848580441642</c:v>
                </c:pt>
                <c:pt idx="105">
                  <c:v>128.95800473186119</c:v>
                </c:pt>
                <c:pt idx="106">
                  <c:v>129.07630126182966</c:v>
                </c:pt>
                <c:pt idx="107">
                  <c:v>128.05599369085175</c:v>
                </c:pt>
                <c:pt idx="108">
                  <c:v>128.46017350157729</c:v>
                </c:pt>
                <c:pt idx="109">
                  <c:v>129.28332018927446</c:v>
                </c:pt>
                <c:pt idx="110">
                  <c:v>129.02701104100947</c:v>
                </c:pt>
                <c:pt idx="111">
                  <c:v>126.90753154574135</c:v>
                </c:pt>
                <c:pt idx="112">
                  <c:v>127.90319400630916</c:v>
                </c:pt>
                <c:pt idx="113">
                  <c:v>127.53351735015774</c:v>
                </c:pt>
                <c:pt idx="114">
                  <c:v>128.91364353312304</c:v>
                </c:pt>
                <c:pt idx="115">
                  <c:v>130.33320189274448</c:v>
                </c:pt>
                <c:pt idx="116">
                  <c:v>131.12677444794951</c:v>
                </c:pt>
                <c:pt idx="117">
                  <c:v>131.37815457413251</c:v>
                </c:pt>
                <c:pt idx="118">
                  <c:v>131.80205047318611</c:v>
                </c:pt>
                <c:pt idx="119">
                  <c:v>131.70839905362774</c:v>
                </c:pt>
                <c:pt idx="120">
                  <c:v>131.40772870662462</c:v>
                </c:pt>
                <c:pt idx="121">
                  <c:v>130.64373028391168</c:v>
                </c:pt>
                <c:pt idx="122">
                  <c:v>128.84463722397476</c:v>
                </c:pt>
                <c:pt idx="123">
                  <c:v>128.47496056782333</c:v>
                </c:pt>
                <c:pt idx="124">
                  <c:v>128.92843059936908</c:v>
                </c:pt>
                <c:pt idx="125">
                  <c:v>130.49093059936908</c:v>
                </c:pt>
                <c:pt idx="126">
                  <c:v>130.79160094637226</c:v>
                </c:pt>
                <c:pt idx="127">
                  <c:v>130.76695583596216</c:v>
                </c:pt>
                <c:pt idx="128">
                  <c:v>131.05776813880126</c:v>
                </c:pt>
                <c:pt idx="129">
                  <c:v>132.25059148264984</c:v>
                </c:pt>
                <c:pt idx="130">
                  <c:v>132.37381703470032</c:v>
                </c:pt>
                <c:pt idx="131">
                  <c:v>132.03864353312304</c:v>
                </c:pt>
                <c:pt idx="132">
                  <c:v>132.46746845425866</c:v>
                </c:pt>
                <c:pt idx="133">
                  <c:v>133.80816246056784</c:v>
                </c:pt>
                <c:pt idx="134">
                  <c:v>133.80816246056784</c:v>
                </c:pt>
                <c:pt idx="135">
                  <c:v>133.63071766561515</c:v>
                </c:pt>
                <c:pt idx="136">
                  <c:v>133.21667981072554</c:v>
                </c:pt>
                <c:pt idx="137">
                  <c:v>133.45327287066246</c:v>
                </c:pt>
                <c:pt idx="138">
                  <c:v>132.98008675078864</c:v>
                </c:pt>
                <c:pt idx="139">
                  <c:v>131.92034700315457</c:v>
                </c:pt>
                <c:pt idx="140">
                  <c:v>131.25492902208202</c:v>
                </c:pt>
                <c:pt idx="141">
                  <c:v>133.15753154574134</c:v>
                </c:pt>
                <c:pt idx="142">
                  <c:v>133.70465299684543</c:v>
                </c:pt>
                <c:pt idx="143">
                  <c:v>133.23146687697164</c:v>
                </c:pt>
                <c:pt idx="144">
                  <c:v>130.84582018927443</c:v>
                </c:pt>
                <c:pt idx="145">
                  <c:v>128.86435331230282</c:v>
                </c:pt>
                <c:pt idx="146">
                  <c:v>129.86001577287064</c:v>
                </c:pt>
                <c:pt idx="147">
                  <c:v>131.42744479495266</c:v>
                </c:pt>
                <c:pt idx="148">
                  <c:v>132.23087539432177</c:v>
                </c:pt>
                <c:pt idx="149">
                  <c:v>133.21175078864354</c:v>
                </c:pt>
                <c:pt idx="150">
                  <c:v>133.49763406940062</c:v>
                </c:pt>
                <c:pt idx="151">
                  <c:v>133.72436908517352</c:v>
                </c:pt>
                <c:pt idx="152">
                  <c:v>133.14767350157729</c:v>
                </c:pt>
                <c:pt idx="153">
                  <c:v>134.82354100946372</c:v>
                </c:pt>
                <c:pt idx="154">
                  <c:v>134.95169558359623</c:v>
                </c:pt>
                <c:pt idx="155">
                  <c:v>134.32570977917982</c:v>
                </c:pt>
                <c:pt idx="156">
                  <c:v>135.37559148264984</c:v>
                </c:pt>
                <c:pt idx="157">
                  <c:v>134.91226340694004</c:v>
                </c:pt>
                <c:pt idx="158">
                  <c:v>134.12854889589906</c:v>
                </c:pt>
                <c:pt idx="159">
                  <c:v>133.98560725552048</c:v>
                </c:pt>
                <c:pt idx="160">
                  <c:v>132.76813880126184</c:v>
                </c:pt>
                <c:pt idx="161">
                  <c:v>131.91541798107255</c:v>
                </c:pt>
                <c:pt idx="162">
                  <c:v>131.95485015772869</c:v>
                </c:pt>
                <c:pt idx="163">
                  <c:v>129.86987381703472</c:v>
                </c:pt>
                <c:pt idx="164">
                  <c:v>131.51123817034701</c:v>
                </c:pt>
                <c:pt idx="165">
                  <c:v>129.69735804416405</c:v>
                </c:pt>
                <c:pt idx="166">
                  <c:v>129.47062302839117</c:v>
                </c:pt>
                <c:pt idx="167">
                  <c:v>130.01774447949526</c:v>
                </c:pt>
                <c:pt idx="168">
                  <c:v>130.03253154574134</c:v>
                </c:pt>
                <c:pt idx="169">
                  <c:v>131.0380520504732</c:v>
                </c:pt>
                <c:pt idx="170">
                  <c:v>131.68868296529971</c:v>
                </c:pt>
                <c:pt idx="171">
                  <c:v>133.40398264984225</c:v>
                </c:pt>
                <c:pt idx="172">
                  <c:v>133.67014984227131</c:v>
                </c:pt>
                <c:pt idx="173">
                  <c:v>134.14826498422713</c:v>
                </c:pt>
                <c:pt idx="174">
                  <c:v>133.9905362776025</c:v>
                </c:pt>
                <c:pt idx="175">
                  <c:v>134.65102523659306</c:v>
                </c:pt>
                <c:pt idx="176">
                  <c:v>135.8044164037855</c:v>
                </c:pt>
                <c:pt idx="177">
                  <c:v>136.37125394321768</c:v>
                </c:pt>
                <c:pt idx="178">
                  <c:v>135.47417192429023</c:v>
                </c:pt>
                <c:pt idx="179">
                  <c:v>134.19755520504734</c:v>
                </c:pt>
                <c:pt idx="180">
                  <c:v>133.59621451104101</c:v>
                </c:pt>
                <c:pt idx="181">
                  <c:v>134.72496056782336</c:v>
                </c:pt>
                <c:pt idx="182">
                  <c:v>134.35528391167193</c:v>
                </c:pt>
                <c:pt idx="183">
                  <c:v>134.63623817034701</c:v>
                </c:pt>
                <c:pt idx="184">
                  <c:v>133.41384069400632</c:v>
                </c:pt>
                <c:pt idx="185">
                  <c:v>132.30481072555207</c:v>
                </c:pt>
                <c:pt idx="186">
                  <c:v>132.56604889589906</c:v>
                </c:pt>
                <c:pt idx="187">
                  <c:v>134.51794164037855</c:v>
                </c:pt>
                <c:pt idx="188">
                  <c:v>134.93690851735016</c:v>
                </c:pt>
                <c:pt idx="189">
                  <c:v>134.53765772870662</c:v>
                </c:pt>
                <c:pt idx="190">
                  <c:v>136.07551261829653</c:v>
                </c:pt>
                <c:pt idx="191">
                  <c:v>136.22831230283913</c:v>
                </c:pt>
                <c:pt idx="192">
                  <c:v>135.4938880126183</c:v>
                </c:pt>
                <c:pt idx="193">
                  <c:v>135.06506309148264</c:v>
                </c:pt>
                <c:pt idx="194">
                  <c:v>135.84877760252368</c:v>
                </c:pt>
                <c:pt idx="195">
                  <c:v>136.94794952681386</c:v>
                </c:pt>
                <c:pt idx="196">
                  <c:v>137.74645110410094</c:v>
                </c:pt>
                <c:pt idx="197">
                  <c:v>137.81545741324922</c:v>
                </c:pt>
                <c:pt idx="198">
                  <c:v>138.544952681388</c:v>
                </c:pt>
                <c:pt idx="199">
                  <c:v>138.34286277602524</c:v>
                </c:pt>
                <c:pt idx="200">
                  <c:v>138.80619085173501</c:v>
                </c:pt>
                <c:pt idx="201">
                  <c:v>139.81171135646687</c:v>
                </c:pt>
                <c:pt idx="202">
                  <c:v>141.03903785488959</c:v>
                </c:pt>
                <c:pt idx="203">
                  <c:v>140.93059936908517</c:v>
                </c:pt>
                <c:pt idx="204">
                  <c:v>141.38899842271294</c:v>
                </c:pt>
                <c:pt idx="205">
                  <c:v>141.31506309148264</c:v>
                </c:pt>
                <c:pt idx="206">
                  <c:v>141.60094637223975</c:v>
                </c:pt>
                <c:pt idx="207">
                  <c:v>141.665023659306</c:v>
                </c:pt>
                <c:pt idx="208">
                  <c:v>141.9016167192429</c:v>
                </c:pt>
                <c:pt idx="209">
                  <c:v>141.14747634069403</c:v>
                </c:pt>
                <c:pt idx="210">
                  <c:v>141.14747634069403</c:v>
                </c:pt>
                <c:pt idx="211">
                  <c:v>142.76419558359621</c:v>
                </c:pt>
                <c:pt idx="212">
                  <c:v>143.4394716088328</c:v>
                </c:pt>
                <c:pt idx="213">
                  <c:v>143.8288643533123</c:v>
                </c:pt>
                <c:pt idx="214">
                  <c:v>144.3464116719243</c:v>
                </c:pt>
                <c:pt idx="215">
                  <c:v>145.01675867507885</c:v>
                </c:pt>
                <c:pt idx="216">
                  <c:v>143.89787066246058</c:v>
                </c:pt>
                <c:pt idx="217">
                  <c:v>143.07965299684543</c:v>
                </c:pt>
                <c:pt idx="218">
                  <c:v>143.6119873817035</c:v>
                </c:pt>
                <c:pt idx="219">
                  <c:v>144.73580441640379</c:v>
                </c:pt>
                <c:pt idx="220">
                  <c:v>144.35134069400632</c:v>
                </c:pt>
                <c:pt idx="221">
                  <c:v>144.46470820189273</c:v>
                </c:pt>
                <c:pt idx="222">
                  <c:v>146.07649842271294</c:v>
                </c:pt>
                <c:pt idx="223">
                  <c:v>145.49980283911671</c:v>
                </c:pt>
                <c:pt idx="224">
                  <c:v>143.98659305993689</c:v>
                </c:pt>
                <c:pt idx="225">
                  <c:v>141.18690851735016</c:v>
                </c:pt>
                <c:pt idx="226">
                  <c:v>140.79751577287064</c:v>
                </c:pt>
                <c:pt idx="227">
                  <c:v>141.04396687697161</c:v>
                </c:pt>
                <c:pt idx="228">
                  <c:v>140.79258675078864</c:v>
                </c:pt>
                <c:pt idx="229">
                  <c:v>140.18138801261827</c:v>
                </c:pt>
                <c:pt idx="230">
                  <c:v>139.65891167192427</c:v>
                </c:pt>
                <c:pt idx="231">
                  <c:v>140.87638012618297</c:v>
                </c:pt>
                <c:pt idx="232">
                  <c:v>142.28115141955837</c:v>
                </c:pt>
                <c:pt idx="233">
                  <c:v>142.01005520504734</c:v>
                </c:pt>
                <c:pt idx="234">
                  <c:v>139.34345425867508</c:v>
                </c:pt>
                <c:pt idx="235">
                  <c:v>138.94913249211356</c:v>
                </c:pt>
                <c:pt idx="236">
                  <c:v>138.28864353312304</c:v>
                </c:pt>
                <c:pt idx="237">
                  <c:v>138.99349369085175</c:v>
                </c:pt>
                <c:pt idx="238">
                  <c:v>139.47160883280756</c:v>
                </c:pt>
                <c:pt idx="239">
                  <c:v>141.27070189274448</c:v>
                </c:pt>
                <c:pt idx="240">
                  <c:v>141.11790220820191</c:v>
                </c:pt>
                <c:pt idx="241">
                  <c:v>141.26577287066246</c:v>
                </c:pt>
                <c:pt idx="242">
                  <c:v>142.35015772870662</c:v>
                </c:pt>
                <c:pt idx="243">
                  <c:v>144.05559936908517</c:v>
                </c:pt>
                <c:pt idx="244">
                  <c:v>144.98718454258673</c:v>
                </c:pt>
                <c:pt idx="245">
                  <c:v>145.5244479495268</c:v>
                </c:pt>
                <c:pt idx="246">
                  <c:v>145.45544164037855</c:v>
                </c:pt>
                <c:pt idx="247">
                  <c:v>144.29712145110409</c:v>
                </c:pt>
                <c:pt idx="248">
                  <c:v>144.46963722397476</c:v>
                </c:pt>
                <c:pt idx="249">
                  <c:v>144.19854100946372</c:v>
                </c:pt>
                <c:pt idx="250">
                  <c:v>144.09503154574134</c:v>
                </c:pt>
                <c:pt idx="251">
                  <c:v>146.83063880126184</c:v>
                </c:pt>
                <c:pt idx="252">
                  <c:v>147.1066640378549</c:v>
                </c:pt>
                <c:pt idx="253">
                  <c:v>146.76163249211356</c:v>
                </c:pt>
                <c:pt idx="254">
                  <c:v>147.40733438485805</c:v>
                </c:pt>
                <c:pt idx="255">
                  <c:v>149.27050473186119</c:v>
                </c:pt>
                <c:pt idx="256">
                  <c:v>149.37894321766564</c:v>
                </c:pt>
                <c:pt idx="257">
                  <c:v>150.08872239747635</c:v>
                </c:pt>
                <c:pt idx="258">
                  <c:v>149.99014195583598</c:v>
                </c:pt>
                <c:pt idx="259">
                  <c:v>150.20208990536278</c:v>
                </c:pt>
                <c:pt idx="260">
                  <c:v>149.91127760252365</c:v>
                </c:pt>
                <c:pt idx="261">
                  <c:v>150.36967665615143</c:v>
                </c:pt>
                <c:pt idx="262">
                  <c:v>150.67034700315457</c:v>
                </c:pt>
                <c:pt idx="263">
                  <c:v>152.0258280757098</c:v>
                </c:pt>
                <c:pt idx="264">
                  <c:v>152.79968454258673</c:v>
                </c:pt>
                <c:pt idx="265">
                  <c:v>152.90812302839117</c:v>
                </c:pt>
                <c:pt idx="266">
                  <c:v>153.20879337539432</c:v>
                </c:pt>
                <c:pt idx="267">
                  <c:v>154.10587539432177</c:v>
                </c:pt>
                <c:pt idx="268">
                  <c:v>154.87480283911671</c:v>
                </c:pt>
                <c:pt idx="269">
                  <c:v>155.12618296529971</c:v>
                </c:pt>
                <c:pt idx="270">
                  <c:v>154.7614353312303</c:v>
                </c:pt>
                <c:pt idx="271">
                  <c:v>154.99309936908517</c:v>
                </c:pt>
                <c:pt idx="272">
                  <c:v>155.62894321766564</c:v>
                </c:pt>
                <c:pt idx="273">
                  <c:v>154.30303627760253</c:v>
                </c:pt>
                <c:pt idx="274">
                  <c:v>155.76695583596214</c:v>
                </c:pt>
                <c:pt idx="275">
                  <c:v>155.85074921135646</c:v>
                </c:pt>
                <c:pt idx="276">
                  <c:v>156.74290220820191</c:v>
                </c:pt>
                <c:pt idx="277">
                  <c:v>158.30047318611989</c:v>
                </c:pt>
                <c:pt idx="278">
                  <c:v>158.24625394321768</c:v>
                </c:pt>
                <c:pt idx="279">
                  <c:v>157.82235804416405</c:v>
                </c:pt>
                <c:pt idx="280">
                  <c:v>158.34483438485805</c:v>
                </c:pt>
                <c:pt idx="281">
                  <c:v>157.22101735015775</c:v>
                </c:pt>
                <c:pt idx="282">
                  <c:v>157.28509463722401</c:v>
                </c:pt>
                <c:pt idx="283">
                  <c:v>158.20682176656155</c:v>
                </c:pt>
                <c:pt idx="284">
                  <c:v>159.26163249211359</c:v>
                </c:pt>
                <c:pt idx="285">
                  <c:v>157.48718454258673</c:v>
                </c:pt>
                <c:pt idx="286">
                  <c:v>157.290023659306</c:v>
                </c:pt>
                <c:pt idx="287">
                  <c:v>158.68986593059938</c:v>
                </c:pt>
                <c:pt idx="288">
                  <c:v>159.1630520504732</c:v>
                </c:pt>
                <c:pt idx="289">
                  <c:v>159.34542586750788</c:v>
                </c:pt>
                <c:pt idx="290">
                  <c:v>159.5080835962145</c:v>
                </c:pt>
                <c:pt idx="291">
                  <c:v>160.44952681388011</c:v>
                </c:pt>
                <c:pt idx="292">
                  <c:v>157.19637223974766</c:v>
                </c:pt>
                <c:pt idx="293">
                  <c:v>157.33438485804416</c:v>
                </c:pt>
                <c:pt idx="294">
                  <c:v>158.68986593059938</c:v>
                </c:pt>
                <c:pt idx="295">
                  <c:v>156.92034700315457</c:v>
                </c:pt>
                <c:pt idx="296">
                  <c:v>158.82294952681391</c:v>
                </c:pt>
                <c:pt idx="297">
                  <c:v>156.5358832807571</c:v>
                </c:pt>
                <c:pt idx="298">
                  <c:v>156.78726340694004</c:v>
                </c:pt>
                <c:pt idx="299">
                  <c:v>154.34246845425866</c:v>
                </c:pt>
                <c:pt idx="300">
                  <c:v>151.54278391167193</c:v>
                </c:pt>
                <c:pt idx="301">
                  <c:v>156.62953470031545</c:v>
                </c:pt>
                <c:pt idx="302">
                  <c:v>157.290023659306</c:v>
                </c:pt>
                <c:pt idx="303">
                  <c:v>159.32078075709782</c:v>
                </c:pt>
                <c:pt idx="304">
                  <c:v>160.02070189274446</c:v>
                </c:pt>
                <c:pt idx="305">
                  <c:v>157.82235804416405</c:v>
                </c:pt>
                <c:pt idx="306">
                  <c:v>157.78292586750791</c:v>
                </c:pt>
                <c:pt idx="307">
                  <c:v>156.80205047318611</c:v>
                </c:pt>
                <c:pt idx="308">
                  <c:v>154.95366719242901</c:v>
                </c:pt>
                <c:pt idx="309">
                  <c:v>150.57176656151421</c:v>
                </c:pt>
                <c:pt idx="310">
                  <c:v>149.23107255520506</c:v>
                </c:pt>
                <c:pt idx="311">
                  <c:v>150.1330835962145</c:v>
                </c:pt>
                <c:pt idx="312">
                  <c:v>149.45287854889588</c:v>
                </c:pt>
                <c:pt idx="313">
                  <c:v>150.48304416403786</c:v>
                </c:pt>
                <c:pt idx="314">
                  <c:v>154.42133280757099</c:v>
                </c:pt>
                <c:pt idx="315">
                  <c:v>153.0461356466877</c:v>
                </c:pt>
                <c:pt idx="316">
                  <c:v>153.75591482649841</c:v>
                </c:pt>
                <c:pt idx="317">
                  <c:v>152.14412460567826</c:v>
                </c:pt>
                <c:pt idx="318">
                  <c:v>154.52484227129338</c:v>
                </c:pt>
                <c:pt idx="319">
                  <c:v>156.22535488958991</c:v>
                </c:pt>
                <c:pt idx="320">
                  <c:v>154.06644321766561</c:v>
                </c:pt>
                <c:pt idx="321">
                  <c:v>152.65181388012618</c:v>
                </c:pt>
                <c:pt idx="322">
                  <c:v>153.02149053627761</c:v>
                </c:pt>
                <c:pt idx="323">
                  <c:v>152.38071766561515</c:v>
                </c:pt>
                <c:pt idx="324">
                  <c:v>155.32827287066246</c:v>
                </c:pt>
                <c:pt idx="325">
                  <c:v>156.28943217665613</c:v>
                </c:pt>
                <c:pt idx="326">
                  <c:v>155.52543375394322</c:v>
                </c:pt>
                <c:pt idx="327">
                  <c:v>157.52168769716087</c:v>
                </c:pt>
                <c:pt idx="328">
                  <c:v>157.82728706624604</c:v>
                </c:pt>
                <c:pt idx="329">
                  <c:v>157.59562302839117</c:v>
                </c:pt>
                <c:pt idx="330">
                  <c:v>157.60548107255522</c:v>
                </c:pt>
                <c:pt idx="331">
                  <c:v>158.47298895899053</c:v>
                </c:pt>
                <c:pt idx="332">
                  <c:v>157.60548107255522</c:v>
                </c:pt>
                <c:pt idx="333">
                  <c:v>156.82176656151421</c:v>
                </c:pt>
                <c:pt idx="334">
                  <c:v>154.00729495268141</c:v>
                </c:pt>
                <c:pt idx="335">
                  <c:v>153.8594242902208</c:v>
                </c:pt>
                <c:pt idx="336">
                  <c:v>153.82492113564666</c:v>
                </c:pt>
                <c:pt idx="337">
                  <c:v>150.86257886435331</c:v>
                </c:pt>
                <c:pt idx="338">
                  <c:v>149.04869873817034</c:v>
                </c:pt>
                <c:pt idx="339">
                  <c:v>145.87933753943216</c:v>
                </c:pt>
                <c:pt idx="340">
                  <c:v>144.27740536277602</c:v>
                </c:pt>
                <c:pt idx="341">
                  <c:v>144.68651419558361</c:v>
                </c:pt>
                <c:pt idx="342">
                  <c:v>145.88426656151421</c:v>
                </c:pt>
                <c:pt idx="343">
                  <c:v>148.8022476340694</c:v>
                </c:pt>
                <c:pt idx="344">
                  <c:v>150.06407728706623</c:v>
                </c:pt>
                <c:pt idx="345">
                  <c:v>151.52799684542589</c:v>
                </c:pt>
                <c:pt idx="346">
                  <c:v>152.11455047318614</c:v>
                </c:pt>
                <c:pt idx="347">
                  <c:v>153.47988958990538</c:v>
                </c:pt>
                <c:pt idx="348">
                  <c:v>153.34680599369085</c:v>
                </c:pt>
                <c:pt idx="349">
                  <c:v>151.36041009463722</c:v>
                </c:pt>
                <c:pt idx="350">
                  <c:v>147.59956624605678</c:v>
                </c:pt>
                <c:pt idx="351">
                  <c:v>147.30875394321768</c:v>
                </c:pt>
                <c:pt idx="352">
                  <c:v>148.77760252365931</c:v>
                </c:pt>
                <c:pt idx="353">
                  <c:v>148.91561514195584</c:v>
                </c:pt>
                <c:pt idx="354">
                  <c:v>150.77878548895899</c:v>
                </c:pt>
                <c:pt idx="355">
                  <c:v>152.85883280757099</c:v>
                </c:pt>
                <c:pt idx="356">
                  <c:v>153.12007097791798</c:v>
                </c:pt>
                <c:pt idx="357">
                  <c:v>152.72574921135649</c:v>
                </c:pt>
                <c:pt idx="358">
                  <c:v>152.24270504731862</c:v>
                </c:pt>
                <c:pt idx="359">
                  <c:v>151.32590694006311</c:v>
                </c:pt>
                <c:pt idx="360">
                  <c:v>151.50335173501577</c:v>
                </c:pt>
                <c:pt idx="361">
                  <c:v>153.34187697160883</c:v>
                </c:pt>
                <c:pt idx="362">
                  <c:v>153.07570977917982</c:v>
                </c:pt>
                <c:pt idx="363">
                  <c:v>153.91857255520506</c:v>
                </c:pt>
                <c:pt idx="364">
                  <c:v>153.89885646687696</c:v>
                </c:pt>
                <c:pt idx="365">
                  <c:v>152.24270504731862</c:v>
                </c:pt>
                <c:pt idx="366">
                  <c:v>153.53903785488961</c:v>
                </c:pt>
                <c:pt idx="367">
                  <c:v>153.66226340694007</c:v>
                </c:pt>
                <c:pt idx="368">
                  <c:v>151.5625</c:v>
                </c:pt>
                <c:pt idx="369">
                  <c:v>151.23718454258673</c:v>
                </c:pt>
                <c:pt idx="370">
                  <c:v>151.89274447949529</c:v>
                </c:pt>
                <c:pt idx="371">
                  <c:v>151.31111987381703</c:v>
                </c:pt>
                <c:pt idx="372">
                  <c:v>152.74053627760253</c:v>
                </c:pt>
                <c:pt idx="373">
                  <c:v>153.07078075709779</c:v>
                </c:pt>
                <c:pt idx="374">
                  <c:v>151.25690063091483</c:v>
                </c:pt>
                <c:pt idx="375">
                  <c:v>151.53292586750788</c:v>
                </c:pt>
                <c:pt idx="376">
                  <c:v>151.81388012618297</c:v>
                </c:pt>
                <c:pt idx="377">
                  <c:v>149.57610410094637</c:v>
                </c:pt>
                <c:pt idx="378">
                  <c:v>149.47259463722398</c:v>
                </c:pt>
                <c:pt idx="379">
                  <c:v>148.69873817034701</c:v>
                </c:pt>
                <c:pt idx="380">
                  <c:v>150.55205047318611</c:v>
                </c:pt>
                <c:pt idx="381">
                  <c:v>150.2316640378549</c:v>
                </c:pt>
                <c:pt idx="382">
                  <c:v>149.53174290220821</c:v>
                </c:pt>
                <c:pt idx="383">
                  <c:v>152.43986593059938</c:v>
                </c:pt>
                <c:pt idx="384">
                  <c:v>153.4108832807571</c:v>
                </c:pt>
                <c:pt idx="385">
                  <c:v>154.65299684542586</c:v>
                </c:pt>
                <c:pt idx="386">
                  <c:v>155.16561514195584</c:v>
                </c:pt>
                <c:pt idx="387">
                  <c:v>155.34798895899056</c:v>
                </c:pt>
                <c:pt idx="388">
                  <c:v>155.76202681388011</c:v>
                </c:pt>
                <c:pt idx="389">
                  <c:v>156.98935331230282</c:v>
                </c:pt>
                <c:pt idx="390">
                  <c:v>157.45761041009462</c:v>
                </c:pt>
                <c:pt idx="391">
                  <c:v>157.84700315457414</c:v>
                </c:pt>
                <c:pt idx="392">
                  <c:v>157.07314668769718</c:v>
                </c:pt>
                <c:pt idx="393">
                  <c:v>156.57038643533124</c:v>
                </c:pt>
                <c:pt idx="394">
                  <c:v>155.43671135646687</c:v>
                </c:pt>
                <c:pt idx="395">
                  <c:v>155.97397476340694</c:v>
                </c:pt>
                <c:pt idx="396">
                  <c:v>157.55126182965299</c:v>
                </c:pt>
                <c:pt idx="397">
                  <c:v>156.75276025236593</c:v>
                </c:pt>
                <c:pt idx="398">
                  <c:v>153.66226340694007</c:v>
                </c:pt>
                <c:pt idx="399">
                  <c:v>153.62776025236593</c:v>
                </c:pt>
                <c:pt idx="400">
                  <c:v>154.48541009463725</c:v>
                </c:pt>
                <c:pt idx="401">
                  <c:v>154.37204258675078</c:v>
                </c:pt>
                <c:pt idx="402">
                  <c:v>154.02208201892748</c:v>
                </c:pt>
                <c:pt idx="403">
                  <c:v>153.42074132492115</c:v>
                </c:pt>
                <c:pt idx="404">
                  <c:v>152.18848580441639</c:v>
                </c:pt>
                <c:pt idx="405">
                  <c:v>151.78430599369085</c:v>
                </c:pt>
                <c:pt idx="406">
                  <c:v>151.41955835962145</c:v>
                </c:pt>
                <c:pt idx="407">
                  <c:v>152.65181388012618</c:v>
                </c:pt>
                <c:pt idx="408">
                  <c:v>152.97712933753945</c:v>
                </c:pt>
                <c:pt idx="409">
                  <c:v>152.57294952681389</c:v>
                </c:pt>
                <c:pt idx="410">
                  <c:v>153.0461356466877</c:v>
                </c:pt>
                <c:pt idx="411">
                  <c:v>153.5686119873817</c:v>
                </c:pt>
                <c:pt idx="412">
                  <c:v>153.84956624605678</c:v>
                </c:pt>
                <c:pt idx="413">
                  <c:v>154.29810725552051</c:v>
                </c:pt>
                <c:pt idx="414">
                  <c:v>153.50453470031547</c:v>
                </c:pt>
                <c:pt idx="415">
                  <c:v>153.92350157728706</c:v>
                </c:pt>
                <c:pt idx="416">
                  <c:v>154.93888012618297</c:v>
                </c:pt>
                <c:pt idx="417">
                  <c:v>154.57413249211359</c:v>
                </c:pt>
                <c:pt idx="418">
                  <c:v>154.18966876971609</c:v>
                </c:pt>
                <c:pt idx="419">
                  <c:v>154.23895899053628</c:v>
                </c:pt>
                <c:pt idx="420">
                  <c:v>154.82058359621453</c:v>
                </c:pt>
                <c:pt idx="421">
                  <c:v>155.09167981072554</c:v>
                </c:pt>
                <c:pt idx="422">
                  <c:v>155.54022082018929</c:v>
                </c:pt>
                <c:pt idx="423">
                  <c:v>155.27405362776025</c:v>
                </c:pt>
                <c:pt idx="424">
                  <c:v>154.8452287066246</c:v>
                </c:pt>
                <c:pt idx="425">
                  <c:v>154.98817034700318</c:v>
                </c:pt>
                <c:pt idx="426">
                  <c:v>155.26419558359621</c:v>
                </c:pt>
                <c:pt idx="427">
                  <c:v>155.0719637223975</c:v>
                </c:pt>
                <c:pt idx="428">
                  <c:v>155.20011829652998</c:v>
                </c:pt>
                <c:pt idx="429">
                  <c:v>156.57038643533124</c:v>
                </c:pt>
                <c:pt idx="430">
                  <c:v>158.89195583596216</c:v>
                </c:pt>
                <c:pt idx="431">
                  <c:v>160.05027602523657</c:v>
                </c:pt>
                <c:pt idx="432">
                  <c:v>159.65102523659306</c:v>
                </c:pt>
                <c:pt idx="433">
                  <c:v>160.96214511041009</c:v>
                </c:pt>
                <c:pt idx="434">
                  <c:v>161.06072555205046</c:v>
                </c:pt>
                <c:pt idx="435">
                  <c:v>159.18276813880126</c:v>
                </c:pt>
                <c:pt idx="436">
                  <c:v>160.29672712933754</c:v>
                </c:pt>
                <c:pt idx="437">
                  <c:v>157.82728706624604</c:v>
                </c:pt>
                <c:pt idx="438">
                  <c:v>158.26104100946372</c:v>
                </c:pt>
                <c:pt idx="439">
                  <c:v>160.09463722397476</c:v>
                </c:pt>
                <c:pt idx="440">
                  <c:v>159.57708990536278</c:v>
                </c:pt>
                <c:pt idx="441">
                  <c:v>159.73481861198738</c:v>
                </c:pt>
                <c:pt idx="442">
                  <c:v>159.10390378548897</c:v>
                </c:pt>
                <c:pt idx="443">
                  <c:v>160.99171924290221</c:v>
                </c:pt>
                <c:pt idx="444">
                  <c:v>161.49940851735013</c:v>
                </c:pt>
                <c:pt idx="445">
                  <c:v>161.66206624605678</c:v>
                </c:pt>
                <c:pt idx="446">
                  <c:v>161.98738170347002</c:v>
                </c:pt>
                <c:pt idx="447">
                  <c:v>161.81979495268141</c:v>
                </c:pt>
                <c:pt idx="448">
                  <c:v>164.35331230283913</c:v>
                </c:pt>
                <c:pt idx="449">
                  <c:v>165.8566640378549</c:v>
                </c:pt>
                <c:pt idx="450">
                  <c:v>164.54061514195584</c:v>
                </c:pt>
                <c:pt idx="451">
                  <c:v>165.40812302839117</c:v>
                </c:pt>
                <c:pt idx="452">
                  <c:v>165.32432965299685</c:v>
                </c:pt>
                <c:pt idx="453">
                  <c:v>166.54179810725552</c:v>
                </c:pt>
                <c:pt idx="454">
                  <c:v>167.64097003154575</c:v>
                </c:pt>
                <c:pt idx="455">
                  <c:v>167.74447949526814</c:v>
                </c:pt>
                <c:pt idx="456">
                  <c:v>166.85725552050471</c:v>
                </c:pt>
                <c:pt idx="457">
                  <c:v>167.23679022082021</c:v>
                </c:pt>
                <c:pt idx="458">
                  <c:v>166.89175867507885</c:v>
                </c:pt>
                <c:pt idx="459">
                  <c:v>168.56269716088329</c:v>
                </c:pt>
                <c:pt idx="460">
                  <c:v>168.85843848580441</c:v>
                </c:pt>
                <c:pt idx="461">
                  <c:v>169.75059148264984</c:v>
                </c:pt>
                <c:pt idx="462">
                  <c:v>170.88919558359621</c:v>
                </c:pt>
                <c:pt idx="463">
                  <c:v>171.70741324921138</c:v>
                </c:pt>
                <c:pt idx="464">
                  <c:v>172.07708990536278</c:v>
                </c:pt>
                <c:pt idx="465">
                  <c:v>171.50532334384857</c:v>
                </c:pt>
                <c:pt idx="466">
                  <c:v>170.9138406940063</c:v>
                </c:pt>
                <c:pt idx="467">
                  <c:v>171.52503943217667</c:v>
                </c:pt>
                <c:pt idx="468">
                  <c:v>171.97358044164037</c:v>
                </c:pt>
                <c:pt idx="469">
                  <c:v>169.77030757097793</c:v>
                </c:pt>
                <c:pt idx="470">
                  <c:v>168.57255520504734</c:v>
                </c:pt>
                <c:pt idx="471">
                  <c:v>170.24349369085172</c:v>
                </c:pt>
                <c:pt idx="472">
                  <c:v>171.03213722397476</c:v>
                </c:pt>
                <c:pt idx="473">
                  <c:v>172.69321766561515</c:v>
                </c:pt>
                <c:pt idx="474">
                  <c:v>173.98462145110412</c:v>
                </c:pt>
                <c:pt idx="475">
                  <c:v>174.37401419558358</c:v>
                </c:pt>
                <c:pt idx="476">
                  <c:v>174.13742113564669</c:v>
                </c:pt>
                <c:pt idx="477">
                  <c:v>175.11336750788641</c:v>
                </c:pt>
                <c:pt idx="478">
                  <c:v>175.62598580441642</c:v>
                </c:pt>
                <c:pt idx="479">
                  <c:v>173.01853312302839</c:v>
                </c:pt>
                <c:pt idx="480">
                  <c:v>173.10725552050471</c:v>
                </c:pt>
                <c:pt idx="481">
                  <c:v>173.86139589905366</c:v>
                </c:pt>
                <c:pt idx="482">
                  <c:v>173.68395110410094</c:v>
                </c:pt>
                <c:pt idx="483">
                  <c:v>171.48067823343848</c:v>
                </c:pt>
                <c:pt idx="484">
                  <c:v>170.63288643533124</c:v>
                </c:pt>
                <c:pt idx="485">
                  <c:v>169.43513406940062</c:v>
                </c:pt>
                <c:pt idx="486">
                  <c:v>169.49921135646687</c:v>
                </c:pt>
                <c:pt idx="487">
                  <c:v>169.4055599369085</c:v>
                </c:pt>
                <c:pt idx="488">
                  <c:v>170.12519716088329</c:v>
                </c:pt>
                <c:pt idx="489">
                  <c:v>169.98718454258676</c:v>
                </c:pt>
                <c:pt idx="490">
                  <c:v>168.89787066246058</c:v>
                </c:pt>
                <c:pt idx="491">
                  <c:v>168.5922712933754</c:v>
                </c:pt>
                <c:pt idx="492">
                  <c:v>170.34700315457414</c:v>
                </c:pt>
                <c:pt idx="493">
                  <c:v>170.5244479495268</c:v>
                </c:pt>
                <c:pt idx="494">
                  <c:v>172.38761829652998</c:v>
                </c:pt>
                <c:pt idx="495">
                  <c:v>173.61987381703469</c:v>
                </c:pt>
                <c:pt idx="496">
                  <c:v>174.71904574132492</c:v>
                </c:pt>
                <c:pt idx="497">
                  <c:v>174.12263406940062</c:v>
                </c:pt>
                <c:pt idx="498">
                  <c:v>173.06782334384857</c:v>
                </c:pt>
                <c:pt idx="499">
                  <c:v>173.75788643533124</c:v>
                </c:pt>
                <c:pt idx="500">
                  <c:v>174.82255520504734</c:v>
                </c:pt>
                <c:pt idx="501">
                  <c:v>176.57235804416405</c:v>
                </c:pt>
                <c:pt idx="502">
                  <c:v>175.79850157728708</c:v>
                </c:pt>
                <c:pt idx="503">
                  <c:v>176.72515772870662</c:v>
                </c:pt>
                <c:pt idx="504">
                  <c:v>176.94203470031547</c:v>
                </c:pt>
                <c:pt idx="505">
                  <c:v>176.57235804416405</c:v>
                </c:pt>
                <c:pt idx="506">
                  <c:v>175.55205047318614</c:v>
                </c:pt>
                <c:pt idx="507">
                  <c:v>172.68828864353313</c:v>
                </c:pt>
                <c:pt idx="508">
                  <c:v>170.82511829652998</c:v>
                </c:pt>
                <c:pt idx="509">
                  <c:v>170.12519716088329</c:v>
                </c:pt>
                <c:pt idx="510">
                  <c:v>172.51084384858044</c:v>
                </c:pt>
                <c:pt idx="511">
                  <c:v>173.10725552050471</c:v>
                </c:pt>
                <c:pt idx="512">
                  <c:v>171.59897476340694</c:v>
                </c:pt>
                <c:pt idx="513">
                  <c:v>170.60331230283913</c:v>
                </c:pt>
                <c:pt idx="514">
                  <c:v>171.61376182965299</c:v>
                </c:pt>
                <c:pt idx="515">
                  <c:v>170.61317034700318</c:v>
                </c:pt>
                <c:pt idx="516">
                  <c:v>169.14925078864354</c:v>
                </c:pt>
                <c:pt idx="517">
                  <c:v>170.78568611987384</c:v>
                </c:pt>
                <c:pt idx="518">
                  <c:v>170.42093848580441</c:v>
                </c:pt>
                <c:pt idx="519">
                  <c:v>168.60212933753945</c:v>
                </c:pt>
                <c:pt idx="520">
                  <c:v>168.26695583596214</c:v>
                </c:pt>
                <c:pt idx="521">
                  <c:v>164.80678233438485</c:v>
                </c:pt>
                <c:pt idx="522">
                  <c:v>160.96707413249212</c:v>
                </c:pt>
                <c:pt idx="523">
                  <c:v>160.21786277602524</c:v>
                </c:pt>
                <c:pt idx="524">
                  <c:v>161.48462145110412</c:v>
                </c:pt>
                <c:pt idx="525">
                  <c:v>161.09029968454257</c:v>
                </c:pt>
                <c:pt idx="526">
                  <c:v>163.07669558359623</c:v>
                </c:pt>
                <c:pt idx="527">
                  <c:v>163.33300473186119</c:v>
                </c:pt>
                <c:pt idx="528">
                  <c:v>164.38288643533124</c:v>
                </c:pt>
                <c:pt idx="529">
                  <c:v>165.05816246056784</c:v>
                </c:pt>
                <c:pt idx="530">
                  <c:v>165.95031545741327</c:v>
                </c:pt>
                <c:pt idx="531">
                  <c:v>165.88130914826499</c:v>
                </c:pt>
                <c:pt idx="532">
                  <c:v>166.6847397476341</c:v>
                </c:pt>
                <c:pt idx="533">
                  <c:v>167.91206624605678</c:v>
                </c:pt>
                <c:pt idx="534">
                  <c:v>166.66009463722398</c:v>
                </c:pt>
                <c:pt idx="535">
                  <c:v>167.97121451104101</c:v>
                </c:pt>
                <c:pt idx="536">
                  <c:v>167.51281545741327</c:v>
                </c:pt>
                <c:pt idx="537">
                  <c:v>167.56703470031545</c:v>
                </c:pt>
                <c:pt idx="538">
                  <c:v>166.56644321766564</c:v>
                </c:pt>
                <c:pt idx="539">
                  <c:v>166.77839116719244</c:v>
                </c:pt>
                <c:pt idx="540">
                  <c:v>165.94045741324922</c:v>
                </c:pt>
                <c:pt idx="541">
                  <c:v>165.40319400630915</c:v>
                </c:pt>
                <c:pt idx="542">
                  <c:v>163.14570189274448</c:v>
                </c:pt>
                <c:pt idx="543">
                  <c:v>163.68296529968453</c:v>
                </c:pt>
                <c:pt idx="544">
                  <c:v>163.94420347003157</c:v>
                </c:pt>
                <c:pt idx="545">
                  <c:v>164.57018927444796</c:v>
                </c:pt>
                <c:pt idx="546">
                  <c:v>164.48146687697161</c:v>
                </c:pt>
                <c:pt idx="547">
                  <c:v>164.13150630914828</c:v>
                </c:pt>
                <c:pt idx="548">
                  <c:v>165.09266561514195</c:v>
                </c:pt>
                <c:pt idx="549">
                  <c:v>165.79751577287067</c:v>
                </c:pt>
                <c:pt idx="550">
                  <c:v>165.8566640378549</c:v>
                </c:pt>
                <c:pt idx="551">
                  <c:v>166.24112776025234</c:v>
                </c:pt>
                <c:pt idx="552">
                  <c:v>165.88623817034701</c:v>
                </c:pt>
                <c:pt idx="553">
                  <c:v>166.21648264984228</c:v>
                </c:pt>
                <c:pt idx="554">
                  <c:v>166.01932176656152</c:v>
                </c:pt>
                <c:pt idx="555">
                  <c:v>165.57570977917982</c:v>
                </c:pt>
                <c:pt idx="556">
                  <c:v>163.80126182965299</c:v>
                </c:pt>
                <c:pt idx="557">
                  <c:v>164.98915615141959</c:v>
                </c:pt>
                <c:pt idx="558">
                  <c:v>166.669952681388</c:v>
                </c:pt>
                <c:pt idx="559">
                  <c:v>168.82393533123027</c:v>
                </c:pt>
                <c:pt idx="560">
                  <c:v>169.33162460567826</c:v>
                </c:pt>
                <c:pt idx="561">
                  <c:v>169.03095425867508</c:v>
                </c:pt>
                <c:pt idx="562">
                  <c:v>169.43020504731862</c:v>
                </c:pt>
                <c:pt idx="563">
                  <c:v>168.3852523659306</c:v>
                </c:pt>
                <c:pt idx="564">
                  <c:v>167.24664826498423</c:v>
                </c:pt>
                <c:pt idx="565">
                  <c:v>167.11849369085175</c:v>
                </c:pt>
                <c:pt idx="566">
                  <c:v>167.72476340694004</c:v>
                </c:pt>
                <c:pt idx="567">
                  <c:v>168.19302050473189</c:v>
                </c:pt>
                <c:pt idx="568">
                  <c:v>168.28174290220821</c:v>
                </c:pt>
                <c:pt idx="569">
                  <c:v>166.96569400630915</c:v>
                </c:pt>
                <c:pt idx="570">
                  <c:v>166.30027602523657</c:v>
                </c:pt>
                <c:pt idx="571">
                  <c:v>167.24171924290221</c:v>
                </c:pt>
                <c:pt idx="572">
                  <c:v>167.78884069400632</c:v>
                </c:pt>
                <c:pt idx="573">
                  <c:v>167.36987381703469</c:v>
                </c:pt>
                <c:pt idx="574">
                  <c:v>167.21707413249212</c:v>
                </c:pt>
                <c:pt idx="575">
                  <c:v>168.04022082018929</c:v>
                </c:pt>
                <c:pt idx="576">
                  <c:v>165.32925867507888</c:v>
                </c:pt>
                <c:pt idx="577">
                  <c:v>163.88505520504734</c:v>
                </c:pt>
                <c:pt idx="578">
                  <c:v>161.85429810725554</c:v>
                </c:pt>
                <c:pt idx="579">
                  <c:v>160.21786277602524</c:v>
                </c:pt>
                <c:pt idx="580">
                  <c:v>159.61652208201892</c:v>
                </c:pt>
                <c:pt idx="581">
                  <c:v>159.22712933753945</c:v>
                </c:pt>
                <c:pt idx="582">
                  <c:v>160.99664826498423</c:v>
                </c:pt>
                <c:pt idx="583">
                  <c:v>160.30165615141959</c:v>
                </c:pt>
                <c:pt idx="584">
                  <c:v>160.15378548895899</c:v>
                </c:pt>
                <c:pt idx="585">
                  <c:v>161.12480283911671</c:v>
                </c:pt>
                <c:pt idx="586">
                  <c:v>160.57768138801259</c:v>
                </c:pt>
                <c:pt idx="587">
                  <c:v>160.90792586750788</c:v>
                </c:pt>
                <c:pt idx="588">
                  <c:v>159.897476340694</c:v>
                </c:pt>
                <c:pt idx="589">
                  <c:v>159.93690851735016</c:v>
                </c:pt>
                <c:pt idx="590">
                  <c:v>161.77050473186119</c:v>
                </c:pt>
                <c:pt idx="591">
                  <c:v>160.86849369085175</c:v>
                </c:pt>
                <c:pt idx="592">
                  <c:v>161.80500788643533</c:v>
                </c:pt>
                <c:pt idx="593">
                  <c:v>160.9375</c:v>
                </c:pt>
                <c:pt idx="594">
                  <c:v>160.34601735015775</c:v>
                </c:pt>
                <c:pt idx="595">
                  <c:v>161.25788643533124</c:v>
                </c:pt>
                <c:pt idx="596">
                  <c:v>163.11119873817034</c:v>
                </c:pt>
                <c:pt idx="597">
                  <c:v>164.06250000000003</c:v>
                </c:pt>
                <c:pt idx="598">
                  <c:v>165.77287066246055</c:v>
                </c:pt>
                <c:pt idx="599">
                  <c:v>166.03903785488961</c:v>
                </c:pt>
                <c:pt idx="600">
                  <c:v>166.32985015772869</c:v>
                </c:pt>
                <c:pt idx="601">
                  <c:v>167.68040220820191</c:v>
                </c:pt>
                <c:pt idx="602">
                  <c:v>168.227523659306</c:v>
                </c:pt>
                <c:pt idx="603">
                  <c:v>168.40003943217664</c:v>
                </c:pt>
                <c:pt idx="604">
                  <c:v>168.03036277602524</c:v>
                </c:pt>
                <c:pt idx="605">
                  <c:v>167.03470031545743</c:v>
                </c:pt>
                <c:pt idx="606">
                  <c:v>166.6847397476341</c:v>
                </c:pt>
                <c:pt idx="607">
                  <c:v>165.55599369085175</c:v>
                </c:pt>
                <c:pt idx="608">
                  <c:v>166.21155362776025</c:v>
                </c:pt>
                <c:pt idx="609">
                  <c:v>165.30461356466876</c:v>
                </c:pt>
                <c:pt idx="610">
                  <c:v>165.77779968454257</c:v>
                </c:pt>
                <c:pt idx="611">
                  <c:v>166.71924290220821</c:v>
                </c:pt>
                <c:pt idx="612">
                  <c:v>166.99033911671927</c:v>
                </c:pt>
                <c:pt idx="613">
                  <c:v>167.85291798107255</c:v>
                </c:pt>
                <c:pt idx="614">
                  <c:v>167.21214511041009</c:v>
                </c:pt>
                <c:pt idx="615">
                  <c:v>165.71865141955834</c:v>
                </c:pt>
                <c:pt idx="616">
                  <c:v>164.06742902208202</c:v>
                </c:pt>
                <c:pt idx="617">
                  <c:v>164.21037066246055</c:v>
                </c:pt>
                <c:pt idx="618">
                  <c:v>162.61829652996846</c:v>
                </c:pt>
                <c:pt idx="619">
                  <c:v>163.52523659305993</c:v>
                </c:pt>
                <c:pt idx="620">
                  <c:v>159.84325709779182</c:v>
                </c:pt>
                <c:pt idx="621">
                  <c:v>158.18217665615146</c:v>
                </c:pt>
                <c:pt idx="622">
                  <c:v>152.92291009463725</c:v>
                </c:pt>
                <c:pt idx="623">
                  <c:v>150.63584384858044</c:v>
                </c:pt>
                <c:pt idx="624">
                  <c:v>143.10429810725552</c:v>
                </c:pt>
                <c:pt idx="625">
                  <c:v>146.62361987381703</c:v>
                </c:pt>
                <c:pt idx="626">
                  <c:v>142.83813091482651</c:v>
                </c:pt>
                <c:pt idx="627">
                  <c:v>146.37716876971612</c:v>
                </c:pt>
                <c:pt idx="628">
                  <c:v>148.77760252365931</c:v>
                </c:pt>
                <c:pt idx="629">
                  <c:v>149.3986593059937</c:v>
                </c:pt>
                <c:pt idx="630">
                  <c:v>148.90082807570977</c:v>
                </c:pt>
                <c:pt idx="631">
                  <c:v>148.84660883280759</c:v>
                </c:pt>
                <c:pt idx="632">
                  <c:v>143.78943217665616</c:v>
                </c:pt>
                <c:pt idx="633">
                  <c:v>140.71865141955837</c:v>
                </c:pt>
                <c:pt idx="634">
                  <c:v>140.98974763406943</c:v>
                </c:pt>
                <c:pt idx="635">
                  <c:v>144.13939274447952</c:v>
                </c:pt>
                <c:pt idx="636">
                  <c:v>145.24842271293377</c:v>
                </c:pt>
                <c:pt idx="637">
                  <c:v>144.20839905362777</c:v>
                </c:pt>
                <c:pt idx="638">
                  <c:v>145.13998422712933</c:v>
                </c:pt>
                <c:pt idx="639">
                  <c:v>146.7961356466877</c:v>
                </c:pt>
                <c:pt idx="640">
                  <c:v>148.50157728706623</c:v>
                </c:pt>
                <c:pt idx="641">
                  <c:v>150.78371451104101</c:v>
                </c:pt>
                <c:pt idx="642">
                  <c:v>151.40970031545743</c:v>
                </c:pt>
                <c:pt idx="643">
                  <c:v>148.37835173501577</c:v>
                </c:pt>
                <c:pt idx="644">
                  <c:v>146.59897476340694</c:v>
                </c:pt>
                <c:pt idx="645">
                  <c:v>145.88426656151421</c:v>
                </c:pt>
                <c:pt idx="646">
                  <c:v>149.8669164037855</c:v>
                </c:pt>
                <c:pt idx="647">
                  <c:v>149.75354889589906</c:v>
                </c:pt>
                <c:pt idx="648">
                  <c:v>148.44735804416405</c:v>
                </c:pt>
                <c:pt idx="649">
                  <c:v>147.91502365930597</c:v>
                </c:pt>
                <c:pt idx="650">
                  <c:v>148.73324132492115</c:v>
                </c:pt>
                <c:pt idx="651">
                  <c:v>150.11336750788644</c:v>
                </c:pt>
                <c:pt idx="652">
                  <c:v>151.34069400630915</c:v>
                </c:pt>
                <c:pt idx="653">
                  <c:v>152.95248422712936</c:v>
                </c:pt>
                <c:pt idx="654">
                  <c:v>152.32156940063092</c:v>
                </c:pt>
                <c:pt idx="655">
                  <c:v>151.89274447949529</c:v>
                </c:pt>
                <c:pt idx="656">
                  <c:v>148.97476340694007</c:v>
                </c:pt>
                <c:pt idx="657">
                  <c:v>145.13012618296531</c:v>
                </c:pt>
                <c:pt idx="658">
                  <c:v>145.24349369085175</c:v>
                </c:pt>
                <c:pt idx="659">
                  <c:v>147.53548895899053</c:v>
                </c:pt>
                <c:pt idx="660">
                  <c:v>149.91620662460568</c:v>
                </c:pt>
                <c:pt idx="661">
                  <c:v>148.23541009463725</c:v>
                </c:pt>
                <c:pt idx="662">
                  <c:v>148.6494479495268</c:v>
                </c:pt>
                <c:pt idx="663">
                  <c:v>147.79672712933757</c:v>
                </c:pt>
                <c:pt idx="664">
                  <c:v>145.42586750788644</c:v>
                </c:pt>
                <c:pt idx="665">
                  <c:v>145.19420347003154</c:v>
                </c:pt>
                <c:pt idx="666">
                  <c:v>147.73757886435334</c:v>
                </c:pt>
                <c:pt idx="667">
                  <c:v>150.44361198738173</c:v>
                </c:pt>
                <c:pt idx="668">
                  <c:v>149.87184542586752</c:v>
                </c:pt>
                <c:pt idx="669">
                  <c:v>152.00118296529968</c:v>
                </c:pt>
                <c:pt idx="670">
                  <c:v>152.59266561514195</c:v>
                </c:pt>
                <c:pt idx="671">
                  <c:v>152.9672712933754</c:v>
                </c:pt>
                <c:pt idx="672">
                  <c:v>153.20879337539432</c:v>
                </c:pt>
                <c:pt idx="673">
                  <c:v>153.54889589905363</c:v>
                </c:pt>
                <c:pt idx="674">
                  <c:v>152.89826498422713</c:v>
                </c:pt>
                <c:pt idx="675">
                  <c:v>154.36218454258676</c:v>
                </c:pt>
                <c:pt idx="676">
                  <c:v>152.79968454258673</c:v>
                </c:pt>
                <c:pt idx="677">
                  <c:v>152.80954258675078</c:v>
                </c:pt>
                <c:pt idx="678">
                  <c:v>154.10587539432177</c:v>
                </c:pt>
                <c:pt idx="679">
                  <c:v>156.58024447949529</c:v>
                </c:pt>
                <c:pt idx="680">
                  <c:v>154.34739747634069</c:v>
                </c:pt>
                <c:pt idx="681">
                  <c:v>155.83596214511041</c:v>
                </c:pt>
                <c:pt idx="682">
                  <c:v>158.69479495268138</c:v>
                </c:pt>
                <c:pt idx="683">
                  <c:v>158.7736593059937</c:v>
                </c:pt>
                <c:pt idx="684">
                  <c:v>156.60488958990538</c:v>
                </c:pt>
                <c:pt idx="685">
                  <c:v>154.13052050473186</c:v>
                </c:pt>
                <c:pt idx="686">
                  <c:v>154.63820977917982</c:v>
                </c:pt>
                <c:pt idx="687">
                  <c:v>157.49211356466876</c:v>
                </c:pt>
                <c:pt idx="688">
                  <c:v>156.91048895899053</c:v>
                </c:pt>
                <c:pt idx="689">
                  <c:v>157.25059148264984</c:v>
                </c:pt>
                <c:pt idx="690">
                  <c:v>157.96037066246058</c:v>
                </c:pt>
                <c:pt idx="691">
                  <c:v>156.10212933753942</c:v>
                </c:pt>
                <c:pt idx="692">
                  <c:v>155.7472397476341</c:v>
                </c:pt>
                <c:pt idx="693">
                  <c:v>157.52168769716087</c:v>
                </c:pt>
                <c:pt idx="694">
                  <c:v>157.36395899053628</c:v>
                </c:pt>
                <c:pt idx="695">
                  <c:v>158.12795741324922</c:v>
                </c:pt>
                <c:pt idx="696">
                  <c:v>156.51123817034701</c:v>
                </c:pt>
                <c:pt idx="697">
                  <c:v>154.61356466876973</c:v>
                </c:pt>
                <c:pt idx="698">
                  <c:v>153.74605678233439</c:v>
                </c:pt>
                <c:pt idx="699">
                  <c:v>150.92172712933754</c:v>
                </c:pt>
                <c:pt idx="700">
                  <c:v>150.1330835962145</c:v>
                </c:pt>
                <c:pt idx="701">
                  <c:v>148.5163643533123</c:v>
                </c:pt>
                <c:pt idx="702">
                  <c:v>148.45228706624607</c:v>
                </c:pt>
                <c:pt idx="703">
                  <c:v>148.73817034700318</c:v>
                </c:pt>
                <c:pt idx="704">
                  <c:v>152.46451104100947</c:v>
                </c:pt>
                <c:pt idx="705">
                  <c:v>153.70662460567823</c:v>
                </c:pt>
                <c:pt idx="706">
                  <c:v>158.0441640378549</c:v>
                </c:pt>
                <c:pt idx="707">
                  <c:v>158.09345425867508</c:v>
                </c:pt>
                <c:pt idx="708">
                  <c:v>158.96589116719241</c:v>
                </c:pt>
                <c:pt idx="709">
                  <c:v>160.09463722397476</c:v>
                </c:pt>
                <c:pt idx="710">
                  <c:v>160.30165615141959</c:v>
                </c:pt>
                <c:pt idx="711">
                  <c:v>160.74526813880126</c:v>
                </c:pt>
                <c:pt idx="712">
                  <c:v>158.68000788643536</c:v>
                </c:pt>
                <c:pt idx="713">
                  <c:v>159.65102523659306</c:v>
                </c:pt>
                <c:pt idx="714">
                  <c:v>158.98560725552051</c:v>
                </c:pt>
                <c:pt idx="715">
                  <c:v>159.2222003154574</c:v>
                </c:pt>
                <c:pt idx="716">
                  <c:v>158.11317034700315</c:v>
                </c:pt>
                <c:pt idx="717">
                  <c:v>158.02444794952683</c:v>
                </c:pt>
                <c:pt idx="718">
                  <c:v>157.91600946372239</c:v>
                </c:pt>
                <c:pt idx="719">
                  <c:v>156.72318611987382</c:v>
                </c:pt>
                <c:pt idx="720">
                  <c:v>159.48343848580441</c:v>
                </c:pt>
                <c:pt idx="721">
                  <c:v>160.32137223974763</c:v>
                </c:pt>
                <c:pt idx="722">
                  <c:v>161.34660883280756</c:v>
                </c:pt>
                <c:pt idx="723">
                  <c:v>162.86474763406943</c:v>
                </c:pt>
                <c:pt idx="724">
                  <c:v>162.7316640378549</c:v>
                </c:pt>
                <c:pt idx="725">
                  <c:v>162.13032334384857</c:v>
                </c:pt>
                <c:pt idx="726">
                  <c:v>163.80126182965299</c:v>
                </c:pt>
                <c:pt idx="727">
                  <c:v>163.72239747634072</c:v>
                </c:pt>
                <c:pt idx="728">
                  <c:v>164.20544164037852</c:v>
                </c:pt>
                <c:pt idx="729">
                  <c:v>166.07354100946372</c:v>
                </c:pt>
                <c:pt idx="730">
                  <c:v>167.57689274447952</c:v>
                </c:pt>
                <c:pt idx="731">
                  <c:v>168.11415615141956</c:v>
                </c:pt>
                <c:pt idx="732">
                  <c:v>168.40496845425869</c:v>
                </c:pt>
                <c:pt idx="733">
                  <c:v>168.227523659306</c:v>
                </c:pt>
                <c:pt idx="734">
                  <c:v>169.80973974763407</c:v>
                </c:pt>
                <c:pt idx="735">
                  <c:v>170.61317034700318</c:v>
                </c:pt>
                <c:pt idx="736">
                  <c:v>169.60272082018926</c:v>
                </c:pt>
                <c:pt idx="737">
                  <c:v>170.50473186119874</c:v>
                </c:pt>
                <c:pt idx="738">
                  <c:v>170.5983832807571</c:v>
                </c:pt>
                <c:pt idx="739">
                  <c:v>171.11593059936908</c:v>
                </c:pt>
                <c:pt idx="740">
                  <c:v>171.50532334384857</c:v>
                </c:pt>
                <c:pt idx="741">
                  <c:v>172.02287066246058</c:v>
                </c:pt>
                <c:pt idx="742">
                  <c:v>172.0869479495268</c:v>
                </c:pt>
                <c:pt idx="743">
                  <c:v>171.37223974763407</c:v>
                </c:pt>
                <c:pt idx="744">
                  <c:v>171.4264589905363</c:v>
                </c:pt>
                <c:pt idx="745">
                  <c:v>172.392547318612</c:v>
                </c:pt>
                <c:pt idx="746">
                  <c:v>171.09128548895899</c:v>
                </c:pt>
                <c:pt idx="747">
                  <c:v>170.83990536277605</c:v>
                </c:pt>
                <c:pt idx="748">
                  <c:v>170.04140378548897</c:v>
                </c:pt>
                <c:pt idx="749">
                  <c:v>170.68710567823345</c:v>
                </c:pt>
                <c:pt idx="750">
                  <c:v>171.58418769716087</c:v>
                </c:pt>
                <c:pt idx="751">
                  <c:v>172.31861198738173</c:v>
                </c:pt>
                <c:pt idx="752">
                  <c:v>174.80776813880126</c:v>
                </c:pt>
                <c:pt idx="753">
                  <c:v>175.36967665615146</c:v>
                </c:pt>
                <c:pt idx="754">
                  <c:v>173.85646687697164</c:v>
                </c:pt>
                <c:pt idx="755">
                  <c:v>174.17685331230282</c:v>
                </c:pt>
                <c:pt idx="756">
                  <c:v>173.92054416403786</c:v>
                </c:pt>
                <c:pt idx="757">
                  <c:v>173.42764195583598</c:v>
                </c:pt>
                <c:pt idx="758">
                  <c:v>174.37894321766561</c:v>
                </c:pt>
                <c:pt idx="759">
                  <c:v>174.78312302839117</c:v>
                </c:pt>
                <c:pt idx="760">
                  <c:v>175.9069400630915</c:v>
                </c:pt>
                <c:pt idx="761">
                  <c:v>176.91738958990538</c:v>
                </c:pt>
                <c:pt idx="762">
                  <c:v>176.4294164037855</c:v>
                </c:pt>
                <c:pt idx="763">
                  <c:v>176.25690063091483</c:v>
                </c:pt>
                <c:pt idx="764">
                  <c:v>176.00059148264984</c:v>
                </c:pt>
                <c:pt idx="765">
                  <c:v>175.6013406940063</c:v>
                </c:pt>
                <c:pt idx="766">
                  <c:v>175.32531545741327</c:v>
                </c:pt>
                <c:pt idx="767">
                  <c:v>174.27543375394322</c:v>
                </c:pt>
                <c:pt idx="768">
                  <c:v>174.87677444794954</c:v>
                </c:pt>
                <c:pt idx="769">
                  <c:v>175.24152208201892</c:v>
                </c:pt>
                <c:pt idx="770">
                  <c:v>175.29574132492115</c:v>
                </c:pt>
                <c:pt idx="771">
                  <c:v>176.62164826498423</c:v>
                </c:pt>
                <c:pt idx="772">
                  <c:v>177.55816246056784</c:v>
                </c:pt>
                <c:pt idx="773">
                  <c:v>176.31604889589906</c:v>
                </c:pt>
                <c:pt idx="774">
                  <c:v>174.23600157728708</c:v>
                </c:pt>
                <c:pt idx="775">
                  <c:v>174.91127760252368</c:v>
                </c:pt>
                <c:pt idx="776">
                  <c:v>175.62598580441642</c:v>
                </c:pt>
                <c:pt idx="777">
                  <c:v>177.88840694006311</c:v>
                </c:pt>
                <c:pt idx="778">
                  <c:v>177.33142744479494</c:v>
                </c:pt>
                <c:pt idx="779">
                  <c:v>180.33813091482651</c:v>
                </c:pt>
                <c:pt idx="780">
                  <c:v>181.11198738170347</c:v>
                </c:pt>
                <c:pt idx="781">
                  <c:v>181.69854100946372</c:v>
                </c:pt>
                <c:pt idx="782">
                  <c:v>181.20563880126184</c:v>
                </c:pt>
                <c:pt idx="783">
                  <c:v>180.84582018927443</c:v>
                </c:pt>
                <c:pt idx="784">
                  <c:v>179.89944794952683</c:v>
                </c:pt>
                <c:pt idx="785">
                  <c:v>179.74171924290224</c:v>
                </c:pt>
                <c:pt idx="786">
                  <c:v>178.647476340694</c:v>
                </c:pt>
                <c:pt idx="787">
                  <c:v>178.23343848580444</c:v>
                </c:pt>
                <c:pt idx="788">
                  <c:v>179.38682965299682</c:v>
                </c:pt>
                <c:pt idx="789">
                  <c:v>179.3769716088328</c:v>
                </c:pt>
                <c:pt idx="790">
                  <c:v>178.67212145110412</c:v>
                </c:pt>
                <c:pt idx="791">
                  <c:v>177.86376182965301</c:v>
                </c:pt>
                <c:pt idx="792">
                  <c:v>178.24822555205046</c:v>
                </c:pt>
                <c:pt idx="793">
                  <c:v>180.09660883280759</c:v>
                </c:pt>
                <c:pt idx="794">
                  <c:v>178.647476340694</c:v>
                </c:pt>
                <c:pt idx="795">
                  <c:v>178.19400630914825</c:v>
                </c:pt>
                <c:pt idx="796">
                  <c:v>178.73619873817034</c:v>
                </c:pt>
                <c:pt idx="797">
                  <c:v>174.31979495268141</c:v>
                </c:pt>
                <c:pt idx="798">
                  <c:v>174.7683359621451</c:v>
                </c:pt>
                <c:pt idx="799">
                  <c:v>176.48856466876973</c:v>
                </c:pt>
                <c:pt idx="800">
                  <c:v>175.63091482649841</c:v>
                </c:pt>
                <c:pt idx="801">
                  <c:v>175.74428233438485</c:v>
                </c:pt>
                <c:pt idx="802">
                  <c:v>177.3905757097792</c:v>
                </c:pt>
                <c:pt idx="803">
                  <c:v>177.28706624605678</c:v>
                </c:pt>
                <c:pt idx="804">
                  <c:v>176.21253943217664</c:v>
                </c:pt>
                <c:pt idx="805">
                  <c:v>175.89215299684545</c:v>
                </c:pt>
                <c:pt idx="806">
                  <c:v>174.62539432176655</c:v>
                </c:pt>
                <c:pt idx="807">
                  <c:v>174.62046529968453</c:v>
                </c:pt>
                <c:pt idx="808">
                  <c:v>176.75966088328076</c:v>
                </c:pt>
                <c:pt idx="809">
                  <c:v>177.24763406940065</c:v>
                </c:pt>
                <c:pt idx="810">
                  <c:v>177.602523659306</c:v>
                </c:pt>
                <c:pt idx="811">
                  <c:v>177.38071766561515</c:v>
                </c:pt>
                <c:pt idx="812">
                  <c:v>177.86869085173501</c:v>
                </c:pt>
                <c:pt idx="813">
                  <c:v>178.15457413249212</c:v>
                </c:pt>
                <c:pt idx="814">
                  <c:v>177.23284700315457</c:v>
                </c:pt>
                <c:pt idx="815">
                  <c:v>175.14787066246055</c:v>
                </c:pt>
                <c:pt idx="816">
                  <c:v>175.40910883280759</c:v>
                </c:pt>
                <c:pt idx="817">
                  <c:v>174.72890378548897</c:v>
                </c:pt>
                <c:pt idx="818">
                  <c:v>174.29514984227131</c:v>
                </c:pt>
                <c:pt idx="819">
                  <c:v>174.59089116719241</c:v>
                </c:pt>
                <c:pt idx="820">
                  <c:v>174.43316246056781</c:v>
                </c:pt>
                <c:pt idx="821">
                  <c:v>173.37342271293377</c:v>
                </c:pt>
                <c:pt idx="822">
                  <c:v>172.77701104100947</c:v>
                </c:pt>
                <c:pt idx="823">
                  <c:v>171.90457413249212</c:v>
                </c:pt>
                <c:pt idx="824">
                  <c:v>170.60824132492115</c:v>
                </c:pt>
                <c:pt idx="825">
                  <c:v>168.50847791798108</c:v>
                </c:pt>
                <c:pt idx="826">
                  <c:v>169.77523659305993</c:v>
                </c:pt>
                <c:pt idx="827">
                  <c:v>171.17014984227129</c:v>
                </c:pt>
                <c:pt idx="828">
                  <c:v>171.6630520504732</c:v>
                </c:pt>
                <c:pt idx="829">
                  <c:v>172.2594637223975</c:v>
                </c:pt>
                <c:pt idx="830">
                  <c:v>172.7819400630915</c:v>
                </c:pt>
                <c:pt idx="831">
                  <c:v>172.67843059936908</c:v>
                </c:pt>
                <c:pt idx="832">
                  <c:v>174.43809148264984</c:v>
                </c:pt>
                <c:pt idx="833">
                  <c:v>173.58044164037855</c:v>
                </c:pt>
                <c:pt idx="834">
                  <c:v>173.432570977918</c:v>
                </c:pt>
                <c:pt idx="835">
                  <c:v>169.90832018927443</c:v>
                </c:pt>
                <c:pt idx="836">
                  <c:v>167.77898264984228</c:v>
                </c:pt>
                <c:pt idx="837">
                  <c:v>169.23304416403784</c:v>
                </c:pt>
                <c:pt idx="838">
                  <c:v>172.50591482649844</c:v>
                </c:pt>
                <c:pt idx="839">
                  <c:v>172.69814668769718</c:v>
                </c:pt>
                <c:pt idx="840">
                  <c:v>173.68888012618297</c:v>
                </c:pt>
                <c:pt idx="841">
                  <c:v>172.52070189274448</c:v>
                </c:pt>
                <c:pt idx="842">
                  <c:v>174.30993690851736</c:v>
                </c:pt>
                <c:pt idx="843">
                  <c:v>172.50098580441642</c:v>
                </c:pt>
                <c:pt idx="844">
                  <c:v>172.99881703470032</c:v>
                </c:pt>
                <c:pt idx="845">
                  <c:v>174.44794952681389</c:v>
                </c:pt>
                <c:pt idx="846">
                  <c:v>175.6013406940063</c:v>
                </c:pt>
                <c:pt idx="847">
                  <c:v>176.38998422712936</c:v>
                </c:pt>
                <c:pt idx="848">
                  <c:v>176.46391955835963</c:v>
                </c:pt>
                <c:pt idx="849">
                  <c:v>174.62046529968453</c:v>
                </c:pt>
                <c:pt idx="850">
                  <c:v>175.36967665615146</c:v>
                </c:pt>
                <c:pt idx="851">
                  <c:v>173.61987381703469</c:v>
                </c:pt>
                <c:pt idx="852">
                  <c:v>174.0388406940063</c:v>
                </c:pt>
                <c:pt idx="853">
                  <c:v>175.90201104100947</c:v>
                </c:pt>
                <c:pt idx="854">
                  <c:v>176.07945583596216</c:v>
                </c:pt>
                <c:pt idx="855">
                  <c:v>177.57787854889588</c:v>
                </c:pt>
                <c:pt idx="856">
                  <c:v>179.7663643533123</c:v>
                </c:pt>
                <c:pt idx="857">
                  <c:v>181.04791009463725</c:v>
                </c:pt>
                <c:pt idx="858">
                  <c:v>182.25552050473186</c:v>
                </c:pt>
                <c:pt idx="859">
                  <c:v>183.00966088328076</c:v>
                </c:pt>
                <c:pt idx="860">
                  <c:v>182.23580441640382</c:v>
                </c:pt>
                <c:pt idx="861">
                  <c:v>181.5358832807571</c:v>
                </c:pt>
                <c:pt idx="862">
                  <c:v>181.45208990536275</c:v>
                </c:pt>
                <c:pt idx="863">
                  <c:v>181.52109621451103</c:v>
                </c:pt>
                <c:pt idx="864">
                  <c:v>180.78174290220818</c:v>
                </c:pt>
                <c:pt idx="865">
                  <c:v>182.56604889589906</c:v>
                </c:pt>
                <c:pt idx="866">
                  <c:v>182.63505520504731</c:v>
                </c:pt>
                <c:pt idx="867">
                  <c:v>183.5666403785489</c:v>
                </c:pt>
                <c:pt idx="868">
                  <c:v>184.22712933753945</c:v>
                </c:pt>
                <c:pt idx="869">
                  <c:v>185.64668769716087</c:v>
                </c:pt>
                <c:pt idx="870">
                  <c:v>184.63623817034701</c:v>
                </c:pt>
                <c:pt idx="871">
                  <c:v>182.38367507886434</c:v>
                </c:pt>
                <c:pt idx="872">
                  <c:v>181.5358832807571</c:v>
                </c:pt>
                <c:pt idx="873">
                  <c:v>180.75709779179812</c:v>
                </c:pt>
                <c:pt idx="874">
                  <c:v>182.04357255520506</c:v>
                </c:pt>
                <c:pt idx="875">
                  <c:v>184.27149053627764</c:v>
                </c:pt>
                <c:pt idx="876">
                  <c:v>186.80993690851736</c:v>
                </c:pt>
                <c:pt idx="877">
                  <c:v>185.26715299684545</c:v>
                </c:pt>
                <c:pt idx="878">
                  <c:v>185.18828864353313</c:v>
                </c:pt>
                <c:pt idx="879">
                  <c:v>185.31644321766564</c:v>
                </c:pt>
                <c:pt idx="880">
                  <c:v>186.16423501577287</c:v>
                </c:pt>
                <c:pt idx="881">
                  <c:v>186.4008280757098</c:v>
                </c:pt>
                <c:pt idx="882">
                  <c:v>187.52957413249212</c:v>
                </c:pt>
                <c:pt idx="883">
                  <c:v>188.53509463722398</c:v>
                </c:pt>
                <c:pt idx="884">
                  <c:v>189.55540220820188</c:v>
                </c:pt>
                <c:pt idx="885">
                  <c:v>189.52089905362777</c:v>
                </c:pt>
                <c:pt idx="886">
                  <c:v>188.65339116719244</c:v>
                </c:pt>
                <c:pt idx="887">
                  <c:v>189.34345425867508</c:v>
                </c:pt>
                <c:pt idx="888">
                  <c:v>189.86100157728708</c:v>
                </c:pt>
                <c:pt idx="889">
                  <c:v>190.21589116719244</c:v>
                </c:pt>
                <c:pt idx="890">
                  <c:v>191.64530757097793</c:v>
                </c:pt>
                <c:pt idx="891">
                  <c:v>190.92567034700318</c:v>
                </c:pt>
                <c:pt idx="892">
                  <c:v>189.38781545741327</c:v>
                </c:pt>
                <c:pt idx="893">
                  <c:v>188.74211356466878</c:v>
                </c:pt>
                <c:pt idx="894">
                  <c:v>186.73107255520506</c:v>
                </c:pt>
                <c:pt idx="895">
                  <c:v>187.7316640378549</c:v>
                </c:pt>
                <c:pt idx="896">
                  <c:v>187.85981861198741</c:v>
                </c:pt>
                <c:pt idx="897">
                  <c:v>186.75571766561515</c:v>
                </c:pt>
                <c:pt idx="898">
                  <c:v>187.22397476340694</c:v>
                </c:pt>
                <c:pt idx="899">
                  <c:v>186.05086750788641</c:v>
                </c:pt>
                <c:pt idx="900">
                  <c:v>185.49881703470029</c:v>
                </c:pt>
                <c:pt idx="901">
                  <c:v>186.0705835962145</c:v>
                </c:pt>
                <c:pt idx="902">
                  <c:v>185.48402996845425</c:v>
                </c:pt>
                <c:pt idx="903">
                  <c:v>184.67074132492115</c:v>
                </c:pt>
                <c:pt idx="904">
                  <c:v>187.66265772870662</c:v>
                </c:pt>
                <c:pt idx="905">
                  <c:v>187.39156151419559</c:v>
                </c:pt>
                <c:pt idx="906">
                  <c:v>186.82965299684545</c:v>
                </c:pt>
                <c:pt idx="907">
                  <c:v>186.71628548895899</c:v>
                </c:pt>
                <c:pt idx="908">
                  <c:v>186.86908517350159</c:v>
                </c:pt>
                <c:pt idx="909">
                  <c:v>188.33300473186119</c:v>
                </c:pt>
                <c:pt idx="910">
                  <c:v>187.46056782334387</c:v>
                </c:pt>
                <c:pt idx="911">
                  <c:v>186.88387223974763</c:v>
                </c:pt>
                <c:pt idx="912">
                  <c:v>187.3422712933754</c:v>
                </c:pt>
                <c:pt idx="913">
                  <c:v>187.95347003154575</c:v>
                </c:pt>
                <c:pt idx="914">
                  <c:v>188.49566246056784</c:v>
                </c:pt>
                <c:pt idx="915">
                  <c:v>188.50552050473186</c:v>
                </c:pt>
                <c:pt idx="916">
                  <c:v>188.73225552050471</c:v>
                </c:pt>
                <c:pt idx="917">
                  <c:v>187.51478706624607</c:v>
                </c:pt>
                <c:pt idx="918">
                  <c:v>186.89373028391168</c:v>
                </c:pt>
                <c:pt idx="919">
                  <c:v>188.11612776025234</c:v>
                </c:pt>
                <c:pt idx="920">
                  <c:v>186.79514984227131</c:v>
                </c:pt>
                <c:pt idx="921">
                  <c:v>187.2683359621451</c:v>
                </c:pt>
                <c:pt idx="922">
                  <c:v>186.91344637223975</c:v>
                </c:pt>
                <c:pt idx="923">
                  <c:v>187.31269716088329</c:v>
                </c:pt>
                <c:pt idx="924">
                  <c:v>187.2683359621451</c:v>
                </c:pt>
                <c:pt idx="925">
                  <c:v>187.31269716088329</c:v>
                </c:pt>
                <c:pt idx="926">
                  <c:v>187.43099369085175</c:v>
                </c:pt>
                <c:pt idx="927">
                  <c:v>186.69656940063092</c:v>
                </c:pt>
                <c:pt idx="928">
                  <c:v>185.42981072555204</c:v>
                </c:pt>
                <c:pt idx="929">
                  <c:v>185.37559148264984</c:v>
                </c:pt>
                <c:pt idx="930">
                  <c:v>184.67074132492115</c:v>
                </c:pt>
                <c:pt idx="931">
                  <c:v>186.04100946372239</c:v>
                </c:pt>
                <c:pt idx="932">
                  <c:v>187.13032334384857</c:v>
                </c:pt>
                <c:pt idx="933">
                  <c:v>187.1894716088328</c:v>
                </c:pt>
                <c:pt idx="934">
                  <c:v>187.64294164037855</c:v>
                </c:pt>
                <c:pt idx="935">
                  <c:v>186.1691640378549</c:v>
                </c:pt>
                <c:pt idx="936">
                  <c:v>185.415023659306</c:v>
                </c:pt>
                <c:pt idx="937">
                  <c:v>184.03982649842271</c:v>
                </c:pt>
                <c:pt idx="938">
                  <c:v>183.82294952681389</c:v>
                </c:pt>
                <c:pt idx="939">
                  <c:v>184.53765772870662</c:v>
                </c:pt>
                <c:pt idx="940">
                  <c:v>184.53765772870662</c:v>
                </c:pt>
                <c:pt idx="941">
                  <c:v>184.43414826498423</c:v>
                </c:pt>
                <c:pt idx="942">
                  <c:v>184.14826498422713</c:v>
                </c:pt>
                <c:pt idx="943">
                  <c:v>184.375</c:v>
                </c:pt>
                <c:pt idx="944">
                  <c:v>186.26281545741327</c:v>
                </c:pt>
                <c:pt idx="945">
                  <c:v>186.63249211356467</c:v>
                </c:pt>
                <c:pt idx="946">
                  <c:v>187.15989747634069</c:v>
                </c:pt>
                <c:pt idx="947">
                  <c:v>187.99783123028394</c:v>
                </c:pt>
                <c:pt idx="948">
                  <c:v>185.69597791798108</c:v>
                </c:pt>
                <c:pt idx="949">
                  <c:v>184.32570977917982</c:v>
                </c:pt>
                <c:pt idx="950">
                  <c:v>184.5080835962145</c:v>
                </c:pt>
                <c:pt idx="951">
                  <c:v>184.22220031545743</c:v>
                </c:pt>
                <c:pt idx="952">
                  <c:v>183.8722397476341</c:v>
                </c:pt>
                <c:pt idx="953">
                  <c:v>181.59503154574134</c:v>
                </c:pt>
                <c:pt idx="954">
                  <c:v>180.20997634069403</c:v>
                </c:pt>
                <c:pt idx="955">
                  <c:v>181.36829652996843</c:v>
                </c:pt>
                <c:pt idx="956">
                  <c:v>183.73915615141956</c:v>
                </c:pt>
                <c:pt idx="957">
                  <c:v>184.00039432176658</c:v>
                </c:pt>
                <c:pt idx="958">
                  <c:v>184.20741324921138</c:v>
                </c:pt>
                <c:pt idx="959">
                  <c:v>184.19755520504734</c:v>
                </c:pt>
                <c:pt idx="960">
                  <c:v>185.16364353312304</c:v>
                </c:pt>
                <c:pt idx="961">
                  <c:v>184.77917981072557</c:v>
                </c:pt>
                <c:pt idx="962">
                  <c:v>184.83339905362777</c:v>
                </c:pt>
                <c:pt idx="963">
                  <c:v>185.72062302839117</c:v>
                </c:pt>
                <c:pt idx="964">
                  <c:v>186.32196372239747</c:v>
                </c:pt>
                <c:pt idx="965">
                  <c:v>185.97693217665616</c:v>
                </c:pt>
                <c:pt idx="966">
                  <c:v>184.94676656151421</c:v>
                </c:pt>
                <c:pt idx="967">
                  <c:v>184.72003154574134</c:v>
                </c:pt>
                <c:pt idx="968">
                  <c:v>185.22772082018929</c:v>
                </c:pt>
                <c:pt idx="969">
                  <c:v>186.91344637223975</c:v>
                </c:pt>
                <c:pt idx="970">
                  <c:v>187.98304416403786</c:v>
                </c:pt>
                <c:pt idx="971">
                  <c:v>188.18513406940065</c:v>
                </c:pt>
                <c:pt idx="972">
                  <c:v>188.24428233438488</c:v>
                </c:pt>
                <c:pt idx="973">
                  <c:v>188.01754731861197</c:v>
                </c:pt>
                <c:pt idx="974">
                  <c:v>186.76064668769718</c:v>
                </c:pt>
                <c:pt idx="975">
                  <c:v>186.17409305993689</c:v>
                </c:pt>
                <c:pt idx="976">
                  <c:v>186.76064668769718</c:v>
                </c:pt>
                <c:pt idx="977">
                  <c:v>187.77109621451103</c:v>
                </c:pt>
                <c:pt idx="978">
                  <c:v>187.33241324921138</c:v>
                </c:pt>
                <c:pt idx="979">
                  <c:v>188.07176656151421</c:v>
                </c:pt>
                <c:pt idx="980">
                  <c:v>187.5</c:v>
                </c:pt>
                <c:pt idx="981">
                  <c:v>186.8247239747634</c:v>
                </c:pt>
                <c:pt idx="982">
                  <c:v>186.25788643533124</c:v>
                </c:pt>
                <c:pt idx="983">
                  <c:v>185.03548895899053</c:v>
                </c:pt>
                <c:pt idx="984">
                  <c:v>187.09089116719241</c:v>
                </c:pt>
                <c:pt idx="985">
                  <c:v>190.30461356466876</c:v>
                </c:pt>
                <c:pt idx="986">
                  <c:v>192.01991324921136</c:v>
                </c:pt>
                <c:pt idx="987">
                  <c:v>193.5380520504732</c:v>
                </c:pt>
                <c:pt idx="988">
                  <c:v>192.32551261829653</c:v>
                </c:pt>
                <c:pt idx="989">
                  <c:v>192.17764195583595</c:v>
                </c:pt>
                <c:pt idx="990">
                  <c:v>193.19794952681389</c:v>
                </c:pt>
                <c:pt idx="991">
                  <c:v>192.27622239747632</c:v>
                </c:pt>
                <c:pt idx="992">
                  <c:v>190.83201892744481</c:v>
                </c:pt>
                <c:pt idx="993">
                  <c:v>190.31940063091483</c:v>
                </c:pt>
                <c:pt idx="994">
                  <c:v>190.91581230283913</c:v>
                </c:pt>
                <c:pt idx="995">
                  <c:v>191.13268927444796</c:v>
                </c:pt>
                <c:pt idx="996">
                  <c:v>191.2263406940063</c:v>
                </c:pt>
                <c:pt idx="997">
                  <c:v>192.46845425867508</c:v>
                </c:pt>
                <c:pt idx="998">
                  <c:v>192.3205835962145</c:v>
                </c:pt>
                <c:pt idx="999">
                  <c:v>193.3063880126183</c:v>
                </c:pt>
                <c:pt idx="1000">
                  <c:v>193.28174290220821</c:v>
                </c:pt>
                <c:pt idx="1001">
                  <c:v>192.35508675078864</c:v>
                </c:pt>
                <c:pt idx="1002">
                  <c:v>192.17271293375396</c:v>
                </c:pt>
                <c:pt idx="1003">
                  <c:v>192.06427444794954</c:v>
                </c:pt>
                <c:pt idx="1004">
                  <c:v>192.84798895899053</c:v>
                </c:pt>
                <c:pt idx="1005">
                  <c:v>191.44814668769718</c:v>
                </c:pt>
                <c:pt idx="1006">
                  <c:v>190.89116719242901</c:v>
                </c:pt>
                <c:pt idx="1007">
                  <c:v>190.65950315457414</c:v>
                </c:pt>
                <c:pt idx="1008">
                  <c:v>190.30461356466876</c:v>
                </c:pt>
                <c:pt idx="1009">
                  <c:v>191.35449526813881</c:v>
                </c:pt>
                <c:pt idx="1010">
                  <c:v>191.7438880126183</c:v>
                </c:pt>
                <c:pt idx="1011">
                  <c:v>193.03529179810727</c:v>
                </c:pt>
                <c:pt idx="1012">
                  <c:v>194.32669558359621</c:v>
                </c:pt>
                <c:pt idx="1013">
                  <c:v>193.70070977917982</c:v>
                </c:pt>
                <c:pt idx="1014">
                  <c:v>193.63170347003154</c:v>
                </c:pt>
                <c:pt idx="1015">
                  <c:v>194.09503154574134</c:v>
                </c:pt>
                <c:pt idx="1016">
                  <c:v>195.19913249211356</c:v>
                </c:pt>
                <c:pt idx="1017">
                  <c:v>194.43020504731859</c:v>
                </c:pt>
                <c:pt idx="1018">
                  <c:v>194.69144321766564</c:v>
                </c:pt>
                <c:pt idx="1019">
                  <c:v>196.16522082018929</c:v>
                </c:pt>
                <c:pt idx="1020">
                  <c:v>194.72101735015775</c:v>
                </c:pt>
                <c:pt idx="1021">
                  <c:v>194.40063091482648</c:v>
                </c:pt>
                <c:pt idx="1022">
                  <c:v>196.68769716088329</c:v>
                </c:pt>
                <c:pt idx="1023">
                  <c:v>194.53371451104101</c:v>
                </c:pt>
                <c:pt idx="1024">
                  <c:v>195.89412460567823</c:v>
                </c:pt>
                <c:pt idx="1025">
                  <c:v>197.18059936908517</c:v>
                </c:pt>
                <c:pt idx="1026">
                  <c:v>198.5705835962145</c:v>
                </c:pt>
                <c:pt idx="1027">
                  <c:v>199.46766561514195</c:v>
                </c:pt>
                <c:pt idx="1028">
                  <c:v>199.53667192429023</c:v>
                </c:pt>
                <c:pt idx="1029">
                  <c:v>201.42448738170344</c:v>
                </c:pt>
                <c:pt idx="1030">
                  <c:v>202.17862776025237</c:v>
                </c:pt>
                <c:pt idx="1031">
                  <c:v>201.24211356466876</c:v>
                </c:pt>
                <c:pt idx="1032">
                  <c:v>203.34680599369088</c:v>
                </c:pt>
                <c:pt idx="1033">
                  <c:v>203.69183753943219</c:v>
                </c:pt>
                <c:pt idx="1034">
                  <c:v>203.36652208201892</c:v>
                </c:pt>
                <c:pt idx="1035">
                  <c:v>203.99743690851736</c:v>
                </c:pt>
                <c:pt idx="1036">
                  <c:v>204.95859621451103</c:v>
                </c:pt>
                <c:pt idx="1037">
                  <c:v>204.3030362776025</c:v>
                </c:pt>
                <c:pt idx="1038">
                  <c:v>204.06151419558358</c:v>
                </c:pt>
                <c:pt idx="1039">
                  <c:v>204.64806782334387</c:v>
                </c:pt>
                <c:pt idx="1040">
                  <c:v>204.76636435331233</c:v>
                </c:pt>
                <c:pt idx="1041">
                  <c:v>204.13544952681386</c:v>
                </c:pt>
                <c:pt idx="1042">
                  <c:v>203.77563091482651</c:v>
                </c:pt>
                <c:pt idx="1043">
                  <c:v>204.81072555205046</c:v>
                </c:pt>
                <c:pt idx="1044">
                  <c:v>206.0380520504732</c:v>
                </c:pt>
                <c:pt idx="1045">
                  <c:v>206.9055599369085</c:v>
                </c:pt>
                <c:pt idx="1046">
                  <c:v>206.68868296529968</c:v>
                </c:pt>
                <c:pt idx="1047">
                  <c:v>206.83162460567823</c:v>
                </c:pt>
                <c:pt idx="1048">
                  <c:v>205.41206624605678</c:v>
                </c:pt>
                <c:pt idx="1049">
                  <c:v>204.77129337539432</c:v>
                </c:pt>
                <c:pt idx="1050">
                  <c:v>201.68079652996846</c:v>
                </c:pt>
                <c:pt idx="1051">
                  <c:v>202.87854889589906</c:v>
                </c:pt>
                <c:pt idx="1052">
                  <c:v>203.20879337539432</c:v>
                </c:pt>
                <c:pt idx="1053">
                  <c:v>205.56486593059938</c:v>
                </c:pt>
                <c:pt idx="1054">
                  <c:v>206.44716088328073</c:v>
                </c:pt>
                <c:pt idx="1055">
                  <c:v>206.08241324921138</c:v>
                </c:pt>
                <c:pt idx="1056">
                  <c:v>202.84404574132492</c:v>
                </c:pt>
                <c:pt idx="1057">
                  <c:v>203.125</c:v>
                </c:pt>
                <c:pt idx="1058">
                  <c:v>202.0652602523659</c:v>
                </c:pt>
                <c:pt idx="1059">
                  <c:v>200.45347003154578</c:v>
                </c:pt>
                <c:pt idx="1060">
                  <c:v>201.7005126182965</c:v>
                </c:pt>
                <c:pt idx="1061">
                  <c:v>203.22358044164037</c:v>
                </c:pt>
                <c:pt idx="1062">
                  <c:v>205.80145899053628</c:v>
                </c:pt>
                <c:pt idx="1063">
                  <c:v>207.19144321766564</c:v>
                </c:pt>
                <c:pt idx="1064">
                  <c:v>208.25118296529968</c:v>
                </c:pt>
                <c:pt idx="1065">
                  <c:v>207.8125</c:v>
                </c:pt>
                <c:pt idx="1066">
                  <c:v>208.1772476340694</c:v>
                </c:pt>
                <c:pt idx="1067">
                  <c:v>207.9455835962145</c:v>
                </c:pt>
                <c:pt idx="1068">
                  <c:v>206.54574132492115</c:v>
                </c:pt>
                <c:pt idx="1069">
                  <c:v>208.79830441640382</c:v>
                </c:pt>
                <c:pt idx="1070">
                  <c:v>209.87776025236596</c:v>
                </c:pt>
                <c:pt idx="1071">
                  <c:v>210.76498422712936</c:v>
                </c:pt>
                <c:pt idx="1072">
                  <c:v>211.81486593059938</c:v>
                </c:pt>
                <c:pt idx="1073">
                  <c:v>212.1303233438486</c:v>
                </c:pt>
                <c:pt idx="1074">
                  <c:v>212.33734227129338</c:v>
                </c:pt>
                <c:pt idx="1075">
                  <c:v>214.32866719242901</c:v>
                </c:pt>
                <c:pt idx="1076">
                  <c:v>214.44203470031545</c:v>
                </c:pt>
                <c:pt idx="1077">
                  <c:v>215.70386435331233</c:v>
                </c:pt>
                <c:pt idx="1078">
                  <c:v>218.48876182965299</c:v>
                </c:pt>
                <c:pt idx="1079">
                  <c:v>217.19735804416405</c:v>
                </c:pt>
                <c:pt idx="1080">
                  <c:v>219.18375394321768</c:v>
                </c:pt>
                <c:pt idx="1081">
                  <c:v>219.77523659305996</c:v>
                </c:pt>
                <c:pt idx="1082">
                  <c:v>219.81466876971609</c:v>
                </c:pt>
                <c:pt idx="1083">
                  <c:v>218.72535488958991</c:v>
                </c:pt>
                <c:pt idx="1084">
                  <c:v>215.32432965299688</c:v>
                </c:pt>
                <c:pt idx="1085">
                  <c:v>214.8166403785489</c:v>
                </c:pt>
                <c:pt idx="1086">
                  <c:v>214.15615141955837</c:v>
                </c:pt>
                <c:pt idx="1087">
                  <c:v>216.6847397476341</c:v>
                </c:pt>
                <c:pt idx="1088">
                  <c:v>213.80619085173501</c:v>
                </c:pt>
                <c:pt idx="1089">
                  <c:v>212.62815457413251</c:v>
                </c:pt>
                <c:pt idx="1090">
                  <c:v>211.38111198738173</c:v>
                </c:pt>
                <c:pt idx="1091">
                  <c:v>210.33615930599373</c:v>
                </c:pt>
                <c:pt idx="1092">
                  <c:v>209.83832807570982</c:v>
                </c:pt>
                <c:pt idx="1093">
                  <c:v>206.46194794952683</c:v>
                </c:pt>
                <c:pt idx="1094">
                  <c:v>205.22969242902209</c:v>
                </c:pt>
                <c:pt idx="1095">
                  <c:v>206.91541798107255</c:v>
                </c:pt>
                <c:pt idx="1096">
                  <c:v>207.78785488958991</c:v>
                </c:pt>
                <c:pt idx="1097">
                  <c:v>205.205047318612</c:v>
                </c:pt>
                <c:pt idx="1098">
                  <c:v>203.58339905362777</c:v>
                </c:pt>
                <c:pt idx="1099">
                  <c:v>204.89451892744478</c:v>
                </c:pt>
                <c:pt idx="1100">
                  <c:v>204.3227523659306</c:v>
                </c:pt>
                <c:pt idx="1101">
                  <c:v>206.07748422712936</c:v>
                </c:pt>
                <c:pt idx="1102">
                  <c:v>206.18099369085178</c:v>
                </c:pt>
                <c:pt idx="1103">
                  <c:v>204.98817034700318</c:v>
                </c:pt>
                <c:pt idx="1104">
                  <c:v>201.30126182965299</c:v>
                </c:pt>
                <c:pt idx="1105">
                  <c:v>201.50335173501577</c:v>
                </c:pt>
                <c:pt idx="1106">
                  <c:v>199.25078864353313</c:v>
                </c:pt>
                <c:pt idx="1107">
                  <c:v>201.11888801261827</c:v>
                </c:pt>
                <c:pt idx="1108">
                  <c:v>204.15023659305996</c:v>
                </c:pt>
                <c:pt idx="1109">
                  <c:v>205.71273659305996</c:v>
                </c:pt>
                <c:pt idx="1110">
                  <c:v>205.53529179810727</c:v>
                </c:pt>
                <c:pt idx="1111">
                  <c:v>206.52602523659306</c:v>
                </c:pt>
                <c:pt idx="1112">
                  <c:v>206.62953470031545</c:v>
                </c:pt>
                <c:pt idx="1113">
                  <c:v>206.97456624605678</c:v>
                </c:pt>
                <c:pt idx="1114">
                  <c:v>209.07432965299682</c:v>
                </c:pt>
                <c:pt idx="1115">
                  <c:v>210.47417192429023</c:v>
                </c:pt>
                <c:pt idx="1116">
                  <c:v>211.16423501577287</c:v>
                </c:pt>
                <c:pt idx="1117">
                  <c:v>214.06742902208205</c:v>
                </c:pt>
                <c:pt idx="1118">
                  <c:v>213.58438485804419</c:v>
                </c:pt>
                <c:pt idx="1119">
                  <c:v>213.96884858044166</c:v>
                </c:pt>
                <c:pt idx="1120">
                  <c:v>213.97870662460568</c:v>
                </c:pt>
                <c:pt idx="1121">
                  <c:v>214.43217665615146</c:v>
                </c:pt>
                <c:pt idx="1122">
                  <c:v>212.95347003154578</c:v>
                </c:pt>
                <c:pt idx="1123">
                  <c:v>214.0625</c:v>
                </c:pt>
                <c:pt idx="1124">
                  <c:v>215.17645899053628</c:v>
                </c:pt>
                <c:pt idx="1125">
                  <c:v>214.70820189274451</c:v>
                </c:pt>
                <c:pt idx="1126">
                  <c:v>214.86100157728708</c:v>
                </c:pt>
                <c:pt idx="1127">
                  <c:v>214.39274447949526</c:v>
                </c:pt>
                <c:pt idx="1128">
                  <c:v>213.9294164037855</c:v>
                </c:pt>
                <c:pt idx="1129">
                  <c:v>213.80619085173501</c:v>
                </c:pt>
                <c:pt idx="1130">
                  <c:v>213.10626971608832</c:v>
                </c:pt>
                <c:pt idx="1131">
                  <c:v>212.20918769716087</c:v>
                </c:pt>
                <c:pt idx="1132">
                  <c:v>212.57886435331227</c:v>
                </c:pt>
                <c:pt idx="1133">
                  <c:v>211.71628548895899</c:v>
                </c:pt>
                <c:pt idx="1134">
                  <c:v>214.86593059936911</c:v>
                </c:pt>
                <c:pt idx="1135">
                  <c:v>215.44755520504734</c:v>
                </c:pt>
                <c:pt idx="1136">
                  <c:v>215.70386435331233</c:v>
                </c:pt>
                <c:pt idx="1137">
                  <c:v>214.33852523659306</c:v>
                </c:pt>
                <c:pt idx="1138">
                  <c:v>212.96825709779182</c:v>
                </c:pt>
                <c:pt idx="1139">
                  <c:v>213.10134069400627</c:v>
                </c:pt>
                <c:pt idx="1140">
                  <c:v>213.544952681388</c:v>
                </c:pt>
                <c:pt idx="1141">
                  <c:v>214.09207413249214</c:v>
                </c:pt>
                <c:pt idx="1142">
                  <c:v>215.4722003154574</c:v>
                </c:pt>
                <c:pt idx="1143">
                  <c:v>215.13702681388014</c:v>
                </c:pt>
                <c:pt idx="1144">
                  <c:v>212.7316640378549</c:v>
                </c:pt>
                <c:pt idx="1145">
                  <c:v>211.56348580441642</c:v>
                </c:pt>
                <c:pt idx="1146">
                  <c:v>210.34108832807573</c:v>
                </c:pt>
                <c:pt idx="1147">
                  <c:v>208.94617507886437</c:v>
                </c:pt>
                <c:pt idx="1148">
                  <c:v>208.27089905362777</c:v>
                </c:pt>
                <c:pt idx="1149">
                  <c:v>209.85804416403786</c:v>
                </c:pt>
                <c:pt idx="1150">
                  <c:v>210.49388801261833</c:v>
                </c:pt>
                <c:pt idx="1151">
                  <c:v>210.39530757097796</c:v>
                </c:pt>
                <c:pt idx="1152">
                  <c:v>207.35410094637223</c:v>
                </c:pt>
                <c:pt idx="1153">
                  <c:v>207.45761041009465</c:v>
                </c:pt>
                <c:pt idx="1154">
                  <c:v>209.46865141955837</c:v>
                </c:pt>
                <c:pt idx="1155">
                  <c:v>208.91167192429023</c:v>
                </c:pt>
                <c:pt idx="1156">
                  <c:v>210.1833596214511</c:v>
                </c:pt>
                <c:pt idx="1157">
                  <c:v>211.45011829653001</c:v>
                </c:pt>
                <c:pt idx="1158">
                  <c:v>212.23383280757099</c:v>
                </c:pt>
                <c:pt idx="1159">
                  <c:v>213.6977523659306</c:v>
                </c:pt>
                <c:pt idx="1160">
                  <c:v>213.76675867507888</c:v>
                </c:pt>
                <c:pt idx="1161">
                  <c:v>214.2005126182965</c:v>
                </c:pt>
                <c:pt idx="1162">
                  <c:v>215.9108832807571</c:v>
                </c:pt>
                <c:pt idx="1163">
                  <c:v>216.25098580441642</c:v>
                </c:pt>
                <c:pt idx="1164">
                  <c:v>215.80244479495269</c:v>
                </c:pt>
                <c:pt idx="1165">
                  <c:v>216.69459779179809</c:v>
                </c:pt>
                <c:pt idx="1166">
                  <c:v>217.02484227129338</c:v>
                </c:pt>
                <c:pt idx="1167">
                  <c:v>217.13820977917982</c:v>
                </c:pt>
                <c:pt idx="1168">
                  <c:v>219.08517350157729</c:v>
                </c:pt>
                <c:pt idx="1169">
                  <c:v>217.63604100946372</c:v>
                </c:pt>
                <c:pt idx="1170">
                  <c:v>216.85232649842271</c:v>
                </c:pt>
                <c:pt idx="1171">
                  <c:v>216.41364353312304</c:v>
                </c:pt>
                <c:pt idx="1172">
                  <c:v>216.12776025236596</c:v>
                </c:pt>
                <c:pt idx="1173">
                  <c:v>215.63978706624604</c:v>
                </c:pt>
                <c:pt idx="1174">
                  <c:v>216.59601735015772</c:v>
                </c:pt>
                <c:pt idx="1175">
                  <c:v>215.44262618296531</c:v>
                </c:pt>
                <c:pt idx="1176">
                  <c:v>213.91462933753945</c:v>
                </c:pt>
                <c:pt idx="1177">
                  <c:v>215.44755520504734</c:v>
                </c:pt>
                <c:pt idx="1178">
                  <c:v>214.07235804416405</c:v>
                </c:pt>
                <c:pt idx="1179">
                  <c:v>212.47042586750791</c:v>
                </c:pt>
                <c:pt idx="1180">
                  <c:v>213.52030757097791</c:v>
                </c:pt>
                <c:pt idx="1181">
                  <c:v>212.35212933753945</c:v>
                </c:pt>
                <c:pt idx="1182">
                  <c:v>210.22772082018926</c:v>
                </c:pt>
                <c:pt idx="1183">
                  <c:v>211.05086750788647</c:v>
                </c:pt>
                <c:pt idx="1184">
                  <c:v>214.52582807570982</c:v>
                </c:pt>
                <c:pt idx="1185">
                  <c:v>215.50177444794954</c:v>
                </c:pt>
                <c:pt idx="1186">
                  <c:v>215.86159305993692</c:v>
                </c:pt>
                <c:pt idx="1187">
                  <c:v>216.59108832807573</c:v>
                </c:pt>
                <c:pt idx="1188">
                  <c:v>218.40003943217664</c:v>
                </c:pt>
                <c:pt idx="1189">
                  <c:v>217.93178233438485</c:v>
                </c:pt>
                <c:pt idx="1190">
                  <c:v>219.01616719242901</c:v>
                </c:pt>
                <c:pt idx="1191">
                  <c:v>219.57314668769718</c:v>
                </c:pt>
                <c:pt idx="1192">
                  <c:v>219.49428233438488</c:v>
                </c:pt>
                <c:pt idx="1193">
                  <c:v>218.14865930599368</c:v>
                </c:pt>
                <c:pt idx="1194">
                  <c:v>218.66127760252368</c:v>
                </c:pt>
                <c:pt idx="1195">
                  <c:v>218.73521293375396</c:v>
                </c:pt>
                <c:pt idx="1196">
                  <c:v>219.18868296529968</c:v>
                </c:pt>
                <c:pt idx="1197">
                  <c:v>219.96746845425866</c:v>
                </c:pt>
                <c:pt idx="1198">
                  <c:v>219.68158517350159</c:v>
                </c:pt>
                <c:pt idx="1199">
                  <c:v>221.32294952681386</c:v>
                </c:pt>
                <c:pt idx="1200">
                  <c:v>222.30382492113563</c:v>
                </c:pt>
                <c:pt idx="1201">
                  <c:v>222.73264984227131</c:v>
                </c:pt>
                <c:pt idx="1202">
                  <c:v>222.74743690851736</c:v>
                </c:pt>
                <c:pt idx="1203">
                  <c:v>223.16147476340694</c:v>
                </c:pt>
                <c:pt idx="1204">
                  <c:v>222.94952681388014</c:v>
                </c:pt>
                <c:pt idx="1205">
                  <c:v>224.49231072555204</c:v>
                </c:pt>
                <c:pt idx="1206">
                  <c:v>224.1916403785489</c:v>
                </c:pt>
                <c:pt idx="1207">
                  <c:v>223.42764195583601</c:v>
                </c:pt>
                <c:pt idx="1208">
                  <c:v>224.37401419558358</c:v>
                </c:pt>
                <c:pt idx="1209">
                  <c:v>225.09858044164037</c:v>
                </c:pt>
                <c:pt idx="1210">
                  <c:v>226.03509463722395</c:v>
                </c:pt>
                <c:pt idx="1211">
                  <c:v>225.44361198738173</c:v>
                </c:pt>
                <c:pt idx="1212">
                  <c:v>224.56624605678238</c:v>
                </c:pt>
                <c:pt idx="1213">
                  <c:v>224.87677444794954</c:v>
                </c:pt>
                <c:pt idx="1214">
                  <c:v>225.57176656151418</c:v>
                </c:pt>
                <c:pt idx="1215">
                  <c:v>225.46825709779182</c:v>
                </c:pt>
                <c:pt idx="1216">
                  <c:v>225.89215299684545</c:v>
                </c:pt>
                <c:pt idx="1217">
                  <c:v>224.76340694006311</c:v>
                </c:pt>
                <c:pt idx="1218">
                  <c:v>224.94578075709782</c:v>
                </c:pt>
                <c:pt idx="1219">
                  <c:v>225.14294164037855</c:v>
                </c:pt>
                <c:pt idx="1220">
                  <c:v>224.82255520504734</c:v>
                </c:pt>
                <c:pt idx="1221">
                  <c:v>224.79791009463722</c:v>
                </c:pt>
                <c:pt idx="1222">
                  <c:v>223.18611987381703</c:v>
                </c:pt>
                <c:pt idx="1223">
                  <c:v>222.47634069400632</c:v>
                </c:pt>
                <c:pt idx="1224">
                  <c:v>220.04140378548897</c:v>
                </c:pt>
                <c:pt idx="1225">
                  <c:v>221.46589116719241</c:v>
                </c:pt>
                <c:pt idx="1226">
                  <c:v>221.63347791798108</c:v>
                </c:pt>
                <c:pt idx="1227">
                  <c:v>220.35193217665613</c:v>
                </c:pt>
                <c:pt idx="1228">
                  <c:v>218.19794952681391</c:v>
                </c:pt>
                <c:pt idx="1229">
                  <c:v>217.192429022082</c:v>
                </c:pt>
                <c:pt idx="1230">
                  <c:v>217.38958990536278</c:v>
                </c:pt>
                <c:pt idx="1231">
                  <c:v>218.40496845425869</c:v>
                </c:pt>
                <c:pt idx="1232">
                  <c:v>218.04514984227131</c:v>
                </c:pt>
                <c:pt idx="1233">
                  <c:v>220.38643533123027</c:v>
                </c:pt>
                <c:pt idx="1234">
                  <c:v>222.58477917981074</c:v>
                </c:pt>
                <c:pt idx="1235">
                  <c:v>223.65930599369085</c:v>
                </c:pt>
                <c:pt idx="1236">
                  <c:v>224.53667192429023</c:v>
                </c:pt>
                <c:pt idx="1237">
                  <c:v>225.47811514195581</c:v>
                </c:pt>
                <c:pt idx="1238">
                  <c:v>225.7541403785489</c:v>
                </c:pt>
                <c:pt idx="1239">
                  <c:v>225.48304416403786</c:v>
                </c:pt>
                <c:pt idx="1240">
                  <c:v>226.70051261829656</c:v>
                </c:pt>
                <c:pt idx="1241">
                  <c:v>226.60193217665619</c:v>
                </c:pt>
                <c:pt idx="1242">
                  <c:v>227.52858832807573</c:v>
                </c:pt>
                <c:pt idx="1243">
                  <c:v>226.37026813880126</c:v>
                </c:pt>
                <c:pt idx="1244">
                  <c:v>227.80461356466878</c:v>
                </c:pt>
                <c:pt idx="1245">
                  <c:v>228.34187697160883</c:v>
                </c:pt>
                <c:pt idx="1246">
                  <c:v>228.06585173501577</c:v>
                </c:pt>
                <c:pt idx="1247">
                  <c:v>227.88347791798108</c:v>
                </c:pt>
                <c:pt idx="1248">
                  <c:v>226.97160883280759</c:v>
                </c:pt>
                <c:pt idx="1249">
                  <c:v>227.16876971608832</c:v>
                </c:pt>
                <c:pt idx="1250">
                  <c:v>229.85015772870662</c:v>
                </c:pt>
                <c:pt idx="1251">
                  <c:v>229.61849369085178</c:v>
                </c:pt>
                <c:pt idx="1252">
                  <c:v>230.10153785488959</c:v>
                </c:pt>
                <c:pt idx="1253">
                  <c:v>229.94380914826499</c:v>
                </c:pt>
                <c:pt idx="1254">
                  <c:v>230.57965299684545</c:v>
                </c:pt>
                <c:pt idx="1255">
                  <c:v>230.58458201892745</c:v>
                </c:pt>
                <c:pt idx="1256">
                  <c:v>227.12933753943219</c:v>
                </c:pt>
                <c:pt idx="1257">
                  <c:v>222.65871451104101</c:v>
                </c:pt>
                <c:pt idx="1258">
                  <c:v>220.91876971608832</c:v>
                </c:pt>
                <c:pt idx="1259">
                  <c:v>221.95879337539432</c:v>
                </c:pt>
                <c:pt idx="1260">
                  <c:v>221.36731072555204</c:v>
                </c:pt>
                <c:pt idx="1261">
                  <c:v>223.07768138801259</c:v>
                </c:pt>
                <c:pt idx="1262">
                  <c:v>223.15654574132492</c:v>
                </c:pt>
                <c:pt idx="1263">
                  <c:v>218.97673501577287</c:v>
                </c:pt>
                <c:pt idx="1264">
                  <c:v>218.64156151419559</c:v>
                </c:pt>
                <c:pt idx="1265">
                  <c:v>218.72535488958991</c:v>
                </c:pt>
                <c:pt idx="1266">
                  <c:v>220.49980283911674</c:v>
                </c:pt>
                <c:pt idx="1267">
                  <c:v>222.85094637223978</c:v>
                </c:pt>
                <c:pt idx="1268">
                  <c:v>223.10725552050474</c:v>
                </c:pt>
                <c:pt idx="1269">
                  <c:v>225.04929022082018</c:v>
                </c:pt>
                <c:pt idx="1270">
                  <c:v>227.06033123028391</c:v>
                </c:pt>
                <c:pt idx="1271">
                  <c:v>226.47377760252368</c:v>
                </c:pt>
                <c:pt idx="1272">
                  <c:v>227.080047318612</c:v>
                </c:pt>
                <c:pt idx="1273">
                  <c:v>227.34128548895902</c:v>
                </c:pt>
                <c:pt idx="1274">
                  <c:v>227.52365930599373</c:v>
                </c:pt>
                <c:pt idx="1275">
                  <c:v>226.79909305993692</c:v>
                </c:pt>
                <c:pt idx="1276">
                  <c:v>227.52365930599373</c:v>
                </c:pt>
                <c:pt idx="1277">
                  <c:v>227.607452681388</c:v>
                </c:pt>
                <c:pt idx="1278">
                  <c:v>229.10094637223978</c:v>
                </c:pt>
                <c:pt idx="1279">
                  <c:v>229.21924290220824</c:v>
                </c:pt>
                <c:pt idx="1280">
                  <c:v>229.682570977918</c:v>
                </c:pt>
                <c:pt idx="1281">
                  <c:v>229.93888012618297</c:v>
                </c:pt>
                <c:pt idx="1282">
                  <c:v>228.79041798107255</c:v>
                </c:pt>
                <c:pt idx="1283">
                  <c:v>226.64136435331233</c:v>
                </c:pt>
                <c:pt idx="1284">
                  <c:v>230.22969242902209</c:v>
                </c:pt>
                <c:pt idx="1285">
                  <c:v>230.54022082018929</c:v>
                </c:pt>
                <c:pt idx="1286">
                  <c:v>229.89944794952683</c:v>
                </c:pt>
                <c:pt idx="1287">
                  <c:v>228.90871451104101</c:v>
                </c:pt>
                <c:pt idx="1288">
                  <c:v>227.97712933753945</c:v>
                </c:pt>
                <c:pt idx="1289">
                  <c:v>227.66660094637223</c:v>
                </c:pt>
                <c:pt idx="1290">
                  <c:v>226.15339116719241</c:v>
                </c:pt>
                <c:pt idx="1291">
                  <c:v>223.97476340694004</c:v>
                </c:pt>
                <c:pt idx="1292">
                  <c:v>222.49112776025237</c:v>
                </c:pt>
              </c:numCache>
            </c:numRef>
          </c:val>
          <c:smooth val="0"/>
        </c:ser>
        <c:ser>
          <c:idx val="1"/>
          <c:order val="3"/>
          <c:tx>
            <c:strRef>
              <c:f>'Index Time Series'!$E$30</c:f>
              <c:strCache>
                <c:ptCount val="1"/>
                <c:pt idx="0">
                  <c:v> STOXX Global Select Dividend 100 Net Return EUR </c:v>
                </c:pt>
              </c:strCache>
            </c:strRef>
          </c:tx>
          <c:spPr>
            <a:ln>
              <a:solidFill>
                <a:schemeClr val="accent1"/>
              </a:solidFill>
            </a:ln>
          </c:spPr>
          <c:marker>
            <c:symbol val="none"/>
          </c:marker>
          <c:cat>
            <c:numRef>
              <c:f>'Index Analysis Master - Global Select Dividend 100.xlsb'!ts_dt</c:f>
              <c:numCache>
                <c:formatCode>m/d/yyyy</c:formatCode>
                <c:ptCount val="1293"/>
                <c:pt idx="0">
                  <c:v>39885</c:v>
                </c:pt>
                <c:pt idx="1">
                  <c:v>39888</c:v>
                </c:pt>
                <c:pt idx="2">
                  <c:v>39889</c:v>
                </c:pt>
                <c:pt idx="3">
                  <c:v>39890</c:v>
                </c:pt>
                <c:pt idx="4">
                  <c:v>39891</c:v>
                </c:pt>
                <c:pt idx="5">
                  <c:v>39892</c:v>
                </c:pt>
                <c:pt idx="6">
                  <c:v>39895</c:v>
                </c:pt>
                <c:pt idx="7">
                  <c:v>39896</c:v>
                </c:pt>
                <c:pt idx="8">
                  <c:v>39897</c:v>
                </c:pt>
                <c:pt idx="9">
                  <c:v>39898</c:v>
                </c:pt>
                <c:pt idx="10">
                  <c:v>39899</c:v>
                </c:pt>
                <c:pt idx="11">
                  <c:v>39902</c:v>
                </c:pt>
                <c:pt idx="12">
                  <c:v>39903</c:v>
                </c:pt>
                <c:pt idx="13">
                  <c:v>39904</c:v>
                </c:pt>
                <c:pt idx="14">
                  <c:v>39905</c:v>
                </c:pt>
                <c:pt idx="15">
                  <c:v>39906</c:v>
                </c:pt>
                <c:pt idx="16">
                  <c:v>39909</c:v>
                </c:pt>
                <c:pt idx="17">
                  <c:v>39910</c:v>
                </c:pt>
                <c:pt idx="18">
                  <c:v>39911</c:v>
                </c:pt>
                <c:pt idx="19">
                  <c:v>39912</c:v>
                </c:pt>
                <c:pt idx="20">
                  <c:v>39913</c:v>
                </c:pt>
                <c:pt idx="21">
                  <c:v>39916</c:v>
                </c:pt>
                <c:pt idx="22">
                  <c:v>39917</c:v>
                </c:pt>
                <c:pt idx="23">
                  <c:v>39918</c:v>
                </c:pt>
                <c:pt idx="24">
                  <c:v>39919</c:v>
                </c:pt>
                <c:pt idx="25">
                  <c:v>39920</c:v>
                </c:pt>
                <c:pt idx="26">
                  <c:v>39923</c:v>
                </c:pt>
                <c:pt idx="27">
                  <c:v>39924</c:v>
                </c:pt>
                <c:pt idx="28">
                  <c:v>39925</c:v>
                </c:pt>
                <c:pt idx="29">
                  <c:v>39926</c:v>
                </c:pt>
                <c:pt idx="30">
                  <c:v>39927</c:v>
                </c:pt>
                <c:pt idx="31">
                  <c:v>39930</c:v>
                </c:pt>
                <c:pt idx="32">
                  <c:v>39931</c:v>
                </c:pt>
                <c:pt idx="33">
                  <c:v>39932</c:v>
                </c:pt>
                <c:pt idx="34">
                  <c:v>39933</c:v>
                </c:pt>
                <c:pt idx="35">
                  <c:v>39934</c:v>
                </c:pt>
                <c:pt idx="36">
                  <c:v>39937</c:v>
                </c:pt>
                <c:pt idx="37">
                  <c:v>39938</c:v>
                </c:pt>
                <c:pt idx="38">
                  <c:v>39939</c:v>
                </c:pt>
                <c:pt idx="39">
                  <c:v>39940</c:v>
                </c:pt>
                <c:pt idx="40">
                  <c:v>39941</c:v>
                </c:pt>
                <c:pt idx="41">
                  <c:v>39944</c:v>
                </c:pt>
                <c:pt idx="42">
                  <c:v>39945</c:v>
                </c:pt>
                <c:pt idx="43">
                  <c:v>39946</c:v>
                </c:pt>
                <c:pt idx="44">
                  <c:v>39947</c:v>
                </c:pt>
                <c:pt idx="45">
                  <c:v>39948</c:v>
                </c:pt>
                <c:pt idx="46">
                  <c:v>39951</c:v>
                </c:pt>
                <c:pt idx="47">
                  <c:v>39952</c:v>
                </c:pt>
                <c:pt idx="48">
                  <c:v>39953</c:v>
                </c:pt>
                <c:pt idx="49">
                  <c:v>39954</c:v>
                </c:pt>
                <c:pt idx="50">
                  <c:v>39955</c:v>
                </c:pt>
                <c:pt idx="51">
                  <c:v>39958</c:v>
                </c:pt>
                <c:pt idx="52">
                  <c:v>39959</c:v>
                </c:pt>
                <c:pt idx="53">
                  <c:v>39960</c:v>
                </c:pt>
                <c:pt idx="54">
                  <c:v>39961</c:v>
                </c:pt>
                <c:pt idx="55">
                  <c:v>39962</c:v>
                </c:pt>
                <c:pt idx="56">
                  <c:v>39965</c:v>
                </c:pt>
                <c:pt idx="57">
                  <c:v>39966</c:v>
                </c:pt>
                <c:pt idx="58">
                  <c:v>39967</c:v>
                </c:pt>
                <c:pt idx="59">
                  <c:v>39968</c:v>
                </c:pt>
                <c:pt idx="60">
                  <c:v>39969</c:v>
                </c:pt>
                <c:pt idx="61">
                  <c:v>39972</c:v>
                </c:pt>
                <c:pt idx="62">
                  <c:v>39973</c:v>
                </c:pt>
                <c:pt idx="63">
                  <c:v>39974</c:v>
                </c:pt>
                <c:pt idx="64">
                  <c:v>39975</c:v>
                </c:pt>
                <c:pt idx="65">
                  <c:v>39976</c:v>
                </c:pt>
                <c:pt idx="66">
                  <c:v>39979</c:v>
                </c:pt>
                <c:pt idx="67">
                  <c:v>39980</c:v>
                </c:pt>
                <c:pt idx="68">
                  <c:v>39981</c:v>
                </c:pt>
                <c:pt idx="69">
                  <c:v>39982</c:v>
                </c:pt>
                <c:pt idx="70">
                  <c:v>39983</c:v>
                </c:pt>
                <c:pt idx="71">
                  <c:v>39986</c:v>
                </c:pt>
                <c:pt idx="72">
                  <c:v>39987</c:v>
                </c:pt>
                <c:pt idx="73">
                  <c:v>39988</c:v>
                </c:pt>
                <c:pt idx="74">
                  <c:v>39989</c:v>
                </c:pt>
                <c:pt idx="75">
                  <c:v>39990</c:v>
                </c:pt>
                <c:pt idx="76">
                  <c:v>39993</c:v>
                </c:pt>
                <c:pt idx="77">
                  <c:v>39994</c:v>
                </c:pt>
                <c:pt idx="78">
                  <c:v>39995</c:v>
                </c:pt>
                <c:pt idx="79">
                  <c:v>39996</c:v>
                </c:pt>
                <c:pt idx="80">
                  <c:v>39997</c:v>
                </c:pt>
                <c:pt idx="81">
                  <c:v>40000</c:v>
                </c:pt>
                <c:pt idx="82">
                  <c:v>40001</c:v>
                </c:pt>
                <c:pt idx="83">
                  <c:v>40002</c:v>
                </c:pt>
                <c:pt idx="84">
                  <c:v>40003</c:v>
                </c:pt>
                <c:pt idx="85">
                  <c:v>40004</c:v>
                </c:pt>
                <c:pt idx="86">
                  <c:v>40007</c:v>
                </c:pt>
                <c:pt idx="87">
                  <c:v>40008</c:v>
                </c:pt>
                <c:pt idx="88">
                  <c:v>40009</c:v>
                </c:pt>
                <c:pt idx="89">
                  <c:v>40010</c:v>
                </c:pt>
                <c:pt idx="90">
                  <c:v>40011</c:v>
                </c:pt>
                <c:pt idx="91">
                  <c:v>40014</c:v>
                </c:pt>
                <c:pt idx="92">
                  <c:v>40015</c:v>
                </c:pt>
                <c:pt idx="93">
                  <c:v>40016</c:v>
                </c:pt>
                <c:pt idx="94">
                  <c:v>40017</c:v>
                </c:pt>
                <c:pt idx="95">
                  <c:v>40018</c:v>
                </c:pt>
                <c:pt idx="96">
                  <c:v>40021</c:v>
                </c:pt>
                <c:pt idx="97">
                  <c:v>40022</c:v>
                </c:pt>
                <c:pt idx="98">
                  <c:v>40023</c:v>
                </c:pt>
                <c:pt idx="99">
                  <c:v>40024</c:v>
                </c:pt>
                <c:pt idx="100">
                  <c:v>40025</c:v>
                </c:pt>
                <c:pt idx="101">
                  <c:v>40028</c:v>
                </c:pt>
                <c:pt idx="102">
                  <c:v>40029</c:v>
                </c:pt>
                <c:pt idx="103">
                  <c:v>40030</c:v>
                </c:pt>
                <c:pt idx="104">
                  <c:v>40031</c:v>
                </c:pt>
                <c:pt idx="105">
                  <c:v>40032</c:v>
                </c:pt>
                <c:pt idx="106">
                  <c:v>40035</c:v>
                </c:pt>
                <c:pt idx="107">
                  <c:v>40036</c:v>
                </c:pt>
                <c:pt idx="108">
                  <c:v>40037</c:v>
                </c:pt>
                <c:pt idx="109">
                  <c:v>40038</c:v>
                </c:pt>
                <c:pt idx="110">
                  <c:v>40039</c:v>
                </c:pt>
                <c:pt idx="111">
                  <c:v>40042</c:v>
                </c:pt>
                <c:pt idx="112">
                  <c:v>40043</c:v>
                </c:pt>
                <c:pt idx="113">
                  <c:v>40044</c:v>
                </c:pt>
                <c:pt idx="114">
                  <c:v>40045</c:v>
                </c:pt>
                <c:pt idx="115">
                  <c:v>40046</c:v>
                </c:pt>
                <c:pt idx="116">
                  <c:v>40049</c:v>
                </c:pt>
                <c:pt idx="117">
                  <c:v>40050</c:v>
                </c:pt>
                <c:pt idx="118">
                  <c:v>40051</c:v>
                </c:pt>
                <c:pt idx="119">
                  <c:v>40052</c:v>
                </c:pt>
                <c:pt idx="120">
                  <c:v>40053</c:v>
                </c:pt>
                <c:pt idx="121">
                  <c:v>40056</c:v>
                </c:pt>
                <c:pt idx="122">
                  <c:v>40057</c:v>
                </c:pt>
                <c:pt idx="123">
                  <c:v>40058</c:v>
                </c:pt>
                <c:pt idx="124">
                  <c:v>40059</c:v>
                </c:pt>
                <c:pt idx="125">
                  <c:v>40060</c:v>
                </c:pt>
                <c:pt idx="126">
                  <c:v>40063</c:v>
                </c:pt>
                <c:pt idx="127">
                  <c:v>40064</c:v>
                </c:pt>
                <c:pt idx="128">
                  <c:v>40065</c:v>
                </c:pt>
                <c:pt idx="129">
                  <c:v>40066</c:v>
                </c:pt>
                <c:pt idx="130">
                  <c:v>40067</c:v>
                </c:pt>
                <c:pt idx="131">
                  <c:v>40070</c:v>
                </c:pt>
                <c:pt idx="132">
                  <c:v>40071</c:v>
                </c:pt>
                <c:pt idx="133">
                  <c:v>40072</c:v>
                </c:pt>
                <c:pt idx="134">
                  <c:v>40073</c:v>
                </c:pt>
                <c:pt idx="135">
                  <c:v>40074</c:v>
                </c:pt>
                <c:pt idx="136">
                  <c:v>40077</c:v>
                </c:pt>
                <c:pt idx="137">
                  <c:v>40078</c:v>
                </c:pt>
                <c:pt idx="138">
                  <c:v>40079</c:v>
                </c:pt>
                <c:pt idx="139">
                  <c:v>40080</c:v>
                </c:pt>
                <c:pt idx="140">
                  <c:v>40081</c:v>
                </c:pt>
                <c:pt idx="141">
                  <c:v>40084</c:v>
                </c:pt>
                <c:pt idx="142">
                  <c:v>40085</c:v>
                </c:pt>
                <c:pt idx="143">
                  <c:v>40086</c:v>
                </c:pt>
                <c:pt idx="144">
                  <c:v>40087</c:v>
                </c:pt>
                <c:pt idx="145">
                  <c:v>40088</c:v>
                </c:pt>
                <c:pt idx="146">
                  <c:v>40091</c:v>
                </c:pt>
                <c:pt idx="147">
                  <c:v>40092</c:v>
                </c:pt>
                <c:pt idx="148">
                  <c:v>40093</c:v>
                </c:pt>
                <c:pt idx="149">
                  <c:v>40094</c:v>
                </c:pt>
                <c:pt idx="150">
                  <c:v>40095</c:v>
                </c:pt>
                <c:pt idx="151">
                  <c:v>40098</c:v>
                </c:pt>
                <c:pt idx="152">
                  <c:v>40099</c:v>
                </c:pt>
                <c:pt idx="153">
                  <c:v>40100</c:v>
                </c:pt>
                <c:pt idx="154">
                  <c:v>40101</c:v>
                </c:pt>
                <c:pt idx="155">
                  <c:v>40102</c:v>
                </c:pt>
                <c:pt idx="156">
                  <c:v>40105</c:v>
                </c:pt>
                <c:pt idx="157">
                  <c:v>40106</c:v>
                </c:pt>
                <c:pt idx="158">
                  <c:v>40107</c:v>
                </c:pt>
                <c:pt idx="159">
                  <c:v>40108</c:v>
                </c:pt>
                <c:pt idx="160">
                  <c:v>40109</c:v>
                </c:pt>
                <c:pt idx="161">
                  <c:v>40112</c:v>
                </c:pt>
                <c:pt idx="162">
                  <c:v>40113</c:v>
                </c:pt>
                <c:pt idx="163">
                  <c:v>40114</c:v>
                </c:pt>
                <c:pt idx="164">
                  <c:v>40115</c:v>
                </c:pt>
                <c:pt idx="165">
                  <c:v>40116</c:v>
                </c:pt>
                <c:pt idx="166">
                  <c:v>40119</c:v>
                </c:pt>
                <c:pt idx="167">
                  <c:v>40120</c:v>
                </c:pt>
                <c:pt idx="168">
                  <c:v>40121</c:v>
                </c:pt>
                <c:pt idx="169">
                  <c:v>40122</c:v>
                </c:pt>
                <c:pt idx="170">
                  <c:v>40123</c:v>
                </c:pt>
                <c:pt idx="171">
                  <c:v>40126</c:v>
                </c:pt>
                <c:pt idx="172">
                  <c:v>40127</c:v>
                </c:pt>
                <c:pt idx="173">
                  <c:v>40128</c:v>
                </c:pt>
                <c:pt idx="174">
                  <c:v>40129</c:v>
                </c:pt>
                <c:pt idx="175">
                  <c:v>40130</c:v>
                </c:pt>
                <c:pt idx="176">
                  <c:v>40133</c:v>
                </c:pt>
                <c:pt idx="177">
                  <c:v>40134</c:v>
                </c:pt>
                <c:pt idx="178">
                  <c:v>40135</c:v>
                </c:pt>
                <c:pt idx="179">
                  <c:v>40136</c:v>
                </c:pt>
                <c:pt idx="180">
                  <c:v>40137</c:v>
                </c:pt>
                <c:pt idx="181">
                  <c:v>40140</c:v>
                </c:pt>
                <c:pt idx="182">
                  <c:v>40141</c:v>
                </c:pt>
                <c:pt idx="183">
                  <c:v>40142</c:v>
                </c:pt>
                <c:pt idx="184">
                  <c:v>40143</c:v>
                </c:pt>
                <c:pt idx="185">
                  <c:v>40144</c:v>
                </c:pt>
                <c:pt idx="186">
                  <c:v>40147</c:v>
                </c:pt>
                <c:pt idx="187">
                  <c:v>40148</c:v>
                </c:pt>
                <c:pt idx="188">
                  <c:v>40149</c:v>
                </c:pt>
                <c:pt idx="189">
                  <c:v>40150</c:v>
                </c:pt>
                <c:pt idx="190">
                  <c:v>40151</c:v>
                </c:pt>
                <c:pt idx="191">
                  <c:v>40154</c:v>
                </c:pt>
                <c:pt idx="192">
                  <c:v>40155</c:v>
                </c:pt>
                <c:pt idx="193">
                  <c:v>40156</c:v>
                </c:pt>
                <c:pt idx="194">
                  <c:v>40157</c:v>
                </c:pt>
                <c:pt idx="195">
                  <c:v>40158</c:v>
                </c:pt>
                <c:pt idx="196">
                  <c:v>40161</c:v>
                </c:pt>
                <c:pt idx="197">
                  <c:v>40162</c:v>
                </c:pt>
                <c:pt idx="198">
                  <c:v>40163</c:v>
                </c:pt>
                <c:pt idx="199">
                  <c:v>40164</c:v>
                </c:pt>
                <c:pt idx="200">
                  <c:v>40165</c:v>
                </c:pt>
                <c:pt idx="201">
                  <c:v>40168</c:v>
                </c:pt>
                <c:pt idx="202">
                  <c:v>40169</c:v>
                </c:pt>
                <c:pt idx="203">
                  <c:v>40170</c:v>
                </c:pt>
                <c:pt idx="204">
                  <c:v>40171</c:v>
                </c:pt>
                <c:pt idx="205">
                  <c:v>40172</c:v>
                </c:pt>
                <c:pt idx="206">
                  <c:v>40175</c:v>
                </c:pt>
                <c:pt idx="207">
                  <c:v>40176</c:v>
                </c:pt>
                <c:pt idx="208">
                  <c:v>40177</c:v>
                </c:pt>
                <c:pt idx="209">
                  <c:v>40178</c:v>
                </c:pt>
                <c:pt idx="210">
                  <c:v>40179</c:v>
                </c:pt>
                <c:pt idx="211">
                  <c:v>40182</c:v>
                </c:pt>
                <c:pt idx="212">
                  <c:v>40183</c:v>
                </c:pt>
                <c:pt idx="213">
                  <c:v>40184</c:v>
                </c:pt>
                <c:pt idx="214">
                  <c:v>40185</c:v>
                </c:pt>
                <c:pt idx="215">
                  <c:v>40186</c:v>
                </c:pt>
                <c:pt idx="216">
                  <c:v>40189</c:v>
                </c:pt>
                <c:pt idx="217">
                  <c:v>40190</c:v>
                </c:pt>
                <c:pt idx="218">
                  <c:v>40191</c:v>
                </c:pt>
                <c:pt idx="219">
                  <c:v>40192</c:v>
                </c:pt>
                <c:pt idx="220">
                  <c:v>40193</c:v>
                </c:pt>
                <c:pt idx="221">
                  <c:v>40196</c:v>
                </c:pt>
                <c:pt idx="222">
                  <c:v>40197</c:v>
                </c:pt>
                <c:pt idx="223">
                  <c:v>40198</c:v>
                </c:pt>
                <c:pt idx="224">
                  <c:v>40199</c:v>
                </c:pt>
                <c:pt idx="225">
                  <c:v>40200</c:v>
                </c:pt>
                <c:pt idx="226">
                  <c:v>40203</c:v>
                </c:pt>
                <c:pt idx="227">
                  <c:v>40204</c:v>
                </c:pt>
                <c:pt idx="228">
                  <c:v>40205</c:v>
                </c:pt>
                <c:pt idx="229">
                  <c:v>40206</c:v>
                </c:pt>
                <c:pt idx="230">
                  <c:v>40207</c:v>
                </c:pt>
                <c:pt idx="231">
                  <c:v>40210</c:v>
                </c:pt>
                <c:pt idx="232">
                  <c:v>40211</c:v>
                </c:pt>
                <c:pt idx="233">
                  <c:v>40212</c:v>
                </c:pt>
                <c:pt idx="234">
                  <c:v>40213</c:v>
                </c:pt>
                <c:pt idx="235">
                  <c:v>40214</c:v>
                </c:pt>
                <c:pt idx="236">
                  <c:v>40217</c:v>
                </c:pt>
                <c:pt idx="237">
                  <c:v>40218</c:v>
                </c:pt>
                <c:pt idx="238">
                  <c:v>40219</c:v>
                </c:pt>
                <c:pt idx="239">
                  <c:v>40220</c:v>
                </c:pt>
                <c:pt idx="240">
                  <c:v>40221</c:v>
                </c:pt>
                <c:pt idx="241">
                  <c:v>40224</c:v>
                </c:pt>
                <c:pt idx="242">
                  <c:v>40225</c:v>
                </c:pt>
                <c:pt idx="243">
                  <c:v>40226</c:v>
                </c:pt>
                <c:pt idx="244">
                  <c:v>40227</c:v>
                </c:pt>
                <c:pt idx="245">
                  <c:v>40228</c:v>
                </c:pt>
                <c:pt idx="246">
                  <c:v>40231</c:v>
                </c:pt>
                <c:pt idx="247">
                  <c:v>40232</c:v>
                </c:pt>
                <c:pt idx="248">
                  <c:v>40233</c:v>
                </c:pt>
                <c:pt idx="249">
                  <c:v>40234</c:v>
                </c:pt>
                <c:pt idx="250">
                  <c:v>40235</c:v>
                </c:pt>
                <c:pt idx="251">
                  <c:v>40238</c:v>
                </c:pt>
                <c:pt idx="252">
                  <c:v>40239</c:v>
                </c:pt>
                <c:pt idx="253">
                  <c:v>40240</c:v>
                </c:pt>
                <c:pt idx="254">
                  <c:v>40241</c:v>
                </c:pt>
                <c:pt idx="255">
                  <c:v>40242</c:v>
                </c:pt>
                <c:pt idx="256">
                  <c:v>40245</c:v>
                </c:pt>
                <c:pt idx="257">
                  <c:v>40246</c:v>
                </c:pt>
                <c:pt idx="258">
                  <c:v>40247</c:v>
                </c:pt>
                <c:pt idx="259">
                  <c:v>40248</c:v>
                </c:pt>
                <c:pt idx="260">
                  <c:v>40249</c:v>
                </c:pt>
                <c:pt idx="261">
                  <c:v>40252</c:v>
                </c:pt>
                <c:pt idx="262">
                  <c:v>40253</c:v>
                </c:pt>
                <c:pt idx="263">
                  <c:v>40254</c:v>
                </c:pt>
                <c:pt idx="264">
                  <c:v>40255</c:v>
                </c:pt>
                <c:pt idx="265">
                  <c:v>40256</c:v>
                </c:pt>
                <c:pt idx="266">
                  <c:v>40259</c:v>
                </c:pt>
                <c:pt idx="267">
                  <c:v>40260</c:v>
                </c:pt>
                <c:pt idx="268">
                  <c:v>40261</c:v>
                </c:pt>
                <c:pt idx="269">
                  <c:v>40262</c:v>
                </c:pt>
                <c:pt idx="270">
                  <c:v>40263</c:v>
                </c:pt>
                <c:pt idx="271">
                  <c:v>40266</c:v>
                </c:pt>
                <c:pt idx="272">
                  <c:v>40267</c:v>
                </c:pt>
                <c:pt idx="273">
                  <c:v>40268</c:v>
                </c:pt>
                <c:pt idx="274">
                  <c:v>40269</c:v>
                </c:pt>
                <c:pt idx="275">
                  <c:v>40270</c:v>
                </c:pt>
                <c:pt idx="276">
                  <c:v>40273</c:v>
                </c:pt>
                <c:pt idx="277">
                  <c:v>40274</c:v>
                </c:pt>
                <c:pt idx="278">
                  <c:v>40275</c:v>
                </c:pt>
                <c:pt idx="279">
                  <c:v>40276</c:v>
                </c:pt>
                <c:pt idx="280">
                  <c:v>40277</c:v>
                </c:pt>
                <c:pt idx="281">
                  <c:v>40280</c:v>
                </c:pt>
                <c:pt idx="282">
                  <c:v>40281</c:v>
                </c:pt>
                <c:pt idx="283">
                  <c:v>40282</c:v>
                </c:pt>
                <c:pt idx="284">
                  <c:v>40283</c:v>
                </c:pt>
                <c:pt idx="285">
                  <c:v>40284</c:v>
                </c:pt>
                <c:pt idx="286">
                  <c:v>40287</c:v>
                </c:pt>
                <c:pt idx="287">
                  <c:v>40288</c:v>
                </c:pt>
                <c:pt idx="288">
                  <c:v>40289</c:v>
                </c:pt>
                <c:pt idx="289">
                  <c:v>40290</c:v>
                </c:pt>
                <c:pt idx="290">
                  <c:v>40291</c:v>
                </c:pt>
                <c:pt idx="291">
                  <c:v>40294</c:v>
                </c:pt>
                <c:pt idx="292">
                  <c:v>40295</c:v>
                </c:pt>
                <c:pt idx="293">
                  <c:v>40296</c:v>
                </c:pt>
                <c:pt idx="294">
                  <c:v>40297</c:v>
                </c:pt>
                <c:pt idx="295">
                  <c:v>40298</c:v>
                </c:pt>
                <c:pt idx="296">
                  <c:v>40301</c:v>
                </c:pt>
                <c:pt idx="297">
                  <c:v>40302</c:v>
                </c:pt>
                <c:pt idx="298">
                  <c:v>40303</c:v>
                </c:pt>
                <c:pt idx="299">
                  <c:v>40304</c:v>
                </c:pt>
                <c:pt idx="300">
                  <c:v>40305</c:v>
                </c:pt>
                <c:pt idx="301">
                  <c:v>40308</c:v>
                </c:pt>
                <c:pt idx="302">
                  <c:v>40309</c:v>
                </c:pt>
                <c:pt idx="303">
                  <c:v>40310</c:v>
                </c:pt>
                <c:pt idx="304">
                  <c:v>40311</c:v>
                </c:pt>
                <c:pt idx="305">
                  <c:v>40312</c:v>
                </c:pt>
                <c:pt idx="306">
                  <c:v>40315</c:v>
                </c:pt>
                <c:pt idx="307">
                  <c:v>40316</c:v>
                </c:pt>
                <c:pt idx="308">
                  <c:v>40317</c:v>
                </c:pt>
                <c:pt idx="309">
                  <c:v>40318</c:v>
                </c:pt>
                <c:pt idx="310">
                  <c:v>40319</c:v>
                </c:pt>
                <c:pt idx="311">
                  <c:v>40322</c:v>
                </c:pt>
                <c:pt idx="312">
                  <c:v>40323</c:v>
                </c:pt>
                <c:pt idx="313">
                  <c:v>40324</c:v>
                </c:pt>
                <c:pt idx="314">
                  <c:v>40325</c:v>
                </c:pt>
                <c:pt idx="315">
                  <c:v>40326</c:v>
                </c:pt>
                <c:pt idx="316">
                  <c:v>40329</c:v>
                </c:pt>
                <c:pt idx="317">
                  <c:v>40330</c:v>
                </c:pt>
                <c:pt idx="318">
                  <c:v>40331</c:v>
                </c:pt>
                <c:pt idx="319">
                  <c:v>40332</c:v>
                </c:pt>
                <c:pt idx="320">
                  <c:v>40333</c:v>
                </c:pt>
                <c:pt idx="321">
                  <c:v>40336</c:v>
                </c:pt>
                <c:pt idx="322">
                  <c:v>40337</c:v>
                </c:pt>
                <c:pt idx="323">
                  <c:v>40338</c:v>
                </c:pt>
                <c:pt idx="324">
                  <c:v>40339</c:v>
                </c:pt>
                <c:pt idx="325">
                  <c:v>40340</c:v>
                </c:pt>
                <c:pt idx="326">
                  <c:v>40343</c:v>
                </c:pt>
                <c:pt idx="327">
                  <c:v>40344</c:v>
                </c:pt>
                <c:pt idx="328">
                  <c:v>40345</c:v>
                </c:pt>
                <c:pt idx="329">
                  <c:v>40346</c:v>
                </c:pt>
                <c:pt idx="330">
                  <c:v>40347</c:v>
                </c:pt>
                <c:pt idx="331">
                  <c:v>40350</c:v>
                </c:pt>
                <c:pt idx="332">
                  <c:v>40351</c:v>
                </c:pt>
                <c:pt idx="333">
                  <c:v>40352</c:v>
                </c:pt>
                <c:pt idx="334">
                  <c:v>40353</c:v>
                </c:pt>
                <c:pt idx="335">
                  <c:v>40354</c:v>
                </c:pt>
                <c:pt idx="336">
                  <c:v>40357</c:v>
                </c:pt>
                <c:pt idx="337">
                  <c:v>40358</c:v>
                </c:pt>
                <c:pt idx="338">
                  <c:v>40359</c:v>
                </c:pt>
                <c:pt idx="339">
                  <c:v>40360</c:v>
                </c:pt>
                <c:pt idx="340">
                  <c:v>40361</c:v>
                </c:pt>
                <c:pt idx="341">
                  <c:v>40364</c:v>
                </c:pt>
                <c:pt idx="342">
                  <c:v>40365</c:v>
                </c:pt>
                <c:pt idx="343">
                  <c:v>40366</c:v>
                </c:pt>
                <c:pt idx="344">
                  <c:v>40367</c:v>
                </c:pt>
                <c:pt idx="345">
                  <c:v>40368</c:v>
                </c:pt>
                <c:pt idx="346">
                  <c:v>40371</c:v>
                </c:pt>
                <c:pt idx="347">
                  <c:v>40372</c:v>
                </c:pt>
                <c:pt idx="348">
                  <c:v>40373</c:v>
                </c:pt>
                <c:pt idx="349">
                  <c:v>40374</c:v>
                </c:pt>
                <c:pt idx="350">
                  <c:v>40375</c:v>
                </c:pt>
                <c:pt idx="351">
                  <c:v>40378</c:v>
                </c:pt>
                <c:pt idx="352">
                  <c:v>40379</c:v>
                </c:pt>
                <c:pt idx="353">
                  <c:v>40380</c:v>
                </c:pt>
                <c:pt idx="354">
                  <c:v>40381</c:v>
                </c:pt>
                <c:pt idx="355">
                  <c:v>40382</c:v>
                </c:pt>
                <c:pt idx="356">
                  <c:v>40385</c:v>
                </c:pt>
                <c:pt idx="357">
                  <c:v>40386</c:v>
                </c:pt>
                <c:pt idx="358">
                  <c:v>40387</c:v>
                </c:pt>
                <c:pt idx="359">
                  <c:v>40388</c:v>
                </c:pt>
                <c:pt idx="360">
                  <c:v>40389</c:v>
                </c:pt>
                <c:pt idx="361">
                  <c:v>40392</c:v>
                </c:pt>
                <c:pt idx="362">
                  <c:v>40393</c:v>
                </c:pt>
                <c:pt idx="363">
                  <c:v>40394</c:v>
                </c:pt>
                <c:pt idx="364">
                  <c:v>40395</c:v>
                </c:pt>
                <c:pt idx="365">
                  <c:v>40396</c:v>
                </c:pt>
                <c:pt idx="366">
                  <c:v>40399</c:v>
                </c:pt>
                <c:pt idx="367">
                  <c:v>40400</c:v>
                </c:pt>
                <c:pt idx="368">
                  <c:v>40401</c:v>
                </c:pt>
                <c:pt idx="369">
                  <c:v>40402</c:v>
                </c:pt>
                <c:pt idx="370">
                  <c:v>40403</c:v>
                </c:pt>
                <c:pt idx="371">
                  <c:v>40406</c:v>
                </c:pt>
                <c:pt idx="372">
                  <c:v>40407</c:v>
                </c:pt>
                <c:pt idx="373">
                  <c:v>40408</c:v>
                </c:pt>
                <c:pt idx="374">
                  <c:v>40409</c:v>
                </c:pt>
                <c:pt idx="375">
                  <c:v>40410</c:v>
                </c:pt>
                <c:pt idx="376">
                  <c:v>40413</c:v>
                </c:pt>
                <c:pt idx="377">
                  <c:v>40414</c:v>
                </c:pt>
                <c:pt idx="378">
                  <c:v>40415</c:v>
                </c:pt>
                <c:pt idx="379">
                  <c:v>40416</c:v>
                </c:pt>
                <c:pt idx="380">
                  <c:v>40417</c:v>
                </c:pt>
                <c:pt idx="381">
                  <c:v>40420</c:v>
                </c:pt>
                <c:pt idx="382">
                  <c:v>40421</c:v>
                </c:pt>
                <c:pt idx="383">
                  <c:v>40422</c:v>
                </c:pt>
                <c:pt idx="384">
                  <c:v>40423</c:v>
                </c:pt>
                <c:pt idx="385">
                  <c:v>40424</c:v>
                </c:pt>
                <c:pt idx="386">
                  <c:v>40427</c:v>
                </c:pt>
                <c:pt idx="387">
                  <c:v>40428</c:v>
                </c:pt>
                <c:pt idx="388">
                  <c:v>40429</c:v>
                </c:pt>
                <c:pt idx="389">
                  <c:v>40430</c:v>
                </c:pt>
                <c:pt idx="390">
                  <c:v>40431</c:v>
                </c:pt>
                <c:pt idx="391">
                  <c:v>40434</c:v>
                </c:pt>
                <c:pt idx="392">
                  <c:v>40435</c:v>
                </c:pt>
                <c:pt idx="393">
                  <c:v>40436</c:v>
                </c:pt>
                <c:pt idx="394">
                  <c:v>40437</c:v>
                </c:pt>
                <c:pt idx="395">
                  <c:v>40438</c:v>
                </c:pt>
                <c:pt idx="396">
                  <c:v>40441</c:v>
                </c:pt>
                <c:pt idx="397">
                  <c:v>40442</c:v>
                </c:pt>
                <c:pt idx="398">
                  <c:v>40443</c:v>
                </c:pt>
                <c:pt idx="399">
                  <c:v>40444</c:v>
                </c:pt>
                <c:pt idx="400">
                  <c:v>40445</c:v>
                </c:pt>
                <c:pt idx="401">
                  <c:v>40448</c:v>
                </c:pt>
                <c:pt idx="402">
                  <c:v>40449</c:v>
                </c:pt>
                <c:pt idx="403">
                  <c:v>40450</c:v>
                </c:pt>
                <c:pt idx="404">
                  <c:v>40451</c:v>
                </c:pt>
                <c:pt idx="405">
                  <c:v>40452</c:v>
                </c:pt>
                <c:pt idx="406">
                  <c:v>40455</c:v>
                </c:pt>
                <c:pt idx="407">
                  <c:v>40456</c:v>
                </c:pt>
                <c:pt idx="408">
                  <c:v>40457</c:v>
                </c:pt>
                <c:pt idx="409">
                  <c:v>40458</c:v>
                </c:pt>
                <c:pt idx="410">
                  <c:v>40459</c:v>
                </c:pt>
                <c:pt idx="411">
                  <c:v>40462</c:v>
                </c:pt>
                <c:pt idx="412">
                  <c:v>40463</c:v>
                </c:pt>
                <c:pt idx="413">
                  <c:v>40464</c:v>
                </c:pt>
                <c:pt idx="414">
                  <c:v>40465</c:v>
                </c:pt>
                <c:pt idx="415">
                  <c:v>40466</c:v>
                </c:pt>
                <c:pt idx="416">
                  <c:v>40469</c:v>
                </c:pt>
                <c:pt idx="417">
                  <c:v>40470</c:v>
                </c:pt>
                <c:pt idx="418">
                  <c:v>40471</c:v>
                </c:pt>
                <c:pt idx="419">
                  <c:v>40472</c:v>
                </c:pt>
                <c:pt idx="420">
                  <c:v>40473</c:v>
                </c:pt>
                <c:pt idx="421">
                  <c:v>40476</c:v>
                </c:pt>
                <c:pt idx="422">
                  <c:v>40477</c:v>
                </c:pt>
                <c:pt idx="423">
                  <c:v>40478</c:v>
                </c:pt>
                <c:pt idx="424">
                  <c:v>40479</c:v>
                </c:pt>
                <c:pt idx="425">
                  <c:v>40480</c:v>
                </c:pt>
                <c:pt idx="426">
                  <c:v>40483</c:v>
                </c:pt>
                <c:pt idx="427">
                  <c:v>40484</c:v>
                </c:pt>
                <c:pt idx="428">
                  <c:v>40485</c:v>
                </c:pt>
                <c:pt idx="429">
                  <c:v>40486</c:v>
                </c:pt>
                <c:pt idx="430">
                  <c:v>40487</c:v>
                </c:pt>
                <c:pt idx="431">
                  <c:v>40490</c:v>
                </c:pt>
                <c:pt idx="432">
                  <c:v>40491</c:v>
                </c:pt>
                <c:pt idx="433">
                  <c:v>40492</c:v>
                </c:pt>
                <c:pt idx="434">
                  <c:v>40493</c:v>
                </c:pt>
                <c:pt idx="435">
                  <c:v>40494</c:v>
                </c:pt>
                <c:pt idx="436">
                  <c:v>40497</c:v>
                </c:pt>
                <c:pt idx="437">
                  <c:v>40498</c:v>
                </c:pt>
                <c:pt idx="438">
                  <c:v>40499</c:v>
                </c:pt>
                <c:pt idx="439">
                  <c:v>40500</c:v>
                </c:pt>
                <c:pt idx="440">
                  <c:v>40501</c:v>
                </c:pt>
                <c:pt idx="441">
                  <c:v>40504</c:v>
                </c:pt>
                <c:pt idx="442">
                  <c:v>40505</c:v>
                </c:pt>
                <c:pt idx="443">
                  <c:v>40506</c:v>
                </c:pt>
                <c:pt idx="444">
                  <c:v>40507</c:v>
                </c:pt>
                <c:pt idx="445">
                  <c:v>40508</c:v>
                </c:pt>
                <c:pt idx="446">
                  <c:v>40511</c:v>
                </c:pt>
                <c:pt idx="447">
                  <c:v>40512</c:v>
                </c:pt>
                <c:pt idx="448">
                  <c:v>40513</c:v>
                </c:pt>
                <c:pt idx="449">
                  <c:v>40514</c:v>
                </c:pt>
                <c:pt idx="450">
                  <c:v>40515</c:v>
                </c:pt>
                <c:pt idx="451">
                  <c:v>40518</c:v>
                </c:pt>
                <c:pt idx="452">
                  <c:v>40519</c:v>
                </c:pt>
                <c:pt idx="453">
                  <c:v>40520</c:v>
                </c:pt>
                <c:pt idx="454">
                  <c:v>40521</c:v>
                </c:pt>
                <c:pt idx="455">
                  <c:v>40522</c:v>
                </c:pt>
                <c:pt idx="456">
                  <c:v>40525</c:v>
                </c:pt>
                <c:pt idx="457">
                  <c:v>40526</c:v>
                </c:pt>
                <c:pt idx="458">
                  <c:v>40527</c:v>
                </c:pt>
                <c:pt idx="459">
                  <c:v>40528</c:v>
                </c:pt>
                <c:pt idx="460">
                  <c:v>40529</c:v>
                </c:pt>
                <c:pt idx="461">
                  <c:v>40532</c:v>
                </c:pt>
                <c:pt idx="462">
                  <c:v>40533</c:v>
                </c:pt>
                <c:pt idx="463">
                  <c:v>40534</c:v>
                </c:pt>
                <c:pt idx="464">
                  <c:v>40535</c:v>
                </c:pt>
                <c:pt idx="465">
                  <c:v>40536</c:v>
                </c:pt>
                <c:pt idx="466">
                  <c:v>40539</c:v>
                </c:pt>
                <c:pt idx="467">
                  <c:v>40540</c:v>
                </c:pt>
                <c:pt idx="468">
                  <c:v>40541</c:v>
                </c:pt>
                <c:pt idx="469">
                  <c:v>40542</c:v>
                </c:pt>
                <c:pt idx="470">
                  <c:v>40543</c:v>
                </c:pt>
                <c:pt idx="471">
                  <c:v>40546</c:v>
                </c:pt>
                <c:pt idx="472">
                  <c:v>40547</c:v>
                </c:pt>
                <c:pt idx="473">
                  <c:v>40548</c:v>
                </c:pt>
                <c:pt idx="474">
                  <c:v>40549</c:v>
                </c:pt>
                <c:pt idx="475">
                  <c:v>40550</c:v>
                </c:pt>
                <c:pt idx="476">
                  <c:v>40553</c:v>
                </c:pt>
                <c:pt idx="477">
                  <c:v>40554</c:v>
                </c:pt>
                <c:pt idx="478">
                  <c:v>40555</c:v>
                </c:pt>
                <c:pt idx="479">
                  <c:v>40556</c:v>
                </c:pt>
                <c:pt idx="480">
                  <c:v>40557</c:v>
                </c:pt>
                <c:pt idx="481">
                  <c:v>40560</c:v>
                </c:pt>
                <c:pt idx="482">
                  <c:v>40561</c:v>
                </c:pt>
                <c:pt idx="483">
                  <c:v>40562</c:v>
                </c:pt>
                <c:pt idx="484">
                  <c:v>40563</c:v>
                </c:pt>
                <c:pt idx="485">
                  <c:v>40564</c:v>
                </c:pt>
                <c:pt idx="486">
                  <c:v>40567</c:v>
                </c:pt>
                <c:pt idx="487">
                  <c:v>40568</c:v>
                </c:pt>
                <c:pt idx="488">
                  <c:v>40569</c:v>
                </c:pt>
                <c:pt idx="489">
                  <c:v>40570</c:v>
                </c:pt>
                <c:pt idx="490">
                  <c:v>40571</c:v>
                </c:pt>
                <c:pt idx="491">
                  <c:v>40574</c:v>
                </c:pt>
                <c:pt idx="492">
                  <c:v>40575</c:v>
                </c:pt>
                <c:pt idx="493">
                  <c:v>40576</c:v>
                </c:pt>
                <c:pt idx="494">
                  <c:v>40577</c:v>
                </c:pt>
                <c:pt idx="495">
                  <c:v>40578</c:v>
                </c:pt>
                <c:pt idx="496">
                  <c:v>40581</c:v>
                </c:pt>
                <c:pt idx="497">
                  <c:v>40582</c:v>
                </c:pt>
                <c:pt idx="498">
                  <c:v>40583</c:v>
                </c:pt>
                <c:pt idx="499">
                  <c:v>40584</c:v>
                </c:pt>
                <c:pt idx="500">
                  <c:v>40585</c:v>
                </c:pt>
                <c:pt idx="501">
                  <c:v>40588</c:v>
                </c:pt>
                <c:pt idx="502">
                  <c:v>40589</c:v>
                </c:pt>
                <c:pt idx="503">
                  <c:v>40590</c:v>
                </c:pt>
                <c:pt idx="504">
                  <c:v>40591</c:v>
                </c:pt>
                <c:pt idx="505">
                  <c:v>40592</c:v>
                </c:pt>
                <c:pt idx="506">
                  <c:v>40595</c:v>
                </c:pt>
                <c:pt idx="507">
                  <c:v>40596</c:v>
                </c:pt>
                <c:pt idx="508">
                  <c:v>40597</c:v>
                </c:pt>
                <c:pt idx="509">
                  <c:v>40598</c:v>
                </c:pt>
                <c:pt idx="510">
                  <c:v>40599</c:v>
                </c:pt>
                <c:pt idx="511">
                  <c:v>40602</c:v>
                </c:pt>
                <c:pt idx="512">
                  <c:v>40603</c:v>
                </c:pt>
                <c:pt idx="513">
                  <c:v>40604</c:v>
                </c:pt>
                <c:pt idx="514">
                  <c:v>40605</c:v>
                </c:pt>
                <c:pt idx="515">
                  <c:v>40606</c:v>
                </c:pt>
                <c:pt idx="516">
                  <c:v>40609</c:v>
                </c:pt>
                <c:pt idx="517">
                  <c:v>40610</c:v>
                </c:pt>
                <c:pt idx="518">
                  <c:v>40611</c:v>
                </c:pt>
                <c:pt idx="519">
                  <c:v>40612</c:v>
                </c:pt>
                <c:pt idx="520">
                  <c:v>40613</c:v>
                </c:pt>
                <c:pt idx="521">
                  <c:v>40616</c:v>
                </c:pt>
                <c:pt idx="522">
                  <c:v>40617</c:v>
                </c:pt>
                <c:pt idx="523">
                  <c:v>40618</c:v>
                </c:pt>
                <c:pt idx="524">
                  <c:v>40619</c:v>
                </c:pt>
                <c:pt idx="525">
                  <c:v>40620</c:v>
                </c:pt>
                <c:pt idx="526">
                  <c:v>40623</c:v>
                </c:pt>
                <c:pt idx="527">
                  <c:v>40624</c:v>
                </c:pt>
                <c:pt idx="528">
                  <c:v>40625</c:v>
                </c:pt>
                <c:pt idx="529">
                  <c:v>40626</c:v>
                </c:pt>
                <c:pt idx="530">
                  <c:v>40627</c:v>
                </c:pt>
                <c:pt idx="531">
                  <c:v>40630</c:v>
                </c:pt>
                <c:pt idx="532">
                  <c:v>40631</c:v>
                </c:pt>
                <c:pt idx="533">
                  <c:v>40632</c:v>
                </c:pt>
                <c:pt idx="534">
                  <c:v>40633</c:v>
                </c:pt>
                <c:pt idx="535">
                  <c:v>40634</c:v>
                </c:pt>
                <c:pt idx="536">
                  <c:v>40637</c:v>
                </c:pt>
                <c:pt idx="537">
                  <c:v>40638</c:v>
                </c:pt>
                <c:pt idx="538">
                  <c:v>40639</c:v>
                </c:pt>
                <c:pt idx="539">
                  <c:v>40640</c:v>
                </c:pt>
                <c:pt idx="540">
                  <c:v>40641</c:v>
                </c:pt>
                <c:pt idx="541">
                  <c:v>40644</c:v>
                </c:pt>
                <c:pt idx="542">
                  <c:v>40645</c:v>
                </c:pt>
                <c:pt idx="543">
                  <c:v>40646</c:v>
                </c:pt>
                <c:pt idx="544">
                  <c:v>40647</c:v>
                </c:pt>
                <c:pt idx="545">
                  <c:v>40648</c:v>
                </c:pt>
                <c:pt idx="546">
                  <c:v>40651</c:v>
                </c:pt>
                <c:pt idx="547">
                  <c:v>40652</c:v>
                </c:pt>
                <c:pt idx="548">
                  <c:v>40653</c:v>
                </c:pt>
                <c:pt idx="549">
                  <c:v>40654</c:v>
                </c:pt>
                <c:pt idx="550">
                  <c:v>40659</c:v>
                </c:pt>
                <c:pt idx="551">
                  <c:v>40660</c:v>
                </c:pt>
                <c:pt idx="552">
                  <c:v>40661</c:v>
                </c:pt>
                <c:pt idx="553">
                  <c:v>40662</c:v>
                </c:pt>
                <c:pt idx="554">
                  <c:v>40665</c:v>
                </c:pt>
                <c:pt idx="555">
                  <c:v>40666</c:v>
                </c:pt>
                <c:pt idx="556">
                  <c:v>40667</c:v>
                </c:pt>
                <c:pt idx="557">
                  <c:v>40668</c:v>
                </c:pt>
                <c:pt idx="558">
                  <c:v>40669</c:v>
                </c:pt>
                <c:pt idx="559">
                  <c:v>40672</c:v>
                </c:pt>
                <c:pt idx="560">
                  <c:v>40673</c:v>
                </c:pt>
                <c:pt idx="561">
                  <c:v>40674</c:v>
                </c:pt>
                <c:pt idx="562">
                  <c:v>40675</c:v>
                </c:pt>
                <c:pt idx="563">
                  <c:v>40676</c:v>
                </c:pt>
                <c:pt idx="564">
                  <c:v>40679</c:v>
                </c:pt>
                <c:pt idx="565">
                  <c:v>40680</c:v>
                </c:pt>
                <c:pt idx="566">
                  <c:v>40681</c:v>
                </c:pt>
                <c:pt idx="567">
                  <c:v>40682</c:v>
                </c:pt>
                <c:pt idx="568">
                  <c:v>40683</c:v>
                </c:pt>
                <c:pt idx="569">
                  <c:v>40686</c:v>
                </c:pt>
                <c:pt idx="570">
                  <c:v>40687</c:v>
                </c:pt>
                <c:pt idx="571">
                  <c:v>40688</c:v>
                </c:pt>
                <c:pt idx="572">
                  <c:v>40689</c:v>
                </c:pt>
                <c:pt idx="573">
                  <c:v>40690</c:v>
                </c:pt>
                <c:pt idx="574">
                  <c:v>40693</c:v>
                </c:pt>
                <c:pt idx="575">
                  <c:v>40694</c:v>
                </c:pt>
                <c:pt idx="576">
                  <c:v>40695</c:v>
                </c:pt>
                <c:pt idx="577">
                  <c:v>40696</c:v>
                </c:pt>
                <c:pt idx="578">
                  <c:v>40697</c:v>
                </c:pt>
                <c:pt idx="579">
                  <c:v>40700</c:v>
                </c:pt>
                <c:pt idx="580">
                  <c:v>40701</c:v>
                </c:pt>
                <c:pt idx="581">
                  <c:v>40702</c:v>
                </c:pt>
                <c:pt idx="582">
                  <c:v>40703</c:v>
                </c:pt>
                <c:pt idx="583">
                  <c:v>40704</c:v>
                </c:pt>
                <c:pt idx="584">
                  <c:v>40707</c:v>
                </c:pt>
                <c:pt idx="585">
                  <c:v>40708</c:v>
                </c:pt>
                <c:pt idx="586">
                  <c:v>40709</c:v>
                </c:pt>
                <c:pt idx="587">
                  <c:v>40710</c:v>
                </c:pt>
                <c:pt idx="588">
                  <c:v>40711</c:v>
                </c:pt>
                <c:pt idx="589">
                  <c:v>40714</c:v>
                </c:pt>
                <c:pt idx="590">
                  <c:v>40715</c:v>
                </c:pt>
                <c:pt idx="591">
                  <c:v>40716</c:v>
                </c:pt>
                <c:pt idx="592">
                  <c:v>40717</c:v>
                </c:pt>
                <c:pt idx="593">
                  <c:v>40718</c:v>
                </c:pt>
                <c:pt idx="594">
                  <c:v>40721</c:v>
                </c:pt>
                <c:pt idx="595">
                  <c:v>40722</c:v>
                </c:pt>
                <c:pt idx="596">
                  <c:v>40723</c:v>
                </c:pt>
                <c:pt idx="597">
                  <c:v>40724</c:v>
                </c:pt>
                <c:pt idx="598">
                  <c:v>40725</c:v>
                </c:pt>
                <c:pt idx="599">
                  <c:v>40728</c:v>
                </c:pt>
                <c:pt idx="600">
                  <c:v>40729</c:v>
                </c:pt>
                <c:pt idx="601">
                  <c:v>40730</c:v>
                </c:pt>
                <c:pt idx="602">
                  <c:v>40731</c:v>
                </c:pt>
                <c:pt idx="603">
                  <c:v>40732</c:v>
                </c:pt>
                <c:pt idx="604">
                  <c:v>40735</c:v>
                </c:pt>
                <c:pt idx="605">
                  <c:v>40736</c:v>
                </c:pt>
                <c:pt idx="606">
                  <c:v>40737</c:v>
                </c:pt>
                <c:pt idx="607">
                  <c:v>40738</c:v>
                </c:pt>
                <c:pt idx="608">
                  <c:v>40739</c:v>
                </c:pt>
                <c:pt idx="609">
                  <c:v>40742</c:v>
                </c:pt>
                <c:pt idx="610">
                  <c:v>40743</c:v>
                </c:pt>
                <c:pt idx="611">
                  <c:v>40744</c:v>
                </c:pt>
                <c:pt idx="612">
                  <c:v>40745</c:v>
                </c:pt>
                <c:pt idx="613">
                  <c:v>40746</c:v>
                </c:pt>
                <c:pt idx="614">
                  <c:v>40749</c:v>
                </c:pt>
                <c:pt idx="615">
                  <c:v>40750</c:v>
                </c:pt>
                <c:pt idx="616">
                  <c:v>40751</c:v>
                </c:pt>
                <c:pt idx="617">
                  <c:v>40752</c:v>
                </c:pt>
                <c:pt idx="618">
                  <c:v>40753</c:v>
                </c:pt>
                <c:pt idx="619">
                  <c:v>40756</c:v>
                </c:pt>
                <c:pt idx="620">
                  <c:v>40757</c:v>
                </c:pt>
                <c:pt idx="621">
                  <c:v>40758</c:v>
                </c:pt>
                <c:pt idx="622">
                  <c:v>40759</c:v>
                </c:pt>
                <c:pt idx="623">
                  <c:v>40760</c:v>
                </c:pt>
                <c:pt idx="624">
                  <c:v>40763</c:v>
                </c:pt>
                <c:pt idx="625">
                  <c:v>40764</c:v>
                </c:pt>
                <c:pt idx="626">
                  <c:v>40765</c:v>
                </c:pt>
                <c:pt idx="627">
                  <c:v>40766</c:v>
                </c:pt>
                <c:pt idx="628">
                  <c:v>40767</c:v>
                </c:pt>
                <c:pt idx="629">
                  <c:v>40770</c:v>
                </c:pt>
                <c:pt idx="630">
                  <c:v>40771</c:v>
                </c:pt>
                <c:pt idx="631">
                  <c:v>40772</c:v>
                </c:pt>
                <c:pt idx="632">
                  <c:v>40773</c:v>
                </c:pt>
                <c:pt idx="633">
                  <c:v>40774</c:v>
                </c:pt>
                <c:pt idx="634">
                  <c:v>40777</c:v>
                </c:pt>
                <c:pt idx="635">
                  <c:v>40778</c:v>
                </c:pt>
                <c:pt idx="636">
                  <c:v>40779</c:v>
                </c:pt>
                <c:pt idx="637">
                  <c:v>40780</c:v>
                </c:pt>
                <c:pt idx="638">
                  <c:v>40781</c:v>
                </c:pt>
                <c:pt idx="639">
                  <c:v>40784</c:v>
                </c:pt>
                <c:pt idx="640">
                  <c:v>40785</c:v>
                </c:pt>
                <c:pt idx="641">
                  <c:v>40786</c:v>
                </c:pt>
                <c:pt idx="642">
                  <c:v>40787</c:v>
                </c:pt>
                <c:pt idx="643">
                  <c:v>40788</c:v>
                </c:pt>
                <c:pt idx="644">
                  <c:v>40791</c:v>
                </c:pt>
                <c:pt idx="645">
                  <c:v>40792</c:v>
                </c:pt>
                <c:pt idx="646">
                  <c:v>40793</c:v>
                </c:pt>
                <c:pt idx="647">
                  <c:v>40794</c:v>
                </c:pt>
                <c:pt idx="648">
                  <c:v>40795</c:v>
                </c:pt>
                <c:pt idx="649">
                  <c:v>40798</c:v>
                </c:pt>
                <c:pt idx="650">
                  <c:v>40799</c:v>
                </c:pt>
                <c:pt idx="651">
                  <c:v>40800</c:v>
                </c:pt>
                <c:pt idx="652">
                  <c:v>40801</c:v>
                </c:pt>
                <c:pt idx="653">
                  <c:v>40802</c:v>
                </c:pt>
                <c:pt idx="654">
                  <c:v>40805</c:v>
                </c:pt>
                <c:pt idx="655">
                  <c:v>40806</c:v>
                </c:pt>
                <c:pt idx="656">
                  <c:v>40807</c:v>
                </c:pt>
                <c:pt idx="657">
                  <c:v>40808</c:v>
                </c:pt>
                <c:pt idx="658">
                  <c:v>40809</c:v>
                </c:pt>
                <c:pt idx="659">
                  <c:v>40812</c:v>
                </c:pt>
                <c:pt idx="660">
                  <c:v>40813</c:v>
                </c:pt>
                <c:pt idx="661">
                  <c:v>40814</c:v>
                </c:pt>
                <c:pt idx="662">
                  <c:v>40815</c:v>
                </c:pt>
                <c:pt idx="663">
                  <c:v>40816</c:v>
                </c:pt>
                <c:pt idx="664">
                  <c:v>40819</c:v>
                </c:pt>
                <c:pt idx="665">
                  <c:v>40820</c:v>
                </c:pt>
                <c:pt idx="666">
                  <c:v>40821</c:v>
                </c:pt>
                <c:pt idx="667">
                  <c:v>40822</c:v>
                </c:pt>
                <c:pt idx="668">
                  <c:v>40823</c:v>
                </c:pt>
                <c:pt idx="669">
                  <c:v>40826</c:v>
                </c:pt>
                <c:pt idx="670">
                  <c:v>40827</c:v>
                </c:pt>
                <c:pt idx="671">
                  <c:v>40828</c:v>
                </c:pt>
                <c:pt idx="672">
                  <c:v>40829</c:v>
                </c:pt>
                <c:pt idx="673">
                  <c:v>40830</c:v>
                </c:pt>
                <c:pt idx="674">
                  <c:v>40833</c:v>
                </c:pt>
                <c:pt idx="675">
                  <c:v>40834</c:v>
                </c:pt>
                <c:pt idx="676">
                  <c:v>40835</c:v>
                </c:pt>
                <c:pt idx="677">
                  <c:v>40836</c:v>
                </c:pt>
                <c:pt idx="678">
                  <c:v>40837</c:v>
                </c:pt>
                <c:pt idx="679">
                  <c:v>40840</c:v>
                </c:pt>
                <c:pt idx="680">
                  <c:v>40841</c:v>
                </c:pt>
                <c:pt idx="681">
                  <c:v>40842</c:v>
                </c:pt>
                <c:pt idx="682">
                  <c:v>40843</c:v>
                </c:pt>
                <c:pt idx="683">
                  <c:v>40844</c:v>
                </c:pt>
                <c:pt idx="684">
                  <c:v>40847</c:v>
                </c:pt>
                <c:pt idx="685">
                  <c:v>40848</c:v>
                </c:pt>
                <c:pt idx="686">
                  <c:v>40849</c:v>
                </c:pt>
                <c:pt idx="687">
                  <c:v>40850</c:v>
                </c:pt>
                <c:pt idx="688">
                  <c:v>40851</c:v>
                </c:pt>
                <c:pt idx="689">
                  <c:v>40854</c:v>
                </c:pt>
                <c:pt idx="690">
                  <c:v>40855</c:v>
                </c:pt>
                <c:pt idx="691">
                  <c:v>40856</c:v>
                </c:pt>
                <c:pt idx="692">
                  <c:v>40857</c:v>
                </c:pt>
                <c:pt idx="693">
                  <c:v>40858</c:v>
                </c:pt>
                <c:pt idx="694">
                  <c:v>40861</c:v>
                </c:pt>
                <c:pt idx="695">
                  <c:v>40862</c:v>
                </c:pt>
                <c:pt idx="696">
                  <c:v>40863</c:v>
                </c:pt>
                <c:pt idx="697">
                  <c:v>40864</c:v>
                </c:pt>
                <c:pt idx="698">
                  <c:v>40865</c:v>
                </c:pt>
                <c:pt idx="699">
                  <c:v>40868</c:v>
                </c:pt>
                <c:pt idx="700">
                  <c:v>40869</c:v>
                </c:pt>
                <c:pt idx="701">
                  <c:v>40870</c:v>
                </c:pt>
                <c:pt idx="702">
                  <c:v>40871</c:v>
                </c:pt>
                <c:pt idx="703">
                  <c:v>40872</c:v>
                </c:pt>
                <c:pt idx="704">
                  <c:v>40875</c:v>
                </c:pt>
                <c:pt idx="705">
                  <c:v>40876</c:v>
                </c:pt>
                <c:pt idx="706">
                  <c:v>40877</c:v>
                </c:pt>
                <c:pt idx="707">
                  <c:v>40878</c:v>
                </c:pt>
                <c:pt idx="708">
                  <c:v>40879</c:v>
                </c:pt>
                <c:pt idx="709">
                  <c:v>40882</c:v>
                </c:pt>
                <c:pt idx="710">
                  <c:v>40883</c:v>
                </c:pt>
                <c:pt idx="711">
                  <c:v>40884</c:v>
                </c:pt>
                <c:pt idx="712">
                  <c:v>40885</c:v>
                </c:pt>
                <c:pt idx="713">
                  <c:v>40886</c:v>
                </c:pt>
                <c:pt idx="714">
                  <c:v>40889</c:v>
                </c:pt>
                <c:pt idx="715">
                  <c:v>40890</c:v>
                </c:pt>
                <c:pt idx="716">
                  <c:v>40891</c:v>
                </c:pt>
                <c:pt idx="717">
                  <c:v>40892</c:v>
                </c:pt>
                <c:pt idx="718">
                  <c:v>40893</c:v>
                </c:pt>
                <c:pt idx="719">
                  <c:v>40896</c:v>
                </c:pt>
                <c:pt idx="720">
                  <c:v>40897</c:v>
                </c:pt>
                <c:pt idx="721">
                  <c:v>40898</c:v>
                </c:pt>
                <c:pt idx="722">
                  <c:v>40899</c:v>
                </c:pt>
                <c:pt idx="723">
                  <c:v>40900</c:v>
                </c:pt>
                <c:pt idx="724">
                  <c:v>40904</c:v>
                </c:pt>
                <c:pt idx="725">
                  <c:v>40905</c:v>
                </c:pt>
                <c:pt idx="726">
                  <c:v>40906</c:v>
                </c:pt>
                <c:pt idx="727">
                  <c:v>40907</c:v>
                </c:pt>
                <c:pt idx="728">
                  <c:v>40910</c:v>
                </c:pt>
                <c:pt idx="729">
                  <c:v>40911</c:v>
                </c:pt>
                <c:pt idx="730">
                  <c:v>40912</c:v>
                </c:pt>
                <c:pt idx="731">
                  <c:v>40913</c:v>
                </c:pt>
                <c:pt idx="732">
                  <c:v>40914</c:v>
                </c:pt>
                <c:pt idx="733">
                  <c:v>40917</c:v>
                </c:pt>
                <c:pt idx="734">
                  <c:v>40918</c:v>
                </c:pt>
                <c:pt idx="735">
                  <c:v>40919</c:v>
                </c:pt>
                <c:pt idx="736">
                  <c:v>40920</c:v>
                </c:pt>
                <c:pt idx="737">
                  <c:v>40921</c:v>
                </c:pt>
                <c:pt idx="738">
                  <c:v>40924</c:v>
                </c:pt>
                <c:pt idx="739">
                  <c:v>40925</c:v>
                </c:pt>
                <c:pt idx="740">
                  <c:v>40926</c:v>
                </c:pt>
                <c:pt idx="741">
                  <c:v>40927</c:v>
                </c:pt>
                <c:pt idx="742">
                  <c:v>40928</c:v>
                </c:pt>
                <c:pt idx="743">
                  <c:v>40931</c:v>
                </c:pt>
                <c:pt idx="744">
                  <c:v>40932</c:v>
                </c:pt>
                <c:pt idx="745">
                  <c:v>40933</c:v>
                </c:pt>
                <c:pt idx="746">
                  <c:v>40934</c:v>
                </c:pt>
                <c:pt idx="747">
                  <c:v>40935</c:v>
                </c:pt>
                <c:pt idx="748">
                  <c:v>40938</c:v>
                </c:pt>
                <c:pt idx="749">
                  <c:v>40939</c:v>
                </c:pt>
                <c:pt idx="750">
                  <c:v>40940</c:v>
                </c:pt>
                <c:pt idx="751">
                  <c:v>40941</c:v>
                </c:pt>
                <c:pt idx="752">
                  <c:v>40942</c:v>
                </c:pt>
                <c:pt idx="753">
                  <c:v>40945</c:v>
                </c:pt>
                <c:pt idx="754">
                  <c:v>40946</c:v>
                </c:pt>
                <c:pt idx="755">
                  <c:v>40947</c:v>
                </c:pt>
                <c:pt idx="756">
                  <c:v>40948</c:v>
                </c:pt>
                <c:pt idx="757">
                  <c:v>40949</c:v>
                </c:pt>
                <c:pt idx="758">
                  <c:v>40952</c:v>
                </c:pt>
                <c:pt idx="759">
                  <c:v>40953</c:v>
                </c:pt>
                <c:pt idx="760">
                  <c:v>40954</c:v>
                </c:pt>
                <c:pt idx="761">
                  <c:v>40955</c:v>
                </c:pt>
                <c:pt idx="762">
                  <c:v>40956</c:v>
                </c:pt>
                <c:pt idx="763">
                  <c:v>40959</c:v>
                </c:pt>
                <c:pt idx="764">
                  <c:v>40960</c:v>
                </c:pt>
                <c:pt idx="765">
                  <c:v>40961</c:v>
                </c:pt>
                <c:pt idx="766">
                  <c:v>40962</c:v>
                </c:pt>
                <c:pt idx="767">
                  <c:v>40963</c:v>
                </c:pt>
                <c:pt idx="768">
                  <c:v>40966</c:v>
                </c:pt>
                <c:pt idx="769">
                  <c:v>40967</c:v>
                </c:pt>
                <c:pt idx="770">
                  <c:v>40968</c:v>
                </c:pt>
                <c:pt idx="771">
                  <c:v>40969</c:v>
                </c:pt>
                <c:pt idx="772">
                  <c:v>40970</c:v>
                </c:pt>
                <c:pt idx="773">
                  <c:v>40973</c:v>
                </c:pt>
                <c:pt idx="774">
                  <c:v>40974</c:v>
                </c:pt>
                <c:pt idx="775">
                  <c:v>40975</c:v>
                </c:pt>
                <c:pt idx="776">
                  <c:v>40976</c:v>
                </c:pt>
                <c:pt idx="777">
                  <c:v>40977</c:v>
                </c:pt>
                <c:pt idx="778">
                  <c:v>40980</c:v>
                </c:pt>
                <c:pt idx="779">
                  <c:v>40981</c:v>
                </c:pt>
                <c:pt idx="780">
                  <c:v>40982</c:v>
                </c:pt>
                <c:pt idx="781">
                  <c:v>40983</c:v>
                </c:pt>
                <c:pt idx="782">
                  <c:v>40984</c:v>
                </c:pt>
                <c:pt idx="783">
                  <c:v>40987</c:v>
                </c:pt>
                <c:pt idx="784">
                  <c:v>40988</c:v>
                </c:pt>
                <c:pt idx="785">
                  <c:v>40989</c:v>
                </c:pt>
                <c:pt idx="786">
                  <c:v>40990</c:v>
                </c:pt>
                <c:pt idx="787">
                  <c:v>40991</c:v>
                </c:pt>
                <c:pt idx="788">
                  <c:v>40994</c:v>
                </c:pt>
                <c:pt idx="789">
                  <c:v>40995</c:v>
                </c:pt>
                <c:pt idx="790">
                  <c:v>40996</c:v>
                </c:pt>
                <c:pt idx="791">
                  <c:v>40997</c:v>
                </c:pt>
                <c:pt idx="792">
                  <c:v>40998</c:v>
                </c:pt>
                <c:pt idx="793">
                  <c:v>41001</c:v>
                </c:pt>
                <c:pt idx="794">
                  <c:v>41002</c:v>
                </c:pt>
                <c:pt idx="795">
                  <c:v>41003</c:v>
                </c:pt>
                <c:pt idx="796">
                  <c:v>41004</c:v>
                </c:pt>
                <c:pt idx="797">
                  <c:v>41009</c:v>
                </c:pt>
                <c:pt idx="798">
                  <c:v>41010</c:v>
                </c:pt>
                <c:pt idx="799">
                  <c:v>41011</c:v>
                </c:pt>
                <c:pt idx="800">
                  <c:v>41012</c:v>
                </c:pt>
                <c:pt idx="801">
                  <c:v>41015</c:v>
                </c:pt>
                <c:pt idx="802">
                  <c:v>41016</c:v>
                </c:pt>
                <c:pt idx="803">
                  <c:v>41017</c:v>
                </c:pt>
                <c:pt idx="804">
                  <c:v>41018</c:v>
                </c:pt>
                <c:pt idx="805">
                  <c:v>41019</c:v>
                </c:pt>
                <c:pt idx="806">
                  <c:v>41022</c:v>
                </c:pt>
                <c:pt idx="807">
                  <c:v>41023</c:v>
                </c:pt>
                <c:pt idx="808">
                  <c:v>41024</c:v>
                </c:pt>
                <c:pt idx="809">
                  <c:v>41025</c:v>
                </c:pt>
                <c:pt idx="810">
                  <c:v>41026</c:v>
                </c:pt>
                <c:pt idx="811">
                  <c:v>41029</c:v>
                </c:pt>
                <c:pt idx="812">
                  <c:v>41030</c:v>
                </c:pt>
                <c:pt idx="813">
                  <c:v>41031</c:v>
                </c:pt>
                <c:pt idx="814">
                  <c:v>41032</c:v>
                </c:pt>
                <c:pt idx="815">
                  <c:v>41033</c:v>
                </c:pt>
                <c:pt idx="816">
                  <c:v>41036</c:v>
                </c:pt>
                <c:pt idx="817">
                  <c:v>41037</c:v>
                </c:pt>
                <c:pt idx="818">
                  <c:v>41038</c:v>
                </c:pt>
                <c:pt idx="819">
                  <c:v>41039</c:v>
                </c:pt>
                <c:pt idx="820">
                  <c:v>41040</c:v>
                </c:pt>
                <c:pt idx="821">
                  <c:v>41043</c:v>
                </c:pt>
                <c:pt idx="822">
                  <c:v>41044</c:v>
                </c:pt>
                <c:pt idx="823">
                  <c:v>41045</c:v>
                </c:pt>
                <c:pt idx="824">
                  <c:v>41046</c:v>
                </c:pt>
                <c:pt idx="825">
                  <c:v>41047</c:v>
                </c:pt>
                <c:pt idx="826">
                  <c:v>41050</c:v>
                </c:pt>
                <c:pt idx="827">
                  <c:v>41051</c:v>
                </c:pt>
                <c:pt idx="828">
                  <c:v>41052</c:v>
                </c:pt>
                <c:pt idx="829">
                  <c:v>41053</c:v>
                </c:pt>
                <c:pt idx="830">
                  <c:v>41054</c:v>
                </c:pt>
                <c:pt idx="831">
                  <c:v>41057</c:v>
                </c:pt>
                <c:pt idx="832">
                  <c:v>41058</c:v>
                </c:pt>
                <c:pt idx="833">
                  <c:v>41059</c:v>
                </c:pt>
                <c:pt idx="834">
                  <c:v>41060</c:v>
                </c:pt>
                <c:pt idx="835">
                  <c:v>41061</c:v>
                </c:pt>
                <c:pt idx="836">
                  <c:v>41064</c:v>
                </c:pt>
                <c:pt idx="837">
                  <c:v>41065</c:v>
                </c:pt>
                <c:pt idx="838">
                  <c:v>41066</c:v>
                </c:pt>
                <c:pt idx="839">
                  <c:v>41067</c:v>
                </c:pt>
                <c:pt idx="840">
                  <c:v>41068</c:v>
                </c:pt>
                <c:pt idx="841">
                  <c:v>41071</c:v>
                </c:pt>
                <c:pt idx="842">
                  <c:v>41072</c:v>
                </c:pt>
                <c:pt idx="843">
                  <c:v>41073</c:v>
                </c:pt>
                <c:pt idx="844">
                  <c:v>41074</c:v>
                </c:pt>
                <c:pt idx="845">
                  <c:v>41075</c:v>
                </c:pt>
                <c:pt idx="846">
                  <c:v>41078</c:v>
                </c:pt>
                <c:pt idx="847">
                  <c:v>41079</c:v>
                </c:pt>
                <c:pt idx="848">
                  <c:v>41080</c:v>
                </c:pt>
                <c:pt idx="849">
                  <c:v>41081</c:v>
                </c:pt>
                <c:pt idx="850">
                  <c:v>41082</c:v>
                </c:pt>
                <c:pt idx="851">
                  <c:v>41085</c:v>
                </c:pt>
                <c:pt idx="852">
                  <c:v>41086</c:v>
                </c:pt>
                <c:pt idx="853">
                  <c:v>41087</c:v>
                </c:pt>
                <c:pt idx="854">
                  <c:v>41088</c:v>
                </c:pt>
                <c:pt idx="855">
                  <c:v>41089</c:v>
                </c:pt>
                <c:pt idx="856">
                  <c:v>41092</c:v>
                </c:pt>
                <c:pt idx="857">
                  <c:v>41093</c:v>
                </c:pt>
                <c:pt idx="858">
                  <c:v>41094</c:v>
                </c:pt>
                <c:pt idx="859">
                  <c:v>41095</c:v>
                </c:pt>
                <c:pt idx="860">
                  <c:v>41096</c:v>
                </c:pt>
                <c:pt idx="861">
                  <c:v>41099</c:v>
                </c:pt>
                <c:pt idx="862">
                  <c:v>41100</c:v>
                </c:pt>
                <c:pt idx="863">
                  <c:v>41101</c:v>
                </c:pt>
                <c:pt idx="864">
                  <c:v>41102</c:v>
                </c:pt>
                <c:pt idx="865">
                  <c:v>41103</c:v>
                </c:pt>
                <c:pt idx="866">
                  <c:v>41106</c:v>
                </c:pt>
                <c:pt idx="867">
                  <c:v>41107</c:v>
                </c:pt>
                <c:pt idx="868">
                  <c:v>41108</c:v>
                </c:pt>
                <c:pt idx="869">
                  <c:v>41109</c:v>
                </c:pt>
                <c:pt idx="870">
                  <c:v>41110</c:v>
                </c:pt>
                <c:pt idx="871">
                  <c:v>41113</c:v>
                </c:pt>
                <c:pt idx="872">
                  <c:v>41114</c:v>
                </c:pt>
                <c:pt idx="873">
                  <c:v>41115</c:v>
                </c:pt>
                <c:pt idx="874">
                  <c:v>41116</c:v>
                </c:pt>
                <c:pt idx="875">
                  <c:v>41117</c:v>
                </c:pt>
                <c:pt idx="876">
                  <c:v>41120</c:v>
                </c:pt>
                <c:pt idx="877">
                  <c:v>41121</c:v>
                </c:pt>
                <c:pt idx="878">
                  <c:v>41122</c:v>
                </c:pt>
                <c:pt idx="879">
                  <c:v>41123</c:v>
                </c:pt>
                <c:pt idx="880">
                  <c:v>41124</c:v>
                </c:pt>
                <c:pt idx="881">
                  <c:v>41127</c:v>
                </c:pt>
                <c:pt idx="882">
                  <c:v>41128</c:v>
                </c:pt>
                <c:pt idx="883">
                  <c:v>41129</c:v>
                </c:pt>
                <c:pt idx="884">
                  <c:v>41130</c:v>
                </c:pt>
                <c:pt idx="885">
                  <c:v>41131</c:v>
                </c:pt>
                <c:pt idx="886">
                  <c:v>41134</c:v>
                </c:pt>
                <c:pt idx="887">
                  <c:v>41135</c:v>
                </c:pt>
                <c:pt idx="888">
                  <c:v>41136</c:v>
                </c:pt>
                <c:pt idx="889">
                  <c:v>41137</c:v>
                </c:pt>
                <c:pt idx="890">
                  <c:v>41138</c:v>
                </c:pt>
                <c:pt idx="891">
                  <c:v>41141</c:v>
                </c:pt>
                <c:pt idx="892">
                  <c:v>41142</c:v>
                </c:pt>
                <c:pt idx="893">
                  <c:v>41143</c:v>
                </c:pt>
                <c:pt idx="894">
                  <c:v>41144</c:v>
                </c:pt>
                <c:pt idx="895">
                  <c:v>41145</c:v>
                </c:pt>
                <c:pt idx="896">
                  <c:v>41148</c:v>
                </c:pt>
                <c:pt idx="897">
                  <c:v>41149</c:v>
                </c:pt>
                <c:pt idx="898">
                  <c:v>41150</c:v>
                </c:pt>
                <c:pt idx="899">
                  <c:v>41151</c:v>
                </c:pt>
                <c:pt idx="900">
                  <c:v>41152</c:v>
                </c:pt>
                <c:pt idx="901">
                  <c:v>41155</c:v>
                </c:pt>
                <c:pt idx="902">
                  <c:v>41156</c:v>
                </c:pt>
                <c:pt idx="903">
                  <c:v>41157</c:v>
                </c:pt>
                <c:pt idx="904">
                  <c:v>41158</c:v>
                </c:pt>
                <c:pt idx="905">
                  <c:v>41159</c:v>
                </c:pt>
                <c:pt idx="906">
                  <c:v>41162</c:v>
                </c:pt>
                <c:pt idx="907">
                  <c:v>41163</c:v>
                </c:pt>
                <c:pt idx="908">
                  <c:v>41164</c:v>
                </c:pt>
                <c:pt idx="909">
                  <c:v>41165</c:v>
                </c:pt>
                <c:pt idx="910">
                  <c:v>41166</c:v>
                </c:pt>
                <c:pt idx="911">
                  <c:v>41169</c:v>
                </c:pt>
                <c:pt idx="912">
                  <c:v>41170</c:v>
                </c:pt>
                <c:pt idx="913">
                  <c:v>41171</c:v>
                </c:pt>
                <c:pt idx="914">
                  <c:v>41172</c:v>
                </c:pt>
                <c:pt idx="915">
                  <c:v>41173</c:v>
                </c:pt>
                <c:pt idx="916">
                  <c:v>41176</c:v>
                </c:pt>
                <c:pt idx="917">
                  <c:v>41177</c:v>
                </c:pt>
                <c:pt idx="918">
                  <c:v>41178</c:v>
                </c:pt>
                <c:pt idx="919">
                  <c:v>41179</c:v>
                </c:pt>
                <c:pt idx="920">
                  <c:v>41180</c:v>
                </c:pt>
                <c:pt idx="921">
                  <c:v>41183</c:v>
                </c:pt>
                <c:pt idx="922">
                  <c:v>41184</c:v>
                </c:pt>
                <c:pt idx="923">
                  <c:v>41185</c:v>
                </c:pt>
                <c:pt idx="924">
                  <c:v>41186</c:v>
                </c:pt>
                <c:pt idx="925">
                  <c:v>41187</c:v>
                </c:pt>
                <c:pt idx="926">
                  <c:v>41190</c:v>
                </c:pt>
                <c:pt idx="927">
                  <c:v>41191</c:v>
                </c:pt>
                <c:pt idx="928">
                  <c:v>41192</c:v>
                </c:pt>
                <c:pt idx="929">
                  <c:v>41193</c:v>
                </c:pt>
                <c:pt idx="930">
                  <c:v>41194</c:v>
                </c:pt>
                <c:pt idx="931">
                  <c:v>41197</c:v>
                </c:pt>
                <c:pt idx="932">
                  <c:v>41198</c:v>
                </c:pt>
                <c:pt idx="933">
                  <c:v>41199</c:v>
                </c:pt>
                <c:pt idx="934">
                  <c:v>41200</c:v>
                </c:pt>
                <c:pt idx="935">
                  <c:v>41201</c:v>
                </c:pt>
                <c:pt idx="936">
                  <c:v>41204</c:v>
                </c:pt>
                <c:pt idx="937">
                  <c:v>41205</c:v>
                </c:pt>
                <c:pt idx="938">
                  <c:v>41206</c:v>
                </c:pt>
                <c:pt idx="939">
                  <c:v>41207</c:v>
                </c:pt>
                <c:pt idx="940">
                  <c:v>41208</c:v>
                </c:pt>
                <c:pt idx="941">
                  <c:v>41211</c:v>
                </c:pt>
                <c:pt idx="942">
                  <c:v>41212</c:v>
                </c:pt>
                <c:pt idx="943">
                  <c:v>41213</c:v>
                </c:pt>
                <c:pt idx="944">
                  <c:v>41214</c:v>
                </c:pt>
                <c:pt idx="945">
                  <c:v>41215</c:v>
                </c:pt>
                <c:pt idx="946">
                  <c:v>41218</c:v>
                </c:pt>
                <c:pt idx="947">
                  <c:v>41219</c:v>
                </c:pt>
                <c:pt idx="948">
                  <c:v>41220</c:v>
                </c:pt>
                <c:pt idx="949">
                  <c:v>41221</c:v>
                </c:pt>
                <c:pt idx="950">
                  <c:v>41222</c:v>
                </c:pt>
                <c:pt idx="951">
                  <c:v>41225</c:v>
                </c:pt>
                <c:pt idx="952">
                  <c:v>41226</c:v>
                </c:pt>
                <c:pt idx="953">
                  <c:v>41227</c:v>
                </c:pt>
                <c:pt idx="954">
                  <c:v>41228</c:v>
                </c:pt>
                <c:pt idx="955">
                  <c:v>41229</c:v>
                </c:pt>
                <c:pt idx="956">
                  <c:v>41232</c:v>
                </c:pt>
                <c:pt idx="957">
                  <c:v>41233</c:v>
                </c:pt>
                <c:pt idx="958">
                  <c:v>41234</c:v>
                </c:pt>
                <c:pt idx="959">
                  <c:v>41235</c:v>
                </c:pt>
                <c:pt idx="960">
                  <c:v>41236</c:v>
                </c:pt>
                <c:pt idx="961">
                  <c:v>41239</c:v>
                </c:pt>
                <c:pt idx="962">
                  <c:v>41240</c:v>
                </c:pt>
                <c:pt idx="963">
                  <c:v>41241</c:v>
                </c:pt>
                <c:pt idx="964">
                  <c:v>41242</c:v>
                </c:pt>
                <c:pt idx="965">
                  <c:v>41243</c:v>
                </c:pt>
                <c:pt idx="966">
                  <c:v>41246</c:v>
                </c:pt>
                <c:pt idx="967">
                  <c:v>41247</c:v>
                </c:pt>
                <c:pt idx="968">
                  <c:v>41248</c:v>
                </c:pt>
                <c:pt idx="969">
                  <c:v>41249</c:v>
                </c:pt>
                <c:pt idx="970">
                  <c:v>41250</c:v>
                </c:pt>
                <c:pt idx="971">
                  <c:v>41253</c:v>
                </c:pt>
                <c:pt idx="972">
                  <c:v>41254</c:v>
                </c:pt>
                <c:pt idx="973">
                  <c:v>41255</c:v>
                </c:pt>
                <c:pt idx="974">
                  <c:v>41256</c:v>
                </c:pt>
                <c:pt idx="975">
                  <c:v>41257</c:v>
                </c:pt>
                <c:pt idx="976">
                  <c:v>41260</c:v>
                </c:pt>
                <c:pt idx="977">
                  <c:v>41261</c:v>
                </c:pt>
                <c:pt idx="978">
                  <c:v>41262</c:v>
                </c:pt>
                <c:pt idx="979">
                  <c:v>41263</c:v>
                </c:pt>
                <c:pt idx="980">
                  <c:v>41264</c:v>
                </c:pt>
                <c:pt idx="981">
                  <c:v>41267</c:v>
                </c:pt>
                <c:pt idx="982">
                  <c:v>41270</c:v>
                </c:pt>
                <c:pt idx="983">
                  <c:v>41271</c:v>
                </c:pt>
                <c:pt idx="984">
                  <c:v>41274</c:v>
                </c:pt>
                <c:pt idx="985">
                  <c:v>41276</c:v>
                </c:pt>
                <c:pt idx="986">
                  <c:v>41277</c:v>
                </c:pt>
                <c:pt idx="987">
                  <c:v>41278</c:v>
                </c:pt>
                <c:pt idx="988">
                  <c:v>41281</c:v>
                </c:pt>
                <c:pt idx="989">
                  <c:v>41282</c:v>
                </c:pt>
                <c:pt idx="990">
                  <c:v>41283</c:v>
                </c:pt>
                <c:pt idx="991">
                  <c:v>41284</c:v>
                </c:pt>
                <c:pt idx="992">
                  <c:v>41285</c:v>
                </c:pt>
                <c:pt idx="993">
                  <c:v>41288</c:v>
                </c:pt>
                <c:pt idx="994">
                  <c:v>41289</c:v>
                </c:pt>
                <c:pt idx="995">
                  <c:v>41290</c:v>
                </c:pt>
                <c:pt idx="996">
                  <c:v>41291</c:v>
                </c:pt>
                <c:pt idx="997">
                  <c:v>41292</c:v>
                </c:pt>
                <c:pt idx="998">
                  <c:v>41295</c:v>
                </c:pt>
                <c:pt idx="999">
                  <c:v>41296</c:v>
                </c:pt>
                <c:pt idx="1000">
                  <c:v>41297</c:v>
                </c:pt>
                <c:pt idx="1001">
                  <c:v>41298</c:v>
                </c:pt>
                <c:pt idx="1002">
                  <c:v>41299</c:v>
                </c:pt>
                <c:pt idx="1003">
                  <c:v>41302</c:v>
                </c:pt>
                <c:pt idx="1004">
                  <c:v>41303</c:v>
                </c:pt>
                <c:pt idx="1005">
                  <c:v>41304</c:v>
                </c:pt>
                <c:pt idx="1006">
                  <c:v>41305</c:v>
                </c:pt>
                <c:pt idx="1007">
                  <c:v>41306</c:v>
                </c:pt>
                <c:pt idx="1008">
                  <c:v>41309</c:v>
                </c:pt>
                <c:pt idx="1009">
                  <c:v>41310</c:v>
                </c:pt>
                <c:pt idx="1010">
                  <c:v>41311</c:v>
                </c:pt>
                <c:pt idx="1011">
                  <c:v>41312</c:v>
                </c:pt>
                <c:pt idx="1012">
                  <c:v>41313</c:v>
                </c:pt>
                <c:pt idx="1013">
                  <c:v>41316</c:v>
                </c:pt>
                <c:pt idx="1014">
                  <c:v>41317</c:v>
                </c:pt>
                <c:pt idx="1015">
                  <c:v>41318</c:v>
                </c:pt>
                <c:pt idx="1016">
                  <c:v>41319</c:v>
                </c:pt>
                <c:pt idx="1017">
                  <c:v>41320</c:v>
                </c:pt>
                <c:pt idx="1018">
                  <c:v>41323</c:v>
                </c:pt>
                <c:pt idx="1019">
                  <c:v>41324</c:v>
                </c:pt>
                <c:pt idx="1020">
                  <c:v>41325</c:v>
                </c:pt>
                <c:pt idx="1021">
                  <c:v>41326</c:v>
                </c:pt>
                <c:pt idx="1022">
                  <c:v>41327</c:v>
                </c:pt>
                <c:pt idx="1023">
                  <c:v>41330</c:v>
                </c:pt>
                <c:pt idx="1024">
                  <c:v>41331</c:v>
                </c:pt>
                <c:pt idx="1025">
                  <c:v>41332</c:v>
                </c:pt>
                <c:pt idx="1026">
                  <c:v>41333</c:v>
                </c:pt>
                <c:pt idx="1027">
                  <c:v>41334</c:v>
                </c:pt>
                <c:pt idx="1028">
                  <c:v>41337</c:v>
                </c:pt>
                <c:pt idx="1029">
                  <c:v>41338</c:v>
                </c:pt>
                <c:pt idx="1030">
                  <c:v>41339</c:v>
                </c:pt>
                <c:pt idx="1031">
                  <c:v>41340</c:v>
                </c:pt>
                <c:pt idx="1032">
                  <c:v>41341</c:v>
                </c:pt>
                <c:pt idx="1033">
                  <c:v>41344</c:v>
                </c:pt>
                <c:pt idx="1034">
                  <c:v>41345</c:v>
                </c:pt>
                <c:pt idx="1035">
                  <c:v>41346</c:v>
                </c:pt>
                <c:pt idx="1036">
                  <c:v>41347</c:v>
                </c:pt>
                <c:pt idx="1037">
                  <c:v>41348</c:v>
                </c:pt>
                <c:pt idx="1038">
                  <c:v>41351</c:v>
                </c:pt>
                <c:pt idx="1039">
                  <c:v>41352</c:v>
                </c:pt>
                <c:pt idx="1040">
                  <c:v>41353</c:v>
                </c:pt>
                <c:pt idx="1041">
                  <c:v>41354</c:v>
                </c:pt>
                <c:pt idx="1042">
                  <c:v>41355</c:v>
                </c:pt>
                <c:pt idx="1043">
                  <c:v>41358</c:v>
                </c:pt>
                <c:pt idx="1044">
                  <c:v>41359</c:v>
                </c:pt>
                <c:pt idx="1045">
                  <c:v>41360</c:v>
                </c:pt>
                <c:pt idx="1046">
                  <c:v>41361</c:v>
                </c:pt>
                <c:pt idx="1047">
                  <c:v>41366</c:v>
                </c:pt>
                <c:pt idx="1048">
                  <c:v>41367</c:v>
                </c:pt>
                <c:pt idx="1049">
                  <c:v>41368</c:v>
                </c:pt>
                <c:pt idx="1050">
                  <c:v>41369</c:v>
                </c:pt>
                <c:pt idx="1051">
                  <c:v>41372</c:v>
                </c:pt>
                <c:pt idx="1052">
                  <c:v>41373</c:v>
                </c:pt>
                <c:pt idx="1053">
                  <c:v>41374</c:v>
                </c:pt>
                <c:pt idx="1054">
                  <c:v>41375</c:v>
                </c:pt>
                <c:pt idx="1055">
                  <c:v>41376</c:v>
                </c:pt>
                <c:pt idx="1056">
                  <c:v>41379</c:v>
                </c:pt>
                <c:pt idx="1057">
                  <c:v>41380</c:v>
                </c:pt>
                <c:pt idx="1058">
                  <c:v>41381</c:v>
                </c:pt>
                <c:pt idx="1059">
                  <c:v>41382</c:v>
                </c:pt>
                <c:pt idx="1060">
                  <c:v>41383</c:v>
                </c:pt>
                <c:pt idx="1061">
                  <c:v>41386</c:v>
                </c:pt>
                <c:pt idx="1062">
                  <c:v>41387</c:v>
                </c:pt>
                <c:pt idx="1063">
                  <c:v>41388</c:v>
                </c:pt>
                <c:pt idx="1064">
                  <c:v>41389</c:v>
                </c:pt>
                <c:pt idx="1065">
                  <c:v>41390</c:v>
                </c:pt>
                <c:pt idx="1066">
                  <c:v>41393</c:v>
                </c:pt>
                <c:pt idx="1067">
                  <c:v>41394</c:v>
                </c:pt>
                <c:pt idx="1068">
                  <c:v>41395</c:v>
                </c:pt>
                <c:pt idx="1069">
                  <c:v>41396</c:v>
                </c:pt>
                <c:pt idx="1070">
                  <c:v>41397</c:v>
                </c:pt>
                <c:pt idx="1071">
                  <c:v>41400</c:v>
                </c:pt>
                <c:pt idx="1072">
                  <c:v>41401</c:v>
                </c:pt>
                <c:pt idx="1073">
                  <c:v>41402</c:v>
                </c:pt>
                <c:pt idx="1074">
                  <c:v>41403</c:v>
                </c:pt>
                <c:pt idx="1075">
                  <c:v>41404</c:v>
                </c:pt>
                <c:pt idx="1076">
                  <c:v>41407</c:v>
                </c:pt>
                <c:pt idx="1077">
                  <c:v>41408</c:v>
                </c:pt>
                <c:pt idx="1078">
                  <c:v>41409</c:v>
                </c:pt>
                <c:pt idx="1079">
                  <c:v>41410</c:v>
                </c:pt>
                <c:pt idx="1080">
                  <c:v>41411</c:v>
                </c:pt>
                <c:pt idx="1081">
                  <c:v>41414</c:v>
                </c:pt>
                <c:pt idx="1082">
                  <c:v>41415</c:v>
                </c:pt>
                <c:pt idx="1083">
                  <c:v>41416</c:v>
                </c:pt>
                <c:pt idx="1084">
                  <c:v>41417</c:v>
                </c:pt>
                <c:pt idx="1085">
                  <c:v>41418</c:v>
                </c:pt>
                <c:pt idx="1086">
                  <c:v>41421</c:v>
                </c:pt>
                <c:pt idx="1087">
                  <c:v>41422</c:v>
                </c:pt>
                <c:pt idx="1088">
                  <c:v>41423</c:v>
                </c:pt>
                <c:pt idx="1089">
                  <c:v>41424</c:v>
                </c:pt>
                <c:pt idx="1090">
                  <c:v>41425</c:v>
                </c:pt>
                <c:pt idx="1091">
                  <c:v>41428</c:v>
                </c:pt>
                <c:pt idx="1092">
                  <c:v>41429</c:v>
                </c:pt>
                <c:pt idx="1093">
                  <c:v>41430</c:v>
                </c:pt>
                <c:pt idx="1094">
                  <c:v>41431</c:v>
                </c:pt>
                <c:pt idx="1095">
                  <c:v>41432</c:v>
                </c:pt>
                <c:pt idx="1096">
                  <c:v>41435</c:v>
                </c:pt>
                <c:pt idx="1097">
                  <c:v>41436</c:v>
                </c:pt>
                <c:pt idx="1098">
                  <c:v>41437</c:v>
                </c:pt>
                <c:pt idx="1099">
                  <c:v>41438</c:v>
                </c:pt>
                <c:pt idx="1100">
                  <c:v>41439</c:v>
                </c:pt>
                <c:pt idx="1101">
                  <c:v>41442</c:v>
                </c:pt>
                <c:pt idx="1102">
                  <c:v>41443</c:v>
                </c:pt>
                <c:pt idx="1103">
                  <c:v>41444</c:v>
                </c:pt>
                <c:pt idx="1104">
                  <c:v>41445</c:v>
                </c:pt>
                <c:pt idx="1105">
                  <c:v>41446</c:v>
                </c:pt>
                <c:pt idx="1106">
                  <c:v>41449</c:v>
                </c:pt>
                <c:pt idx="1107">
                  <c:v>41450</c:v>
                </c:pt>
                <c:pt idx="1108">
                  <c:v>41451</c:v>
                </c:pt>
                <c:pt idx="1109">
                  <c:v>41452</c:v>
                </c:pt>
                <c:pt idx="1110">
                  <c:v>41453</c:v>
                </c:pt>
                <c:pt idx="1111">
                  <c:v>41456</c:v>
                </c:pt>
                <c:pt idx="1112">
                  <c:v>41457</c:v>
                </c:pt>
                <c:pt idx="1113">
                  <c:v>41458</c:v>
                </c:pt>
                <c:pt idx="1114">
                  <c:v>41459</c:v>
                </c:pt>
                <c:pt idx="1115">
                  <c:v>41460</c:v>
                </c:pt>
                <c:pt idx="1116">
                  <c:v>41463</c:v>
                </c:pt>
                <c:pt idx="1117">
                  <c:v>41464</c:v>
                </c:pt>
                <c:pt idx="1118">
                  <c:v>41465</c:v>
                </c:pt>
                <c:pt idx="1119">
                  <c:v>41466</c:v>
                </c:pt>
                <c:pt idx="1120">
                  <c:v>41467</c:v>
                </c:pt>
                <c:pt idx="1121">
                  <c:v>41470</c:v>
                </c:pt>
                <c:pt idx="1122">
                  <c:v>41471</c:v>
                </c:pt>
                <c:pt idx="1123">
                  <c:v>41472</c:v>
                </c:pt>
                <c:pt idx="1124">
                  <c:v>41473</c:v>
                </c:pt>
                <c:pt idx="1125">
                  <c:v>41474</c:v>
                </c:pt>
                <c:pt idx="1126">
                  <c:v>41477</c:v>
                </c:pt>
                <c:pt idx="1127">
                  <c:v>41478</c:v>
                </c:pt>
                <c:pt idx="1128">
                  <c:v>41479</c:v>
                </c:pt>
                <c:pt idx="1129">
                  <c:v>41480</c:v>
                </c:pt>
                <c:pt idx="1130">
                  <c:v>41481</c:v>
                </c:pt>
                <c:pt idx="1131">
                  <c:v>41484</c:v>
                </c:pt>
                <c:pt idx="1132">
                  <c:v>41485</c:v>
                </c:pt>
                <c:pt idx="1133">
                  <c:v>41486</c:v>
                </c:pt>
                <c:pt idx="1134">
                  <c:v>41487</c:v>
                </c:pt>
                <c:pt idx="1135">
                  <c:v>41488</c:v>
                </c:pt>
                <c:pt idx="1136">
                  <c:v>41491</c:v>
                </c:pt>
                <c:pt idx="1137">
                  <c:v>41492</c:v>
                </c:pt>
                <c:pt idx="1138">
                  <c:v>41493</c:v>
                </c:pt>
                <c:pt idx="1139">
                  <c:v>41494</c:v>
                </c:pt>
                <c:pt idx="1140">
                  <c:v>41495</c:v>
                </c:pt>
                <c:pt idx="1141">
                  <c:v>41498</c:v>
                </c:pt>
                <c:pt idx="1142">
                  <c:v>41499</c:v>
                </c:pt>
                <c:pt idx="1143">
                  <c:v>41500</c:v>
                </c:pt>
                <c:pt idx="1144">
                  <c:v>41501</c:v>
                </c:pt>
                <c:pt idx="1145">
                  <c:v>41502</c:v>
                </c:pt>
                <c:pt idx="1146">
                  <c:v>41505</c:v>
                </c:pt>
                <c:pt idx="1147">
                  <c:v>41506</c:v>
                </c:pt>
                <c:pt idx="1148">
                  <c:v>41507</c:v>
                </c:pt>
                <c:pt idx="1149">
                  <c:v>41508</c:v>
                </c:pt>
                <c:pt idx="1150">
                  <c:v>41509</c:v>
                </c:pt>
                <c:pt idx="1151">
                  <c:v>41512</c:v>
                </c:pt>
                <c:pt idx="1152">
                  <c:v>41513</c:v>
                </c:pt>
                <c:pt idx="1153">
                  <c:v>41514</c:v>
                </c:pt>
                <c:pt idx="1154">
                  <c:v>41515</c:v>
                </c:pt>
                <c:pt idx="1155">
                  <c:v>41516</c:v>
                </c:pt>
                <c:pt idx="1156">
                  <c:v>41519</c:v>
                </c:pt>
                <c:pt idx="1157">
                  <c:v>41520</c:v>
                </c:pt>
                <c:pt idx="1158">
                  <c:v>41521</c:v>
                </c:pt>
                <c:pt idx="1159">
                  <c:v>41522</c:v>
                </c:pt>
                <c:pt idx="1160">
                  <c:v>41523</c:v>
                </c:pt>
                <c:pt idx="1161">
                  <c:v>41526</c:v>
                </c:pt>
                <c:pt idx="1162">
                  <c:v>41527</c:v>
                </c:pt>
                <c:pt idx="1163">
                  <c:v>41528</c:v>
                </c:pt>
                <c:pt idx="1164">
                  <c:v>41529</c:v>
                </c:pt>
                <c:pt idx="1165">
                  <c:v>41530</c:v>
                </c:pt>
                <c:pt idx="1166">
                  <c:v>41533</c:v>
                </c:pt>
                <c:pt idx="1167">
                  <c:v>41534</c:v>
                </c:pt>
                <c:pt idx="1168">
                  <c:v>41535</c:v>
                </c:pt>
                <c:pt idx="1169">
                  <c:v>41536</c:v>
                </c:pt>
                <c:pt idx="1170">
                  <c:v>41537</c:v>
                </c:pt>
                <c:pt idx="1171">
                  <c:v>41540</c:v>
                </c:pt>
                <c:pt idx="1172">
                  <c:v>41541</c:v>
                </c:pt>
                <c:pt idx="1173">
                  <c:v>41542</c:v>
                </c:pt>
                <c:pt idx="1174">
                  <c:v>41543</c:v>
                </c:pt>
                <c:pt idx="1175">
                  <c:v>41544</c:v>
                </c:pt>
                <c:pt idx="1176">
                  <c:v>41547</c:v>
                </c:pt>
                <c:pt idx="1177">
                  <c:v>41548</c:v>
                </c:pt>
                <c:pt idx="1178">
                  <c:v>41549</c:v>
                </c:pt>
                <c:pt idx="1179">
                  <c:v>41550</c:v>
                </c:pt>
                <c:pt idx="1180">
                  <c:v>41551</c:v>
                </c:pt>
                <c:pt idx="1181">
                  <c:v>41554</c:v>
                </c:pt>
                <c:pt idx="1182">
                  <c:v>41555</c:v>
                </c:pt>
                <c:pt idx="1183">
                  <c:v>41556</c:v>
                </c:pt>
                <c:pt idx="1184">
                  <c:v>41557</c:v>
                </c:pt>
                <c:pt idx="1185">
                  <c:v>41558</c:v>
                </c:pt>
                <c:pt idx="1186">
                  <c:v>41561</c:v>
                </c:pt>
                <c:pt idx="1187">
                  <c:v>41562</c:v>
                </c:pt>
                <c:pt idx="1188">
                  <c:v>41563</c:v>
                </c:pt>
                <c:pt idx="1189">
                  <c:v>41564</c:v>
                </c:pt>
                <c:pt idx="1190">
                  <c:v>41565</c:v>
                </c:pt>
                <c:pt idx="1191">
                  <c:v>41568</c:v>
                </c:pt>
                <c:pt idx="1192">
                  <c:v>41569</c:v>
                </c:pt>
                <c:pt idx="1193">
                  <c:v>41570</c:v>
                </c:pt>
                <c:pt idx="1194">
                  <c:v>41571</c:v>
                </c:pt>
                <c:pt idx="1195">
                  <c:v>41572</c:v>
                </c:pt>
                <c:pt idx="1196">
                  <c:v>41575</c:v>
                </c:pt>
                <c:pt idx="1197">
                  <c:v>41576</c:v>
                </c:pt>
                <c:pt idx="1198">
                  <c:v>41577</c:v>
                </c:pt>
                <c:pt idx="1199">
                  <c:v>41578</c:v>
                </c:pt>
                <c:pt idx="1200">
                  <c:v>41579</c:v>
                </c:pt>
                <c:pt idx="1201">
                  <c:v>41582</c:v>
                </c:pt>
                <c:pt idx="1202">
                  <c:v>41583</c:v>
                </c:pt>
                <c:pt idx="1203">
                  <c:v>41584</c:v>
                </c:pt>
                <c:pt idx="1204">
                  <c:v>41585</c:v>
                </c:pt>
                <c:pt idx="1205">
                  <c:v>41586</c:v>
                </c:pt>
                <c:pt idx="1206">
                  <c:v>41589</c:v>
                </c:pt>
                <c:pt idx="1207">
                  <c:v>41590</c:v>
                </c:pt>
                <c:pt idx="1208">
                  <c:v>41591</c:v>
                </c:pt>
                <c:pt idx="1209">
                  <c:v>41592</c:v>
                </c:pt>
                <c:pt idx="1210">
                  <c:v>41593</c:v>
                </c:pt>
                <c:pt idx="1211">
                  <c:v>41596</c:v>
                </c:pt>
                <c:pt idx="1212">
                  <c:v>41597</c:v>
                </c:pt>
                <c:pt idx="1213">
                  <c:v>41598</c:v>
                </c:pt>
                <c:pt idx="1214">
                  <c:v>41599</c:v>
                </c:pt>
                <c:pt idx="1215">
                  <c:v>41600</c:v>
                </c:pt>
                <c:pt idx="1216">
                  <c:v>41603</c:v>
                </c:pt>
                <c:pt idx="1217">
                  <c:v>41604</c:v>
                </c:pt>
                <c:pt idx="1218">
                  <c:v>41605</c:v>
                </c:pt>
                <c:pt idx="1219">
                  <c:v>41606</c:v>
                </c:pt>
                <c:pt idx="1220">
                  <c:v>41607</c:v>
                </c:pt>
                <c:pt idx="1221">
                  <c:v>41610</c:v>
                </c:pt>
                <c:pt idx="1222">
                  <c:v>41611</c:v>
                </c:pt>
                <c:pt idx="1223">
                  <c:v>41612</c:v>
                </c:pt>
                <c:pt idx="1224">
                  <c:v>41613</c:v>
                </c:pt>
                <c:pt idx="1225">
                  <c:v>41614</c:v>
                </c:pt>
                <c:pt idx="1226">
                  <c:v>41617</c:v>
                </c:pt>
                <c:pt idx="1227">
                  <c:v>41618</c:v>
                </c:pt>
                <c:pt idx="1228">
                  <c:v>41619</c:v>
                </c:pt>
                <c:pt idx="1229">
                  <c:v>41620</c:v>
                </c:pt>
                <c:pt idx="1230">
                  <c:v>41621</c:v>
                </c:pt>
                <c:pt idx="1231">
                  <c:v>41624</c:v>
                </c:pt>
                <c:pt idx="1232">
                  <c:v>41625</c:v>
                </c:pt>
                <c:pt idx="1233">
                  <c:v>41626</c:v>
                </c:pt>
                <c:pt idx="1234">
                  <c:v>41627</c:v>
                </c:pt>
                <c:pt idx="1235">
                  <c:v>41628</c:v>
                </c:pt>
                <c:pt idx="1236">
                  <c:v>41631</c:v>
                </c:pt>
                <c:pt idx="1237">
                  <c:v>41632</c:v>
                </c:pt>
                <c:pt idx="1238">
                  <c:v>41635</c:v>
                </c:pt>
                <c:pt idx="1239">
                  <c:v>41638</c:v>
                </c:pt>
                <c:pt idx="1240">
                  <c:v>41639</c:v>
                </c:pt>
                <c:pt idx="1241">
                  <c:v>41641</c:v>
                </c:pt>
                <c:pt idx="1242">
                  <c:v>41642</c:v>
                </c:pt>
                <c:pt idx="1243">
                  <c:v>41645</c:v>
                </c:pt>
                <c:pt idx="1244">
                  <c:v>41646</c:v>
                </c:pt>
                <c:pt idx="1245">
                  <c:v>41647</c:v>
                </c:pt>
                <c:pt idx="1246">
                  <c:v>41648</c:v>
                </c:pt>
                <c:pt idx="1247">
                  <c:v>41649</c:v>
                </c:pt>
                <c:pt idx="1248">
                  <c:v>41652</c:v>
                </c:pt>
                <c:pt idx="1249">
                  <c:v>41653</c:v>
                </c:pt>
                <c:pt idx="1250">
                  <c:v>41654</c:v>
                </c:pt>
                <c:pt idx="1251">
                  <c:v>41655</c:v>
                </c:pt>
                <c:pt idx="1252">
                  <c:v>41656</c:v>
                </c:pt>
                <c:pt idx="1253">
                  <c:v>41659</c:v>
                </c:pt>
                <c:pt idx="1254">
                  <c:v>41660</c:v>
                </c:pt>
                <c:pt idx="1255">
                  <c:v>41661</c:v>
                </c:pt>
                <c:pt idx="1256">
                  <c:v>41662</c:v>
                </c:pt>
                <c:pt idx="1257">
                  <c:v>41663</c:v>
                </c:pt>
                <c:pt idx="1258">
                  <c:v>41666</c:v>
                </c:pt>
                <c:pt idx="1259">
                  <c:v>41667</c:v>
                </c:pt>
                <c:pt idx="1260">
                  <c:v>41668</c:v>
                </c:pt>
                <c:pt idx="1261">
                  <c:v>41669</c:v>
                </c:pt>
                <c:pt idx="1262">
                  <c:v>41670</c:v>
                </c:pt>
                <c:pt idx="1263">
                  <c:v>41673</c:v>
                </c:pt>
                <c:pt idx="1264">
                  <c:v>41674</c:v>
                </c:pt>
                <c:pt idx="1265">
                  <c:v>41675</c:v>
                </c:pt>
                <c:pt idx="1266">
                  <c:v>41676</c:v>
                </c:pt>
                <c:pt idx="1267">
                  <c:v>41677</c:v>
                </c:pt>
                <c:pt idx="1268">
                  <c:v>41680</c:v>
                </c:pt>
                <c:pt idx="1269">
                  <c:v>41681</c:v>
                </c:pt>
                <c:pt idx="1270">
                  <c:v>41682</c:v>
                </c:pt>
                <c:pt idx="1271">
                  <c:v>41683</c:v>
                </c:pt>
                <c:pt idx="1272">
                  <c:v>41684</c:v>
                </c:pt>
                <c:pt idx="1273">
                  <c:v>41687</c:v>
                </c:pt>
                <c:pt idx="1274">
                  <c:v>41688</c:v>
                </c:pt>
                <c:pt idx="1275">
                  <c:v>41689</c:v>
                </c:pt>
                <c:pt idx="1276">
                  <c:v>41690</c:v>
                </c:pt>
                <c:pt idx="1277">
                  <c:v>41691</c:v>
                </c:pt>
                <c:pt idx="1278">
                  <c:v>41694</c:v>
                </c:pt>
                <c:pt idx="1279">
                  <c:v>41695</c:v>
                </c:pt>
                <c:pt idx="1280">
                  <c:v>41696</c:v>
                </c:pt>
                <c:pt idx="1281">
                  <c:v>41697</c:v>
                </c:pt>
                <c:pt idx="1282">
                  <c:v>41698</c:v>
                </c:pt>
                <c:pt idx="1283">
                  <c:v>41701</c:v>
                </c:pt>
                <c:pt idx="1284">
                  <c:v>41702</c:v>
                </c:pt>
                <c:pt idx="1285">
                  <c:v>41703</c:v>
                </c:pt>
                <c:pt idx="1286">
                  <c:v>41704</c:v>
                </c:pt>
                <c:pt idx="1287">
                  <c:v>41705</c:v>
                </c:pt>
                <c:pt idx="1288">
                  <c:v>41708</c:v>
                </c:pt>
                <c:pt idx="1289">
                  <c:v>41709</c:v>
                </c:pt>
                <c:pt idx="1290">
                  <c:v>41710</c:v>
                </c:pt>
                <c:pt idx="1291">
                  <c:v>41711</c:v>
                </c:pt>
                <c:pt idx="1292">
                  <c:v>41712</c:v>
                </c:pt>
              </c:numCache>
            </c:numRef>
          </c:cat>
          <c:val>
            <c:numRef>
              <c:f>'Index Analysis Master - Global Select Dividend 100.xlsb'!ts_idx</c:f>
              <c:numCache>
                <c:formatCode>_(* #,##0.00_);_(* \(#,##0.00\);_(* "-"??_);_(@_)</c:formatCode>
                <c:ptCount val="1293"/>
                <c:pt idx="0">
                  <c:v>100</c:v>
                </c:pt>
                <c:pt idx="1">
                  <c:v>101.00450147524795</c:v>
                </c:pt>
                <c:pt idx="2">
                  <c:v>102.15137800880908</c:v>
                </c:pt>
                <c:pt idx="3">
                  <c:v>102.37433129161442</c:v>
                </c:pt>
                <c:pt idx="4">
                  <c:v>100.22355913411731</c:v>
                </c:pt>
                <c:pt idx="5">
                  <c:v>99.617101970834327</c:v>
                </c:pt>
                <c:pt idx="6">
                  <c:v>104.99766747244892</c:v>
                </c:pt>
                <c:pt idx="7">
                  <c:v>106.70010965908747</c:v>
                </c:pt>
                <c:pt idx="8">
                  <c:v>106.709803280079</c:v>
                </c:pt>
                <c:pt idx="9">
                  <c:v>109.05687126265474</c:v>
                </c:pt>
                <c:pt idx="10">
                  <c:v>109.45794483117955</c:v>
                </c:pt>
                <c:pt idx="11">
                  <c:v>105.62048262115511</c:v>
                </c:pt>
                <c:pt idx="12">
                  <c:v>106.68981018678396</c:v>
                </c:pt>
                <c:pt idx="13">
                  <c:v>108.30500978449871</c:v>
                </c:pt>
                <c:pt idx="14">
                  <c:v>113.58197471176625</c:v>
                </c:pt>
                <c:pt idx="15">
                  <c:v>115.154764717643</c:v>
                </c:pt>
                <c:pt idx="16">
                  <c:v>115.41164567391871</c:v>
                </c:pt>
                <c:pt idx="17">
                  <c:v>113.46080444937203</c:v>
                </c:pt>
                <c:pt idx="18">
                  <c:v>112.27575928315675</c:v>
                </c:pt>
                <c:pt idx="19">
                  <c:v>117.0026112191546</c:v>
                </c:pt>
                <c:pt idx="20">
                  <c:v>117.10802934743757</c:v>
                </c:pt>
                <c:pt idx="21">
                  <c:v>117.85201475853798</c:v>
                </c:pt>
                <c:pt idx="22">
                  <c:v>119.90766826005563</c:v>
                </c:pt>
                <c:pt idx="23">
                  <c:v>119.89494538250423</c:v>
                </c:pt>
                <c:pt idx="24">
                  <c:v>121.83064032425163</c:v>
                </c:pt>
                <c:pt idx="25">
                  <c:v>124.92290542055169</c:v>
                </c:pt>
                <c:pt idx="26">
                  <c:v>121.7100759131694</c:v>
                </c:pt>
                <c:pt idx="27">
                  <c:v>120.73283774696016</c:v>
                </c:pt>
                <c:pt idx="28">
                  <c:v>119.13036102679679</c:v>
                </c:pt>
                <c:pt idx="29">
                  <c:v>119.60413675275814</c:v>
                </c:pt>
                <c:pt idx="30">
                  <c:v>119.61140696850178</c:v>
                </c:pt>
                <c:pt idx="31">
                  <c:v>118.80562472358034</c:v>
                </c:pt>
                <c:pt idx="32">
                  <c:v>117.97318502093216</c:v>
                </c:pt>
                <c:pt idx="33">
                  <c:v>119.0927982454546</c:v>
                </c:pt>
                <c:pt idx="34">
                  <c:v>122.10993777907026</c:v>
                </c:pt>
                <c:pt idx="35">
                  <c:v>121.47076464494084</c:v>
                </c:pt>
                <c:pt idx="36">
                  <c:v>125.96496967714184</c:v>
                </c:pt>
                <c:pt idx="37">
                  <c:v>127.63893685211775</c:v>
                </c:pt>
                <c:pt idx="38">
                  <c:v>130.02962612915539</c:v>
                </c:pt>
                <c:pt idx="39">
                  <c:v>129.97207025451814</c:v>
                </c:pt>
                <c:pt idx="40">
                  <c:v>131.83203378226915</c:v>
                </c:pt>
                <c:pt idx="41">
                  <c:v>128.87729693378651</c:v>
                </c:pt>
                <c:pt idx="42">
                  <c:v>127.05429033606572</c:v>
                </c:pt>
                <c:pt idx="43">
                  <c:v>125.36638858091449</c:v>
                </c:pt>
                <c:pt idx="44">
                  <c:v>124.01594600653108</c:v>
                </c:pt>
                <c:pt idx="45">
                  <c:v>124.17649660420341</c:v>
                </c:pt>
                <c:pt idx="46">
                  <c:v>126.40239432438491</c:v>
                </c:pt>
                <c:pt idx="47">
                  <c:v>128.60648139733547</c:v>
                </c:pt>
                <c:pt idx="48">
                  <c:v>128.06545617574534</c:v>
                </c:pt>
                <c:pt idx="49">
                  <c:v>126.31515173546109</c:v>
                </c:pt>
                <c:pt idx="50">
                  <c:v>125.43484977916719</c:v>
                </c:pt>
                <c:pt idx="51">
                  <c:v>125.64023337392538</c:v>
                </c:pt>
                <c:pt idx="52">
                  <c:v>127.54442404745028</c:v>
                </c:pt>
                <c:pt idx="53">
                  <c:v>129.10146191921578</c:v>
                </c:pt>
                <c:pt idx="54">
                  <c:v>128.0957487413439</c:v>
                </c:pt>
                <c:pt idx="55">
                  <c:v>128.66585482590861</c:v>
                </c:pt>
                <c:pt idx="56">
                  <c:v>132.31550312922201</c:v>
                </c:pt>
                <c:pt idx="57">
                  <c:v>131.81385824291002</c:v>
                </c:pt>
                <c:pt idx="58">
                  <c:v>131.88474284641063</c:v>
                </c:pt>
                <c:pt idx="59">
                  <c:v>131.23648194260167</c:v>
                </c:pt>
                <c:pt idx="60">
                  <c:v>132.95043530416766</c:v>
                </c:pt>
                <c:pt idx="61">
                  <c:v>132.08225037411322</c:v>
                </c:pt>
                <c:pt idx="62">
                  <c:v>131.08683666854481</c:v>
                </c:pt>
                <c:pt idx="63">
                  <c:v>132.60449420503221</c:v>
                </c:pt>
                <c:pt idx="64">
                  <c:v>133.59203184354499</c:v>
                </c:pt>
                <c:pt idx="65">
                  <c:v>133.92888517300085</c:v>
                </c:pt>
                <c:pt idx="66">
                  <c:v>132.55299684351468</c:v>
                </c:pt>
                <c:pt idx="67">
                  <c:v>130.41131245569716</c:v>
                </c:pt>
                <c:pt idx="68">
                  <c:v>128.36414087254707</c:v>
                </c:pt>
                <c:pt idx="69">
                  <c:v>127.93822740023144</c:v>
                </c:pt>
                <c:pt idx="70">
                  <c:v>129.33410882301266</c:v>
                </c:pt>
                <c:pt idx="71">
                  <c:v>127.11002865676706</c:v>
                </c:pt>
                <c:pt idx="72">
                  <c:v>124.79022398323004</c:v>
                </c:pt>
                <c:pt idx="73">
                  <c:v>127.47051018738979</c:v>
                </c:pt>
                <c:pt idx="74">
                  <c:v>129.10509702708762</c:v>
                </c:pt>
                <c:pt idx="75">
                  <c:v>129.07419861017709</c:v>
                </c:pt>
                <c:pt idx="76">
                  <c:v>130.32406986677333</c:v>
                </c:pt>
                <c:pt idx="77">
                  <c:v>130.0714298696814</c:v>
                </c:pt>
                <c:pt idx="78">
                  <c:v>130.15443149942141</c:v>
                </c:pt>
                <c:pt idx="79">
                  <c:v>128.5162095518518</c:v>
                </c:pt>
                <c:pt idx="80">
                  <c:v>128.4156382340646</c:v>
                </c:pt>
                <c:pt idx="81">
                  <c:v>127.98063699206941</c:v>
                </c:pt>
                <c:pt idx="82">
                  <c:v>126.39270070339337</c:v>
                </c:pt>
                <c:pt idx="83">
                  <c:v>125.45423702115028</c:v>
                </c:pt>
                <c:pt idx="84">
                  <c:v>125.30398589578147</c:v>
                </c:pt>
                <c:pt idx="85">
                  <c:v>125.27369333018292</c:v>
                </c:pt>
                <c:pt idx="86">
                  <c:v>125.34700133893142</c:v>
                </c:pt>
                <c:pt idx="87">
                  <c:v>128.51499784922785</c:v>
                </c:pt>
                <c:pt idx="88">
                  <c:v>131.20376597175522</c:v>
                </c:pt>
                <c:pt idx="89">
                  <c:v>131.89261891346626</c:v>
                </c:pt>
                <c:pt idx="90">
                  <c:v>132.49180586100559</c:v>
                </c:pt>
                <c:pt idx="91">
                  <c:v>134.45052315260787</c:v>
                </c:pt>
                <c:pt idx="92">
                  <c:v>135.15694578236611</c:v>
                </c:pt>
                <c:pt idx="93">
                  <c:v>135.55741349957893</c:v>
                </c:pt>
                <c:pt idx="94">
                  <c:v>138.14561030431912</c:v>
                </c:pt>
                <c:pt idx="95">
                  <c:v>139.16222880580648</c:v>
                </c:pt>
                <c:pt idx="96">
                  <c:v>140.68473315278965</c:v>
                </c:pt>
                <c:pt idx="97">
                  <c:v>141.20758283502065</c:v>
                </c:pt>
                <c:pt idx="98">
                  <c:v>140.81862629273525</c:v>
                </c:pt>
                <c:pt idx="99">
                  <c:v>143.37834808581277</c:v>
                </c:pt>
                <c:pt idx="100">
                  <c:v>143.80304985550447</c:v>
                </c:pt>
                <c:pt idx="101">
                  <c:v>144.55733473890837</c:v>
                </c:pt>
                <c:pt idx="102">
                  <c:v>144.70334490509339</c:v>
                </c:pt>
                <c:pt idx="103">
                  <c:v>144.13808563102444</c:v>
                </c:pt>
                <c:pt idx="104">
                  <c:v>144.42404745027477</c:v>
                </c:pt>
                <c:pt idx="105">
                  <c:v>145.30192600132077</c:v>
                </c:pt>
                <c:pt idx="106">
                  <c:v>145.95261031037765</c:v>
                </c:pt>
                <c:pt idx="107">
                  <c:v>144.96567852317685</c:v>
                </c:pt>
                <c:pt idx="108">
                  <c:v>145.08018442113936</c:v>
                </c:pt>
                <c:pt idx="109">
                  <c:v>146.55179725791697</c:v>
                </c:pt>
                <c:pt idx="110">
                  <c:v>147.17885336580696</c:v>
                </c:pt>
                <c:pt idx="111">
                  <c:v>143.69520832197361</c:v>
                </c:pt>
                <c:pt idx="112">
                  <c:v>144.28348994589749</c:v>
                </c:pt>
                <c:pt idx="113">
                  <c:v>143.42621033945849</c:v>
                </c:pt>
                <c:pt idx="114">
                  <c:v>145.296473339513</c:v>
                </c:pt>
                <c:pt idx="115">
                  <c:v>146.78686756696175</c:v>
                </c:pt>
                <c:pt idx="116">
                  <c:v>149.13878236003319</c:v>
                </c:pt>
                <c:pt idx="117">
                  <c:v>149.62831022010576</c:v>
                </c:pt>
                <c:pt idx="118">
                  <c:v>149.57075434546854</c:v>
                </c:pt>
                <c:pt idx="119">
                  <c:v>149.45867185275389</c:v>
                </c:pt>
                <c:pt idx="120">
                  <c:v>150.38623021138153</c:v>
                </c:pt>
                <c:pt idx="121">
                  <c:v>148.64016673028104</c:v>
                </c:pt>
                <c:pt idx="122">
                  <c:v>147.12008578854579</c:v>
                </c:pt>
                <c:pt idx="123">
                  <c:v>145.65271391095197</c:v>
                </c:pt>
                <c:pt idx="124">
                  <c:v>146.67902603343089</c:v>
                </c:pt>
                <c:pt idx="125">
                  <c:v>148.61048001599448</c:v>
                </c:pt>
                <c:pt idx="126">
                  <c:v>149.70282993147822</c:v>
                </c:pt>
                <c:pt idx="127">
                  <c:v>150.06634071866083</c:v>
                </c:pt>
                <c:pt idx="128">
                  <c:v>149.85186935422308</c:v>
                </c:pt>
                <c:pt idx="129">
                  <c:v>150.59827817057138</c:v>
                </c:pt>
                <c:pt idx="130">
                  <c:v>151.60338549713131</c:v>
                </c:pt>
                <c:pt idx="131">
                  <c:v>150.71944843296558</c:v>
                </c:pt>
                <c:pt idx="132">
                  <c:v>152.01172928139977</c:v>
                </c:pt>
                <c:pt idx="133">
                  <c:v>154.41332388205288</c:v>
                </c:pt>
                <c:pt idx="134">
                  <c:v>155.769219118244</c:v>
                </c:pt>
                <c:pt idx="135">
                  <c:v>154.99372943892112</c:v>
                </c:pt>
                <c:pt idx="136">
                  <c:v>154.51692445639992</c:v>
                </c:pt>
                <c:pt idx="137">
                  <c:v>154.89921663425361</c:v>
                </c:pt>
                <c:pt idx="138">
                  <c:v>155.40267907450155</c:v>
                </c:pt>
                <c:pt idx="139">
                  <c:v>153.88078057883035</c:v>
                </c:pt>
                <c:pt idx="140">
                  <c:v>152.99987277122449</c:v>
                </c:pt>
                <c:pt idx="141">
                  <c:v>154.22248071878201</c:v>
                </c:pt>
                <c:pt idx="142">
                  <c:v>155.74316751182926</c:v>
                </c:pt>
                <c:pt idx="143">
                  <c:v>156.33993105412068</c:v>
                </c:pt>
                <c:pt idx="144">
                  <c:v>154.46663879750633</c:v>
                </c:pt>
                <c:pt idx="145">
                  <c:v>150.5128531355835</c:v>
                </c:pt>
                <c:pt idx="146">
                  <c:v>151.64397753503334</c:v>
                </c:pt>
                <c:pt idx="147">
                  <c:v>153.35732504528738</c:v>
                </c:pt>
                <c:pt idx="148">
                  <c:v>155.97157345644231</c:v>
                </c:pt>
                <c:pt idx="149">
                  <c:v>157.57344432529371</c:v>
                </c:pt>
                <c:pt idx="150">
                  <c:v>157.78367473054763</c:v>
                </c:pt>
                <c:pt idx="151">
                  <c:v>158.05146101043883</c:v>
                </c:pt>
                <c:pt idx="152">
                  <c:v>157.48801929030577</c:v>
                </c:pt>
                <c:pt idx="153">
                  <c:v>159.82418194926601</c:v>
                </c:pt>
                <c:pt idx="154">
                  <c:v>160.24524861108586</c:v>
                </c:pt>
                <c:pt idx="155">
                  <c:v>159.84235748862514</c:v>
                </c:pt>
                <c:pt idx="156">
                  <c:v>160.48940668981018</c:v>
                </c:pt>
                <c:pt idx="157">
                  <c:v>160.89956802801458</c:v>
                </c:pt>
                <c:pt idx="158">
                  <c:v>159.70907019999154</c:v>
                </c:pt>
                <c:pt idx="159">
                  <c:v>158.77484747693222</c:v>
                </c:pt>
                <c:pt idx="160">
                  <c:v>158.02056259352827</c:v>
                </c:pt>
                <c:pt idx="161">
                  <c:v>156.65679129028155</c:v>
                </c:pt>
                <c:pt idx="162">
                  <c:v>155.38450353514241</c:v>
                </c:pt>
                <c:pt idx="163">
                  <c:v>151.74091374494873</c:v>
                </c:pt>
                <c:pt idx="164">
                  <c:v>152.60364601319546</c:v>
                </c:pt>
                <c:pt idx="165">
                  <c:v>152.09715431638767</c:v>
                </c:pt>
                <c:pt idx="166">
                  <c:v>151.94266223183507</c:v>
                </c:pt>
                <c:pt idx="167">
                  <c:v>152.0299048207589</c:v>
                </c:pt>
                <c:pt idx="168">
                  <c:v>152.39705071581332</c:v>
                </c:pt>
                <c:pt idx="169">
                  <c:v>153.19859200155099</c:v>
                </c:pt>
                <c:pt idx="170">
                  <c:v>154.62840109780259</c:v>
                </c:pt>
                <c:pt idx="171">
                  <c:v>156.91548980049316</c:v>
                </c:pt>
                <c:pt idx="172">
                  <c:v>157.72430130197449</c:v>
                </c:pt>
                <c:pt idx="173">
                  <c:v>159.05656833699874</c:v>
                </c:pt>
                <c:pt idx="174">
                  <c:v>159.90900113294197</c:v>
                </c:pt>
                <c:pt idx="175">
                  <c:v>159.84902185305683</c:v>
                </c:pt>
                <c:pt idx="176">
                  <c:v>161.12312716213185</c:v>
                </c:pt>
                <c:pt idx="177">
                  <c:v>160.98135795513068</c:v>
                </c:pt>
                <c:pt idx="178">
                  <c:v>159.85508036617654</c:v>
                </c:pt>
                <c:pt idx="179">
                  <c:v>158.08841794046907</c:v>
                </c:pt>
                <c:pt idx="180">
                  <c:v>157.41107617368547</c:v>
                </c:pt>
                <c:pt idx="181">
                  <c:v>158.65852402503378</c:v>
                </c:pt>
                <c:pt idx="182">
                  <c:v>157.48377833112198</c:v>
                </c:pt>
                <c:pt idx="183">
                  <c:v>158.00844556728887</c:v>
                </c:pt>
                <c:pt idx="184">
                  <c:v>155.34875830773612</c:v>
                </c:pt>
                <c:pt idx="185">
                  <c:v>154.07707640390896</c:v>
                </c:pt>
                <c:pt idx="186">
                  <c:v>154.57508618234911</c:v>
                </c:pt>
                <c:pt idx="187">
                  <c:v>157.25900749438074</c:v>
                </c:pt>
                <c:pt idx="188">
                  <c:v>158.44708191715591</c:v>
                </c:pt>
                <c:pt idx="189">
                  <c:v>158.15384988216192</c:v>
                </c:pt>
                <c:pt idx="190">
                  <c:v>159.32496046820191</c:v>
                </c:pt>
                <c:pt idx="191">
                  <c:v>159.66423720290567</c:v>
                </c:pt>
                <c:pt idx="192">
                  <c:v>158.82149802795396</c:v>
                </c:pt>
                <c:pt idx="193">
                  <c:v>157.39714159351013</c:v>
                </c:pt>
                <c:pt idx="194">
                  <c:v>158.19868287924777</c:v>
                </c:pt>
                <c:pt idx="195">
                  <c:v>159.67574837783312</c:v>
                </c:pt>
                <c:pt idx="196">
                  <c:v>160.33006779476182</c:v>
                </c:pt>
                <c:pt idx="197">
                  <c:v>160.62087642450788</c:v>
                </c:pt>
                <c:pt idx="198">
                  <c:v>160.95288294346801</c:v>
                </c:pt>
                <c:pt idx="199">
                  <c:v>161.38303737496742</c:v>
                </c:pt>
                <c:pt idx="200">
                  <c:v>161.26550222044506</c:v>
                </c:pt>
                <c:pt idx="201">
                  <c:v>161.54722308051157</c:v>
                </c:pt>
                <c:pt idx="202">
                  <c:v>163.2654174012614</c:v>
                </c:pt>
                <c:pt idx="203">
                  <c:v>163.30237433129162</c:v>
                </c:pt>
                <c:pt idx="204">
                  <c:v>163.71859418261573</c:v>
                </c:pt>
                <c:pt idx="205">
                  <c:v>163.65619149748272</c:v>
                </c:pt>
                <c:pt idx="206">
                  <c:v>164.15965393773061</c:v>
                </c:pt>
                <c:pt idx="207">
                  <c:v>165.10841709227722</c:v>
                </c:pt>
                <c:pt idx="208">
                  <c:v>165.52281938966539</c:v>
                </c:pt>
                <c:pt idx="209">
                  <c:v>165.78151789987703</c:v>
                </c:pt>
                <c:pt idx="210">
                  <c:v>165.78151789987703</c:v>
                </c:pt>
                <c:pt idx="211">
                  <c:v>167.19193975414555</c:v>
                </c:pt>
                <c:pt idx="212">
                  <c:v>169.44752418861364</c:v>
                </c:pt>
                <c:pt idx="213">
                  <c:v>169.97643238396435</c:v>
                </c:pt>
                <c:pt idx="214">
                  <c:v>170.16000533149156</c:v>
                </c:pt>
                <c:pt idx="215">
                  <c:v>171.17722968429089</c:v>
                </c:pt>
                <c:pt idx="216">
                  <c:v>170.26118250059073</c:v>
                </c:pt>
                <c:pt idx="217">
                  <c:v>169.03372774253745</c:v>
                </c:pt>
                <c:pt idx="218">
                  <c:v>168.6538589699316</c:v>
                </c:pt>
                <c:pt idx="219">
                  <c:v>170.64589808369232</c:v>
                </c:pt>
                <c:pt idx="220">
                  <c:v>170.22301386793654</c:v>
                </c:pt>
                <c:pt idx="221">
                  <c:v>170.23573674548794</c:v>
                </c:pt>
                <c:pt idx="222">
                  <c:v>171.05666527320864</c:v>
                </c:pt>
                <c:pt idx="223">
                  <c:v>171.05060676008895</c:v>
                </c:pt>
                <c:pt idx="224">
                  <c:v>169.25668102534274</c:v>
                </c:pt>
                <c:pt idx="225">
                  <c:v>166.06323875994354</c:v>
                </c:pt>
                <c:pt idx="226">
                  <c:v>165.36529804855292</c:v>
                </c:pt>
                <c:pt idx="227">
                  <c:v>164.84184251500997</c:v>
                </c:pt>
                <c:pt idx="228">
                  <c:v>164.07968156455044</c:v>
                </c:pt>
                <c:pt idx="229">
                  <c:v>165.07933622930261</c:v>
                </c:pt>
                <c:pt idx="230">
                  <c:v>164.23720290566288</c:v>
                </c:pt>
                <c:pt idx="231">
                  <c:v>165.06843090568714</c:v>
                </c:pt>
                <c:pt idx="232">
                  <c:v>165.96751425265211</c:v>
                </c:pt>
                <c:pt idx="233">
                  <c:v>167.15255941886741</c:v>
                </c:pt>
                <c:pt idx="234">
                  <c:v>164.81518505728323</c:v>
                </c:pt>
                <c:pt idx="235">
                  <c:v>163.20907322924811</c:v>
                </c:pt>
                <c:pt idx="236">
                  <c:v>161.94102643329273</c:v>
                </c:pt>
                <c:pt idx="237">
                  <c:v>163.19210939251289</c:v>
                </c:pt>
                <c:pt idx="238">
                  <c:v>164.49347801062663</c:v>
                </c:pt>
                <c:pt idx="239">
                  <c:v>166.30982024391574</c:v>
                </c:pt>
                <c:pt idx="240">
                  <c:v>165.75910140133408</c:v>
                </c:pt>
                <c:pt idx="241">
                  <c:v>166.09958983866181</c:v>
                </c:pt>
                <c:pt idx="242">
                  <c:v>167.04411203402461</c:v>
                </c:pt>
                <c:pt idx="243">
                  <c:v>169.5965636113585</c:v>
                </c:pt>
                <c:pt idx="244">
                  <c:v>170.29147506618926</c:v>
                </c:pt>
                <c:pt idx="245">
                  <c:v>170.59379487086278</c:v>
                </c:pt>
                <c:pt idx="246">
                  <c:v>170.93185990294262</c:v>
                </c:pt>
                <c:pt idx="247">
                  <c:v>170.49867621488335</c:v>
                </c:pt>
                <c:pt idx="248">
                  <c:v>169.82194029941172</c:v>
                </c:pt>
                <c:pt idx="249">
                  <c:v>168.90165215652777</c:v>
                </c:pt>
                <c:pt idx="250">
                  <c:v>169.31120764342015</c:v>
                </c:pt>
                <c:pt idx="251">
                  <c:v>172.50404405750743</c:v>
                </c:pt>
                <c:pt idx="252">
                  <c:v>173.10141345111083</c:v>
                </c:pt>
                <c:pt idx="253">
                  <c:v>172.47920415371661</c:v>
                </c:pt>
                <c:pt idx="254">
                  <c:v>172.97963733740465</c:v>
                </c:pt>
                <c:pt idx="255">
                  <c:v>175.08618234912788</c:v>
                </c:pt>
                <c:pt idx="256">
                  <c:v>175.80290445118959</c:v>
                </c:pt>
                <c:pt idx="257">
                  <c:v>176.54507230835409</c:v>
                </c:pt>
                <c:pt idx="258">
                  <c:v>176.777113360839</c:v>
                </c:pt>
                <c:pt idx="259">
                  <c:v>176.95099268737465</c:v>
                </c:pt>
                <c:pt idx="260">
                  <c:v>176.90737139291275</c:v>
                </c:pt>
                <c:pt idx="261">
                  <c:v>177.02672410137103</c:v>
                </c:pt>
                <c:pt idx="262">
                  <c:v>177.45384927631059</c:v>
                </c:pt>
                <c:pt idx="263">
                  <c:v>179.08783026469644</c:v>
                </c:pt>
                <c:pt idx="264">
                  <c:v>180.44130209563968</c:v>
                </c:pt>
                <c:pt idx="265">
                  <c:v>179.58281078657677</c:v>
                </c:pt>
                <c:pt idx="266">
                  <c:v>179.25868033467228</c:v>
                </c:pt>
                <c:pt idx="267">
                  <c:v>180.11414238717535</c:v>
                </c:pt>
                <c:pt idx="268">
                  <c:v>180.66364952713306</c:v>
                </c:pt>
                <c:pt idx="269">
                  <c:v>181.11743215979934</c:v>
                </c:pt>
                <c:pt idx="270">
                  <c:v>180.46977710730235</c:v>
                </c:pt>
                <c:pt idx="271">
                  <c:v>181.45973815106296</c:v>
                </c:pt>
                <c:pt idx="272">
                  <c:v>182.03772030268331</c:v>
                </c:pt>
                <c:pt idx="273">
                  <c:v>180.33103715686096</c:v>
                </c:pt>
                <c:pt idx="274">
                  <c:v>182.21281133184294</c:v>
                </c:pt>
                <c:pt idx="275">
                  <c:v>182.31338264963014</c:v>
                </c:pt>
                <c:pt idx="276">
                  <c:v>183.12522340767131</c:v>
                </c:pt>
                <c:pt idx="277">
                  <c:v>185.02456727070043</c:v>
                </c:pt>
                <c:pt idx="278">
                  <c:v>185.29356525321558</c:v>
                </c:pt>
                <c:pt idx="279">
                  <c:v>184.46173140187935</c:v>
                </c:pt>
                <c:pt idx="280">
                  <c:v>184.99185129985401</c:v>
                </c:pt>
                <c:pt idx="281">
                  <c:v>183.57718848640167</c:v>
                </c:pt>
                <c:pt idx="282">
                  <c:v>183.75712632605706</c:v>
                </c:pt>
                <c:pt idx="283">
                  <c:v>184.8058549470789</c:v>
                </c:pt>
                <c:pt idx="284">
                  <c:v>185.73947181882625</c:v>
                </c:pt>
                <c:pt idx="285">
                  <c:v>184.42901543103295</c:v>
                </c:pt>
                <c:pt idx="286">
                  <c:v>183.82195241643797</c:v>
                </c:pt>
                <c:pt idx="287">
                  <c:v>185.51530683339695</c:v>
                </c:pt>
                <c:pt idx="288">
                  <c:v>186.0932889850173</c:v>
                </c:pt>
                <c:pt idx="289">
                  <c:v>186.00241128822162</c:v>
                </c:pt>
                <c:pt idx="290">
                  <c:v>185.69887978092419</c:v>
                </c:pt>
                <c:pt idx="291">
                  <c:v>186.57433492672229</c:v>
                </c:pt>
                <c:pt idx="292">
                  <c:v>183.31243146307031</c:v>
                </c:pt>
                <c:pt idx="293">
                  <c:v>182.45575770794332</c:v>
                </c:pt>
                <c:pt idx="294">
                  <c:v>183.90192478961814</c:v>
                </c:pt>
                <c:pt idx="295">
                  <c:v>183.20216652429161</c:v>
                </c:pt>
                <c:pt idx="296">
                  <c:v>184.70770703453957</c:v>
                </c:pt>
                <c:pt idx="297">
                  <c:v>182.92529247472086</c:v>
                </c:pt>
                <c:pt idx="298">
                  <c:v>182.47393324730245</c:v>
                </c:pt>
                <c:pt idx="299">
                  <c:v>180.86842727057928</c:v>
                </c:pt>
                <c:pt idx="300">
                  <c:v>177.81311910430941</c:v>
                </c:pt>
                <c:pt idx="301">
                  <c:v>182.95316163507152</c:v>
                </c:pt>
                <c:pt idx="302">
                  <c:v>183.83891625317315</c:v>
                </c:pt>
                <c:pt idx="303">
                  <c:v>185.92667987422527</c:v>
                </c:pt>
                <c:pt idx="304">
                  <c:v>187.13959420079124</c:v>
                </c:pt>
                <c:pt idx="305">
                  <c:v>185.14391997915871</c:v>
                </c:pt>
                <c:pt idx="306">
                  <c:v>184.36116008409218</c:v>
                </c:pt>
                <c:pt idx="307">
                  <c:v>184.64045753891079</c:v>
                </c:pt>
                <c:pt idx="308">
                  <c:v>181.89292183912224</c:v>
                </c:pt>
                <c:pt idx="309">
                  <c:v>178.06636495271334</c:v>
                </c:pt>
                <c:pt idx="310">
                  <c:v>175.80472200512551</c:v>
                </c:pt>
                <c:pt idx="311">
                  <c:v>177.84159411597207</c:v>
                </c:pt>
                <c:pt idx="312">
                  <c:v>175.97920718297314</c:v>
                </c:pt>
                <c:pt idx="313">
                  <c:v>177.84341166990797</c:v>
                </c:pt>
                <c:pt idx="314">
                  <c:v>181.57121479246564</c:v>
                </c:pt>
                <c:pt idx="315">
                  <c:v>181.04957681285859</c:v>
                </c:pt>
                <c:pt idx="316">
                  <c:v>181.90140375748985</c:v>
                </c:pt>
                <c:pt idx="317">
                  <c:v>180.89508472830599</c:v>
                </c:pt>
                <c:pt idx="318">
                  <c:v>183.12704096160721</c:v>
                </c:pt>
                <c:pt idx="319">
                  <c:v>185.32991633193382</c:v>
                </c:pt>
                <c:pt idx="320">
                  <c:v>184.07398656221793</c:v>
                </c:pt>
                <c:pt idx="321">
                  <c:v>183.38755702575475</c:v>
                </c:pt>
                <c:pt idx="322">
                  <c:v>183.51417994995668</c:v>
                </c:pt>
                <c:pt idx="323">
                  <c:v>183.90253064093011</c:v>
                </c:pt>
                <c:pt idx="324">
                  <c:v>186.76093713080937</c:v>
                </c:pt>
                <c:pt idx="325">
                  <c:v>188.1780233495096</c:v>
                </c:pt>
                <c:pt idx="326">
                  <c:v>187.64123908710326</c:v>
                </c:pt>
                <c:pt idx="327">
                  <c:v>189.16071417752656</c:v>
                </c:pt>
                <c:pt idx="328">
                  <c:v>190.1609746935907</c:v>
                </c:pt>
                <c:pt idx="329">
                  <c:v>190.03859272857255</c:v>
                </c:pt>
                <c:pt idx="330">
                  <c:v>190.69715310468507</c:v>
                </c:pt>
                <c:pt idx="331">
                  <c:v>191.95005361784112</c:v>
                </c:pt>
                <c:pt idx="332">
                  <c:v>191.6053242213296</c:v>
                </c:pt>
                <c:pt idx="333">
                  <c:v>190.30032049534404</c:v>
                </c:pt>
                <c:pt idx="334">
                  <c:v>187.79997213083965</c:v>
                </c:pt>
                <c:pt idx="335">
                  <c:v>187.57035448360264</c:v>
                </c:pt>
                <c:pt idx="336">
                  <c:v>188.48034315418312</c:v>
                </c:pt>
                <c:pt idx="337">
                  <c:v>186.03573311038005</c:v>
                </c:pt>
                <c:pt idx="338">
                  <c:v>184.55987931441865</c:v>
                </c:pt>
                <c:pt idx="339">
                  <c:v>181.14166621227818</c:v>
                </c:pt>
                <c:pt idx="340">
                  <c:v>180.04265193236279</c:v>
                </c:pt>
                <c:pt idx="341">
                  <c:v>180.15958123557317</c:v>
                </c:pt>
                <c:pt idx="342">
                  <c:v>182.11829852717545</c:v>
                </c:pt>
                <c:pt idx="343">
                  <c:v>184.46476065843919</c:v>
                </c:pt>
                <c:pt idx="344">
                  <c:v>185.82913781299791</c:v>
                </c:pt>
                <c:pt idx="345">
                  <c:v>187.78300829410446</c:v>
                </c:pt>
                <c:pt idx="346">
                  <c:v>188.27859466729677</c:v>
                </c:pt>
                <c:pt idx="347">
                  <c:v>189.30914774895945</c:v>
                </c:pt>
                <c:pt idx="348">
                  <c:v>188.97471782475145</c:v>
                </c:pt>
                <c:pt idx="349">
                  <c:v>186.69308178386862</c:v>
                </c:pt>
                <c:pt idx="350">
                  <c:v>183.73652738145003</c:v>
                </c:pt>
                <c:pt idx="351">
                  <c:v>183.0646382764742</c:v>
                </c:pt>
                <c:pt idx="352">
                  <c:v>184.54291547768349</c:v>
                </c:pt>
                <c:pt idx="353">
                  <c:v>185.43533446021675</c:v>
                </c:pt>
                <c:pt idx="354">
                  <c:v>186.78638288591213</c:v>
                </c:pt>
                <c:pt idx="355">
                  <c:v>189.16495513671038</c:v>
                </c:pt>
                <c:pt idx="356">
                  <c:v>189.46000472564023</c:v>
                </c:pt>
                <c:pt idx="357">
                  <c:v>189.63327820086394</c:v>
                </c:pt>
                <c:pt idx="358">
                  <c:v>188.83476617168614</c:v>
                </c:pt>
                <c:pt idx="359">
                  <c:v>187.89327323288319</c:v>
                </c:pt>
                <c:pt idx="360">
                  <c:v>187.9793041191831</c:v>
                </c:pt>
                <c:pt idx="361">
                  <c:v>189.68841067025332</c:v>
                </c:pt>
                <c:pt idx="362">
                  <c:v>189.41941268773817</c:v>
                </c:pt>
                <c:pt idx="363">
                  <c:v>190.17248586851815</c:v>
                </c:pt>
                <c:pt idx="364">
                  <c:v>190.1736975711421</c:v>
                </c:pt>
                <c:pt idx="365">
                  <c:v>187.9350769734092</c:v>
                </c:pt>
                <c:pt idx="366">
                  <c:v>189.40184299969104</c:v>
                </c:pt>
                <c:pt idx="367">
                  <c:v>189.92529853323396</c:v>
                </c:pt>
                <c:pt idx="368">
                  <c:v>188.16166536408633</c:v>
                </c:pt>
                <c:pt idx="369">
                  <c:v>188.0126259413415</c:v>
                </c:pt>
                <c:pt idx="370">
                  <c:v>189.28309614254471</c:v>
                </c:pt>
                <c:pt idx="371">
                  <c:v>188.17620579557365</c:v>
                </c:pt>
                <c:pt idx="372">
                  <c:v>189.74838995013843</c:v>
                </c:pt>
                <c:pt idx="373">
                  <c:v>189.73445536996309</c:v>
                </c:pt>
                <c:pt idx="374">
                  <c:v>188.16590632327015</c:v>
                </c:pt>
                <c:pt idx="375">
                  <c:v>188.8111379705193</c:v>
                </c:pt>
                <c:pt idx="376">
                  <c:v>189.73203196471522</c:v>
                </c:pt>
                <c:pt idx="377">
                  <c:v>187.66789654482997</c:v>
                </c:pt>
                <c:pt idx="378">
                  <c:v>188.17378239032578</c:v>
                </c:pt>
                <c:pt idx="379">
                  <c:v>187.71999975765948</c:v>
                </c:pt>
                <c:pt idx="380">
                  <c:v>189.75808357112999</c:v>
                </c:pt>
                <c:pt idx="381">
                  <c:v>189.9519559909607</c:v>
                </c:pt>
                <c:pt idx="382">
                  <c:v>189.50786697928595</c:v>
                </c:pt>
                <c:pt idx="383">
                  <c:v>192.29902397353644</c:v>
                </c:pt>
                <c:pt idx="384">
                  <c:v>192.86004228842157</c:v>
                </c:pt>
                <c:pt idx="385">
                  <c:v>193.85606184530192</c:v>
                </c:pt>
                <c:pt idx="386">
                  <c:v>194.60610576952206</c:v>
                </c:pt>
                <c:pt idx="387">
                  <c:v>195.06776446924397</c:v>
                </c:pt>
                <c:pt idx="388">
                  <c:v>195.51003592698282</c:v>
                </c:pt>
                <c:pt idx="389">
                  <c:v>197.1173594576419</c:v>
                </c:pt>
                <c:pt idx="390">
                  <c:v>197.43785480167458</c:v>
                </c:pt>
                <c:pt idx="391">
                  <c:v>197.43846065298655</c:v>
                </c:pt>
                <c:pt idx="392">
                  <c:v>196.32490594158384</c:v>
                </c:pt>
                <c:pt idx="393">
                  <c:v>195.94503716897799</c:v>
                </c:pt>
                <c:pt idx="394">
                  <c:v>194.08083268204319</c:v>
                </c:pt>
                <c:pt idx="395">
                  <c:v>194.09416141090654</c:v>
                </c:pt>
                <c:pt idx="396">
                  <c:v>195.45550930890542</c:v>
                </c:pt>
                <c:pt idx="397">
                  <c:v>194.42435037593074</c:v>
                </c:pt>
                <c:pt idx="398">
                  <c:v>190.98553832918327</c:v>
                </c:pt>
                <c:pt idx="399">
                  <c:v>191.13397190061616</c:v>
                </c:pt>
                <c:pt idx="400">
                  <c:v>191.23090811053152</c:v>
                </c:pt>
                <c:pt idx="401">
                  <c:v>191.46537256826431</c:v>
                </c:pt>
                <c:pt idx="402">
                  <c:v>190.66746639039846</c:v>
                </c:pt>
                <c:pt idx="403">
                  <c:v>189.69810429124485</c:v>
                </c:pt>
                <c:pt idx="404">
                  <c:v>188.8293135098784</c:v>
                </c:pt>
                <c:pt idx="405">
                  <c:v>187.86358651859663</c:v>
                </c:pt>
                <c:pt idx="406">
                  <c:v>188.62817087430403</c:v>
                </c:pt>
                <c:pt idx="407">
                  <c:v>189.27885518336089</c:v>
                </c:pt>
                <c:pt idx="408">
                  <c:v>189.81018678395947</c:v>
                </c:pt>
                <c:pt idx="409">
                  <c:v>189.51634889765353</c:v>
                </c:pt>
                <c:pt idx="410">
                  <c:v>189.40123714837904</c:v>
                </c:pt>
                <c:pt idx="411">
                  <c:v>190.23912951283498</c:v>
                </c:pt>
                <c:pt idx="412">
                  <c:v>190.24761143120256</c:v>
                </c:pt>
                <c:pt idx="413">
                  <c:v>191.05945218924373</c:v>
                </c:pt>
                <c:pt idx="414">
                  <c:v>190.21792471691597</c:v>
                </c:pt>
                <c:pt idx="415">
                  <c:v>190.84255741955809</c:v>
                </c:pt>
                <c:pt idx="416">
                  <c:v>191.71740671404424</c:v>
                </c:pt>
                <c:pt idx="417">
                  <c:v>192.01548555953397</c:v>
                </c:pt>
                <c:pt idx="418">
                  <c:v>190.96857449244808</c:v>
                </c:pt>
                <c:pt idx="419">
                  <c:v>190.82074677232714</c:v>
                </c:pt>
                <c:pt idx="420">
                  <c:v>191.06551070236344</c:v>
                </c:pt>
                <c:pt idx="421">
                  <c:v>191.47324863531995</c:v>
                </c:pt>
                <c:pt idx="422">
                  <c:v>192.10575740501767</c:v>
                </c:pt>
                <c:pt idx="423">
                  <c:v>191.28422302598497</c:v>
                </c:pt>
                <c:pt idx="424">
                  <c:v>191.16426446621472</c:v>
                </c:pt>
                <c:pt idx="425">
                  <c:v>192.07485898810714</c:v>
                </c:pt>
                <c:pt idx="426">
                  <c:v>192.97333648376016</c:v>
                </c:pt>
                <c:pt idx="427">
                  <c:v>192.60558473739377</c:v>
                </c:pt>
                <c:pt idx="428">
                  <c:v>192.50137831173473</c:v>
                </c:pt>
                <c:pt idx="429">
                  <c:v>193.30170789484845</c:v>
                </c:pt>
                <c:pt idx="430">
                  <c:v>195.27981242843381</c:v>
                </c:pt>
                <c:pt idx="431">
                  <c:v>196.15405587160799</c:v>
                </c:pt>
                <c:pt idx="432">
                  <c:v>196.32672349551973</c:v>
                </c:pt>
                <c:pt idx="433">
                  <c:v>197.08706689204337</c:v>
                </c:pt>
                <c:pt idx="434">
                  <c:v>197.09615466172292</c:v>
                </c:pt>
                <c:pt idx="435">
                  <c:v>195.11077991239392</c:v>
                </c:pt>
                <c:pt idx="436">
                  <c:v>196.84412051594299</c:v>
                </c:pt>
                <c:pt idx="437">
                  <c:v>194.54370308438905</c:v>
                </c:pt>
                <c:pt idx="438">
                  <c:v>194.64003344299243</c:v>
                </c:pt>
                <c:pt idx="439">
                  <c:v>195.93231429142662</c:v>
                </c:pt>
                <c:pt idx="440">
                  <c:v>195.08533415729113</c:v>
                </c:pt>
                <c:pt idx="441">
                  <c:v>195.2216507024846</c:v>
                </c:pt>
                <c:pt idx="442">
                  <c:v>194.20321464706132</c:v>
                </c:pt>
                <c:pt idx="443">
                  <c:v>196.03106805527787</c:v>
                </c:pt>
                <c:pt idx="444">
                  <c:v>196.67993481039886</c:v>
                </c:pt>
                <c:pt idx="445">
                  <c:v>196.92772799699497</c:v>
                </c:pt>
                <c:pt idx="446">
                  <c:v>196.96589662964917</c:v>
                </c:pt>
                <c:pt idx="447">
                  <c:v>197.18400310195872</c:v>
                </c:pt>
                <c:pt idx="448">
                  <c:v>199.80552172885731</c:v>
                </c:pt>
                <c:pt idx="449">
                  <c:v>200.87727269973402</c:v>
                </c:pt>
                <c:pt idx="450">
                  <c:v>198.79859684836148</c:v>
                </c:pt>
                <c:pt idx="451">
                  <c:v>199.53228278715838</c:v>
                </c:pt>
                <c:pt idx="452">
                  <c:v>199.79461640524184</c:v>
                </c:pt>
                <c:pt idx="453">
                  <c:v>200.93361687174735</c:v>
                </c:pt>
                <c:pt idx="454">
                  <c:v>202.52034145779939</c:v>
                </c:pt>
                <c:pt idx="455">
                  <c:v>202.45672707004249</c:v>
                </c:pt>
                <c:pt idx="456">
                  <c:v>201.46313091841</c:v>
                </c:pt>
                <c:pt idx="457">
                  <c:v>202.132596618138</c:v>
                </c:pt>
                <c:pt idx="458">
                  <c:v>201.43586760937131</c:v>
                </c:pt>
                <c:pt idx="459">
                  <c:v>202.80993838492157</c:v>
                </c:pt>
                <c:pt idx="460">
                  <c:v>202.25921954233991</c:v>
                </c:pt>
                <c:pt idx="461">
                  <c:v>202.81236179016946</c:v>
                </c:pt>
                <c:pt idx="462">
                  <c:v>204.2270246036218</c:v>
                </c:pt>
                <c:pt idx="463">
                  <c:v>205.58110228587702</c:v>
                </c:pt>
                <c:pt idx="464">
                  <c:v>206.15120837044171</c:v>
                </c:pt>
                <c:pt idx="465">
                  <c:v>205.67016242873675</c:v>
                </c:pt>
                <c:pt idx="466">
                  <c:v>204.85832167069557</c:v>
                </c:pt>
                <c:pt idx="467">
                  <c:v>205.65562199724945</c:v>
                </c:pt>
                <c:pt idx="468">
                  <c:v>206.36325632963158</c:v>
                </c:pt>
                <c:pt idx="469">
                  <c:v>204.31729644910547</c:v>
                </c:pt>
                <c:pt idx="470">
                  <c:v>203.02683315460717</c:v>
                </c:pt>
                <c:pt idx="471">
                  <c:v>204.61840455115507</c:v>
                </c:pt>
                <c:pt idx="472">
                  <c:v>205.2806000351394</c:v>
                </c:pt>
                <c:pt idx="473">
                  <c:v>207.04665660953489</c:v>
                </c:pt>
                <c:pt idx="474">
                  <c:v>208.52978062123992</c:v>
                </c:pt>
                <c:pt idx="475">
                  <c:v>209.2852772072678</c:v>
                </c:pt>
                <c:pt idx="476">
                  <c:v>208.2426070993657</c:v>
                </c:pt>
                <c:pt idx="477">
                  <c:v>208.43526781657243</c:v>
                </c:pt>
                <c:pt idx="478">
                  <c:v>208.30500978449868</c:v>
                </c:pt>
                <c:pt idx="479">
                  <c:v>205.8028438660584</c:v>
                </c:pt>
                <c:pt idx="480">
                  <c:v>205.43569797100395</c:v>
                </c:pt>
                <c:pt idx="481">
                  <c:v>206.18634774653603</c:v>
                </c:pt>
                <c:pt idx="482">
                  <c:v>205.92037902058081</c:v>
                </c:pt>
                <c:pt idx="483">
                  <c:v>204.18037405260003</c:v>
                </c:pt>
                <c:pt idx="484">
                  <c:v>203.51514931205585</c:v>
                </c:pt>
                <c:pt idx="485">
                  <c:v>202.12956736157813</c:v>
                </c:pt>
                <c:pt idx="486">
                  <c:v>202.48883718957691</c:v>
                </c:pt>
                <c:pt idx="487">
                  <c:v>201.83270021871232</c:v>
                </c:pt>
                <c:pt idx="488">
                  <c:v>202.47732601464952</c:v>
                </c:pt>
                <c:pt idx="489">
                  <c:v>202.53851699715858</c:v>
                </c:pt>
                <c:pt idx="490">
                  <c:v>202.09382213417183</c:v>
                </c:pt>
                <c:pt idx="491">
                  <c:v>200.67673591547162</c:v>
                </c:pt>
                <c:pt idx="492">
                  <c:v>202.31859297091307</c:v>
                </c:pt>
                <c:pt idx="493">
                  <c:v>202.54821061815008</c:v>
                </c:pt>
                <c:pt idx="494">
                  <c:v>204.85226315757589</c:v>
                </c:pt>
                <c:pt idx="495">
                  <c:v>206.0991051576122</c:v>
                </c:pt>
                <c:pt idx="496">
                  <c:v>207.2229593413185</c:v>
                </c:pt>
                <c:pt idx="497">
                  <c:v>206.12091580484321</c:v>
                </c:pt>
                <c:pt idx="498">
                  <c:v>205.1461010438818</c:v>
                </c:pt>
                <c:pt idx="499">
                  <c:v>205.57807302931715</c:v>
                </c:pt>
                <c:pt idx="500">
                  <c:v>206.03852002641511</c:v>
                </c:pt>
                <c:pt idx="501">
                  <c:v>207.86940269119154</c:v>
                </c:pt>
                <c:pt idx="502">
                  <c:v>207.10421248417217</c:v>
                </c:pt>
                <c:pt idx="503">
                  <c:v>207.90393621597389</c:v>
                </c:pt>
                <c:pt idx="504">
                  <c:v>208.6854844084165</c:v>
                </c:pt>
                <c:pt idx="505">
                  <c:v>208.28501669120362</c:v>
                </c:pt>
                <c:pt idx="506">
                  <c:v>206.93275656288438</c:v>
                </c:pt>
                <c:pt idx="507">
                  <c:v>204.49905184269679</c:v>
                </c:pt>
                <c:pt idx="508">
                  <c:v>202.47672016333752</c:v>
                </c:pt>
                <c:pt idx="509">
                  <c:v>201.52311019829514</c:v>
                </c:pt>
                <c:pt idx="510">
                  <c:v>204.0464809126544</c:v>
                </c:pt>
                <c:pt idx="511">
                  <c:v>204.8371168747766</c:v>
                </c:pt>
                <c:pt idx="512">
                  <c:v>203.60118019835571</c:v>
                </c:pt>
                <c:pt idx="513">
                  <c:v>202.56456860357329</c:v>
                </c:pt>
                <c:pt idx="514">
                  <c:v>202.13138491551405</c:v>
                </c:pt>
                <c:pt idx="515">
                  <c:v>201.82058319247292</c:v>
                </c:pt>
                <c:pt idx="516">
                  <c:v>201.26562339070747</c:v>
                </c:pt>
                <c:pt idx="517">
                  <c:v>203.70053981351896</c:v>
                </c:pt>
                <c:pt idx="518">
                  <c:v>203.97499045784184</c:v>
                </c:pt>
                <c:pt idx="519">
                  <c:v>202.80024476393007</c:v>
                </c:pt>
                <c:pt idx="520">
                  <c:v>201.03721744609442</c:v>
                </c:pt>
                <c:pt idx="521">
                  <c:v>198.36783656555008</c:v>
                </c:pt>
                <c:pt idx="522">
                  <c:v>194.13111834093678</c:v>
                </c:pt>
                <c:pt idx="523">
                  <c:v>193.20598338755704</c:v>
                </c:pt>
                <c:pt idx="524">
                  <c:v>193.57373513392344</c:v>
                </c:pt>
                <c:pt idx="525">
                  <c:v>193.46104678989684</c:v>
                </c:pt>
                <c:pt idx="526">
                  <c:v>196.01410421854268</c:v>
                </c:pt>
                <c:pt idx="527">
                  <c:v>196.55391773750887</c:v>
                </c:pt>
                <c:pt idx="528">
                  <c:v>197.52812664715827</c:v>
                </c:pt>
                <c:pt idx="529">
                  <c:v>197.90496616320422</c:v>
                </c:pt>
                <c:pt idx="530">
                  <c:v>198.83010111658396</c:v>
                </c:pt>
                <c:pt idx="531">
                  <c:v>199.10939857140261</c:v>
                </c:pt>
                <c:pt idx="532">
                  <c:v>199.88064729154172</c:v>
                </c:pt>
                <c:pt idx="533">
                  <c:v>201.36134789799888</c:v>
                </c:pt>
                <c:pt idx="534">
                  <c:v>200.09511865597943</c:v>
                </c:pt>
                <c:pt idx="535">
                  <c:v>201.96962261521782</c:v>
                </c:pt>
                <c:pt idx="536">
                  <c:v>201.52432190091912</c:v>
                </c:pt>
                <c:pt idx="537">
                  <c:v>201.99688592425647</c:v>
                </c:pt>
                <c:pt idx="538">
                  <c:v>201.46737187759379</c:v>
                </c:pt>
                <c:pt idx="539">
                  <c:v>201.79150232949831</c:v>
                </c:pt>
                <c:pt idx="540">
                  <c:v>201.11658396796258</c:v>
                </c:pt>
                <c:pt idx="541">
                  <c:v>200.60221620409919</c:v>
                </c:pt>
                <c:pt idx="542">
                  <c:v>198.42720999412325</c:v>
                </c:pt>
                <c:pt idx="543">
                  <c:v>199.59105036441954</c:v>
                </c:pt>
                <c:pt idx="544">
                  <c:v>200.1441926122491</c:v>
                </c:pt>
                <c:pt idx="545">
                  <c:v>201.04872862102181</c:v>
                </c:pt>
                <c:pt idx="546">
                  <c:v>200.940281236179</c:v>
                </c:pt>
                <c:pt idx="547">
                  <c:v>199.74614830028415</c:v>
                </c:pt>
                <c:pt idx="548">
                  <c:v>200.34957620700729</c:v>
                </c:pt>
                <c:pt idx="549">
                  <c:v>200.87484929448615</c:v>
                </c:pt>
                <c:pt idx="550">
                  <c:v>201.12324833239427</c:v>
                </c:pt>
                <c:pt idx="551">
                  <c:v>201.70304803795051</c:v>
                </c:pt>
                <c:pt idx="552">
                  <c:v>201.58551288342815</c:v>
                </c:pt>
                <c:pt idx="553">
                  <c:v>201.64428046068937</c:v>
                </c:pt>
                <c:pt idx="554">
                  <c:v>201.56854904669297</c:v>
                </c:pt>
                <c:pt idx="555">
                  <c:v>201.58369532949229</c:v>
                </c:pt>
                <c:pt idx="556">
                  <c:v>199.78189352769044</c:v>
                </c:pt>
                <c:pt idx="557">
                  <c:v>201.33044948108835</c:v>
                </c:pt>
                <c:pt idx="558">
                  <c:v>203.29704283974627</c:v>
                </c:pt>
                <c:pt idx="559">
                  <c:v>205.41994583689268</c:v>
                </c:pt>
                <c:pt idx="560">
                  <c:v>206.02943225673553</c:v>
                </c:pt>
                <c:pt idx="561">
                  <c:v>207.24416413723742</c:v>
                </c:pt>
                <c:pt idx="562">
                  <c:v>207.3435237524007</c:v>
                </c:pt>
                <c:pt idx="563">
                  <c:v>206.95274965617938</c:v>
                </c:pt>
                <c:pt idx="564">
                  <c:v>206.03730832379119</c:v>
                </c:pt>
                <c:pt idx="565">
                  <c:v>206.34508079027248</c:v>
                </c:pt>
                <c:pt idx="566">
                  <c:v>206.03670247247922</c:v>
                </c:pt>
                <c:pt idx="567">
                  <c:v>207.61676269409963</c:v>
                </c:pt>
                <c:pt idx="568">
                  <c:v>208.3946757786704</c:v>
                </c:pt>
                <c:pt idx="569">
                  <c:v>206.80189267949859</c:v>
                </c:pt>
                <c:pt idx="570">
                  <c:v>205.69621403515148</c:v>
                </c:pt>
                <c:pt idx="571">
                  <c:v>206.05184875527848</c:v>
                </c:pt>
                <c:pt idx="572">
                  <c:v>206.26086745790849</c:v>
                </c:pt>
                <c:pt idx="573">
                  <c:v>206.145755708634</c:v>
                </c:pt>
                <c:pt idx="574">
                  <c:v>206.09607590105239</c:v>
                </c:pt>
                <c:pt idx="575">
                  <c:v>206.6013558952362</c:v>
                </c:pt>
                <c:pt idx="576">
                  <c:v>204.4796646007137</c:v>
                </c:pt>
                <c:pt idx="577">
                  <c:v>202.69967344614287</c:v>
                </c:pt>
                <c:pt idx="578">
                  <c:v>200.77791308457077</c:v>
                </c:pt>
                <c:pt idx="579">
                  <c:v>199.34022792126359</c:v>
                </c:pt>
                <c:pt idx="580">
                  <c:v>199.17664806703141</c:v>
                </c:pt>
                <c:pt idx="581">
                  <c:v>199.03063790084636</c:v>
                </c:pt>
                <c:pt idx="582">
                  <c:v>200.54950713995771</c:v>
                </c:pt>
                <c:pt idx="583">
                  <c:v>200.03574522740627</c:v>
                </c:pt>
                <c:pt idx="584">
                  <c:v>200.31867779009676</c:v>
                </c:pt>
                <c:pt idx="585">
                  <c:v>201.50856976680785</c:v>
                </c:pt>
                <c:pt idx="586">
                  <c:v>201.3419606560158</c:v>
                </c:pt>
                <c:pt idx="587">
                  <c:v>201.44556123036287</c:v>
                </c:pt>
                <c:pt idx="588">
                  <c:v>200.59676354229143</c:v>
                </c:pt>
                <c:pt idx="589">
                  <c:v>200.53557255978239</c:v>
                </c:pt>
                <c:pt idx="590">
                  <c:v>201.59157139654783</c:v>
                </c:pt>
                <c:pt idx="591">
                  <c:v>200.73913860060463</c:v>
                </c:pt>
                <c:pt idx="592">
                  <c:v>201.5770309650606</c:v>
                </c:pt>
                <c:pt idx="593">
                  <c:v>201.08326214580416</c:v>
                </c:pt>
                <c:pt idx="594">
                  <c:v>199.58620355392381</c:v>
                </c:pt>
                <c:pt idx="595">
                  <c:v>199.47775616908098</c:v>
                </c:pt>
                <c:pt idx="596">
                  <c:v>201.31651490091303</c:v>
                </c:pt>
                <c:pt idx="597">
                  <c:v>202.34464457732787</c:v>
                </c:pt>
                <c:pt idx="598">
                  <c:v>203.7817238893231</c:v>
                </c:pt>
                <c:pt idx="599">
                  <c:v>203.71205098844644</c:v>
                </c:pt>
                <c:pt idx="600">
                  <c:v>203.8944122333497</c:v>
                </c:pt>
                <c:pt idx="601">
                  <c:v>204.84620464445618</c:v>
                </c:pt>
                <c:pt idx="602">
                  <c:v>205.35693730044775</c:v>
                </c:pt>
                <c:pt idx="603">
                  <c:v>206.15423762700158</c:v>
                </c:pt>
                <c:pt idx="604">
                  <c:v>205.92037902058081</c:v>
                </c:pt>
                <c:pt idx="605">
                  <c:v>204.6468795628177</c:v>
                </c:pt>
                <c:pt idx="606">
                  <c:v>204.24641184560488</c:v>
                </c:pt>
                <c:pt idx="607">
                  <c:v>203.25766250446816</c:v>
                </c:pt>
                <c:pt idx="608">
                  <c:v>203.31885348697725</c:v>
                </c:pt>
                <c:pt idx="609">
                  <c:v>202.20893388344635</c:v>
                </c:pt>
                <c:pt idx="610">
                  <c:v>202.23619719248504</c:v>
                </c:pt>
                <c:pt idx="611">
                  <c:v>204.2058198077028</c:v>
                </c:pt>
                <c:pt idx="612">
                  <c:v>204.76320301471614</c:v>
                </c:pt>
                <c:pt idx="613">
                  <c:v>205.46962564447435</c:v>
                </c:pt>
                <c:pt idx="614">
                  <c:v>204.45179544036301</c:v>
                </c:pt>
                <c:pt idx="615">
                  <c:v>203.47273972021787</c:v>
                </c:pt>
                <c:pt idx="616">
                  <c:v>203.19525981933518</c:v>
                </c:pt>
                <c:pt idx="617">
                  <c:v>203.76354834996397</c:v>
                </c:pt>
                <c:pt idx="618">
                  <c:v>202.28103018957086</c:v>
                </c:pt>
                <c:pt idx="619">
                  <c:v>203.27159708464347</c:v>
                </c:pt>
                <c:pt idx="620">
                  <c:v>200.05573832070132</c:v>
                </c:pt>
                <c:pt idx="621">
                  <c:v>197.58568252179552</c:v>
                </c:pt>
                <c:pt idx="622">
                  <c:v>193.68521177532608</c:v>
                </c:pt>
                <c:pt idx="623">
                  <c:v>190.68564192975762</c:v>
                </c:pt>
                <c:pt idx="624">
                  <c:v>182.95316163507152</c:v>
                </c:pt>
                <c:pt idx="625">
                  <c:v>184.70286022404383</c:v>
                </c:pt>
                <c:pt idx="626">
                  <c:v>182.07104212484174</c:v>
                </c:pt>
                <c:pt idx="627">
                  <c:v>185.47107968762307</c:v>
                </c:pt>
                <c:pt idx="628">
                  <c:v>188.6542224807188</c:v>
                </c:pt>
                <c:pt idx="629">
                  <c:v>189.91439320961851</c:v>
                </c:pt>
                <c:pt idx="630">
                  <c:v>189.71385642535608</c:v>
                </c:pt>
                <c:pt idx="631">
                  <c:v>190.83528720381443</c:v>
                </c:pt>
                <c:pt idx="632">
                  <c:v>187.29226873140794</c:v>
                </c:pt>
                <c:pt idx="633">
                  <c:v>184.17758713656497</c:v>
                </c:pt>
                <c:pt idx="634">
                  <c:v>185.07364122697007</c:v>
                </c:pt>
                <c:pt idx="635">
                  <c:v>188.22770315709118</c:v>
                </c:pt>
                <c:pt idx="636">
                  <c:v>189.70476865567653</c:v>
                </c:pt>
                <c:pt idx="637">
                  <c:v>188.41127610461842</c:v>
                </c:pt>
                <c:pt idx="638">
                  <c:v>187.74544551276227</c:v>
                </c:pt>
                <c:pt idx="639">
                  <c:v>189.08801202009005</c:v>
                </c:pt>
                <c:pt idx="640">
                  <c:v>191.16184106096682</c:v>
                </c:pt>
                <c:pt idx="641">
                  <c:v>194.23471891528382</c:v>
                </c:pt>
                <c:pt idx="642">
                  <c:v>195.49488964418353</c:v>
                </c:pt>
                <c:pt idx="643">
                  <c:v>193.25990415432244</c:v>
                </c:pt>
                <c:pt idx="644">
                  <c:v>190.70018236124491</c:v>
                </c:pt>
                <c:pt idx="645">
                  <c:v>190.26275771400185</c:v>
                </c:pt>
                <c:pt idx="646">
                  <c:v>193.7439793525873</c:v>
                </c:pt>
                <c:pt idx="647">
                  <c:v>194.77271488031408</c:v>
                </c:pt>
                <c:pt idx="648">
                  <c:v>194.06689810186785</c:v>
                </c:pt>
                <c:pt idx="649">
                  <c:v>192.51652459453402</c:v>
                </c:pt>
                <c:pt idx="650">
                  <c:v>192.88912315139618</c:v>
                </c:pt>
                <c:pt idx="651">
                  <c:v>193.45983508727289</c:v>
                </c:pt>
                <c:pt idx="652">
                  <c:v>194.63276322724877</c:v>
                </c:pt>
                <c:pt idx="653">
                  <c:v>196.55391773750887</c:v>
                </c:pt>
                <c:pt idx="654">
                  <c:v>195.20771612230928</c:v>
                </c:pt>
                <c:pt idx="655">
                  <c:v>196.06681328268417</c:v>
                </c:pt>
                <c:pt idx="656">
                  <c:v>193.67975911351837</c:v>
                </c:pt>
                <c:pt idx="657">
                  <c:v>190.06767359154713</c:v>
                </c:pt>
                <c:pt idx="658">
                  <c:v>189.74899580145041</c:v>
                </c:pt>
                <c:pt idx="659">
                  <c:v>191.86462858285321</c:v>
                </c:pt>
                <c:pt idx="660">
                  <c:v>195.03141339052573</c:v>
                </c:pt>
                <c:pt idx="661">
                  <c:v>193.37986271409272</c:v>
                </c:pt>
                <c:pt idx="662">
                  <c:v>193.8984714371399</c:v>
                </c:pt>
                <c:pt idx="663">
                  <c:v>194.70849464124515</c:v>
                </c:pt>
                <c:pt idx="664">
                  <c:v>192.62436612806485</c:v>
                </c:pt>
                <c:pt idx="665">
                  <c:v>190.58507061197042</c:v>
                </c:pt>
                <c:pt idx="666">
                  <c:v>192.84065504643851</c:v>
                </c:pt>
                <c:pt idx="667">
                  <c:v>195.6415056616805</c:v>
                </c:pt>
                <c:pt idx="668">
                  <c:v>196.6284374488813</c:v>
                </c:pt>
                <c:pt idx="669">
                  <c:v>197.75835014570725</c:v>
                </c:pt>
                <c:pt idx="670">
                  <c:v>197.23004780166852</c:v>
                </c:pt>
                <c:pt idx="671">
                  <c:v>197.27791005531424</c:v>
                </c:pt>
                <c:pt idx="672">
                  <c:v>197.43906650429852</c:v>
                </c:pt>
                <c:pt idx="673">
                  <c:v>197.18339725064675</c:v>
                </c:pt>
                <c:pt idx="674">
                  <c:v>197.72926928273262</c:v>
                </c:pt>
                <c:pt idx="675">
                  <c:v>197.30335581041703</c:v>
                </c:pt>
                <c:pt idx="676">
                  <c:v>197.68988894745453</c:v>
                </c:pt>
                <c:pt idx="677">
                  <c:v>196.759907183579</c:v>
                </c:pt>
                <c:pt idx="678">
                  <c:v>197.70382352762985</c:v>
                </c:pt>
                <c:pt idx="679">
                  <c:v>199.23844490085244</c:v>
                </c:pt>
                <c:pt idx="680">
                  <c:v>197.17491533227917</c:v>
                </c:pt>
                <c:pt idx="681">
                  <c:v>198.50536481336749</c:v>
                </c:pt>
                <c:pt idx="682">
                  <c:v>200.71126944025397</c:v>
                </c:pt>
                <c:pt idx="683">
                  <c:v>200.11026493877876</c:v>
                </c:pt>
                <c:pt idx="684">
                  <c:v>199.29418322155377</c:v>
                </c:pt>
                <c:pt idx="685">
                  <c:v>196.38791447802882</c:v>
                </c:pt>
                <c:pt idx="686">
                  <c:v>196.53755975208566</c:v>
                </c:pt>
                <c:pt idx="687">
                  <c:v>199.44928115741837</c:v>
                </c:pt>
                <c:pt idx="688">
                  <c:v>198.68227339646305</c:v>
                </c:pt>
                <c:pt idx="689">
                  <c:v>198.90098572008458</c:v>
                </c:pt>
                <c:pt idx="690">
                  <c:v>199.26086139939537</c:v>
                </c:pt>
                <c:pt idx="691">
                  <c:v>198.70347819238202</c:v>
                </c:pt>
                <c:pt idx="692">
                  <c:v>198.28725834105794</c:v>
                </c:pt>
                <c:pt idx="693">
                  <c:v>200.23204105248487</c:v>
                </c:pt>
                <c:pt idx="694">
                  <c:v>199.84671961807135</c:v>
                </c:pt>
                <c:pt idx="695">
                  <c:v>200.46711136152965</c:v>
                </c:pt>
                <c:pt idx="696">
                  <c:v>199.24208000872429</c:v>
                </c:pt>
                <c:pt idx="697">
                  <c:v>197.8134826150966</c:v>
                </c:pt>
                <c:pt idx="698">
                  <c:v>196.80534603197682</c:v>
                </c:pt>
                <c:pt idx="699">
                  <c:v>193.72640966454014</c:v>
                </c:pt>
                <c:pt idx="700">
                  <c:v>192.79703375197658</c:v>
                </c:pt>
                <c:pt idx="701">
                  <c:v>191.01764844871775</c:v>
                </c:pt>
                <c:pt idx="702">
                  <c:v>190.97402715425579</c:v>
                </c:pt>
                <c:pt idx="703">
                  <c:v>191.89128604057996</c:v>
                </c:pt>
                <c:pt idx="704">
                  <c:v>195.38220130015694</c:v>
                </c:pt>
                <c:pt idx="705">
                  <c:v>197.4729941777689</c:v>
                </c:pt>
                <c:pt idx="706">
                  <c:v>201.70183633532659</c:v>
                </c:pt>
                <c:pt idx="707">
                  <c:v>201.65397408168087</c:v>
                </c:pt>
                <c:pt idx="708">
                  <c:v>202.16713014292034</c:v>
                </c:pt>
                <c:pt idx="709">
                  <c:v>203.23100504674142</c:v>
                </c:pt>
                <c:pt idx="710">
                  <c:v>203.15224437618519</c:v>
                </c:pt>
                <c:pt idx="711">
                  <c:v>203.30552475811388</c:v>
                </c:pt>
                <c:pt idx="712">
                  <c:v>201.84542309626372</c:v>
                </c:pt>
                <c:pt idx="713">
                  <c:v>201.7872613703145</c:v>
                </c:pt>
                <c:pt idx="714">
                  <c:v>201.94720611667486</c:v>
                </c:pt>
                <c:pt idx="715">
                  <c:v>203.23100504674142</c:v>
                </c:pt>
                <c:pt idx="716">
                  <c:v>202.37736054817427</c:v>
                </c:pt>
                <c:pt idx="717">
                  <c:v>203.0498555044621</c:v>
                </c:pt>
                <c:pt idx="718">
                  <c:v>202.83174903215254</c:v>
                </c:pt>
                <c:pt idx="719">
                  <c:v>201.75030444028428</c:v>
                </c:pt>
                <c:pt idx="720">
                  <c:v>203.52787218960722</c:v>
                </c:pt>
                <c:pt idx="721">
                  <c:v>205.37390113718294</c:v>
                </c:pt>
                <c:pt idx="722">
                  <c:v>205.78890928588308</c:v>
                </c:pt>
                <c:pt idx="723">
                  <c:v>207.73066274075015</c:v>
                </c:pt>
                <c:pt idx="724">
                  <c:v>207.69249410809601</c:v>
                </c:pt>
                <c:pt idx="725">
                  <c:v>207.65614302937774</c:v>
                </c:pt>
                <c:pt idx="726">
                  <c:v>209.17622397111302</c:v>
                </c:pt>
                <c:pt idx="727">
                  <c:v>209.07686435594979</c:v>
                </c:pt>
                <c:pt idx="728">
                  <c:v>209.59789648424481</c:v>
                </c:pt>
                <c:pt idx="729">
                  <c:v>210.33824678747345</c:v>
                </c:pt>
                <c:pt idx="730">
                  <c:v>211.70080638809625</c:v>
                </c:pt>
                <c:pt idx="731">
                  <c:v>211.0143768516331</c:v>
                </c:pt>
                <c:pt idx="732">
                  <c:v>211.03921675542389</c:v>
                </c:pt>
                <c:pt idx="733">
                  <c:v>210.07288391283012</c:v>
                </c:pt>
                <c:pt idx="734">
                  <c:v>211.95950489830787</c:v>
                </c:pt>
                <c:pt idx="735">
                  <c:v>212.69258498579279</c:v>
                </c:pt>
                <c:pt idx="736">
                  <c:v>211.39666902948679</c:v>
                </c:pt>
                <c:pt idx="737">
                  <c:v>212.8246605718025</c:v>
                </c:pt>
                <c:pt idx="738">
                  <c:v>212.72954191582301</c:v>
                </c:pt>
                <c:pt idx="739">
                  <c:v>213.79765777882795</c:v>
                </c:pt>
                <c:pt idx="740">
                  <c:v>212.18185232980122</c:v>
                </c:pt>
                <c:pt idx="741">
                  <c:v>211.60629358342877</c:v>
                </c:pt>
                <c:pt idx="742">
                  <c:v>211.61416965048437</c:v>
                </c:pt>
                <c:pt idx="743">
                  <c:v>210.48970961546618</c:v>
                </c:pt>
                <c:pt idx="744">
                  <c:v>210.13286319271523</c:v>
                </c:pt>
                <c:pt idx="745">
                  <c:v>211.29246260382777</c:v>
                </c:pt>
                <c:pt idx="746">
                  <c:v>210.35642232683256</c:v>
                </c:pt>
                <c:pt idx="747">
                  <c:v>209.64151777870677</c:v>
                </c:pt>
                <c:pt idx="748">
                  <c:v>209.12472660959546</c:v>
                </c:pt>
                <c:pt idx="749">
                  <c:v>210.18254300029687</c:v>
                </c:pt>
                <c:pt idx="750">
                  <c:v>210.55817081371887</c:v>
                </c:pt>
                <c:pt idx="751">
                  <c:v>210.9604560848677</c:v>
                </c:pt>
                <c:pt idx="752">
                  <c:v>212.87555208200803</c:v>
                </c:pt>
                <c:pt idx="753">
                  <c:v>213.06276013740711</c:v>
                </c:pt>
                <c:pt idx="754">
                  <c:v>211.30639718400312</c:v>
                </c:pt>
                <c:pt idx="755">
                  <c:v>211.01013589244926</c:v>
                </c:pt>
                <c:pt idx="756">
                  <c:v>211.23914768837432</c:v>
                </c:pt>
                <c:pt idx="757">
                  <c:v>210.72417407319898</c:v>
                </c:pt>
                <c:pt idx="758">
                  <c:v>211.47179459217119</c:v>
                </c:pt>
                <c:pt idx="759">
                  <c:v>211.74866864174194</c:v>
                </c:pt>
                <c:pt idx="760">
                  <c:v>213.29601289251593</c:v>
                </c:pt>
                <c:pt idx="761">
                  <c:v>213.31055332400325</c:v>
                </c:pt>
                <c:pt idx="762">
                  <c:v>213.48140339397906</c:v>
                </c:pt>
                <c:pt idx="763">
                  <c:v>213.28207831234059</c:v>
                </c:pt>
                <c:pt idx="764">
                  <c:v>212.6901615805449</c:v>
                </c:pt>
                <c:pt idx="765">
                  <c:v>212.05401770297533</c:v>
                </c:pt>
                <c:pt idx="766">
                  <c:v>211.17795670586523</c:v>
                </c:pt>
                <c:pt idx="767">
                  <c:v>210.33582338222553</c:v>
                </c:pt>
                <c:pt idx="768">
                  <c:v>211.06163325396682</c:v>
                </c:pt>
                <c:pt idx="769">
                  <c:v>211.28882749595596</c:v>
                </c:pt>
                <c:pt idx="770">
                  <c:v>212.67622700036958</c:v>
                </c:pt>
                <c:pt idx="771">
                  <c:v>213.7437370120625</c:v>
                </c:pt>
                <c:pt idx="772">
                  <c:v>215.11356682842896</c:v>
                </c:pt>
                <c:pt idx="773">
                  <c:v>214.44652453394889</c:v>
                </c:pt>
                <c:pt idx="774">
                  <c:v>212.73560042894272</c:v>
                </c:pt>
                <c:pt idx="775">
                  <c:v>212.62472963885207</c:v>
                </c:pt>
                <c:pt idx="776">
                  <c:v>212.88039889250379</c:v>
                </c:pt>
                <c:pt idx="777">
                  <c:v>215.3304615981146</c:v>
                </c:pt>
                <c:pt idx="778">
                  <c:v>215.09902639694167</c:v>
                </c:pt>
                <c:pt idx="779">
                  <c:v>218.07375633871936</c:v>
                </c:pt>
                <c:pt idx="780">
                  <c:v>218.89347316381614</c:v>
                </c:pt>
                <c:pt idx="781">
                  <c:v>218.77836141454168</c:v>
                </c:pt>
                <c:pt idx="782">
                  <c:v>217.71509236203252</c:v>
                </c:pt>
                <c:pt idx="783">
                  <c:v>216.99110004422715</c:v>
                </c:pt>
                <c:pt idx="784">
                  <c:v>216.35374446403364</c:v>
                </c:pt>
                <c:pt idx="785">
                  <c:v>216.43129343196591</c:v>
                </c:pt>
                <c:pt idx="786">
                  <c:v>215.11053757186912</c:v>
                </c:pt>
                <c:pt idx="787">
                  <c:v>214.89970131530322</c:v>
                </c:pt>
                <c:pt idx="788">
                  <c:v>215.58855425701427</c:v>
                </c:pt>
                <c:pt idx="789">
                  <c:v>216.0265847555693</c:v>
                </c:pt>
                <c:pt idx="790">
                  <c:v>214.99966678177839</c:v>
                </c:pt>
                <c:pt idx="791">
                  <c:v>213.96487274093192</c:v>
                </c:pt>
                <c:pt idx="792">
                  <c:v>214.38472770012785</c:v>
                </c:pt>
                <c:pt idx="793">
                  <c:v>215.69336653398526</c:v>
                </c:pt>
                <c:pt idx="794">
                  <c:v>214.33928885173</c:v>
                </c:pt>
                <c:pt idx="795">
                  <c:v>214.06241480215925</c:v>
                </c:pt>
                <c:pt idx="796">
                  <c:v>214.19630794210485</c:v>
                </c:pt>
                <c:pt idx="797">
                  <c:v>210.84352678165726</c:v>
                </c:pt>
                <c:pt idx="798">
                  <c:v>211.21673118983142</c:v>
                </c:pt>
                <c:pt idx="799">
                  <c:v>212.10006240268515</c:v>
                </c:pt>
                <c:pt idx="800">
                  <c:v>211.71352926564762</c:v>
                </c:pt>
                <c:pt idx="801">
                  <c:v>211.9794979916029</c:v>
                </c:pt>
                <c:pt idx="802">
                  <c:v>213.42687677590169</c:v>
                </c:pt>
                <c:pt idx="803">
                  <c:v>213.02822661262474</c:v>
                </c:pt>
                <c:pt idx="804">
                  <c:v>212.16973530356182</c:v>
                </c:pt>
                <c:pt idx="805">
                  <c:v>212.9688531840516</c:v>
                </c:pt>
                <c:pt idx="806">
                  <c:v>211.6808132948012</c:v>
                </c:pt>
                <c:pt idx="807">
                  <c:v>213.10032291874927</c:v>
                </c:pt>
                <c:pt idx="808">
                  <c:v>214.33747129779408</c:v>
                </c:pt>
                <c:pt idx="809">
                  <c:v>214.31323724531524</c:v>
                </c:pt>
                <c:pt idx="810">
                  <c:v>215.34742543484978</c:v>
                </c:pt>
                <c:pt idx="811">
                  <c:v>215.60248883718961</c:v>
                </c:pt>
                <c:pt idx="812">
                  <c:v>216.26347261854994</c:v>
                </c:pt>
                <c:pt idx="813">
                  <c:v>216.74451856025496</c:v>
                </c:pt>
                <c:pt idx="814">
                  <c:v>216.15805449026703</c:v>
                </c:pt>
                <c:pt idx="815">
                  <c:v>215.02753594212908</c:v>
                </c:pt>
                <c:pt idx="816">
                  <c:v>215.15658227157891</c:v>
                </c:pt>
                <c:pt idx="817">
                  <c:v>215.38983502668776</c:v>
                </c:pt>
                <c:pt idx="818">
                  <c:v>214.90273057186306</c:v>
                </c:pt>
                <c:pt idx="819">
                  <c:v>215.80968998588367</c:v>
                </c:pt>
                <c:pt idx="820">
                  <c:v>215.59279521619806</c:v>
                </c:pt>
                <c:pt idx="821">
                  <c:v>214.71673421908798</c:v>
                </c:pt>
                <c:pt idx="822">
                  <c:v>214.16540952519432</c:v>
                </c:pt>
                <c:pt idx="823">
                  <c:v>212.7222717000794</c:v>
                </c:pt>
                <c:pt idx="824">
                  <c:v>212.02009002950496</c:v>
                </c:pt>
                <c:pt idx="825">
                  <c:v>210.15527969125822</c:v>
                </c:pt>
                <c:pt idx="826">
                  <c:v>209.85114233264869</c:v>
                </c:pt>
                <c:pt idx="827">
                  <c:v>212.10248580793305</c:v>
                </c:pt>
                <c:pt idx="828">
                  <c:v>211.23127162131871</c:v>
                </c:pt>
                <c:pt idx="829">
                  <c:v>212.27273002659689</c:v>
                </c:pt>
                <c:pt idx="830">
                  <c:v>213.20513519572026</c:v>
                </c:pt>
                <c:pt idx="831">
                  <c:v>213.36023313158483</c:v>
                </c:pt>
                <c:pt idx="832">
                  <c:v>214.01334084588962</c:v>
                </c:pt>
                <c:pt idx="833">
                  <c:v>213.378408670944</c:v>
                </c:pt>
                <c:pt idx="834">
                  <c:v>213.99516530653048</c:v>
                </c:pt>
                <c:pt idx="835">
                  <c:v>211.60265847555695</c:v>
                </c:pt>
                <c:pt idx="836">
                  <c:v>209.28830646382767</c:v>
                </c:pt>
                <c:pt idx="837">
                  <c:v>210.56241177290272</c:v>
                </c:pt>
                <c:pt idx="838">
                  <c:v>214.01758180507343</c:v>
                </c:pt>
                <c:pt idx="839">
                  <c:v>214.58465863307828</c:v>
                </c:pt>
                <c:pt idx="840">
                  <c:v>215.08024500627059</c:v>
                </c:pt>
                <c:pt idx="841">
                  <c:v>214.7845895660287</c:v>
                </c:pt>
                <c:pt idx="842">
                  <c:v>216.28043645528516</c:v>
                </c:pt>
                <c:pt idx="843">
                  <c:v>214.89667205874335</c:v>
                </c:pt>
                <c:pt idx="844">
                  <c:v>215.4849536826672</c:v>
                </c:pt>
                <c:pt idx="845">
                  <c:v>216.96686599174831</c:v>
                </c:pt>
                <c:pt idx="846">
                  <c:v>218.06769782559968</c:v>
                </c:pt>
                <c:pt idx="847">
                  <c:v>218.8104715340761</c:v>
                </c:pt>
                <c:pt idx="848">
                  <c:v>219.39451219881622</c:v>
                </c:pt>
                <c:pt idx="849">
                  <c:v>218.686877866434</c:v>
                </c:pt>
                <c:pt idx="850">
                  <c:v>219.2563780996868</c:v>
                </c:pt>
                <c:pt idx="851">
                  <c:v>218.10586645825381</c:v>
                </c:pt>
                <c:pt idx="852">
                  <c:v>218.81955930375568</c:v>
                </c:pt>
                <c:pt idx="853">
                  <c:v>221.17147409682718</c:v>
                </c:pt>
                <c:pt idx="854">
                  <c:v>221.7852014758538</c:v>
                </c:pt>
                <c:pt idx="855">
                  <c:v>222.46860175575711</c:v>
                </c:pt>
                <c:pt idx="856">
                  <c:v>225.4560545750862</c:v>
                </c:pt>
                <c:pt idx="857">
                  <c:v>226.35210866549133</c:v>
                </c:pt>
                <c:pt idx="858">
                  <c:v>227.50262030692429</c:v>
                </c:pt>
                <c:pt idx="859">
                  <c:v>228.25932859557608</c:v>
                </c:pt>
                <c:pt idx="860">
                  <c:v>228.36656427779496</c:v>
                </c:pt>
                <c:pt idx="861">
                  <c:v>227.6710469716522</c:v>
                </c:pt>
                <c:pt idx="862">
                  <c:v>228.63435055768613</c:v>
                </c:pt>
                <c:pt idx="863">
                  <c:v>229.92239044693653</c:v>
                </c:pt>
                <c:pt idx="864">
                  <c:v>228.6040579920876</c:v>
                </c:pt>
                <c:pt idx="865">
                  <c:v>231.12439944988699</c:v>
                </c:pt>
                <c:pt idx="866">
                  <c:v>232.06407483475408</c:v>
                </c:pt>
                <c:pt idx="867">
                  <c:v>233.09523376772873</c:v>
                </c:pt>
                <c:pt idx="868">
                  <c:v>233.81013831585454</c:v>
                </c:pt>
                <c:pt idx="869">
                  <c:v>235.76703805352093</c:v>
                </c:pt>
                <c:pt idx="870">
                  <c:v>234.63954876194288</c:v>
                </c:pt>
                <c:pt idx="871">
                  <c:v>231.62665018751096</c:v>
                </c:pt>
                <c:pt idx="872">
                  <c:v>230.99171801256534</c:v>
                </c:pt>
                <c:pt idx="873">
                  <c:v>230.31861720496556</c:v>
                </c:pt>
                <c:pt idx="874">
                  <c:v>231.81204068897409</c:v>
                </c:pt>
                <c:pt idx="875">
                  <c:v>233.21034551700325</c:v>
                </c:pt>
                <c:pt idx="876">
                  <c:v>236.56918519057052</c:v>
                </c:pt>
                <c:pt idx="877">
                  <c:v>235.07939681443381</c:v>
                </c:pt>
                <c:pt idx="878">
                  <c:v>235.54590232465148</c:v>
                </c:pt>
                <c:pt idx="879">
                  <c:v>235.29326232755955</c:v>
                </c:pt>
                <c:pt idx="880">
                  <c:v>235.56710712057045</c:v>
                </c:pt>
                <c:pt idx="881">
                  <c:v>235.47804697771073</c:v>
                </c:pt>
                <c:pt idx="882">
                  <c:v>235.92758865119325</c:v>
                </c:pt>
                <c:pt idx="883">
                  <c:v>236.63764638882324</c:v>
                </c:pt>
                <c:pt idx="884">
                  <c:v>237.44948714686441</c:v>
                </c:pt>
                <c:pt idx="885">
                  <c:v>237.42767649963349</c:v>
                </c:pt>
                <c:pt idx="886">
                  <c:v>236.68429693984501</c:v>
                </c:pt>
                <c:pt idx="887">
                  <c:v>237.96870172122357</c:v>
                </c:pt>
                <c:pt idx="888">
                  <c:v>238.04867409440376</c:v>
                </c:pt>
                <c:pt idx="889">
                  <c:v>237.62033721684026</c:v>
                </c:pt>
                <c:pt idx="890">
                  <c:v>238.95381595448845</c:v>
                </c:pt>
                <c:pt idx="891">
                  <c:v>238.28859121394424</c:v>
                </c:pt>
                <c:pt idx="892">
                  <c:v>236.37349521680392</c:v>
                </c:pt>
                <c:pt idx="893">
                  <c:v>235.07515585525002</c:v>
                </c:pt>
                <c:pt idx="894">
                  <c:v>233.57082704762598</c:v>
                </c:pt>
                <c:pt idx="895">
                  <c:v>234.80494617011095</c:v>
                </c:pt>
                <c:pt idx="896">
                  <c:v>235.24964103309767</c:v>
                </c:pt>
                <c:pt idx="897">
                  <c:v>234.25240977359337</c:v>
                </c:pt>
                <c:pt idx="898">
                  <c:v>234.58259873861755</c:v>
                </c:pt>
                <c:pt idx="899">
                  <c:v>233.76833457532854</c:v>
                </c:pt>
                <c:pt idx="900">
                  <c:v>233.18429391058845</c:v>
                </c:pt>
                <c:pt idx="901">
                  <c:v>233.97068891352686</c:v>
                </c:pt>
                <c:pt idx="902">
                  <c:v>233.51266532167676</c:v>
                </c:pt>
                <c:pt idx="903">
                  <c:v>232.66568518754127</c:v>
                </c:pt>
                <c:pt idx="904">
                  <c:v>235.1072659747845</c:v>
                </c:pt>
                <c:pt idx="905">
                  <c:v>234.19121879108425</c:v>
                </c:pt>
                <c:pt idx="906">
                  <c:v>234.12881610595127</c:v>
                </c:pt>
                <c:pt idx="907">
                  <c:v>234.22393476193074</c:v>
                </c:pt>
                <c:pt idx="908">
                  <c:v>234.8055520214229</c:v>
                </c:pt>
                <c:pt idx="909">
                  <c:v>234.86371374737215</c:v>
                </c:pt>
                <c:pt idx="910">
                  <c:v>233.75318829252927</c:v>
                </c:pt>
                <c:pt idx="911">
                  <c:v>232.80503098929461</c:v>
                </c:pt>
                <c:pt idx="912">
                  <c:v>232.63054581144695</c:v>
                </c:pt>
                <c:pt idx="913">
                  <c:v>233.53265841497182</c:v>
                </c:pt>
                <c:pt idx="914">
                  <c:v>235.03456381734793</c:v>
                </c:pt>
                <c:pt idx="915">
                  <c:v>235.21692506225125</c:v>
                </c:pt>
                <c:pt idx="916">
                  <c:v>235.9469758931763</c:v>
                </c:pt>
                <c:pt idx="917">
                  <c:v>235.74583325760193</c:v>
                </c:pt>
                <c:pt idx="918">
                  <c:v>234.8600786395003</c:v>
                </c:pt>
                <c:pt idx="919">
                  <c:v>235.38716928091509</c:v>
                </c:pt>
                <c:pt idx="920">
                  <c:v>234.36752152286786</c:v>
                </c:pt>
                <c:pt idx="921">
                  <c:v>234.1312395111992</c:v>
                </c:pt>
                <c:pt idx="922">
                  <c:v>234.54927691645918</c:v>
                </c:pt>
                <c:pt idx="923">
                  <c:v>235.25024688440962</c:v>
                </c:pt>
                <c:pt idx="924">
                  <c:v>234.64803068031043</c:v>
                </c:pt>
                <c:pt idx="925">
                  <c:v>235.06909734213028</c:v>
                </c:pt>
                <c:pt idx="926">
                  <c:v>235.09514894854507</c:v>
                </c:pt>
                <c:pt idx="927">
                  <c:v>234.99094252288603</c:v>
                </c:pt>
                <c:pt idx="928">
                  <c:v>234.41598962782555</c:v>
                </c:pt>
                <c:pt idx="929">
                  <c:v>233.94524315842403</c:v>
                </c:pt>
                <c:pt idx="930">
                  <c:v>233.14794283187021</c:v>
                </c:pt>
                <c:pt idx="931">
                  <c:v>234.12275759283156</c:v>
                </c:pt>
                <c:pt idx="932">
                  <c:v>234.88491854329112</c:v>
                </c:pt>
                <c:pt idx="933">
                  <c:v>235.32113148791024</c:v>
                </c:pt>
                <c:pt idx="934">
                  <c:v>235.9033545987144</c:v>
                </c:pt>
                <c:pt idx="935">
                  <c:v>234.97276698352692</c:v>
                </c:pt>
                <c:pt idx="936">
                  <c:v>233.6392882458787</c:v>
                </c:pt>
                <c:pt idx="937">
                  <c:v>233.00375021962111</c:v>
                </c:pt>
                <c:pt idx="938">
                  <c:v>232.90378475314589</c:v>
                </c:pt>
                <c:pt idx="939">
                  <c:v>233.85012450244466</c:v>
                </c:pt>
                <c:pt idx="940">
                  <c:v>234.27664382607222</c:v>
                </c:pt>
                <c:pt idx="941">
                  <c:v>233.39634186977833</c:v>
                </c:pt>
                <c:pt idx="942">
                  <c:v>232.81957142078193</c:v>
                </c:pt>
                <c:pt idx="943">
                  <c:v>233.35029717006853</c:v>
                </c:pt>
                <c:pt idx="944">
                  <c:v>234.24695711178566</c:v>
                </c:pt>
                <c:pt idx="945">
                  <c:v>234.10337035084851</c:v>
                </c:pt>
                <c:pt idx="946">
                  <c:v>233.95978358991138</c:v>
                </c:pt>
                <c:pt idx="947">
                  <c:v>234.52988967447607</c:v>
                </c:pt>
                <c:pt idx="948">
                  <c:v>232.95588796597539</c:v>
                </c:pt>
                <c:pt idx="949">
                  <c:v>231.93866361317609</c:v>
                </c:pt>
                <c:pt idx="950">
                  <c:v>231.15105690761374</c:v>
                </c:pt>
                <c:pt idx="951">
                  <c:v>230.84994880556417</c:v>
                </c:pt>
                <c:pt idx="952">
                  <c:v>229.74245260728114</c:v>
                </c:pt>
                <c:pt idx="953">
                  <c:v>228.10725991627137</c:v>
                </c:pt>
                <c:pt idx="954">
                  <c:v>225.53723865089032</c:v>
                </c:pt>
                <c:pt idx="955">
                  <c:v>225.81895951095686</c:v>
                </c:pt>
                <c:pt idx="956">
                  <c:v>227.13305100662194</c:v>
                </c:pt>
                <c:pt idx="957">
                  <c:v>227.29663086085412</c:v>
                </c:pt>
                <c:pt idx="958">
                  <c:v>227.72557358972963</c:v>
                </c:pt>
                <c:pt idx="959">
                  <c:v>228.08484341772842</c:v>
                </c:pt>
                <c:pt idx="960">
                  <c:v>228.67736600083612</c:v>
                </c:pt>
                <c:pt idx="961">
                  <c:v>228.73249847022544</c:v>
                </c:pt>
                <c:pt idx="962">
                  <c:v>228.83731074719643</c:v>
                </c:pt>
                <c:pt idx="963">
                  <c:v>230.00054526618081</c:v>
                </c:pt>
                <c:pt idx="964">
                  <c:v>231.19043724289185</c:v>
                </c:pt>
                <c:pt idx="965">
                  <c:v>231.24314630703333</c:v>
                </c:pt>
                <c:pt idx="966">
                  <c:v>230.48098535657383</c:v>
                </c:pt>
                <c:pt idx="967">
                  <c:v>229.98297557813365</c:v>
                </c:pt>
                <c:pt idx="968">
                  <c:v>231.34917028662824</c:v>
                </c:pt>
                <c:pt idx="969">
                  <c:v>232.71354744118699</c:v>
                </c:pt>
                <c:pt idx="970">
                  <c:v>234.01794531586057</c:v>
                </c:pt>
                <c:pt idx="971">
                  <c:v>234.72436794561878</c:v>
                </c:pt>
                <c:pt idx="972">
                  <c:v>234.34934598350873</c:v>
                </c:pt>
                <c:pt idx="973">
                  <c:v>234.30754224298275</c:v>
                </c:pt>
                <c:pt idx="974">
                  <c:v>233.33818014382911</c:v>
                </c:pt>
                <c:pt idx="975">
                  <c:v>232.9098432662656</c:v>
                </c:pt>
                <c:pt idx="976">
                  <c:v>232.49665267150138</c:v>
                </c:pt>
                <c:pt idx="977">
                  <c:v>232.70203626625951</c:v>
                </c:pt>
                <c:pt idx="978">
                  <c:v>232.20523819044331</c:v>
                </c:pt>
                <c:pt idx="979">
                  <c:v>233.21337477356306</c:v>
                </c:pt>
                <c:pt idx="980">
                  <c:v>233.2303386102983</c:v>
                </c:pt>
                <c:pt idx="981">
                  <c:v>232.62569900095122</c:v>
                </c:pt>
                <c:pt idx="982">
                  <c:v>231.46428203590276</c:v>
                </c:pt>
                <c:pt idx="983">
                  <c:v>230.66213489885311</c:v>
                </c:pt>
                <c:pt idx="984">
                  <c:v>232.06649824000195</c:v>
                </c:pt>
                <c:pt idx="985">
                  <c:v>234.88734194853902</c:v>
                </c:pt>
                <c:pt idx="986">
                  <c:v>237.1108162634726</c:v>
                </c:pt>
                <c:pt idx="987">
                  <c:v>238.30434334805551</c:v>
                </c:pt>
                <c:pt idx="988">
                  <c:v>237.16352532761414</c:v>
                </c:pt>
                <c:pt idx="989">
                  <c:v>236.71943631593933</c:v>
                </c:pt>
                <c:pt idx="990">
                  <c:v>238.4303604209455</c:v>
                </c:pt>
                <c:pt idx="991">
                  <c:v>236.88301617017152</c:v>
                </c:pt>
                <c:pt idx="992">
                  <c:v>234.85159672113269</c:v>
                </c:pt>
                <c:pt idx="993">
                  <c:v>233.61687174733578</c:v>
                </c:pt>
                <c:pt idx="994">
                  <c:v>233.93979049661633</c:v>
                </c:pt>
                <c:pt idx="995">
                  <c:v>234.36752152286786</c:v>
                </c:pt>
                <c:pt idx="996">
                  <c:v>234.45173485523182</c:v>
                </c:pt>
                <c:pt idx="997">
                  <c:v>235.46108314097555</c:v>
                </c:pt>
                <c:pt idx="998">
                  <c:v>235.80641838879905</c:v>
                </c:pt>
                <c:pt idx="999">
                  <c:v>236.69277885821262</c:v>
                </c:pt>
                <c:pt idx="1000">
                  <c:v>235.7379571905463</c:v>
                </c:pt>
                <c:pt idx="1001">
                  <c:v>234.91642281151363</c:v>
                </c:pt>
                <c:pt idx="1002">
                  <c:v>233.66655155491739</c:v>
                </c:pt>
                <c:pt idx="1003">
                  <c:v>233.70411433625958</c:v>
                </c:pt>
                <c:pt idx="1004">
                  <c:v>235.14725216137458</c:v>
                </c:pt>
                <c:pt idx="1005">
                  <c:v>234.31844756659819</c:v>
                </c:pt>
                <c:pt idx="1006">
                  <c:v>234.13245121382312</c:v>
                </c:pt>
                <c:pt idx="1007">
                  <c:v>232.88500336247481</c:v>
                </c:pt>
                <c:pt idx="1008">
                  <c:v>232.8898501729706</c:v>
                </c:pt>
                <c:pt idx="1009">
                  <c:v>233.42784613800083</c:v>
                </c:pt>
                <c:pt idx="1010">
                  <c:v>234.14880919924633</c:v>
                </c:pt>
                <c:pt idx="1011">
                  <c:v>236.3123042342948</c:v>
                </c:pt>
                <c:pt idx="1012">
                  <c:v>237.3816317999237</c:v>
                </c:pt>
                <c:pt idx="1013">
                  <c:v>236.81152571535895</c:v>
                </c:pt>
                <c:pt idx="1014">
                  <c:v>236.52738145004454</c:v>
                </c:pt>
                <c:pt idx="1015">
                  <c:v>237.36527381450045</c:v>
                </c:pt>
                <c:pt idx="1016">
                  <c:v>238.47337586409543</c:v>
                </c:pt>
                <c:pt idx="1017">
                  <c:v>237.60640263666494</c:v>
                </c:pt>
                <c:pt idx="1018">
                  <c:v>238.21649490781974</c:v>
                </c:pt>
                <c:pt idx="1019">
                  <c:v>240.40240644141116</c:v>
                </c:pt>
                <c:pt idx="1020">
                  <c:v>238.87020847343643</c:v>
                </c:pt>
                <c:pt idx="1021">
                  <c:v>238.65452540637477</c:v>
                </c:pt>
                <c:pt idx="1022">
                  <c:v>241.40024355222744</c:v>
                </c:pt>
                <c:pt idx="1023">
                  <c:v>239.7874673597606</c:v>
                </c:pt>
                <c:pt idx="1024">
                  <c:v>239.93771848512941</c:v>
                </c:pt>
                <c:pt idx="1025">
                  <c:v>241.45658772424073</c:v>
                </c:pt>
                <c:pt idx="1026">
                  <c:v>243.36077839776564</c:v>
                </c:pt>
                <c:pt idx="1027">
                  <c:v>243.88605148524451</c:v>
                </c:pt>
                <c:pt idx="1028">
                  <c:v>243.3807714910607</c:v>
                </c:pt>
                <c:pt idx="1029">
                  <c:v>245.35402921415024</c:v>
                </c:pt>
                <c:pt idx="1030">
                  <c:v>245.97866191679239</c:v>
                </c:pt>
                <c:pt idx="1031">
                  <c:v>244.8202742083038</c:v>
                </c:pt>
                <c:pt idx="1032">
                  <c:v>246.86623408882991</c:v>
                </c:pt>
                <c:pt idx="1033">
                  <c:v>246.80988991681662</c:v>
                </c:pt>
                <c:pt idx="1034">
                  <c:v>247.32122842412014</c:v>
                </c:pt>
                <c:pt idx="1035">
                  <c:v>247.62294237748173</c:v>
                </c:pt>
                <c:pt idx="1036">
                  <c:v>248.62502044748175</c:v>
                </c:pt>
                <c:pt idx="1037">
                  <c:v>247.86346534833422</c:v>
                </c:pt>
                <c:pt idx="1038">
                  <c:v>247.6253657827296</c:v>
                </c:pt>
                <c:pt idx="1039">
                  <c:v>248.33421181773571</c:v>
                </c:pt>
                <c:pt idx="1040">
                  <c:v>248.24636337749988</c:v>
                </c:pt>
                <c:pt idx="1041">
                  <c:v>248.99701315303199</c:v>
                </c:pt>
                <c:pt idx="1042">
                  <c:v>248.19062505679858</c:v>
                </c:pt>
                <c:pt idx="1043">
                  <c:v>248.94793919676235</c:v>
                </c:pt>
                <c:pt idx="1044">
                  <c:v>250.26081898980351</c:v>
                </c:pt>
                <c:pt idx="1045">
                  <c:v>250.99753418516028</c:v>
                </c:pt>
                <c:pt idx="1046">
                  <c:v>250.99511077991244</c:v>
                </c:pt>
                <c:pt idx="1047">
                  <c:v>252.44612467208302</c:v>
                </c:pt>
                <c:pt idx="1048">
                  <c:v>250.77336919973098</c:v>
                </c:pt>
                <c:pt idx="1049">
                  <c:v>250.24264345044443</c:v>
                </c:pt>
                <c:pt idx="1050">
                  <c:v>247.27215446785053</c:v>
                </c:pt>
                <c:pt idx="1051">
                  <c:v>247.38968962237288</c:v>
                </c:pt>
                <c:pt idx="1052">
                  <c:v>248.35844587021452</c:v>
                </c:pt>
                <c:pt idx="1053">
                  <c:v>250.91210915017234</c:v>
                </c:pt>
                <c:pt idx="1054">
                  <c:v>251.92509254378791</c:v>
                </c:pt>
                <c:pt idx="1055">
                  <c:v>251.86753666915064</c:v>
                </c:pt>
                <c:pt idx="1056">
                  <c:v>249.32599041543227</c:v>
                </c:pt>
                <c:pt idx="1057">
                  <c:v>248.46204644456157</c:v>
                </c:pt>
                <c:pt idx="1058">
                  <c:v>248.13246333084936</c:v>
                </c:pt>
                <c:pt idx="1059">
                  <c:v>247.64535887602466</c:v>
                </c:pt>
                <c:pt idx="1060">
                  <c:v>248.29543733376957</c:v>
                </c:pt>
                <c:pt idx="1061">
                  <c:v>249.59922935713118</c:v>
                </c:pt>
                <c:pt idx="1062">
                  <c:v>252.1298702872341</c:v>
                </c:pt>
                <c:pt idx="1063">
                  <c:v>253.48940063129709</c:v>
                </c:pt>
                <c:pt idx="1064">
                  <c:v>254.95253154970706</c:v>
                </c:pt>
                <c:pt idx="1065">
                  <c:v>254.84226661092836</c:v>
                </c:pt>
                <c:pt idx="1066">
                  <c:v>255.20517154679899</c:v>
                </c:pt>
                <c:pt idx="1067">
                  <c:v>254.5023840249126</c:v>
                </c:pt>
                <c:pt idx="1068">
                  <c:v>253.69054326687146</c:v>
                </c:pt>
                <c:pt idx="1069">
                  <c:v>255.47114027275427</c:v>
                </c:pt>
                <c:pt idx="1070">
                  <c:v>255.99823091416906</c:v>
                </c:pt>
                <c:pt idx="1071">
                  <c:v>256.08426180046899</c:v>
                </c:pt>
                <c:pt idx="1072">
                  <c:v>255.72499197247015</c:v>
                </c:pt>
                <c:pt idx="1073">
                  <c:v>255.86676117947133</c:v>
                </c:pt>
                <c:pt idx="1074">
                  <c:v>256.05336338355846</c:v>
                </c:pt>
                <c:pt idx="1075">
                  <c:v>257.01545526696839</c:v>
                </c:pt>
                <c:pt idx="1076">
                  <c:v>256.52653325820773</c:v>
                </c:pt>
                <c:pt idx="1077">
                  <c:v>257.01545526696839</c:v>
                </c:pt>
                <c:pt idx="1078">
                  <c:v>259.02385236615231</c:v>
                </c:pt>
                <c:pt idx="1079">
                  <c:v>257.79094494629129</c:v>
                </c:pt>
                <c:pt idx="1080">
                  <c:v>259.32435461688993</c:v>
                </c:pt>
                <c:pt idx="1081">
                  <c:v>259.83084631369763</c:v>
                </c:pt>
                <c:pt idx="1082">
                  <c:v>259.52489140115233</c:v>
                </c:pt>
                <c:pt idx="1083">
                  <c:v>258.06963654979796</c:v>
                </c:pt>
                <c:pt idx="1084">
                  <c:v>254.39272493744591</c:v>
                </c:pt>
                <c:pt idx="1085">
                  <c:v>253.61360015025113</c:v>
                </c:pt>
                <c:pt idx="1086">
                  <c:v>253.61117674500323</c:v>
                </c:pt>
                <c:pt idx="1087">
                  <c:v>255.11732310656322</c:v>
                </c:pt>
                <c:pt idx="1088">
                  <c:v>250.49164833966449</c:v>
                </c:pt>
                <c:pt idx="1089">
                  <c:v>249.25813506849153</c:v>
                </c:pt>
                <c:pt idx="1090">
                  <c:v>247.92950314133907</c:v>
                </c:pt>
                <c:pt idx="1091">
                  <c:v>246.65539783226399</c:v>
                </c:pt>
                <c:pt idx="1092">
                  <c:v>246.55240310922895</c:v>
                </c:pt>
                <c:pt idx="1093">
                  <c:v>242.69858291378128</c:v>
                </c:pt>
                <c:pt idx="1094">
                  <c:v>240.36726706531684</c:v>
                </c:pt>
                <c:pt idx="1095">
                  <c:v>241.29785468050434</c:v>
                </c:pt>
                <c:pt idx="1096">
                  <c:v>241.79707616156847</c:v>
                </c:pt>
                <c:pt idx="1097">
                  <c:v>239.10043197198542</c:v>
                </c:pt>
                <c:pt idx="1098">
                  <c:v>237.18594182615703</c:v>
                </c:pt>
                <c:pt idx="1099">
                  <c:v>239.03136492242078</c:v>
                </c:pt>
                <c:pt idx="1100">
                  <c:v>239.43667945012939</c:v>
                </c:pt>
                <c:pt idx="1101">
                  <c:v>241.01855722568567</c:v>
                </c:pt>
                <c:pt idx="1102">
                  <c:v>240.99856413239061</c:v>
                </c:pt>
                <c:pt idx="1103">
                  <c:v>239.52331618774122</c:v>
                </c:pt>
                <c:pt idx="1104">
                  <c:v>235.02244679110854</c:v>
                </c:pt>
                <c:pt idx="1105">
                  <c:v>234.77647115844832</c:v>
                </c:pt>
                <c:pt idx="1106">
                  <c:v>232.50392288724501</c:v>
                </c:pt>
                <c:pt idx="1107">
                  <c:v>234.7467844441617</c:v>
                </c:pt>
                <c:pt idx="1108">
                  <c:v>238.7859951410725</c:v>
                </c:pt>
                <c:pt idx="1109">
                  <c:v>240.54841660759618</c:v>
                </c:pt>
                <c:pt idx="1110">
                  <c:v>240.29638246181625</c:v>
                </c:pt>
                <c:pt idx="1111">
                  <c:v>239.93529507988151</c:v>
                </c:pt>
                <c:pt idx="1112">
                  <c:v>239.95165306530475</c:v>
                </c:pt>
                <c:pt idx="1113">
                  <c:v>238.98410852008701</c:v>
                </c:pt>
                <c:pt idx="1114">
                  <c:v>241.65046014407147</c:v>
                </c:pt>
                <c:pt idx="1115">
                  <c:v>241.53171328692514</c:v>
                </c:pt>
                <c:pt idx="1116">
                  <c:v>242.38172267762047</c:v>
                </c:pt>
                <c:pt idx="1117">
                  <c:v>245.09533070393866</c:v>
                </c:pt>
                <c:pt idx="1118">
                  <c:v>245.12441156691324</c:v>
                </c:pt>
                <c:pt idx="1119">
                  <c:v>245.88536081474888</c:v>
                </c:pt>
                <c:pt idx="1120">
                  <c:v>245.10623602755413</c:v>
                </c:pt>
                <c:pt idx="1121">
                  <c:v>245.83749856110316</c:v>
                </c:pt>
                <c:pt idx="1122">
                  <c:v>244.81421569518412</c:v>
                </c:pt>
                <c:pt idx="1123">
                  <c:v>245.72359851445259</c:v>
                </c:pt>
                <c:pt idx="1124">
                  <c:v>247.04193096930155</c:v>
                </c:pt>
                <c:pt idx="1125">
                  <c:v>246.58814833663521</c:v>
                </c:pt>
                <c:pt idx="1126">
                  <c:v>246.44880253488188</c:v>
                </c:pt>
                <c:pt idx="1127">
                  <c:v>246.66387975063162</c:v>
                </c:pt>
                <c:pt idx="1128">
                  <c:v>245.98593213253602</c:v>
                </c:pt>
                <c:pt idx="1129">
                  <c:v>245.15894509169561</c:v>
                </c:pt>
                <c:pt idx="1130">
                  <c:v>245.37826326662912</c:v>
                </c:pt>
                <c:pt idx="1131">
                  <c:v>245.66058997800764</c:v>
                </c:pt>
                <c:pt idx="1132">
                  <c:v>246.01683054944655</c:v>
                </c:pt>
                <c:pt idx="1133">
                  <c:v>244.05568985259637</c:v>
                </c:pt>
                <c:pt idx="1134">
                  <c:v>245.92534700133893</c:v>
                </c:pt>
                <c:pt idx="1135">
                  <c:v>246.47485414129662</c:v>
                </c:pt>
                <c:pt idx="1136">
                  <c:v>247.07343523752402</c:v>
                </c:pt>
                <c:pt idx="1137">
                  <c:v>245.4309723307706</c:v>
                </c:pt>
                <c:pt idx="1138">
                  <c:v>245.1880259546702</c:v>
                </c:pt>
                <c:pt idx="1139">
                  <c:v>245.54850748529296</c:v>
                </c:pt>
                <c:pt idx="1140">
                  <c:v>245.98896138909589</c:v>
                </c:pt>
                <c:pt idx="1141">
                  <c:v>246.93408943577069</c:v>
                </c:pt>
                <c:pt idx="1142">
                  <c:v>248.50142677983968</c:v>
                </c:pt>
                <c:pt idx="1143">
                  <c:v>248.04340318798964</c:v>
                </c:pt>
                <c:pt idx="1144">
                  <c:v>245.93806987889036</c:v>
                </c:pt>
                <c:pt idx="1145">
                  <c:v>245.30495525788064</c:v>
                </c:pt>
                <c:pt idx="1146">
                  <c:v>243.79880889632068</c:v>
                </c:pt>
                <c:pt idx="1147">
                  <c:v>241.44749995456118</c:v>
                </c:pt>
                <c:pt idx="1148">
                  <c:v>240.84286034521409</c:v>
                </c:pt>
                <c:pt idx="1149">
                  <c:v>241.72800911200372</c:v>
                </c:pt>
                <c:pt idx="1150">
                  <c:v>242.22965399831574</c:v>
                </c:pt>
                <c:pt idx="1151">
                  <c:v>242.28478646770509</c:v>
                </c:pt>
                <c:pt idx="1152">
                  <c:v>239.52634544430106</c:v>
                </c:pt>
                <c:pt idx="1153">
                  <c:v>239.90500251428296</c:v>
                </c:pt>
                <c:pt idx="1154">
                  <c:v>241.68499366885379</c:v>
                </c:pt>
                <c:pt idx="1155">
                  <c:v>241.19485995746928</c:v>
                </c:pt>
                <c:pt idx="1156">
                  <c:v>243.44741513537747</c:v>
                </c:pt>
                <c:pt idx="1157">
                  <c:v>243.8436418934065</c:v>
                </c:pt>
                <c:pt idx="1158">
                  <c:v>244.35982721120584</c:v>
                </c:pt>
                <c:pt idx="1159">
                  <c:v>246.34520196053487</c:v>
                </c:pt>
                <c:pt idx="1160">
                  <c:v>247.25821988767521</c:v>
                </c:pt>
                <c:pt idx="1161">
                  <c:v>246.88077452031726</c:v>
                </c:pt>
                <c:pt idx="1162">
                  <c:v>248.64622524340078</c:v>
                </c:pt>
                <c:pt idx="1163">
                  <c:v>249.19573238335846</c:v>
                </c:pt>
                <c:pt idx="1164">
                  <c:v>249.21996643583734</c:v>
                </c:pt>
                <c:pt idx="1165">
                  <c:v>250.44136268077088</c:v>
                </c:pt>
                <c:pt idx="1166">
                  <c:v>251.3677093367746</c:v>
                </c:pt>
                <c:pt idx="1167">
                  <c:v>251.67124084407209</c:v>
                </c:pt>
                <c:pt idx="1168">
                  <c:v>253.07560418522087</c:v>
                </c:pt>
                <c:pt idx="1169">
                  <c:v>252.72299872165371</c:v>
                </c:pt>
                <c:pt idx="1170">
                  <c:v>251.44222904814697</c:v>
                </c:pt>
                <c:pt idx="1171">
                  <c:v>251.38224976826189</c:v>
                </c:pt>
                <c:pt idx="1172">
                  <c:v>252.18924371580732</c:v>
                </c:pt>
                <c:pt idx="1173">
                  <c:v>251.96023191988223</c:v>
                </c:pt>
                <c:pt idx="1174">
                  <c:v>252.28375652047475</c:v>
                </c:pt>
                <c:pt idx="1175">
                  <c:v>251.20049437467057</c:v>
                </c:pt>
                <c:pt idx="1176">
                  <c:v>250.01363165451934</c:v>
                </c:pt>
                <c:pt idx="1177">
                  <c:v>251.50463173328004</c:v>
                </c:pt>
                <c:pt idx="1178">
                  <c:v>250.04877103061366</c:v>
                </c:pt>
                <c:pt idx="1179">
                  <c:v>248.75406677693158</c:v>
                </c:pt>
                <c:pt idx="1180">
                  <c:v>249.080014782772</c:v>
                </c:pt>
                <c:pt idx="1181">
                  <c:v>248.43538898683488</c:v>
                </c:pt>
                <c:pt idx="1182">
                  <c:v>247.82772012092792</c:v>
                </c:pt>
                <c:pt idx="1183">
                  <c:v>248.67409440375147</c:v>
                </c:pt>
                <c:pt idx="1184">
                  <c:v>252.12138836886649</c:v>
                </c:pt>
                <c:pt idx="1185">
                  <c:v>252.19348467499111</c:v>
                </c:pt>
                <c:pt idx="1186">
                  <c:v>252.44915392864286</c:v>
                </c:pt>
                <c:pt idx="1187">
                  <c:v>253.94439496658728</c:v>
                </c:pt>
                <c:pt idx="1188">
                  <c:v>255.78618295497924</c:v>
                </c:pt>
                <c:pt idx="1189">
                  <c:v>255.28393221735524</c:v>
                </c:pt>
                <c:pt idx="1190">
                  <c:v>256.0321585876394</c:v>
                </c:pt>
                <c:pt idx="1191">
                  <c:v>256.83975838649678</c:v>
                </c:pt>
                <c:pt idx="1192">
                  <c:v>256.99364461973738</c:v>
                </c:pt>
                <c:pt idx="1193">
                  <c:v>255.20820080335889</c:v>
                </c:pt>
                <c:pt idx="1194">
                  <c:v>255.24212847682924</c:v>
                </c:pt>
                <c:pt idx="1195">
                  <c:v>255.37238650890305</c:v>
                </c:pt>
                <c:pt idx="1196">
                  <c:v>256.08305009784499</c:v>
                </c:pt>
                <c:pt idx="1197">
                  <c:v>256.9857685526818</c:v>
                </c:pt>
                <c:pt idx="1198">
                  <c:v>256.63073968386681</c:v>
                </c:pt>
                <c:pt idx="1199">
                  <c:v>258.48343299587413</c:v>
                </c:pt>
                <c:pt idx="1200">
                  <c:v>259.39342166645463</c:v>
                </c:pt>
                <c:pt idx="1201">
                  <c:v>259.86537983848007</c:v>
                </c:pt>
                <c:pt idx="1202">
                  <c:v>259.01537044778473</c:v>
                </c:pt>
                <c:pt idx="1203">
                  <c:v>259.92535911836518</c:v>
                </c:pt>
                <c:pt idx="1204">
                  <c:v>259.73512180640626</c:v>
                </c:pt>
                <c:pt idx="1205">
                  <c:v>259.97443307463482</c:v>
                </c:pt>
                <c:pt idx="1206">
                  <c:v>259.35282962855257</c:v>
                </c:pt>
                <c:pt idx="1207">
                  <c:v>258.00056950023327</c:v>
                </c:pt>
                <c:pt idx="1208">
                  <c:v>257.92726149148478</c:v>
                </c:pt>
                <c:pt idx="1209">
                  <c:v>258.75424853232522</c:v>
                </c:pt>
                <c:pt idx="1210">
                  <c:v>259.75208564314147</c:v>
                </c:pt>
                <c:pt idx="1211">
                  <c:v>260.07015758192631</c:v>
                </c:pt>
                <c:pt idx="1212">
                  <c:v>258.716685750983</c:v>
                </c:pt>
                <c:pt idx="1213">
                  <c:v>258.34651059936868</c:v>
                </c:pt>
                <c:pt idx="1214">
                  <c:v>257.83698964600103</c:v>
                </c:pt>
                <c:pt idx="1215">
                  <c:v>257.60737199876405</c:v>
                </c:pt>
                <c:pt idx="1216">
                  <c:v>257.8975747771982</c:v>
                </c:pt>
                <c:pt idx="1217">
                  <c:v>256.24117729026943</c:v>
                </c:pt>
                <c:pt idx="1218">
                  <c:v>256.29509805703481</c:v>
                </c:pt>
                <c:pt idx="1219">
                  <c:v>256.17877460513643</c:v>
                </c:pt>
                <c:pt idx="1220">
                  <c:v>256.28722198997923</c:v>
                </c:pt>
                <c:pt idx="1221">
                  <c:v>255.81768722320169</c:v>
                </c:pt>
                <c:pt idx="1222">
                  <c:v>253.44941444470697</c:v>
                </c:pt>
                <c:pt idx="1223">
                  <c:v>252.57153589366098</c:v>
                </c:pt>
                <c:pt idx="1224">
                  <c:v>249.29145689064987</c:v>
                </c:pt>
                <c:pt idx="1225">
                  <c:v>250.09057477113967</c:v>
                </c:pt>
                <c:pt idx="1226">
                  <c:v>250.07664019096433</c:v>
                </c:pt>
                <c:pt idx="1227">
                  <c:v>248.78314763990625</c:v>
                </c:pt>
                <c:pt idx="1228">
                  <c:v>246.24705404799556</c:v>
                </c:pt>
                <c:pt idx="1229">
                  <c:v>244.89055296049247</c:v>
                </c:pt>
                <c:pt idx="1230">
                  <c:v>245.18196744155051</c:v>
                </c:pt>
                <c:pt idx="1231">
                  <c:v>246.62571111797743</c:v>
                </c:pt>
                <c:pt idx="1232">
                  <c:v>246.96195859612135</c:v>
                </c:pt>
                <c:pt idx="1233">
                  <c:v>247.93253239789891</c:v>
                </c:pt>
                <c:pt idx="1234">
                  <c:v>250.70369629885434</c:v>
                </c:pt>
                <c:pt idx="1235">
                  <c:v>252.20923680910232</c:v>
                </c:pt>
                <c:pt idx="1236">
                  <c:v>253.15194145052922</c:v>
                </c:pt>
                <c:pt idx="1237">
                  <c:v>254.45270421733102</c:v>
                </c:pt>
                <c:pt idx="1238">
                  <c:v>254.38484887039024</c:v>
                </c:pt>
                <c:pt idx="1239">
                  <c:v>254.63445961092228</c:v>
                </c:pt>
                <c:pt idx="1240">
                  <c:v>255.72983878296589</c:v>
                </c:pt>
                <c:pt idx="1241">
                  <c:v>254.81379159926573</c:v>
                </c:pt>
                <c:pt idx="1242">
                  <c:v>255.61775629025126</c:v>
                </c:pt>
                <c:pt idx="1243">
                  <c:v>254.82227351763336</c:v>
                </c:pt>
                <c:pt idx="1244">
                  <c:v>255.87281969259101</c:v>
                </c:pt>
                <c:pt idx="1245">
                  <c:v>256.03337029026341</c:v>
                </c:pt>
                <c:pt idx="1246">
                  <c:v>255.62926746517874</c:v>
                </c:pt>
                <c:pt idx="1247">
                  <c:v>256.40354544187767</c:v>
                </c:pt>
                <c:pt idx="1248">
                  <c:v>256.38234064595872</c:v>
                </c:pt>
                <c:pt idx="1249">
                  <c:v>256.29449220572286</c:v>
                </c:pt>
                <c:pt idx="1250">
                  <c:v>258.88692996964681</c:v>
                </c:pt>
                <c:pt idx="1251">
                  <c:v>259.35646473642436</c:v>
                </c:pt>
                <c:pt idx="1252">
                  <c:v>260.15740017085005</c:v>
                </c:pt>
                <c:pt idx="1253">
                  <c:v>260.02108362565662</c:v>
                </c:pt>
                <c:pt idx="1254">
                  <c:v>260.30522789097103</c:v>
                </c:pt>
                <c:pt idx="1255">
                  <c:v>260.30219863441118</c:v>
                </c:pt>
                <c:pt idx="1256">
                  <c:v>256.93790629903606</c:v>
                </c:pt>
                <c:pt idx="1257">
                  <c:v>253.32218566919309</c:v>
                </c:pt>
                <c:pt idx="1258">
                  <c:v>252.00870002483992</c:v>
                </c:pt>
                <c:pt idx="1259">
                  <c:v>252.32980122018458</c:v>
                </c:pt>
                <c:pt idx="1260">
                  <c:v>251.88207710063796</c:v>
                </c:pt>
                <c:pt idx="1261">
                  <c:v>254.65627025815323</c:v>
                </c:pt>
                <c:pt idx="1262">
                  <c:v>254.82409107156926</c:v>
                </c:pt>
                <c:pt idx="1263">
                  <c:v>251.68759882949527</c:v>
                </c:pt>
                <c:pt idx="1264">
                  <c:v>250.90907989361253</c:v>
                </c:pt>
                <c:pt idx="1265">
                  <c:v>250.71520747378179</c:v>
                </c:pt>
                <c:pt idx="1266">
                  <c:v>252.41401455254854</c:v>
                </c:pt>
                <c:pt idx="1267">
                  <c:v>253.96378220857039</c:v>
                </c:pt>
                <c:pt idx="1268">
                  <c:v>253.97105242431402</c:v>
                </c:pt>
                <c:pt idx="1269">
                  <c:v>255.92552875673249</c:v>
                </c:pt>
                <c:pt idx="1270">
                  <c:v>258.56946388217403</c:v>
                </c:pt>
                <c:pt idx="1271">
                  <c:v>258.73062033115832</c:v>
                </c:pt>
                <c:pt idx="1272">
                  <c:v>259.86416813585606</c:v>
                </c:pt>
                <c:pt idx="1273">
                  <c:v>260.24282520583796</c:v>
                </c:pt>
                <c:pt idx="1274">
                  <c:v>260.59300726415728</c:v>
                </c:pt>
                <c:pt idx="1275">
                  <c:v>259.91687719999754</c:v>
                </c:pt>
                <c:pt idx="1276">
                  <c:v>259.89506655276659</c:v>
                </c:pt>
                <c:pt idx="1277">
                  <c:v>260.6257232350037</c:v>
                </c:pt>
                <c:pt idx="1278">
                  <c:v>262.30211381522747</c:v>
                </c:pt>
                <c:pt idx="1279">
                  <c:v>262.56929424380672</c:v>
                </c:pt>
                <c:pt idx="1280">
                  <c:v>262.65835438666642</c:v>
                </c:pt>
                <c:pt idx="1281">
                  <c:v>262.01312273941733</c:v>
                </c:pt>
                <c:pt idx="1282">
                  <c:v>261.49209061112219</c:v>
                </c:pt>
                <c:pt idx="1283">
                  <c:v>259.78419576267595</c:v>
                </c:pt>
                <c:pt idx="1284">
                  <c:v>263.34417807181762</c:v>
                </c:pt>
                <c:pt idx="1285">
                  <c:v>263.774938354629</c:v>
                </c:pt>
                <c:pt idx="1286">
                  <c:v>263.06063965781516</c:v>
                </c:pt>
                <c:pt idx="1287">
                  <c:v>262.01433444204122</c:v>
                </c:pt>
                <c:pt idx="1288">
                  <c:v>261.60720236039674</c:v>
                </c:pt>
                <c:pt idx="1289">
                  <c:v>261.46179804552366</c:v>
                </c:pt>
                <c:pt idx="1290">
                  <c:v>259.65878454109793</c:v>
                </c:pt>
                <c:pt idx="1291">
                  <c:v>258.17384297545698</c:v>
                </c:pt>
                <c:pt idx="1292">
                  <c:v>256.97486322906633</c:v>
                </c:pt>
              </c:numCache>
            </c:numRef>
          </c:val>
          <c:smooth val="0"/>
        </c:ser>
        <c:dLbls>
          <c:showLegendKey val="0"/>
          <c:showVal val="0"/>
          <c:showCatName val="0"/>
          <c:showSerName val="0"/>
          <c:showPercent val="0"/>
          <c:showBubbleSize val="0"/>
        </c:dLbls>
        <c:marker val="1"/>
        <c:smooth val="0"/>
        <c:axId val="434685440"/>
        <c:axId val="434686976"/>
      </c:lineChart>
      <c:dateAx>
        <c:axId val="434685440"/>
        <c:scaling>
          <c:orientation val="minMax"/>
        </c:scaling>
        <c:delete val="0"/>
        <c:axPos val="b"/>
        <c:numFmt formatCode="[$-409]mmm\-yy;@" sourceLinked="0"/>
        <c:majorTickMark val="in"/>
        <c:minorTickMark val="none"/>
        <c:tickLblPos val="nextTo"/>
        <c:txPr>
          <a:bodyPr rot="0" vert="horz"/>
          <a:lstStyle/>
          <a:p>
            <a:pPr>
              <a:defRPr/>
            </a:pPr>
            <a:endParaRPr lang="en-US"/>
          </a:p>
        </c:txPr>
        <c:crossAx val="434686976"/>
        <c:crosses val="autoZero"/>
        <c:auto val="1"/>
        <c:lblOffset val="100"/>
        <c:baseTimeUnit val="days"/>
        <c:majorUnit val="1"/>
        <c:majorTimeUnit val="years"/>
        <c:minorUnit val="1"/>
        <c:minorTimeUnit val="years"/>
      </c:dateAx>
      <c:valAx>
        <c:axId val="434686976"/>
        <c:scaling>
          <c:orientation val="minMax"/>
          <c:min val="100"/>
        </c:scaling>
        <c:delete val="0"/>
        <c:axPos val="l"/>
        <c:majorGridlines>
          <c:spPr>
            <a:ln>
              <a:solidFill>
                <a:schemeClr val="tx2"/>
              </a:solidFill>
            </a:ln>
          </c:spPr>
        </c:majorGridlines>
        <c:numFmt formatCode="#,##0" sourceLinked="0"/>
        <c:majorTickMark val="out"/>
        <c:minorTickMark val="none"/>
        <c:tickLblPos val="nextTo"/>
        <c:spPr>
          <a:ln>
            <a:noFill/>
          </a:ln>
        </c:spPr>
        <c:crossAx val="434685440"/>
        <c:crosses val="autoZero"/>
        <c:crossBetween val="between"/>
        <c:majorUnit val="50"/>
      </c:valAx>
      <c:spPr>
        <a:noFill/>
        <a:ln>
          <a:noFill/>
        </a:ln>
      </c:spPr>
    </c:plotArea>
    <c:plotVisOnly val="1"/>
    <c:dispBlanksAs val="gap"/>
    <c:showDLblsOverMax val="0"/>
  </c:chart>
  <c:spPr>
    <a:noFill/>
    <a:ln>
      <a:noFill/>
    </a:ln>
  </c:spPr>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319537676303568E-2"/>
          <c:y val="0.16139248026095504"/>
          <c:w val="0.46773387421102247"/>
          <c:h val="0.62508883920374148"/>
        </c:manualLayout>
      </c:layout>
      <c:doughnutChart>
        <c:varyColors val="1"/>
        <c:ser>
          <c:idx val="1"/>
          <c:order val="0"/>
          <c:spPr>
            <a:solidFill>
              <a:schemeClr val="tx2"/>
            </a:solidFill>
            <a:ln>
              <a:solidFill>
                <a:schemeClr val="bg1"/>
              </a:solidFill>
            </a:ln>
          </c:spPr>
          <c:dLbls>
            <c:dLbl>
              <c:idx val="10"/>
              <c:layout>
                <c:manualLayout>
                  <c:x val="1.0264305046740575E-2"/>
                  <c:y val="-1.3717421124828532E-2"/>
                </c:manualLayout>
              </c:layout>
              <c:showLegendKey val="0"/>
              <c:showVal val="0"/>
              <c:showCatName val="1"/>
              <c:showSerName val="0"/>
              <c:showPercent val="0"/>
              <c:showBubbleSize val="0"/>
            </c:dLbl>
            <c:showLegendKey val="0"/>
            <c:showVal val="0"/>
            <c:showCatName val="1"/>
            <c:showSerName val="0"/>
            <c:showPercent val="0"/>
            <c:showBubbleSize val="0"/>
            <c:showLeaderLines val="1"/>
          </c:dLbls>
          <c:cat>
            <c:strRef>
              <c:f>Industry!$E$116:$E$126</c:f>
              <c:strCache>
                <c:ptCount val="11"/>
                <c:pt idx="0">
                  <c:v>A</c:v>
                </c:pt>
                <c:pt idx="1">
                  <c:v>B</c:v>
                </c:pt>
                <c:pt idx="2">
                  <c:v>C</c:v>
                </c:pt>
                <c:pt idx="3">
                  <c:v>D</c:v>
                </c:pt>
                <c:pt idx="4">
                  <c:v>E</c:v>
                </c:pt>
                <c:pt idx="5">
                  <c:v>F</c:v>
                </c:pt>
                <c:pt idx="6">
                  <c:v>G</c:v>
                </c:pt>
                <c:pt idx="7">
                  <c:v>H</c:v>
                </c:pt>
                <c:pt idx="8">
                  <c:v>I</c:v>
                </c:pt>
                <c:pt idx="9">
                  <c:v>J</c:v>
                </c:pt>
                <c:pt idx="10">
                  <c:v>K</c:v>
                </c:pt>
              </c:strCache>
            </c:strRef>
          </c:cat>
          <c:val>
            <c:numRef>
              <c:f>Industry!$I$116:$I$126</c:f>
              <c:numCache>
                <c:formatCode>_ * #\,##0_ ;_ * \-#\,##0_ ;_ * "-"??_ ;_ @_ </c:formatCode>
                <c:ptCount val="11"/>
                <c:pt idx="0">
                  <c:v>52.401170000000086</c:v>
                </c:pt>
                <c:pt idx="1">
                  <c:v>9.5119399999999956</c:v>
                </c:pt>
                <c:pt idx="2">
                  <c:v>9.3136099999999971</c:v>
                </c:pt>
                <c:pt idx="3">
                  <c:v>4.4170799999999986</c:v>
                </c:pt>
                <c:pt idx="4">
                  <c:v>3.9200000000000004</c:v>
                </c:pt>
                <c:pt idx="5">
                  <c:v>3.9027799999999995</c:v>
                </c:pt>
                <c:pt idx="6">
                  <c:v>3.6677799999999996</c:v>
                </c:pt>
                <c:pt idx="7">
                  <c:v>3.3283400000000003</c:v>
                </c:pt>
                <c:pt idx="8">
                  <c:v>1.1579100000000002</c:v>
                </c:pt>
                <c:pt idx="9">
                  <c:v>0.71755000000000024</c:v>
                </c:pt>
                <c:pt idx="10">
                  <c:v>7.6618399999999269</c:v>
                </c:pt>
              </c:numCache>
            </c:numRef>
          </c:val>
        </c:ser>
        <c:ser>
          <c:idx val="2"/>
          <c:order val="1"/>
          <c:spPr>
            <a:solidFill>
              <a:schemeClr val="tx2"/>
            </a:solidFill>
            <a:ln>
              <a:solidFill>
                <a:schemeClr val="bg1"/>
              </a:solidFill>
            </a:ln>
          </c:spPr>
          <c:dPt>
            <c:idx val="0"/>
            <c:bubble3D val="0"/>
            <c:spPr>
              <a:solidFill>
                <a:schemeClr val="accent2"/>
              </a:solidFill>
              <a:ln>
                <a:solidFill>
                  <a:schemeClr val="bg1"/>
                </a:solidFill>
              </a:ln>
            </c:spPr>
          </c:dPt>
          <c:dPt>
            <c:idx val="1"/>
            <c:bubble3D val="0"/>
            <c:spPr>
              <a:solidFill>
                <a:schemeClr val="accent3"/>
              </a:solidFill>
              <a:ln>
                <a:solidFill>
                  <a:schemeClr val="bg1"/>
                </a:solidFill>
              </a:ln>
            </c:spPr>
          </c:dPt>
          <c:dPt>
            <c:idx val="2"/>
            <c:bubble3D val="0"/>
            <c:spPr>
              <a:solidFill>
                <a:schemeClr val="accent4"/>
              </a:solidFill>
              <a:ln>
                <a:solidFill>
                  <a:schemeClr val="bg1"/>
                </a:solidFill>
              </a:ln>
            </c:spPr>
          </c:dPt>
          <c:dPt>
            <c:idx val="3"/>
            <c:bubble3D val="0"/>
            <c:spPr>
              <a:solidFill>
                <a:schemeClr val="accent5"/>
              </a:solidFill>
              <a:ln>
                <a:solidFill>
                  <a:schemeClr val="bg1"/>
                </a:solidFill>
              </a:ln>
            </c:spPr>
          </c:dPt>
          <c:dPt>
            <c:idx val="4"/>
            <c:bubble3D val="0"/>
            <c:spPr>
              <a:solidFill>
                <a:schemeClr val="accent6"/>
              </a:solidFill>
              <a:ln>
                <a:solidFill>
                  <a:schemeClr val="bg1"/>
                </a:solidFill>
              </a:ln>
            </c:spPr>
          </c:dPt>
          <c:dPt>
            <c:idx val="5"/>
            <c:bubble3D val="0"/>
            <c:spPr>
              <a:solidFill>
                <a:srgbClr val="99D8F3"/>
              </a:solidFill>
              <a:ln>
                <a:solidFill>
                  <a:schemeClr val="bg1"/>
                </a:solidFill>
              </a:ln>
            </c:spPr>
          </c:dPt>
          <c:dPt>
            <c:idx val="6"/>
            <c:bubble3D val="0"/>
            <c:spPr>
              <a:solidFill>
                <a:srgbClr val="92B602"/>
              </a:solidFill>
              <a:ln>
                <a:solidFill>
                  <a:schemeClr val="bg1"/>
                </a:solidFill>
              </a:ln>
            </c:spPr>
          </c:dPt>
          <c:dPt>
            <c:idx val="7"/>
            <c:bubble3D val="0"/>
            <c:spPr>
              <a:solidFill>
                <a:srgbClr val="B8D266"/>
              </a:solidFill>
              <a:ln>
                <a:solidFill>
                  <a:schemeClr val="bg1"/>
                </a:solidFill>
              </a:ln>
            </c:spPr>
          </c:dPt>
          <c:dPt>
            <c:idx val="8"/>
            <c:bubble3D val="0"/>
            <c:spPr>
              <a:solidFill>
                <a:srgbClr val="D3E3A1"/>
              </a:solidFill>
              <a:ln>
                <a:solidFill>
                  <a:schemeClr val="bg1"/>
                </a:solidFill>
              </a:ln>
            </c:spPr>
          </c:dPt>
          <c:dPt>
            <c:idx val="9"/>
            <c:bubble3D val="0"/>
            <c:spPr>
              <a:solidFill>
                <a:schemeClr val="accent1"/>
              </a:solidFill>
              <a:ln>
                <a:solidFill>
                  <a:schemeClr val="bg1"/>
                </a:solidFill>
              </a:ln>
            </c:spPr>
          </c:dPt>
          <c:dPt>
            <c:idx val="10"/>
            <c:bubble3D val="0"/>
            <c:spPr>
              <a:solidFill>
                <a:srgbClr val="F4629C"/>
              </a:solidFill>
              <a:ln>
                <a:solidFill>
                  <a:schemeClr val="bg1"/>
                </a:solidFill>
              </a:ln>
            </c:spPr>
          </c:dPt>
          <c:dPt>
            <c:idx val="11"/>
            <c:bubble3D val="0"/>
            <c:spPr>
              <a:solidFill>
                <a:srgbClr val="F897BD"/>
              </a:solidFill>
              <a:ln>
                <a:solidFill>
                  <a:schemeClr val="bg1"/>
                </a:solidFill>
              </a:ln>
            </c:spPr>
          </c:dPt>
          <c:dLbls>
            <c:showLegendKey val="0"/>
            <c:showVal val="0"/>
            <c:showCatName val="1"/>
            <c:showSerName val="0"/>
            <c:showPercent val="0"/>
            <c:showBubbleSize val="0"/>
            <c:showLeaderLines val="1"/>
          </c:dLbls>
          <c:cat>
            <c:strRef>
              <c:f>Industry!$E$116:$E$126</c:f>
              <c:strCache>
                <c:ptCount val="11"/>
                <c:pt idx="0">
                  <c:v>A</c:v>
                </c:pt>
                <c:pt idx="1">
                  <c:v>B</c:v>
                </c:pt>
                <c:pt idx="2">
                  <c:v>C</c:v>
                </c:pt>
                <c:pt idx="3">
                  <c:v>D</c:v>
                </c:pt>
                <c:pt idx="4">
                  <c:v>E</c:v>
                </c:pt>
                <c:pt idx="5">
                  <c:v>F</c:v>
                </c:pt>
                <c:pt idx="6">
                  <c:v>G</c:v>
                </c:pt>
                <c:pt idx="7">
                  <c:v>H</c:v>
                </c:pt>
                <c:pt idx="8">
                  <c:v>I</c:v>
                </c:pt>
                <c:pt idx="9">
                  <c:v>J</c:v>
                </c:pt>
                <c:pt idx="10">
                  <c:v>K</c:v>
                </c:pt>
              </c:strCache>
            </c:strRef>
          </c:cat>
          <c:val>
            <c:numRef>
              <c:f>Industry!$G$116:$G$126</c:f>
              <c:numCache>
                <c:formatCode>_ * #\,##0_ ;_ * \-#\,##0_ ;_ * "-"??_ ;_ @_ </c:formatCode>
                <c:ptCount val="11"/>
                <c:pt idx="0">
                  <c:v>26.575799999999997</c:v>
                </c:pt>
                <c:pt idx="1">
                  <c:v>3.0693900000000003</c:v>
                </c:pt>
                <c:pt idx="2">
                  <c:v>16.162589999999998</c:v>
                </c:pt>
                <c:pt idx="3">
                  <c:v>6.305299999999999</c:v>
                </c:pt>
                <c:pt idx="4">
                  <c:v>4.9668299999999999</c:v>
                </c:pt>
                <c:pt idx="5">
                  <c:v>4.6701200000000007</c:v>
                </c:pt>
                <c:pt idx="6">
                  <c:v>7.7575699999999994</c:v>
                </c:pt>
                <c:pt idx="7">
                  <c:v>8.2842400000000005</c:v>
                </c:pt>
                <c:pt idx="8">
                  <c:v>6.0857700000000001</c:v>
                </c:pt>
                <c:pt idx="9">
                  <c:v>6.8391899999999994</c:v>
                </c:pt>
                <c:pt idx="10">
                  <c:v>9.2832000000000079</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spPr>
    <a:noFill/>
    <a:ln>
      <a:noFill/>
    </a:ln>
  </c:spPr>
  <c:txPr>
    <a:bodyPr/>
    <a:lstStyle/>
    <a:p>
      <a:pPr>
        <a:defRPr sz="14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87682300250852E-2"/>
          <c:y val="0.22703563289156756"/>
          <c:w val="0.73379218885026909"/>
          <c:h val="0.62274650853828462"/>
        </c:manualLayout>
      </c:layout>
      <c:doughnutChart>
        <c:varyColors val="1"/>
        <c:ser>
          <c:idx val="2"/>
          <c:order val="0"/>
          <c:spPr>
            <a:solidFill>
              <a:schemeClr val="tx2"/>
            </a:solidFill>
            <a:ln>
              <a:solidFill>
                <a:schemeClr val="bg1"/>
              </a:solidFill>
            </a:ln>
          </c:spPr>
          <c:dLbls>
            <c:showLegendKey val="0"/>
            <c:showVal val="0"/>
            <c:showCatName val="1"/>
            <c:showSerName val="0"/>
            <c:showPercent val="0"/>
            <c:showBubbleSize val="0"/>
            <c:showLeaderLines val="1"/>
          </c:dLbls>
          <c:cat>
            <c:strRef>
              <c:f>Industry!$F$3:$F$12</c:f>
              <c:strCache>
                <c:ptCount val="10"/>
                <c:pt idx="0">
                  <c:v>A</c:v>
                </c:pt>
                <c:pt idx="1">
                  <c:v>B</c:v>
                </c:pt>
                <c:pt idx="2">
                  <c:v>C</c:v>
                </c:pt>
                <c:pt idx="3">
                  <c:v>D</c:v>
                </c:pt>
                <c:pt idx="4">
                  <c:v>E</c:v>
                </c:pt>
                <c:pt idx="5">
                  <c:v>F</c:v>
                </c:pt>
                <c:pt idx="6">
                  <c:v>G</c:v>
                </c:pt>
                <c:pt idx="7">
                  <c:v>H</c:v>
                </c:pt>
                <c:pt idx="8">
                  <c:v>I</c:v>
                </c:pt>
                <c:pt idx="9">
                  <c:v>J</c:v>
                </c:pt>
              </c:strCache>
            </c:strRef>
          </c:cat>
          <c:val>
            <c:numRef>
              <c:f>Industry!$G$3:$G$12</c:f>
              <c:numCache>
                <c:formatCode>_ * #\,##0_ ;_ * \-#\,##0_ ;_ * "-"??_ ;_ @_ </c:formatCode>
                <c:ptCount val="10"/>
                <c:pt idx="0">
                  <c:v>8.5544300000000071</c:v>
                </c:pt>
                <c:pt idx="1">
                  <c:v>5.4639300000000031</c:v>
                </c:pt>
                <c:pt idx="2">
                  <c:v>13.023960000000002</c:v>
                </c:pt>
                <c:pt idx="3">
                  <c:v>12.878699999999995</c:v>
                </c:pt>
                <c:pt idx="4">
                  <c:v>11.10202999999999</c:v>
                </c:pt>
                <c:pt idx="5">
                  <c:v>11.100389999999992</c:v>
                </c:pt>
                <c:pt idx="6">
                  <c:v>3.6301200000000007</c:v>
                </c:pt>
                <c:pt idx="7">
                  <c:v>3.3391599999999992</c:v>
                </c:pt>
                <c:pt idx="8">
                  <c:v>21.087609999999984</c:v>
                </c:pt>
                <c:pt idx="9">
                  <c:v>9.8196299999999948</c:v>
                </c:pt>
              </c:numCache>
            </c:numRef>
          </c:val>
        </c:ser>
        <c:ser>
          <c:idx val="1"/>
          <c:order val="1"/>
          <c:spPr>
            <a:solidFill>
              <a:schemeClr val="accent2"/>
            </a:solidFill>
          </c:spPr>
          <c:dPt>
            <c:idx val="1"/>
            <c:bubble3D val="0"/>
            <c:spPr>
              <a:solidFill>
                <a:schemeClr val="accent3"/>
              </a:solidFill>
            </c:spPr>
          </c:dPt>
          <c:dPt>
            <c:idx val="2"/>
            <c:bubble3D val="0"/>
            <c:spPr>
              <a:solidFill>
                <a:schemeClr val="accent4"/>
              </a:solidFill>
            </c:spPr>
          </c:dPt>
          <c:dPt>
            <c:idx val="3"/>
            <c:bubble3D val="0"/>
            <c:spPr>
              <a:solidFill>
                <a:schemeClr val="accent5"/>
              </a:solidFill>
            </c:spPr>
          </c:dPt>
          <c:dPt>
            <c:idx val="4"/>
            <c:bubble3D val="0"/>
            <c:spPr>
              <a:solidFill>
                <a:schemeClr val="accent6"/>
              </a:solidFill>
            </c:spPr>
          </c:dPt>
          <c:dPt>
            <c:idx val="5"/>
            <c:bubble3D val="0"/>
            <c:spPr>
              <a:solidFill>
                <a:srgbClr val="99D8F3"/>
              </a:solidFill>
            </c:spPr>
          </c:dPt>
          <c:dPt>
            <c:idx val="6"/>
            <c:bubble3D val="0"/>
            <c:spPr>
              <a:solidFill>
                <a:srgbClr val="92B602"/>
              </a:solidFill>
            </c:spPr>
          </c:dPt>
          <c:dPt>
            <c:idx val="7"/>
            <c:bubble3D val="0"/>
            <c:spPr>
              <a:solidFill>
                <a:srgbClr val="B8D266"/>
              </a:solidFill>
            </c:spPr>
          </c:dPt>
          <c:dPt>
            <c:idx val="8"/>
            <c:bubble3D val="0"/>
            <c:spPr>
              <a:solidFill>
                <a:srgbClr val="D3E3A1"/>
              </a:solidFill>
            </c:spPr>
          </c:dPt>
          <c:dPt>
            <c:idx val="9"/>
            <c:bubble3D val="0"/>
            <c:spPr>
              <a:solidFill>
                <a:schemeClr val="accent1"/>
              </a:solidFill>
            </c:spPr>
          </c:dPt>
          <c:dLbls>
            <c:showLegendKey val="0"/>
            <c:showVal val="0"/>
            <c:showCatName val="1"/>
            <c:showSerName val="0"/>
            <c:showPercent val="0"/>
            <c:showBubbleSize val="0"/>
            <c:showLeaderLines val="1"/>
          </c:dLbls>
          <c:cat>
            <c:strRef>
              <c:f>Industry!$F$3:$F$12</c:f>
              <c:strCache>
                <c:ptCount val="10"/>
                <c:pt idx="0">
                  <c:v>A</c:v>
                </c:pt>
                <c:pt idx="1">
                  <c:v>B</c:v>
                </c:pt>
                <c:pt idx="2">
                  <c:v>C</c:v>
                </c:pt>
                <c:pt idx="3">
                  <c:v>D</c:v>
                </c:pt>
                <c:pt idx="4">
                  <c:v>E</c:v>
                </c:pt>
                <c:pt idx="5">
                  <c:v>F</c:v>
                </c:pt>
                <c:pt idx="6">
                  <c:v>G</c:v>
                </c:pt>
                <c:pt idx="7">
                  <c:v>H</c:v>
                </c:pt>
                <c:pt idx="8">
                  <c:v>I</c:v>
                </c:pt>
                <c:pt idx="9">
                  <c:v>J</c:v>
                </c:pt>
              </c:strCache>
            </c:strRef>
          </c:cat>
          <c:val>
            <c:numRef>
              <c:f>Industry!$H$3:$H$12</c:f>
              <c:numCache>
                <c:formatCode>_ * #\,##0_ ;_ * \-#\,##0_ ;_ * "-"??_ ;_ @_ </c:formatCode>
                <c:ptCount val="10"/>
                <c:pt idx="0">
                  <c:v>6.1565099999999999</c:v>
                </c:pt>
                <c:pt idx="1">
                  <c:v>1.45221</c:v>
                </c:pt>
                <c:pt idx="2">
                  <c:v>13.812569999999999</c:v>
                </c:pt>
                <c:pt idx="3">
                  <c:v>5.5197700000000003</c:v>
                </c:pt>
                <c:pt idx="4">
                  <c:v>5.6129900000000008</c:v>
                </c:pt>
                <c:pt idx="5">
                  <c:v>4.6855099999999998</c:v>
                </c:pt>
                <c:pt idx="6">
                  <c:v>10.472440000000001</c:v>
                </c:pt>
                <c:pt idx="7">
                  <c:v>16.577260000000003</c:v>
                </c:pt>
                <c:pt idx="8">
                  <c:v>31.558949999999999</c:v>
                </c:pt>
                <c:pt idx="9">
                  <c:v>4.1517499999999998</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spPr>
    <a:noFill/>
    <a:ln>
      <a:noFill/>
    </a:ln>
  </c:spPr>
  <c:txPr>
    <a:bodyPr/>
    <a:lstStyle/>
    <a:p>
      <a:pPr>
        <a:defRPr sz="1400">
          <a:solidFill>
            <a:schemeClr val="bg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vl1pPr>
          </a:lstStyle>
          <a:p>
            <a:pPr>
              <a:defRPr/>
            </a:pPr>
            <a:endParaRPr lang="de-DE"/>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vl1pPr>
          </a:lstStyle>
          <a:p>
            <a:pPr>
              <a:defRPr/>
            </a:pPr>
            <a:endParaRPr lang="de-DE"/>
          </a:p>
        </p:txBody>
      </p:sp>
      <p:sp>
        <p:nvSpPr>
          <p:cNvPr id="3686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vl1pPr>
          </a:lstStyle>
          <a:p>
            <a:pPr>
              <a:defRPr/>
            </a:pPr>
            <a:endParaRPr lang="de-DE"/>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vl1pPr>
          </a:lstStyle>
          <a:p>
            <a:pPr>
              <a:defRPr/>
            </a:pPr>
            <a:fld id="{401C61C1-12D8-4095-8212-77BF3E194D2E}" type="slidenum">
              <a:rPr lang="de-DE"/>
              <a:pPr>
                <a:defRPr/>
              </a:pPr>
              <a:t>‹#›</a:t>
            </a:fld>
            <a:endParaRPr lang="de-DE"/>
          </a:p>
        </p:txBody>
      </p:sp>
    </p:spTree>
    <p:extLst>
      <p:ext uri="{BB962C8B-B14F-4D97-AF65-F5344CB8AC3E}">
        <p14:creationId xmlns:p14="http://schemas.microsoft.com/office/powerpoint/2010/main" val="3715487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759E2D6-FE05-47BC-8AFB-090B84A385EA}" type="slidenum">
              <a:rPr lang="de-DE" smtClean="0">
                <a:solidFill>
                  <a:prstClr val="black"/>
                </a:solidFill>
              </a:rPr>
              <a:pPr/>
              <a:t>3</a:t>
            </a:fld>
            <a:endParaRPr lang="de-DE" dirty="0" smtClean="0">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404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smtClean="0"/>
              <a:t>I</a:t>
            </a:r>
            <a:r>
              <a:rPr lang="en-US" baseline="0" dirty="0" smtClean="0"/>
              <a:t> have added  (in%) in the table.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smtClean="0"/>
              <a:t>First column adds to 101%, second column adds to 99% and third column adds to 100%.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3"/>
          </a:xfrm>
          <a:prstGeom prst="rect">
            <a:avLst/>
          </a:prstGeom>
          <a:noFill/>
          <a:ln w="9525">
            <a:noFill/>
            <a:miter lim="800000"/>
            <a:headEnd/>
            <a:tailEnd/>
          </a:ln>
        </p:spPr>
        <p:txBody>
          <a:bodyPr lIns="91631" tIns="45817" rIns="91631" bIns="45817" anchor="b"/>
          <a:lstStyle/>
          <a:p>
            <a:pPr algn="r" eaLnBrk="0" fontAlgn="auto" hangingPunct="0">
              <a:spcBef>
                <a:spcPct val="0"/>
              </a:spcBef>
              <a:spcAft>
                <a:spcPts val="0"/>
              </a:spcAft>
            </a:pPr>
            <a:fld id="{13689EED-5508-406E-9B63-92BBE18CB967}" type="slidenum">
              <a:rPr lang="en-US" sz="1200" b="0">
                <a:solidFill>
                  <a:srgbClr val="000000"/>
                </a:solidFill>
                <a:latin typeface="Calibri"/>
                <a:ea typeface="ＭＳ Ｐゴシック" pitchFamily="34" charset="-128"/>
              </a:rPr>
              <a:pPr algn="r" eaLnBrk="0" fontAlgn="auto" hangingPunct="0">
                <a:spcBef>
                  <a:spcPct val="0"/>
                </a:spcBef>
                <a:spcAft>
                  <a:spcPts val="0"/>
                </a:spcAft>
              </a:pPr>
              <a:t>9</a:t>
            </a:fld>
            <a:endParaRPr lang="en-US" sz="1200" b="0" dirty="0">
              <a:solidFill>
                <a:srgbClr val="000000"/>
              </a:solidFill>
              <a:latin typeface="Calibri"/>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7" y="4561037"/>
            <a:ext cx="5487041" cy="4116481"/>
          </a:xfrm>
          <a:noFill/>
          <a:ln/>
        </p:spPr>
        <p:txBody>
          <a:bodyPr/>
          <a:lstStyle/>
          <a:p>
            <a:pPr eaLnBrk="1" hangingPunct="1"/>
            <a:endParaRPr lang="de-CH"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6" y="8685051"/>
            <a:ext cx="2972336" cy="457493"/>
          </a:xfrm>
          <a:prstGeom prst="rect">
            <a:avLst/>
          </a:prstGeom>
          <a:noFill/>
          <a:ln w="9525">
            <a:noFill/>
            <a:miter lim="800000"/>
            <a:headEnd/>
            <a:tailEnd/>
          </a:ln>
        </p:spPr>
        <p:txBody>
          <a:bodyPr lIns="91631" tIns="45817" rIns="91631" bIns="45817" anchor="b"/>
          <a:lstStyle/>
          <a:p>
            <a:pPr algn="r" fontAlgn="auto">
              <a:spcBef>
                <a:spcPct val="0"/>
              </a:spcBef>
              <a:spcAft>
                <a:spcPts val="0"/>
              </a:spcAft>
            </a:pPr>
            <a:fld id="{C7290348-950D-4A40-BFD8-75C8DCFB4773}" type="slidenum">
              <a:rPr lang="de-DE" sz="1200" b="0">
                <a:solidFill>
                  <a:prstClr val="black"/>
                </a:solidFill>
                <a:latin typeface="Calibri"/>
                <a:cs typeface="Arial" charset="0"/>
              </a:rPr>
              <a:pPr algn="r" fontAlgn="auto">
                <a:spcBef>
                  <a:spcPct val="0"/>
                </a:spcBef>
                <a:spcAft>
                  <a:spcPts val="0"/>
                </a:spcAft>
              </a:pPr>
              <a:t>10</a:t>
            </a:fld>
            <a:endParaRPr lang="de-DE" sz="1200" b="0" dirty="0">
              <a:solidFill>
                <a:prstClr val="black"/>
              </a:solidFill>
              <a:latin typeface="Calibri"/>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7" y="4343988"/>
            <a:ext cx="5028131" cy="4114510"/>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7" y="8686514"/>
            <a:ext cx="2972335" cy="457491"/>
          </a:xfrm>
          <a:prstGeom prst="rect">
            <a:avLst/>
          </a:prstGeom>
          <a:noFill/>
          <a:ln w="9525">
            <a:noFill/>
            <a:miter lim="800000"/>
            <a:headEnd/>
            <a:tailEnd/>
          </a:ln>
        </p:spPr>
        <p:txBody>
          <a:bodyPr lIns="91631" tIns="45817" rIns="91631" bIns="45817" anchor="b"/>
          <a:lstStyle/>
          <a:p>
            <a:pPr algn="r" eaLnBrk="0" fontAlgn="auto" hangingPunct="0">
              <a:spcBef>
                <a:spcPct val="0"/>
              </a:spcBef>
              <a:spcAft>
                <a:spcPts val="0"/>
              </a:spcAft>
            </a:pPr>
            <a:fld id="{99868DBA-5EA7-4DDB-B474-8A2272AB207C}" type="slidenum">
              <a:rPr lang="de-DE" sz="1200" b="0">
                <a:solidFill>
                  <a:prstClr val="black"/>
                </a:solidFill>
                <a:latin typeface="Calibri"/>
                <a:ea typeface="ＭＳ Ｐゴシック" pitchFamily="34" charset="-128"/>
                <a:cs typeface="Arial" charset="0"/>
              </a:rPr>
              <a:pPr algn="r" eaLnBrk="0" fontAlgn="auto" hangingPunct="0">
                <a:spcBef>
                  <a:spcPct val="0"/>
                </a:spcBef>
                <a:spcAft>
                  <a:spcPts val="0"/>
                </a:spcAft>
              </a:pPr>
              <a:t>10</a:t>
            </a:fld>
            <a:endParaRPr lang="de-DE" sz="1200" b="0" dirty="0">
              <a:solidFill>
                <a:prstClr val="black"/>
              </a:solidFill>
              <a:latin typeface="Calibri"/>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jpeg"/></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37864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09516067"/>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73739987"/>
      </p:ext>
    </p:extLst>
  </p:cSld>
  <p:clrMapOvr>
    <a:masterClrMapping/>
  </p:clrMapOvr>
  <p:timing>
    <p:tnLst>
      <p:par>
        <p:cTn id="1" dur="indefinite" restart="never" nodeType="tmRoot"/>
      </p:par>
    </p:tnLst>
  </p:timing>
</p:sldLayout>
</file>

<file path=ppt/slideLayouts/slideLayout1000.xml><?xml version="1.0" encoding="utf-8"?>
<p:sldLayout xmlns:a="http://schemas.openxmlformats.org/drawingml/2006/main" xmlns:r="http://schemas.openxmlformats.org/officeDocument/2006/relationships" xmlns:p="http://schemas.openxmlformats.org/presentationml/2006/main" preserve="1" userDrawn="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28090807"/>
      </p:ext>
    </p:extLst>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preserve="1" userDrawn="1">
  <p:cSld name="5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61645875"/>
      </p:ext>
    </p:extLst>
  </p:cSld>
  <p:clrMapOvr>
    <a:masterClrMapping/>
  </p:clrMapOvr>
  <p:timing>
    <p:tnLst>
      <p:par>
        <p:cTn id="1" dur="indefinite" restart="never" nodeType="tmRoot"/>
      </p:par>
    </p:tnLst>
  </p:timing>
</p:sldLayout>
</file>

<file path=ppt/slideLayouts/slideLayout1002.xml><?xml version="1.0" encoding="utf-8"?>
<p:sldLayout xmlns:a="http://schemas.openxmlformats.org/drawingml/2006/main" xmlns:r="http://schemas.openxmlformats.org/officeDocument/2006/relationships" xmlns:p="http://schemas.openxmlformats.org/presentationml/2006/main" preserve="1" userDrawn="1">
  <p:cSld name="23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77339529"/>
      </p:ext>
    </p:extLst>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userDrawn="1">
  <p:cSld name="5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77064438"/>
      </p:ext>
    </p:extLst>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preserve="1" userDrawn="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60866799"/>
      </p:ext>
    </p:extLst>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preserve="1" userDrawn="1">
  <p:cSld name="5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92179650"/>
      </p:ext>
    </p:extLst>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preserve="1" userDrawn="1">
  <p:cSld name="23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13445047"/>
      </p:ext>
    </p:extLst>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preserve="1" userDrawn="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68820995"/>
      </p:ext>
    </p:extLst>
  </p:cSld>
  <p:clrMapOvr>
    <a:masterClrMapping/>
  </p:clrMapOvr>
  <p:timing>
    <p:tnLst>
      <p:par>
        <p:cTn id="1" dur="indefinite" restart="never" nodeType="tmRoot"/>
      </p:par>
    </p:tnLst>
  </p:timing>
</p:sldLayout>
</file>

<file path=ppt/slideLayouts/slideLayout1008.xml><?xml version="1.0" encoding="utf-8"?>
<p:sldLayout xmlns:a="http://schemas.openxmlformats.org/drawingml/2006/main" xmlns:r="http://schemas.openxmlformats.org/officeDocument/2006/relationships" xmlns:p="http://schemas.openxmlformats.org/presentationml/2006/main" preserve="1" userDrawn="1">
  <p:cSld name="5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28387403"/>
      </p:ext>
    </p:extLst>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preserve="1" userDrawn="1">
  <p:cSld name="23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550016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8789585"/>
      </p:ext>
    </p:extLst>
  </p:cSld>
  <p:clrMapOvr>
    <a:masterClrMapping/>
  </p:clrMapOvr>
  <p:timing>
    <p:tnLst>
      <p:par>
        <p:cTn id="1" dur="indefinite" restart="never" nodeType="tmRoot"/>
      </p:par>
    </p:tnLst>
  </p:timing>
</p:sldLayout>
</file>

<file path=ppt/slideLayouts/slideLayout1010.xml><?xml version="1.0" encoding="utf-8"?>
<p:sldLayout xmlns:a="http://schemas.openxmlformats.org/drawingml/2006/main" xmlns:r="http://schemas.openxmlformats.org/officeDocument/2006/relationships" xmlns:p="http://schemas.openxmlformats.org/presentationml/2006/main" preserve="1" userDrawn="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28700246"/>
      </p:ext>
    </p:extLst>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preserve="1" userDrawn="1">
  <p:cSld name="5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4941561"/>
      </p:ext>
    </p:extLst>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23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5577787"/>
      </p:ext>
    </p:extLst>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preserve="1" userDrawn="1">
  <p:cSld name="2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2317538"/>
      </p:ext>
    </p:extLst>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userDrawn="1">
  <p:cSld name="5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346543031"/>
      </p:ext>
    </p:extLst>
  </p:cSld>
  <p:clrMapOvr>
    <a:masterClrMapping/>
  </p:clrMapOvr>
  <p:timing>
    <p:tnLst>
      <p:par>
        <p:cTn id="1" dur="indefinite" restart="never" nodeType="tmRoot"/>
      </p:par>
    </p:tnLst>
  </p:timing>
</p:sldLayout>
</file>

<file path=ppt/slideLayouts/slideLayout1015.xml><?xml version="1.0" encoding="utf-8"?>
<p:sldLayout xmlns:a="http://schemas.openxmlformats.org/drawingml/2006/main" xmlns:r="http://schemas.openxmlformats.org/officeDocument/2006/relationships" xmlns:p="http://schemas.openxmlformats.org/presentationml/2006/main" userDrawn="1">
  <p:cSld name="5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87635406"/>
      </p:ext>
    </p:extLst>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userDrawn="1">
  <p:cSld name="5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207035459"/>
      </p:ext>
    </p:extLst>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userDrawn="1">
  <p:cSld name="5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3073542"/>
      </p:ext>
    </p:extLst>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userDrawn="1">
  <p:cSld name="5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231525617"/>
      </p:ext>
    </p:extLst>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userDrawn="1">
  <p:cSld name="23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846477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71611473"/>
      </p:ext>
    </p:extLst>
  </p:cSld>
  <p:clrMapOvr>
    <a:masterClrMapping/>
  </p:clrMapOvr>
  <p:timing>
    <p:tnLst>
      <p:par>
        <p:cTn id="1" dur="indefinite" restart="never" nodeType="tmRoot"/>
      </p:par>
    </p:tnLst>
  </p:timing>
</p:sldLayout>
</file>

<file path=ppt/slideLayouts/slideLayout1020.xml><?xml version="1.0" encoding="utf-8"?>
<p:sldLayout xmlns:a="http://schemas.openxmlformats.org/drawingml/2006/main" xmlns:r="http://schemas.openxmlformats.org/officeDocument/2006/relationships" xmlns:p="http://schemas.openxmlformats.org/presentationml/2006/main" userDrawn="1">
  <p:cSld name="5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4242620"/>
      </p:ext>
    </p:extLst>
  </p:cSld>
  <p:clrMapOvr>
    <a:masterClrMapping/>
  </p:clrMapOvr>
  <p:timing>
    <p:tnLst>
      <p:par>
        <p:cTn id="1" dur="indefinite" restart="never" nodeType="tmRoot"/>
      </p:par>
    </p:tnLst>
  </p:timing>
</p:sldLayout>
</file>

<file path=ppt/slideLayouts/slideLayout1021.xml><?xml version="1.0" encoding="utf-8"?>
<p:sldLayout xmlns:a="http://schemas.openxmlformats.org/drawingml/2006/main" xmlns:r="http://schemas.openxmlformats.org/officeDocument/2006/relationships" xmlns:p="http://schemas.openxmlformats.org/presentationml/2006/main" userDrawn="1">
  <p:cSld name="5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420131325"/>
      </p:ext>
    </p:extLst>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userDrawn="1">
  <p:cSld name="23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293034064"/>
      </p:ext>
    </p:extLst>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userDrawn="1">
  <p:cSld name="23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374329752"/>
      </p:ext>
    </p:extLst>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userDrawn="1">
  <p:cSld name="23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6229697"/>
      </p:ext>
    </p:extLst>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preserve="1" userDrawn="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180200783"/>
      </p:ext>
    </p:extLst>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preserve="1" userDrawn="1">
  <p:cSld name="5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178815519"/>
      </p:ext>
    </p:extLst>
  </p:cSld>
  <p:clrMapOvr>
    <a:masterClrMapping/>
  </p:clrMapOvr>
  <p:timing>
    <p:tnLst>
      <p:par>
        <p:cTn id="1" dur="indefinite" restart="never" nodeType="tmRoot"/>
      </p:par>
    </p:tnLst>
  </p:timing>
</p:sldLayout>
</file>

<file path=ppt/slideLayouts/slideLayout1027.xml><?xml version="1.0" encoding="utf-8"?>
<p:sldLayout xmlns:a="http://schemas.openxmlformats.org/drawingml/2006/main" xmlns:r="http://schemas.openxmlformats.org/officeDocument/2006/relationships" xmlns:p="http://schemas.openxmlformats.org/presentationml/2006/main" preserve="1" userDrawn="1">
  <p:cSld name="24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4599220"/>
      </p:ext>
    </p:extLst>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preserve="1" userDrawn="1">
  <p:cSld name="5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547190884"/>
      </p:ext>
    </p:extLst>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userDrawn="1">
  <p:cSld name="24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5955025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04033792"/>
      </p:ext>
    </p:extLst>
  </p:cSld>
  <p:clrMapOvr>
    <a:masterClrMapping/>
  </p:clrMapOvr>
  <p:timing>
    <p:tnLst>
      <p:par>
        <p:cTn id="1" dur="indefinite" restart="never" nodeType="tmRoot"/>
      </p:par>
    </p:tnLst>
  </p:timing>
</p:sldLayout>
</file>

<file path=ppt/slideLayouts/slideLayout1030.xml><?xml version="1.0" encoding="utf-8"?>
<p:sldLayout xmlns:a="http://schemas.openxmlformats.org/drawingml/2006/main" xmlns:r="http://schemas.openxmlformats.org/officeDocument/2006/relationships" xmlns:p="http://schemas.openxmlformats.org/presentationml/2006/main" preserve="1" userDrawn="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844234218"/>
      </p:ext>
    </p:extLst>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preserve="1" userDrawn="1">
  <p:cSld name="5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990961"/>
      </p:ext>
    </p:extLst>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preserve="1" userDrawn="1">
  <p:cSld name="24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25495"/>
      </p:ext>
    </p:extLst>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userDrawn="1">
  <p:cSld name="5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3149018"/>
      </p:ext>
    </p:extLst>
  </p:cSld>
  <p:clrMapOvr>
    <a:masterClrMapping/>
  </p:clrMapOvr>
  <p:timing>
    <p:tnLst>
      <p:par>
        <p:cTn id="1" dur="indefinite" restart="never" nodeType="tmRoot"/>
      </p:par>
    </p:tnLst>
  </p:timing>
</p:sldLayout>
</file>

<file path=ppt/slideLayouts/slideLayout1034.xml><?xml version="1.0" encoding="utf-8"?>
<p:sldLayout xmlns:a="http://schemas.openxmlformats.org/drawingml/2006/main" xmlns:r="http://schemas.openxmlformats.org/officeDocument/2006/relationships" xmlns:p="http://schemas.openxmlformats.org/presentationml/2006/main" preserve="1" userDrawn="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732081149"/>
      </p:ext>
    </p:extLst>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preserve="1" userDrawn="1">
  <p:cSld name="5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3029407"/>
      </p:ext>
    </p:extLst>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preserve="1" userDrawn="1">
  <p:cSld name="24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4429677"/>
      </p:ext>
    </p:extLst>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preserve="1" userDrawn="1">
  <p:cSld name="2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16725452"/>
      </p:ext>
    </p:extLst>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preserve="1" userDrawn="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4109191977"/>
      </p:ext>
    </p:extLst>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preserve="1" userDrawn="1">
  <p:cSld name="5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304457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4078688"/>
      </p:ext>
    </p:extLst>
  </p:cSld>
  <p:clrMapOvr>
    <a:masterClrMapping/>
  </p:clrMapOvr>
  <p:timing>
    <p:tnLst>
      <p:par>
        <p:cTn id="1" dur="indefinite" restart="never" nodeType="tmRoot"/>
      </p:par>
    </p:tnLst>
  </p:timing>
</p:sldLayout>
</file>

<file path=ppt/slideLayouts/slideLayout1040.xml><?xml version="1.0" encoding="utf-8"?>
<p:sldLayout xmlns:a="http://schemas.openxmlformats.org/drawingml/2006/main" xmlns:r="http://schemas.openxmlformats.org/officeDocument/2006/relationships" xmlns:p="http://schemas.openxmlformats.org/presentationml/2006/main" preserve="1" userDrawn="1">
  <p:cSld name="24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1915602"/>
      </p:ext>
    </p:extLst>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preserve="1" userDrawn="1">
  <p:cSld name="27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38431111"/>
      </p:ext>
    </p:extLst>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preserve="1" userDrawn="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215643596"/>
      </p:ext>
    </p:extLst>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preserve="1" userDrawn="1">
  <p:cSld name="5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038029"/>
      </p:ext>
    </p:extLst>
  </p:cSld>
  <p:clrMapOvr>
    <a:masterClrMapping/>
  </p:clrMapOvr>
  <p:timing>
    <p:tnLst>
      <p:par>
        <p:cTn id="1" dur="indefinite" restart="never" nodeType="tmRoot"/>
      </p:par>
    </p:tnLst>
  </p:timing>
</p:sldLayout>
</file>

<file path=ppt/slideLayouts/slideLayout1044.xml><?xml version="1.0" encoding="utf-8"?>
<p:sldLayout xmlns:a="http://schemas.openxmlformats.org/drawingml/2006/main" xmlns:r="http://schemas.openxmlformats.org/officeDocument/2006/relationships" xmlns:p="http://schemas.openxmlformats.org/presentationml/2006/main" preserve="1" userDrawn="1">
  <p:cSld name="24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5955966"/>
      </p:ext>
    </p:extLst>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preserve="1" userDrawn="1">
  <p:cSld name="2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48556848"/>
      </p:ext>
    </p:extLst>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userDrawn="1">
  <p:cSld name="24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6583323"/>
      </p:ext>
    </p:extLst>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preserve="1" userDrawn="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004863228"/>
      </p:ext>
    </p:extLst>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preserve="1" userDrawn="1">
  <p:cSld name="5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741517162"/>
      </p:ext>
    </p:extLst>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preserve="1" userDrawn="1">
  <p:cSld name="24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750487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11432487"/>
      </p:ext>
    </p:extLst>
  </p:cSld>
  <p:clrMapOvr>
    <a:masterClrMapping/>
  </p:clrMapOvr>
  <p:timing>
    <p:tnLst>
      <p:par>
        <p:cTn id="1" dur="indefinite" restart="never" nodeType="tmRoot"/>
      </p:par>
    </p:tnLst>
  </p:timing>
</p:sldLayout>
</file>

<file path=ppt/slideLayouts/slideLayout105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68300" y="298450"/>
            <a:ext cx="9158288" cy="1390650"/>
          </a:xfrm>
        </p:spPr>
        <p:txBody>
          <a:bodyPr>
            <a:spAutoFit/>
          </a:bodyPr>
          <a:lstStyle>
            <a:lvl1pPr>
              <a:lnSpc>
                <a:spcPct val="95000"/>
              </a:lnSpc>
              <a:defRPr sz="4800" b="0">
                <a:solidFill>
                  <a:srgbClr val="009EE0"/>
                </a:solidFill>
              </a:defRPr>
            </a:lvl1pPr>
          </a:lstStyle>
          <a:p>
            <a:pPr lvl="0"/>
            <a:r>
              <a:rPr lang="de-DE" noProof="0" smtClean="0"/>
              <a:t>TITELMASTERFORMAT DURCH KLICKEN BEARBEITEN</a:t>
            </a:r>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720557568"/>
      </p:ext>
    </p:extLst>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userDrawn="1">
  <p:cSld name="5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4050154757"/>
      </p:ext>
    </p:extLst>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userDrawn="1">
  <p:cSld name="5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300"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38834622"/>
      </p:ext>
    </p:extLst>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userDrawn="1">
  <p:cSld name="5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3870495699"/>
      </p:ext>
    </p:extLst>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userDrawn="1">
  <p:cSld name="5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1585121687"/>
      </p:ext>
    </p:extLst>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userDrawn="1">
  <p:cSld name="5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1287243920"/>
      </p:ext>
    </p:extLst>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userDrawn="1">
  <p:cSld name="5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300"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4267129304"/>
      </p:ext>
    </p:extLst>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userDrawn="1">
  <p:cSld name="5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300"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485200" y="6476400"/>
            <a:ext cx="900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fontAlgn="auto">
              <a:spcBef>
                <a:spcPts val="0"/>
              </a:spcBef>
              <a:spcAft>
                <a:spcPts val="0"/>
              </a:spcAft>
            </a:pPr>
            <a:fld id="{EF8AEB41-AF9F-42BD-AD6D-81DE4E386693}" type="slidenum">
              <a:rPr lang="de-DE">
                <a:solidFill>
                  <a:srgbClr val="000000"/>
                </a:solidFill>
                <a:latin typeface="Arial"/>
              </a:rPr>
              <a:pPr fontAlgn="auto">
                <a:spcBef>
                  <a:spcPts val="0"/>
                </a:spcBef>
                <a:spcAft>
                  <a:spcPts val="0"/>
                </a:spcAft>
              </a:pPr>
              <a:t>‹#›</a:t>
            </a:fld>
            <a:endParaRPr lang="de-DE" dirty="0">
              <a:solidFill>
                <a:srgbClr val="000000"/>
              </a:solidFill>
              <a:latin typeface="Arial"/>
            </a:endParaRPr>
          </a:p>
        </p:txBody>
      </p:sp>
    </p:spTree>
    <p:extLst>
      <p:ext uri="{BB962C8B-B14F-4D97-AF65-F5344CB8AC3E}">
        <p14:creationId xmlns:p14="http://schemas.microsoft.com/office/powerpoint/2010/main" val="22283912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8905709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63032416"/>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6029665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508766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3751259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0852792"/>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149528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3638617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0395025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38878146"/>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5774246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5077319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77805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11375079"/>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3002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7743798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190294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38119926"/>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3952048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53787855"/>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245397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0815234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55038840"/>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2522185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2353550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90454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68385380"/>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65787468"/>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5862861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4945254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9165129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34504714"/>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8210872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856013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6095715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39713644"/>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695488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29472553"/>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7663695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4822412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47045844"/>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3659189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64261885"/>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9376319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4430029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4045681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689465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931550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677540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5988310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86783813"/>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775247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28790420"/>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77647671"/>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3837433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2343456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33691842"/>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30613652"/>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809849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3441814"/>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313691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8719643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0162729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50979668"/>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5473233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1162665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49194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8999999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83359278"/>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588659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621063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247890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70335971"/>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34314595"/>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12014692"/>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48896858"/>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7429808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84975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6440746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0094011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054662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48027292"/>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073834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106407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4096148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68972135"/>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70219856"/>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0790581"/>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816187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451177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528362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93408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29386342"/>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240755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17336841"/>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0522566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063562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9416363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5400465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1476648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70012685"/>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7836763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5519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862870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93882319"/>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96188887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09659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748316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5178847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19076935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68275402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63379375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816898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23259920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710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25520727"/>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5986220"/>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75884458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55534960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31505553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608796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47915779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684765221"/>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076250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644048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713580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44092856"/>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52836865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704777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772040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7369257"/>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58469904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24242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314286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2979216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04844910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159358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3839671"/>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3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61959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9721390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3473186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9118932"/>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3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440433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0375746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493436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21506106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52247570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3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2932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00283978"/>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778308392"/>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3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2865703"/>
      </p:ext>
    </p:extLst>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3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7667821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68409947"/>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2080696"/>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33376034"/>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58736263"/>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63696307"/>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70879696"/>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5619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38356219"/>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0915524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99478015"/>
      </p:ext>
    </p:extLst>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0779382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1414152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96371874"/>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9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14438201"/>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9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5317393"/>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9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77434066"/>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73308373"/>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9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4378531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622659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9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20288290"/>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99796376"/>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20024347"/>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998628"/>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9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54719562"/>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9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46777252"/>
      </p:ext>
    </p:extLst>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9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91903523"/>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9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66337949"/>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10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2171057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4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61176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2241781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10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6538411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10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1023800"/>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4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29978772"/>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4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3316723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4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6165936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10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26289235"/>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10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46818818"/>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10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03713394"/>
      </p:ext>
    </p:extLst>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userDrawn="1">
  <p:cSld name="10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8473680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userDrawn="1">
  <p:cSld name="10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122015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71759782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5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2829143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userDrawn="1">
  <p:cSld name="10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3951782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10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88794267"/>
      </p:ext>
    </p:extLst>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userDrawn="1">
  <p:cSld name="5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9620944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userDrawn="1">
  <p:cSld name="5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78407377"/>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userDrawn="1">
  <p:cSld name="5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1710800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1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95611680"/>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1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62187900"/>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userDrawn="1">
  <p:cSld name="1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71743763"/>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1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5413830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66018209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1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9309964"/>
      </p:ext>
    </p:extLst>
  </p:cSld>
  <p:clrMapOvr>
    <a:masterClrMapping/>
  </p:clrMapOvr>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userDrawn="1">
  <p:cSld name="1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70607946"/>
      </p:ext>
    </p:extLst>
  </p:cSld>
  <p:clrMapOvr>
    <a:masterClrMapping/>
  </p:clrMapOvr>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1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97464187"/>
      </p:ext>
    </p:extLst>
  </p:cSld>
  <p:clrMapOvr>
    <a:masterClrMapping/>
  </p:clrMapOvr>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6965719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1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6683412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1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0867701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1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01834637"/>
      </p:ext>
    </p:extLst>
  </p:cSld>
  <p:clrMapOvr>
    <a:masterClrMapping/>
  </p:clrMapOvr>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userDrawn="1">
  <p:cSld name="1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8189538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1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5969702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1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2050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355381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46656501"/>
      </p:ext>
    </p:extLst>
  </p:cSld>
  <p:clrMapOvr>
    <a:masterClrMapping/>
  </p:clrMapOvr>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1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8212319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userDrawn="1">
  <p:cSld name="1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55222232"/>
      </p:ext>
    </p:extLst>
  </p:cSld>
  <p:clrMapOvr>
    <a:masterClrMapping/>
  </p:clrMapOvr>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1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37766054"/>
      </p:ext>
    </p:extLst>
  </p:cSld>
  <p:clrMapOvr>
    <a:masterClrMapping/>
  </p:clrMapOvr>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1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4951747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1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59951381"/>
      </p:ext>
    </p:extLst>
  </p:cSld>
  <p:clrMapOvr>
    <a:masterClrMapping/>
  </p:clrMapOvr>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1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5348013"/>
      </p:ext>
    </p:extLst>
  </p:cSld>
  <p:clrMapOvr>
    <a:masterClrMapping/>
  </p:clrMapOvr>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12543000"/>
      </p:ext>
    </p:extLst>
  </p:cSld>
  <p:clrMapOvr>
    <a:masterClrMapping/>
  </p:clrMapOvr>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1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44390730"/>
      </p:ext>
    </p:extLst>
  </p:cSld>
  <p:clrMapOvr>
    <a:masterClrMapping/>
  </p:clrMapOvr>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userDrawn="1">
  <p:cSld name="1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7152041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1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20521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3024710"/>
      </p:ext>
    </p:extLst>
  </p:cSld>
  <p:clrMapOvr>
    <a:masterClrMapping/>
  </p:clrMapOvr>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1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3525366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userDrawn="1">
  <p:cSld name="1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94825439"/>
      </p:ext>
    </p:extLst>
  </p:cSld>
  <p:clrMapOvr>
    <a:masterClrMapping/>
  </p:clrMapOvr>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userDrawn="1">
  <p:cSld name="1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01158746"/>
      </p:ext>
    </p:extLst>
  </p:cSld>
  <p:clrMapOvr>
    <a:masterClrMapping/>
  </p:clrMapOvr>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userDrawn="1">
  <p:cSld name="1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7702053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1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0478229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1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6333714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1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54697597"/>
      </p:ext>
    </p:extLst>
  </p:cSld>
  <p:clrMapOvr>
    <a:masterClrMapping/>
  </p:clrMapOvr>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1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94833936"/>
      </p:ext>
    </p:extLst>
  </p:cSld>
  <p:clrMapOvr>
    <a:masterClrMapping/>
  </p:clrMapOvr>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1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09553667"/>
      </p:ext>
    </p:extLst>
  </p:cSld>
  <p:clrMapOvr>
    <a:masterClrMapping/>
  </p:clrMapOvr>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85553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75309679"/>
      </p:ext>
    </p:extLst>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1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5308589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5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3689510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1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1197708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82796728"/>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96877141"/>
      </p:ext>
    </p:extLst>
  </p:cSld>
  <p:clrMapOvr>
    <a:masterClrMapping/>
  </p:clrMapOvr>
  <p:timing>
    <p:tnLst>
      <p:par>
        <p:cT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5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8416191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1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8195306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1629215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1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1859452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5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86744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86970826"/>
      </p:ext>
    </p:extLst>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98139772"/>
      </p:ext>
    </p:extLst>
  </p:cSld>
  <p:clrMapOvr>
    <a:masterClrMapping/>
  </p:clrMapOvr>
  <p:timing>
    <p:tnLst>
      <p:par>
        <p:cTn id="1" dur="indefinite" restart="never" nodeType="tmRoot"/>
      </p:par>
    </p:tnLst>
  </p:timing>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1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2787517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5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7425280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64930293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1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906345"/>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5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5155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1546007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userDrawn="1">
  <p:cSld name="1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680157202"/>
      </p:ext>
    </p:extLst>
  </p:cSld>
  <p:clrMapOvr>
    <a:masterClrMapping/>
  </p:clrMapOvr>
  <p:timing>
    <p:tnLst>
      <p:par>
        <p:cTn id="1" dur="indefinite" restart="never" nodeType="tmRoot"/>
      </p:par>
    </p:tnLst>
  </p:timing>
</p:sldLayout>
</file>

<file path=ppt/slideLayouts/slideLayout338.xml><?xml version="1.0" encoding="utf-8"?>
<p:sldLayout xmlns:a="http://schemas.openxmlformats.org/drawingml/2006/main" xmlns:r="http://schemas.openxmlformats.org/officeDocument/2006/relationships" xmlns:p="http://schemas.openxmlformats.org/presentationml/2006/main" userDrawn="1">
  <p:cSld name="1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47540541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userDrawn="1">
  <p:cSld name="1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163091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684063"/>
      </p:ext>
    </p:extLst>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userDrawn="1">
  <p:cSld name="1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639654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userDrawn="1">
  <p:cSld name="1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85905890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userDrawn="1">
  <p:cSld name="5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313310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userDrawn="1">
  <p:cSld name="1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7455234"/>
      </p:ext>
    </p:extLst>
  </p:cSld>
  <p:clrMapOvr>
    <a:masterClrMapping/>
  </p:clrMapOvr>
  <p:timing>
    <p:tnLst>
      <p:par>
        <p:cTn id="1" dur="indefinite" restart="never" nodeType="tmRoot"/>
      </p:par>
    </p:tnLst>
  </p:timing>
</p:sldLayout>
</file>

<file path=ppt/slideLayouts/slideLayout344.xml><?xml version="1.0" encoding="utf-8"?>
<p:sldLayout xmlns:a="http://schemas.openxmlformats.org/drawingml/2006/main" xmlns:r="http://schemas.openxmlformats.org/officeDocument/2006/relationships" xmlns:p="http://schemas.openxmlformats.org/presentationml/2006/main" userDrawn="1">
  <p:cSld name="1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73562315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userDrawn="1">
  <p:cSld name="6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856898484"/>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6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27071015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6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105986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87825679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1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74005141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14478979"/>
      </p:ext>
    </p:extLst>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6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5290736"/>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1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24257871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6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976577689"/>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14124915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1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8849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6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3886779"/>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userDrawn="1">
  <p:cSld name="1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6265225"/>
      </p:ext>
    </p:extLst>
  </p:cSld>
  <p:clrMapOvr>
    <a:masterClrMapping/>
  </p:clrMapOvr>
  <p:timing>
    <p:tnLst>
      <p:par>
        <p:cTn id="1" dur="indefinite" restart="never" nodeType="tmRoot"/>
      </p:par>
    </p:tnLst>
  </p:timing>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464079052"/>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1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453121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6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3384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89425742"/>
      </p:ext>
    </p:extLst>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7887060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20027161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userDrawn="1">
  <p:cSld name="1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0599968"/>
      </p:ext>
    </p:extLst>
  </p:cSld>
  <p:clrMapOvr>
    <a:masterClrMapping/>
  </p:clrMapOvr>
  <p:timing>
    <p:tnLst>
      <p:par>
        <p:cTn id="1" dur="indefinite" restart="never" nodeType="tmRoot"/>
      </p:par>
    </p:tnLst>
  </p:timing>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6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233553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6931629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893281747"/>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1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0157560"/>
      </p:ext>
    </p:extLst>
  </p:cSld>
  <p:clrMapOvr>
    <a:masterClrMapping/>
  </p:clrMapOvr>
  <p:timing>
    <p:tnLst>
      <p:par>
        <p:cTn id="1" dur="indefinite" restart="never" nodeType="tmRoot"/>
      </p:par>
    </p:tnLst>
  </p:timing>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6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361075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09294657"/>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userDrawn="1">
  <p:cSld name="6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5937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11154553"/>
      </p:ext>
    </p:extLst>
  </p:cSld>
  <p:clrMapOvr>
    <a:masterClrMapping/>
  </p:clrMapOvr>
  <p:timing>
    <p:tnLst>
      <p:par>
        <p:cT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496532573"/>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1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259277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7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5556138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1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852402180"/>
      </p:ext>
    </p:extLst>
  </p:cSld>
  <p:clrMapOvr>
    <a:masterClrMapping/>
  </p:clrMapOvr>
  <p:timing>
    <p:tnLst>
      <p:par>
        <p:cTn id="1" dur="indefinite" restart="never" nodeType="tmRoot"/>
      </p:par>
    </p:tnLst>
  </p:timing>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7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8649456"/>
      </p:ext>
    </p:extLst>
  </p:cSld>
  <p:clrMapOvr>
    <a:masterClrMapping/>
  </p:clrMapOvr>
  <p:timing>
    <p:tnLst>
      <p:par>
        <p:cTn id="1" dur="indefinite" restart="never" nodeType="tmRoot"/>
      </p:par>
    </p:tnLst>
  </p:timing>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7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91473480"/>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userDrawn="1">
  <p:cSld name="1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13992749"/>
      </p:ext>
    </p:extLst>
  </p:cSld>
  <p:clrMapOvr>
    <a:masterClrMapping/>
  </p:clrMapOvr>
  <p:timing>
    <p:tnLst>
      <p:par>
        <p:cTn id="1" dur="indefinite" restart="never" nodeType="tmRoot"/>
      </p:par>
    </p:tnLst>
  </p:timing>
</p:sldLayout>
</file>

<file path=ppt/slideLayouts/slideLayout377.xml><?xml version="1.0" encoding="utf-8"?>
<p:sldLayout xmlns:a="http://schemas.openxmlformats.org/drawingml/2006/main" xmlns:r="http://schemas.openxmlformats.org/officeDocument/2006/relationships" xmlns:p="http://schemas.openxmlformats.org/presentationml/2006/main" userDrawn="1">
  <p:cSld name="1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25182218"/>
      </p:ext>
    </p:extLst>
  </p:cSld>
  <p:clrMapOvr>
    <a:masterClrMapping/>
  </p:clrMapOvr>
  <p:timing>
    <p:tnLst>
      <p:par>
        <p:cTn id="1" dur="indefinite" restart="never" nodeType="tmRoot"/>
      </p:par>
    </p:tnLst>
  </p:timing>
</p:sldLayout>
</file>

<file path=ppt/slideLayouts/slideLayout378.xml><?xml version="1.0" encoding="utf-8"?>
<p:sldLayout xmlns:a="http://schemas.openxmlformats.org/drawingml/2006/main" xmlns:r="http://schemas.openxmlformats.org/officeDocument/2006/relationships" xmlns:p="http://schemas.openxmlformats.org/presentationml/2006/main" userDrawn="1">
  <p:cSld name="1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0591488"/>
      </p:ext>
    </p:extLst>
  </p:cSld>
  <p:clrMapOvr>
    <a:masterClrMapping/>
  </p:clrMapOvr>
  <p:timing>
    <p:tnLst>
      <p:par>
        <p:cTn id="1" dur="indefinite" restart="never" nodeType="tmRoot"/>
      </p:par>
    </p:tnLst>
  </p:timing>
</p:sldLayout>
</file>

<file path=ppt/slideLayouts/slideLayout379.xml><?xml version="1.0" encoding="utf-8"?>
<p:sldLayout xmlns:a="http://schemas.openxmlformats.org/drawingml/2006/main" xmlns:r="http://schemas.openxmlformats.org/officeDocument/2006/relationships" xmlns:p="http://schemas.openxmlformats.org/presentationml/2006/main" userDrawn="1">
  <p:cSld name="1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532952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55757367"/>
      </p:ext>
    </p:extLst>
  </p:cSld>
  <p:clrMapOvr>
    <a:masterClrMapping/>
  </p:clrMapOvr>
  <p:timing>
    <p:tnLst>
      <p:par>
        <p:cT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userDrawn="1">
  <p:cSld name="1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5670181"/>
      </p:ext>
    </p:extLst>
  </p:cSld>
  <p:clrMapOvr>
    <a:masterClrMapping/>
  </p:clrMapOvr>
  <p:timing>
    <p:tnLst>
      <p:par>
        <p:cTn id="1" dur="indefinite" restart="never" nodeType="tmRoot"/>
      </p:par>
    </p:tnLst>
  </p:timing>
</p:sldLayout>
</file>

<file path=ppt/slideLayouts/slideLayout381.xml><?xml version="1.0" encoding="utf-8"?>
<p:sldLayout xmlns:a="http://schemas.openxmlformats.org/drawingml/2006/main" xmlns:r="http://schemas.openxmlformats.org/officeDocument/2006/relationships" xmlns:p="http://schemas.openxmlformats.org/presentationml/2006/main" userDrawn="1">
  <p:cSld name="7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26176140"/>
      </p:ext>
    </p:extLst>
  </p:cSld>
  <p:clrMapOvr>
    <a:masterClrMapping/>
  </p:clrMapOvr>
  <p:timing>
    <p:tnLst>
      <p:par>
        <p:cTn id="1" dur="indefinite" restart="never" nodeType="tmRoot"/>
      </p:par>
    </p:tnLst>
  </p:timing>
</p:sldLayout>
</file>

<file path=ppt/slideLayouts/slideLayout382.xml><?xml version="1.0" encoding="utf-8"?>
<p:sldLayout xmlns:a="http://schemas.openxmlformats.org/drawingml/2006/main" xmlns:r="http://schemas.openxmlformats.org/officeDocument/2006/relationships" xmlns:p="http://schemas.openxmlformats.org/presentationml/2006/main" userDrawn="1">
  <p:cSld name="1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13047595"/>
      </p:ext>
    </p:extLst>
  </p:cSld>
  <p:clrMapOvr>
    <a:masterClrMapping/>
  </p:clrMapOvr>
  <p:timing>
    <p:tnLst>
      <p:par>
        <p:cTn id="1" dur="indefinite" restart="never" nodeType="tmRoot"/>
      </p:par>
    </p:tnLst>
  </p:timing>
</p:sldLayout>
</file>

<file path=ppt/slideLayouts/slideLayout383.xml><?xml version="1.0" encoding="utf-8"?>
<p:sldLayout xmlns:a="http://schemas.openxmlformats.org/drawingml/2006/main" xmlns:r="http://schemas.openxmlformats.org/officeDocument/2006/relationships" xmlns:p="http://schemas.openxmlformats.org/presentationml/2006/main" userDrawn="1">
  <p:cSld name="1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09357695"/>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userDrawn="1">
  <p:cSld name="7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08228960"/>
      </p:ext>
    </p:extLst>
  </p:cSld>
  <p:clrMapOvr>
    <a:masterClrMapping/>
  </p:clrMapOvr>
  <p:timing>
    <p:tnLst>
      <p:par>
        <p:cTn id="1" dur="indefinite" restart="never" nodeType="tmRoot"/>
      </p:par>
    </p:tnLst>
  </p:timing>
</p:sldLayout>
</file>

<file path=ppt/slideLayouts/slideLayout385.xml><?xml version="1.0" encoding="utf-8"?>
<p:sldLayout xmlns:a="http://schemas.openxmlformats.org/drawingml/2006/main" xmlns:r="http://schemas.openxmlformats.org/officeDocument/2006/relationships" xmlns:p="http://schemas.openxmlformats.org/presentationml/2006/main" userDrawn="1">
  <p:cSld name="7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41547391"/>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userDrawn="1">
  <p:cSld name="7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1395569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userDrawn="1">
  <p:cSld name="1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35498788"/>
      </p:ext>
    </p:extLst>
  </p:cSld>
  <p:clrMapOvr>
    <a:masterClrMapping/>
  </p:clrMapOvr>
  <p:timing>
    <p:tnLst>
      <p:par>
        <p:cTn id="1" dur="indefinite" restart="never" nodeType="tmRoot"/>
      </p:par>
    </p:tnLst>
  </p:timing>
</p:sldLayout>
</file>

<file path=ppt/slideLayouts/slideLayout388.xml><?xml version="1.0" encoding="utf-8"?>
<p:sldLayout xmlns:a="http://schemas.openxmlformats.org/drawingml/2006/main" xmlns:r="http://schemas.openxmlformats.org/officeDocument/2006/relationships" xmlns:p="http://schemas.openxmlformats.org/presentationml/2006/main" userDrawn="1">
  <p:cSld name="1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71405021"/>
      </p:ext>
    </p:extLst>
  </p:cSld>
  <p:clrMapOvr>
    <a:masterClrMapping/>
  </p:clrMapOvr>
  <p:timing>
    <p:tnLst>
      <p:par>
        <p:cTn id="1" dur="indefinite" restart="never" nodeType="tmRoot"/>
      </p:par>
    </p:tnLst>
  </p:timing>
</p:sldLayout>
</file>

<file path=ppt/slideLayouts/slideLayout389.xml><?xml version="1.0" encoding="utf-8"?>
<p:sldLayout xmlns:a="http://schemas.openxmlformats.org/drawingml/2006/main" xmlns:r="http://schemas.openxmlformats.org/officeDocument/2006/relationships" xmlns:p="http://schemas.openxmlformats.org/presentationml/2006/main" userDrawn="1">
  <p:cSld name="1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776286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22115073"/>
      </p:ext>
    </p:extLst>
  </p:cSld>
  <p:clrMapOvr>
    <a:masterClrMapping/>
  </p:clrMapOvr>
  <p:timing>
    <p:tnLst>
      <p:par>
        <p:cTn id="1" dur="indefinite" restart="never" nodeType="tmRoot"/>
      </p:par>
    </p:tnLst>
  </p:timing>
</p:sldLayout>
</file>

<file path=ppt/slideLayouts/slideLayout390.xml><?xml version="1.0" encoding="utf-8"?>
<p:sldLayout xmlns:a="http://schemas.openxmlformats.org/drawingml/2006/main" xmlns:r="http://schemas.openxmlformats.org/officeDocument/2006/relationships" xmlns:p="http://schemas.openxmlformats.org/presentationml/2006/main" userDrawn="1">
  <p:cSld name="1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05285041"/>
      </p:ext>
    </p:extLst>
  </p:cSld>
  <p:clrMapOvr>
    <a:masterClrMapping/>
  </p:clrMapOvr>
  <p:timing>
    <p:tnLst>
      <p:par>
        <p:cTn id="1" dur="indefinite" restart="never" nodeType="tmRoot"/>
      </p:par>
    </p:tnLst>
  </p:timing>
</p:sldLayout>
</file>

<file path=ppt/slideLayouts/slideLayout391.xml><?xml version="1.0" encoding="utf-8"?>
<p:sldLayout xmlns:a="http://schemas.openxmlformats.org/drawingml/2006/main" xmlns:r="http://schemas.openxmlformats.org/officeDocument/2006/relationships" xmlns:p="http://schemas.openxmlformats.org/presentationml/2006/main" userDrawn="1">
  <p:cSld name="7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79253926"/>
      </p:ext>
    </p:extLst>
  </p:cSld>
  <p:clrMapOvr>
    <a:masterClrMapping/>
  </p:clrMapOvr>
  <p:timing>
    <p:tnLst>
      <p:par>
        <p:cTn id="1" dur="indefinite" restart="never" nodeType="tmRoot"/>
      </p:par>
    </p:tnLst>
  </p:timing>
</p:sldLayout>
</file>

<file path=ppt/slideLayouts/slideLayout392.xml><?xml version="1.0" encoding="utf-8"?>
<p:sldLayout xmlns:a="http://schemas.openxmlformats.org/drawingml/2006/main" xmlns:r="http://schemas.openxmlformats.org/officeDocument/2006/relationships" xmlns:p="http://schemas.openxmlformats.org/presentationml/2006/main" userDrawn="1">
  <p:cSld name="1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26155192"/>
      </p:ext>
    </p:extLst>
  </p:cSld>
  <p:clrMapOvr>
    <a:masterClrMapping/>
  </p:clrMapOvr>
  <p:timing>
    <p:tnLst>
      <p:par>
        <p:cTn id="1" dur="indefinite" restart="never" nodeType="tmRoot"/>
      </p:par>
    </p:tnLst>
  </p:timing>
</p:sldLayout>
</file>

<file path=ppt/slideLayouts/slideLayout393.xml><?xml version="1.0" encoding="utf-8"?>
<p:sldLayout xmlns:a="http://schemas.openxmlformats.org/drawingml/2006/main" xmlns:r="http://schemas.openxmlformats.org/officeDocument/2006/relationships" xmlns:p="http://schemas.openxmlformats.org/presentationml/2006/main" userDrawn="1">
  <p:cSld name="1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2206854"/>
      </p:ext>
    </p:extLst>
  </p:cSld>
  <p:clrMapOvr>
    <a:masterClrMapping/>
  </p:clrMapOvr>
  <p:timing>
    <p:tnLst>
      <p:par>
        <p:cTn id="1" dur="indefinite" restart="never" nodeType="tmRoot"/>
      </p:par>
    </p:tnLst>
  </p:timing>
</p:sldLayout>
</file>

<file path=ppt/slideLayouts/slideLayout394.xml><?xml version="1.0" encoding="utf-8"?>
<p:sldLayout xmlns:a="http://schemas.openxmlformats.org/drawingml/2006/main" xmlns:r="http://schemas.openxmlformats.org/officeDocument/2006/relationships" xmlns:p="http://schemas.openxmlformats.org/presentationml/2006/main" userDrawn="1">
  <p:cSld name="7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19885406"/>
      </p:ext>
    </p:extLst>
  </p:cSld>
  <p:clrMapOvr>
    <a:masterClrMapping/>
  </p:clrMapOvr>
  <p:timing>
    <p:tnLst>
      <p:par>
        <p:cTn id="1" dur="indefinite" restart="never" nodeType="tmRoot"/>
      </p:par>
    </p:tnLst>
  </p:timing>
</p:sldLayout>
</file>

<file path=ppt/slideLayouts/slideLayout395.xml><?xml version="1.0" encoding="utf-8"?>
<p:sldLayout xmlns:a="http://schemas.openxmlformats.org/drawingml/2006/main" xmlns:r="http://schemas.openxmlformats.org/officeDocument/2006/relationships" xmlns:p="http://schemas.openxmlformats.org/presentationml/2006/main" userDrawn="1">
  <p:cSld name="7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49728675"/>
      </p:ext>
    </p:extLst>
  </p:cSld>
  <p:clrMapOvr>
    <a:masterClrMapping/>
  </p:clrMapOvr>
  <p:timing>
    <p:tnLst>
      <p:par>
        <p:cTn id="1" dur="indefinite" restart="never" nodeType="tmRoot"/>
      </p:par>
    </p:tnLst>
  </p:timing>
</p:sldLayout>
</file>

<file path=ppt/slideLayouts/slideLayout396.xml><?xml version="1.0" encoding="utf-8"?>
<p:sldLayout xmlns:a="http://schemas.openxmlformats.org/drawingml/2006/main" xmlns:r="http://schemas.openxmlformats.org/officeDocument/2006/relationships" xmlns:p="http://schemas.openxmlformats.org/presentationml/2006/main" userDrawn="1">
  <p:cSld name="8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68036156"/>
      </p:ext>
    </p:extLst>
  </p:cSld>
  <p:clrMapOvr>
    <a:masterClrMapping/>
  </p:clrMapOvr>
  <p:timing>
    <p:tnLst>
      <p:par>
        <p:cTn id="1" dur="indefinite" restart="never" nodeType="tmRoot"/>
      </p:par>
    </p:tnLst>
  </p:timing>
</p:sldLayout>
</file>

<file path=ppt/slideLayouts/slideLayout397.xml><?xml version="1.0" encoding="utf-8"?>
<p:sldLayout xmlns:a="http://schemas.openxmlformats.org/drawingml/2006/main" xmlns:r="http://schemas.openxmlformats.org/officeDocument/2006/relationships" xmlns:p="http://schemas.openxmlformats.org/presentationml/2006/main" userDrawn="1">
  <p:cSld name="1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65858193"/>
      </p:ext>
    </p:extLst>
  </p:cSld>
  <p:clrMapOvr>
    <a:masterClrMapping/>
  </p:clrMapOvr>
  <p:timing>
    <p:tnLst>
      <p:par>
        <p:cTn id="1" dur="indefinite" restart="never" nodeType="tmRoot"/>
      </p:par>
    </p:tnLst>
  </p:timing>
</p:sldLayout>
</file>

<file path=ppt/slideLayouts/slideLayout398.xml><?xml version="1.0" encoding="utf-8"?>
<p:sldLayout xmlns:a="http://schemas.openxmlformats.org/drawingml/2006/main" xmlns:r="http://schemas.openxmlformats.org/officeDocument/2006/relationships" xmlns:p="http://schemas.openxmlformats.org/presentationml/2006/main" userDrawn="1">
  <p:cSld name="1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82351998"/>
      </p:ext>
    </p:extLst>
  </p:cSld>
  <p:clrMapOvr>
    <a:masterClrMapping/>
  </p:clrMapOvr>
  <p:timing>
    <p:tnLst>
      <p:par>
        <p:cTn id="1" dur="indefinite" restart="never" nodeType="tmRoot"/>
      </p:par>
    </p:tnLst>
  </p:timing>
</p:sldLayout>
</file>

<file path=ppt/slideLayouts/slideLayout399.xml><?xml version="1.0" encoding="utf-8"?>
<p:sldLayout xmlns:a="http://schemas.openxmlformats.org/drawingml/2006/main" xmlns:r="http://schemas.openxmlformats.org/officeDocument/2006/relationships" xmlns:p="http://schemas.openxmlformats.org/presentationml/2006/main" userDrawn="1">
  <p:cSld name="1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175527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260106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84433366"/>
      </p:ext>
    </p:extLst>
  </p:cSld>
  <p:clrMapOvr>
    <a:masterClrMapping/>
  </p:clrMapOvr>
  <p:timing>
    <p:tnLst>
      <p:par>
        <p:cTn id="1" dur="indefinite" restart="never" nodeType="tmRoot"/>
      </p:par>
    </p:tnLst>
  </p:timing>
</p:sldLayout>
</file>

<file path=ppt/slideLayouts/slideLayout400.xml><?xml version="1.0" encoding="utf-8"?>
<p:sldLayout xmlns:a="http://schemas.openxmlformats.org/drawingml/2006/main" xmlns:r="http://schemas.openxmlformats.org/officeDocument/2006/relationships" xmlns:p="http://schemas.openxmlformats.org/presentationml/2006/main" userDrawn="1">
  <p:cSld name="1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80943538"/>
      </p:ext>
    </p:extLst>
  </p:cSld>
  <p:clrMapOvr>
    <a:masterClrMapping/>
  </p:clrMapOvr>
  <p:timing>
    <p:tnLst>
      <p:par>
        <p:cTn id="1" dur="indefinite" restart="never" nodeType="tmRoot"/>
      </p:par>
    </p:tnLst>
  </p:timing>
</p:sldLayout>
</file>

<file path=ppt/slideLayouts/slideLayout401.xml><?xml version="1.0" encoding="utf-8"?>
<p:sldLayout xmlns:a="http://schemas.openxmlformats.org/drawingml/2006/main" xmlns:r="http://schemas.openxmlformats.org/officeDocument/2006/relationships" xmlns:p="http://schemas.openxmlformats.org/presentationml/2006/main" userDrawn="1">
  <p:cSld name="1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1244682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userDrawn="1">
  <p:cSld name="8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1806586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userDrawn="1">
  <p:cSld name="1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030186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userDrawn="1">
  <p:cSld name="1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07133000"/>
      </p:ext>
    </p:extLst>
  </p:cSld>
  <p:clrMapOvr>
    <a:masterClrMapping/>
  </p:clrMapOvr>
  <p:timing>
    <p:tnLst>
      <p:par>
        <p:cTn id="1" dur="indefinite" restart="never" nodeType="tmRoot"/>
      </p:par>
    </p:tnLst>
  </p:timing>
</p:sldLayout>
</file>

<file path=ppt/slideLayouts/slideLayout405.xml><?xml version="1.0" encoding="utf-8"?>
<p:sldLayout xmlns:a="http://schemas.openxmlformats.org/drawingml/2006/main" xmlns:r="http://schemas.openxmlformats.org/officeDocument/2006/relationships" xmlns:p="http://schemas.openxmlformats.org/presentationml/2006/main" userDrawn="1">
  <p:cSld name="8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79069204"/>
      </p:ext>
    </p:extLst>
  </p:cSld>
  <p:clrMapOvr>
    <a:masterClrMapping/>
  </p:clrMapOvr>
  <p:timing>
    <p:tnLst>
      <p:par>
        <p:cTn id="1" dur="indefinite" restart="never" nodeType="tmRoot"/>
      </p:par>
    </p:tnLst>
  </p:timing>
</p:sldLayout>
</file>

<file path=ppt/slideLayouts/slideLayout406.xml><?xml version="1.0" encoding="utf-8"?>
<p:sldLayout xmlns:a="http://schemas.openxmlformats.org/drawingml/2006/main" xmlns:r="http://schemas.openxmlformats.org/officeDocument/2006/relationships" xmlns:p="http://schemas.openxmlformats.org/presentationml/2006/main" userDrawn="1">
  <p:cSld name="8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347796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userDrawn="1">
  <p:cSld name="8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98997615"/>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userDrawn="1">
  <p:cSld name="1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8686998"/>
      </p:ext>
    </p:extLst>
  </p:cSld>
  <p:clrMapOvr>
    <a:masterClrMapping/>
  </p:clrMapOvr>
  <p:timing>
    <p:tnLst>
      <p:par>
        <p:cTn id="1" dur="indefinite" restart="never" nodeType="tmRoot"/>
      </p:par>
    </p:tnLst>
  </p:timing>
</p:sldLayout>
</file>

<file path=ppt/slideLayouts/slideLayout409.xml><?xml version="1.0" encoding="utf-8"?>
<p:sldLayout xmlns:a="http://schemas.openxmlformats.org/drawingml/2006/main" xmlns:r="http://schemas.openxmlformats.org/officeDocument/2006/relationships" xmlns:p="http://schemas.openxmlformats.org/presentationml/2006/main" userDrawn="1">
  <p:cSld name="1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4923400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92468722"/>
      </p:ext>
    </p:extLst>
  </p:cSld>
  <p:clrMapOvr>
    <a:masterClrMapping/>
  </p:clrMapOvr>
  <p:timing>
    <p:tnLst>
      <p:par>
        <p:cTn id="1" dur="indefinite" restart="never" nodeType="tmRoot"/>
      </p:par>
    </p:tnLst>
  </p:timing>
</p:sldLayout>
</file>

<file path=ppt/slideLayouts/slideLayout410.xml><?xml version="1.0" encoding="utf-8"?>
<p:sldLayout xmlns:a="http://schemas.openxmlformats.org/drawingml/2006/main" xmlns:r="http://schemas.openxmlformats.org/officeDocument/2006/relationships" xmlns:p="http://schemas.openxmlformats.org/presentationml/2006/main" userDrawn="1">
  <p:cSld name="1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77212692"/>
      </p:ext>
    </p:extLst>
  </p:cSld>
  <p:clrMapOvr>
    <a:masterClrMapping/>
  </p:clrMapOvr>
  <p:timing>
    <p:tnLst>
      <p:par>
        <p:cTn id="1" dur="indefinite" restart="never" nodeType="tmRoot"/>
      </p:par>
    </p:tnLst>
  </p:timing>
</p:sldLayout>
</file>

<file path=ppt/slideLayouts/slideLayout411.xml><?xml version="1.0" encoding="utf-8"?>
<p:sldLayout xmlns:a="http://schemas.openxmlformats.org/drawingml/2006/main" xmlns:r="http://schemas.openxmlformats.org/officeDocument/2006/relationships" xmlns:p="http://schemas.openxmlformats.org/presentationml/2006/main" userDrawn="1">
  <p:cSld name="1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1895711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userDrawn="1">
  <p:cSld name="1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6987193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userDrawn="1">
  <p:cSld name="8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1573755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userDrawn="1">
  <p:cSld name="1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16800324"/>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userDrawn="1">
  <p:cSld name="1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19801325"/>
      </p:ext>
    </p:extLst>
  </p:cSld>
  <p:clrMapOvr>
    <a:masterClrMapping/>
  </p:clrMapOvr>
  <p:timing>
    <p:tnLst>
      <p:par>
        <p:cTn id="1" dur="indefinite" restart="never" nodeType="tmRoot"/>
      </p:par>
    </p:tnLst>
  </p:timing>
</p:sldLayout>
</file>

<file path=ppt/slideLayouts/slideLayout416.xml><?xml version="1.0" encoding="utf-8"?>
<p:sldLayout xmlns:a="http://schemas.openxmlformats.org/drawingml/2006/main" xmlns:r="http://schemas.openxmlformats.org/officeDocument/2006/relationships" xmlns:p="http://schemas.openxmlformats.org/presentationml/2006/main" userDrawn="1">
  <p:cSld name="8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3081275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userDrawn="1">
  <p:cSld name="8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18942502"/>
      </p:ext>
    </p:extLst>
  </p:cSld>
  <p:clrMapOvr>
    <a:masterClrMapping/>
  </p:clrMapOvr>
  <p:timing>
    <p:tnLst>
      <p:par>
        <p:cTn id="1" dur="indefinite" restart="never" nodeType="tmRoot"/>
      </p:par>
    </p:tnLst>
  </p:timing>
</p:sldLayout>
</file>

<file path=ppt/slideLayouts/slideLayout418.xml><?xml version="1.0" encoding="utf-8"?>
<p:sldLayout xmlns:a="http://schemas.openxmlformats.org/drawingml/2006/main" xmlns:r="http://schemas.openxmlformats.org/officeDocument/2006/relationships" xmlns:p="http://schemas.openxmlformats.org/presentationml/2006/main" userDrawn="1">
  <p:cSld name="8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9807956"/>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userDrawn="1">
  <p:cSld name="19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5036179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62293098"/>
      </p:ext>
    </p:extLst>
  </p:cSld>
  <p:clrMapOvr>
    <a:masterClrMapping/>
  </p:clrMapOvr>
  <p:timing>
    <p:tnLst>
      <p:par>
        <p:cTn id="1" dur="indefinite" restart="never" nodeType="tmRoot"/>
      </p:par>
    </p:tnLst>
  </p:timing>
</p:sldLayout>
</file>

<file path=ppt/slideLayouts/slideLayout420.xml><?xml version="1.0" encoding="utf-8"?>
<p:sldLayout xmlns:a="http://schemas.openxmlformats.org/drawingml/2006/main" xmlns:r="http://schemas.openxmlformats.org/officeDocument/2006/relationships" xmlns:p="http://schemas.openxmlformats.org/presentationml/2006/main" userDrawn="1">
  <p:cSld name="19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02150181"/>
      </p:ext>
    </p:extLst>
  </p:cSld>
  <p:clrMapOvr>
    <a:masterClrMapping/>
  </p:clrMapOvr>
  <p:timing>
    <p:tnLst>
      <p:par>
        <p:cTn id="1" dur="indefinite" restart="never" nodeType="tmRoot"/>
      </p:par>
    </p:tnLst>
  </p:timing>
</p:sldLayout>
</file>

<file path=ppt/slideLayouts/slideLayout421.xml><?xml version="1.0" encoding="utf-8"?>
<p:sldLayout xmlns:a="http://schemas.openxmlformats.org/drawingml/2006/main" xmlns:r="http://schemas.openxmlformats.org/officeDocument/2006/relationships" xmlns:p="http://schemas.openxmlformats.org/presentationml/2006/main" userDrawn="1">
  <p:cSld name="19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90266196"/>
      </p:ext>
    </p:extLst>
  </p:cSld>
  <p:clrMapOvr>
    <a:masterClrMapping/>
  </p:clrMapOvr>
  <p:timing>
    <p:tnLst>
      <p:par>
        <p:cTn id="1" dur="indefinite" restart="never" nodeType="tmRoot"/>
      </p:par>
    </p:tnLst>
  </p:timing>
</p:sldLayout>
</file>

<file path=ppt/slideLayouts/slideLayout422.xml><?xml version="1.0" encoding="utf-8"?>
<p:sldLayout xmlns:a="http://schemas.openxmlformats.org/drawingml/2006/main" xmlns:r="http://schemas.openxmlformats.org/officeDocument/2006/relationships" xmlns:p="http://schemas.openxmlformats.org/presentationml/2006/main" userDrawn="1">
  <p:cSld name="19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03565663"/>
      </p:ext>
    </p:extLst>
  </p:cSld>
  <p:clrMapOvr>
    <a:masterClrMapping/>
  </p:clrMapOvr>
  <p:timing>
    <p:tnLst>
      <p:par>
        <p:cTn id="1" dur="indefinite" restart="never" nodeType="tmRoot"/>
      </p:par>
    </p:tnLst>
  </p:timing>
</p:sldLayout>
</file>

<file path=ppt/slideLayouts/slideLayout423.xml><?xml version="1.0" encoding="utf-8"?>
<p:sldLayout xmlns:a="http://schemas.openxmlformats.org/drawingml/2006/main" xmlns:r="http://schemas.openxmlformats.org/officeDocument/2006/relationships" xmlns:p="http://schemas.openxmlformats.org/presentationml/2006/main" userDrawn="1">
  <p:cSld name="19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04503698"/>
      </p:ext>
    </p:extLst>
  </p:cSld>
  <p:clrMapOvr>
    <a:masterClrMapping/>
  </p:clrMapOvr>
  <p:timing>
    <p:tnLst>
      <p:par>
        <p:cTn id="1" dur="indefinite" restart="never" nodeType="tmRoot"/>
      </p:par>
    </p:tnLst>
  </p:timing>
</p:sldLayout>
</file>

<file path=ppt/slideLayouts/slideLayout424.xml><?xml version="1.0" encoding="utf-8"?>
<p:sldLayout xmlns:a="http://schemas.openxmlformats.org/drawingml/2006/main" xmlns:r="http://schemas.openxmlformats.org/officeDocument/2006/relationships" xmlns:p="http://schemas.openxmlformats.org/presentationml/2006/main" userDrawn="1">
  <p:cSld name="19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00444482"/>
      </p:ext>
    </p:extLst>
  </p:cSld>
  <p:clrMapOvr>
    <a:masterClrMapping/>
  </p:clrMapOvr>
  <p:timing>
    <p:tnLst>
      <p:par>
        <p:cTn id="1" dur="indefinite" restart="never" nodeType="tmRoot"/>
      </p:par>
    </p:tnLst>
  </p:timing>
</p:sldLayout>
</file>

<file path=ppt/slideLayouts/slideLayout425.xml><?xml version="1.0" encoding="utf-8"?>
<p:sldLayout xmlns:a="http://schemas.openxmlformats.org/drawingml/2006/main" xmlns:r="http://schemas.openxmlformats.org/officeDocument/2006/relationships" xmlns:p="http://schemas.openxmlformats.org/presentationml/2006/main" userDrawn="1">
  <p:cSld name="19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94929153"/>
      </p:ext>
    </p:extLst>
  </p:cSld>
  <p:clrMapOvr>
    <a:masterClrMapping/>
  </p:clrMapOvr>
  <p:timing>
    <p:tnLst>
      <p:par>
        <p:cTn id="1" dur="indefinite" restart="never" nodeType="tmRoot"/>
      </p:par>
    </p:tnLst>
  </p:timing>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04766720"/>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userDrawn="1">
  <p:cSld name="19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2326346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userDrawn="1">
  <p:cSld name="19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708001"/>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userDrawn="1">
  <p:cSld name="20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2194086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6481940"/>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userDrawn="1">
  <p:cSld name="20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11028913"/>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0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6056682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userDrawn="1">
  <p:cSld name="20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5532532"/>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userDrawn="1">
  <p:cSld name="20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8150940"/>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userDrawn="1">
  <p:cSld name="20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86416514"/>
      </p:ext>
    </p:extLst>
  </p:cSld>
  <p:clrMapOvr>
    <a:masterClrMapping/>
  </p:clrMapOvr>
  <p:timing>
    <p:tnLst>
      <p:par>
        <p:cTn id="1" dur="indefinite" restart="never" nodeType="tmRoot"/>
      </p:par>
    </p:tnLst>
  </p:timing>
</p:sldLayout>
</file>

<file path=ppt/slideLayouts/slideLayout435.xml><?xml version="1.0" encoding="utf-8"?>
<p:sldLayout xmlns:a="http://schemas.openxmlformats.org/drawingml/2006/main" xmlns:r="http://schemas.openxmlformats.org/officeDocument/2006/relationships" xmlns:p="http://schemas.openxmlformats.org/presentationml/2006/main" userDrawn="1">
  <p:cSld name="20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61532083"/>
      </p:ext>
    </p:extLst>
  </p:cSld>
  <p:clrMapOvr>
    <a:masterClrMapping/>
  </p:clrMapOvr>
  <p:timing>
    <p:tnLst>
      <p:par>
        <p:cTn id="1" dur="indefinite" restart="never" nodeType="tmRoot"/>
      </p:par>
    </p:tnLst>
  </p:timing>
</p:sldLayout>
</file>

<file path=ppt/slideLayouts/slideLayout436.xml><?xml version="1.0" encoding="utf-8"?>
<p:sldLayout xmlns:a="http://schemas.openxmlformats.org/drawingml/2006/main" xmlns:r="http://schemas.openxmlformats.org/officeDocument/2006/relationships" xmlns:p="http://schemas.openxmlformats.org/presentationml/2006/main" userDrawn="1">
  <p:cSld name="20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21183609"/>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userDrawn="1">
  <p:cSld name="20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7367042"/>
      </p:ext>
    </p:extLst>
  </p:cSld>
  <p:clrMapOvr>
    <a:masterClrMapping/>
  </p:clrMapOvr>
  <p:timing>
    <p:tnLst>
      <p:par>
        <p:cTn id="1" dur="indefinite" restart="never" nodeType="tmRoot"/>
      </p:par>
    </p:tnLst>
  </p:timing>
</p:sldLayout>
</file>

<file path=ppt/slideLayouts/slideLayout438.xml><?xml version="1.0" encoding="utf-8"?>
<p:sldLayout xmlns:a="http://schemas.openxmlformats.org/drawingml/2006/main" xmlns:r="http://schemas.openxmlformats.org/officeDocument/2006/relationships" xmlns:p="http://schemas.openxmlformats.org/presentationml/2006/main" userDrawn="1">
  <p:cSld name="20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94474085"/>
      </p:ext>
    </p:extLst>
  </p:cSld>
  <p:clrMapOvr>
    <a:masterClrMapping/>
  </p:clrMapOvr>
  <p:timing>
    <p:tnLst>
      <p:par>
        <p:cTn id="1" dur="indefinite" restart="never" nodeType="tmRoot"/>
      </p:par>
    </p:tnLst>
  </p:timing>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8678741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61416356"/>
      </p:ext>
    </p:extLst>
  </p:cSld>
  <p:clrMapOvr>
    <a:masterClrMapping/>
  </p:clrMapOvr>
  <p:timing>
    <p:tnLst>
      <p:par>
        <p:cTn id="1" dur="indefinite" restart="never" nodeType="tmRoot"/>
      </p:par>
    </p:tnLst>
  </p:timing>
</p:sldLayout>
</file>

<file path=ppt/slideLayouts/slideLayout440.xml><?xml version="1.0" encoding="utf-8"?>
<p:sldLayout xmlns:a="http://schemas.openxmlformats.org/drawingml/2006/main" xmlns:r="http://schemas.openxmlformats.org/officeDocument/2006/relationships" xmlns:p="http://schemas.openxmlformats.org/presentationml/2006/main" userDrawn="1">
  <p:cSld name="2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4370845"/>
      </p:ext>
    </p:extLst>
  </p:cSld>
  <p:clrMapOvr>
    <a:masterClrMapping/>
  </p:clrMapOvr>
  <p:timing>
    <p:tnLst>
      <p:par>
        <p:cTn id="1" dur="indefinite" restart="never" nodeType="tmRoot"/>
      </p:par>
    </p:tnLst>
  </p:timing>
</p:sldLayout>
</file>

<file path=ppt/slideLayouts/slideLayout441.xml><?xml version="1.0" encoding="utf-8"?>
<p:sldLayout xmlns:a="http://schemas.openxmlformats.org/drawingml/2006/main" xmlns:r="http://schemas.openxmlformats.org/officeDocument/2006/relationships" xmlns:p="http://schemas.openxmlformats.org/presentationml/2006/main" userDrawn="1">
  <p:cSld name="2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0292110"/>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userDrawn="1">
  <p:cSld name="2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83909111"/>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userDrawn="1">
  <p:cSld name="2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90459019"/>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userDrawn="1">
  <p:cSld name="2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28068527"/>
      </p:ext>
    </p:extLst>
  </p:cSld>
  <p:clrMapOvr>
    <a:masterClrMapping/>
  </p:clrMapOvr>
  <p:timing>
    <p:tnLst>
      <p:par>
        <p:cTn id="1" dur="indefinite" restart="never" nodeType="tmRoot"/>
      </p:par>
    </p:tnLst>
  </p:timing>
</p:sldLayout>
</file>

<file path=ppt/slideLayouts/slideLayout445.xml><?xml version="1.0" encoding="utf-8"?>
<p:sldLayout xmlns:a="http://schemas.openxmlformats.org/drawingml/2006/main" xmlns:r="http://schemas.openxmlformats.org/officeDocument/2006/relationships" xmlns:p="http://schemas.openxmlformats.org/presentationml/2006/main" userDrawn="1">
  <p:cSld name="2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03402120"/>
      </p:ext>
    </p:extLst>
  </p:cSld>
  <p:clrMapOvr>
    <a:masterClrMapping/>
  </p:clrMapOvr>
  <p:timing>
    <p:tnLst>
      <p:par>
        <p:cTn id="1" dur="indefinite" restart="never" nodeType="tmRoot"/>
      </p:par>
    </p:tnLst>
  </p:timing>
</p:sldLayout>
</file>

<file path=ppt/slideLayouts/slideLayout446.xml><?xml version="1.0" encoding="utf-8"?>
<p:sldLayout xmlns:a="http://schemas.openxmlformats.org/drawingml/2006/main" xmlns:r="http://schemas.openxmlformats.org/officeDocument/2006/relationships" xmlns:p="http://schemas.openxmlformats.org/presentationml/2006/main" userDrawn="1">
  <p:cSld name="2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39937240"/>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userDrawn="1">
  <p:cSld name="2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64850353"/>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userDrawn="1">
  <p:cSld name="2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47021812"/>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userDrawn="1">
  <p:cSld name="2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4349870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32065345"/>
      </p:ext>
    </p:extLst>
  </p:cSld>
  <p:clrMapOvr>
    <a:masterClrMapping/>
  </p:clrMapOvr>
  <p:timing>
    <p:tnLst>
      <p:par>
        <p:cTn id="1" dur="indefinite" restart="never" nodeType="tmRoot"/>
      </p:par>
    </p:tnLst>
  </p:timing>
</p:sldLayout>
</file>

<file path=ppt/slideLayouts/slideLayout450.xml><?xml version="1.0" encoding="utf-8"?>
<p:sldLayout xmlns:a="http://schemas.openxmlformats.org/drawingml/2006/main" xmlns:r="http://schemas.openxmlformats.org/officeDocument/2006/relationships" xmlns:p="http://schemas.openxmlformats.org/presentationml/2006/main" userDrawn="1">
  <p:cSld name="2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69096091"/>
      </p:ext>
    </p:extLst>
  </p:cSld>
  <p:clrMapOvr>
    <a:masterClrMapping/>
  </p:clrMapOvr>
  <p:timing>
    <p:tnLst>
      <p:par>
        <p:cTn id="1" dur="indefinite" restart="never" nodeType="tmRoot"/>
      </p:par>
    </p:tnLst>
  </p:timing>
</p:sldLayout>
</file>

<file path=ppt/slideLayouts/slideLayout451.xml><?xml version="1.0" encoding="utf-8"?>
<p:sldLayout xmlns:a="http://schemas.openxmlformats.org/drawingml/2006/main" xmlns:r="http://schemas.openxmlformats.org/officeDocument/2006/relationships" xmlns:p="http://schemas.openxmlformats.org/presentationml/2006/main" userDrawn="1">
  <p:cSld name="2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87654569"/>
      </p:ext>
    </p:extLst>
  </p:cSld>
  <p:clrMapOvr>
    <a:masterClrMapping/>
  </p:clrMapOvr>
  <p:timing>
    <p:tnLst>
      <p:par>
        <p:cTn id="1" dur="indefinite" restart="never" nodeType="tmRoot"/>
      </p:par>
    </p:tnLst>
  </p:timing>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75747175"/>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userDrawn="1">
  <p:cSld name="2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0966151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userDrawn="1">
  <p:cSld name="8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08141377"/>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userDrawn="1">
  <p:cSld name="2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1912380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3323971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userDrawn="1">
  <p:cSld name="2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36038567"/>
      </p:ext>
    </p:extLst>
  </p:cSld>
  <p:clrMapOvr>
    <a:masterClrMapping/>
  </p:clrMapOvr>
  <p:timing>
    <p:tnLst>
      <p:par>
        <p:cTn id="1" dur="indefinite" restart="never" nodeType="tmRoot"/>
      </p:par>
    </p:tnLst>
  </p:timing>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userDrawn="1">
  <p:cSld name="9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04946413"/>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userDrawn="1">
  <p:cSld name="2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101263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22080893"/>
      </p:ext>
    </p:extLst>
  </p:cSld>
  <p:clrMapOvr>
    <a:masterClrMapping/>
  </p:clrMapOvr>
  <p:timing>
    <p:tnLst>
      <p:par>
        <p:cTn id="1" dur="indefinite" restart="never" nodeType="tmRoot"/>
      </p:par>
    </p:tnLst>
  </p:timing>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96097747"/>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userDrawn="1">
  <p:cSld name="2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19452059"/>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userDrawn="1">
  <p:cSld name="9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17202986"/>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0108735"/>
      </p:ext>
    </p:extLst>
  </p:cSld>
  <p:clrMapOvr>
    <a:masterClrMapping/>
  </p:clrMapOvr>
  <p:timing>
    <p:tnLst>
      <p:par>
        <p:cTn id="1" dur="indefinite" restart="never" nodeType="tmRoot"/>
      </p:par>
    </p:tnLst>
  </p:timing>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userDrawn="1">
  <p:cSld name="2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81689617"/>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userDrawn="1">
  <p:cSld name="9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8082094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253632034"/>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2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2501114"/>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9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1906438"/>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258956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63805411"/>
      </p:ext>
    </p:extLst>
  </p:cSld>
  <p:clrMapOvr>
    <a:masterClrMapping/>
  </p:clrMapOvr>
  <p:timing>
    <p:tnLst>
      <p:par>
        <p:cTn id="1" dur="indefinite" restart="never" nodeType="tmRoot"/>
      </p:par>
    </p:tnLst>
  </p:timing>
</p:sldLayout>
</file>

<file path=ppt/slideLayouts/slideLayout470.xml><?xml version="1.0" encoding="utf-8"?>
<p:sldLayout xmlns:a="http://schemas.openxmlformats.org/drawingml/2006/main" xmlns:r="http://schemas.openxmlformats.org/officeDocument/2006/relationships" xmlns:p="http://schemas.openxmlformats.org/presentationml/2006/main" userDrawn="1">
  <p:cSld name="2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948603756"/>
      </p:ext>
    </p:extLst>
  </p:cSld>
  <p:clrMapOvr>
    <a:masterClrMapping/>
  </p:clrMapOvr>
  <p:timing>
    <p:tnLst>
      <p:par>
        <p:cTn id="1" dur="indefinite" restart="never" nodeType="tmRoot"/>
      </p:par>
    </p:tnLst>
  </p:timing>
</p:sldLayout>
</file>

<file path=ppt/slideLayouts/slideLayout471.xml><?xml version="1.0" encoding="utf-8"?>
<p:sldLayout xmlns:a="http://schemas.openxmlformats.org/drawingml/2006/main" xmlns:r="http://schemas.openxmlformats.org/officeDocument/2006/relationships" xmlns:p="http://schemas.openxmlformats.org/presentationml/2006/main" userDrawn="1">
  <p:cSld name="2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32870100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userDrawn="1">
  <p:cSld name="2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964848639"/>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userDrawn="1">
  <p:cSld name="2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10736352"/>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userDrawn="1">
  <p:cSld name="2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193932567"/>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userDrawn="1">
  <p:cSld name="9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700369"/>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userDrawn="1">
  <p:cSld name="2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353786"/>
      </p:ext>
    </p:extLst>
  </p:cSld>
  <p:clrMapOvr>
    <a:masterClrMapping/>
  </p:clrMapOvr>
  <p:timing>
    <p:tnLst>
      <p:par>
        <p:cTn id="1" dur="indefinite" restart="never" nodeType="tmRoot"/>
      </p:par>
    </p:tnLst>
  </p:timing>
</p:sldLayout>
</file>

<file path=ppt/slideLayouts/slideLayout477.xml><?xml version="1.0" encoding="utf-8"?>
<p:sldLayout xmlns:a="http://schemas.openxmlformats.org/drawingml/2006/main" xmlns:r="http://schemas.openxmlformats.org/officeDocument/2006/relationships" xmlns:p="http://schemas.openxmlformats.org/presentationml/2006/main" userDrawn="1">
  <p:cSld name="2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040495320"/>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userDrawn="1">
  <p:cSld name="9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21883635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userDrawn="1">
  <p:cSld name="9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5644270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028514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userDrawn="1">
  <p:cSld name="9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4667164"/>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241251196"/>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2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843288621"/>
      </p:ext>
    </p:extLst>
  </p:cSld>
  <p:clrMapOvr>
    <a:masterClrMapping/>
  </p:clrMapOvr>
  <p:timing>
    <p:tnLst>
      <p:par>
        <p:cTn id="1" dur="indefinite" restart="never" nodeType="tmRoot"/>
      </p:par>
    </p:tnLst>
  </p:timing>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9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6676245"/>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2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288150324"/>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userDrawn="1">
  <p:cSld name="9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394652954"/>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303903024"/>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userDrawn="1">
  <p:cSld name="2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616089"/>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userDrawn="1">
  <p:cSld name="10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5816878"/>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userDrawn="1">
  <p:cSld name="2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804172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0016891"/>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48333290"/>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userDrawn="1">
  <p:cSld name="2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3702113"/>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10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2796119"/>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09773040"/>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148756407"/>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userDrawn="1">
  <p:cSld name="2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7718767"/>
      </p:ext>
    </p:extLst>
  </p:cSld>
  <p:clrMapOvr>
    <a:masterClrMapping/>
  </p:clrMapOvr>
  <p:timing>
    <p:tnLst>
      <p:par>
        <p:cTn id="1" dur="indefinite" restart="never" nodeType="tmRoot"/>
      </p:par>
    </p:tnLst>
  </p:timing>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userDrawn="1">
  <p:cSld name="10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901932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72704577"/>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17756020"/>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userDrawn="1">
  <p:cSld name="2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6793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9704302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5" name="Text Box 7"/>
          <p:cNvSpPr txBox="1">
            <a:spLocks noChangeArrowheads="1"/>
          </p:cNvSpPr>
          <p:nvPr userDrawn="1"/>
        </p:nvSpPr>
        <p:spPr bwMode="auto">
          <a:xfrm>
            <a:off x="8483600" y="6477000"/>
            <a:ext cx="996950" cy="182563"/>
          </a:xfrm>
          <a:prstGeom prst="rect">
            <a:avLst/>
          </a:prstGeom>
          <a:noFill/>
          <a:ln w="9525" algn="ctr">
            <a:noFill/>
            <a:miter lim="800000"/>
            <a:headEnd/>
            <a:tailEnd/>
          </a:ln>
          <a:effectLst/>
        </p:spPr>
        <p:txBody>
          <a:bodyPr lIns="0" tIns="0" rIns="0" bIns="0">
            <a:spAutoFit/>
          </a:bodyPr>
          <a:lstStyle/>
          <a:p>
            <a:pPr algn="r">
              <a:defRPr/>
            </a:pPr>
            <a:fld id="{E3A0D72D-8C7B-4BD3-9407-368C10C9D43B}" type="slidenum">
              <a:rPr lang="en-US" sz="1200" b="0">
                <a:solidFill>
                  <a:prstClr val="black"/>
                </a:solidFill>
              </a:rPr>
              <a:pPr algn="r">
                <a:defRPr/>
              </a:pPr>
              <a:t>‹#›</a:t>
            </a:fld>
            <a:endParaRPr lang="en-US" sz="1200" b="0" dirty="0">
              <a:solidFill>
                <a:prstClr val="black"/>
              </a:solidFill>
            </a:endParaRPr>
          </a:p>
        </p:txBody>
      </p:sp>
      <p:sp>
        <p:nvSpPr>
          <p:cNvPr id="11266" name="Rectangle 2"/>
          <p:cNvSpPr>
            <a:spLocks noGrp="1" noChangeArrowheads="1"/>
          </p:cNvSpPr>
          <p:nvPr>
            <p:ph type="ctrTitle"/>
          </p:nvPr>
        </p:nvSpPr>
        <p:spPr>
          <a:xfrm>
            <a:off x="368036" y="298451"/>
            <a:ext cx="9157891" cy="701731"/>
          </a:xfrm>
        </p:spPr>
        <p:txBody>
          <a:bodyPr>
            <a:spAutoFit/>
          </a:bodyPr>
          <a:lstStyle>
            <a:lvl1pPr>
              <a:lnSpc>
                <a:spcPct val="95000"/>
              </a:lnSpc>
              <a:defRPr sz="4800" b="0">
                <a:solidFill>
                  <a:srgbClr val="009EE0"/>
                </a:solidFill>
              </a:defRPr>
            </a:lvl1pPr>
          </a:lstStyle>
          <a:p>
            <a:r>
              <a:rPr lang="en-US" smtClean="0"/>
              <a:t>Click to edit Master title style</a:t>
            </a:r>
            <a:endParaRPr lang="de-DE"/>
          </a:p>
        </p:txBody>
      </p:sp>
    </p:spTree>
    <p:extLst>
      <p:ext uri="{BB962C8B-B14F-4D97-AF65-F5344CB8AC3E}">
        <p14:creationId xmlns:p14="http://schemas.microsoft.com/office/powerpoint/2010/main" val="2645741678"/>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userDrawn="1">
  <p:cSld name="10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4692595"/>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86056584"/>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userDrawn="1">
  <p:cSld name="10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7131499"/>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225672824"/>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preserve="1" userDrawn="1">
  <p:cSld name="2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1934065"/>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preserve="1" userDrawn="1">
  <p:cSld name="10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961866474"/>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preserve="1" userDrawn="1">
  <p:cSld name="2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614830383"/>
      </p:ext>
    </p:extLst>
  </p:cSld>
  <p:clrMapOvr>
    <a:masterClrMapping/>
  </p:clrMapOvr>
  <p:timing>
    <p:tnLst>
      <p:par>
        <p:cTn id="1" dur="indefinite" restart="never" nodeType="tmRoot"/>
      </p:par>
    </p:tnLst>
  </p:timing>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userDrawn="1">
  <p:cSld name="10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26442077"/>
      </p:ext>
    </p:extLst>
  </p:cSld>
  <p:clrMapOvr>
    <a:masterClrMapping/>
  </p:clrMapOvr>
  <p:timing>
    <p:tnLst>
      <p:par>
        <p:cTn id="1" dur="indefinite" restart="never" nodeType="tmRoot"/>
      </p:par>
    </p:tnLst>
  </p:timing>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userDrawn="1">
  <p:cSld name="10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23726330"/>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userDrawn="1">
  <p:cSld name="2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8825526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905979"/>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userDrawn="1">
  <p:cSld name="2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26757498"/>
      </p:ext>
    </p:extLst>
  </p:cSld>
  <p:clrMapOvr>
    <a:masterClrMapping/>
  </p:clrMapOvr>
  <p:timing>
    <p:tnLst>
      <p:par>
        <p:cTn id="1" dur="indefinite" restart="never" nodeType="tmRoot"/>
      </p:par>
    </p:tnLst>
  </p:timing>
</p:sldLayout>
</file>

<file path=ppt/slideLayouts/slideLayout511.xml><?xml version="1.0" encoding="utf-8"?>
<p:sldLayout xmlns:a="http://schemas.openxmlformats.org/drawingml/2006/main" xmlns:r="http://schemas.openxmlformats.org/officeDocument/2006/relationships" xmlns:p="http://schemas.openxmlformats.org/presentationml/2006/main" userDrawn="1">
  <p:cSld name="2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99265847"/>
      </p:ext>
    </p:extLst>
  </p:cSld>
  <p:clrMapOvr>
    <a:masterClrMapping/>
  </p:clrMapOvr>
  <p:timing>
    <p:tnLst>
      <p:par>
        <p:cTn id="1" dur="indefinite" restart="never" nodeType="tmRoot"/>
      </p:par>
    </p:tnLst>
  </p:timing>
</p:sldLayout>
</file>

<file path=ppt/slideLayouts/slideLayout512.xml><?xml version="1.0" encoding="utf-8"?>
<p:sldLayout xmlns:a="http://schemas.openxmlformats.org/drawingml/2006/main" xmlns:r="http://schemas.openxmlformats.org/officeDocument/2006/relationships" xmlns:p="http://schemas.openxmlformats.org/presentationml/2006/main" userDrawn="1">
  <p:cSld name="2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93319925"/>
      </p:ext>
    </p:extLst>
  </p:cSld>
  <p:clrMapOvr>
    <a:masterClrMapping/>
  </p:clrMapOvr>
  <p:timing>
    <p:tnLst>
      <p:par>
        <p:cTn id="1" dur="indefinite" restart="never" nodeType="tmRoot"/>
      </p:par>
    </p:tnLst>
  </p:timing>
</p:sldLayout>
</file>

<file path=ppt/slideLayouts/slideLayout513.xml><?xml version="1.0" encoding="utf-8"?>
<p:sldLayout xmlns:a="http://schemas.openxmlformats.org/drawingml/2006/main" xmlns:r="http://schemas.openxmlformats.org/officeDocument/2006/relationships" xmlns:p="http://schemas.openxmlformats.org/presentationml/2006/main" userDrawn="1">
  <p:cSld name="2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19517799"/>
      </p:ext>
    </p:extLst>
  </p:cSld>
  <p:clrMapOvr>
    <a:masterClrMapping/>
  </p:clrMapOvr>
  <p:timing>
    <p:tnLst>
      <p:par>
        <p:cTn id="1" dur="indefinite" restart="never" nodeType="tmRoot"/>
      </p:par>
    </p:tnLst>
  </p:timing>
</p:sldLayout>
</file>

<file path=ppt/slideLayouts/slideLayout514.xml><?xml version="1.0" encoding="utf-8"?>
<p:sldLayout xmlns:a="http://schemas.openxmlformats.org/drawingml/2006/main" xmlns:r="http://schemas.openxmlformats.org/officeDocument/2006/relationships" xmlns:p="http://schemas.openxmlformats.org/presentationml/2006/main" userDrawn="1">
  <p:cSld name="10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38779953"/>
      </p:ext>
    </p:extLst>
  </p:cSld>
  <p:clrMapOvr>
    <a:masterClrMapping/>
  </p:clrMapOvr>
  <p:timing>
    <p:tnLst>
      <p:par>
        <p:cTn id="1" dur="indefinite" restart="never" nodeType="tmRoot"/>
      </p:par>
    </p:tnLst>
  </p:timing>
</p:sldLayout>
</file>

<file path=ppt/slideLayouts/slideLayout515.xml><?xml version="1.0" encoding="utf-8"?>
<p:sldLayout xmlns:a="http://schemas.openxmlformats.org/drawingml/2006/main" xmlns:r="http://schemas.openxmlformats.org/officeDocument/2006/relationships" xmlns:p="http://schemas.openxmlformats.org/presentationml/2006/main" userDrawn="1">
  <p:cSld name="2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33256298"/>
      </p:ext>
    </p:extLst>
  </p:cSld>
  <p:clrMapOvr>
    <a:masterClrMapping/>
  </p:clrMapOvr>
  <p:timing>
    <p:tnLst>
      <p:par>
        <p:cTn id="1" dur="indefinite" restart="never" nodeType="tmRoot"/>
      </p:par>
    </p:tnLst>
  </p:timing>
</p:sldLayout>
</file>

<file path=ppt/slideLayouts/slideLayout516.xml><?xml version="1.0" encoding="utf-8"?>
<p:sldLayout xmlns:a="http://schemas.openxmlformats.org/drawingml/2006/main" xmlns:r="http://schemas.openxmlformats.org/officeDocument/2006/relationships" xmlns:p="http://schemas.openxmlformats.org/presentationml/2006/main" userDrawn="1">
  <p:cSld name="2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19065170"/>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userDrawn="1">
  <p:cSld name="10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63080276"/>
      </p:ext>
    </p:extLst>
  </p:cSld>
  <p:clrMapOvr>
    <a:masterClrMapping/>
  </p:clrMapOvr>
  <p:timing>
    <p:tnLst>
      <p:par>
        <p:cTn id="1" dur="indefinite" restart="never" nodeType="tmRoot"/>
      </p:par>
    </p:tnLst>
  </p:timing>
</p:sldLayout>
</file>

<file path=ppt/slideLayouts/slideLayout518.xml><?xml version="1.0" encoding="utf-8"?>
<p:sldLayout xmlns:a="http://schemas.openxmlformats.org/drawingml/2006/main" xmlns:r="http://schemas.openxmlformats.org/officeDocument/2006/relationships" xmlns:p="http://schemas.openxmlformats.org/presentationml/2006/main" userDrawn="1">
  <p:cSld name="11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08130348"/>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userDrawn="1">
  <p:cSld name="11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308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29119175"/>
      </p:ext>
    </p:extLst>
  </p:cSld>
  <p:clrMapOvr>
    <a:masterClrMapping/>
  </p:clrMapOvr>
  <p:timing>
    <p:tnLst>
      <p:par>
        <p:cTn id="1" dur="indefinite" restart="never" nodeType="tmRoot"/>
      </p:par>
    </p:tnLst>
  </p:timing>
</p:sldLayout>
</file>

<file path=ppt/slideLayouts/slideLayout520.xml><?xml version="1.0" encoding="utf-8"?>
<p:sldLayout xmlns:a="http://schemas.openxmlformats.org/drawingml/2006/main" xmlns:r="http://schemas.openxmlformats.org/officeDocument/2006/relationships" xmlns:p="http://schemas.openxmlformats.org/presentationml/2006/main" userDrawn="1">
  <p:cSld name="2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28836776"/>
      </p:ext>
    </p:extLst>
  </p:cSld>
  <p:clrMapOvr>
    <a:masterClrMapping/>
  </p:clrMapOvr>
  <p:timing>
    <p:tnLst>
      <p:par>
        <p:cTn id="1" dur="indefinite" restart="never" nodeType="tmRoot"/>
      </p:par>
    </p:tnLst>
  </p:timing>
</p:sldLayout>
</file>

<file path=ppt/slideLayouts/slideLayout521.xml><?xml version="1.0" encoding="utf-8"?>
<p:sldLayout xmlns:a="http://schemas.openxmlformats.org/drawingml/2006/main" xmlns:r="http://schemas.openxmlformats.org/officeDocument/2006/relationships" xmlns:p="http://schemas.openxmlformats.org/presentationml/2006/main" userDrawn="1">
  <p:cSld name="2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12225181"/>
      </p:ext>
    </p:extLst>
  </p:cSld>
  <p:clrMapOvr>
    <a:masterClrMapping/>
  </p:clrMapOvr>
  <p:timing>
    <p:tnLst>
      <p:par>
        <p:cTn id="1" dur="indefinite" restart="never" nodeType="tmRoot"/>
      </p:par>
    </p:tnLst>
  </p:timing>
</p:sldLayout>
</file>

<file path=ppt/slideLayouts/slideLayout522.xml><?xml version="1.0" encoding="utf-8"?>
<p:sldLayout xmlns:a="http://schemas.openxmlformats.org/drawingml/2006/main" xmlns:r="http://schemas.openxmlformats.org/officeDocument/2006/relationships" xmlns:p="http://schemas.openxmlformats.org/presentationml/2006/main" userDrawn="1">
  <p:cSld name="2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87505962"/>
      </p:ext>
    </p:extLst>
  </p:cSld>
  <p:clrMapOvr>
    <a:masterClrMapping/>
  </p:clrMapOvr>
  <p:timing>
    <p:tnLst>
      <p:par>
        <p:cTn id="1" dur="indefinite" restart="never" nodeType="tmRoot"/>
      </p:par>
    </p:tnLst>
  </p:timing>
</p:sldLayout>
</file>

<file path=ppt/slideLayouts/slideLayout523.xml><?xml version="1.0" encoding="utf-8"?>
<p:sldLayout xmlns:a="http://schemas.openxmlformats.org/drawingml/2006/main" xmlns:r="http://schemas.openxmlformats.org/officeDocument/2006/relationships" xmlns:p="http://schemas.openxmlformats.org/presentationml/2006/main" userDrawn="1">
  <p:cSld name="2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0491556"/>
      </p:ext>
    </p:extLst>
  </p:cSld>
  <p:clrMapOvr>
    <a:masterClrMapping/>
  </p:clrMapOvr>
  <p:timing>
    <p:tnLst>
      <p:par>
        <p:cTn id="1" dur="indefinite" restart="never" nodeType="tmRoot"/>
      </p:par>
    </p:tnLst>
  </p:timing>
</p:sldLayout>
</file>

<file path=ppt/slideLayouts/slideLayout524.xml><?xml version="1.0" encoding="utf-8"?>
<p:sldLayout xmlns:a="http://schemas.openxmlformats.org/drawingml/2006/main" xmlns:r="http://schemas.openxmlformats.org/officeDocument/2006/relationships" xmlns:p="http://schemas.openxmlformats.org/presentationml/2006/main" userDrawn="1">
  <p:cSld name="11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53028625"/>
      </p:ext>
    </p:extLst>
  </p:cSld>
  <p:clrMapOvr>
    <a:masterClrMapping/>
  </p:clrMapOvr>
  <p:timing>
    <p:tnLst>
      <p:par>
        <p:cTn id="1" dur="indefinite" restart="never" nodeType="tmRoot"/>
      </p:par>
    </p:tnLst>
  </p:timing>
</p:sldLayout>
</file>

<file path=ppt/slideLayouts/slideLayout525.xml><?xml version="1.0" encoding="utf-8"?>
<p:sldLayout xmlns:a="http://schemas.openxmlformats.org/drawingml/2006/main" xmlns:r="http://schemas.openxmlformats.org/officeDocument/2006/relationships" xmlns:p="http://schemas.openxmlformats.org/presentationml/2006/main" userDrawn="1">
  <p:cSld name="2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04805016"/>
      </p:ext>
    </p:extLst>
  </p:cSld>
  <p:clrMapOvr>
    <a:masterClrMapping/>
  </p:clrMapOvr>
  <p:timing>
    <p:tnLst>
      <p:par>
        <p:cTn id="1" dur="indefinite" restart="never" nodeType="tmRoot"/>
      </p:par>
    </p:tnLst>
  </p:timing>
</p:sldLayout>
</file>

<file path=ppt/slideLayouts/slideLayout526.xml><?xml version="1.0" encoding="utf-8"?>
<p:sldLayout xmlns:a="http://schemas.openxmlformats.org/drawingml/2006/main" xmlns:r="http://schemas.openxmlformats.org/officeDocument/2006/relationships" xmlns:p="http://schemas.openxmlformats.org/presentationml/2006/main" userDrawn="1">
  <p:cSld name="2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7730478"/>
      </p:ext>
    </p:extLst>
  </p:cSld>
  <p:clrMapOvr>
    <a:masterClrMapping/>
  </p:clrMapOvr>
  <p:timing>
    <p:tnLst>
      <p:par>
        <p:cTn id="1" dur="indefinite" restart="never" nodeType="tmRoot"/>
      </p:par>
    </p:tnLst>
  </p:timing>
</p:sldLayout>
</file>

<file path=ppt/slideLayouts/slideLayout527.xml><?xml version="1.0" encoding="utf-8"?>
<p:sldLayout xmlns:a="http://schemas.openxmlformats.org/drawingml/2006/main" xmlns:r="http://schemas.openxmlformats.org/officeDocument/2006/relationships" xmlns:p="http://schemas.openxmlformats.org/presentationml/2006/main" userDrawn="1">
  <p:cSld name="11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93514262"/>
      </p:ext>
    </p:extLst>
  </p:cSld>
  <p:clrMapOvr>
    <a:masterClrMapping/>
  </p:clrMapOvr>
  <p:timing>
    <p:tnLst>
      <p:par>
        <p:cTn id="1" dur="indefinite" restart="never" nodeType="tmRoot"/>
      </p:par>
    </p:tnLst>
  </p:timing>
</p:sldLayout>
</file>

<file path=ppt/slideLayouts/slideLayout528.xml><?xml version="1.0" encoding="utf-8"?>
<p:sldLayout xmlns:a="http://schemas.openxmlformats.org/drawingml/2006/main" xmlns:r="http://schemas.openxmlformats.org/officeDocument/2006/relationships" xmlns:p="http://schemas.openxmlformats.org/presentationml/2006/main" userDrawn="1">
  <p:cSld name="11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60198654"/>
      </p:ext>
    </p:extLst>
  </p:cSld>
  <p:clrMapOvr>
    <a:masterClrMapping/>
  </p:clrMapOvr>
  <p:timing>
    <p:tnLst>
      <p:par>
        <p:cTn id="1" dur="indefinite" restart="never" nodeType="tmRoot"/>
      </p:par>
    </p:tnLst>
  </p:timing>
</p:sldLayout>
</file>

<file path=ppt/slideLayouts/slideLayout529.xml><?xml version="1.0" encoding="utf-8"?>
<p:sldLayout xmlns:a="http://schemas.openxmlformats.org/drawingml/2006/main" xmlns:r="http://schemas.openxmlformats.org/officeDocument/2006/relationships" xmlns:p="http://schemas.openxmlformats.org/presentationml/2006/main" userDrawn="1">
  <p:cSld name="11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8961072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06474341"/>
      </p:ext>
    </p:extLst>
  </p:cSld>
  <p:clrMapOvr>
    <a:masterClrMapping/>
  </p:clrMapOvr>
  <p:timing>
    <p:tnLst>
      <p:par>
        <p:cTn id="1" dur="indefinite" restart="never" nodeType="tmRoot"/>
      </p:par>
    </p:tnLst>
  </p:timing>
</p:sldLayout>
</file>

<file path=ppt/slideLayouts/slideLayout530.xml><?xml version="1.0" encoding="utf-8"?>
<p:sldLayout xmlns:a="http://schemas.openxmlformats.org/drawingml/2006/main" xmlns:r="http://schemas.openxmlformats.org/officeDocument/2006/relationships" xmlns:p="http://schemas.openxmlformats.org/presentationml/2006/main" userDrawn="1">
  <p:cSld name="2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96058967"/>
      </p:ext>
    </p:extLst>
  </p:cSld>
  <p:clrMapOvr>
    <a:masterClrMapping/>
  </p:clrMapOvr>
  <p:timing>
    <p:tnLst>
      <p:par>
        <p:cTn id="1" dur="indefinite" restart="never" nodeType="tmRoot"/>
      </p:par>
    </p:tnLst>
  </p:timing>
</p:sldLayout>
</file>

<file path=ppt/slideLayouts/slideLayout531.xml><?xml version="1.0" encoding="utf-8"?>
<p:sldLayout xmlns:a="http://schemas.openxmlformats.org/drawingml/2006/main" xmlns:r="http://schemas.openxmlformats.org/officeDocument/2006/relationships" xmlns:p="http://schemas.openxmlformats.org/presentationml/2006/main" userDrawn="1">
  <p:cSld name="2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41424774"/>
      </p:ext>
    </p:extLst>
  </p:cSld>
  <p:clrMapOvr>
    <a:masterClrMapping/>
  </p:clrMapOvr>
  <p:timing>
    <p:tnLst>
      <p:par>
        <p:cTn id="1" dur="indefinite" restart="never" nodeType="tmRoot"/>
      </p:par>
    </p:tnLst>
  </p:timing>
</p:sldLayout>
</file>

<file path=ppt/slideLayouts/slideLayout532.xml><?xml version="1.0" encoding="utf-8"?>
<p:sldLayout xmlns:a="http://schemas.openxmlformats.org/drawingml/2006/main" xmlns:r="http://schemas.openxmlformats.org/officeDocument/2006/relationships" xmlns:p="http://schemas.openxmlformats.org/presentationml/2006/main" userDrawn="1">
  <p:cSld name="2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47092607"/>
      </p:ext>
    </p:extLst>
  </p:cSld>
  <p:clrMapOvr>
    <a:masterClrMapping/>
  </p:clrMapOvr>
  <p:timing>
    <p:tnLst>
      <p:par>
        <p:cTn id="1" dur="indefinite" restart="never" nodeType="tmRoot"/>
      </p:par>
    </p:tnLst>
  </p:timing>
</p:sldLayout>
</file>

<file path=ppt/slideLayouts/slideLayout533.xml><?xml version="1.0" encoding="utf-8"?>
<p:sldLayout xmlns:a="http://schemas.openxmlformats.org/drawingml/2006/main" xmlns:r="http://schemas.openxmlformats.org/officeDocument/2006/relationships" xmlns:p="http://schemas.openxmlformats.org/presentationml/2006/main" userDrawn="1">
  <p:cSld name="2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34887536"/>
      </p:ext>
    </p:extLst>
  </p:cSld>
  <p:clrMapOvr>
    <a:masterClrMapping/>
  </p:clrMapOvr>
  <p:timing>
    <p:tnLst>
      <p:par>
        <p:cTn id="1" dur="indefinite" restart="never" nodeType="tmRoot"/>
      </p:par>
    </p:tnLst>
  </p:timing>
</p:sldLayout>
</file>

<file path=ppt/slideLayouts/slideLayout534.xml><?xml version="1.0" encoding="utf-8"?>
<p:sldLayout xmlns:a="http://schemas.openxmlformats.org/drawingml/2006/main" xmlns:r="http://schemas.openxmlformats.org/officeDocument/2006/relationships" xmlns:p="http://schemas.openxmlformats.org/presentationml/2006/main" userDrawn="1">
  <p:cSld name="2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12027800"/>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userDrawn="1">
  <p:cSld name="11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91843419"/>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userDrawn="1">
  <p:cSld name="2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29316326"/>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userDrawn="1">
  <p:cSld name="2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70633617"/>
      </p:ext>
    </p:extLst>
  </p:cSld>
  <p:clrMapOvr>
    <a:masterClrMapping/>
  </p:clrMapOvr>
  <p:timing>
    <p:tnLst>
      <p:par>
        <p:cTn id="1" dur="indefinite" restart="never" nodeType="tmRoot"/>
      </p:par>
    </p:tnLst>
  </p:timing>
</p:sldLayout>
</file>

<file path=ppt/slideLayouts/slideLayout538.xml><?xml version="1.0" encoding="utf-8"?>
<p:sldLayout xmlns:a="http://schemas.openxmlformats.org/drawingml/2006/main" xmlns:r="http://schemas.openxmlformats.org/officeDocument/2006/relationships" xmlns:p="http://schemas.openxmlformats.org/presentationml/2006/main" userDrawn="1">
  <p:cSld name="11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14693981"/>
      </p:ext>
    </p:extLst>
  </p:cSld>
  <p:clrMapOvr>
    <a:masterClrMapping/>
  </p:clrMapOvr>
  <p:timing>
    <p:tnLst>
      <p:par>
        <p:cTn id="1" dur="indefinite" restart="never" nodeType="tmRoot"/>
      </p:par>
    </p:tnLst>
  </p:timing>
</p:sldLayout>
</file>

<file path=ppt/slideLayouts/slideLayout539.xml><?xml version="1.0" encoding="utf-8"?>
<p:sldLayout xmlns:a="http://schemas.openxmlformats.org/drawingml/2006/main" xmlns:r="http://schemas.openxmlformats.org/officeDocument/2006/relationships" xmlns:p="http://schemas.openxmlformats.org/presentationml/2006/main" userDrawn="1">
  <p:cSld name="11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22000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39705009"/>
      </p:ext>
    </p:extLst>
  </p:cSld>
  <p:clrMapOvr>
    <a:masterClrMapping/>
  </p:clrMapOvr>
  <p:timing>
    <p:tnLst>
      <p:par>
        <p:cTn id="1" dur="indefinite" restart="never" nodeType="tmRoot"/>
      </p:par>
    </p:tnLst>
  </p:timing>
</p:sldLayout>
</file>

<file path=ppt/slideLayouts/slideLayout540.xml><?xml version="1.0" encoding="utf-8"?>
<p:sldLayout xmlns:a="http://schemas.openxmlformats.org/drawingml/2006/main" xmlns:r="http://schemas.openxmlformats.org/officeDocument/2006/relationships" xmlns:p="http://schemas.openxmlformats.org/presentationml/2006/main" userDrawn="1">
  <p:cSld name="11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55589728"/>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userDrawn="1">
  <p:cSld name="2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33262204"/>
      </p:ext>
    </p:extLst>
  </p:cSld>
  <p:clrMapOvr>
    <a:masterClrMapping/>
  </p:clrMapOvr>
  <p:timing>
    <p:tnLst>
      <p:par>
        <p:cTn id="1" dur="indefinite" restart="never" nodeType="tmRoot"/>
      </p:par>
    </p:tnLst>
  </p:timing>
</p:sldLayout>
</file>

<file path=ppt/slideLayouts/slideLayout542.xml><?xml version="1.0" encoding="utf-8"?>
<p:sldLayout xmlns:a="http://schemas.openxmlformats.org/drawingml/2006/main" xmlns:r="http://schemas.openxmlformats.org/officeDocument/2006/relationships" xmlns:p="http://schemas.openxmlformats.org/presentationml/2006/main" userDrawn="1">
  <p:cSld name="2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76522869"/>
      </p:ext>
    </p:extLst>
  </p:cSld>
  <p:clrMapOvr>
    <a:masterClrMapping/>
  </p:clrMapOvr>
  <p:timing>
    <p:tnLst>
      <p:par>
        <p:cTn id="1" dur="indefinite" restart="never" nodeType="tmRoot"/>
      </p:par>
    </p:tnLst>
  </p:timing>
</p:sldLayout>
</file>

<file path=ppt/slideLayouts/slideLayout543.xml><?xml version="1.0" encoding="utf-8"?>
<p:sldLayout xmlns:a="http://schemas.openxmlformats.org/drawingml/2006/main" xmlns:r="http://schemas.openxmlformats.org/officeDocument/2006/relationships" xmlns:p="http://schemas.openxmlformats.org/presentationml/2006/main" userDrawn="1">
  <p:cSld name="2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5438934"/>
      </p:ext>
    </p:extLst>
  </p:cSld>
  <p:clrMapOvr>
    <a:masterClrMapping/>
  </p:clrMapOvr>
  <p:timing>
    <p:tnLst>
      <p:par>
        <p:cTn id="1" dur="indefinite" restart="never" nodeType="tmRoot"/>
      </p:par>
    </p:tnLst>
  </p:timing>
</p:sldLayout>
</file>

<file path=ppt/slideLayouts/slideLayout544.xml><?xml version="1.0" encoding="utf-8"?>
<p:sldLayout xmlns:a="http://schemas.openxmlformats.org/drawingml/2006/main" xmlns:r="http://schemas.openxmlformats.org/officeDocument/2006/relationships" xmlns:p="http://schemas.openxmlformats.org/presentationml/2006/main" userDrawn="1">
  <p:cSld name="2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59237594"/>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userDrawn="1">
  <p:cSld name="2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73321815"/>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userDrawn="1">
  <p:cSld name="12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3328782"/>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userDrawn="1">
  <p:cSld name="2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41265818"/>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userDrawn="1">
  <p:cSld name="2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98040163"/>
      </p:ext>
    </p:extLst>
  </p:cSld>
  <p:clrMapOvr>
    <a:masterClrMapping/>
  </p:clrMapOvr>
  <p:timing>
    <p:tnLst>
      <p:par>
        <p:cTn id="1" dur="indefinite" restart="never" nodeType="tmRoot"/>
      </p:par>
    </p:tnLst>
  </p:timing>
</p:sldLayout>
</file>

<file path=ppt/slideLayouts/slideLayout549.xml><?xml version="1.0" encoding="utf-8"?>
<p:sldLayout xmlns:a="http://schemas.openxmlformats.org/drawingml/2006/main" xmlns:r="http://schemas.openxmlformats.org/officeDocument/2006/relationships" xmlns:p="http://schemas.openxmlformats.org/presentationml/2006/main" userDrawn="1">
  <p:cSld name="12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82484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14544179"/>
      </p:ext>
    </p:extLst>
  </p:cSld>
  <p:clrMapOvr>
    <a:masterClrMapping/>
  </p:clrMapOvr>
  <p:timing>
    <p:tnLst>
      <p:par>
        <p:cTn id="1" dur="indefinite" restart="never" nodeType="tmRoot"/>
      </p:par>
    </p:tnLst>
  </p:timing>
</p:sldLayout>
</file>

<file path=ppt/slideLayouts/slideLayout550.xml><?xml version="1.0" encoding="utf-8"?>
<p:sldLayout xmlns:a="http://schemas.openxmlformats.org/drawingml/2006/main" xmlns:r="http://schemas.openxmlformats.org/officeDocument/2006/relationships" xmlns:p="http://schemas.openxmlformats.org/presentationml/2006/main" userDrawn="1">
  <p:cSld name="12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15931690"/>
      </p:ext>
    </p:extLst>
  </p:cSld>
  <p:clrMapOvr>
    <a:masterClrMapping/>
  </p:clrMapOvr>
  <p:timing>
    <p:tnLst>
      <p:par>
        <p:cTn id="1" dur="indefinite" restart="never" nodeType="tmRoot"/>
      </p:par>
    </p:tnLst>
  </p:timing>
</p:sldLayout>
</file>

<file path=ppt/slideLayouts/slideLayout551.xml><?xml version="1.0" encoding="utf-8"?>
<p:sldLayout xmlns:a="http://schemas.openxmlformats.org/drawingml/2006/main" xmlns:r="http://schemas.openxmlformats.org/officeDocument/2006/relationships" xmlns:p="http://schemas.openxmlformats.org/presentationml/2006/main" userDrawn="1">
  <p:cSld name="12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11924049"/>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userDrawn="1">
  <p:cSld name="2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91823948"/>
      </p:ext>
    </p:extLst>
  </p:cSld>
  <p:clrMapOvr>
    <a:masterClrMapping/>
  </p:clrMapOvr>
  <p:timing>
    <p:tnLst>
      <p:par>
        <p:cTn id="1" dur="indefinite" restart="never" nodeType="tmRoot"/>
      </p:par>
    </p:tnLst>
  </p:timing>
</p:sldLayout>
</file>

<file path=ppt/slideLayouts/slideLayout553.xml><?xml version="1.0" encoding="utf-8"?>
<p:sldLayout xmlns:a="http://schemas.openxmlformats.org/drawingml/2006/main" xmlns:r="http://schemas.openxmlformats.org/officeDocument/2006/relationships" xmlns:p="http://schemas.openxmlformats.org/presentationml/2006/main" userDrawn="1">
  <p:cSld name="2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43963407"/>
      </p:ext>
    </p:extLst>
  </p:cSld>
  <p:clrMapOvr>
    <a:masterClrMapping/>
  </p:clrMapOvr>
  <p:timing>
    <p:tnLst>
      <p:par>
        <p:cTn id="1" dur="indefinite" restart="never" nodeType="tmRoot"/>
      </p:par>
    </p:tnLst>
  </p:timing>
</p:sldLayout>
</file>

<file path=ppt/slideLayouts/slideLayout554.xml><?xml version="1.0" encoding="utf-8"?>
<p:sldLayout xmlns:a="http://schemas.openxmlformats.org/drawingml/2006/main" xmlns:r="http://schemas.openxmlformats.org/officeDocument/2006/relationships" xmlns:p="http://schemas.openxmlformats.org/presentationml/2006/main" userDrawn="1">
  <p:cSld name="2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06498387"/>
      </p:ext>
    </p:extLst>
  </p:cSld>
  <p:clrMapOvr>
    <a:masterClrMapping/>
  </p:clrMapOvr>
  <p:timing>
    <p:tnLst>
      <p:par>
        <p:cTn id="1" dur="indefinite" restart="never" nodeType="tmRoot"/>
      </p:par>
    </p:tnLst>
  </p:timing>
</p:sldLayout>
</file>

<file path=ppt/slideLayouts/slideLayout555.xml><?xml version="1.0" encoding="utf-8"?>
<p:sldLayout xmlns:a="http://schemas.openxmlformats.org/drawingml/2006/main" xmlns:r="http://schemas.openxmlformats.org/officeDocument/2006/relationships" xmlns:p="http://schemas.openxmlformats.org/presentationml/2006/main" userDrawn="1">
  <p:cSld name="2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84942515"/>
      </p:ext>
    </p:extLst>
  </p:cSld>
  <p:clrMapOvr>
    <a:masterClrMapping/>
  </p:clrMapOvr>
  <p:timing>
    <p:tnLst>
      <p:par>
        <p:cTn id="1" dur="indefinite" restart="never" nodeType="tmRoot"/>
      </p:par>
    </p:tnLst>
  </p:timing>
</p:sldLayout>
</file>

<file path=ppt/slideLayouts/slideLayout556.xml><?xml version="1.0" encoding="utf-8"?>
<p:sldLayout xmlns:a="http://schemas.openxmlformats.org/drawingml/2006/main" xmlns:r="http://schemas.openxmlformats.org/officeDocument/2006/relationships" xmlns:p="http://schemas.openxmlformats.org/presentationml/2006/main" userDrawn="1">
  <p:cSld name="2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19030650"/>
      </p:ext>
    </p:extLst>
  </p:cSld>
  <p:clrMapOvr>
    <a:masterClrMapping/>
  </p:clrMapOvr>
  <p:timing>
    <p:tnLst>
      <p:par>
        <p:cTn id="1" dur="indefinite" restart="never" nodeType="tmRoot"/>
      </p:par>
    </p:tnLst>
  </p:timing>
</p:sldLayout>
</file>

<file path=ppt/slideLayouts/slideLayout557.xml><?xml version="1.0" encoding="utf-8"?>
<p:sldLayout xmlns:a="http://schemas.openxmlformats.org/drawingml/2006/main" xmlns:r="http://schemas.openxmlformats.org/officeDocument/2006/relationships" xmlns:p="http://schemas.openxmlformats.org/presentationml/2006/main" userDrawn="1">
  <p:cSld name="2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57576854"/>
      </p:ext>
    </p:extLst>
  </p:cSld>
  <p:clrMapOvr>
    <a:masterClrMapping/>
  </p:clrMapOvr>
  <p:timing>
    <p:tnLst>
      <p:par>
        <p:cTn id="1" dur="indefinite" restart="never" nodeType="tmRoot"/>
      </p:par>
    </p:tnLst>
  </p:timing>
</p:sldLayout>
</file>

<file path=ppt/slideLayouts/slideLayout558.xml><?xml version="1.0" encoding="utf-8"?>
<p:sldLayout xmlns:a="http://schemas.openxmlformats.org/drawingml/2006/main" xmlns:r="http://schemas.openxmlformats.org/officeDocument/2006/relationships" xmlns:p="http://schemas.openxmlformats.org/presentationml/2006/main" userDrawn="1">
  <p:cSld name="2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14001618"/>
      </p:ext>
    </p:extLst>
  </p:cSld>
  <p:clrMapOvr>
    <a:masterClrMapping/>
  </p:clrMapOvr>
  <p:timing>
    <p:tnLst>
      <p:par>
        <p:cTn id="1" dur="indefinite" restart="never" nodeType="tmRoot"/>
      </p:par>
    </p:tnLst>
  </p:timing>
</p:sldLayout>
</file>

<file path=ppt/slideLayouts/slideLayout55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918853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9998620"/>
      </p:ext>
    </p:extLst>
  </p:cSld>
  <p:clrMapOvr>
    <a:masterClrMapping/>
  </p:clrMapOvr>
  <p:timing>
    <p:tnLst>
      <p:par>
        <p:cTn id="1" dur="indefinite" restart="never" nodeType="tmRoot"/>
      </p:par>
    </p:tnLst>
  </p:timing>
</p:sldLayout>
</file>

<file path=ppt/slideLayouts/slideLayout560.xml><?xml version="1.0" encoding="utf-8"?>
<p:sldLayout xmlns:a="http://schemas.openxmlformats.org/drawingml/2006/main" xmlns:r="http://schemas.openxmlformats.org/officeDocument/2006/relationships" xmlns:p="http://schemas.openxmlformats.org/presentationml/2006/main" userDrawn="1">
  <p:cSld name="2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4925631"/>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userDrawn="1">
  <p:cSld name="2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0664572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userDrawn="1">
  <p:cSld name="2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26278165"/>
      </p:ext>
    </p:extLst>
  </p:cSld>
  <p:clrMapOvr>
    <a:masterClrMapping/>
  </p:clrMapOvr>
  <p:timing>
    <p:tnLst>
      <p:par>
        <p:cTn id="1" dur="indefinite" restart="never" nodeType="tmRoot"/>
      </p:par>
    </p:tnLst>
  </p:timing>
</p:sldLayout>
</file>

<file path=ppt/slideLayouts/slideLayout563.xml><?xml version="1.0" encoding="utf-8"?>
<p:sldLayout xmlns:a="http://schemas.openxmlformats.org/drawingml/2006/main" xmlns:r="http://schemas.openxmlformats.org/officeDocument/2006/relationships" xmlns:p="http://schemas.openxmlformats.org/presentationml/2006/main" userDrawn="1">
  <p:cSld name="2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18993055"/>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userDrawn="1">
  <p:cSld name="2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83615130"/>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userDrawn="1">
  <p:cSld name="2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09955415"/>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userDrawn="1">
  <p:cSld name="2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40607889"/>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userDrawn="1">
  <p:cSld name="2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46103365"/>
      </p:ext>
    </p:extLst>
  </p:cSld>
  <p:clrMapOvr>
    <a:masterClrMapping/>
  </p:clrMapOvr>
  <p:timing>
    <p:tnLst>
      <p:par>
        <p:cTn id="1" dur="indefinite" restart="never" nodeType="tmRoot"/>
      </p:par>
    </p:tnLst>
  </p:timing>
</p:sldLayout>
</file>

<file path=ppt/slideLayouts/slideLayout568.xml><?xml version="1.0" encoding="utf-8"?>
<p:sldLayout xmlns:a="http://schemas.openxmlformats.org/drawingml/2006/main" xmlns:r="http://schemas.openxmlformats.org/officeDocument/2006/relationships" xmlns:p="http://schemas.openxmlformats.org/presentationml/2006/main" userDrawn="1">
  <p:cSld name="2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25176608"/>
      </p:ext>
    </p:extLst>
  </p:cSld>
  <p:clrMapOvr>
    <a:masterClrMapping/>
  </p:clrMapOvr>
  <p:timing>
    <p:tnLst>
      <p:par>
        <p:cTn id="1" dur="indefinite" restart="never" nodeType="tmRoot"/>
      </p:par>
    </p:tnLst>
  </p:timing>
</p:sldLayout>
</file>

<file path=ppt/slideLayouts/slideLayout569.xml><?xml version="1.0" encoding="utf-8"?>
<p:sldLayout xmlns:a="http://schemas.openxmlformats.org/drawingml/2006/main" xmlns:r="http://schemas.openxmlformats.org/officeDocument/2006/relationships" xmlns:p="http://schemas.openxmlformats.org/presentationml/2006/main" userDrawn="1">
  <p:cSld name="2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375730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05692937"/>
      </p:ext>
    </p:extLst>
  </p:cSld>
  <p:clrMapOvr>
    <a:masterClrMapping/>
  </p:clrMapOvr>
  <p:timing>
    <p:tnLst>
      <p:par>
        <p:cTn id="1" dur="indefinite" restart="never" nodeType="tmRoot"/>
      </p:par>
    </p:tnLst>
  </p:timing>
</p:sldLayout>
</file>

<file path=ppt/slideLayouts/slideLayout570.xml><?xml version="1.0" encoding="utf-8"?>
<p:sldLayout xmlns:a="http://schemas.openxmlformats.org/drawingml/2006/main" xmlns:r="http://schemas.openxmlformats.org/officeDocument/2006/relationships" xmlns:p="http://schemas.openxmlformats.org/presentationml/2006/main" userDrawn="1">
  <p:cSld name="2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86416276"/>
      </p:ext>
    </p:extLst>
  </p:cSld>
  <p:clrMapOvr>
    <a:masterClrMapping/>
  </p:clrMapOvr>
  <p:timing>
    <p:tnLst>
      <p:par>
        <p:cTn id="1" dur="indefinite" restart="never" nodeType="tmRoot"/>
      </p:par>
    </p:tnLst>
  </p:timing>
</p:sldLayout>
</file>

<file path=ppt/slideLayouts/slideLayout571.xml><?xml version="1.0" encoding="utf-8"?>
<p:sldLayout xmlns:a="http://schemas.openxmlformats.org/drawingml/2006/main" xmlns:r="http://schemas.openxmlformats.org/officeDocument/2006/relationships" xmlns:p="http://schemas.openxmlformats.org/presentationml/2006/main" userDrawn="1">
  <p:cSld name="2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97279943"/>
      </p:ext>
    </p:extLst>
  </p:cSld>
  <p:clrMapOvr>
    <a:masterClrMapping/>
  </p:clrMapOvr>
  <p:timing>
    <p:tnLst>
      <p:par>
        <p:cTn id="1" dur="indefinite" restart="never" nodeType="tmRoot"/>
      </p:par>
    </p:tnLst>
  </p:timing>
</p:sldLayout>
</file>

<file path=ppt/slideLayouts/slideLayout57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71894055"/>
      </p:ext>
    </p:extLst>
  </p:cSld>
  <p:clrMapOvr>
    <a:masterClrMapping/>
  </p:clrMapOvr>
  <p:timing>
    <p:tnLst>
      <p:par>
        <p:cTn id="1" dur="indefinite" restart="never" nodeType="tmRoot"/>
      </p:par>
    </p:tnLst>
  </p:timing>
</p:sldLayout>
</file>

<file path=ppt/slideLayouts/slideLayout573.xml><?xml version="1.0" encoding="utf-8"?>
<p:sldLayout xmlns:a="http://schemas.openxmlformats.org/drawingml/2006/main" xmlns:r="http://schemas.openxmlformats.org/officeDocument/2006/relationships" xmlns:p="http://schemas.openxmlformats.org/presentationml/2006/main" userDrawn="1">
  <p:cSld name="29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23923881"/>
      </p:ext>
    </p:extLst>
  </p:cSld>
  <p:clrMapOvr>
    <a:masterClrMapping/>
  </p:clrMapOvr>
  <p:timing>
    <p:tnLst>
      <p:par>
        <p:cTn id="1" dur="indefinite" restart="never" nodeType="tmRoot"/>
      </p:par>
    </p:tnLst>
  </p:timing>
</p:sldLayout>
</file>

<file path=ppt/slideLayouts/slideLayout574.xml><?xml version="1.0" encoding="utf-8"?>
<p:sldLayout xmlns:a="http://schemas.openxmlformats.org/drawingml/2006/main" xmlns:r="http://schemas.openxmlformats.org/officeDocument/2006/relationships" xmlns:p="http://schemas.openxmlformats.org/presentationml/2006/main" userDrawn="1">
  <p:cSld name="29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34456317"/>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userDrawn="1">
  <p:cSld name="29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06731716"/>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userDrawn="1">
  <p:cSld name="29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6991680"/>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userDrawn="1">
  <p:cSld name="29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69422727"/>
      </p:ext>
    </p:extLst>
  </p:cSld>
  <p:clrMapOvr>
    <a:masterClrMapping/>
  </p:clrMapOvr>
  <p:timing>
    <p:tnLst>
      <p:par>
        <p:cTn id="1" dur="indefinite" restart="never" nodeType="tmRoot"/>
      </p:par>
    </p:tnLst>
  </p:timing>
</p:sldLayout>
</file>

<file path=ppt/slideLayouts/slideLayout578.xml><?xml version="1.0" encoding="utf-8"?>
<p:sldLayout xmlns:a="http://schemas.openxmlformats.org/drawingml/2006/main" xmlns:r="http://schemas.openxmlformats.org/officeDocument/2006/relationships" xmlns:p="http://schemas.openxmlformats.org/presentationml/2006/main" userDrawn="1">
  <p:cSld name="29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83767977"/>
      </p:ext>
    </p:extLst>
  </p:cSld>
  <p:clrMapOvr>
    <a:masterClrMapping/>
  </p:clrMapOvr>
  <p:timing>
    <p:tnLst>
      <p:par>
        <p:cTn id="1" dur="indefinite" restart="never" nodeType="tmRoot"/>
      </p:par>
    </p:tnLst>
  </p:timing>
</p:sldLayout>
</file>

<file path=ppt/slideLayouts/slideLayout579.xml><?xml version="1.0" encoding="utf-8"?>
<p:sldLayout xmlns:a="http://schemas.openxmlformats.org/drawingml/2006/main" xmlns:r="http://schemas.openxmlformats.org/officeDocument/2006/relationships" xmlns:p="http://schemas.openxmlformats.org/presentationml/2006/main" userDrawn="1">
  <p:cSld name="29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360155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225514"/>
      </p:ext>
    </p:extLst>
  </p:cSld>
  <p:clrMapOvr>
    <a:masterClrMapping/>
  </p:clrMapOvr>
  <p:timing>
    <p:tnLst>
      <p:par>
        <p:cTn id="1" dur="indefinite" restart="never" nodeType="tmRoot"/>
      </p:par>
    </p:tnLst>
  </p:timing>
</p:sldLayout>
</file>

<file path=ppt/slideLayouts/slideLayout580.xml><?xml version="1.0" encoding="utf-8"?>
<p:sldLayout xmlns:a="http://schemas.openxmlformats.org/drawingml/2006/main" xmlns:r="http://schemas.openxmlformats.org/officeDocument/2006/relationships" xmlns:p="http://schemas.openxmlformats.org/presentationml/2006/main" userDrawn="1">
  <p:cSld name="29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85838592"/>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userDrawn="1">
  <p:cSld name="29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64992417"/>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userDrawn="1">
  <p:cSld name="30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76676815"/>
      </p:ext>
    </p:extLst>
  </p:cSld>
  <p:clrMapOvr>
    <a:masterClrMapping/>
  </p:clrMapOvr>
  <p:timing>
    <p:tnLst>
      <p:par>
        <p:cTn id="1" dur="indefinite" restart="never" nodeType="tmRoot"/>
      </p:par>
    </p:tnLst>
  </p:timing>
</p:sldLayout>
</file>

<file path=ppt/slideLayouts/slideLayout583.xml><?xml version="1.0" encoding="utf-8"?>
<p:sldLayout xmlns:a="http://schemas.openxmlformats.org/drawingml/2006/main" xmlns:r="http://schemas.openxmlformats.org/officeDocument/2006/relationships" xmlns:p="http://schemas.openxmlformats.org/presentationml/2006/main" userDrawn="1">
  <p:cSld name="30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1319623"/>
      </p:ext>
    </p:extLst>
  </p:cSld>
  <p:clrMapOvr>
    <a:masterClrMapping/>
  </p:clrMapOvr>
  <p:timing>
    <p:tnLst>
      <p:par>
        <p:cTn id="1" dur="indefinite" restart="never" nodeType="tmRoot"/>
      </p:par>
    </p:tnLst>
  </p:timing>
</p:sldLayout>
</file>

<file path=ppt/slideLayouts/slideLayout584.xml><?xml version="1.0" encoding="utf-8"?>
<p:sldLayout xmlns:a="http://schemas.openxmlformats.org/drawingml/2006/main" xmlns:r="http://schemas.openxmlformats.org/officeDocument/2006/relationships" xmlns:p="http://schemas.openxmlformats.org/presentationml/2006/main" userDrawn="1">
  <p:cSld name="30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98907304"/>
      </p:ext>
    </p:extLst>
  </p:cSld>
  <p:clrMapOvr>
    <a:masterClrMapping/>
  </p:clrMapOvr>
  <p:timing>
    <p:tnLst>
      <p:par>
        <p:cTn id="1" dur="indefinite" restart="never" nodeType="tmRoot"/>
      </p:par>
    </p:tnLst>
  </p:timing>
</p:sldLayout>
</file>

<file path=ppt/slideLayouts/slideLayout585.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29631448"/>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preserve="1" userDrawn="1">
  <p:cSld name="30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66074979"/>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preserve="1" userDrawn="1">
  <p:cSld name="12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03639789"/>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userDrawn="1">
  <p:cSld name="30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41015696"/>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7710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48076460"/>
      </p:ext>
    </p:extLst>
  </p:cSld>
  <p:clrMapOvr>
    <a:masterClrMapping/>
  </p:clrMapOvr>
  <p:timing>
    <p:tnLst>
      <p:par>
        <p:cTn id="1" dur="indefinite" restart="never" nodeType="tmRoot"/>
      </p:par>
    </p:tnLst>
  </p:timing>
</p:sldLayout>
</file>

<file path=ppt/slideLayouts/slideLayout590.xml><?xml version="1.0" encoding="utf-8"?>
<p:sldLayout xmlns:a="http://schemas.openxmlformats.org/drawingml/2006/main" xmlns:r="http://schemas.openxmlformats.org/officeDocument/2006/relationships" xmlns:p="http://schemas.openxmlformats.org/presentationml/2006/main" preserve="1" userDrawn="1">
  <p:cSld name="30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45393315"/>
      </p:ext>
    </p:extLst>
  </p:cSld>
  <p:clrMapOvr>
    <a:masterClrMapping/>
  </p:clrMapOvr>
  <p:timing>
    <p:tnLst>
      <p:par>
        <p:cTn id="1" dur="indefinite" restart="never" nodeType="tmRoot"/>
      </p:par>
    </p:tnLst>
  </p:timing>
</p:sldLayout>
</file>

<file path=ppt/slideLayouts/slideLayout591.xml><?xml version="1.0" encoding="utf-8"?>
<p:sldLayout xmlns:a="http://schemas.openxmlformats.org/drawingml/2006/main" xmlns:r="http://schemas.openxmlformats.org/officeDocument/2006/relationships" xmlns:p="http://schemas.openxmlformats.org/presentationml/2006/main" preserve="1" userDrawn="1">
  <p:cSld name="12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61082353"/>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userDrawn="1">
  <p:cSld name="30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55251599"/>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preserve="1"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87375002"/>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preserve="1" userDrawn="1">
  <p:cSld name="30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82289324"/>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preserve="1" userDrawn="1">
  <p:cSld name="12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08450883"/>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40199029"/>
      </p:ext>
    </p:extLst>
  </p:cSld>
  <p:clrMapOvr>
    <a:masterClrMapping/>
  </p:clrMapOvr>
  <p:timing>
    <p:tnLst>
      <p:par>
        <p:cTn id="1" dur="indefinite" restart="never" nodeType="tmRoot"/>
      </p:par>
    </p:tnLst>
  </p:timing>
</p:sldLayout>
</file>

<file path=ppt/slideLayouts/slideLayout597.xml><?xml version="1.0" encoding="utf-8"?>
<p:sldLayout xmlns:a="http://schemas.openxmlformats.org/drawingml/2006/main" xmlns:r="http://schemas.openxmlformats.org/officeDocument/2006/relationships" xmlns:p="http://schemas.openxmlformats.org/presentationml/2006/main" preserve="1" userDrawn="1">
  <p:cSld name="30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02776305"/>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preserve="1" userDrawn="1">
  <p:cSld name="12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22765143"/>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23573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2589850"/>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796356895"/>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preserve="1" userDrawn="1">
  <p:cSld name="30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458560"/>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preserve="1" userDrawn="1">
  <p:cSld name="12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1228750"/>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34675369"/>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userDrawn="1">
  <p:cSld name="3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51874200"/>
      </p:ext>
    </p:extLst>
  </p:cSld>
  <p:clrMapOvr>
    <a:masterClrMapping/>
  </p:clrMapOvr>
  <p:timing>
    <p:tnLst>
      <p:par>
        <p:cTn id="1" dur="indefinite" restart="never" nodeType="tmRoot"/>
      </p:par>
    </p:tnLst>
  </p:timing>
</p:sldLayout>
</file>

<file path=ppt/slideLayouts/slideLayout604.xml><?xml version="1.0" encoding="utf-8"?>
<p:sldLayout xmlns:a="http://schemas.openxmlformats.org/drawingml/2006/main" xmlns:r="http://schemas.openxmlformats.org/officeDocument/2006/relationships" xmlns:p="http://schemas.openxmlformats.org/presentationml/2006/main" userDrawn="1">
  <p:cSld name="3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72158322"/>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userDrawn="1">
  <p:cSld name="3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089232261"/>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userDrawn="1">
  <p:cSld name="3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1619356"/>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userDrawn="1">
  <p:cSld name="3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136029794"/>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userDrawn="1">
  <p:cSld name="12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2018042"/>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userDrawn="1">
  <p:cSld name="3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72344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4111936692"/>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userDrawn="1">
  <p:cSld name="3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93331186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userDrawn="1">
  <p:cSld name="13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200997531"/>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userDrawn="1">
  <p:cSld name="13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56695079"/>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userDrawn="1">
  <p:cSld name="13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6131949"/>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preserve="1"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931787475"/>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preserve="1" userDrawn="1">
  <p:cSld name="3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436119384"/>
      </p:ext>
    </p:extLst>
  </p:cSld>
  <p:clrMapOvr>
    <a:masterClrMapping/>
  </p:clrMapOvr>
  <p:timing>
    <p:tnLst>
      <p:par>
        <p:cTn id="1" dur="indefinite" restart="never" nodeType="tmRoot"/>
      </p:par>
    </p:tnLst>
  </p:timing>
</p:sldLayout>
</file>

<file path=ppt/slideLayouts/slideLayout616.xml><?xml version="1.0" encoding="utf-8"?>
<p:sldLayout xmlns:a="http://schemas.openxmlformats.org/drawingml/2006/main" xmlns:r="http://schemas.openxmlformats.org/officeDocument/2006/relationships" xmlns:p="http://schemas.openxmlformats.org/presentationml/2006/main" preserve="1" userDrawn="1">
  <p:cSld name="13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6747081"/>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preserve="1" userDrawn="1">
  <p:cSld name="3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759488370"/>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userDrawn="1">
  <p:cSld name="13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185289234"/>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41537286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120232008"/>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preserve="1" userDrawn="1">
  <p:cSld name="3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9607132"/>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preserve="1" userDrawn="1">
  <p:cSld name="13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8091386"/>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userDrawn="1">
  <p:cSld name="3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8291047"/>
      </p:ext>
    </p:extLst>
  </p:cSld>
  <p:clrMapOvr>
    <a:masterClrMapping/>
  </p:clrMapOvr>
  <p:timing>
    <p:tnLst>
      <p:par>
        <p:cTn id="1" dur="indefinite" restart="never" nodeType="tmRoot"/>
      </p:par>
    </p:tnLst>
  </p:timing>
</p:sldLayout>
</file>

<file path=ppt/slideLayouts/slideLayout623.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851568052"/>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preserve="1" userDrawn="1">
  <p:cSld name="3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5137322"/>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preserve="1" userDrawn="1">
  <p:cSld name="13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5451321"/>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preserve="1" userDrawn="1">
  <p:cSld name="1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39171793"/>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980158743"/>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preserve="1" userDrawn="1">
  <p:cSld name="3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913792"/>
      </p:ext>
    </p:extLst>
  </p:cSld>
  <p:clrMapOvr>
    <a:masterClrMapping/>
  </p:clrMapOvr>
  <p:timing>
    <p:tnLst>
      <p:par>
        <p:cTn id="1" dur="indefinite" restart="never" nodeType="tmRoot"/>
      </p:par>
    </p:tnLst>
  </p:timing>
</p:sldLayout>
</file>

<file path=ppt/slideLayouts/slideLayout629.xml><?xml version="1.0" encoding="utf-8"?>
<p:sldLayout xmlns:a="http://schemas.openxmlformats.org/drawingml/2006/main" xmlns:r="http://schemas.openxmlformats.org/officeDocument/2006/relationships" xmlns:p="http://schemas.openxmlformats.org/presentationml/2006/main" preserve="1" userDrawn="1">
  <p:cSld name="13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60163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86550534"/>
      </p:ext>
    </p:extLst>
  </p:cSld>
  <p:clrMapOvr>
    <a:masterClrMapping/>
  </p:clrMapOvr>
  <p:timing>
    <p:tnLst>
      <p:par>
        <p:cTn id="1" dur="indefinite" restart="never" nodeType="tmRoot"/>
      </p:par>
    </p:tnLst>
  </p:timing>
</p:sldLayout>
</file>

<file path=ppt/slideLayouts/slideLayout630.xml><?xml version="1.0" encoding="utf-8"?>
<p:sldLayout xmlns:a="http://schemas.openxmlformats.org/drawingml/2006/main" xmlns:r="http://schemas.openxmlformats.org/officeDocument/2006/relationships" xmlns:p="http://schemas.openxmlformats.org/presentationml/2006/main" preserve="1" userDrawn="1">
  <p:cSld name="15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59308058"/>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027270656"/>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preserve="1" userDrawn="1">
  <p:cSld name="3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501605"/>
      </p:ext>
    </p:extLst>
  </p:cSld>
  <p:clrMapOvr>
    <a:masterClrMapping/>
  </p:clrMapOvr>
  <p:timing>
    <p:tnLst>
      <p:par>
        <p:cTn id="1" dur="indefinite" restart="never" nodeType="tmRoot"/>
      </p:par>
    </p:tnLst>
  </p:timing>
</p:sldLayout>
</file>

<file path=ppt/slideLayouts/slideLayout633.xml><?xml version="1.0" encoding="utf-8"?>
<p:sldLayout xmlns:a="http://schemas.openxmlformats.org/drawingml/2006/main" xmlns:r="http://schemas.openxmlformats.org/officeDocument/2006/relationships" xmlns:p="http://schemas.openxmlformats.org/presentationml/2006/main" preserve="1" userDrawn="1">
  <p:cSld name="13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9416217"/>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preserve="1" userDrawn="1">
  <p:cSld name="1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92990558"/>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userDrawn="1">
  <p:cSld name="13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7300713"/>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379706639"/>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preserve="1" userDrawn="1">
  <p:cSld name="3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694143047"/>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preserve="1" userDrawn="1">
  <p:cSld name="14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122092135"/>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42350" y="6508750"/>
            <a:ext cx="900113" cy="184150"/>
          </a:xfrm>
          <a:prstGeom prst="rect">
            <a:avLst/>
          </a:prstGeom>
        </p:spPr>
        <p:txBody>
          <a:bodyPr/>
          <a:lstStyle/>
          <a:p>
            <a:pPr algn="l" fontAlgn="auto">
              <a:spcBef>
                <a:spcPts val="0"/>
              </a:spcBef>
              <a:spcAft>
                <a:spcPts val="0"/>
              </a:spcAft>
              <a:defRPr/>
            </a:pPr>
            <a:fld id="{33E5EF67-8A07-4239-A157-2279DAF3C5D6}" type="slidenum">
              <a:rPr lang="de-DE" sz="1800" b="0" smtClean="0">
                <a:solidFill>
                  <a:srgbClr val="000000"/>
                </a:solidFill>
                <a:latin typeface="Arial"/>
              </a:rPr>
              <a:pPr algn="l" fontAlgn="auto">
                <a:spcBef>
                  <a:spcPts val="0"/>
                </a:spcBef>
                <a:spcAft>
                  <a:spcPts val="0"/>
                </a:spcAft>
                <a:defRPr/>
              </a:pPr>
              <a:t>‹#›</a:t>
            </a:fld>
            <a:endParaRPr lang="de-DE" sz="1800" b="0" dirty="0">
              <a:solidFill>
                <a:srgbClr val="000000"/>
              </a:solidFill>
              <a:latin typeface="Arial"/>
            </a:endParaRPr>
          </a:p>
        </p:txBody>
      </p:sp>
    </p:spTree>
    <p:extLst>
      <p:ext uri="{BB962C8B-B14F-4D97-AF65-F5344CB8AC3E}">
        <p14:creationId xmlns:p14="http://schemas.microsoft.com/office/powerpoint/2010/main" val="30013557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5031593"/>
      </p:ext>
    </p:extLst>
  </p:cSld>
  <p:clrMapOvr>
    <a:masterClrMapping/>
  </p:clrMapOvr>
  <p:timing>
    <p:tnLst>
      <p:par>
        <p:cTn id="1" dur="indefinite" restart="never" nodeType="tmRoot"/>
      </p:par>
    </p:tnLst>
  </p:timing>
</p:sldLayout>
</file>

<file path=ppt/slideLayouts/slideLayout640.xml><?xml version="1.0" encoding="utf-8"?>
<p:sldLayout xmlns:a="http://schemas.openxmlformats.org/drawingml/2006/main" xmlns:r="http://schemas.openxmlformats.org/officeDocument/2006/relationships" xmlns:p="http://schemas.openxmlformats.org/presentationml/2006/main" preserve="1" userDrawn="1">
  <p:cSld name="3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85523139"/>
      </p:ext>
    </p:extLst>
  </p:cSld>
  <p:clrMapOvr>
    <a:masterClrMapping/>
  </p:clrMapOvr>
  <p:timing>
    <p:tnLst>
      <p:par>
        <p:cTn id="1" dur="indefinite" restart="never" nodeType="tmRoot"/>
      </p:par>
    </p:tnLst>
  </p:timing>
</p:sldLayout>
</file>

<file path=ppt/slideLayouts/slideLayout641.xml><?xml version="1.0" encoding="utf-8"?>
<p:sldLayout xmlns:a="http://schemas.openxmlformats.org/drawingml/2006/main" xmlns:r="http://schemas.openxmlformats.org/officeDocument/2006/relationships" xmlns:p="http://schemas.openxmlformats.org/presentationml/2006/main" preserve="1" userDrawn="1">
  <p:cSld name="14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1991554"/>
      </p:ext>
    </p:extLst>
  </p:cSld>
  <p:clrMapOvr>
    <a:masterClrMapping/>
  </p:clrMapOvr>
  <p:timing>
    <p:tnLst>
      <p:par>
        <p:cTn id="1" dur="indefinite" restart="never" nodeType="tmRoot"/>
      </p:par>
    </p:tnLst>
  </p:timing>
</p:sldLayout>
</file>

<file path=ppt/slideLayouts/slideLayout642.xml><?xml version="1.0" encoding="utf-8"?>
<p:sldLayout xmlns:a="http://schemas.openxmlformats.org/drawingml/2006/main" xmlns:r="http://schemas.openxmlformats.org/officeDocument/2006/relationships" xmlns:p="http://schemas.openxmlformats.org/presentationml/2006/main" preserve="1" userDrawn="1">
  <p:cSld name="14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86996461"/>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userDrawn="1">
  <p:cSld name="3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77212351"/>
      </p:ext>
    </p:extLst>
  </p:cSld>
  <p:clrMapOvr>
    <a:masterClrMapping/>
  </p:clrMapOvr>
  <p:timing>
    <p:tnLst>
      <p:par>
        <p:cTn id="1" dur="indefinite" restart="never" nodeType="tmRoot"/>
      </p:par>
    </p:tnLst>
  </p:timing>
</p:sldLayout>
</file>

<file path=ppt/slideLayouts/slideLayout644.xml><?xml version="1.0" encoding="utf-8"?>
<p:sldLayout xmlns:a="http://schemas.openxmlformats.org/drawingml/2006/main" xmlns:r="http://schemas.openxmlformats.org/officeDocument/2006/relationships" xmlns:p="http://schemas.openxmlformats.org/presentationml/2006/main" userDrawn="1">
  <p:cSld name="3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52605842"/>
      </p:ext>
    </p:extLst>
  </p:cSld>
  <p:clrMapOvr>
    <a:masterClrMapping/>
  </p:clrMapOvr>
  <p:timing>
    <p:tnLst>
      <p:par>
        <p:cTn id="1" dur="indefinite" restart="never" nodeType="tmRoot"/>
      </p:par>
    </p:tnLst>
  </p:timing>
</p:sldLayout>
</file>

<file path=ppt/slideLayouts/slideLayout645.xml><?xml version="1.0" encoding="utf-8"?>
<p:sldLayout xmlns:a="http://schemas.openxmlformats.org/drawingml/2006/main" xmlns:r="http://schemas.openxmlformats.org/officeDocument/2006/relationships" xmlns:p="http://schemas.openxmlformats.org/presentationml/2006/main" userDrawn="1">
  <p:cSld name="3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34409302"/>
      </p:ext>
    </p:extLst>
  </p:cSld>
  <p:clrMapOvr>
    <a:masterClrMapping/>
  </p:clrMapOvr>
  <p:timing>
    <p:tnLst>
      <p:par>
        <p:cTn id="1" dur="indefinite" restart="never" nodeType="tmRoot"/>
      </p:par>
    </p:tnLst>
  </p:timing>
</p:sldLayout>
</file>

<file path=ppt/slideLayouts/slideLayout646.xml><?xml version="1.0" encoding="utf-8"?>
<p:sldLayout xmlns:a="http://schemas.openxmlformats.org/drawingml/2006/main" xmlns:r="http://schemas.openxmlformats.org/officeDocument/2006/relationships" xmlns:p="http://schemas.openxmlformats.org/presentationml/2006/main" userDrawn="1">
  <p:cSld name="3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51745144"/>
      </p:ext>
    </p:extLst>
  </p:cSld>
  <p:clrMapOvr>
    <a:masterClrMapping/>
  </p:clrMapOvr>
  <p:timing>
    <p:tnLst>
      <p:par>
        <p:cTn id="1" dur="indefinite" restart="never" nodeType="tmRoot"/>
      </p:par>
    </p:tnLst>
  </p:timing>
</p:sldLayout>
</file>

<file path=ppt/slideLayouts/slideLayout647.xml><?xml version="1.0" encoding="utf-8"?>
<p:sldLayout xmlns:a="http://schemas.openxmlformats.org/drawingml/2006/main" xmlns:r="http://schemas.openxmlformats.org/officeDocument/2006/relationships" xmlns:p="http://schemas.openxmlformats.org/presentationml/2006/main" userDrawn="1">
  <p:cSld name="3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51734578"/>
      </p:ext>
    </p:extLst>
  </p:cSld>
  <p:clrMapOvr>
    <a:masterClrMapping/>
  </p:clrMapOvr>
  <p:timing>
    <p:tnLst>
      <p:par>
        <p:cTn id="1" dur="indefinite" restart="never" nodeType="tmRoot"/>
      </p:par>
    </p:tnLst>
  </p:timing>
</p:sldLayout>
</file>

<file path=ppt/slideLayouts/slideLayout648.xml><?xml version="1.0" encoding="utf-8"?>
<p:sldLayout xmlns:a="http://schemas.openxmlformats.org/drawingml/2006/main" xmlns:r="http://schemas.openxmlformats.org/officeDocument/2006/relationships" xmlns:p="http://schemas.openxmlformats.org/presentationml/2006/main" userDrawn="1">
  <p:cSld name="14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4071128"/>
      </p:ext>
    </p:extLst>
  </p:cSld>
  <p:clrMapOvr>
    <a:masterClrMapping/>
  </p:clrMapOvr>
  <p:timing>
    <p:tnLst>
      <p:par>
        <p:cTn id="1" dur="indefinite" restart="never" nodeType="tmRoot"/>
      </p:par>
    </p:tnLst>
  </p:timing>
</p:sldLayout>
</file>

<file path=ppt/slideLayouts/slideLayout649.xml><?xml version="1.0" encoding="utf-8"?>
<p:sldLayout xmlns:a="http://schemas.openxmlformats.org/drawingml/2006/main" xmlns:r="http://schemas.openxmlformats.org/officeDocument/2006/relationships" xmlns:p="http://schemas.openxmlformats.org/presentationml/2006/main" userDrawn="1">
  <p:cSld name="3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9891564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1881284"/>
      </p:ext>
    </p:extLst>
  </p:cSld>
  <p:clrMapOvr>
    <a:masterClrMapping/>
  </p:clrMapOvr>
  <p:timing>
    <p:tnLst>
      <p:par>
        <p:cTn id="1" dur="indefinite" restart="never" nodeType="tmRoot"/>
      </p:par>
    </p:tnLst>
  </p:timing>
</p:sldLayout>
</file>

<file path=ppt/slideLayouts/slideLayout650.xml><?xml version="1.0" encoding="utf-8"?>
<p:sldLayout xmlns:a="http://schemas.openxmlformats.org/drawingml/2006/main" xmlns:r="http://schemas.openxmlformats.org/officeDocument/2006/relationships" xmlns:p="http://schemas.openxmlformats.org/presentationml/2006/main" userDrawn="1">
  <p:cSld name="3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92883470"/>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userDrawn="1">
  <p:cSld name="14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06945757"/>
      </p:ext>
    </p:extLst>
  </p:cSld>
  <p:clrMapOvr>
    <a:masterClrMapping/>
  </p:clrMapOvr>
  <p:timing>
    <p:tnLst>
      <p:par>
        <p:cTn id="1" dur="indefinite" restart="never" nodeType="tmRoot"/>
      </p:par>
    </p:tnLst>
  </p:timing>
</p:sldLayout>
</file>

<file path=ppt/slideLayouts/slideLayout652.xml><?xml version="1.0" encoding="utf-8"?>
<p:sldLayout xmlns:a="http://schemas.openxmlformats.org/drawingml/2006/main" xmlns:r="http://schemas.openxmlformats.org/officeDocument/2006/relationships" xmlns:p="http://schemas.openxmlformats.org/presentationml/2006/main" userDrawn="1">
  <p:cSld name="14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56315193"/>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userDrawn="1">
  <p:cSld name="14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09541381"/>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userDrawn="1">
  <p:cSld name="3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50564575"/>
      </p:ext>
    </p:extLst>
  </p:cSld>
  <p:clrMapOvr>
    <a:masterClrMapping/>
  </p:clrMapOvr>
  <p:timing>
    <p:tnLst>
      <p:par>
        <p:cTn id="1" dur="indefinite" restart="never" nodeType="tmRoot"/>
      </p:par>
    </p:tnLst>
  </p:timing>
</p:sldLayout>
</file>

<file path=ppt/slideLayouts/slideLayout655.xml><?xml version="1.0" encoding="utf-8"?>
<p:sldLayout xmlns:a="http://schemas.openxmlformats.org/drawingml/2006/main" xmlns:r="http://schemas.openxmlformats.org/officeDocument/2006/relationships" xmlns:p="http://schemas.openxmlformats.org/presentationml/2006/main" userDrawn="1">
  <p:cSld name="3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77330568"/>
      </p:ext>
    </p:extLst>
  </p:cSld>
  <p:clrMapOvr>
    <a:masterClrMapping/>
  </p:clrMapOvr>
  <p:timing>
    <p:tnLst>
      <p:par>
        <p:cTn id="1" dur="indefinite" restart="never" nodeType="tmRoot"/>
      </p:par>
    </p:tnLst>
  </p:timing>
</p:sldLayout>
</file>

<file path=ppt/slideLayouts/slideLayout656.xml><?xml version="1.0" encoding="utf-8"?>
<p:sldLayout xmlns:a="http://schemas.openxmlformats.org/drawingml/2006/main" xmlns:r="http://schemas.openxmlformats.org/officeDocument/2006/relationships" xmlns:p="http://schemas.openxmlformats.org/presentationml/2006/main" userDrawn="1">
  <p:cSld name="3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59853019"/>
      </p:ext>
    </p:extLst>
  </p:cSld>
  <p:clrMapOvr>
    <a:masterClrMapping/>
  </p:clrMapOvr>
  <p:timing>
    <p:tnLst>
      <p:par>
        <p:cTn id="1" dur="indefinite" restart="never" nodeType="tmRoot"/>
      </p:par>
    </p:tnLst>
  </p:timing>
</p:sldLayout>
</file>

<file path=ppt/slideLayouts/slideLayout657.xml><?xml version="1.0" encoding="utf-8"?>
<p:sldLayout xmlns:a="http://schemas.openxmlformats.org/drawingml/2006/main" xmlns:r="http://schemas.openxmlformats.org/officeDocument/2006/relationships" xmlns:p="http://schemas.openxmlformats.org/presentationml/2006/main" userDrawn="1">
  <p:cSld name="3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47980612"/>
      </p:ext>
    </p:extLst>
  </p:cSld>
  <p:clrMapOvr>
    <a:masterClrMapping/>
  </p:clrMapOvr>
  <p:timing>
    <p:tnLst>
      <p:par>
        <p:cTn id="1" dur="indefinite" restart="never" nodeType="tmRoot"/>
      </p:par>
    </p:tnLst>
  </p:timing>
</p:sldLayout>
</file>

<file path=ppt/slideLayouts/slideLayout658.xml><?xml version="1.0" encoding="utf-8"?>
<p:sldLayout xmlns:a="http://schemas.openxmlformats.org/drawingml/2006/main" xmlns:r="http://schemas.openxmlformats.org/officeDocument/2006/relationships" xmlns:p="http://schemas.openxmlformats.org/presentationml/2006/main" userDrawn="1">
  <p:cSld name="14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44830803"/>
      </p:ext>
    </p:extLst>
  </p:cSld>
  <p:clrMapOvr>
    <a:masterClrMapping/>
  </p:clrMapOvr>
  <p:timing>
    <p:tnLst>
      <p:par>
        <p:cTn id="1" dur="indefinite" restart="never" nodeType="tmRoot"/>
      </p:par>
    </p:tnLst>
  </p:timing>
</p:sldLayout>
</file>

<file path=ppt/slideLayouts/slideLayout659.xml><?xml version="1.0" encoding="utf-8"?>
<p:sldLayout xmlns:a="http://schemas.openxmlformats.org/drawingml/2006/main" xmlns:r="http://schemas.openxmlformats.org/officeDocument/2006/relationships" xmlns:p="http://schemas.openxmlformats.org/presentationml/2006/main" userDrawn="1">
  <p:cSld name="3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423427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00887441"/>
      </p:ext>
    </p:extLst>
  </p:cSld>
  <p:clrMapOvr>
    <a:masterClrMapping/>
  </p:clrMapOvr>
  <p:timing>
    <p:tnLst>
      <p:par>
        <p:cTn id="1" dur="indefinite" restart="never" nodeType="tmRoot"/>
      </p:par>
    </p:tnLst>
  </p:timing>
</p:sldLayout>
</file>

<file path=ppt/slideLayouts/slideLayout660.xml><?xml version="1.0" encoding="utf-8"?>
<p:sldLayout xmlns:a="http://schemas.openxmlformats.org/drawingml/2006/main" xmlns:r="http://schemas.openxmlformats.org/officeDocument/2006/relationships" xmlns:p="http://schemas.openxmlformats.org/presentationml/2006/main" userDrawn="1">
  <p:cSld name="3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28770624"/>
      </p:ext>
    </p:extLst>
  </p:cSld>
  <p:clrMapOvr>
    <a:masterClrMapping/>
  </p:clrMapOvr>
  <p:timing>
    <p:tnLst>
      <p:par>
        <p:cTn id="1" dur="indefinite" restart="never" nodeType="tmRoot"/>
      </p:par>
    </p:tnLst>
  </p:timing>
</p:sldLayout>
</file>

<file path=ppt/slideLayouts/slideLayout661.xml><?xml version="1.0" encoding="utf-8"?>
<p:sldLayout xmlns:a="http://schemas.openxmlformats.org/drawingml/2006/main" xmlns:r="http://schemas.openxmlformats.org/officeDocument/2006/relationships" xmlns:p="http://schemas.openxmlformats.org/presentationml/2006/main" userDrawn="1">
  <p:cSld name="14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79797553"/>
      </p:ext>
    </p:extLst>
  </p:cSld>
  <p:clrMapOvr>
    <a:masterClrMapping/>
  </p:clrMapOvr>
  <p:timing>
    <p:tnLst>
      <p:par>
        <p:cTn id="1" dur="indefinite" restart="never" nodeType="tmRoot"/>
      </p:par>
    </p:tnLst>
  </p:timing>
</p:sldLayout>
</file>

<file path=ppt/slideLayouts/slideLayout662.xml><?xml version="1.0" encoding="utf-8"?>
<p:sldLayout xmlns:a="http://schemas.openxmlformats.org/drawingml/2006/main" xmlns:r="http://schemas.openxmlformats.org/officeDocument/2006/relationships" xmlns:p="http://schemas.openxmlformats.org/presentationml/2006/main" userDrawn="1">
  <p:cSld name="14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72529410"/>
      </p:ext>
    </p:extLst>
  </p:cSld>
  <p:clrMapOvr>
    <a:masterClrMapping/>
  </p:clrMapOvr>
  <p:timing>
    <p:tnLst>
      <p:par>
        <p:cTn id="1" dur="indefinite" restart="never" nodeType="tmRoot"/>
      </p:par>
    </p:tnLst>
  </p:timing>
</p:sldLayout>
</file>

<file path=ppt/slideLayouts/slideLayout663.xml><?xml version="1.0" encoding="utf-8"?>
<p:sldLayout xmlns:a="http://schemas.openxmlformats.org/drawingml/2006/main" xmlns:r="http://schemas.openxmlformats.org/officeDocument/2006/relationships" xmlns:p="http://schemas.openxmlformats.org/presentationml/2006/main" userDrawn="1">
  <p:cSld name="15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79449239"/>
      </p:ext>
    </p:extLst>
  </p:cSld>
  <p:clrMapOvr>
    <a:masterClrMapping/>
  </p:clrMapOvr>
  <p:timing>
    <p:tnLst>
      <p:par>
        <p:cTn id="1" dur="indefinite" restart="never" nodeType="tmRoot"/>
      </p:par>
    </p:tnLst>
  </p:timing>
</p:sldLayout>
</file>

<file path=ppt/slideLayouts/slideLayout664.xml><?xml version="1.0" encoding="utf-8"?>
<p:sldLayout xmlns:a="http://schemas.openxmlformats.org/drawingml/2006/main" xmlns:r="http://schemas.openxmlformats.org/officeDocument/2006/relationships" xmlns:p="http://schemas.openxmlformats.org/presentationml/2006/main" userDrawn="1">
  <p:cSld name="3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45567036"/>
      </p:ext>
    </p:extLst>
  </p:cSld>
  <p:clrMapOvr>
    <a:masterClrMapping/>
  </p:clrMapOvr>
  <p:timing>
    <p:tnLst>
      <p:par>
        <p:cTn id="1" dur="indefinite" restart="never" nodeType="tmRoot"/>
      </p:par>
    </p:tnLst>
  </p:timing>
</p:sldLayout>
</file>

<file path=ppt/slideLayouts/slideLayout665.xml><?xml version="1.0" encoding="utf-8"?>
<p:sldLayout xmlns:a="http://schemas.openxmlformats.org/drawingml/2006/main" xmlns:r="http://schemas.openxmlformats.org/officeDocument/2006/relationships" xmlns:p="http://schemas.openxmlformats.org/presentationml/2006/main" userDrawn="1">
  <p:cSld name="3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68341789"/>
      </p:ext>
    </p:extLst>
  </p:cSld>
  <p:clrMapOvr>
    <a:masterClrMapping/>
  </p:clrMapOvr>
  <p:timing>
    <p:tnLst>
      <p:par>
        <p:cTn id="1" dur="indefinite" restart="never" nodeType="tmRoot"/>
      </p:par>
    </p:tnLst>
  </p:timing>
</p:sldLayout>
</file>

<file path=ppt/slideLayouts/slideLayout666.xml><?xml version="1.0" encoding="utf-8"?>
<p:sldLayout xmlns:a="http://schemas.openxmlformats.org/drawingml/2006/main" xmlns:r="http://schemas.openxmlformats.org/officeDocument/2006/relationships" xmlns:p="http://schemas.openxmlformats.org/presentationml/2006/main" userDrawn="1">
  <p:cSld name="3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96951335"/>
      </p:ext>
    </p:extLst>
  </p:cSld>
  <p:clrMapOvr>
    <a:masterClrMapping/>
  </p:clrMapOvr>
  <p:timing>
    <p:tnLst>
      <p:par>
        <p:cTn id="1" dur="indefinite" restart="never" nodeType="tmRoot"/>
      </p:par>
    </p:tnLst>
  </p:timing>
</p:sldLayout>
</file>

<file path=ppt/slideLayouts/slideLayout667.xml><?xml version="1.0" encoding="utf-8"?>
<p:sldLayout xmlns:a="http://schemas.openxmlformats.org/drawingml/2006/main" xmlns:r="http://schemas.openxmlformats.org/officeDocument/2006/relationships" xmlns:p="http://schemas.openxmlformats.org/presentationml/2006/main" userDrawn="1">
  <p:cSld name="3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67241070"/>
      </p:ext>
    </p:extLst>
  </p:cSld>
  <p:clrMapOvr>
    <a:masterClrMapping/>
  </p:clrMapOvr>
  <p:timing>
    <p:tnLst>
      <p:par>
        <p:cTn id="1" dur="indefinite" restart="never" nodeType="tmRoot"/>
      </p:par>
    </p:tnLst>
  </p:timing>
</p:sldLayout>
</file>

<file path=ppt/slideLayouts/slideLayout668.xml><?xml version="1.0" encoding="utf-8"?>
<p:sldLayout xmlns:a="http://schemas.openxmlformats.org/drawingml/2006/main" xmlns:r="http://schemas.openxmlformats.org/officeDocument/2006/relationships" xmlns:p="http://schemas.openxmlformats.org/presentationml/2006/main" userDrawn="1">
  <p:cSld name="3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80747624"/>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userDrawn="1">
  <p:cSld name="15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141799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625051"/>
      </p:ext>
    </p:extLst>
  </p:cSld>
  <p:clrMapOvr>
    <a:masterClrMapping/>
  </p:clrMapOvr>
  <p:timing>
    <p:tnLst>
      <p:par>
        <p:cTn id="1" dur="indefinite" restart="never" nodeType="tmRoot"/>
      </p:par>
    </p:tnLst>
  </p:timing>
</p:sldLayout>
</file>

<file path=ppt/slideLayouts/slideLayout670.xml><?xml version="1.0" encoding="utf-8"?>
<p:sldLayout xmlns:a="http://schemas.openxmlformats.org/drawingml/2006/main" xmlns:r="http://schemas.openxmlformats.org/officeDocument/2006/relationships" xmlns:p="http://schemas.openxmlformats.org/presentationml/2006/main" userDrawn="1">
  <p:cSld name="3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07386619"/>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userDrawn="1">
  <p:cSld name="3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51955790"/>
      </p:ext>
    </p:extLst>
  </p:cSld>
  <p:clrMapOvr>
    <a:masterClrMapping/>
  </p:clrMapOvr>
  <p:timing>
    <p:tnLst>
      <p:par>
        <p:cTn id="1" dur="indefinite" restart="never" nodeType="tmRoot"/>
      </p:par>
    </p:tnLst>
  </p:timing>
</p:sldLayout>
</file>

<file path=ppt/slideLayouts/slideLayout672.xml><?xml version="1.0" encoding="utf-8"?>
<p:sldLayout xmlns:a="http://schemas.openxmlformats.org/drawingml/2006/main" xmlns:r="http://schemas.openxmlformats.org/officeDocument/2006/relationships" xmlns:p="http://schemas.openxmlformats.org/presentationml/2006/main" userDrawn="1">
  <p:cSld name="15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51641856"/>
      </p:ext>
    </p:extLst>
  </p:cSld>
  <p:clrMapOvr>
    <a:masterClrMapping/>
  </p:clrMapOvr>
  <p:timing>
    <p:tnLst>
      <p:par>
        <p:cTn id="1" dur="indefinite" restart="never" nodeType="tmRoot"/>
      </p:par>
    </p:tnLst>
  </p:timing>
</p:sldLayout>
</file>

<file path=ppt/slideLayouts/slideLayout673.xml><?xml version="1.0" encoding="utf-8"?>
<p:sldLayout xmlns:a="http://schemas.openxmlformats.org/drawingml/2006/main" xmlns:r="http://schemas.openxmlformats.org/officeDocument/2006/relationships" xmlns:p="http://schemas.openxmlformats.org/presentationml/2006/main" userDrawn="1">
  <p:cSld name="15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34219754"/>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userDrawn="1">
  <p:cSld name="15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69775190"/>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userDrawn="1">
  <p:cSld name="3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71156045"/>
      </p:ext>
    </p:extLst>
  </p:cSld>
  <p:clrMapOvr>
    <a:masterClrMapping/>
  </p:clrMapOvr>
  <p:timing>
    <p:tnLst>
      <p:par>
        <p:cTn id="1" dur="indefinite" restart="never" nodeType="tmRoot"/>
      </p:par>
    </p:tnLst>
  </p:timing>
</p:sldLayout>
</file>

<file path=ppt/slideLayouts/slideLayout676.xml><?xml version="1.0" encoding="utf-8"?>
<p:sldLayout xmlns:a="http://schemas.openxmlformats.org/drawingml/2006/main" xmlns:r="http://schemas.openxmlformats.org/officeDocument/2006/relationships" xmlns:p="http://schemas.openxmlformats.org/presentationml/2006/main" userDrawn="1">
  <p:cSld name="3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33678586"/>
      </p:ext>
    </p:extLst>
  </p:cSld>
  <p:clrMapOvr>
    <a:masterClrMapping/>
  </p:clrMapOvr>
  <p:timing>
    <p:tnLst>
      <p:par>
        <p:cTn id="1" dur="indefinite" restart="never" nodeType="tmRoot"/>
      </p:par>
    </p:tnLst>
  </p:timing>
</p:sldLayout>
</file>

<file path=ppt/slideLayouts/slideLayout677.xml><?xml version="1.0" encoding="utf-8"?>
<p:sldLayout xmlns:a="http://schemas.openxmlformats.org/drawingml/2006/main" xmlns:r="http://schemas.openxmlformats.org/officeDocument/2006/relationships" xmlns:p="http://schemas.openxmlformats.org/presentationml/2006/main" userDrawn="1">
  <p:cSld name="3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10480031"/>
      </p:ext>
    </p:extLst>
  </p:cSld>
  <p:clrMapOvr>
    <a:masterClrMapping/>
  </p:clrMapOvr>
  <p:timing>
    <p:tnLst>
      <p:par>
        <p:cTn id="1" dur="indefinite" restart="never" nodeType="tmRoot"/>
      </p:par>
    </p:tnLst>
  </p:timing>
</p:sldLayout>
</file>

<file path=ppt/slideLayouts/slideLayout678.xml><?xml version="1.0" encoding="utf-8"?>
<p:sldLayout xmlns:a="http://schemas.openxmlformats.org/drawingml/2006/main" xmlns:r="http://schemas.openxmlformats.org/officeDocument/2006/relationships" xmlns:p="http://schemas.openxmlformats.org/presentationml/2006/main" userDrawn="1">
  <p:cSld name="3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63398284"/>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userDrawn="1">
  <p:cSld name="3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501970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40568198"/>
      </p:ext>
    </p:extLst>
  </p:cSld>
  <p:clrMapOvr>
    <a:masterClrMapping/>
  </p:clrMapOvr>
  <p:timing>
    <p:tnLst>
      <p:par>
        <p:cTn id="1" dur="indefinite" restart="never" nodeType="tmRoot"/>
      </p:par>
    </p:tnLst>
  </p:timing>
</p:sldLayout>
</file>

<file path=ppt/slideLayouts/slideLayout680.xml><?xml version="1.0" encoding="utf-8"?>
<p:sldLayout xmlns:a="http://schemas.openxmlformats.org/drawingml/2006/main" xmlns:r="http://schemas.openxmlformats.org/officeDocument/2006/relationships" xmlns:p="http://schemas.openxmlformats.org/presentationml/2006/main" userDrawn="1">
  <p:cSld name="15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97904500"/>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userDrawn="1">
  <p:cSld name="3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78939849"/>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userDrawn="1">
  <p:cSld name="3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28652822"/>
      </p:ext>
    </p:extLst>
  </p:cSld>
  <p:clrMapOvr>
    <a:masterClrMapping/>
  </p:clrMapOvr>
  <p:timing>
    <p:tnLst>
      <p:par>
        <p:cTn id="1" dur="indefinite" restart="never" nodeType="tmRoot"/>
      </p:par>
    </p:tnLst>
  </p:timing>
</p:sldLayout>
</file>

<file path=ppt/slideLayouts/slideLayout683.xml><?xml version="1.0" encoding="utf-8"?>
<p:sldLayout xmlns:a="http://schemas.openxmlformats.org/drawingml/2006/main" xmlns:r="http://schemas.openxmlformats.org/officeDocument/2006/relationships" xmlns:p="http://schemas.openxmlformats.org/presentationml/2006/main" userDrawn="1">
  <p:cSld name="15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4841816"/>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userDrawn="1">
  <p:cSld name="15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06730821"/>
      </p:ext>
    </p:extLst>
  </p:cSld>
  <p:clrMapOvr>
    <a:masterClrMapping/>
  </p:clrMapOvr>
  <p:timing>
    <p:tnLst>
      <p:par>
        <p:cTn id="1" dur="indefinite" restart="never" nodeType="tmRoot"/>
      </p:par>
    </p:tnLst>
  </p:timing>
</p:sldLayout>
</file>

<file path=ppt/slideLayouts/slideLayout685.xml><?xml version="1.0" encoding="utf-8"?>
<p:sldLayout xmlns:a="http://schemas.openxmlformats.org/drawingml/2006/main" xmlns:r="http://schemas.openxmlformats.org/officeDocument/2006/relationships" xmlns:p="http://schemas.openxmlformats.org/presentationml/2006/main" userDrawn="1">
  <p:cSld name="15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87445055"/>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userDrawn="1">
  <p:cSld name="3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89882423"/>
      </p:ext>
    </p:extLst>
  </p:cSld>
  <p:clrMapOvr>
    <a:masterClrMapping/>
  </p:clrMapOvr>
  <p:timing>
    <p:tnLst>
      <p:par>
        <p:cTn id="1" dur="indefinite" restart="never" nodeType="tmRoot"/>
      </p:par>
    </p:tnLst>
  </p:timing>
</p:sldLayout>
</file>

<file path=ppt/slideLayouts/slideLayout687.xml><?xml version="1.0" encoding="utf-8"?>
<p:sldLayout xmlns:a="http://schemas.openxmlformats.org/drawingml/2006/main" xmlns:r="http://schemas.openxmlformats.org/officeDocument/2006/relationships" xmlns:p="http://schemas.openxmlformats.org/presentationml/2006/main" userDrawn="1">
  <p:cSld name="3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32889975"/>
      </p:ext>
    </p:extLst>
  </p:cSld>
  <p:clrMapOvr>
    <a:masterClrMapping/>
  </p:clrMapOvr>
  <p:timing>
    <p:tnLst>
      <p:par>
        <p:cTn id="1" dur="indefinite" restart="never" nodeType="tmRoot"/>
      </p:par>
    </p:tnLst>
  </p:timing>
</p:sldLayout>
</file>

<file path=ppt/slideLayouts/slideLayout688.xml><?xml version="1.0" encoding="utf-8"?>
<p:sldLayout xmlns:a="http://schemas.openxmlformats.org/drawingml/2006/main" xmlns:r="http://schemas.openxmlformats.org/officeDocument/2006/relationships" xmlns:p="http://schemas.openxmlformats.org/presentationml/2006/main" userDrawn="1">
  <p:cSld name="3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86880468"/>
      </p:ext>
    </p:extLst>
  </p:cSld>
  <p:clrMapOvr>
    <a:masterClrMapping/>
  </p:clrMapOvr>
  <p:timing>
    <p:tnLst>
      <p:par>
        <p:cTn id="1" dur="indefinite" restart="never" nodeType="tmRoot"/>
      </p:par>
    </p:tnLst>
  </p:timing>
</p:sldLayout>
</file>

<file path=ppt/slideLayouts/slideLayout689.xml><?xml version="1.0" encoding="utf-8"?>
<p:sldLayout xmlns:a="http://schemas.openxmlformats.org/drawingml/2006/main" xmlns:r="http://schemas.openxmlformats.org/officeDocument/2006/relationships" xmlns:p="http://schemas.openxmlformats.org/presentationml/2006/main" userDrawn="1">
  <p:cSld name="3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8949811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7713727"/>
      </p:ext>
    </p:extLst>
  </p:cSld>
  <p:clrMapOvr>
    <a:masterClrMapping/>
  </p:clrMapOvr>
  <p:timing>
    <p:tnLst>
      <p:par>
        <p:cTn id="1" dur="indefinite" restart="never" nodeType="tmRoot"/>
      </p:par>
    </p:tnLst>
  </p:timing>
</p:sldLayout>
</file>

<file path=ppt/slideLayouts/slideLayout690.xml><?xml version="1.0" encoding="utf-8"?>
<p:sldLayout xmlns:a="http://schemas.openxmlformats.org/drawingml/2006/main" xmlns:r="http://schemas.openxmlformats.org/officeDocument/2006/relationships" xmlns:p="http://schemas.openxmlformats.org/presentationml/2006/main" userDrawn="1">
  <p:cSld name="3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120159"/>
      </p:ext>
    </p:extLst>
  </p:cSld>
  <p:clrMapOvr>
    <a:masterClrMapping/>
  </p:clrMapOvr>
  <p:timing>
    <p:tnLst>
      <p:par>
        <p:cTn id="1" dur="indefinite" restart="never" nodeType="tmRoot"/>
      </p:par>
    </p:tnLst>
  </p:timing>
</p:sldLayout>
</file>

<file path=ppt/slideLayouts/slideLayout691.xml><?xml version="1.0" encoding="utf-8"?>
<p:sldLayout xmlns:a="http://schemas.openxmlformats.org/drawingml/2006/main" xmlns:r="http://schemas.openxmlformats.org/officeDocument/2006/relationships" xmlns:p="http://schemas.openxmlformats.org/presentationml/2006/main" userDrawn="1">
  <p:cSld name="3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19278676"/>
      </p:ext>
    </p:extLst>
  </p:cSld>
  <p:clrMapOvr>
    <a:masterClrMapping/>
  </p:clrMapOvr>
  <p:timing>
    <p:tnLst>
      <p:par>
        <p:cTn id="1" dur="indefinite" restart="never" nodeType="tmRoot"/>
      </p:par>
    </p:tnLst>
  </p:timing>
</p:sldLayout>
</file>

<file path=ppt/slideLayouts/slideLayout692.xml><?xml version="1.0" encoding="utf-8"?>
<p:sldLayout xmlns:a="http://schemas.openxmlformats.org/drawingml/2006/main" xmlns:r="http://schemas.openxmlformats.org/officeDocument/2006/relationships" xmlns:p="http://schemas.openxmlformats.org/presentationml/2006/main" userDrawn="1">
  <p:cSld name="3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61146504"/>
      </p:ext>
    </p:extLst>
  </p:cSld>
  <p:clrMapOvr>
    <a:masterClrMapping/>
  </p:clrMapOvr>
  <p:timing>
    <p:tnLst>
      <p:par>
        <p:cTn id="1" dur="indefinite" restart="never" nodeType="tmRoot"/>
      </p:par>
    </p:tnLst>
  </p:timing>
</p:sldLayout>
</file>

<file path=ppt/slideLayouts/slideLayout69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23210133"/>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userDrawn="1">
  <p:cSld name="3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19263785"/>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userDrawn="1">
  <p:cSld name="3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95263794"/>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userDrawn="1">
  <p:cSld name="3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05563084"/>
      </p:ext>
    </p:extLst>
  </p:cSld>
  <p:clrMapOvr>
    <a:masterClrMapping/>
  </p:clrMapOvr>
  <p:timing>
    <p:tnLst>
      <p:par>
        <p:cTn id="1" dur="indefinite" restart="never" nodeType="tmRoot"/>
      </p:par>
    </p:tnLst>
  </p:timing>
</p:sldLayout>
</file>

<file path=ppt/slideLayouts/slideLayout697.xml><?xml version="1.0" encoding="utf-8"?>
<p:sldLayout xmlns:a="http://schemas.openxmlformats.org/drawingml/2006/main" xmlns:r="http://schemas.openxmlformats.org/officeDocument/2006/relationships" xmlns:p="http://schemas.openxmlformats.org/presentationml/2006/main" userDrawn="1">
  <p:cSld name="3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36281312"/>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userDrawn="1">
  <p:cSld name="3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44423390"/>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userDrawn="1">
  <p:cSld name="3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2956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518249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55683857"/>
      </p:ext>
    </p:extLst>
  </p:cSld>
  <p:clrMapOvr>
    <a:masterClrMapping/>
  </p:clrMapOvr>
  <p:timing>
    <p:tnLst>
      <p:par>
        <p:cTn id="1" dur="indefinite" restart="never" nodeType="tmRoot"/>
      </p:par>
    </p:tnLst>
  </p:timing>
</p:sldLayout>
</file>

<file path=ppt/slideLayouts/slideLayout700.xml><?xml version="1.0" encoding="utf-8"?>
<p:sldLayout xmlns:a="http://schemas.openxmlformats.org/drawingml/2006/main" xmlns:r="http://schemas.openxmlformats.org/officeDocument/2006/relationships" xmlns:p="http://schemas.openxmlformats.org/presentationml/2006/main" userDrawn="1">
  <p:cSld name="3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54432104"/>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userDrawn="1">
  <p:cSld name="3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18509118"/>
      </p:ext>
    </p:extLst>
  </p:cSld>
  <p:clrMapOvr>
    <a:masterClrMapping/>
  </p:clrMapOvr>
  <p:timing>
    <p:tnLst>
      <p:par>
        <p:cTn id="1" dur="indefinite" restart="never" nodeType="tmRoot"/>
      </p:par>
    </p:tnLst>
  </p:timing>
</p:sldLayout>
</file>

<file path=ppt/slideLayouts/slideLayout702.xml><?xml version="1.0" encoding="utf-8"?>
<p:sldLayout xmlns:a="http://schemas.openxmlformats.org/drawingml/2006/main" xmlns:r="http://schemas.openxmlformats.org/officeDocument/2006/relationships" xmlns:p="http://schemas.openxmlformats.org/presentationml/2006/main" userDrawn="1">
  <p:cSld name="3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98278716"/>
      </p:ext>
    </p:extLst>
  </p:cSld>
  <p:clrMapOvr>
    <a:masterClrMapping/>
  </p:clrMapOvr>
  <p:timing>
    <p:tnLst>
      <p:par>
        <p:cTn id="1" dur="indefinite" restart="never" nodeType="tmRoot"/>
      </p:par>
    </p:tnLst>
  </p:timing>
</p:sldLayout>
</file>

<file path=ppt/slideLayouts/slideLayout703.xml><?xml version="1.0" encoding="utf-8"?>
<p:sldLayout xmlns:a="http://schemas.openxmlformats.org/drawingml/2006/main" xmlns:r="http://schemas.openxmlformats.org/officeDocument/2006/relationships" xmlns:p="http://schemas.openxmlformats.org/presentationml/2006/main" userDrawn="1">
  <p:cSld name="3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4195554"/>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userDrawn="1">
  <p:cSld name="3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66138276"/>
      </p:ext>
    </p:extLst>
  </p:cSld>
  <p:clrMapOvr>
    <a:masterClrMapping/>
  </p:clrMapOvr>
  <p:timing>
    <p:tnLst>
      <p:par>
        <p:cTn id="1" dur="indefinite" restart="never" nodeType="tmRoot"/>
      </p:par>
    </p:tnLst>
  </p:timing>
</p:sldLayout>
</file>

<file path=ppt/slideLayouts/slideLayout705.xml><?xml version="1.0" encoding="utf-8"?>
<p:sldLayout xmlns:a="http://schemas.openxmlformats.org/drawingml/2006/main" xmlns:r="http://schemas.openxmlformats.org/officeDocument/2006/relationships" xmlns:p="http://schemas.openxmlformats.org/presentationml/2006/main" userDrawn="1">
  <p:cSld name="3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81893610"/>
      </p:ext>
    </p:extLst>
  </p:cSld>
  <p:clrMapOvr>
    <a:masterClrMapping/>
  </p:clrMapOvr>
  <p:timing>
    <p:tnLst>
      <p:par>
        <p:cTn id="1" dur="indefinite" restart="never" nodeType="tmRoot"/>
      </p:par>
    </p:tnLst>
  </p:timing>
</p:sldLayout>
</file>

<file path=ppt/slideLayouts/slideLayout70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13513332"/>
      </p:ext>
    </p:extLst>
  </p:cSld>
  <p:clrMapOvr>
    <a:masterClrMapping/>
  </p:clrMapOvr>
  <p:timing>
    <p:tnLst>
      <p:par>
        <p:cTn id="1" dur="indefinite" restart="never" nodeType="tmRoot"/>
      </p:par>
    </p:tnLst>
  </p:timing>
</p:sldLayout>
</file>

<file path=ppt/slideLayouts/slideLayout707.xml><?xml version="1.0" encoding="utf-8"?>
<p:sldLayout xmlns:a="http://schemas.openxmlformats.org/drawingml/2006/main" xmlns:r="http://schemas.openxmlformats.org/officeDocument/2006/relationships" xmlns:p="http://schemas.openxmlformats.org/presentationml/2006/main" userDrawn="1">
  <p:cSld name="3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57098961"/>
      </p:ext>
    </p:extLst>
  </p:cSld>
  <p:clrMapOvr>
    <a:masterClrMapping/>
  </p:clrMapOvr>
  <p:timing>
    <p:tnLst>
      <p:par>
        <p:cTn id="1" dur="indefinite" restart="never" nodeType="tmRoot"/>
      </p:par>
    </p:tnLst>
  </p:timing>
</p:sldLayout>
</file>

<file path=ppt/slideLayouts/slideLayout708.xml><?xml version="1.0" encoding="utf-8"?>
<p:sldLayout xmlns:a="http://schemas.openxmlformats.org/drawingml/2006/main" xmlns:r="http://schemas.openxmlformats.org/officeDocument/2006/relationships" xmlns:p="http://schemas.openxmlformats.org/presentationml/2006/main" userDrawn="1">
  <p:cSld name="3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35613564"/>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userDrawn="1">
  <p:cSld name="3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9312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36098450"/>
      </p:ext>
    </p:extLst>
  </p:cSld>
  <p:clrMapOvr>
    <a:masterClrMapping/>
  </p:clrMapOvr>
  <p:timing>
    <p:tnLst>
      <p:par>
        <p:cTn id="1" dur="indefinite" restart="never" nodeType="tmRoot"/>
      </p:par>
    </p:tnLst>
  </p:timing>
</p:sldLayout>
</file>

<file path=ppt/slideLayouts/slideLayout710.xml><?xml version="1.0" encoding="utf-8"?>
<p:sldLayout xmlns:a="http://schemas.openxmlformats.org/drawingml/2006/main" xmlns:r="http://schemas.openxmlformats.org/officeDocument/2006/relationships" xmlns:p="http://schemas.openxmlformats.org/presentationml/2006/main" userDrawn="1">
  <p:cSld name="3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60421607"/>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userDrawn="1">
  <p:cSld name="3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11433049"/>
      </p:ext>
    </p:extLst>
  </p:cSld>
  <p:clrMapOvr>
    <a:masterClrMapping/>
  </p:clrMapOvr>
  <p:timing>
    <p:tnLst>
      <p:par>
        <p:cTn id="1" dur="indefinite" restart="never" nodeType="tmRoot"/>
      </p:par>
    </p:tnLst>
  </p:timing>
</p:sldLayout>
</file>

<file path=ppt/slideLayouts/slideLayout712.xml><?xml version="1.0" encoding="utf-8"?>
<p:sldLayout xmlns:a="http://schemas.openxmlformats.org/drawingml/2006/main" xmlns:r="http://schemas.openxmlformats.org/officeDocument/2006/relationships" xmlns:p="http://schemas.openxmlformats.org/presentationml/2006/main" userDrawn="1">
  <p:cSld name="3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43032899"/>
      </p:ext>
    </p:extLst>
  </p:cSld>
  <p:clrMapOvr>
    <a:masterClrMapping/>
  </p:clrMapOvr>
  <p:timing>
    <p:tnLst>
      <p:par>
        <p:cTn id="1" dur="indefinite" restart="never" nodeType="tmRoot"/>
      </p:par>
    </p:tnLst>
  </p:timing>
</p:sldLayout>
</file>

<file path=ppt/slideLayouts/slideLayout713.xml><?xml version="1.0" encoding="utf-8"?>
<p:sldLayout xmlns:a="http://schemas.openxmlformats.org/drawingml/2006/main" xmlns:r="http://schemas.openxmlformats.org/officeDocument/2006/relationships" xmlns:p="http://schemas.openxmlformats.org/presentationml/2006/main" userDrawn="1">
  <p:cSld name="3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1962519"/>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userDrawn="1">
  <p:cSld name="3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3232205"/>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userDrawn="1">
  <p:cSld name="3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44353997"/>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userDrawn="1">
  <p:cSld name="3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86966958"/>
      </p:ext>
    </p:extLst>
  </p:cSld>
  <p:clrMapOvr>
    <a:masterClrMapping/>
  </p:clrMapOvr>
  <p:timing>
    <p:tnLst>
      <p:par>
        <p:cTn id="1" dur="indefinite" restart="never" nodeType="tmRoot"/>
      </p:par>
    </p:tnLst>
  </p:timing>
</p:sldLayout>
</file>

<file path=ppt/slideLayouts/slideLayout717.xml><?xml version="1.0" encoding="utf-8"?>
<p:sldLayout xmlns:a="http://schemas.openxmlformats.org/drawingml/2006/main" xmlns:r="http://schemas.openxmlformats.org/officeDocument/2006/relationships" xmlns:p="http://schemas.openxmlformats.org/presentationml/2006/main" userDrawn="1">
  <p:cSld name="3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46672915"/>
      </p:ext>
    </p:extLst>
  </p:cSld>
  <p:clrMapOvr>
    <a:masterClrMapping/>
  </p:clrMapOvr>
  <p:timing>
    <p:tnLst>
      <p:par>
        <p:cTn id="1" dur="indefinite" restart="never" nodeType="tmRoot"/>
      </p:par>
    </p:tnLst>
  </p:timing>
</p:sldLayout>
</file>

<file path=ppt/slideLayouts/slideLayout718.xml><?xml version="1.0" encoding="utf-8"?>
<p:sldLayout xmlns:a="http://schemas.openxmlformats.org/drawingml/2006/main" xmlns:r="http://schemas.openxmlformats.org/officeDocument/2006/relationships" xmlns:p="http://schemas.openxmlformats.org/presentationml/2006/main" userDrawn="1">
  <p:cSld name="3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14979248"/>
      </p:ext>
    </p:extLst>
  </p:cSld>
  <p:clrMapOvr>
    <a:masterClrMapping/>
  </p:clrMapOvr>
  <p:timing>
    <p:tnLst>
      <p:par>
        <p:cTn id="1" dur="indefinite" restart="never" nodeType="tmRoot"/>
      </p:par>
    </p:tnLst>
  </p:timing>
</p:sldLayout>
</file>

<file path=ppt/slideLayouts/slideLayout719.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174094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41529400"/>
      </p:ext>
    </p:extLst>
  </p:cSld>
  <p:clrMapOvr>
    <a:masterClrMapping/>
  </p:clrMapOvr>
  <p:timing>
    <p:tnLst>
      <p:par>
        <p:cTn id="1" dur="indefinite" restart="never" nodeType="tmRoot"/>
      </p:par>
    </p:tnLst>
  </p:timing>
</p:sldLayout>
</file>

<file path=ppt/slideLayouts/slideLayout720.xml><?xml version="1.0" encoding="utf-8"?>
<p:sldLayout xmlns:a="http://schemas.openxmlformats.org/drawingml/2006/main" xmlns:r="http://schemas.openxmlformats.org/officeDocument/2006/relationships" xmlns:p="http://schemas.openxmlformats.org/presentationml/2006/main" preserve="1" userDrawn="1">
  <p:cSld name="3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94879457"/>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preserve="1" userDrawn="1">
  <p:cSld name="15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1780450"/>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userDrawn="1">
  <p:cSld name="3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63620239"/>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50094728"/>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preserve="1" userDrawn="1">
  <p:cSld name="3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40744284"/>
      </p:ext>
    </p:extLst>
  </p:cSld>
  <p:clrMapOvr>
    <a:masterClrMapping/>
  </p:clrMapOvr>
  <p:timing>
    <p:tnLst>
      <p:par>
        <p:cTn id="1" dur="indefinite" restart="never" nodeType="tmRoot"/>
      </p:par>
    </p:tnLst>
  </p:timing>
</p:sldLayout>
</file>

<file path=ppt/slideLayouts/slideLayout725.xml><?xml version="1.0" encoding="utf-8"?>
<p:sldLayout xmlns:a="http://schemas.openxmlformats.org/drawingml/2006/main" xmlns:r="http://schemas.openxmlformats.org/officeDocument/2006/relationships" xmlns:p="http://schemas.openxmlformats.org/presentationml/2006/main" preserve="1" userDrawn="1">
  <p:cSld name="16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69285967"/>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userDrawn="1">
  <p:cSld name="3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90927678"/>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90818121"/>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preserve="1" userDrawn="1">
  <p:cSld name="3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63025764"/>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preserve="1" userDrawn="1">
  <p:cSld name="16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754322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2058063"/>
      </p:ext>
    </p:extLst>
  </p:cSld>
  <p:clrMapOvr>
    <a:masterClrMapping/>
  </p:clrMapOvr>
  <p:timing>
    <p:tnLst>
      <p:par>
        <p:cTn id="1" dur="indefinite" restart="never" nodeType="tmRoot"/>
      </p:par>
    </p:tnLst>
  </p:timing>
</p:sldLayout>
</file>

<file path=ppt/slideLayouts/slideLayout730.xml><?xml version="1.0" encoding="utf-8"?>
<p:sldLayout xmlns:a="http://schemas.openxmlformats.org/drawingml/2006/main" xmlns:r="http://schemas.openxmlformats.org/officeDocument/2006/relationships" xmlns:p="http://schemas.openxmlformats.org/presentationml/2006/main" preserve="1" userDrawn="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62258418"/>
      </p:ext>
    </p:extLst>
  </p:cSld>
  <p:clrMapOvr>
    <a:masterClrMapping/>
  </p:clrMapOvr>
  <p:timing>
    <p:tnLst>
      <p:par>
        <p:cTn id="1" dur="indefinite" restart="never" nodeType="tmRoot"/>
      </p:par>
    </p:tnLst>
  </p:timing>
</p:sldLayout>
</file>

<file path=ppt/slideLayouts/slideLayout731.xml><?xml version="1.0" encoding="utf-8"?>
<p:sldLayout xmlns:a="http://schemas.openxmlformats.org/drawingml/2006/main" xmlns:r="http://schemas.openxmlformats.org/officeDocument/2006/relationships" xmlns:p="http://schemas.openxmlformats.org/presentationml/2006/main" preserve="1" userDrawn="1">
  <p:cSld name="3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74587805"/>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preserve="1" userDrawn="1">
  <p:cSld name="16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23092875"/>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preserve="1" userDrawn="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771305457"/>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preserve="1" userDrawn="1">
  <p:cSld name="3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1187288"/>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preserve="1" userDrawn="1">
  <p:cSld name="16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411240"/>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preserve="1" userDrawn="1">
  <p:cSld name="17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45372478"/>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userDrawn="1">
  <p:cSld name="39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987365275"/>
      </p:ext>
    </p:extLst>
  </p:cSld>
  <p:clrMapOvr>
    <a:masterClrMapping/>
  </p:clrMapOvr>
  <p:timing>
    <p:tnLst>
      <p:par>
        <p:cTn id="1" dur="indefinite" restart="never" nodeType="tmRoot"/>
      </p:par>
    </p:tnLst>
  </p:timing>
</p:sldLayout>
</file>

<file path=ppt/slideLayouts/slideLayout738.xml><?xml version="1.0" encoding="utf-8"?>
<p:sldLayout xmlns:a="http://schemas.openxmlformats.org/drawingml/2006/main" xmlns:r="http://schemas.openxmlformats.org/officeDocument/2006/relationships" xmlns:p="http://schemas.openxmlformats.org/presentationml/2006/main" userDrawn="1">
  <p:cSld name="39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704981291"/>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userDrawn="1">
  <p:cSld name="39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2440480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7804929"/>
      </p:ext>
    </p:extLst>
  </p:cSld>
  <p:clrMapOvr>
    <a:masterClrMapping/>
  </p:clrMapOvr>
  <p:timing>
    <p:tnLst>
      <p:par>
        <p:cTn id="1" dur="indefinite" restart="never" nodeType="tmRoot"/>
      </p:par>
    </p:tnLst>
  </p:timing>
</p:sldLayout>
</file>

<file path=ppt/slideLayouts/slideLayout740.xml><?xml version="1.0" encoding="utf-8"?>
<p:sldLayout xmlns:a="http://schemas.openxmlformats.org/drawingml/2006/main" xmlns:r="http://schemas.openxmlformats.org/officeDocument/2006/relationships" xmlns:p="http://schemas.openxmlformats.org/presentationml/2006/main" userDrawn="1">
  <p:cSld name="39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3563133"/>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userDrawn="1">
  <p:cSld name="39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161855685"/>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userDrawn="1">
  <p:cSld name="16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0824527"/>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userDrawn="1">
  <p:cSld name="39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1044174"/>
      </p:ext>
    </p:extLst>
  </p:cSld>
  <p:clrMapOvr>
    <a:masterClrMapping/>
  </p:clrMapOvr>
  <p:timing>
    <p:tnLst>
      <p:par>
        <p:cTn id="1" dur="indefinite" restart="never" nodeType="tmRoot"/>
      </p:par>
    </p:tnLst>
  </p:timing>
</p:sldLayout>
</file>

<file path=ppt/slideLayouts/slideLayout744.xml><?xml version="1.0" encoding="utf-8"?>
<p:sldLayout xmlns:a="http://schemas.openxmlformats.org/drawingml/2006/main" xmlns:r="http://schemas.openxmlformats.org/officeDocument/2006/relationships" xmlns:p="http://schemas.openxmlformats.org/presentationml/2006/main" userDrawn="1">
  <p:cSld name="39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136232747"/>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userDrawn="1">
  <p:cSld name="16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967931175"/>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userDrawn="1">
  <p:cSld name="16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01469798"/>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userDrawn="1">
  <p:cSld name="16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1216093"/>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preserve="1"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999809473"/>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preserve="1" userDrawn="1">
  <p:cSld name="39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77372804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65154453"/>
      </p:ext>
    </p:extLst>
  </p:cSld>
  <p:clrMapOvr>
    <a:masterClrMapping/>
  </p:clrMapOvr>
  <p:timing>
    <p:tnLst>
      <p:par>
        <p:cTn id="1" dur="indefinite" restart="never" nodeType="tmRoot"/>
      </p:par>
    </p:tnLst>
  </p:timing>
</p:sldLayout>
</file>

<file path=ppt/slideLayouts/slideLayout750.xml><?xml version="1.0" encoding="utf-8"?>
<p:sldLayout xmlns:a="http://schemas.openxmlformats.org/drawingml/2006/main" xmlns:r="http://schemas.openxmlformats.org/officeDocument/2006/relationships" xmlns:p="http://schemas.openxmlformats.org/presentationml/2006/main" preserve="1" userDrawn="1">
  <p:cSld name="16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5991384"/>
      </p:ext>
    </p:extLst>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preserve="1" userDrawn="1">
  <p:cSld name="39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103846630"/>
      </p:ext>
    </p:extLst>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userDrawn="1">
  <p:cSld name="16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846783436"/>
      </p:ext>
    </p:extLst>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preserve="1"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377036950"/>
      </p:ext>
    </p:extLst>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preserve="1" userDrawn="1">
  <p:cSld name="40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79644370"/>
      </p:ext>
    </p:extLst>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preserve="1" userDrawn="1">
  <p:cSld name="17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4086277"/>
      </p:ext>
    </p:extLst>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userDrawn="1">
  <p:cSld name="40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9268845"/>
      </p:ext>
    </p:extLst>
  </p:cSld>
  <p:clrMapOvr>
    <a:masterClrMapping/>
  </p:clrMapOvr>
  <p:timing>
    <p:tnLst>
      <p:par>
        <p:cTn id="1" dur="indefinite" restart="never" nodeType="tmRoot"/>
      </p:par>
    </p:tnLst>
  </p:timing>
</p:sldLayout>
</file>

<file path=ppt/slideLayouts/slideLayout757.xml><?xml version="1.0" encoding="utf-8"?>
<p:sldLayout xmlns:a="http://schemas.openxmlformats.org/drawingml/2006/main" xmlns:r="http://schemas.openxmlformats.org/officeDocument/2006/relationships" xmlns:p="http://schemas.openxmlformats.org/presentationml/2006/main" preserve="1"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066302072"/>
      </p:ext>
    </p:extLst>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preserve="1" userDrawn="1">
  <p:cSld name="40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5352353"/>
      </p:ext>
    </p:extLst>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preserve="1" userDrawn="1">
  <p:cSld name="17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49991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0718956"/>
      </p:ext>
    </p:extLst>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preserve="1" userDrawn="1">
  <p:cSld name="18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22243242"/>
      </p:ext>
    </p:extLst>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preserve="1" userDrawn="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15213058"/>
      </p:ext>
    </p:extLst>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preserve="1" userDrawn="1">
  <p:cSld name="40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4523611"/>
      </p:ext>
    </p:extLst>
  </p:cSld>
  <p:clrMapOvr>
    <a:masterClrMapping/>
  </p:clrMapOvr>
  <p:timing>
    <p:tnLst>
      <p:par>
        <p:cTn id="1" dur="indefinite" restart="never" nodeType="tmRoot"/>
      </p:par>
    </p:tnLst>
  </p:timing>
</p:sldLayout>
</file>

<file path=ppt/slideLayouts/slideLayout763.xml><?xml version="1.0" encoding="utf-8"?>
<p:sldLayout xmlns:a="http://schemas.openxmlformats.org/drawingml/2006/main" xmlns:r="http://schemas.openxmlformats.org/officeDocument/2006/relationships" xmlns:p="http://schemas.openxmlformats.org/presentationml/2006/main" preserve="1" userDrawn="1">
  <p:cSld name="17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5196753"/>
      </p:ext>
    </p:extLst>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preserve="1" userDrawn="1">
  <p:cSld name="19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32442905"/>
      </p:ext>
    </p:extLst>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preserve="1" userDrawn="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229846024"/>
      </p:ext>
    </p:extLst>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preserve="1" userDrawn="1">
  <p:cSld name="40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8578404"/>
      </p:ext>
    </p:extLst>
  </p:cSld>
  <p:clrMapOvr>
    <a:masterClrMapping/>
  </p:clrMapOvr>
  <p:timing>
    <p:tnLst>
      <p:par>
        <p:cTn id="1" dur="indefinite" restart="never" nodeType="tmRoot"/>
      </p:par>
    </p:tnLst>
  </p:timing>
</p:sldLayout>
</file>

<file path=ppt/slideLayouts/slideLayout767.xml><?xml version="1.0" encoding="utf-8"?>
<p:sldLayout xmlns:a="http://schemas.openxmlformats.org/drawingml/2006/main" xmlns:r="http://schemas.openxmlformats.org/officeDocument/2006/relationships" xmlns:p="http://schemas.openxmlformats.org/presentationml/2006/main" preserve="1" userDrawn="1">
  <p:cSld name="17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7174287"/>
      </p:ext>
    </p:extLst>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preserve="1" userDrawn="1">
  <p:cSld name="20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56831996"/>
      </p:ext>
    </p:extLst>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userDrawn="1">
  <p:cSld name="17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695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2701362"/>
      </p:ext>
    </p:extLst>
  </p:cSld>
  <p:clrMapOvr>
    <a:masterClrMapping/>
  </p:clrMapOvr>
  <p:timing>
    <p:tnLst>
      <p:par>
        <p:cTn id="1" dur="indefinite" restart="never" nodeType="tmRoot"/>
      </p:par>
    </p:tnLst>
  </p:timing>
</p:sldLayout>
</file>

<file path=ppt/slideLayouts/slideLayout770.xml><?xml version="1.0" encoding="utf-8"?>
<p:sldLayout xmlns:a="http://schemas.openxmlformats.org/drawingml/2006/main" xmlns:r="http://schemas.openxmlformats.org/officeDocument/2006/relationships" xmlns:p="http://schemas.openxmlformats.org/presentationml/2006/main" preserve="1" userDrawn="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40908668"/>
      </p:ext>
    </p:extLst>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preserve="1" userDrawn="1">
  <p:cSld name="40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730702309"/>
      </p:ext>
    </p:extLst>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preserve="1" userDrawn="1">
  <p:cSld name="17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442050427"/>
      </p:ext>
    </p:extLst>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55886164"/>
      </p:ext>
    </p:extLst>
  </p:cSld>
  <p:clrMapOvr>
    <a:masterClrMapping/>
  </p:clrMapOvr>
  <p:timing>
    <p:tnLst>
      <p:par>
        <p:cTn id="1" dur="indefinite" restart="never" nodeType="tmRoot"/>
      </p:par>
    </p:tnLst>
  </p:timing>
</p:sldLayout>
</file>

<file path=ppt/slideLayouts/slideLayout77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09298956"/>
      </p:ext>
    </p:extLst>
  </p:cSld>
  <p:clrMapOvr>
    <a:masterClrMapping/>
  </p:clrMapOvr>
  <p:timing>
    <p:tnLst>
      <p:par>
        <p:cTn id="1" dur="indefinite" restart="never" nodeType="tmRoot"/>
      </p:par>
    </p:tnLst>
  </p:timing>
</p:sldLayout>
</file>

<file path=ppt/slideLayouts/slideLayout775.xml><?xml version="1.0" encoding="utf-8"?>
<p:sldLayout xmlns:a="http://schemas.openxmlformats.org/drawingml/2006/main" xmlns:r="http://schemas.openxmlformats.org/officeDocument/2006/relationships" xmlns:p="http://schemas.openxmlformats.org/presentationml/2006/main" preserve="1" userDrawn="1">
  <p:cSld name="17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903982"/>
      </p:ext>
    </p:extLst>
  </p:cSld>
  <p:clrMapOvr>
    <a:masterClrMapping/>
  </p:clrMapOvr>
  <p:timing>
    <p:tnLst>
      <p:par>
        <p:cTn id="1" dur="indefinite" restart="never" nodeType="tmRoot"/>
      </p:par>
    </p:tnLst>
  </p:timing>
</p:sldLayout>
</file>

<file path=ppt/slideLayouts/slideLayout776.xml><?xml version="1.0" encoding="utf-8"?>
<p:sldLayout xmlns:a="http://schemas.openxmlformats.org/drawingml/2006/main" xmlns:r="http://schemas.openxmlformats.org/officeDocument/2006/relationships" xmlns:p="http://schemas.openxmlformats.org/presentationml/2006/main" preserve="1" userDrawn="1">
  <p:cSld name="17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96938557"/>
      </p:ext>
    </p:extLst>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userDrawn="1">
  <p:cSld name="40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32564586"/>
      </p:ext>
    </p:extLst>
  </p:cSld>
  <p:clrMapOvr>
    <a:masterClrMapping/>
  </p:clrMapOvr>
  <p:timing>
    <p:tnLst>
      <p:par>
        <p:cTn id="1" dur="indefinite" restart="never" nodeType="tmRoot"/>
      </p:par>
    </p:tnLst>
  </p:timing>
</p:sldLayout>
</file>

<file path=ppt/slideLayouts/slideLayout778.xml><?xml version="1.0" encoding="utf-8"?>
<p:sldLayout xmlns:a="http://schemas.openxmlformats.org/drawingml/2006/main" xmlns:r="http://schemas.openxmlformats.org/officeDocument/2006/relationships" xmlns:p="http://schemas.openxmlformats.org/presentationml/2006/main" userDrawn="1">
  <p:cSld name="40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54388474"/>
      </p:ext>
    </p:extLst>
  </p:cSld>
  <p:clrMapOvr>
    <a:masterClrMapping/>
  </p:clrMapOvr>
  <p:timing>
    <p:tnLst>
      <p:par>
        <p:cTn id="1" dur="indefinite" restart="never" nodeType="tmRoot"/>
      </p:par>
    </p:tnLst>
  </p:timing>
</p:sldLayout>
</file>

<file path=ppt/slideLayouts/slideLayout779.xml><?xml version="1.0" encoding="utf-8"?>
<p:sldLayout xmlns:a="http://schemas.openxmlformats.org/drawingml/2006/main" xmlns:r="http://schemas.openxmlformats.org/officeDocument/2006/relationships" xmlns:p="http://schemas.openxmlformats.org/presentationml/2006/main" userDrawn="1">
  <p:cSld name="40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5744655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65371395"/>
      </p:ext>
    </p:extLst>
  </p:cSld>
  <p:clrMapOvr>
    <a:masterClrMapping/>
  </p:clrMapOvr>
  <p:timing>
    <p:tnLst>
      <p:par>
        <p:cTn id="1" dur="indefinite" restart="never" nodeType="tmRoot"/>
      </p:par>
    </p:tnLst>
  </p:timing>
</p:sldLayout>
</file>

<file path=ppt/slideLayouts/slideLayout780.xml><?xml version="1.0" encoding="utf-8"?>
<p:sldLayout xmlns:a="http://schemas.openxmlformats.org/drawingml/2006/main" xmlns:r="http://schemas.openxmlformats.org/officeDocument/2006/relationships" xmlns:p="http://schemas.openxmlformats.org/presentationml/2006/main" userDrawn="1">
  <p:cSld name="40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69674528"/>
      </p:ext>
    </p:extLst>
  </p:cSld>
  <p:clrMapOvr>
    <a:masterClrMapping/>
  </p:clrMapOvr>
  <p:timing>
    <p:tnLst>
      <p:par>
        <p:cTn id="1" dur="indefinite" restart="never" nodeType="tmRoot"/>
      </p:par>
    </p:tnLst>
  </p:timing>
</p:sldLayout>
</file>

<file path=ppt/slideLayouts/slideLayout781.xml><?xml version="1.0" encoding="utf-8"?>
<p:sldLayout xmlns:a="http://schemas.openxmlformats.org/drawingml/2006/main" xmlns:r="http://schemas.openxmlformats.org/officeDocument/2006/relationships" xmlns:p="http://schemas.openxmlformats.org/presentationml/2006/main" userDrawn="1">
  <p:cSld name="17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63270758"/>
      </p:ext>
    </p:extLst>
  </p:cSld>
  <p:clrMapOvr>
    <a:masterClrMapping/>
  </p:clrMapOvr>
  <p:timing>
    <p:tnLst>
      <p:par>
        <p:cTn id="1" dur="indefinite" restart="never" nodeType="tmRoot"/>
      </p:par>
    </p:tnLst>
  </p:timing>
</p:sldLayout>
</file>

<file path=ppt/slideLayouts/slideLayout782.xml><?xml version="1.0" encoding="utf-8"?>
<p:sldLayout xmlns:a="http://schemas.openxmlformats.org/drawingml/2006/main" xmlns:r="http://schemas.openxmlformats.org/officeDocument/2006/relationships" xmlns:p="http://schemas.openxmlformats.org/presentationml/2006/main" userDrawn="1">
  <p:cSld name="4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0388780"/>
      </p:ext>
    </p:extLst>
  </p:cSld>
  <p:clrMapOvr>
    <a:masterClrMapping/>
  </p:clrMapOvr>
  <p:timing>
    <p:tnLst>
      <p:par>
        <p:cTn id="1" dur="indefinite" restart="never" nodeType="tmRoot"/>
      </p:par>
    </p:tnLst>
  </p:timing>
</p:sldLayout>
</file>

<file path=ppt/slideLayouts/slideLayout783.xml><?xml version="1.0" encoding="utf-8"?>
<p:sldLayout xmlns:a="http://schemas.openxmlformats.org/drawingml/2006/main" xmlns:r="http://schemas.openxmlformats.org/officeDocument/2006/relationships" xmlns:p="http://schemas.openxmlformats.org/presentationml/2006/main" userDrawn="1">
  <p:cSld name="4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0938074"/>
      </p:ext>
    </p:extLst>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userDrawn="1">
  <p:cSld name="17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65655634"/>
      </p:ext>
    </p:extLst>
  </p:cSld>
  <p:clrMapOvr>
    <a:masterClrMapping/>
  </p:clrMapOvr>
  <p:timing>
    <p:tnLst>
      <p:par>
        <p:cTn id="1" dur="indefinite" restart="never" nodeType="tmRoot"/>
      </p:par>
    </p:tnLst>
  </p:timing>
</p:sldLayout>
</file>

<file path=ppt/slideLayouts/slideLayout785.xml><?xml version="1.0" encoding="utf-8"?>
<p:sldLayout xmlns:a="http://schemas.openxmlformats.org/drawingml/2006/main" xmlns:r="http://schemas.openxmlformats.org/officeDocument/2006/relationships" xmlns:p="http://schemas.openxmlformats.org/presentationml/2006/main" userDrawn="1">
  <p:cSld name="18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91261496"/>
      </p:ext>
    </p:extLst>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userDrawn="1">
  <p:cSld name="18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80764338"/>
      </p:ext>
    </p:extLst>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userDrawn="1">
  <p:cSld name="4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94766817"/>
      </p:ext>
    </p:extLst>
  </p:cSld>
  <p:clrMapOvr>
    <a:masterClrMapping/>
  </p:clrMapOvr>
  <p:timing>
    <p:tnLst>
      <p:par>
        <p:cTn id="1" dur="indefinite" restart="never" nodeType="tmRoot"/>
      </p:par>
    </p:tnLst>
  </p:timing>
</p:sldLayout>
</file>

<file path=ppt/slideLayouts/slideLayout788.xml><?xml version="1.0" encoding="utf-8"?>
<p:sldLayout xmlns:a="http://schemas.openxmlformats.org/drawingml/2006/main" xmlns:r="http://schemas.openxmlformats.org/officeDocument/2006/relationships" xmlns:p="http://schemas.openxmlformats.org/presentationml/2006/main" userDrawn="1">
  <p:cSld name="4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70153066"/>
      </p:ext>
    </p:extLst>
  </p:cSld>
  <p:clrMapOvr>
    <a:masterClrMapping/>
  </p:clrMapOvr>
  <p:timing>
    <p:tnLst>
      <p:par>
        <p:cTn id="1" dur="indefinite" restart="never" nodeType="tmRoot"/>
      </p:par>
    </p:tnLst>
  </p:timing>
</p:sldLayout>
</file>

<file path=ppt/slideLayouts/slideLayout789.xml><?xml version="1.0" encoding="utf-8"?>
<p:sldLayout xmlns:a="http://schemas.openxmlformats.org/drawingml/2006/main" xmlns:r="http://schemas.openxmlformats.org/officeDocument/2006/relationships" xmlns:p="http://schemas.openxmlformats.org/presentationml/2006/main" userDrawn="1">
  <p:cSld name="4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4449264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5387024"/>
      </p:ext>
    </p:extLst>
  </p:cSld>
  <p:clrMapOvr>
    <a:masterClrMapping/>
  </p:clrMapOvr>
  <p:timing>
    <p:tnLst>
      <p:par>
        <p:cTn id="1" dur="indefinite" restart="never" nodeType="tmRoot"/>
      </p:par>
    </p:tnLst>
  </p:timing>
</p:sldLayout>
</file>

<file path=ppt/slideLayouts/slideLayout790.xml><?xml version="1.0" encoding="utf-8"?>
<p:sldLayout xmlns:a="http://schemas.openxmlformats.org/drawingml/2006/main" xmlns:r="http://schemas.openxmlformats.org/officeDocument/2006/relationships" xmlns:p="http://schemas.openxmlformats.org/presentationml/2006/main" userDrawn="1">
  <p:cSld name="4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7098863"/>
      </p:ext>
    </p:extLst>
  </p:cSld>
  <p:clrMapOvr>
    <a:masterClrMapping/>
  </p:clrMapOvr>
  <p:timing>
    <p:tnLst>
      <p:par>
        <p:cTn id="1" dur="indefinite" restart="never" nodeType="tmRoot"/>
      </p:par>
    </p:tnLst>
  </p:timing>
</p:sldLayout>
</file>

<file path=ppt/slideLayouts/slideLayout791.xml><?xml version="1.0" encoding="utf-8"?>
<p:sldLayout xmlns:a="http://schemas.openxmlformats.org/drawingml/2006/main" xmlns:r="http://schemas.openxmlformats.org/officeDocument/2006/relationships" xmlns:p="http://schemas.openxmlformats.org/presentationml/2006/main" userDrawn="1">
  <p:cSld name="18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10080435"/>
      </p:ext>
    </p:extLst>
  </p:cSld>
  <p:clrMapOvr>
    <a:masterClrMapping/>
  </p:clrMapOvr>
  <p:timing>
    <p:tnLst>
      <p:par>
        <p:cTn id="1" dur="indefinite" restart="never" nodeType="tmRoot"/>
      </p:par>
    </p:tnLst>
  </p:timing>
</p:sldLayout>
</file>

<file path=ppt/slideLayouts/slideLayout792.xml><?xml version="1.0" encoding="utf-8"?>
<p:sldLayout xmlns:a="http://schemas.openxmlformats.org/drawingml/2006/main" xmlns:r="http://schemas.openxmlformats.org/officeDocument/2006/relationships" xmlns:p="http://schemas.openxmlformats.org/presentationml/2006/main" userDrawn="1">
  <p:cSld name="4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75810269"/>
      </p:ext>
    </p:extLst>
  </p:cSld>
  <p:clrMapOvr>
    <a:masterClrMapping/>
  </p:clrMapOvr>
  <p:timing>
    <p:tnLst>
      <p:par>
        <p:cTn id="1" dur="indefinite" restart="never" nodeType="tmRoot"/>
      </p:par>
    </p:tnLst>
  </p:timing>
</p:sldLayout>
</file>

<file path=ppt/slideLayouts/slideLayout793.xml><?xml version="1.0" encoding="utf-8"?>
<p:sldLayout xmlns:a="http://schemas.openxmlformats.org/drawingml/2006/main" xmlns:r="http://schemas.openxmlformats.org/officeDocument/2006/relationships" xmlns:p="http://schemas.openxmlformats.org/presentationml/2006/main" userDrawn="1">
  <p:cSld name="4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78384579"/>
      </p:ext>
    </p:extLst>
  </p:cSld>
  <p:clrMapOvr>
    <a:masterClrMapping/>
  </p:clrMapOvr>
  <p:timing>
    <p:tnLst>
      <p:par>
        <p:cTn id="1" dur="indefinite" restart="never" nodeType="tmRoot"/>
      </p:par>
    </p:tnLst>
  </p:timing>
</p:sldLayout>
</file>

<file path=ppt/slideLayouts/slideLayout794.xml><?xml version="1.0" encoding="utf-8"?>
<p:sldLayout xmlns:a="http://schemas.openxmlformats.org/drawingml/2006/main" xmlns:r="http://schemas.openxmlformats.org/officeDocument/2006/relationships" xmlns:p="http://schemas.openxmlformats.org/presentationml/2006/main" userDrawn="1">
  <p:cSld name="183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8810882"/>
      </p:ext>
    </p:extLst>
  </p:cSld>
  <p:clrMapOvr>
    <a:masterClrMapping/>
  </p:clrMapOvr>
  <p:timing>
    <p:tnLst>
      <p:par>
        <p:cTn id="1" dur="indefinite" restart="never" nodeType="tmRoot"/>
      </p:par>
    </p:tnLst>
  </p:timing>
</p:sldLayout>
</file>

<file path=ppt/slideLayouts/slideLayout795.xml><?xml version="1.0" encoding="utf-8"?>
<p:sldLayout xmlns:a="http://schemas.openxmlformats.org/drawingml/2006/main" xmlns:r="http://schemas.openxmlformats.org/officeDocument/2006/relationships" xmlns:p="http://schemas.openxmlformats.org/presentationml/2006/main" userDrawn="1">
  <p:cSld name="18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56619010"/>
      </p:ext>
    </p:extLst>
  </p:cSld>
  <p:clrMapOvr>
    <a:masterClrMapping/>
  </p:clrMapOvr>
  <p:timing>
    <p:tnLst>
      <p:par>
        <p:cTn id="1" dur="indefinite" restart="never" nodeType="tmRoot"/>
      </p:par>
    </p:tnLst>
  </p:timing>
</p:sldLayout>
</file>

<file path=ppt/slideLayouts/slideLayout796.xml><?xml version="1.0" encoding="utf-8"?>
<p:sldLayout xmlns:a="http://schemas.openxmlformats.org/drawingml/2006/main" xmlns:r="http://schemas.openxmlformats.org/officeDocument/2006/relationships" xmlns:p="http://schemas.openxmlformats.org/presentationml/2006/main" userDrawn="1">
  <p:cSld name="18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9307458"/>
      </p:ext>
    </p:extLst>
  </p:cSld>
  <p:clrMapOvr>
    <a:masterClrMapping/>
  </p:clrMapOvr>
  <p:timing>
    <p:tnLst>
      <p:par>
        <p:cTn id="1" dur="indefinite" restart="never" nodeType="tmRoot"/>
      </p:par>
    </p:tnLst>
  </p:timing>
</p:sldLayout>
</file>

<file path=ppt/slideLayouts/slideLayout797.xml><?xml version="1.0" encoding="utf-8"?>
<p:sldLayout xmlns:a="http://schemas.openxmlformats.org/drawingml/2006/main" xmlns:r="http://schemas.openxmlformats.org/officeDocument/2006/relationships" xmlns:p="http://schemas.openxmlformats.org/presentationml/2006/main" userDrawn="1">
  <p:cSld name="4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90498549"/>
      </p:ext>
    </p:extLst>
  </p:cSld>
  <p:clrMapOvr>
    <a:masterClrMapping/>
  </p:clrMapOvr>
  <p:timing>
    <p:tnLst>
      <p:par>
        <p:cTn id="1" dur="indefinite" restart="never" nodeType="tmRoot"/>
      </p:par>
    </p:tnLst>
  </p:timing>
</p:sldLayout>
</file>

<file path=ppt/slideLayouts/slideLayout798.xml><?xml version="1.0" encoding="utf-8"?>
<p:sldLayout xmlns:a="http://schemas.openxmlformats.org/drawingml/2006/main" xmlns:r="http://schemas.openxmlformats.org/officeDocument/2006/relationships" xmlns:p="http://schemas.openxmlformats.org/presentationml/2006/main" userDrawn="1">
  <p:cSld name="4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19221890"/>
      </p:ext>
    </p:extLst>
  </p:cSld>
  <p:clrMapOvr>
    <a:masterClrMapping/>
  </p:clrMapOvr>
  <p:timing>
    <p:tnLst>
      <p:par>
        <p:cTn id="1" dur="indefinite" restart="never" nodeType="tmRoot"/>
      </p:par>
    </p:tnLst>
  </p:timing>
</p:sldLayout>
</file>

<file path=ppt/slideLayouts/slideLayout799.xml><?xml version="1.0" encoding="utf-8"?>
<p:sldLayout xmlns:a="http://schemas.openxmlformats.org/drawingml/2006/main" xmlns:r="http://schemas.openxmlformats.org/officeDocument/2006/relationships" xmlns:p="http://schemas.openxmlformats.org/presentationml/2006/main" userDrawn="1">
  <p:cSld name="4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399516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82693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15853019"/>
      </p:ext>
    </p:extLst>
  </p:cSld>
  <p:clrMapOvr>
    <a:masterClrMapping/>
  </p:clrMapOvr>
  <p:timing>
    <p:tnLst>
      <p:par>
        <p:cTn id="1" dur="indefinite" restart="never" nodeType="tmRoot"/>
      </p:par>
    </p:tnLst>
  </p:timing>
</p:sldLayout>
</file>

<file path=ppt/slideLayouts/slideLayout800.xml><?xml version="1.0" encoding="utf-8"?>
<p:sldLayout xmlns:a="http://schemas.openxmlformats.org/drawingml/2006/main" xmlns:r="http://schemas.openxmlformats.org/officeDocument/2006/relationships" xmlns:p="http://schemas.openxmlformats.org/presentationml/2006/main" userDrawn="1">
  <p:cSld name="4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71856514"/>
      </p:ext>
    </p:extLst>
  </p:cSld>
  <p:clrMapOvr>
    <a:masterClrMapping/>
  </p:clrMapOvr>
  <p:timing>
    <p:tnLst>
      <p:par>
        <p:cTn id="1" dur="indefinite" restart="never" nodeType="tmRoot"/>
      </p:par>
    </p:tnLst>
  </p:timing>
</p:sldLayout>
</file>

<file path=ppt/slideLayouts/slideLayout801.xml><?xml version="1.0" encoding="utf-8"?>
<p:sldLayout xmlns:a="http://schemas.openxmlformats.org/drawingml/2006/main" xmlns:r="http://schemas.openxmlformats.org/officeDocument/2006/relationships" xmlns:p="http://schemas.openxmlformats.org/presentationml/2006/main" userDrawn="1">
  <p:cSld name="4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71765243"/>
      </p:ext>
    </p:extLst>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userDrawn="1">
  <p:cSld name="18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30513775"/>
      </p:ext>
    </p:extLst>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userDrawn="1">
  <p:cSld name="4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30167805"/>
      </p:ext>
    </p:extLst>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userDrawn="1">
  <p:cSld name="4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24132370"/>
      </p:ext>
    </p:extLst>
  </p:cSld>
  <p:clrMapOvr>
    <a:masterClrMapping/>
  </p:clrMapOvr>
  <p:timing>
    <p:tnLst>
      <p:par>
        <p:cTn id="1" dur="indefinite" restart="never" nodeType="tmRoot"/>
      </p:par>
    </p:tnLst>
  </p:timing>
</p:sldLayout>
</file>

<file path=ppt/slideLayouts/slideLayout805.xml><?xml version="1.0" encoding="utf-8"?>
<p:sldLayout xmlns:a="http://schemas.openxmlformats.org/drawingml/2006/main" xmlns:r="http://schemas.openxmlformats.org/officeDocument/2006/relationships" xmlns:p="http://schemas.openxmlformats.org/presentationml/2006/main" userDrawn="1">
  <p:cSld name="18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33686521"/>
      </p:ext>
    </p:extLst>
  </p:cSld>
  <p:clrMapOvr>
    <a:masterClrMapping/>
  </p:clrMapOvr>
  <p:timing>
    <p:tnLst>
      <p:par>
        <p:cTn id="1" dur="indefinite" restart="never" nodeType="tmRoot"/>
      </p:par>
    </p:tnLst>
  </p:timing>
</p:sldLayout>
</file>

<file path=ppt/slideLayouts/slideLayout806.xml><?xml version="1.0" encoding="utf-8"?>
<p:sldLayout xmlns:a="http://schemas.openxmlformats.org/drawingml/2006/main" xmlns:r="http://schemas.openxmlformats.org/officeDocument/2006/relationships" xmlns:p="http://schemas.openxmlformats.org/presentationml/2006/main" userDrawn="1">
  <p:cSld name="18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17348122"/>
      </p:ext>
    </p:extLst>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userDrawn="1">
  <p:cSld name="18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43169437"/>
      </p:ext>
    </p:extLst>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userDrawn="1">
  <p:cSld name="4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02934108"/>
      </p:ext>
    </p:extLst>
  </p:cSld>
  <p:clrMapOvr>
    <a:masterClrMapping/>
  </p:clrMapOvr>
  <p:timing>
    <p:tnLst>
      <p:par>
        <p:cTn id="1" dur="indefinite" restart="never" nodeType="tmRoot"/>
      </p:par>
    </p:tnLst>
  </p:timing>
</p:sldLayout>
</file>

<file path=ppt/slideLayouts/slideLayout809.xml><?xml version="1.0" encoding="utf-8"?>
<p:sldLayout xmlns:a="http://schemas.openxmlformats.org/drawingml/2006/main" xmlns:r="http://schemas.openxmlformats.org/officeDocument/2006/relationships" xmlns:p="http://schemas.openxmlformats.org/presentationml/2006/main" userDrawn="1">
  <p:cSld name="4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7662470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31067099"/>
      </p:ext>
    </p:extLst>
  </p:cSld>
  <p:clrMapOvr>
    <a:masterClrMapping/>
  </p:clrMapOvr>
  <p:timing>
    <p:tnLst>
      <p:par>
        <p:cTn id="1" dur="indefinite" restart="never" nodeType="tmRoot"/>
      </p:par>
    </p:tnLst>
  </p:timing>
</p:sldLayout>
</file>

<file path=ppt/slideLayouts/slideLayout810.xml><?xml version="1.0" encoding="utf-8"?>
<p:sldLayout xmlns:a="http://schemas.openxmlformats.org/drawingml/2006/main" xmlns:r="http://schemas.openxmlformats.org/officeDocument/2006/relationships" xmlns:p="http://schemas.openxmlformats.org/presentationml/2006/main" userDrawn="1">
  <p:cSld name="4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49618821"/>
      </p:ext>
    </p:extLst>
  </p:cSld>
  <p:clrMapOvr>
    <a:masterClrMapping/>
  </p:clrMapOvr>
  <p:timing>
    <p:tnLst>
      <p:par>
        <p:cTn id="1" dur="indefinite" restart="never" nodeType="tmRoot"/>
      </p:par>
    </p:tnLst>
  </p:timing>
</p:sldLayout>
</file>

<file path=ppt/slideLayouts/slideLayout811.xml><?xml version="1.0" encoding="utf-8"?>
<p:sldLayout xmlns:a="http://schemas.openxmlformats.org/drawingml/2006/main" xmlns:r="http://schemas.openxmlformats.org/officeDocument/2006/relationships" xmlns:p="http://schemas.openxmlformats.org/presentationml/2006/main" userDrawn="1">
  <p:cSld name="4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35575180"/>
      </p:ext>
    </p:extLst>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userDrawn="1">
  <p:cSld name="4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790279519"/>
      </p:ext>
    </p:extLst>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userDrawn="1">
  <p:cSld name="19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63766814"/>
      </p:ext>
    </p:extLst>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userDrawn="1">
  <p:cSld name="4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70858332"/>
      </p:ext>
    </p:extLst>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userDrawn="1">
  <p:cSld name="4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10600805"/>
      </p:ext>
    </p:extLst>
  </p:cSld>
  <p:clrMapOvr>
    <a:masterClrMapping/>
  </p:clrMapOvr>
  <p:timing>
    <p:tnLst>
      <p:par>
        <p:cTn id="1" dur="indefinite" restart="never" nodeType="tmRoot"/>
      </p:par>
    </p:tnLst>
  </p:timing>
</p:sldLayout>
</file>

<file path=ppt/slideLayouts/slideLayout816.xml><?xml version="1.0" encoding="utf-8"?>
<p:sldLayout xmlns:a="http://schemas.openxmlformats.org/drawingml/2006/main" xmlns:r="http://schemas.openxmlformats.org/officeDocument/2006/relationships" xmlns:p="http://schemas.openxmlformats.org/presentationml/2006/main" userDrawn="1">
  <p:cSld name="19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3984355"/>
      </p:ext>
    </p:extLst>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userDrawn="1">
  <p:cSld name="192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37201896"/>
      </p:ext>
    </p:extLst>
  </p:cSld>
  <p:clrMapOvr>
    <a:masterClrMapping/>
  </p:clrMapOvr>
  <p:timing>
    <p:tnLst>
      <p:par>
        <p:cTn id="1" dur="indefinite" restart="never" nodeType="tmRoot"/>
      </p:par>
    </p:tnLst>
  </p:timing>
</p:sldLayout>
</file>

<file path=ppt/slideLayouts/slideLayout818.xml><?xml version="1.0" encoding="utf-8"?>
<p:sldLayout xmlns:a="http://schemas.openxmlformats.org/drawingml/2006/main" xmlns:r="http://schemas.openxmlformats.org/officeDocument/2006/relationships" xmlns:p="http://schemas.openxmlformats.org/presentationml/2006/main" userDrawn="1">
  <p:cSld name="19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2587687"/>
      </p:ext>
    </p:extLst>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userDrawn="1">
  <p:cSld name="4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4583508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77540756"/>
      </p:ext>
    </p:extLst>
  </p:cSld>
  <p:clrMapOvr>
    <a:masterClrMapping/>
  </p:clrMapOvr>
  <p:timing>
    <p:tnLst>
      <p:par>
        <p:cTn id="1" dur="indefinite" restart="never" nodeType="tmRoot"/>
      </p:par>
    </p:tnLst>
  </p:timing>
</p:sldLayout>
</file>

<file path=ppt/slideLayouts/slideLayout820.xml><?xml version="1.0" encoding="utf-8"?>
<p:sldLayout xmlns:a="http://schemas.openxmlformats.org/drawingml/2006/main" xmlns:r="http://schemas.openxmlformats.org/officeDocument/2006/relationships" xmlns:p="http://schemas.openxmlformats.org/presentationml/2006/main" userDrawn="1">
  <p:cSld name="4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2295688"/>
      </p:ext>
    </p:extLst>
  </p:cSld>
  <p:clrMapOvr>
    <a:masterClrMapping/>
  </p:clrMapOvr>
  <p:timing>
    <p:tnLst>
      <p:par>
        <p:cTn id="1" dur="indefinite" restart="never" nodeType="tmRoot"/>
      </p:par>
    </p:tnLst>
  </p:timing>
</p:sldLayout>
</file>

<file path=ppt/slideLayouts/slideLayout821.xml><?xml version="1.0" encoding="utf-8"?>
<p:sldLayout xmlns:a="http://schemas.openxmlformats.org/drawingml/2006/main" xmlns:r="http://schemas.openxmlformats.org/officeDocument/2006/relationships" xmlns:p="http://schemas.openxmlformats.org/presentationml/2006/main" userDrawn="1">
  <p:cSld name="4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74000490"/>
      </p:ext>
    </p:extLst>
  </p:cSld>
  <p:clrMapOvr>
    <a:masterClrMapping/>
  </p:clrMapOvr>
  <p:timing>
    <p:tnLst>
      <p:par>
        <p:cTn id="1" dur="indefinite" restart="never" nodeType="tmRoot"/>
      </p:par>
    </p:tnLst>
  </p:timing>
</p:sldLayout>
</file>

<file path=ppt/slideLayouts/slideLayout822.xml><?xml version="1.0" encoding="utf-8"?>
<p:sldLayout xmlns:a="http://schemas.openxmlformats.org/drawingml/2006/main" xmlns:r="http://schemas.openxmlformats.org/officeDocument/2006/relationships" xmlns:p="http://schemas.openxmlformats.org/presentationml/2006/main" userDrawn="1">
  <p:cSld name="4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86518657"/>
      </p:ext>
    </p:extLst>
  </p:cSld>
  <p:clrMapOvr>
    <a:masterClrMapping/>
  </p:clrMapOvr>
  <p:timing>
    <p:tnLst>
      <p:par>
        <p:cTn id="1" dur="indefinite" restart="never" nodeType="tmRoot"/>
      </p:par>
    </p:tnLst>
  </p:timing>
</p:sldLayout>
</file>

<file path=ppt/slideLayouts/slideLayout823.xml><?xml version="1.0" encoding="utf-8"?>
<p:sldLayout xmlns:a="http://schemas.openxmlformats.org/drawingml/2006/main" xmlns:r="http://schemas.openxmlformats.org/officeDocument/2006/relationships" xmlns:p="http://schemas.openxmlformats.org/presentationml/2006/main" userDrawn="1">
  <p:cSld name="4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739775"/>
      </p:ext>
    </p:extLst>
  </p:cSld>
  <p:clrMapOvr>
    <a:masterClrMapping/>
  </p:clrMapOvr>
  <p:timing>
    <p:tnLst>
      <p:par>
        <p:cTn id="1" dur="indefinite" restart="never" nodeType="tmRoot"/>
      </p:par>
    </p:tnLst>
  </p:timing>
</p:sldLayout>
</file>

<file path=ppt/slideLayouts/slideLayout824.xml><?xml version="1.0" encoding="utf-8"?>
<p:sldLayout xmlns:a="http://schemas.openxmlformats.org/drawingml/2006/main" xmlns:r="http://schemas.openxmlformats.org/officeDocument/2006/relationships" xmlns:p="http://schemas.openxmlformats.org/presentationml/2006/main" userDrawn="1">
  <p:cSld name="4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564879338"/>
      </p:ext>
    </p:extLst>
  </p:cSld>
  <p:clrMapOvr>
    <a:masterClrMapping/>
  </p:clrMapOvr>
  <p:timing>
    <p:tnLst>
      <p:par>
        <p:cTn id="1" dur="indefinite" restart="never" nodeType="tmRoot"/>
      </p:par>
    </p:tnLst>
  </p:timing>
</p:sldLayout>
</file>

<file path=ppt/slideLayouts/slideLayout825.xml><?xml version="1.0" encoding="utf-8"?>
<p:sldLayout xmlns:a="http://schemas.openxmlformats.org/drawingml/2006/main" xmlns:r="http://schemas.openxmlformats.org/officeDocument/2006/relationships" xmlns:p="http://schemas.openxmlformats.org/presentationml/2006/main" userDrawn="1">
  <p:cSld name="4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15562237"/>
      </p:ext>
    </p:extLst>
  </p:cSld>
  <p:clrMapOvr>
    <a:masterClrMapping/>
  </p:clrMapOvr>
  <p:timing>
    <p:tnLst>
      <p:par>
        <p:cTn id="1" dur="indefinite" restart="never" nodeType="tmRoot"/>
      </p:par>
    </p:tnLst>
  </p:timing>
</p:sldLayout>
</file>

<file path=ppt/slideLayouts/slideLayout8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67114439"/>
      </p:ext>
    </p:extLst>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userDrawn="1">
  <p:cSld name="4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10894224"/>
      </p:ext>
    </p:extLst>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userDrawn="1">
  <p:cSld name="4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20994629"/>
      </p:ext>
    </p:extLst>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userDrawn="1">
  <p:cSld name="4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8123319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3868092"/>
      </p:ext>
    </p:extLst>
  </p:cSld>
  <p:clrMapOvr>
    <a:masterClrMapping/>
  </p:clrMapOvr>
  <p:timing>
    <p:tnLst>
      <p:par>
        <p:cTn id="1" dur="indefinite" restart="never" nodeType="tmRoot"/>
      </p:par>
    </p:tnLst>
  </p:timing>
</p:sldLayout>
</file>

<file path=ppt/slideLayouts/slideLayout830.xml><?xml version="1.0" encoding="utf-8"?>
<p:sldLayout xmlns:a="http://schemas.openxmlformats.org/drawingml/2006/main" xmlns:r="http://schemas.openxmlformats.org/officeDocument/2006/relationships" xmlns:p="http://schemas.openxmlformats.org/presentationml/2006/main" userDrawn="1">
  <p:cSld name="4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24315160"/>
      </p:ext>
    </p:extLst>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userDrawn="1">
  <p:cSld name="4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70318648"/>
      </p:ext>
    </p:extLst>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userDrawn="1">
  <p:cSld name="4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23968736"/>
      </p:ext>
    </p:extLst>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userDrawn="1">
  <p:cSld name="4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79342516"/>
      </p:ext>
    </p:extLst>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userDrawn="1">
  <p:cSld name="4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89176083"/>
      </p:ext>
    </p:extLst>
  </p:cSld>
  <p:clrMapOvr>
    <a:masterClrMapping/>
  </p:clrMapOvr>
  <p:timing>
    <p:tnLst>
      <p:par>
        <p:cTn id="1" dur="indefinite" restart="never" nodeType="tmRoot"/>
      </p:par>
    </p:tnLst>
  </p:timing>
</p:sldLayout>
</file>

<file path=ppt/slideLayouts/slideLayout835.xml><?xml version="1.0" encoding="utf-8"?>
<p:sldLayout xmlns:a="http://schemas.openxmlformats.org/drawingml/2006/main" xmlns:r="http://schemas.openxmlformats.org/officeDocument/2006/relationships" xmlns:p="http://schemas.openxmlformats.org/presentationml/2006/main" userDrawn="1">
  <p:cSld name="4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62523114"/>
      </p:ext>
    </p:extLst>
  </p:cSld>
  <p:clrMapOvr>
    <a:masterClrMapping/>
  </p:clrMapOvr>
  <p:timing>
    <p:tnLst>
      <p:par>
        <p:cTn id="1" dur="indefinite" restart="never" nodeType="tmRoot"/>
      </p:par>
    </p:tnLst>
  </p:timing>
</p:sldLayout>
</file>

<file path=ppt/slideLayouts/slideLayout836.xml><?xml version="1.0" encoding="utf-8"?>
<p:sldLayout xmlns:a="http://schemas.openxmlformats.org/drawingml/2006/main" xmlns:r="http://schemas.openxmlformats.org/officeDocument/2006/relationships" xmlns:p="http://schemas.openxmlformats.org/presentationml/2006/main" userDrawn="1">
  <p:cSld name="4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08319939"/>
      </p:ext>
    </p:extLst>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userDrawn="1">
  <p:cSld name="4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85090653"/>
      </p:ext>
    </p:extLst>
  </p:cSld>
  <p:clrMapOvr>
    <a:masterClrMapping/>
  </p:clrMapOvr>
  <p:timing>
    <p:tnLst>
      <p:par>
        <p:cTn id="1" dur="indefinite" restart="never" nodeType="tmRoot"/>
      </p:par>
    </p:tnLst>
  </p:timing>
</p:sldLayout>
</file>

<file path=ppt/slideLayouts/slideLayout838.xml><?xml version="1.0" encoding="utf-8"?>
<p:sldLayout xmlns:a="http://schemas.openxmlformats.org/drawingml/2006/main" xmlns:r="http://schemas.openxmlformats.org/officeDocument/2006/relationships" xmlns:p="http://schemas.openxmlformats.org/presentationml/2006/main" userDrawn="1">
  <p:cSld name="4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59082407"/>
      </p:ext>
    </p:extLst>
  </p:cSld>
  <p:clrMapOvr>
    <a:masterClrMapping/>
  </p:clrMapOvr>
  <p:timing>
    <p:tnLst>
      <p:par>
        <p:cTn id="1" dur="indefinite" restart="never" nodeType="tmRoot"/>
      </p:par>
    </p:tnLst>
  </p:timing>
</p:sldLayout>
</file>

<file path=ppt/slideLayouts/slideLayout83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9103852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77422457"/>
      </p:ext>
    </p:extLst>
  </p:cSld>
  <p:clrMapOvr>
    <a:masterClrMapping/>
  </p:clrMapOvr>
  <p:timing>
    <p:tnLst>
      <p:par>
        <p:cTn id="1" dur="indefinite" restart="never" nodeType="tmRoot"/>
      </p:par>
    </p:tnLst>
  </p:timing>
</p:sldLayout>
</file>

<file path=ppt/slideLayouts/slideLayout840.xml><?xml version="1.0" encoding="utf-8"?>
<p:sldLayout xmlns:a="http://schemas.openxmlformats.org/drawingml/2006/main" xmlns:r="http://schemas.openxmlformats.org/officeDocument/2006/relationships" xmlns:p="http://schemas.openxmlformats.org/presentationml/2006/main" userDrawn="1">
  <p:cSld name="4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35933602"/>
      </p:ext>
    </p:extLst>
  </p:cSld>
  <p:clrMapOvr>
    <a:masterClrMapping/>
  </p:clrMapOvr>
  <p:timing>
    <p:tnLst>
      <p:par>
        <p:cTn id="1" dur="indefinite" restart="never" nodeType="tmRoot"/>
      </p:par>
    </p:tnLst>
  </p:timing>
</p:sldLayout>
</file>

<file path=ppt/slideLayouts/slideLayout841.xml><?xml version="1.0" encoding="utf-8"?>
<p:sldLayout xmlns:a="http://schemas.openxmlformats.org/drawingml/2006/main" xmlns:r="http://schemas.openxmlformats.org/officeDocument/2006/relationships" xmlns:p="http://schemas.openxmlformats.org/presentationml/2006/main" userDrawn="1">
  <p:cSld name="4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24988536"/>
      </p:ext>
    </p:extLst>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userDrawn="1">
  <p:cSld name="45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02410726"/>
      </p:ext>
    </p:extLst>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userDrawn="1">
  <p:cSld name="45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74450847"/>
      </p:ext>
    </p:extLst>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userDrawn="1">
  <p:cSld name="45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41220963"/>
      </p:ext>
    </p:extLst>
  </p:cSld>
  <p:clrMapOvr>
    <a:masterClrMapping/>
  </p:clrMapOvr>
  <p:timing>
    <p:tnLst>
      <p:par>
        <p:cTn id="1" dur="indefinite" restart="never" nodeType="tmRoot"/>
      </p:par>
    </p:tnLst>
  </p:timing>
</p:sldLayout>
</file>

<file path=ppt/slideLayouts/slideLayout845.xml><?xml version="1.0" encoding="utf-8"?>
<p:sldLayout xmlns:a="http://schemas.openxmlformats.org/drawingml/2006/main" xmlns:r="http://schemas.openxmlformats.org/officeDocument/2006/relationships" xmlns:p="http://schemas.openxmlformats.org/presentationml/2006/main" userDrawn="1">
  <p:cSld name="45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97864689"/>
      </p:ext>
    </p:extLst>
  </p:cSld>
  <p:clrMapOvr>
    <a:masterClrMapping/>
  </p:clrMapOvr>
  <p:timing>
    <p:tnLst>
      <p:par>
        <p:cTn id="1" dur="indefinite" restart="never" nodeType="tmRoot"/>
      </p:par>
    </p:tnLst>
  </p:timing>
</p:sldLayout>
</file>

<file path=ppt/slideLayouts/slideLayout846.xml><?xml version="1.0" encoding="utf-8"?>
<p:sldLayout xmlns:a="http://schemas.openxmlformats.org/drawingml/2006/main" xmlns:r="http://schemas.openxmlformats.org/officeDocument/2006/relationships" xmlns:p="http://schemas.openxmlformats.org/presentationml/2006/main" userDrawn="1">
  <p:cSld name="45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96572450"/>
      </p:ext>
    </p:extLst>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userDrawn="1">
  <p:cSld name="45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150156386"/>
      </p:ext>
    </p:extLst>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userDrawn="1">
  <p:cSld name="45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04426145"/>
      </p:ext>
    </p:extLst>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userDrawn="1">
  <p:cSld name="46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232792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17542893"/>
      </p:ext>
    </p:extLst>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userDrawn="1">
  <p:cSld name="46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50145817"/>
      </p:ext>
    </p:extLst>
  </p:cSld>
  <p:clrMapOvr>
    <a:masterClrMapping/>
  </p:clrMapOvr>
  <p:timing>
    <p:tnLst>
      <p:par>
        <p:cTn id="1" dur="indefinite" restart="never" nodeType="tmRoot"/>
      </p:par>
    </p:tnLst>
  </p:timing>
</p:sldLayout>
</file>

<file path=ppt/slideLayouts/slideLayout851.xml><?xml version="1.0" encoding="utf-8"?>
<p:sldLayout xmlns:a="http://schemas.openxmlformats.org/drawingml/2006/main" xmlns:r="http://schemas.openxmlformats.org/officeDocument/2006/relationships" xmlns:p="http://schemas.openxmlformats.org/presentationml/2006/main" userDrawn="1">
  <p:cSld name="46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05458668"/>
      </p:ext>
    </p:extLst>
  </p:cSld>
  <p:clrMapOvr>
    <a:masterClrMapping/>
  </p:clrMapOvr>
  <p:timing>
    <p:tnLst>
      <p:par>
        <p:cTn id="1" dur="indefinite" restart="never" nodeType="tmRoot"/>
      </p:par>
    </p:tnLst>
  </p:timing>
</p:sldLayout>
</file>

<file path=ppt/slideLayouts/slideLayout852.xml><?xml version="1.0" encoding="utf-8"?>
<p:sldLayout xmlns:a="http://schemas.openxmlformats.org/drawingml/2006/main" xmlns:r="http://schemas.openxmlformats.org/officeDocument/2006/relationships" xmlns:p="http://schemas.openxmlformats.org/presentationml/2006/main" preserve="1" userDrawn="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75736039"/>
      </p:ext>
    </p:extLst>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preserve="1" userDrawn="1">
  <p:cSld name="46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49569879"/>
      </p:ext>
    </p:extLst>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preserve="1" userDrawn="1">
  <p:cSld name="19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54199840"/>
      </p:ext>
    </p:extLst>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userDrawn="1">
  <p:cSld name="46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86919430"/>
      </p:ext>
    </p:extLst>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preserve="1" userDrawn="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15228272"/>
      </p:ext>
    </p:extLst>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preserve="1" userDrawn="1">
  <p:cSld name="46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26118036"/>
      </p:ext>
    </p:extLst>
  </p:cSld>
  <p:clrMapOvr>
    <a:masterClrMapping/>
  </p:clrMapOvr>
  <p:timing>
    <p:tnLst>
      <p:par>
        <p:cTn id="1" dur="indefinite" restart="never" nodeType="tmRoot"/>
      </p:par>
    </p:tnLst>
  </p:timing>
</p:sldLayout>
</file>

<file path=ppt/slideLayouts/slideLayout858.xml><?xml version="1.0" encoding="utf-8"?>
<p:sldLayout xmlns:a="http://schemas.openxmlformats.org/drawingml/2006/main" xmlns:r="http://schemas.openxmlformats.org/officeDocument/2006/relationships" xmlns:p="http://schemas.openxmlformats.org/presentationml/2006/main" preserve="1" userDrawn="1">
  <p:cSld name="19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69670760"/>
      </p:ext>
    </p:extLst>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userDrawn="1">
  <p:cSld name="46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681988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938311156"/>
      </p:ext>
    </p:extLst>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32022356"/>
      </p:ext>
    </p:extLst>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preserve="1" userDrawn="1">
  <p:cSld name="46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15556568"/>
      </p:ext>
    </p:extLst>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preserve="1" userDrawn="1">
  <p:cSld name="19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06491125"/>
      </p:ext>
    </p:extLst>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preserve="1" userDrawn="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50243643"/>
      </p:ext>
    </p:extLst>
  </p:cSld>
  <p:clrMapOvr>
    <a:masterClrMapping/>
  </p:clrMapOvr>
  <p:timing>
    <p:tnLst>
      <p:par>
        <p:cTn id="1" dur="indefinite" restart="never" nodeType="tmRoot"/>
      </p:par>
    </p:tnLst>
  </p:timing>
</p:sldLayout>
</file>

<file path=ppt/slideLayouts/slideLayout864.xml><?xml version="1.0" encoding="utf-8"?>
<p:sldLayout xmlns:a="http://schemas.openxmlformats.org/drawingml/2006/main" xmlns:r="http://schemas.openxmlformats.org/officeDocument/2006/relationships" xmlns:p="http://schemas.openxmlformats.org/presentationml/2006/main" preserve="1" userDrawn="1">
  <p:cSld name="46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51049051"/>
      </p:ext>
    </p:extLst>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preserve="1" userDrawn="1">
  <p:cSld name="19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71851501"/>
      </p:ext>
    </p:extLst>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preserve="1" userDrawn="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2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28852999"/>
      </p:ext>
    </p:extLst>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preserve="1" userDrawn="1">
  <p:cSld name="46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9081919"/>
      </p:ext>
    </p:extLst>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preserve="1" userDrawn="1">
  <p:cSld name="19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4"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3774572"/>
      </p:ext>
    </p:extLst>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preserve="1" userDrawn="1">
  <p:cSld name="2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60553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pPr algn="l" fontAlgn="auto">
              <a:spcBef>
                <a:spcPts val="0"/>
              </a:spcBef>
              <a:spcAft>
                <a:spcPts val="0"/>
              </a:spcAft>
            </a:pPr>
            <a:endParaRPr lang="en-US" sz="1800" b="0" dirty="0">
              <a:solidFill>
                <a:prstClr val="black"/>
              </a:solidFill>
              <a:latin typeface="Aria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pPr algn="l" fontAlgn="auto">
              <a:spcBef>
                <a:spcPts val="0"/>
              </a:spcBef>
              <a:spcAft>
                <a:spcPts val="0"/>
              </a:spcAft>
            </a:pPr>
            <a:endParaRPr lang="en-US" sz="1800" b="0" dirty="0">
              <a:solidFill>
                <a:prstClr val="black"/>
              </a:solidFill>
              <a:latin typeface="Aria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179969241"/>
      </p:ext>
    </p:extLst>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userDrawn="1">
  <p:cSld name="47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360637146"/>
      </p:ext>
    </p:extLst>
  </p:cSld>
  <p:clrMapOvr>
    <a:masterClrMapping/>
  </p:clrMapOvr>
  <p:timing>
    <p:tnLst>
      <p:par>
        <p:cTn id="1" dur="indefinite" restart="never" nodeType="tmRoot"/>
      </p:par>
    </p:tnLst>
  </p:timing>
</p:sldLayout>
</file>

<file path=ppt/slideLayouts/slideLayout871.xml><?xml version="1.0" encoding="utf-8"?>
<p:sldLayout xmlns:a="http://schemas.openxmlformats.org/drawingml/2006/main" xmlns:r="http://schemas.openxmlformats.org/officeDocument/2006/relationships" xmlns:p="http://schemas.openxmlformats.org/presentationml/2006/main" userDrawn="1">
  <p:cSld name="47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288283655"/>
      </p:ext>
    </p:extLst>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userDrawn="1">
  <p:cSld name="47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005661096"/>
      </p:ext>
    </p:extLst>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userDrawn="1">
  <p:cSld name="47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31361090"/>
      </p:ext>
    </p:extLst>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userDrawn="1">
  <p:cSld name="47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105754222"/>
      </p:ext>
    </p:extLst>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userDrawn="1">
  <p:cSld name="19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8801073"/>
      </p:ext>
    </p:extLst>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userDrawn="1">
  <p:cSld name="47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34743159"/>
      </p:ext>
    </p:extLst>
  </p:cSld>
  <p:clrMapOvr>
    <a:masterClrMapping/>
  </p:clrMapOvr>
  <p:timing>
    <p:tnLst>
      <p:par>
        <p:cTn id="1" dur="indefinite" restart="never" nodeType="tmRoot"/>
      </p:par>
    </p:tnLst>
  </p:timing>
</p:sldLayout>
</file>

<file path=ppt/slideLayouts/slideLayout877.xml><?xml version="1.0" encoding="utf-8"?>
<p:sldLayout xmlns:a="http://schemas.openxmlformats.org/drawingml/2006/main" xmlns:r="http://schemas.openxmlformats.org/officeDocument/2006/relationships" xmlns:p="http://schemas.openxmlformats.org/presentationml/2006/main" userDrawn="1">
  <p:cSld name="47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004076751"/>
      </p:ext>
    </p:extLst>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userDrawn="1">
  <p:cSld name="20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551668485"/>
      </p:ext>
    </p:extLst>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userDrawn="1">
  <p:cSld name="20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4068575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18759706"/>
      </p:ext>
    </p:extLst>
  </p:cSld>
  <p:clrMapOvr>
    <a:masterClrMapping/>
  </p:clrMapOvr>
  <p:timing>
    <p:tnLst>
      <p:par>
        <p:cTn id="1" dur="indefinite" restart="never" nodeType="tmRoot"/>
      </p:par>
    </p:tnLst>
  </p:timing>
</p:sldLayout>
</file>

<file path=ppt/slideLayouts/slideLayout880.xml><?xml version="1.0" encoding="utf-8"?>
<p:sldLayout xmlns:a="http://schemas.openxmlformats.org/drawingml/2006/main" xmlns:r="http://schemas.openxmlformats.org/officeDocument/2006/relationships" xmlns:p="http://schemas.openxmlformats.org/presentationml/2006/main" userDrawn="1">
  <p:cSld name="20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790251"/>
      </p:ext>
    </p:extLst>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preserve="1" userDrawn="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368300" y="1292400"/>
            <a:ext cx="9158288" cy="336550"/>
          </a:xfrm>
        </p:spPr>
        <p:txBody>
          <a:bodyPr/>
          <a:lstStyle>
            <a:lvl1pPr>
              <a:defRPr sz="2000" b="0">
                <a:latin typeface="+mj-lt"/>
              </a:defRPr>
            </a:lvl1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599799724"/>
      </p:ext>
    </p:extLst>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preserve="1" userDrawn="1">
  <p:cSld name="47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932474094"/>
      </p:ext>
    </p:extLst>
  </p:cSld>
  <p:clrMapOvr>
    <a:masterClrMapping/>
  </p:clrMapOvr>
  <p:timing>
    <p:tnLst>
      <p:par>
        <p:cTn id="1" dur="indefinite" restart="never" nodeType="tmRoot"/>
      </p:par>
    </p:tnLst>
  </p:timing>
</p:sldLayout>
</file>

<file path=ppt/slideLayouts/slideLayout883.xml><?xml version="1.0" encoding="utf-8"?>
<p:sldLayout xmlns:a="http://schemas.openxmlformats.org/drawingml/2006/main" xmlns:r="http://schemas.openxmlformats.org/officeDocument/2006/relationships" xmlns:p="http://schemas.openxmlformats.org/presentationml/2006/main" preserve="1" userDrawn="1">
  <p:cSld name="20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44"/>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5"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1"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6529264"/>
      </p:ext>
    </p:extLst>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preserve="1" userDrawn="1">
  <p:cSld name="47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613237262"/>
      </p:ext>
    </p:extLst>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userDrawn="1">
  <p:cSld name="20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4145864333"/>
      </p:ext>
    </p:extLst>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preserve="1" userDrawn="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3"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10826692"/>
      </p:ext>
    </p:extLst>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preserve="1" userDrawn="1">
  <p:cSld name="47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2303311"/>
      </p:ext>
    </p:extLst>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preserve="1" userDrawn="1">
  <p:cSld name="20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5422530"/>
      </p:ext>
    </p:extLst>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userDrawn="1">
  <p:cSld name="48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080465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8673507"/>
      </p:ext>
    </p:extLst>
  </p:cSld>
  <p:clrMapOvr>
    <a:masterClrMapping/>
  </p:clrMapOvr>
  <p:timing>
    <p:tnLst>
      <p:par>
        <p:cTn id="1" dur="indefinite" restart="never" nodeType="tmRoot"/>
      </p:par>
    </p:tnLst>
  </p:timing>
</p:sldLayout>
</file>

<file path=ppt/slideLayouts/slideLayout890.xml><?xml version="1.0" encoding="utf-8"?>
<p:sldLayout xmlns:a="http://schemas.openxmlformats.org/drawingml/2006/main" xmlns:r="http://schemas.openxmlformats.org/officeDocument/2006/relationships" xmlns:p="http://schemas.openxmlformats.org/presentationml/2006/main" preserve="1" userDrawn="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805456686"/>
      </p:ext>
    </p:extLst>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preserve="1" userDrawn="1">
  <p:cSld name="48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8742230"/>
      </p:ext>
    </p:extLst>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preserve="1" userDrawn="1">
  <p:cSld name="20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3399461"/>
      </p:ext>
    </p:extLst>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preserve="1" userDrawn="1">
  <p:cSld name="2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14679551"/>
      </p:ext>
    </p:extLst>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preserve="1" userDrawn="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41359434"/>
      </p:ext>
    </p:extLst>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preserve="1" userDrawn="1">
  <p:cSld name="48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0634362"/>
      </p:ext>
    </p:extLst>
  </p:cSld>
  <p:clrMapOvr>
    <a:masterClrMapping/>
  </p:clrMapOvr>
  <p:timing>
    <p:tnLst>
      <p:par>
        <p:cTn id="1" dur="indefinite" restart="never" nodeType="tmRoot"/>
      </p:par>
    </p:tnLst>
  </p:timing>
</p:sldLayout>
</file>

<file path=ppt/slideLayouts/slideLayout896.xml><?xml version="1.0" encoding="utf-8"?>
<p:sldLayout xmlns:a="http://schemas.openxmlformats.org/drawingml/2006/main" xmlns:r="http://schemas.openxmlformats.org/officeDocument/2006/relationships" xmlns:p="http://schemas.openxmlformats.org/presentationml/2006/main" preserve="1" userDrawn="1">
  <p:cSld name="20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8912678"/>
      </p:ext>
    </p:extLst>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preserve="1" userDrawn="1">
  <p:cSld name="2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92140741"/>
      </p:ext>
    </p:extLst>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preserve="1" userDrawn="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14325"/>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374393954"/>
      </p:ext>
    </p:extLst>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preserve="1" userDrawn="1">
  <p:cSld name="48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29903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494033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77345340"/>
      </p:ext>
    </p:extLst>
  </p:cSld>
  <p:clrMapOvr>
    <a:masterClrMapping/>
  </p:clrMapOvr>
  <p:timing>
    <p:tnLst>
      <p:par>
        <p:cTn id="1" dur="indefinite" restart="never" nodeType="tmRoot"/>
      </p:par>
    </p:tnLst>
  </p:timing>
</p:sldLayout>
</file>

<file path=ppt/slideLayouts/slideLayout900.xml><?xml version="1.0" encoding="utf-8"?>
<p:sldLayout xmlns:a="http://schemas.openxmlformats.org/drawingml/2006/main" xmlns:r="http://schemas.openxmlformats.org/officeDocument/2006/relationships" xmlns:p="http://schemas.openxmlformats.org/presentationml/2006/main" preserve="1" userDrawn="1">
  <p:cSld name="20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dirty="0"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4792599"/>
      </p:ext>
    </p:extLst>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preserve="1" userDrawn="1">
  <p:cSld name="2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504841"/>
      </p:ext>
    </p:extLst>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userDrawn="1">
  <p:cSld name="20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34364"/>
      </p:ext>
    </p:extLst>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preserve="1" userDrawn="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0"/>
          </p:nvPr>
        </p:nvSpPr>
        <p:spPr>
          <a:xfrm>
            <a:off x="368300" y="1292424"/>
            <a:ext cx="9158288" cy="325437"/>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4123464"/>
      </p:ext>
    </p:extLst>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preserve="1" userDrawn="1">
  <p:cSld name="48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0"/>
          </p:nvPr>
        </p:nvSpPr>
        <p:spPr>
          <a:xfrm>
            <a:off x="368300" y="1850400"/>
            <a:ext cx="9158288" cy="3848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level6</a:t>
            </a:r>
            <a:endParaRPr lang="en-US" dirty="0"/>
          </a:p>
        </p:txBody>
      </p:sp>
      <p:sp>
        <p:nvSpPr>
          <p:cNvPr id="9" name="Content Placeholder 8"/>
          <p:cNvSpPr>
            <a:spLocks noGrp="1"/>
          </p:cNvSpPr>
          <p:nvPr>
            <p:ph sz="quarter" idx="11"/>
          </p:nvPr>
        </p:nvSpPr>
        <p:spPr>
          <a:xfrm>
            <a:off x="368300" y="1292400"/>
            <a:ext cx="9158288" cy="3240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851563643"/>
      </p:ext>
    </p:extLst>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preserve="1" userDrawn="1">
  <p:cSld name="21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8151897"/>
      </p:ext>
    </p:extLst>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preserve="1" userDrawn="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682367208"/>
      </p:ext>
    </p:extLst>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3056909"/>
      </p:ext>
    </p:extLst>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preserve="1" userDrawn="1">
  <p:cSld name="21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8160817"/>
      </p:ext>
    </p:extLst>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userDrawn="1">
  <p:cSld name="48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64511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22537135"/>
      </p:ext>
    </p:extLst>
  </p:cSld>
  <p:clrMapOvr>
    <a:masterClrMapping/>
  </p:clrMapOvr>
  <p:timing>
    <p:tnLst>
      <p:par>
        <p:cTn id="1" dur="indefinite" restart="never" nodeType="tmRoot"/>
      </p:par>
    </p:tnLst>
  </p:timing>
</p:sldLayout>
</file>

<file path=ppt/slideLayouts/slideLayout910.xml><?xml version="1.0" encoding="utf-8"?>
<p:sldLayout xmlns:a="http://schemas.openxmlformats.org/drawingml/2006/main" xmlns:r="http://schemas.openxmlformats.org/officeDocument/2006/relationships" xmlns:p="http://schemas.openxmlformats.org/presentationml/2006/main" userDrawn="1">
  <p:cSld name="48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16001538"/>
      </p:ext>
    </p:extLst>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userDrawn="1">
  <p:cSld name="48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7230989"/>
      </p:ext>
    </p:extLst>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preserve="1" userDrawn="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0" y="1292400"/>
            <a:ext cx="9174163" cy="304800"/>
          </a:xfrm>
        </p:spPr>
        <p:txBody>
          <a:bodyPr/>
          <a:lstStyle>
            <a:lvl1pPr>
              <a:defRPr sz="2000" b="0">
                <a:latin typeface="+mj-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540666167"/>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48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1991217"/>
      </p:ext>
    </p:extLst>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preserve="1" userDrawn="1">
  <p:cSld name="21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9671643"/>
      </p:ext>
    </p:extLst>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userDrawn="1">
  <p:cSld name="48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8172280"/>
      </p:ext>
    </p:extLst>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userDrawn="1">
  <p:cSld name="49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27685"/>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userDrawn="1">
  <p:cSld name="49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8567100"/>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preserve="1" userDrawn="1">
  <p:cSld name="49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197822133"/>
      </p:ext>
    </p:extLst>
  </p:cSld>
  <p:clrMapOvr>
    <a:masterClrMapping/>
  </p:clrMapOvr>
  <p:timing>
    <p:tnLst>
      <p:par>
        <p:cTn id="1" dur="indefinite" restart="never" nodeType="tmRoot"/>
      </p:par>
    </p:tnLst>
  </p:timing>
</p:sldLayout>
</file>

<file path=ppt/slideLayouts/slideLayout919.xml><?xml version="1.0" encoding="utf-8"?>
<p:sldLayout xmlns:a="http://schemas.openxmlformats.org/drawingml/2006/main" xmlns:r="http://schemas.openxmlformats.org/officeDocument/2006/relationships" xmlns:p="http://schemas.openxmlformats.org/presentationml/2006/main" preserve="1" userDrawn="1">
  <p:cSld name="21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4" y="1292400"/>
            <a:ext cx="9174163" cy="373114"/>
          </a:xfrm>
        </p:spPr>
        <p:txBody>
          <a:bodyPr/>
          <a:lstStyle>
            <a:lvl1pPr>
              <a:defRPr sz="2000" b="0">
                <a:latin typeface="+mj-lt"/>
              </a:defRPr>
            </a:lvl1pPr>
          </a:lstStyle>
          <a:p>
            <a:pPr lvl="0"/>
            <a:r>
              <a:rPr lang="en-US" dirty="0"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939524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335673"/>
      </p:ext>
    </p:extLst>
  </p:cSld>
  <p:clrMapOvr>
    <a:masterClrMapping/>
  </p:clrMapOvr>
  <p:timing>
    <p:tnLst>
      <p:par>
        <p:cTn id="1" dur="indefinite" restart="never" nodeType="tmRoot"/>
      </p:par>
    </p:tnLst>
  </p:timing>
</p:sldLayout>
</file>

<file path=ppt/slideLayouts/slideLayout920.xml><?xml version="1.0" encoding="utf-8"?>
<p:sldLayout xmlns:a="http://schemas.openxmlformats.org/drawingml/2006/main" xmlns:r="http://schemas.openxmlformats.org/officeDocument/2006/relationships" xmlns:p="http://schemas.openxmlformats.org/presentationml/2006/main" userDrawn="1">
  <p:cSld name="49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94528791"/>
      </p:ext>
    </p:extLst>
  </p:cSld>
  <p:clrMapOvr>
    <a:masterClrMapping/>
  </p:clrMapOvr>
  <p:timing>
    <p:tnLst>
      <p:par>
        <p:cTn id="1" dur="indefinite" restart="never" nodeType="tmRoot"/>
      </p:par>
    </p:tnLst>
  </p:timing>
</p:sldLayout>
</file>

<file path=ppt/slideLayouts/slideLayout921.xml><?xml version="1.0" encoding="utf-8"?>
<p:sldLayout xmlns:a="http://schemas.openxmlformats.org/drawingml/2006/main" xmlns:r="http://schemas.openxmlformats.org/officeDocument/2006/relationships" xmlns:p="http://schemas.openxmlformats.org/presentationml/2006/main" userDrawn="1">
  <p:cSld name="49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96331456"/>
      </p:ext>
    </p:extLst>
  </p:cSld>
  <p:clrMapOvr>
    <a:masterClrMapping/>
  </p:clrMapOvr>
  <p:timing>
    <p:tnLst>
      <p:par>
        <p:cTn id="1" dur="indefinite" restart="never" nodeType="tmRoot"/>
      </p:par>
    </p:tnLst>
  </p:timing>
</p:sldLayout>
</file>

<file path=ppt/slideLayouts/slideLayout922.xml><?xml version="1.0" encoding="utf-8"?>
<p:sldLayout xmlns:a="http://schemas.openxmlformats.org/drawingml/2006/main" xmlns:r="http://schemas.openxmlformats.org/officeDocument/2006/relationships" xmlns:p="http://schemas.openxmlformats.org/presentationml/2006/main" userDrawn="1">
  <p:cSld name="49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44733091"/>
      </p:ext>
    </p:extLst>
  </p:cSld>
  <p:clrMapOvr>
    <a:masterClrMapping/>
  </p:clrMapOvr>
  <p:timing>
    <p:tnLst>
      <p:par>
        <p:cTn id="1" dur="indefinite" restart="never" nodeType="tmRoot"/>
      </p:par>
    </p:tnLst>
  </p:timing>
</p:sldLayout>
</file>

<file path=ppt/slideLayouts/slideLayout923.xml><?xml version="1.0" encoding="utf-8"?>
<p:sldLayout xmlns:a="http://schemas.openxmlformats.org/drawingml/2006/main" xmlns:r="http://schemas.openxmlformats.org/officeDocument/2006/relationships" xmlns:p="http://schemas.openxmlformats.org/presentationml/2006/main" userDrawn="1">
  <p:cSld name="49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68446627"/>
      </p:ext>
    </p:extLst>
  </p:cSld>
  <p:clrMapOvr>
    <a:masterClrMapping/>
  </p:clrMapOvr>
  <p:timing>
    <p:tnLst>
      <p:par>
        <p:cTn id="1" dur="indefinite" restart="never" nodeType="tmRoot"/>
      </p:par>
    </p:tnLst>
  </p:timing>
</p:sldLayout>
</file>

<file path=ppt/slideLayouts/slideLayout924.xml><?xml version="1.0" encoding="utf-8"?>
<p:sldLayout xmlns:a="http://schemas.openxmlformats.org/drawingml/2006/main" xmlns:r="http://schemas.openxmlformats.org/officeDocument/2006/relationships" xmlns:p="http://schemas.openxmlformats.org/presentationml/2006/main" userDrawn="1">
  <p:cSld name="49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953736"/>
      </p:ext>
    </p:extLst>
  </p:cSld>
  <p:clrMapOvr>
    <a:masterClrMapping/>
  </p:clrMapOvr>
  <p:timing>
    <p:tnLst>
      <p:par>
        <p:cTn id="1" dur="indefinite" restart="never" nodeType="tmRoot"/>
      </p:par>
    </p:tnLst>
  </p:timing>
</p:sldLayout>
</file>

<file path=ppt/slideLayouts/slideLayout925.xml><?xml version="1.0" encoding="utf-8"?>
<p:sldLayout xmlns:a="http://schemas.openxmlformats.org/drawingml/2006/main" xmlns:r="http://schemas.openxmlformats.org/officeDocument/2006/relationships" xmlns:p="http://schemas.openxmlformats.org/presentationml/2006/main" userDrawn="1">
  <p:cSld name="21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74698383"/>
      </p:ext>
    </p:extLst>
  </p:cSld>
  <p:clrMapOvr>
    <a:masterClrMapping/>
  </p:clrMapOvr>
  <p:timing>
    <p:tnLst>
      <p:par>
        <p:cTn id="1" dur="indefinite" restart="never" nodeType="tmRoot"/>
      </p:par>
    </p:tnLst>
  </p:timing>
</p:sldLayout>
</file>

<file path=ppt/slideLayouts/slideLayout926.xml><?xml version="1.0" encoding="utf-8"?>
<p:sldLayout xmlns:a="http://schemas.openxmlformats.org/drawingml/2006/main" xmlns:r="http://schemas.openxmlformats.org/officeDocument/2006/relationships" xmlns:p="http://schemas.openxmlformats.org/presentationml/2006/main" userDrawn="1">
  <p:cSld name="49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09967572"/>
      </p:ext>
    </p:extLst>
  </p:cSld>
  <p:clrMapOvr>
    <a:masterClrMapping/>
  </p:clrMapOvr>
  <p:timing>
    <p:tnLst>
      <p:par>
        <p:cTn id="1" dur="indefinite" restart="never" nodeType="tmRoot"/>
      </p:par>
    </p:tnLst>
  </p:timing>
</p:sldLayout>
</file>

<file path=ppt/slideLayouts/slideLayout927.xml><?xml version="1.0" encoding="utf-8"?>
<p:sldLayout xmlns:a="http://schemas.openxmlformats.org/drawingml/2006/main" xmlns:r="http://schemas.openxmlformats.org/officeDocument/2006/relationships" xmlns:p="http://schemas.openxmlformats.org/presentationml/2006/main" userDrawn="1">
  <p:cSld name="49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25703131"/>
      </p:ext>
    </p:extLst>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userDrawn="1">
  <p:cSld name="216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72933410"/>
      </p:ext>
    </p:extLst>
  </p:cSld>
  <p:clrMapOvr>
    <a:masterClrMapping/>
  </p:clrMapOvr>
  <p:timing>
    <p:tnLst>
      <p:par>
        <p:cTn id="1" dur="indefinite" restart="never" nodeType="tmRoot"/>
      </p:par>
    </p:tnLst>
  </p:timing>
</p:sldLayout>
</file>

<file path=ppt/slideLayouts/slideLayout929.xml><?xml version="1.0" encoding="utf-8"?>
<p:sldLayout xmlns:a="http://schemas.openxmlformats.org/drawingml/2006/main" xmlns:r="http://schemas.openxmlformats.org/officeDocument/2006/relationships" xmlns:p="http://schemas.openxmlformats.org/presentationml/2006/main" userDrawn="1">
  <p:cSld name="217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660343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1303179"/>
      </p:ext>
    </p:extLst>
  </p:cSld>
  <p:clrMapOvr>
    <a:masterClrMapping/>
  </p:clrMapOvr>
  <p:timing>
    <p:tnLst>
      <p:par>
        <p:cTn id="1" dur="indefinite" restart="never" nodeType="tmRoot"/>
      </p:par>
    </p:tnLst>
  </p:timing>
</p:sldLayout>
</file>

<file path=ppt/slideLayouts/slideLayout930.xml><?xml version="1.0" encoding="utf-8"?>
<p:sldLayout xmlns:a="http://schemas.openxmlformats.org/drawingml/2006/main" xmlns:r="http://schemas.openxmlformats.org/officeDocument/2006/relationships" xmlns:p="http://schemas.openxmlformats.org/presentationml/2006/main" userDrawn="1">
  <p:cSld name="21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99867222"/>
      </p:ext>
    </p:extLst>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userDrawn="1">
  <p:cSld name="50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98058426"/>
      </p:ext>
    </p:extLst>
  </p:cSld>
  <p:clrMapOvr>
    <a:masterClrMapping/>
  </p:clrMapOvr>
  <p:timing>
    <p:tnLst>
      <p:par>
        <p:cTn id="1" dur="indefinite" restart="never" nodeType="tmRoot"/>
      </p:par>
    </p:tnLst>
  </p:timing>
</p:sldLayout>
</file>

<file path=ppt/slideLayouts/slideLayout932.xml><?xml version="1.0" encoding="utf-8"?>
<p:sldLayout xmlns:a="http://schemas.openxmlformats.org/drawingml/2006/main" xmlns:r="http://schemas.openxmlformats.org/officeDocument/2006/relationships" xmlns:p="http://schemas.openxmlformats.org/presentationml/2006/main" userDrawn="1">
  <p:cSld name="50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659294361"/>
      </p:ext>
    </p:extLst>
  </p:cSld>
  <p:clrMapOvr>
    <a:masterClrMapping/>
  </p:clrMapOvr>
  <p:timing>
    <p:tnLst>
      <p:par>
        <p:cTn id="1" dur="indefinite" restart="never" nodeType="tmRoot"/>
      </p:par>
    </p:tnLst>
  </p:timing>
</p:sldLayout>
</file>

<file path=ppt/slideLayouts/slideLayout933.xml><?xml version="1.0" encoding="utf-8"?>
<p:sldLayout xmlns:a="http://schemas.openxmlformats.org/drawingml/2006/main" xmlns:r="http://schemas.openxmlformats.org/officeDocument/2006/relationships" xmlns:p="http://schemas.openxmlformats.org/presentationml/2006/main" userDrawn="1">
  <p:cSld name="50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99101259"/>
      </p:ext>
    </p:extLst>
  </p:cSld>
  <p:clrMapOvr>
    <a:masterClrMapping/>
  </p:clrMapOvr>
  <p:timing>
    <p:tnLst>
      <p:par>
        <p:cTn id="1" dur="indefinite" restart="never" nodeType="tmRoot"/>
      </p:par>
    </p:tnLst>
  </p:timing>
</p:sldLayout>
</file>

<file path=ppt/slideLayouts/slideLayout934.xml><?xml version="1.0" encoding="utf-8"?>
<p:sldLayout xmlns:a="http://schemas.openxmlformats.org/drawingml/2006/main" xmlns:r="http://schemas.openxmlformats.org/officeDocument/2006/relationships" xmlns:p="http://schemas.openxmlformats.org/presentationml/2006/main" userDrawn="1">
  <p:cSld name="50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072407544"/>
      </p:ext>
    </p:extLst>
  </p:cSld>
  <p:clrMapOvr>
    <a:masterClrMapping/>
  </p:clrMapOvr>
  <p:timing>
    <p:tnLst>
      <p:par>
        <p:cTn id="1" dur="indefinite" restart="never" nodeType="tmRoot"/>
      </p:par>
    </p:tnLst>
  </p:timing>
</p:sldLayout>
</file>

<file path=ppt/slideLayouts/slideLayout935.xml><?xml version="1.0" encoding="utf-8"?>
<p:sldLayout xmlns:a="http://schemas.openxmlformats.org/drawingml/2006/main" xmlns:r="http://schemas.openxmlformats.org/officeDocument/2006/relationships" xmlns:p="http://schemas.openxmlformats.org/presentationml/2006/main" userDrawn="1">
  <p:cSld name="21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9283655"/>
      </p:ext>
    </p:extLst>
  </p:cSld>
  <p:clrMapOvr>
    <a:masterClrMapping/>
  </p:clrMapOvr>
  <p:timing>
    <p:tnLst>
      <p:par>
        <p:cTn id="1" dur="indefinite" restart="never" nodeType="tmRoot"/>
      </p:par>
    </p:tnLst>
  </p:timing>
</p:sldLayout>
</file>

<file path=ppt/slideLayouts/slideLayout936.xml><?xml version="1.0" encoding="utf-8"?>
<p:sldLayout xmlns:a="http://schemas.openxmlformats.org/drawingml/2006/main" xmlns:r="http://schemas.openxmlformats.org/officeDocument/2006/relationships" xmlns:p="http://schemas.openxmlformats.org/presentationml/2006/main" userDrawn="1">
  <p:cSld name="50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241031742"/>
      </p:ext>
    </p:extLst>
  </p:cSld>
  <p:clrMapOvr>
    <a:masterClrMapping/>
  </p:clrMapOvr>
  <p:timing>
    <p:tnLst>
      <p:par>
        <p:cTn id="1" dur="indefinite" restart="never" nodeType="tmRoot"/>
      </p:par>
    </p:tnLst>
  </p:timing>
</p:sldLayout>
</file>

<file path=ppt/slideLayouts/slideLayout937.xml><?xml version="1.0" encoding="utf-8"?>
<p:sldLayout xmlns:a="http://schemas.openxmlformats.org/drawingml/2006/main" xmlns:r="http://schemas.openxmlformats.org/officeDocument/2006/relationships" xmlns:p="http://schemas.openxmlformats.org/presentationml/2006/main" userDrawn="1">
  <p:cSld name="50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134507557"/>
      </p:ext>
    </p:extLst>
  </p:cSld>
  <p:clrMapOvr>
    <a:masterClrMapping/>
  </p:clrMapOvr>
  <p:timing>
    <p:tnLst>
      <p:par>
        <p:cTn id="1" dur="indefinite" restart="never" nodeType="tmRoot"/>
      </p:par>
    </p:tnLst>
  </p:timing>
</p:sldLayout>
</file>

<file path=ppt/slideLayouts/slideLayout938.xml><?xml version="1.0" encoding="utf-8"?>
<p:sldLayout xmlns:a="http://schemas.openxmlformats.org/drawingml/2006/main" xmlns:r="http://schemas.openxmlformats.org/officeDocument/2006/relationships" xmlns:p="http://schemas.openxmlformats.org/presentationml/2006/main" userDrawn="1">
  <p:cSld name="220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145769144"/>
      </p:ext>
    </p:extLst>
  </p:cSld>
  <p:clrMapOvr>
    <a:masterClrMapping/>
  </p:clrMapOvr>
  <p:timing>
    <p:tnLst>
      <p:par>
        <p:cTn id="1" dur="indefinite" restart="never" nodeType="tmRoot"/>
      </p:par>
    </p:tnLst>
  </p:timing>
</p:sldLayout>
</file>

<file path=ppt/slideLayouts/slideLayout939.xml><?xml version="1.0" encoding="utf-8"?>
<p:sldLayout xmlns:a="http://schemas.openxmlformats.org/drawingml/2006/main" xmlns:r="http://schemas.openxmlformats.org/officeDocument/2006/relationships" xmlns:p="http://schemas.openxmlformats.org/presentationml/2006/main" userDrawn="1">
  <p:cSld name="221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85105305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458031"/>
      </p:ext>
    </p:extLst>
  </p:cSld>
  <p:clrMapOvr>
    <a:masterClrMapping/>
  </p:clrMapOvr>
  <p:timing>
    <p:tnLst>
      <p:par>
        <p:cTn id="1" dur="indefinite" restart="never" nodeType="tmRoot"/>
      </p:par>
    </p:tnLst>
  </p:timing>
</p:sldLayout>
</file>

<file path=ppt/slideLayouts/slideLayout940.xml><?xml version="1.0" encoding="utf-8"?>
<p:sldLayout xmlns:a="http://schemas.openxmlformats.org/drawingml/2006/main" xmlns:r="http://schemas.openxmlformats.org/officeDocument/2006/relationships" xmlns:p="http://schemas.openxmlformats.org/presentationml/2006/main" userDrawn="1">
  <p:cSld name="22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1467000"/>
      </p:ext>
    </p:extLst>
  </p:cSld>
  <p:clrMapOvr>
    <a:masterClrMapping/>
  </p:clrMapOvr>
  <p:timing>
    <p:tnLst>
      <p:par>
        <p:cTn id="1" dur="indefinite" restart="never" nodeType="tmRoot"/>
      </p:par>
    </p:tnLst>
  </p:timing>
</p:sldLayout>
</file>

<file path=ppt/slideLayouts/slideLayout941.xml><?xml version="1.0" encoding="utf-8"?>
<p:sldLayout xmlns:a="http://schemas.openxmlformats.org/drawingml/2006/main" xmlns:r="http://schemas.openxmlformats.org/officeDocument/2006/relationships" xmlns:p="http://schemas.openxmlformats.org/presentationml/2006/main" userDrawn="1">
  <p:cSld name="50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55062281"/>
      </p:ext>
    </p:extLst>
  </p:cSld>
  <p:clrMapOvr>
    <a:masterClrMapping/>
  </p:clrMapOvr>
  <p:timing>
    <p:tnLst>
      <p:par>
        <p:cTn id="1" dur="indefinite" restart="never" nodeType="tmRoot"/>
      </p:par>
    </p:tnLst>
  </p:timing>
</p:sldLayout>
</file>

<file path=ppt/slideLayouts/slideLayout942.xml><?xml version="1.0" encoding="utf-8"?>
<p:sldLayout xmlns:a="http://schemas.openxmlformats.org/drawingml/2006/main" xmlns:r="http://schemas.openxmlformats.org/officeDocument/2006/relationships" xmlns:p="http://schemas.openxmlformats.org/presentationml/2006/main" userDrawn="1">
  <p:cSld name="50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84679710"/>
      </p:ext>
    </p:extLst>
  </p:cSld>
  <p:clrMapOvr>
    <a:masterClrMapping/>
  </p:clrMapOvr>
  <p:timing>
    <p:tnLst>
      <p:par>
        <p:cTn id="1" dur="indefinite" restart="never" nodeType="tmRoot"/>
      </p:par>
    </p:tnLst>
  </p:timing>
</p:sldLayout>
</file>

<file path=ppt/slideLayouts/slideLayout943.xml><?xml version="1.0" encoding="utf-8"?>
<p:sldLayout xmlns:a="http://schemas.openxmlformats.org/drawingml/2006/main" xmlns:r="http://schemas.openxmlformats.org/officeDocument/2006/relationships" xmlns:p="http://schemas.openxmlformats.org/presentationml/2006/main" userDrawn="1">
  <p:cSld name="50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559906535"/>
      </p:ext>
    </p:extLst>
  </p:cSld>
  <p:clrMapOvr>
    <a:masterClrMapping/>
  </p:clrMapOvr>
  <p:timing>
    <p:tnLst>
      <p:par>
        <p:cTn id="1" dur="indefinite" restart="never" nodeType="tmRoot"/>
      </p:par>
    </p:tnLst>
  </p:timing>
</p:sldLayout>
</file>

<file path=ppt/slideLayouts/slideLayout944.xml><?xml version="1.0" encoding="utf-8"?>
<p:sldLayout xmlns:a="http://schemas.openxmlformats.org/drawingml/2006/main" xmlns:r="http://schemas.openxmlformats.org/officeDocument/2006/relationships" xmlns:p="http://schemas.openxmlformats.org/presentationml/2006/main" userDrawn="1">
  <p:cSld name="50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0163726"/>
      </p:ext>
    </p:extLst>
  </p:cSld>
  <p:clrMapOvr>
    <a:masterClrMapping/>
  </p:clrMapOvr>
  <p:timing>
    <p:tnLst>
      <p:par>
        <p:cTn id="1" dur="indefinite" restart="never" nodeType="tmRoot"/>
      </p:par>
    </p:tnLst>
  </p:timing>
</p:sldLayout>
</file>

<file path=ppt/slideLayouts/slideLayout945.xml><?xml version="1.0" encoding="utf-8"?>
<p:sldLayout xmlns:a="http://schemas.openxmlformats.org/drawingml/2006/main" xmlns:r="http://schemas.openxmlformats.org/officeDocument/2006/relationships" xmlns:p="http://schemas.openxmlformats.org/presentationml/2006/main" userDrawn="1">
  <p:cSld name="5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43657959"/>
      </p:ext>
    </p:extLst>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userDrawn="1">
  <p:cSld name="22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80288832"/>
      </p:ext>
    </p:extLst>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userDrawn="1">
  <p:cSld name="5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508166"/>
      </p:ext>
    </p:extLst>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userDrawn="1">
  <p:cSld name="5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20370150"/>
      </p:ext>
    </p:extLst>
  </p:cSld>
  <p:clrMapOvr>
    <a:masterClrMapping/>
  </p:clrMapOvr>
  <p:timing>
    <p:tnLst>
      <p:par>
        <p:cTn id="1" dur="indefinite" restart="never" nodeType="tmRoot"/>
      </p:par>
    </p:tnLst>
  </p:timing>
</p:sldLayout>
</file>

<file path=ppt/slideLayouts/slideLayout949.xml><?xml version="1.0" encoding="utf-8"?>
<p:sldLayout xmlns:a="http://schemas.openxmlformats.org/drawingml/2006/main" xmlns:r="http://schemas.openxmlformats.org/officeDocument/2006/relationships" xmlns:p="http://schemas.openxmlformats.org/presentationml/2006/main" userDrawn="1">
  <p:cSld name="224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1257034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72897015"/>
      </p:ext>
    </p:extLst>
  </p:cSld>
  <p:clrMapOvr>
    <a:masterClrMapping/>
  </p:clrMapOvr>
  <p:timing>
    <p:tnLst>
      <p:par>
        <p:cTn id="1" dur="indefinite" restart="never" nodeType="tmRoot"/>
      </p:par>
    </p:tnLst>
  </p:timing>
</p:sldLayout>
</file>

<file path=ppt/slideLayouts/slideLayout950.xml><?xml version="1.0" encoding="utf-8"?>
<p:sldLayout xmlns:a="http://schemas.openxmlformats.org/drawingml/2006/main" xmlns:r="http://schemas.openxmlformats.org/officeDocument/2006/relationships" xmlns:p="http://schemas.openxmlformats.org/presentationml/2006/main" userDrawn="1">
  <p:cSld name="225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5251028"/>
      </p:ext>
    </p:extLst>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userDrawn="1">
  <p:cSld name="22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633421300"/>
      </p:ext>
    </p:extLst>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userDrawn="1">
  <p:cSld name="5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522940852"/>
      </p:ext>
    </p:extLst>
  </p:cSld>
  <p:clrMapOvr>
    <a:masterClrMapping/>
  </p:clrMapOvr>
  <p:timing>
    <p:tnLst>
      <p:par>
        <p:cTn id="1" dur="indefinite" restart="never" nodeType="tmRoot"/>
      </p:par>
    </p:tnLst>
  </p:timing>
</p:sldLayout>
</file>

<file path=ppt/slideLayouts/slideLayout953.xml><?xml version="1.0" encoding="utf-8"?>
<p:sldLayout xmlns:a="http://schemas.openxmlformats.org/drawingml/2006/main" xmlns:r="http://schemas.openxmlformats.org/officeDocument/2006/relationships" xmlns:p="http://schemas.openxmlformats.org/presentationml/2006/main" userDrawn="1">
  <p:cSld name="5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721196015"/>
      </p:ext>
    </p:extLst>
  </p:cSld>
  <p:clrMapOvr>
    <a:masterClrMapping/>
  </p:clrMapOvr>
  <p:timing>
    <p:tnLst>
      <p:par>
        <p:cTn id="1" dur="indefinite" restart="never" nodeType="tmRoot"/>
      </p:par>
    </p:tnLst>
  </p:timing>
</p:sldLayout>
</file>

<file path=ppt/slideLayouts/slideLayout954.xml><?xml version="1.0" encoding="utf-8"?>
<p:sldLayout xmlns:a="http://schemas.openxmlformats.org/drawingml/2006/main" xmlns:r="http://schemas.openxmlformats.org/officeDocument/2006/relationships" xmlns:p="http://schemas.openxmlformats.org/presentationml/2006/main" userDrawn="1">
  <p:cSld name="5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91521874"/>
      </p:ext>
    </p:extLst>
  </p:cSld>
  <p:clrMapOvr>
    <a:masterClrMapping/>
  </p:clrMapOvr>
  <p:timing>
    <p:tnLst>
      <p:par>
        <p:cTn id="1" dur="indefinite" restart="never" nodeType="tmRoot"/>
      </p:par>
    </p:tnLst>
  </p:timing>
</p:sldLayout>
</file>

<file path=ppt/slideLayouts/slideLayout955.xml><?xml version="1.0" encoding="utf-8"?>
<p:sldLayout xmlns:a="http://schemas.openxmlformats.org/drawingml/2006/main" xmlns:r="http://schemas.openxmlformats.org/officeDocument/2006/relationships" xmlns:p="http://schemas.openxmlformats.org/presentationml/2006/main" userDrawn="1">
  <p:cSld name="5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25608720"/>
      </p:ext>
    </p:extLst>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userDrawn="1">
  <p:cSld name="5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55134802"/>
      </p:ext>
    </p:extLst>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userDrawn="1">
  <p:cSld name="22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78626855"/>
      </p:ext>
    </p:extLst>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userDrawn="1">
  <p:cSld name="5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42999118"/>
      </p:ext>
    </p:extLst>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userDrawn="1">
  <p:cSld name="5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743425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48174908"/>
      </p:ext>
    </p:extLst>
  </p:cSld>
  <p:clrMapOvr>
    <a:masterClrMapping/>
  </p:clrMapOvr>
  <p:timing>
    <p:tnLst>
      <p:par>
        <p:cTn id="1" dur="indefinite" restart="never" nodeType="tmRoot"/>
      </p:par>
    </p:tnLst>
  </p:timing>
</p:sldLayout>
</file>

<file path=ppt/slideLayouts/slideLayout960.xml><?xml version="1.0" encoding="utf-8"?>
<p:sldLayout xmlns:a="http://schemas.openxmlformats.org/drawingml/2006/main" xmlns:r="http://schemas.openxmlformats.org/officeDocument/2006/relationships" xmlns:p="http://schemas.openxmlformats.org/presentationml/2006/main" userDrawn="1">
  <p:cSld name="228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26554593"/>
      </p:ext>
    </p:extLst>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userDrawn="1">
  <p:cSld name="229_Blank">
    <p:spTree>
      <p:nvGrpSpPr>
        <p:cNvPr id="1" name=""/>
        <p:cNvGrpSpPr/>
        <p:nvPr/>
      </p:nvGrpSpPr>
      <p:grpSpPr>
        <a:xfrm>
          <a:off x="0" y="0"/>
          <a:ext cx="0" cy="0"/>
          <a:chOff x="0" y="0"/>
          <a:chExt cx="0" cy="0"/>
        </a:xfrm>
      </p:grpSpPr>
      <p:sp>
        <p:nvSpPr>
          <p:cNvPr id="2"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7200" y="1850400"/>
            <a:ext cx="9158400" cy="384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7200" y="1292400"/>
            <a:ext cx="8993188" cy="360000"/>
          </a:xfrm>
        </p:spPr>
        <p:txBody>
          <a:bodyPr/>
          <a:lstStyle>
            <a:lvl1pPr>
              <a:defRPr sz="2000" b="0">
                <a:latin typeface="+mj-lt"/>
              </a:defRPr>
            </a:lvl1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13012450"/>
      </p:ext>
    </p:extLst>
  </p:cSld>
  <p:clrMapOvr>
    <a:masterClrMapping/>
  </p:clrMapOvr>
  <p:timing>
    <p:tnLst>
      <p:par>
        <p:cTn id="1" dur="indefinite" restart="never" nodeType="tmRoot"/>
      </p:par>
    </p:tnLst>
  </p:timing>
</p:sldLayout>
</file>

<file path=ppt/slideLayouts/slideLayout962.xml><?xml version="1.0" encoding="utf-8"?>
<p:sldLayout xmlns:a="http://schemas.openxmlformats.org/drawingml/2006/main" xmlns:r="http://schemas.openxmlformats.org/officeDocument/2006/relationships" xmlns:p="http://schemas.openxmlformats.org/presentationml/2006/main" userDrawn="1">
  <p:cSld name="23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18763390"/>
      </p:ext>
    </p:extLst>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userDrawn="1">
  <p:cSld name="5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371853693"/>
      </p:ext>
    </p:extLst>
  </p:cSld>
  <p:clrMapOvr>
    <a:masterClrMapping/>
  </p:clrMapOvr>
  <p:timing>
    <p:tnLst>
      <p:par>
        <p:cTn id="1" dur="indefinite" restart="never" nodeType="tmRoot"/>
      </p:par>
    </p:tnLst>
  </p:timing>
</p:sldLayout>
</file>

<file path=ppt/slideLayouts/slideLayout964.xml><?xml version="1.0" encoding="utf-8"?>
<p:sldLayout xmlns:a="http://schemas.openxmlformats.org/drawingml/2006/main" xmlns:r="http://schemas.openxmlformats.org/officeDocument/2006/relationships" xmlns:p="http://schemas.openxmlformats.org/presentationml/2006/main" userDrawn="1">
  <p:cSld name="52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611081932"/>
      </p:ext>
    </p:extLst>
  </p:cSld>
  <p:clrMapOvr>
    <a:masterClrMapping/>
  </p:clrMapOvr>
  <p:timing>
    <p:tnLst>
      <p:par>
        <p:cTn id="1" dur="indefinite" restart="never" nodeType="tmRoot"/>
      </p:par>
    </p:tnLst>
  </p:timing>
</p:sldLayout>
</file>

<file path=ppt/slideLayouts/slideLayout965.xml><?xml version="1.0" encoding="utf-8"?>
<p:sldLayout xmlns:a="http://schemas.openxmlformats.org/drawingml/2006/main" xmlns:r="http://schemas.openxmlformats.org/officeDocument/2006/relationships" xmlns:p="http://schemas.openxmlformats.org/presentationml/2006/main" userDrawn="1">
  <p:cSld name="5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97985475"/>
      </p:ext>
    </p:extLst>
  </p:cSld>
  <p:clrMapOvr>
    <a:masterClrMapping/>
  </p:clrMapOvr>
  <p:timing>
    <p:tnLst>
      <p:par>
        <p:cTn id="1" dur="indefinite" restart="never" nodeType="tmRoot"/>
      </p:par>
    </p:tnLst>
  </p:timing>
</p:sldLayout>
</file>

<file path=ppt/slideLayouts/slideLayout966.xml><?xml version="1.0" encoding="utf-8"?>
<p:sldLayout xmlns:a="http://schemas.openxmlformats.org/drawingml/2006/main" xmlns:r="http://schemas.openxmlformats.org/officeDocument/2006/relationships" xmlns:p="http://schemas.openxmlformats.org/presentationml/2006/main" userDrawn="1">
  <p:cSld name="52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75906689"/>
      </p:ext>
    </p:extLst>
  </p:cSld>
  <p:clrMapOvr>
    <a:masterClrMapping/>
  </p:clrMapOvr>
  <p:timing>
    <p:tnLst>
      <p:par>
        <p:cTn id="1" dur="indefinite" restart="never" nodeType="tmRoot"/>
      </p:par>
    </p:tnLst>
  </p:timing>
</p:sldLayout>
</file>

<file path=ppt/slideLayouts/slideLayout967.xml><?xml version="1.0" encoding="utf-8"?>
<p:sldLayout xmlns:a="http://schemas.openxmlformats.org/drawingml/2006/main" xmlns:r="http://schemas.openxmlformats.org/officeDocument/2006/relationships" xmlns:p="http://schemas.openxmlformats.org/presentationml/2006/main" userDrawn="1">
  <p:cSld name="5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368316829"/>
      </p:ext>
    </p:extLst>
  </p:cSld>
  <p:clrMapOvr>
    <a:masterClrMapping/>
  </p:clrMapOvr>
  <p:timing>
    <p:tnLst>
      <p:par>
        <p:cTn id="1" dur="indefinite" restart="never" nodeType="tmRoot"/>
      </p:par>
    </p:tnLst>
  </p:timing>
</p:sldLayout>
</file>

<file path=ppt/slideLayouts/slideLayout968.xml><?xml version="1.0" encoding="utf-8"?>
<p:sldLayout xmlns:a="http://schemas.openxmlformats.org/drawingml/2006/main" xmlns:r="http://schemas.openxmlformats.org/officeDocument/2006/relationships" xmlns:p="http://schemas.openxmlformats.org/presentationml/2006/main" userDrawn="1">
  <p:cSld name="52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39982783"/>
      </p:ext>
    </p:extLst>
  </p:cSld>
  <p:clrMapOvr>
    <a:masterClrMapping/>
  </p:clrMapOvr>
  <p:timing>
    <p:tnLst>
      <p:par>
        <p:cTn id="1" dur="indefinite" restart="never" nodeType="tmRoot"/>
      </p:par>
    </p:tnLst>
  </p:timing>
</p:sldLayout>
</file>

<file path=ppt/slideLayouts/slideLayout969.xml><?xml version="1.0" encoding="utf-8"?>
<p:sldLayout xmlns:a="http://schemas.openxmlformats.org/drawingml/2006/main" xmlns:r="http://schemas.openxmlformats.org/officeDocument/2006/relationships" xmlns:p="http://schemas.openxmlformats.org/presentationml/2006/main" userDrawn="1">
  <p:cSld name="52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8"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65583651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2460526"/>
      </p:ext>
    </p:extLst>
  </p:cSld>
  <p:clrMapOvr>
    <a:masterClrMapping/>
  </p:clrMapOvr>
  <p:timing>
    <p:tnLst>
      <p:par>
        <p:cTn id="1" dur="indefinite" restart="never" nodeType="tmRoot"/>
      </p:par>
    </p:tnLst>
  </p:timing>
</p:sldLayout>
</file>

<file path=ppt/slideLayouts/slideLayout97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415226081"/>
      </p:ext>
    </p:extLst>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userDrawn="1">
  <p:cSld name="52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933041556"/>
      </p:ext>
    </p:extLst>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userDrawn="1">
  <p:cSld name="5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39258662"/>
      </p:ext>
    </p:extLst>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userDrawn="1">
  <p:cSld name="5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29785698"/>
      </p:ext>
    </p:extLst>
  </p:cSld>
  <p:clrMapOvr>
    <a:masterClrMapping/>
  </p:clrMapOvr>
  <p:timing>
    <p:tnLst>
      <p:par>
        <p:cTn id="1" dur="indefinite" restart="never" nodeType="tmRoot"/>
      </p:par>
    </p:tnLst>
  </p:timing>
</p:sldLayout>
</file>

<file path=ppt/slideLayouts/slideLayout974.xml><?xml version="1.0" encoding="utf-8"?>
<p:sldLayout xmlns:a="http://schemas.openxmlformats.org/drawingml/2006/main" xmlns:r="http://schemas.openxmlformats.org/officeDocument/2006/relationships" xmlns:p="http://schemas.openxmlformats.org/presentationml/2006/main" userDrawn="1">
  <p:cSld name="53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575687397"/>
      </p:ext>
    </p:extLst>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userDrawn="1">
  <p:cSld name="5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861199019"/>
      </p:ext>
    </p:extLst>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userDrawn="1">
  <p:cSld name="5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233730060"/>
      </p:ext>
    </p:extLst>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userDrawn="1">
  <p:cSld name="5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4925474"/>
      </p:ext>
    </p:extLst>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userDrawn="1">
  <p:cSld name="5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36353766"/>
      </p:ext>
    </p:extLst>
  </p:cSld>
  <p:clrMapOvr>
    <a:masterClrMapping/>
  </p:clrMapOvr>
  <p:timing>
    <p:tnLst>
      <p:par>
        <p:cTn id="1" dur="indefinite" restart="never" nodeType="tmRoot"/>
      </p:par>
    </p:tnLst>
  </p:timing>
</p:sldLayout>
</file>

<file path=ppt/slideLayouts/slideLayout979.xml><?xml version="1.0" encoding="utf-8"?>
<p:sldLayout xmlns:a="http://schemas.openxmlformats.org/drawingml/2006/main" xmlns:r="http://schemas.openxmlformats.org/officeDocument/2006/relationships" xmlns:p="http://schemas.openxmlformats.org/presentationml/2006/main" userDrawn="1">
  <p:cSld name="5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4002856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06889139"/>
      </p:ext>
    </p:extLst>
  </p:cSld>
  <p:clrMapOvr>
    <a:masterClrMapping/>
  </p:clrMapOvr>
  <p:timing>
    <p:tnLst>
      <p:par>
        <p:cTn id="1" dur="indefinite" restart="never" nodeType="tmRoot"/>
      </p:par>
    </p:tnLst>
  </p:timing>
</p:sldLayout>
</file>

<file path=ppt/slideLayouts/slideLayout980.xml><?xml version="1.0" encoding="utf-8"?>
<p:sldLayout xmlns:a="http://schemas.openxmlformats.org/drawingml/2006/main" xmlns:r="http://schemas.openxmlformats.org/officeDocument/2006/relationships" xmlns:p="http://schemas.openxmlformats.org/presentationml/2006/main" userDrawn="1">
  <p:cSld name="5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042281464"/>
      </p:ext>
    </p:extLst>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userDrawn="1">
  <p:cSld name="5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217202563"/>
      </p:ext>
    </p:extLst>
  </p:cSld>
  <p:clrMapOvr>
    <a:masterClrMapping/>
  </p:clrMapOvr>
  <p:timing>
    <p:tnLst>
      <p:par>
        <p:cTn id="1" dur="indefinite" restart="never" nodeType="tmRoot"/>
      </p:par>
    </p:tnLst>
  </p:timing>
</p:sldLayout>
</file>

<file path=ppt/slideLayouts/slideLayout982.xml><?xml version="1.0" encoding="utf-8"?>
<p:sldLayout xmlns:a="http://schemas.openxmlformats.org/drawingml/2006/main" xmlns:r="http://schemas.openxmlformats.org/officeDocument/2006/relationships" xmlns:p="http://schemas.openxmlformats.org/presentationml/2006/main" userDrawn="1">
  <p:cSld name="5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53985273"/>
      </p:ext>
    </p:extLst>
  </p:cSld>
  <p:clrMapOvr>
    <a:masterClrMapping/>
  </p:clrMapOvr>
  <p:timing>
    <p:tnLst>
      <p:par>
        <p:cTn id="1" dur="indefinite" restart="never" nodeType="tmRoot"/>
      </p:par>
    </p:tnLst>
  </p:timing>
</p:sldLayout>
</file>

<file path=ppt/slideLayouts/slideLayout98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980624309"/>
      </p:ext>
    </p:extLst>
  </p:cSld>
  <p:clrMapOvr>
    <a:masterClrMapping/>
  </p:clrMapOvr>
  <p:timing>
    <p:tnLst>
      <p:par>
        <p:cTn id="1" dur="indefinite" restart="never" nodeType="tmRoot"/>
      </p:par>
    </p:tnLst>
  </p:timing>
</p:sldLayout>
</file>

<file path=ppt/slideLayouts/slideLayout984.xml><?xml version="1.0" encoding="utf-8"?>
<p:sldLayout xmlns:a="http://schemas.openxmlformats.org/drawingml/2006/main" xmlns:r="http://schemas.openxmlformats.org/officeDocument/2006/relationships" xmlns:p="http://schemas.openxmlformats.org/presentationml/2006/main" userDrawn="1">
  <p:cSld name="5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81085264"/>
      </p:ext>
    </p:extLst>
  </p:cSld>
  <p:clrMapOvr>
    <a:masterClrMapping/>
  </p:clrMapOvr>
  <p:timing>
    <p:tnLst>
      <p:par>
        <p:cTn id="1" dur="indefinite" restart="never" nodeType="tmRoot"/>
      </p:par>
    </p:tnLst>
  </p:timing>
</p:sldLayout>
</file>

<file path=ppt/slideLayouts/slideLayout985.xml><?xml version="1.0" encoding="utf-8"?>
<p:sldLayout xmlns:a="http://schemas.openxmlformats.org/drawingml/2006/main" xmlns:r="http://schemas.openxmlformats.org/officeDocument/2006/relationships" xmlns:p="http://schemas.openxmlformats.org/presentationml/2006/main" userDrawn="1">
  <p:cSld name="5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74193255"/>
      </p:ext>
    </p:extLst>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userDrawn="1">
  <p:cSld name="54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043701117"/>
      </p:ext>
    </p:extLst>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userDrawn="1">
  <p:cSld name="54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752386814"/>
      </p:ext>
    </p:extLst>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userDrawn="1">
  <p:cSld name="54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420475103"/>
      </p:ext>
    </p:extLst>
  </p:cSld>
  <p:clrMapOvr>
    <a:masterClrMapping/>
  </p:clrMapOvr>
  <p:timing>
    <p:tnLst>
      <p:par>
        <p:cTn id="1" dur="indefinite" restart="never" nodeType="tmRoot"/>
      </p:par>
    </p:tnLst>
  </p:timing>
</p:sldLayout>
</file>

<file path=ppt/slideLayouts/slideLayout989.xml><?xml version="1.0" encoding="utf-8"?>
<p:sldLayout xmlns:a="http://schemas.openxmlformats.org/drawingml/2006/main" xmlns:r="http://schemas.openxmlformats.org/officeDocument/2006/relationships" xmlns:p="http://schemas.openxmlformats.org/presentationml/2006/main" userDrawn="1">
  <p:cSld name="54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889965797"/>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80258914"/>
      </p:ext>
    </p:extLst>
  </p:cSld>
  <p:clrMapOvr>
    <a:masterClrMapping/>
  </p:clrMapOvr>
  <p:timing>
    <p:tnLst>
      <p:par>
        <p:cTn id="1" dur="indefinite" restart="never" nodeType="tmRoot"/>
      </p:par>
    </p:tnLst>
  </p:timing>
</p:sldLayout>
</file>

<file path=ppt/slideLayouts/slideLayout990.xml><?xml version="1.0" encoding="utf-8"?>
<p:sldLayout xmlns:a="http://schemas.openxmlformats.org/drawingml/2006/main" xmlns:r="http://schemas.openxmlformats.org/officeDocument/2006/relationships" xmlns:p="http://schemas.openxmlformats.org/presentationml/2006/main" userDrawn="1">
  <p:cSld name="54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90836420"/>
      </p:ext>
    </p:extLst>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userDrawn="1">
  <p:cSld name="54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1717635302"/>
      </p:ext>
    </p:extLst>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userDrawn="1">
  <p:cSld name="54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94445108"/>
      </p:ext>
    </p:extLst>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userDrawn="1">
  <p:cSld name="54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buNone/>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lvl2pPr>
              <a:defRPr lang="en-US" sz="1600" noProof="0" dirty="0" smtClean="0">
                <a:solidFill>
                  <a:schemeClr val="tx1"/>
                </a:solidFill>
                <a:latin typeface="+mn-lt"/>
              </a:defRPr>
            </a:lvl2pPr>
          </a:lstStyle>
          <a:p>
            <a:pPr lvl="1"/>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56903087"/>
      </p:ext>
    </p:extLst>
  </p:cSld>
  <p:clrMapOvr>
    <a:masterClrMapping/>
  </p:clrMapOvr>
  <p:timing>
    <p:tnLst>
      <p:par>
        <p:cTn id="1" dur="indefinite" restart="never" nodeType="tmRoot"/>
      </p:par>
    </p:tnLst>
  </p:timing>
</p:sldLayout>
</file>

<file path=ppt/slideLayouts/slideLayout994.xml><?xml version="1.0" encoding="utf-8"?>
<p:sldLayout xmlns:a="http://schemas.openxmlformats.org/drawingml/2006/main" xmlns:r="http://schemas.openxmlformats.org/officeDocument/2006/relationships" xmlns:p="http://schemas.openxmlformats.org/presentationml/2006/main" userDrawn="1">
  <p:cSld name="54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490640098"/>
      </p:ext>
    </p:extLst>
  </p:cSld>
  <p:clrMapOvr>
    <a:masterClrMapping/>
  </p:clrMapOvr>
  <p:timing>
    <p:tnLst>
      <p:par>
        <p:cTn id="1" dur="indefinite" restart="never" nodeType="tmRoot"/>
      </p:par>
    </p:tnLst>
  </p:timing>
</p:sldLayout>
</file>

<file path=ppt/slideLayouts/slideLayout995.xml><?xml version="1.0" encoding="utf-8"?>
<p:sldLayout xmlns:a="http://schemas.openxmlformats.org/drawingml/2006/main" xmlns:r="http://schemas.openxmlformats.org/officeDocument/2006/relationships" xmlns:p="http://schemas.openxmlformats.org/presentationml/2006/main" userDrawn="1">
  <p:cSld name="55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672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68299" y="1292400"/>
            <a:ext cx="9156700" cy="336550"/>
          </a:xfrm>
        </p:spPr>
        <p:txBody>
          <a:bodyPr/>
          <a:lstStyle>
            <a:lvl1pPr>
              <a:defRPr sz="2000" b="0">
                <a:latin typeface="+mj-lt"/>
              </a:defRPr>
            </a:lvl1pPr>
          </a:lstStyle>
          <a:p>
            <a:pPr lvl="0"/>
            <a:r>
              <a:rPr lang="en-US" dirty="0" smtClean="0"/>
              <a:t>Click to edit Master text styles</a:t>
            </a:r>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209975407"/>
      </p:ext>
    </p:extLst>
  </p:cSld>
  <p:clrMapOvr>
    <a:masterClrMapping/>
  </p:clrMapOvr>
  <p:timing>
    <p:tnLst>
      <p:par>
        <p:cTn id="1" dur="indefinite" restart="never" nodeType="tmRoot"/>
      </p:par>
    </p:tnLst>
  </p:timing>
</p:sldLayout>
</file>

<file path=ppt/slideLayouts/slideLayout996.xml><?xml version="1.0" encoding="utf-8"?>
<p:sldLayout xmlns:a="http://schemas.openxmlformats.org/drawingml/2006/main" xmlns:r="http://schemas.openxmlformats.org/officeDocument/2006/relationships" xmlns:p="http://schemas.openxmlformats.org/presentationml/2006/main" preserve="1" userDrawn="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8304" y="1292400"/>
            <a:ext cx="9174163" cy="304800"/>
          </a:xfrm>
        </p:spPr>
        <p:txBody>
          <a:bodyPr/>
          <a:lstStyle>
            <a:lvl1pPr>
              <a:defRPr sz="2000" b="0">
                <a:latin typeface="+mj-lt"/>
              </a:defRPr>
            </a:lvl1pPr>
          </a:lstStyle>
          <a:p>
            <a:pPr lvl="0"/>
            <a:r>
              <a:rPr lang="en-US" dirty="0" smtClean="0"/>
              <a:t>Click to edit Master text styles</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170990425"/>
      </p:ext>
    </p:extLst>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preserve="1" userDrawn="1">
  <p:cSld name="55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2824896991"/>
      </p:ext>
    </p:extLst>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preserve="1" userDrawn="1">
  <p:cSld name="23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8"/>
            <a:ext cx="9158288" cy="773113"/>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dirty="0" smtClean="0"/>
              <a:t>Click to edit Master text styles</a:t>
            </a:r>
            <a:endParaRPr lang="en-US" dirty="0"/>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3314493374"/>
      </p:ext>
    </p:extLst>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userDrawn="1">
  <p:cSld name="55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dirty="0" smtClean="0"/>
              <a:t>Click to edit Master text styles</a:t>
            </a:r>
          </a:p>
        </p:txBody>
      </p:sp>
      <p:sp>
        <p:nvSpPr>
          <p:cNvPr id="6" name="Content Placeholder 5"/>
          <p:cNvSpPr>
            <a:spLocks noGrp="1"/>
          </p:cNvSpPr>
          <p:nvPr>
            <p:ph sz="quarter" idx="13"/>
          </p:nvPr>
        </p:nvSpPr>
        <p:spPr>
          <a:xfrm>
            <a:off x="368300" y="1849443"/>
            <a:ext cx="9158288" cy="38496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8642350" y="6508751"/>
            <a:ext cx="90011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defRPr sz="1200" b="0"/>
            </a:lvl1pPr>
          </a:lstStyle>
          <a:p>
            <a:pPr>
              <a:spcBef>
                <a:spcPct val="0"/>
              </a:spcBef>
            </a:pPr>
            <a:fld id="{EF8AEB41-AF9F-42BD-AD6D-81DE4E386693}" type="slidenum">
              <a:rPr lang="de-DE">
                <a:solidFill>
                  <a:srgbClr val="000000"/>
                </a:solidFill>
                <a:latin typeface="Arial"/>
              </a:rPr>
              <a:pPr>
                <a:spcBef>
                  <a:spcPct val="0"/>
                </a:spcBef>
              </a:pPr>
              <a:t>‹#›</a:t>
            </a:fld>
            <a:endParaRPr lang="de-DE" dirty="0">
              <a:solidFill>
                <a:srgbClr val="000000"/>
              </a:solidFill>
              <a:latin typeface="Arial"/>
            </a:endParaRPr>
          </a:p>
        </p:txBody>
      </p:sp>
    </p:spTree>
    <p:extLst>
      <p:ext uri="{BB962C8B-B14F-4D97-AF65-F5344CB8AC3E}">
        <p14:creationId xmlns:p14="http://schemas.microsoft.com/office/powerpoint/2010/main" val="404504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theme" Target="../theme/theme3.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117" Type="http://schemas.openxmlformats.org/officeDocument/2006/relationships/slideLayout" Target="../slideLayouts/slideLayout201.xml"/><Relationship Id="rId671" Type="http://schemas.openxmlformats.org/officeDocument/2006/relationships/slideLayout" Target="../slideLayouts/slideLayout755.xml"/><Relationship Id="rId769" Type="http://schemas.openxmlformats.org/officeDocument/2006/relationships/slideLayout" Target="../slideLayouts/slideLayout853.xml"/><Relationship Id="rId21" Type="http://schemas.openxmlformats.org/officeDocument/2006/relationships/slideLayout" Target="../slideLayouts/slideLayout105.xml"/><Relationship Id="rId324" Type="http://schemas.openxmlformats.org/officeDocument/2006/relationships/slideLayout" Target="../slideLayouts/slideLayout408.xml"/><Relationship Id="rId531" Type="http://schemas.openxmlformats.org/officeDocument/2006/relationships/slideLayout" Target="../slideLayouts/slideLayout615.xml"/><Relationship Id="rId629" Type="http://schemas.openxmlformats.org/officeDocument/2006/relationships/slideLayout" Target="../slideLayouts/slideLayout713.xml"/><Relationship Id="rId170" Type="http://schemas.openxmlformats.org/officeDocument/2006/relationships/slideLayout" Target="../slideLayouts/slideLayout254.xml"/><Relationship Id="rId836" Type="http://schemas.openxmlformats.org/officeDocument/2006/relationships/slideLayout" Target="../slideLayouts/slideLayout920.xml"/><Relationship Id="rId268" Type="http://schemas.openxmlformats.org/officeDocument/2006/relationships/slideLayout" Target="../slideLayouts/slideLayout352.xml"/><Relationship Id="rId475" Type="http://schemas.openxmlformats.org/officeDocument/2006/relationships/slideLayout" Target="../slideLayouts/slideLayout559.xml"/><Relationship Id="rId682" Type="http://schemas.openxmlformats.org/officeDocument/2006/relationships/slideLayout" Target="../slideLayouts/slideLayout766.xml"/><Relationship Id="rId903" Type="http://schemas.openxmlformats.org/officeDocument/2006/relationships/slideLayout" Target="../slideLayouts/slideLayout987.xml"/><Relationship Id="rId32" Type="http://schemas.openxmlformats.org/officeDocument/2006/relationships/slideLayout" Target="../slideLayouts/slideLayout116.xml"/><Relationship Id="rId128" Type="http://schemas.openxmlformats.org/officeDocument/2006/relationships/slideLayout" Target="../slideLayouts/slideLayout212.xml"/><Relationship Id="rId335" Type="http://schemas.openxmlformats.org/officeDocument/2006/relationships/slideLayout" Target="../slideLayouts/slideLayout419.xml"/><Relationship Id="rId542" Type="http://schemas.openxmlformats.org/officeDocument/2006/relationships/slideLayout" Target="../slideLayouts/slideLayout626.xml"/><Relationship Id="rId181" Type="http://schemas.openxmlformats.org/officeDocument/2006/relationships/slideLayout" Target="../slideLayouts/slideLayout265.xml"/><Relationship Id="rId402" Type="http://schemas.openxmlformats.org/officeDocument/2006/relationships/slideLayout" Target="../slideLayouts/slideLayout486.xml"/><Relationship Id="rId847" Type="http://schemas.openxmlformats.org/officeDocument/2006/relationships/slideLayout" Target="../slideLayouts/slideLayout931.xml"/><Relationship Id="rId279" Type="http://schemas.openxmlformats.org/officeDocument/2006/relationships/slideLayout" Target="../slideLayouts/slideLayout363.xml"/><Relationship Id="rId486" Type="http://schemas.openxmlformats.org/officeDocument/2006/relationships/slideLayout" Target="../slideLayouts/slideLayout570.xml"/><Relationship Id="rId693" Type="http://schemas.openxmlformats.org/officeDocument/2006/relationships/slideLayout" Target="../slideLayouts/slideLayout777.xml"/><Relationship Id="rId707" Type="http://schemas.openxmlformats.org/officeDocument/2006/relationships/slideLayout" Target="../slideLayouts/slideLayout791.xml"/><Relationship Id="rId914" Type="http://schemas.openxmlformats.org/officeDocument/2006/relationships/slideLayout" Target="../slideLayouts/slideLayout998.xml"/><Relationship Id="rId43" Type="http://schemas.openxmlformats.org/officeDocument/2006/relationships/slideLayout" Target="../slideLayouts/slideLayout127.xml"/><Relationship Id="rId139" Type="http://schemas.openxmlformats.org/officeDocument/2006/relationships/slideLayout" Target="../slideLayouts/slideLayout223.xml"/><Relationship Id="rId346" Type="http://schemas.openxmlformats.org/officeDocument/2006/relationships/slideLayout" Target="../slideLayouts/slideLayout430.xml"/><Relationship Id="rId553" Type="http://schemas.openxmlformats.org/officeDocument/2006/relationships/slideLayout" Target="../slideLayouts/slideLayout637.xml"/><Relationship Id="rId760" Type="http://schemas.openxmlformats.org/officeDocument/2006/relationships/slideLayout" Target="../slideLayouts/slideLayout844.xml"/><Relationship Id="rId192" Type="http://schemas.openxmlformats.org/officeDocument/2006/relationships/slideLayout" Target="../slideLayouts/slideLayout276.xml"/><Relationship Id="rId206" Type="http://schemas.openxmlformats.org/officeDocument/2006/relationships/slideLayout" Target="../slideLayouts/slideLayout290.xml"/><Relationship Id="rId413" Type="http://schemas.openxmlformats.org/officeDocument/2006/relationships/slideLayout" Target="../slideLayouts/slideLayout497.xml"/><Relationship Id="rId858" Type="http://schemas.openxmlformats.org/officeDocument/2006/relationships/slideLayout" Target="../slideLayouts/slideLayout942.xml"/><Relationship Id="rId497" Type="http://schemas.openxmlformats.org/officeDocument/2006/relationships/slideLayout" Target="../slideLayouts/slideLayout581.xml"/><Relationship Id="rId620" Type="http://schemas.openxmlformats.org/officeDocument/2006/relationships/slideLayout" Target="../slideLayouts/slideLayout704.xml"/><Relationship Id="rId718" Type="http://schemas.openxmlformats.org/officeDocument/2006/relationships/slideLayout" Target="../slideLayouts/slideLayout802.xml"/><Relationship Id="rId925" Type="http://schemas.openxmlformats.org/officeDocument/2006/relationships/slideLayout" Target="../slideLayouts/slideLayout1009.xml"/><Relationship Id="rId357" Type="http://schemas.openxmlformats.org/officeDocument/2006/relationships/slideLayout" Target="../slideLayouts/slideLayout441.xml"/><Relationship Id="rId54" Type="http://schemas.openxmlformats.org/officeDocument/2006/relationships/slideLayout" Target="../slideLayouts/slideLayout138.xml"/><Relationship Id="rId217" Type="http://schemas.openxmlformats.org/officeDocument/2006/relationships/slideLayout" Target="../slideLayouts/slideLayout301.xml"/><Relationship Id="rId564" Type="http://schemas.openxmlformats.org/officeDocument/2006/relationships/slideLayout" Target="../slideLayouts/slideLayout648.xml"/><Relationship Id="rId771" Type="http://schemas.openxmlformats.org/officeDocument/2006/relationships/slideLayout" Target="../slideLayouts/slideLayout855.xml"/><Relationship Id="rId869" Type="http://schemas.openxmlformats.org/officeDocument/2006/relationships/slideLayout" Target="../slideLayouts/slideLayout953.xml"/><Relationship Id="rId424" Type="http://schemas.openxmlformats.org/officeDocument/2006/relationships/slideLayout" Target="../slideLayouts/slideLayout508.xml"/><Relationship Id="rId631" Type="http://schemas.openxmlformats.org/officeDocument/2006/relationships/slideLayout" Target="../slideLayouts/slideLayout715.xml"/><Relationship Id="rId729" Type="http://schemas.openxmlformats.org/officeDocument/2006/relationships/slideLayout" Target="../slideLayouts/slideLayout813.xml"/><Relationship Id="rId270" Type="http://schemas.openxmlformats.org/officeDocument/2006/relationships/slideLayout" Target="../slideLayouts/slideLayout354.xml"/><Relationship Id="rId936" Type="http://schemas.openxmlformats.org/officeDocument/2006/relationships/slideLayout" Target="../slideLayouts/slideLayout1020.xml"/><Relationship Id="rId65" Type="http://schemas.openxmlformats.org/officeDocument/2006/relationships/slideLayout" Target="../slideLayouts/slideLayout149.xml"/><Relationship Id="rId130" Type="http://schemas.openxmlformats.org/officeDocument/2006/relationships/slideLayout" Target="../slideLayouts/slideLayout214.xml"/><Relationship Id="rId368" Type="http://schemas.openxmlformats.org/officeDocument/2006/relationships/slideLayout" Target="../slideLayouts/slideLayout452.xml"/><Relationship Id="rId575" Type="http://schemas.openxmlformats.org/officeDocument/2006/relationships/slideLayout" Target="../slideLayouts/slideLayout659.xml"/><Relationship Id="rId782" Type="http://schemas.openxmlformats.org/officeDocument/2006/relationships/slideLayout" Target="../slideLayouts/slideLayout866.xml"/><Relationship Id="rId228" Type="http://schemas.openxmlformats.org/officeDocument/2006/relationships/slideLayout" Target="../slideLayouts/slideLayout312.xml"/><Relationship Id="rId435" Type="http://schemas.openxmlformats.org/officeDocument/2006/relationships/slideLayout" Target="../slideLayouts/slideLayout519.xml"/><Relationship Id="rId642" Type="http://schemas.openxmlformats.org/officeDocument/2006/relationships/slideLayout" Target="../slideLayouts/slideLayout726.xml"/><Relationship Id="rId281" Type="http://schemas.openxmlformats.org/officeDocument/2006/relationships/slideLayout" Target="../slideLayouts/slideLayout365.xml"/><Relationship Id="rId502" Type="http://schemas.openxmlformats.org/officeDocument/2006/relationships/slideLayout" Target="../slideLayouts/slideLayout586.xml"/><Relationship Id="rId947" Type="http://schemas.openxmlformats.org/officeDocument/2006/relationships/slideLayout" Target="../slideLayouts/slideLayout1031.xml"/><Relationship Id="rId76" Type="http://schemas.openxmlformats.org/officeDocument/2006/relationships/slideLayout" Target="../slideLayouts/slideLayout160.xml"/><Relationship Id="rId141" Type="http://schemas.openxmlformats.org/officeDocument/2006/relationships/slideLayout" Target="../slideLayouts/slideLayout225.xml"/><Relationship Id="rId379" Type="http://schemas.openxmlformats.org/officeDocument/2006/relationships/slideLayout" Target="../slideLayouts/slideLayout463.xml"/><Relationship Id="rId586" Type="http://schemas.openxmlformats.org/officeDocument/2006/relationships/slideLayout" Target="../slideLayouts/slideLayout670.xml"/><Relationship Id="rId793" Type="http://schemas.openxmlformats.org/officeDocument/2006/relationships/slideLayout" Target="../slideLayouts/slideLayout877.xml"/><Relationship Id="rId807" Type="http://schemas.openxmlformats.org/officeDocument/2006/relationships/slideLayout" Target="../slideLayouts/slideLayout891.xml"/><Relationship Id="rId7" Type="http://schemas.openxmlformats.org/officeDocument/2006/relationships/slideLayout" Target="../slideLayouts/slideLayout91.xml"/><Relationship Id="rId239" Type="http://schemas.openxmlformats.org/officeDocument/2006/relationships/slideLayout" Target="../slideLayouts/slideLayout323.xml"/><Relationship Id="rId446" Type="http://schemas.openxmlformats.org/officeDocument/2006/relationships/slideLayout" Target="../slideLayouts/slideLayout530.xml"/><Relationship Id="rId653" Type="http://schemas.openxmlformats.org/officeDocument/2006/relationships/slideLayout" Target="../slideLayouts/slideLayout737.xml"/><Relationship Id="rId292" Type="http://schemas.openxmlformats.org/officeDocument/2006/relationships/slideLayout" Target="../slideLayouts/slideLayout376.xml"/><Relationship Id="rId306" Type="http://schemas.openxmlformats.org/officeDocument/2006/relationships/slideLayout" Target="../slideLayouts/slideLayout390.xml"/><Relationship Id="rId860" Type="http://schemas.openxmlformats.org/officeDocument/2006/relationships/slideLayout" Target="../slideLayouts/slideLayout944.xml"/><Relationship Id="rId958" Type="http://schemas.openxmlformats.org/officeDocument/2006/relationships/slideLayout" Target="../slideLayouts/slideLayout1042.xml"/><Relationship Id="rId87" Type="http://schemas.openxmlformats.org/officeDocument/2006/relationships/slideLayout" Target="../slideLayouts/slideLayout171.xml"/><Relationship Id="rId513" Type="http://schemas.openxmlformats.org/officeDocument/2006/relationships/slideLayout" Target="../slideLayouts/slideLayout597.xml"/><Relationship Id="rId597" Type="http://schemas.openxmlformats.org/officeDocument/2006/relationships/slideLayout" Target="../slideLayouts/slideLayout681.xml"/><Relationship Id="rId720" Type="http://schemas.openxmlformats.org/officeDocument/2006/relationships/slideLayout" Target="../slideLayouts/slideLayout804.xml"/><Relationship Id="rId818" Type="http://schemas.openxmlformats.org/officeDocument/2006/relationships/slideLayout" Target="../slideLayouts/slideLayout902.xml"/><Relationship Id="rId152" Type="http://schemas.openxmlformats.org/officeDocument/2006/relationships/slideLayout" Target="../slideLayouts/slideLayout236.xml"/><Relationship Id="rId457" Type="http://schemas.openxmlformats.org/officeDocument/2006/relationships/slideLayout" Target="../slideLayouts/slideLayout541.xml"/><Relationship Id="rId664" Type="http://schemas.openxmlformats.org/officeDocument/2006/relationships/slideLayout" Target="../slideLayouts/slideLayout748.xml"/><Relationship Id="rId871" Type="http://schemas.openxmlformats.org/officeDocument/2006/relationships/slideLayout" Target="../slideLayouts/slideLayout955.xml"/><Relationship Id="rId969" Type="http://schemas.openxmlformats.org/officeDocument/2006/relationships/slideLayout" Target="../slideLayouts/slideLayout1053.xml"/><Relationship Id="rId14" Type="http://schemas.openxmlformats.org/officeDocument/2006/relationships/slideLayout" Target="../slideLayouts/slideLayout98.xml"/><Relationship Id="rId317" Type="http://schemas.openxmlformats.org/officeDocument/2006/relationships/slideLayout" Target="../slideLayouts/slideLayout401.xml"/><Relationship Id="rId524" Type="http://schemas.openxmlformats.org/officeDocument/2006/relationships/slideLayout" Target="../slideLayouts/slideLayout608.xml"/><Relationship Id="rId731" Type="http://schemas.openxmlformats.org/officeDocument/2006/relationships/slideLayout" Target="../slideLayouts/slideLayout815.xml"/><Relationship Id="rId98" Type="http://schemas.openxmlformats.org/officeDocument/2006/relationships/slideLayout" Target="../slideLayouts/slideLayout182.xml"/><Relationship Id="rId163" Type="http://schemas.openxmlformats.org/officeDocument/2006/relationships/slideLayout" Target="../slideLayouts/slideLayout247.xml"/><Relationship Id="rId370" Type="http://schemas.openxmlformats.org/officeDocument/2006/relationships/slideLayout" Target="../slideLayouts/slideLayout454.xml"/><Relationship Id="rId829" Type="http://schemas.openxmlformats.org/officeDocument/2006/relationships/slideLayout" Target="../slideLayouts/slideLayout913.xml"/><Relationship Id="rId230" Type="http://schemas.openxmlformats.org/officeDocument/2006/relationships/slideLayout" Target="../slideLayouts/slideLayout314.xml"/><Relationship Id="rId468" Type="http://schemas.openxmlformats.org/officeDocument/2006/relationships/slideLayout" Target="../slideLayouts/slideLayout552.xml"/><Relationship Id="rId675" Type="http://schemas.openxmlformats.org/officeDocument/2006/relationships/slideLayout" Target="../slideLayouts/slideLayout759.xml"/><Relationship Id="rId882" Type="http://schemas.openxmlformats.org/officeDocument/2006/relationships/slideLayout" Target="../slideLayouts/slideLayout966.xml"/><Relationship Id="rId25" Type="http://schemas.openxmlformats.org/officeDocument/2006/relationships/slideLayout" Target="../slideLayouts/slideLayout109.xml"/><Relationship Id="rId328" Type="http://schemas.openxmlformats.org/officeDocument/2006/relationships/slideLayout" Target="../slideLayouts/slideLayout412.xml"/><Relationship Id="rId535" Type="http://schemas.openxmlformats.org/officeDocument/2006/relationships/slideLayout" Target="../slideLayouts/slideLayout619.xml"/><Relationship Id="rId742" Type="http://schemas.openxmlformats.org/officeDocument/2006/relationships/slideLayout" Target="../slideLayouts/slideLayout826.xml"/><Relationship Id="rId174" Type="http://schemas.openxmlformats.org/officeDocument/2006/relationships/slideLayout" Target="../slideLayouts/slideLayout258.xml"/><Relationship Id="rId381" Type="http://schemas.openxmlformats.org/officeDocument/2006/relationships/slideLayout" Target="../slideLayouts/slideLayout465.xml"/><Relationship Id="rId602" Type="http://schemas.openxmlformats.org/officeDocument/2006/relationships/slideLayout" Target="../slideLayouts/slideLayout686.xml"/><Relationship Id="rId241" Type="http://schemas.openxmlformats.org/officeDocument/2006/relationships/slideLayout" Target="../slideLayouts/slideLayout325.xml"/><Relationship Id="rId479" Type="http://schemas.openxmlformats.org/officeDocument/2006/relationships/slideLayout" Target="../slideLayouts/slideLayout563.xml"/><Relationship Id="rId686" Type="http://schemas.openxmlformats.org/officeDocument/2006/relationships/slideLayout" Target="../slideLayouts/slideLayout770.xml"/><Relationship Id="rId893" Type="http://schemas.openxmlformats.org/officeDocument/2006/relationships/slideLayout" Target="../slideLayouts/slideLayout977.xml"/><Relationship Id="rId907" Type="http://schemas.openxmlformats.org/officeDocument/2006/relationships/slideLayout" Target="../slideLayouts/slideLayout991.xml"/><Relationship Id="rId36" Type="http://schemas.openxmlformats.org/officeDocument/2006/relationships/slideLayout" Target="../slideLayouts/slideLayout120.xml"/><Relationship Id="rId339" Type="http://schemas.openxmlformats.org/officeDocument/2006/relationships/slideLayout" Target="../slideLayouts/slideLayout423.xml"/><Relationship Id="rId546" Type="http://schemas.openxmlformats.org/officeDocument/2006/relationships/slideLayout" Target="../slideLayouts/slideLayout630.xml"/><Relationship Id="rId753" Type="http://schemas.openxmlformats.org/officeDocument/2006/relationships/slideLayout" Target="../slideLayouts/slideLayout837.xml"/><Relationship Id="rId101" Type="http://schemas.openxmlformats.org/officeDocument/2006/relationships/slideLayout" Target="../slideLayouts/slideLayout185.xml"/><Relationship Id="rId185" Type="http://schemas.openxmlformats.org/officeDocument/2006/relationships/slideLayout" Target="../slideLayouts/slideLayout269.xml"/><Relationship Id="rId406" Type="http://schemas.openxmlformats.org/officeDocument/2006/relationships/slideLayout" Target="../slideLayouts/slideLayout490.xml"/><Relationship Id="rId960" Type="http://schemas.openxmlformats.org/officeDocument/2006/relationships/slideLayout" Target="../slideLayouts/slideLayout1044.xml"/><Relationship Id="rId392" Type="http://schemas.openxmlformats.org/officeDocument/2006/relationships/slideLayout" Target="../slideLayouts/slideLayout476.xml"/><Relationship Id="rId613" Type="http://schemas.openxmlformats.org/officeDocument/2006/relationships/slideLayout" Target="../slideLayouts/slideLayout697.xml"/><Relationship Id="rId697" Type="http://schemas.openxmlformats.org/officeDocument/2006/relationships/slideLayout" Target="../slideLayouts/slideLayout781.xml"/><Relationship Id="rId820" Type="http://schemas.openxmlformats.org/officeDocument/2006/relationships/slideLayout" Target="../slideLayouts/slideLayout904.xml"/><Relationship Id="rId918" Type="http://schemas.openxmlformats.org/officeDocument/2006/relationships/slideLayout" Target="../slideLayouts/slideLayout1002.xml"/><Relationship Id="rId252" Type="http://schemas.openxmlformats.org/officeDocument/2006/relationships/slideLayout" Target="../slideLayouts/slideLayout336.xml"/><Relationship Id="rId47" Type="http://schemas.openxmlformats.org/officeDocument/2006/relationships/slideLayout" Target="../slideLayouts/slideLayout131.xml"/><Relationship Id="rId112" Type="http://schemas.openxmlformats.org/officeDocument/2006/relationships/slideLayout" Target="../slideLayouts/slideLayout196.xml"/><Relationship Id="rId557" Type="http://schemas.openxmlformats.org/officeDocument/2006/relationships/slideLayout" Target="../slideLayouts/slideLayout641.xml"/><Relationship Id="rId764" Type="http://schemas.openxmlformats.org/officeDocument/2006/relationships/slideLayout" Target="../slideLayouts/slideLayout848.xml"/><Relationship Id="rId971" Type="http://schemas.openxmlformats.org/officeDocument/2006/relationships/slideLayout" Target="../slideLayouts/slideLayout1055.xml"/><Relationship Id="rId196" Type="http://schemas.openxmlformats.org/officeDocument/2006/relationships/slideLayout" Target="../slideLayouts/slideLayout280.xml"/><Relationship Id="rId417" Type="http://schemas.openxmlformats.org/officeDocument/2006/relationships/slideLayout" Target="../slideLayouts/slideLayout501.xml"/><Relationship Id="rId624" Type="http://schemas.openxmlformats.org/officeDocument/2006/relationships/slideLayout" Target="../slideLayouts/slideLayout708.xml"/><Relationship Id="rId831" Type="http://schemas.openxmlformats.org/officeDocument/2006/relationships/slideLayout" Target="../slideLayouts/slideLayout915.xml"/><Relationship Id="rId16" Type="http://schemas.openxmlformats.org/officeDocument/2006/relationships/slideLayout" Target="../slideLayouts/slideLayout100.xml"/><Relationship Id="rId221" Type="http://schemas.openxmlformats.org/officeDocument/2006/relationships/slideLayout" Target="../slideLayouts/slideLayout305.xml"/><Relationship Id="rId263" Type="http://schemas.openxmlformats.org/officeDocument/2006/relationships/slideLayout" Target="../slideLayouts/slideLayout347.xml"/><Relationship Id="rId319" Type="http://schemas.openxmlformats.org/officeDocument/2006/relationships/slideLayout" Target="../slideLayouts/slideLayout403.xml"/><Relationship Id="rId470" Type="http://schemas.openxmlformats.org/officeDocument/2006/relationships/slideLayout" Target="../slideLayouts/slideLayout554.xml"/><Relationship Id="rId526" Type="http://schemas.openxmlformats.org/officeDocument/2006/relationships/slideLayout" Target="../slideLayouts/slideLayout610.xml"/><Relationship Id="rId929" Type="http://schemas.openxmlformats.org/officeDocument/2006/relationships/slideLayout" Target="../slideLayouts/slideLayout1013.xml"/><Relationship Id="rId58" Type="http://schemas.openxmlformats.org/officeDocument/2006/relationships/slideLayout" Target="../slideLayouts/slideLayout142.xml"/><Relationship Id="rId123" Type="http://schemas.openxmlformats.org/officeDocument/2006/relationships/slideLayout" Target="../slideLayouts/slideLayout207.xml"/><Relationship Id="rId330" Type="http://schemas.openxmlformats.org/officeDocument/2006/relationships/slideLayout" Target="../slideLayouts/slideLayout414.xml"/><Relationship Id="rId568" Type="http://schemas.openxmlformats.org/officeDocument/2006/relationships/slideLayout" Target="../slideLayouts/slideLayout652.xml"/><Relationship Id="rId733" Type="http://schemas.openxmlformats.org/officeDocument/2006/relationships/slideLayout" Target="../slideLayouts/slideLayout817.xml"/><Relationship Id="rId775" Type="http://schemas.openxmlformats.org/officeDocument/2006/relationships/slideLayout" Target="../slideLayouts/slideLayout859.xml"/><Relationship Id="rId940" Type="http://schemas.openxmlformats.org/officeDocument/2006/relationships/slideLayout" Target="../slideLayouts/slideLayout1024.xml"/><Relationship Id="rId165" Type="http://schemas.openxmlformats.org/officeDocument/2006/relationships/slideLayout" Target="../slideLayouts/slideLayout249.xml"/><Relationship Id="rId372" Type="http://schemas.openxmlformats.org/officeDocument/2006/relationships/slideLayout" Target="../slideLayouts/slideLayout456.xml"/><Relationship Id="rId428" Type="http://schemas.openxmlformats.org/officeDocument/2006/relationships/slideLayout" Target="../slideLayouts/slideLayout512.xml"/><Relationship Id="rId635" Type="http://schemas.openxmlformats.org/officeDocument/2006/relationships/slideLayout" Target="../slideLayouts/slideLayout719.xml"/><Relationship Id="rId677" Type="http://schemas.openxmlformats.org/officeDocument/2006/relationships/slideLayout" Target="../slideLayouts/slideLayout761.xml"/><Relationship Id="rId800" Type="http://schemas.openxmlformats.org/officeDocument/2006/relationships/slideLayout" Target="../slideLayouts/slideLayout884.xml"/><Relationship Id="rId842" Type="http://schemas.openxmlformats.org/officeDocument/2006/relationships/slideLayout" Target="../slideLayouts/slideLayout926.xml"/><Relationship Id="rId232" Type="http://schemas.openxmlformats.org/officeDocument/2006/relationships/slideLayout" Target="../slideLayouts/slideLayout316.xml"/><Relationship Id="rId274" Type="http://schemas.openxmlformats.org/officeDocument/2006/relationships/slideLayout" Target="../slideLayouts/slideLayout358.xml"/><Relationship Id="rId481" Type="http://schemas.openxmlformats.org/officeDocument/2006/relationships/slideLayout" Target="../slideLayouts/slideLayout565.xml"/><Relationship Id="rId702" Type="http://schemas.openxmlformats.org/officeDocument/2006/relationships/slideLayout" Target="../slideLayouts/slideLayout786.xml"/><Relationship Id="rId884" Type="http://schemas.openxmlformats.org/officeDocument/2006/relationships/slideLayout" Target="../slideLayouts/slideLayout968.xml"/><Relationship Id="rId27" Type="http://schemas.openxmlformats.org/officeDocument/2006/relationships/slideLayout" Target="../slideLayouts/slideLayout111.xml"/><Relationship Id="rId69" Type="http://schemas.openxmlformats.org/officeDocument/2006/relationships/slideLayout" Target="../slideLayouts/slideLayout153.xml"/><Relationship Id="rId134" Type="http://schemas.openxmlformats.org/officeDocument/2006/relationships/slideLayout" Target="../slideLayouts/slideLayout218.xml"/><Relationship Id="rId537" Type="http://schemas.openxmlformats.org/officeDocument/2006/relationships/slideLayout" Target="../slideLayouts/slideLayout621.xml"/><Relationship Id="rId579" Type="http://schemas.openxmlformats.org/officeDocument/2006/relationships/slideLayout" Target="../slideLayouts/slideLayout663.xml"/><Relationship Id="rId744" Type="http://schemas.openxmlformats.org/officeDocument/2006/relationships/slideLayout" Target="../slideLayouts/slideLayout828.xml"/><Relationship Id="rId786" Type="http://schemas.openxmlformats.org/officeDocument/2006/relationships/slideLayout" Target="../slideLayouts/slideLayout870.xml"/><Relationship Id="rId951" Type="http://schemas.openxmlformats.org/officeDocument/2006/relationships/slideLayout" Target="../slideLayouts/slideLayout1035.xml"/><Relationship Id="rId80" Type="http://schemas.openxmlformats.org/officeDocument/2006/relationships/slideLayout" Target="../slideLayouts/slideLayout164.xml"/><Relationship Id="rId176" Type="http://schemas.openxmlformats.org/officeDocument/2006/relationships/slideLayout" Target="../slideLayouts/slideLayout260.xml"/><Relationship Id="rId341" Type="http://schemas.openxmlformats.org/officeDocument/2006/relationships/slideLayout" Target="../slideLayouts/slideLayout425.xml"/><Relationship Id="rId383" Type="http://schemas.openxmlformats.org/officeDocument/2006/relationships/slideLayout" Target="../slideLayouts/slideLayout467.xml"/><Relationship Id="rId439" Type="http://schemas.openxmlformats.org/officeDocument/2006/relationships/slideLayout" Target="../slideLayouts/slideLayout523.xml"/><Relationship Id="rId590" Type="http://schemas.openxmlformats.org/officeDocument/2006/relationships/slideLayout" Target="../slideLayouts/slideLayout674.xml"/><Relationship Id="rId604" Type="http://schemas.openxmlformats.org/officeDocument/2006/relationships/slideLayout" Target="../slideLayouts/slideLayout688.xml"/><Relationship Id="rId646" Type="http://schemas.openxmlformats.org/officeDocument/2006/relationships/slideLayout" Target="../slideLayouts/slideLayout730.xml"/><Relationship Id="rId811" Type="http://schemas.openxmlformats.org/officeDocument/2006/relationships/slideLayout" Target="../slideLayouts/slideLayout895.xml"/><Relationship Id="rId201" Type="http://schemas.openxmlformats.org/officeDocument/2006/relationships/slideLayout" Target="../slideLayouts/slideLayout285.xml"/><Relationship Id="rId243" Type="http://schemas.openxmlformats.org/officeDocument/2006/relationships/slideLayout" Target="../slideLayouts/slideLayout327.xml"/><Relationship Id="rId285" Type="http://schemas.openxmlformats.org/officeDocument/2006/relationships/slideLayout" Target="../slideLayouts/slideLayout369.xml"/><Relationship Id="rId450" Type="http://schemas.openxmlformats.org/officeDocument/2006/relationships/slideLayout" Target="../slideLayouts/slideLayout534.xml"/><Relationship Id="rId506" Type="http://schemas.openxmlformats.org/officeDocument/2006/relationships/slideLayout" Target="../slideLayouts/slideLayout590.xml"/><Relationship Id="rId688" Type="http://schemas.openxmlformats.org/officeDocument/2006/relationships/slideLayout" Target="../slideLayouts/slideLayout772.xml"/><Relationship Id="rId853" Type="http://schemas.openxmlformats.org/officeDocument/2006/relationships/slideLayout" Target="../slideLayouts/slideLayout937.xml"/><Relationship Id="rId895" Type="http://schemas.openxmlformats.org/officeDocument/2006/relationships/slideLayout" Target="../slideLayouts/slideLayout979.xml"/><Relationship Id="rId909" Type="http://schemas.openxmlformats.org/officeDocument/2006/relationships/slideLayout" Target="../slideLayouts/slideLayout993.xml"/><Relationship Id="rId38" Type="http://schemas.openxmlformats.org/officeDocument/2006/relationships/slideLayout" Target="../slideLayouts/slideLayout122.xml"/><Relationship Id="rId103" Type="http://schemas.openxmlformats.org/officeDocument/2006/relationships/slideLayout" Target="../slideLayouts/slideLayout187.xml"/><Relationship Id="rId310" Type="http://schemas.openxmlformats.org/officeDocument/2006/relationships/slideLayout" Target="../slideLayouts/slideLayout394.xml"/><Relationship Id="rId492" Type="http://schemas.openxmlformats.org/officeDocument/2006/relationships/slideLayout" Target="../slideLayouts/slideLayout576.xml"/><Relationship Id="rId548" Type="http://schemas.openxmlformats.org/officeDocument/2006/relationships/slideLayout" Target="../slideLayouts/slideLayout632.xml"/><Relationship Id="rId713" Type="http://schemas.openxmlformats.org/officeDocument/2006/relationships/slideLayout" Target="../slideLayouts/slideLayout797.xml"/><Relationship Id="rId755" Type="http://schemas.openxmlformats.org/officeDocument/2006/relationships/slideLayout" Target="../slideLayouts/slideLayout839.xml"/><Relationship Id="rId797" Type="http://schemas.openxmlformats.org/officeDocument/2006/relationships/slideLayout" Target="../slideLayouts/slideLayout881.xml"/><Relationship Id="rId920" Type="http://schemas.openxmlformats.org/officeDocument/2006/relationships/slideLayout" Target="../slideLayouts/slideLayout1004.xml"/><Relationship Id="rId962" Type="http://schemas.openxmlformats.org/officeDocument/2006/relationships/slideLayout" Target="../slideLayouts/slideLayout1046.xml"/><Relationship Id="rId91" Type="http://schemas.openxmlformats.org/officeDocument/2006/relationships/slideLayout" Target="../slideLayouts/slideLayout175.xml"/><Relationship Id="rId145" Type="http://schemas.openxmlformats.org/officeDocument/2006/relationships/slideLayout" Target="../slideLayouts/slideLayout229.xml"/><Relationship Id="rId187" Type="http://schemas.openxmlformats.org/officeDocument/2006/relationships/slideLayout" Target="../slideLayouts/slideLayout271.xml"/><Relationship Id="rId352" Type="http://schemas.openxmlformats.org/officeDocument/2006/relationships/slideLayout" Target="../slideLayouts/slideLayout436.xml"/><Relationship Id="rId394" Type="http://schemas.openxmlformats.org/officeDocument/2006/relationships/slideLayout" Target="../slideLayouts/slideLayout478.xml"/><Relationship Id="rId408" Type="http://schemas.openxmlformats.org/officeDocument/2006/relationships/slideLayout" Target="../slideLayouts/slideLayout492.xml"/><Relationship Id="rId615" Type="http://schemas.openxmlformats.org/officeDocument/2006/relationships/slideLayout" Target="../slideLayouts/slideLayout699.xml"/><Relationship Id="rId822" Type="http://schemas.openxmlformats.org/officeDocument/2006/relationships/slideLayout" Target="../slideLayouts/slideLayout906.xml"/><Relationship Id="rId212" Type="http://schemas.openxmlformats.org/officeDocument/2006/relationships/slideLayout" Target="../slideLayouts/slideLayout296.xml"/><Relationship Id="rId254" Type="http://schemas.openxmlformats.org/officeDocument/2006/relationships/slideLayout" Target="../slideLayouts/slideLayout338.xml"/><Relationship Id="rId657" Type="http://schemas.openxmlformats.org/officeDocument/2006/relationships/slideLayout" Target="../slideLayouts/slideLayout741.xml"/><Relationship Id="rId699" Type="http://schemas.openxmlformats.org/officeDocument/2006/relationships/slideLayout" Target="../slideLayouts/slideLayout783.xml"/><Relationship Id="rId864" Type="http://schemas.openxmlformats.org/officeDocument/2006/relationships/slideLayout" Target="../slideLayouts/slideLayout948.xml"/><Relationship Id="rId49" Type="http://schemas.openxmlformats.org/officeDocument/2006/relationships/slideLayout" Target="../slideLayouts/slideLayout133.xml"/><Relationship Id="rId114" Type="http://schemas.openxmlformats.org/officeDocument/2006/relationships/slideLayout" Target="../slideLayouts/slideLayout198.xml"/><Relationship Id="rId296" Type="http://schemas.openxmlformats.org/officeDocument/2006/relationships/slideLayout" Target="../slideLayouts/slideLayout380.xml"/><Relationship Id="rId461" Type="http://schemas.openxmlformats.org/officeDocument/2006/relationships/slideLayout" Target="../slideLayouts/slideLayout545.xml"/><Relationship Id="rId517" Type="http://schemas.openxmlformats.org/officeDocument/2006/relationships/slideLayout" Target="../slideLayouts/slideLayout601.xml"/><Relationship Id="rId559" Type="http://schemas.openxmlformats.org/officeDocument/2006/relationships/slideLayout" Target="../slideLayouts/slideLayout643.xml"/><Relationship Id="rId724" Type="http://schemas.openxmlformats.org/officeDocument/2006/relationships/slideLayout" Target="../slideLayouts/slideLayout808.xml"/><Relationship Id="rId766" Type="http://schemas.openxmlformats.org/officeDocument/2006/relationships/slideLayout" Target="../slideLayouts/slideLayout850.xml"/><Relationship Id="rId931" Type="http://schemas.openxmlformats.org/officeDocument/2006/relationships/slideLayout" Target="../slideLayouts/slideLayout1015.xml"/><Relationship Id="rId60" Type="http://schemas.openxmlformats.org/officeDocument/2006/relationships/slideLayout" Target="../slideLayouts/slideLayout144.xml"/><Relationship Id="rId156" Type="http://schemas.openxmlformats.org/officeDocument/2006/relationships/slideLayout" Target="../slideLayouts/slideLayout240.xml"/><Relationship Id="rId198" Type="http://schemas.openxmlformats.org/officeDocument/2006/relationships/slideLayout" Target="../slideLayouts/slideLayout282.xml"/><Relationship Id="rId321" Type="http://schemas.openxmlformats.org/officeDocument/2006/relationships/slideLayout" Target="../slideLayouts/slideLayout405.xml"/><Relationship Id="rId363" Type="http://schemas.openxmlformats.org/officeDocument/2006/relationships/slideLayout" Target="../slideLayouts/slideLayout447.xml"/><Relationship Id="rId419" Type="http://schemas.openxmlformats.org/officeDocument/2006/relationships/slideLayout" Target="../slideLayouts/slideLayout503.xml"/><Relationship Id="rId570" Type="http://schemas.openxmlformats.org/officeDocument/2006/relationships/slideLayout" Target="../slideLayouts/slideLayout654.xml"/><Relationship Id="rId626" Type="http://schemas.openxmlformats.org/officeDocument/2006/relationships/slideLayout" Target="../slideLayouts/slideLayout710.xml"/><Relationship Id="rId973" Type="http://schemas.openxmlformats.org/officeDocument/2006/relationships/slideLayout" Target="../slideLayouts/slideLayout1057.xml"/><Relationship Id="rId223" Type="http://schemas.openxmlformats.org/officeDocument/2006/relationships/slideLayout" Target="../slideLayouts/slideLayout307.xml"/><Relationship Id="rId430" Type="http://schemas.openxmlformats.org/officeDocument/2006/relationships/slideLayout" Target="../slideLayouts/slideLayout514.xml"/><Relationship Id="rId668" Type="http://schemas.openxmlformats.org/officeDocument/2006/relationships/slideLayout" Target="../slideLayouts/slideLayout752.xml"/><Relationship Id="rId833" Type="http://schemas.openxmlformats.org/officeDocument/2006/relationships/slideLayout" Target="../slideLayouts/slideLayout917.xml"/><Relationship Id="rId875" Type="http://schemas.openxmlformats.org/officeDocument/2006/relationships/slideLayout" Target="../slideLayouts/slideLayout959.xml"/><Relationship Id="rId18" Type="http://schemas.openxmlformats.org/officeDocument/2006/relationships/slideLayout" Target="../slideLayouts/slideLayout102.xml"/><Relationship Id="rId265" Type="http://schemas.openxmlformats.org/officeDocument/2006/relationships/slideLayout" Target="../slideLayouts/slideLayout349.xml"/><Relationship Id="rId472" Type="http://schemas.openxmlformats.org/officeDocument/2006/relationships/slideLayout" Target="../slideLayouts/slideLayout556.xml"/><Relationship Id="rId528" Type="http://schemas.openxmlformats.org/officeDocument/2006/relationships/slideLayout" Target="../slideLayouts/slideLayout612.xml"/><Relationship Id="rId735" Type="http://schemas.openxmlformats.org/officeDocument/2006/relationships/slideLayout" Target="../slideLayouts/slideLayout819.xml"/><Relationship Id="rId900" Type="http://schemas.openxmlformats.org/officeDocument/2006/relationships/slideLayout" Target="../slideLayouts/slideLayout984.xml"/><Relationship Id="rId942" Type="http://schemas.openxmlformats.org/officeDocument/2006/relationships/slideLayout" Target="../slideLayouts/slideLayout1026.xml"/><Relationship Id="rId125" Type="http://schemas.openxmlformats.org/officeDocument/2006/relationships/slideLayout" Target="../slideLayouts/slideLayout209.xml"/><Relationship Id="rId167" Type="http://schemas.openxmlformats.org/officeDocument/2006/relationships/slideLayout" Target="../slideLayouts/slideLayout251.xml"/><Relationship Id="rId332" Type="http://schemas.openxmlformats.org/officeDocument/2006/relationships/slideLayout" Target="../slideLayouts/slideLayout416.xml"/><Relationship Id="rId374" Type="http://schemas.openxmlformats.org/officeDocument/2006/relationships/slideLayout" Target="../slideLayouts/slideLayout458.xml"/><Relationship Id="rId581" Type="http://schemas.openxmlformats.org/officeDocument/2006/relationships/slideLayout" Target="../slideLayouts/slideLayout665.xml"/><Relationship Id="rId777" Type="http://schemas.openxmlformats.org/officeDocument/2006/relationships/slideLayout" Target="../slideLayouts/slideLayout861.xml"/><Relationship Id="rId71" Type="http://schemas.openxmlformats.org/officeDocument/2006/relationships/slideLayout" Target="../slideLayouts/slideLayout155.xml"/><Relationship Id="rId234" Type="http://schemas.openxmlformats.org/officeDocument/2006/relationships/slideLayout" Target="../slideLayouts/slideLayout318.xml"/><Relationship Id="rId637" Type="http://schemas.openxmlformats.org/officeDocument/2006/relationships/slideLayout" Target="../slideLayouts/slideLayout721.xml"/><Relationship Id="rId679" Type="http://schemas.openxmlformats.org/officeDocument/2006/relationships/slideLayout" Target="../slideLayouts/slideLayout763.xml"/><Relationship Id="rId802" Type="http://schemas.openxmlformats.org/officeDocument/2006/relationships/slideLayout" Target="../slideLayouts/slideLayout886.xml"/><Relationship Id="rId844" Type="http://schemas.openxmlformats.org/officeDocument/2006/relationships/slideLayout" Target="../slideLayouts/slideLayout928.xml"/><Relationship Id="rId886" Type="http://schemas.openxmlformats.org/officeDocument/2006/relationships/slideLayout" Target="../slideLayouts/slideLayout970.xml"/><Relationship Id="rId2" Type="http://schemas.openxmlformats.org/officeDocument/2006/relationships/slideLayout" Target="../slideLayouts/slideLayout86.xml"/><Relationship Id="rId29" Type="http://schemas.openxmlformats.org/officeDocument/2006/relationships/slideLayout" Target="../slideLayouts/slideLayout113.xml"/><Relationship Id="rId276" Type="http://schemas.openxmlformats.org/officeDocument/2006/relationships/slideLayout" Target="../slideLayouts/slideLayout360.xml"/><Relationship Id="rId441" Type="http://schemas.openxmlformats.org/officeDocument/2006/relationships/slideLayout" Target="../slideLayouts/slideLayout525.xml"/><Relationship Id="rId483" Type="http://schemas.openxmlformats.org/officeDocument/2006/relationships/slideLayout" Target="../slideLayouts/slideLayout567.xml"/><Relationship Id="rId539" Type="http://schemas.openxmlformats.org/officeDocument/2006/relationships/slideLayout" Target="../slideLayouts/slideLayout623.xml"/><Relationship Id="rId690" Type="http://schemas.openxmlformats.org/officeDocument/2006/relationships/slideLayout" Target="../slideLayouts/slideLayout774.xml"/><Relationship Id="rId704" Type="http://schemas.openxmlformats.org/officeDocument/2006/relationships/slideLayout" Target="../slideLayouts/slideLayout788.xml"/><Relationship Id="rId746" Type="http://schemas.openxmlformats.org/officeDocument/2006/relationships/slideLayout" Target="../slideLayouts/slideLayout830.xml"/><Relationship Id="rId911" Type="http://schemas.openxmlformats.org/officeDocument/2006/relationships/slideLayout" Target="../slideLayouts/slideLayout995.xml"/><Relationship Id="rId40" Type="http://schemas.openxmlformats.org/officeDocument/2006/relationships/slideLayout" Target="../slideLayouts/slideLayout124.xml"/><Relationship Id="rId136" Type="http://schemas.openxmlformats.org/officeDocument/2006/relationships/slideLayout" Target="../slideLayouts/slideLayout220.xml"/><Relationship Id="rId178" Type="http://schemas.openxmlformats.org/officeDocument/2006/relationships/slideLayout" Target="../slideLayouts/slideLayout262.xml"/><Relationship Id="rId301" Type="http://schemas.openxmlformats.org/officeDocument/2006/relationships/slideLayout" Target="../slideLayouts/slideLayout385.xml"/><Relationship Id="rId343" Type="http://schemas.openxmlformats.org/officeDocument/2006/relationships/slideLayout" Target="../slideLayouts/slideLayout427.xml"/><Relationship Id="rId550" Type="http://schemas.openxmlformats.org/officeDocument/2006/relationships/slideLayout" Target="../slideLayouts/slideLayout634.xml"/><Relationship Id="rId788" Type="http://schemas.openxmlformats.org/officeDocument/2006/relationships/slideLayout" Target="../slideLayouts/slideLayout872.xml"/><Relationship Id="rId953" Type="http://schemas.openxmlformats.org/officeDocument/2006/relationships/slideLayout" Target="../slideLayouts/slideLayout1037.xml"/><Relationship Id="rId82" Type="http://schemas.openxmlformats.org/officeDocument/2006/relationships/slideLayout" Target="../slideLayouts/slideLayout166.xml"/><Relationship Id="rId203" Type="http://schemas.openxmlformats.org/officeDocument/2006/relationships/slideLayout" Target="../slideLayouts/slideLayout287.xml"/><Relationship Id="rId385" Type="http://schemas.openxmlformats.org/officeDocument/2006/relationships/slideLayout" Target="../slideLayouts/slideLayout469.xml"/><Relationship Id="rId592" Type="http://schemas.openxmlformats.org/officeDocument/2006/relationships/slideLayout" Target="../slideLayouts/slideLayout676.xml"/><Relationship Id="rId606" Type="http://schemas.openxmlformats.org/officeDocument/2006/relationships/slideLayout" Target="../slideLayouts/slideLayout690.xml"/><Relationship Id="rId648" Type="http://schemas.openxmlformats.org/officeDocument/2006/relationships/slideLayout" Target="../slideLayouts/slideLayout732.xml"/><Relationship Id="rId813" Type="http://schemas.openxmlformats.org/officeDocument/2006/relationships/slideLayout" Target="../slideLayouts/slideLayout897.xml"/><Relationship Id="rId855" Type="http://schemas.openxmlformats.org/officeDocument/2006/relationships/slideLayout" Target="../slideLayouts/slideLayout939.xml"/><Relationship Id="rId245" Type="http://schemas.openxmlformats.org/officeDocument/2006/relationships/slideLayout" Target="../slideLayouts/slideLayout329.xml"/><Relationship Id="rId287" Type="http://schemas.openxmlformats.org/officeDocument/2006/relationships/slideLayout" Target="../slideLayouts/slideLayout371.xml"/><Relationship Id="rId410" Type="http://schemas.openxmlformats.org/officeDocument/2006/relationships/slideLayout" Target="../slideLayouts/slideLayout494.xml"/><Relationship Id="rId452" Type="http://schemas.openxmlformats.org/officeDocument/2006/relationships/slideLayout" Target="../slideLayouts/slideLayout536.xml"/><Relationship Id="rId494" Type="http://schemas.openxmlformats.org/officeDocument/2006/relationships/slideLayout" Target="../slideLayouts/slideLayout578.xml"/><Relationship Id="rId508" Type="http://schemas.openxmlformats.org/officeDocument/2006/relationships/slideLayout" Target="../slideLayouts/slideLayout592.xml"/><Relationship Id="rId715" Type="http://schemas.openxmlformats.org/officeDocument/2006/relationships/slideLayout" Target="../slideLayouts/slideLayout799.xml"/><Relationship Id="rId897" Type="http://schemas.openxmlformats.org/officeDocument/2006/relationships/slideLayout" Target="../slideLayouts/slideLayout981.xml"/><Relationship Id="rId922" Type="http://schemas.openxmlformats.org/officeDocument/2006/relationships/slideLayout" Target="../slideLayouts/slideLayout1006.xml"/><Relationship Id="rId105" Type="http://schemas.openxmlformats.org/officeDocument/2006/relationships/slideLayout" Target="../slideLayouts/slideLayout189.xml"/><Relationship Id="rId147" Type="http://schemas.openxmlformats.org/officeDocument/2006/relationships/slideLayout" Target="../slideLayouts/slideLayout231.xml"/><Relationship Id="rId312" Type="http://schemas.openxmlformats.org/officeDocument/2006/relationships/slideLayout" Target="../slideLayouts/slideLayout396.xml"/><Relationship Id="rId354" Type="http://schemas.openxmlformats.org/officeDocument/2006/relationships/slideLayout" Target="../slideLayouts/slideLayout438.xml"/><Relationship Id="rId757" Type="http://schemas.openxmlformats.org/officeDocument/2006/relationships/slideLayout" Target="../slideLayouts/slideLayout841.xml"/><Relationship Id="rId799" Type="http://schemas.openxmlformats.org/officeDocument/2006/relationships/slideLayout" Target="../slideLayouts/slideLayout883.xml"/><Relationship Id="rId964" Type="http://schemas.openxmlformats.org/officeDocument/2006/relationships/slideLayout" Target="../slideLayouts/slideLayout1048.xml"/><Relationship Id="rId51" Type="http://schemas.openxmlformats.org/officeDocument/2006/relationships/slideLayout" Target="../slideLayouts/slideLayout135.xml"/><Relationship Id="rId93" Type="http://schemas.openxmlformats.org/officeDocument/2006/relationships/slideLayout" Target="../slideLayouts/slideLayout177.xml"/><Relationship Id="rId189" Type="http://schemas.openxmlformats.org/officeDocument/2006/relationships/slideLayout" Target="../slideLayouts/slideLayout273.xml"/><Relationship Id="rId396" Type="http://schemas.openxmlformats.org/officeDocument/2006/relationships/slideLayout" Target="../slideLayouts/slideLayout480.xml"/><Relationship Id="rId561" Type="http://schemas.openxmlformats.org/officeDocument/2006/relationships/slideLayout" Target="../slideLayouts/slideLayout645.xml"/><Relationship Id="rId617" Type="http://schemas.openxmlformats.org/officeDocument/2006/relationships/slideLayout" Target="../slideLayouts/slideLayout701.xml"/><Relationship Id="rId659" Type="http://schemas.openxmlformats.org/officeDocument/2006/relationships/slideLayout" Target="../slideLayouts/slideLayout743.xml"/><Relationship Id="rId824" Type="http://schemas.openxmlformats.org/officeDocument/2006/relationships/slideLayout" Target="../slideLayouts/slideLayout908.xml"/><Relationship Id="rId866" Type="http://schemas.openxmlformats.org/officeDocument/2006/relationships/slideLayout" Target="../slideLayouts/slideLayout950.xml"/><Relationship Id="rId214" Type="http://schemas.openxmlformats.org/officeDocument/2006/relationships/slideLayout" Target="../slideLayouts/slideLayout298.xml"/><Relationship Id="rId256" Type="http://schemas.openxmlformats.org/officeDocument/2006/relationships/slideLayout" Target="../slideLayouts/slideLayout340.xml"/><Relationship Id="rId298" Type="http://schemas.openxmlformats.org/officeDocument/2006/relationships/slideLayout" Target="../slideLayouts/slideLayout382.xml"/><Relationship Id="rId421" Type="http://schemas.openxmlformats.org/officeDocument/2006/relationships/slideLayout" Target="../slideLayouts/slideLayout505.xml"/><Relationship Id="rId463" Type="http://schemas.openxmlformats.org/officeDocument/2006/relationships/slideLayout" Target="../slideLayouts/slideLayout547.xml"/><Relationship Id="rId519" Type="http://schemas.openxmlformats.org/officeDocument/2006/relationships/slideLayout" Target="../slideLayouts/slideLayout603.xml"/><Relationship Id="rId670" Type="http://schemas.openxmlformats.org/officeDocument/2006/relationships/slideLayout" Target="../slideLayouts/slideLayout754.xml"/><Relationship Id="rId116" Type="http://schemas.openxmlformats.org/officeDocument/2006/relationships/slideLayout" Target="../slideLayouts/slideLayout200.xml"/><Relationship Id="rId158" Type="http://schemas.openxmlformats.org/officeDocument/2006/relationships/slideLayout" Target="../slideLayouts/slideLayout242.xml"/><Relationship Id="rId323" Type="http://schemas.openxmlformats.org/officeDocument/2006/relationships/slideLayout" Target="../slideLayouts/slideLayout407.xml"/><Relationship Id="rId530" Type="http://schemas.openxmlformats.org/officeDocument/2006/relationships/slideLayout" Target="../slideLayouts/slideLayout614.xml"/><Relationship Id="rId726" Type="http://schemas.openxmlformats.org/officeDocument/2006/relationships/slideLayout" Target="../slideLayouts/slideLayout810.xml"/><Relationship Id="rId768" Type="http://schemas.openxmlformats.org/officeDocument/2006/relationships/slideLayout" Target="../slideLayouts/slideLayout852.xml"/><Relationship Id="rId933" Type="http://schemas.openxmlformats.org/officeDocument/2006/relationships/slideLayout" Target="../slideLayouts/slideLayout1017.xml"/><Relationship Id="rId975" Type="http://schemas.openxmlformats.org/officeDocument/2006/relationships/image" Target="../media/image1.jpeg"/><Relationship Id="rId20" Type="http://schemas.openxmlformats.org/officeDocument/2006/relationships/slideLayout" Target="../slideLayouts/slideLayout104.xml"/><Relationship Id="rId62" Type="http://schemas.openxmlformats.org/officeDocument/2006/relationships/slideLayout" Target="../slideLayouts/slideLayout146.xml"/><Relationship Id="rId365" Type="http://schemas.openxmlformats.org/officeDocument/2006/relationships/slideLayout" Target="../slideLayouts/slideLayout449.xml"/><Relationship Id="rId572" Type="http://schemas.openxmlformats.org/officeDocument/2006/relationships/slideLayout" Target="../slideLayouts/slideLayout656.xml"/><Relationship Id="rId628" Type="http://schemas.openxmlformats.org/officeDocument/2006/relationships/slideLayout" Target="../slideLayouts/slideLayout712.xml"/><Relationship Id="rId835" Type="http://schemas.openxmlformats.org/officeDocument/2006/relationships/slideLayout" Target="../slideLayouts/slideLayout919.xml"/><Relationship Id="rId225" Type="http://schemas.openxmlformats.org/officeDocument/2006/relationships/slideLayout" Target="../slideLayouts/slideLayout309.xml"/><Relationship Id="rId267" Type="http://schemas.openxmlformats.org/officeDocument/2006/relationships/slideLayout" Target="../slideLayouts/slideLayout351.xml"/><Relationship Id="rId432" Type="http://schemas.openxmlformats.org/officeDocument/2006/relationships/slideLayout" Target="../slideLayouts/slideLayout516.xml"/><Relationship Id="rId474" Type="http://schemas.openxmlformats.org/officeDocument/2006/relationships/slideLayout" Target="../slideLayouts/slideLayout558.xml"/><Relationship Id="rId877" Type="http://schemas.openxmlformats.org/officeDocument/2006/relationships/slideLayout" Target="../slideLayouts/slideLayout961.xml"/><Relationship Id="rId127" Type="http://schemas.openxmlformats.org/officeDocument/2006/relationships/slideLayout" Target="../slideLayouts/slideLayout211.xml"/><Relationship Id="rId681" Type="http://schemas.openxmlformats.org/officeDocument/2006/relationships/slideLayout" Target="../slideLayouts/slideLayout765.xml"/><Relationship Id="rId737" Type="http://schemas.openxmlformats.org/officeDocument/2006/relationships/slideLayout" Target="../slideLayouts/slideLayout821.xml"/><Relationship Id="rId779" Type="http://schemas.openxmlformats.org/officeDocument/2006/relationships/slideLayout" Target="../slideLayouts/slideLayout863.xml"/><Relationship Id="rId902" Type="http://schemas.openxmlformats.org/officeDocument/2006/relationships/slideLayout" Target="../slideLayouts/slideLayout986.xml"/><Relationship Id="rId944" Type="http://schemas.openxmlformats.org/officeDocument/2006/relationships/slideLayout" Target="../slideLayouts/slideLayout1028.xml"/><Relationship Id="rId31" Type="http://schemas.openxmlformats.org/officeDocument/2006/relationships/slideLayout" Target="../slideLayouts/slideLayout115.xml"/><Relationship Id="rId73" Type="http://schemas.openxmlformats.org/officeDocument/2006/relationships/slideLayout" Target="../slideLayouts/slideLayout157.xml"/><Relationship Id="rId169" Type="http://schemas.openxmlformats.org/officeDocument/2006/relationships/slideLayout" Target="../slideLayouts/slideLayout253.xml"/><Relationship Id="rId334" Type="http://schemas.openxmlformats.org/officeDocument/2006/relationships/slideLayout" Target="../slideLayouts/slideLayout418.xml"/><Relationship Id="rId376" Type="http://schemas.openxmlformats.org/officeDocument/2006/relationships/slideLayout" Target="../slideLayouts/slideLayout460.xml"/><Relationship Id="rId541" Type="http://schemas.openxmlformats.org/officeDocument/2006/relationships/slideLayout" Target="../slideLayouts/slideLayout625.xml"/><Relationship Id="rId583" Type="http://schemas.openxmlformats.org/officeDocument/2006/relationships/slideLayout" Target="../slideLayouts/slideLayout667.xml"/><Relationship Id="rId639" Type="http://schemas.openxmlformats.org/officeDocument/2006/relationships/slideLayout" Target="../slideLayouts/slideLayout723.xml"/><Relationship Id="rId790" Type="http://schemas.openxmlformats.org/officeDocument/2006/relationships/slideLayout" Target="../slideLayouts/slideLayout874.xml"/><Relationship Id="rId804" Type="http://schemas.openxmlformats.org/officeDocument/2006/relationships/slideLayout" Target="../slideLayouts/slideLayout888.xml"/><Relationship Id="rId4" Type="http://schemas.openxmlformats.org/officeDocument/2006/relationships/slideLayout" Target="../slideLayouts/slideLayout88.xml"/><Relationship Id="rId180" Type="http://schemas.openxmlformats.org/officeDocument/2006/relationships/slideLayout" Target="../slideLayouts/slideLayout264.xml"/><Relationship Id="rId236" Type="http://schemas.openxmlformats.org/officeDocument/2006/relationships/slideLayout" Target="../slideLayouts/slideLayout320.xml"/><Relationship Id="rId278" Type="http://schemas.openxmlformats.org/officeDocument/2006/relationships/slideLayout" Target="../slideLayouts/slideLayout362.xml"/><Relationship Id="rId401" Type="http://schemas.openxmlformats.org/officeDocument/2006/relationships/slideLayout" Target="../slideLayouts/slideLayout485.xml"/><Relationship Id="rId443" Type="http://schemas.openxmlformats.org/officeDocument/2006/relationships/slideLayout" Target="../slideLayouts/slideLayout527.xml"/><Relationship Id="rId650" Type="http://schemas.openxmlformats.org/officeDocument/2006/relationships/slideLayout" Target="../slideLayouts/slideLayout734.xml"/><Relationship Id="rId846" Type="http://schemas.openxmlformats.org/officeDocument/2006/relationships/slideLayout" Target="../slideLayouts/slideLayout930.xml"/><Relationship Id="rId888" Type="http://schemas.openxmlformats.org/officeDocument/2006/relationships/slideLayout" Target="../slideLayouts/slideLayout972.xml"/><Relationship Id="rId303" Type="http://schemas.openxmlformats.org/officeDocument/2006/relationships/slideLayout" Target="../slideLayouts/slideLayout387.xml"/><Relationship Id="rId485" Type="http://schemas.openxmlformats.org/officeDocument/2006/relationships/slideLayout" Target="../slideLayouts/slideLayout569.xml"/><Relationship Id="rId692" Type="http://schemas.openxmlformats.org/officeDocument/2006/relationships/slideLayout" Target="../slideLayouts/slideLayout776.xml"/><Relationship Id="rId706" Type="http://schemas.openxmlformats.org/officeDocument/2006/relationships/slideLayout" Target="../slideLayouts/slideLayout790.xml"/><Relationship Id="rId748" Type="http://schemas.openxmlformats.org/officeDocument/2006/relationships/slideLayout" Target="../slideLayouts/slideLayout832.xml"/><Relationship Id="rId913" Type="http://schemas.openxmlformats.org/officeDocument/2006/relationships/slideLayout" Target="../slideLayouts/slideLayout997.xml"/><Relationship Id="rId955" Type="http://schemas.openxmlformats.org/officeDocument/2006/relationships/slideLayout" Target="../slideLayouts/slideLayout1039.xml"/><Relationship Id="rId42" Type="http://schemas.openxmlformats.org/officeDocument/2006/relationships/slideLayout" Target="../slideLayouts/slideLayout126.xml"/><Relationship Id="rId84" Type="http://schemas.openxmlformats.org/officeDocument/2006/relationships/slideLayout" Target="../slideLayouts/slideLayout168.xml"/><Relationship Id="rId138" Type="http://schemas.openxmlformats.org/officeDocument/2006/relationships/slideLayout" Target="../slideLayouts/slideLayout222.xml"/><Relationship Id="rId345" Type="http://schemas.openxmlformats.org/officeDocument/2006/relationships/slideLayout" Target="../slideLayouts/slideLayout429.xml"/><Relationship Id="rId387" Type="http://schemas.openxmlformats.org/officeDocument/2006/relationships/slideLayout" Target="../slideLayouts/slideLayout471.xml"/><Relationship Id="rId510" Type="http://schemas.openxmlformats.org/officeDocument/2006/relationships/slideLayout" Target="../slideLayouts/slideLayout594.xml"/><Relationship Id="rId552" Type="http://schemas.openxmlformats.org/officeDocument/2006/relationships/slideLayout" Target="../slideLayouts/slideLayout636.xml"/><Relationship Id="rId594" Type="http://schemas.openxmlformats.org/officeDocument/2006/relationships/slideLayout" Target="../slideLayouts/slideLayout678.xml"/><Relationship Id="rId608" Type="http://schemas.openxmlformats.org/officeDocument/2006/relationships/slideLayout" Target="../slideLayouts/slideLayout692.xml"/><Relationship Id="rId815" Type="http://schemas.openxmlformats.org/officeDocument/2006/relationships/slideLayout" Target="../slideLayouts/slideLayout899.xml"/><Relationship Id="rId191" Type="http://schemas.openxmlformats.org/officeDocument/2006/relationships/slideLayout" Target="../slideLayouts/slideLayout275.xml"/><Relationship Id="rId205" Type="http://schemas.openxmlformats.org/officeDocument/2006/relationships/slideLayout" Target="../slideLayouts/slideLayout289.xml"/><Relationship Id="rId247" Type="http://schemas.openxmlformats.org/officeDocument/2006/relationships/slideLayout" Target="../slideLayouts/slideLayout331.xml"/><Relationship Id="rId412" Type="http://schemas.openxmlformats.org/officeDocument/2006/relationships/slideLayout" Target="../slideLayouts/slideLayout496.xml"/><Relationship Id="rId857" Type="http://schemas.openxmlformats.org/officeDocument/2006/relationships/slideLayout" Target="../slideLayouts/slideLayout941.xml"/><Relationship Id="rId899" Type="http://schemas.openxmlformats.org/officeDocument/2006/relationships/slideLayout" Target="../slideLayouts/slideLayout983.xml"/><Relationship Id="rId107" Type="http://schemas.openxmlformats.org/officeDocument/2006/relationships/slideLayout" Target="../slideLayouts/slideLayout191.xml"/><Relationship Id="rId289" Type="http://schemas.openxmlformats.org/officeDocument/2006/relationships/slideLayout" Target="../slideLayouts/slideLayout373.xml"/><Relationship Id="rId454" Type="http://schemas.openxmlformats.org/officeDocument/2006/relationships/slideLayout" Target="../slideLayouts/slideLayout538.xml"/><Relationship Id="rId496" Type="http://schemas.openxmlformats.org/officeDocument/2006/relationships/slideLayout" Target="../slideLayouts/slideLayout580.xml"/><Relationship Id="rId661" Type="http://schemas.openxmlformats.org/officeDocument/2006/relationships/slideLayout" Target="../slideLayouts/slideLayout745.xml"/><Relationship Id="rId717" Type="http://schemas.openxmlformats.org/officeDocument/2006/relationships/slideLayout" Target="../slideLayouts/slideLayout801.xml"/><Relationship Id="rId759" Type="http://schemas.openxmlformats.org/officeDocument/2006/relationships/slideLayout" Target="../slideLayouts/slideLayout843.xml"/><Relationship Id="rId924" Type="http://schemas.openxmlformats.org/officeDocument/2006/relationships/slideLayout" Target="../slideLayouts/slideLayout1008.xml"/><Relationship Id="rId966" Type="http://schemas.openxmlformats.org/officeDocument/2006/relationships/slideLayout" Target="../slideLayouts/slideLayout1050.xml"/><Relationship Id="rId11" Type="http://schemas.openxmlformats.org/officeDocument/2006/relationships/slideLayout" Target="../slideLayouts/slideLayout95.xml"/><Relationship Id="rId53" Type="http://schemas.openxmlformats.org/officeDocument/2006/relationships/slideLayout" Target="../slideLayouts/slideLayout137.xml"/><Relationship Id="rId149" Type="http://schemas.openxmlformats.org/officeDocument/2006/relationships/slideLayout" Target="../slideLayouts/slideLayout233.xml"/><Relationship Id="rId314" Type="http://schemas.openxmlformats.org/officeDocument/2006/relationships/slideLayout" Target="../slideLayouts/slideLayout398.xml"/><Relationship Id="rId356" Type="http://schemas.openxmlformats.org/officeDocument/2006/relationships/slideLayout" Target="../slideLayouts/slideLayout440.xml"/><Relationship Id="rId398" Type="http://schemas.openxmlformats.org/officeDocument/2006/relationships/slideLayout" Target="../slideLayouts/slideLayout482.xml"/><Relationship Id="rId521" Type="http://schemas.openxmlformats.org/officeDocument/2006/relationships/slideLayout" Target="../slideLayouts/slideLayout605.xml"/><Relationship Id="rId563" Type="http://schemas.openxmlformats.org/officeDocument/2006/relationships/slideLayout" Target="../slideLayouts/slideLayout647.xml"/><Relationship Id="rId619" Type="http://schemas.openxmlformats.org/officeDocument/2006/relationships/slideLayout" Target="../slideLayouts/slideLayout703.xml"/><Relationship Id="rId770" Type="http://schemas.openxmlformats.org/officeDocument/2006/relationships/slideLayout" Target="../slideLayouts/slideLayout854.xml"/><Relationship Id="rId95" Type="http://schemas.openxmlformats.org/officeDocument/2006/relationships/slideLayout" Target="../slideLayouts/slideLayout179.xml"/><Relationship Id="rId160" Type="http://schemas.openxmlformats.org/officeDocument/2006/relationships/slideLayout" Target="../slideLayouts/slideLayout244.xml"/><Relationship Id="rId216" Type="http://schemas.openxmlformats.org/officeDocument/2006/relationships/slideLayout" Target="../slideLayouts/slideLayout300.xml"/><Relationship Id="rId423" Type="http://schemas.openxmlformats.org/officeDocument/2006/relationships/slideLayout" Target="../slideLayouts/slideLayout507.xml"/><Relationship Id="rId826" Type="http://schemas.openxmlformats.org/officeDocument/2006/relationships/slideLayout" Target="../slideLayouts/slideLayout910.xml"/><Relationship Id="rId868" Type="http://schemas.openxmlformats.org/officeDocument/2006/relationships/slideLayout" Target="../slideLayouts/slideLayout952.xml"/><Relationship Id="rId258" Type="http://schemas.openxmlformats.org/officeDocument/2006/relationships/slideLayout" Target="../slideLayouts/slideLayout342.xml"/><Relationship Id="rId465" Type="http://schemas.openxmlformats.org/officeDocument/2006/relationships/slideLayout" Target="../slideLayouts/slideLayout549.xml"/><Relationship Id="rId630" Type="http://schemas.openxmlformats.org/officeDocument/2006/relationships/slideLayout" Target="../slideLayouts/slideLayout714.xml"/><Relationship Id="rId672" Type="http://schemas.openxmlformats.org/officeDocument/2006/relationships/slideLayout" Target="../slideLayouts/slideLayout756.xml"/><Relationship Id="rId728" Type="http://schemas.openxmlformats.org/officeDocument/2006/relationships/slideLayout" Target="../slideLayouts/slideLayout812.xml"/><Relationship Id="rId935" Type="http://schemas.openxmlformats.org/officeDocument/2006/relationships/slideLayout" Target="../slideLayouts/slideLayout1019.xml"/><Relationship Id="rId22" Type="http://schemas.openxmlformats.org/officeDocument/2006/relationships/slideLayout" Target="../slideLayouts/slideLayout106.xml"/><Relationship Id="rId64" Type="http://schemas.openxmlformats.org/officeDocument/2006/relationships/slideLayout" Target="../slideLayouts/slideLayout148.xml"/><Relationship Id="rId118" Type="http://schemas.openxmlformats.org/officeDocument/2006/relationships/slideLayout" Target="../slideLayouts/slideLayout202.xml"/><Relationship Id="rId325" Type="http://schemas.openxmlformats.org/officeDocument/2006/relationships/slideLayout" Target="../slideLayouts/slideLayout409.xml"/><Relationship Id="rId367" Type="http://schemas.openxmlformats.org/officeDocument/2006/relationships/slideLayout" Target="../slideLayouts/slideLayout451.xml"/><Relationship Id="rId532" Type="http://schemas.openxmlformats.org/officeDocument/2006/relationships/slideLayout" Target="../slideLayouts/slideLayout616.xml"/><Relationship Id="rId574" Type="http://schemas.openxmlformats.org/officeDocument/2006/relationships/slideLayout" Target="../slideLayouts/slideLayout658.xml"/><Relationship Id="rId171" Type="http://schemas.openxmlformats.org/officeDocument/2006/relationships/slideLayout" Target="../slideLayouts/slideLayout255.xml"/><Relationship Id="rId227" Type="http://schemas.openxmlformats.org/officeDocument/2006/relationships/slideLayout" Target="../slideLayouts/slideLayout311.xml"/><Relationship Id="rId781" Type="http://schemas.openxmlformats.org/officeDocument/2006/relationships/slideLayout" Target="../slideLayouts/slideLayout865.xml"/><Relationship Id="rId837" Type="http://schemas.openxmlformats.org/officeDocument/2006/relationships/slideLayout" Target="../slideLayouts/slideLayout921.xml"/><Relationship Id="rId879" Type="http://schemas.openxmlformats.org/officeDocument/2006/relationships/slideLayout" Target="../slideLayouts/slideLayout963.xml"/><Relationship Id="rId269" Type="http://schemas.openxmlformats.org/officeDocument/2006/relationships/slideLayout" Target="../slideLayouts/slideLayout353.xml"/><Relationship Id="rId434" Type="http://schemas.openxmlformats.org/officeDocument/2006/relationships/slideLayout" Target="../slideLayouts/slideLayout518.xml"/><Relationship Id="rId476" Type="http://schemas.openxmlformats.org/officeDocument/2006/relationships/slideLayout" Target="../slideLayouts/slideLayout560.xml"/><Relationship Id="rId641" Type="http://schemas.openxmlformats.org/officeDocument/2006/relationships/slideLayout" Target="../slideLayouts/slideLayout725.xml"/><Relationship Id="rId683" Type="http://schemas.openxmlformats.org/officeDocument/2006/relationships/slideLayout" Target="../slideLayouts/slideLayout767.xml"/><Relationship Id="rId739" Type="http://schemas.openxmlformats.org/officeDocument/2006/relationships/slideLayout" Target="../slideLayouts/slideLayout823.xml"/><Relationship Id="rId890" Type="http://schemas.openxmlformats.org/officeDocument/2006/relationships/slideLayout" Target="../slideLayouts/slideLayout974.xml"/><Relationship Id="rId904" Type="http://schemas.openxmlformats.org/officeDocument/2006/relationships/slideLayout" Target="../slideLayouts/slideLayout988.xml"/><Relationship Id="rId33" Type="http://schemas.openxmlformats.org/officeDocument/2006/relationships/slideLayout" Target="../slideLayouts/slideLayout117.xml"/><Relationship Id="rId129" Type="http://schemas.openxmlformats.org/officeDocument/2006/relationships/slideLayout" Target="../slideLayouts/slideLayout213.xml"/><Relationship Id="rId280" Type="http://schemas.openxmlformats.org/officeDocument/2006/relationships/slideLayout" Target="../slideLayouts/slideLayout364.xml"/><Relationship Id="rId336" Type="http://schemas.openxmlformats.org/officeDocument/2006/relationships/slideLayout" Target="../slideLayouts/slideLayout420.xml"/><Relationship Id="rId501" Type="http://schemas.openxmlformats.org/officeDocument/2006/relationships/slideLayout" Target="../slideLayouts/slideLayout585.xml"/><Relationship Id="rId543" Type="http://schemas.openxmlformats.org/officeDocument/2006/relationships/slideLayout" Target="../slideLayouts/slideLayout627.xml"/><Relationship Id="rId946" Type="http://schemas.openxmlformats.org/officeDocument/2006/relationships/slideLayout" Target="../slideLayouts/slideLayout1030.xml"/><Relationship Id="rId75" Type="http://schemas.openxmlformats.org/officeDocument/2006/relationships/slideLayout" Target="../slideLayouts/slideLayout159.xml"/><Relationship Id="rId140" Type="http://schemas.openxmlformats.org/officeDocument/2006/relationships/slideLayout" Target="../slideLayouts/slideLayout224.xml"/><Relationship Id="rId182" Type="http://schemas.openxmlformats.org/officeDocument/2006/relationships/slideLayout" Target="../slideLayouts/slideLayout266.xml"/><Relationship Id="rId378" Type="http://schemas.openxmlformats.org/officeDocument/2006/relationships/slideLayout" Target="../slideLayouts/slideLayout462.xml"/><Relationship Id="rId403" Type="http://schemas.openxmlformats.org/officeDocument/2006/relationships/slideLayout" Target="../slideLayouts/slideLayout487.xml"/><Relationship Id="rId585" Type="http://schemas.openxmlformats.org/officeDocument/2006/relationships/slideLayout" Target="../slideLayouts/slideLayout669.xml"/><Relationship Id="rId750" Type="http://schemas.openxmlformats.org/officeDocument/2006/relationships/slideLayout" Target="../slideLayouts/slideLayout834.xml"/><Relationship Id="rId792" Type="http://schemas.openxmlformats.org/officeDocument/2006/relationships/slideLayout" Target="../slideLayouts/slideLayout876.xml"/><Relationship Id="rId806" Type="http://schemas.openxmlformats.org/officeDocument/2006/relationships/slideLayout" Target="../slideLayouts/slideLayout890.xml"/><Relationship Id="rId848" Type="http://schemas.openxmlformats.org/officeDocument/2006/relationships/slideLayout" Target="../slideLayouts/slideLayout932.xml"/><Relationship Id="rId6" Type="http://schemas.openxmlformats.org/officeDocument/2006/relationships/slideLayout" Target="../slideLayouts/slideLayout90.xml"/><Relationship Id="rId238" Type="http://schemas.openxmlformats.org/officeDocument/2006/relationships/slideLayout" Target="../slideLayouts/slideLayout322.xml"/><Relationship Id="rId445" Type="http://schemas.openxmlformats.org/officeDocument/2006/relationships/slideLayout" Target="../slideLayouts/slideLayout529.xml"/><Relationship Id="rId487" Type="http://schemas.openxmlformats.org/officeDocument/2006/relationships/slideLayout" Target="../slideLayouts/slideLayout571.xml"/><Relationship Id="rId610" Type="http://schemas.openxmlformats.org/officeDocument/2006/relationships/slideLayout" Target="../slideLayouts/slideLayout694.xml"/><Relationship Id="rId652" Type="http://schemas.openxmlformats.org/officeDocument/2006/relationships/slideLayout" Target="../slideLayouts/slideLayout736.xml"/><Relationship Id="rId694" Type="http://schemas.openxmlformats.org/officeDocument/2006/relationships/slideLayout" Target="../slideLayouts/slideLayout778.xml"/><Relationship Id="rId708" Type="http://schemas.openxmlformats.org/officeDocument/2006/relationships/slideLayout" Target="../slideLayouts/slideLayout792.xml"/><Relationship Id="rId915" Type="http://schemas.openxmlformats.org/officeDocument/2006/relationships/slideLayout" Target="../slideLayouts/slideLayout999.xml"/><Relationship Id="rId291" Type="http://schemas.openxmlformats.org/officeDocument/2006/relationships/slideLayout" Target="../slideLayouts/slideLayout375.xml"/><Relationship Id="rId305" Type="http://schemas.openxmlformats.org/officeDocument/2006/relationships/slideLayout" Target="../slideLayouts/slideLayout389.xml"/><Relationship Id="rId347" Type="http://schemas.openxmlformats.org/officeDocument/2006/relationships/slideLayout" Target="../slideLayouts/slideLayout431.xml"/><Relationship Id="rId512" Type="http://schemas.openxmlformats.org/officeDocument/2006/relationships/slideLayout" Target="../slideLayouts/slideLayout596.xml"/><Relationship Id="rId957" Type="http://schemas.openxmlformats.org/officeDocument/2006/relationships/slideLayout" Target="../slideLayouts/slideLayout1041.xml"/><Relationship Id="rId44" Type="http://schemas.openxmlformats.org/officeDocument/2006/relationships/slideLayout" Target="../slideLayouts/slideLayout128.xml"/><Relationship Id="rId86" Type="http://schemas.openxmlformats.org/officeDocument/2006/relationships/slideLayout" Target="../slideLayouts/slideLayout170.xml"/><Relationship Id="rId151" Type="http://schemas.openxmlformats.org/officeDocument/2006/relationships/slideLayout" Target="../slideLayouts/slideLayout235.xml"/><Relationship Id="rId389" Type="http://schemas.openxmlformats.org/officeDocument/2006/relationships/slideLayout" Target="../slideLayouts/slideLayout473.xml"/><Relationship Id="rId554" Type="http://schemas.openxmlformats.org/officeDocument/2006/relationships/slideLayout" Target="../slideLayouts/slideLayout638.xml"/><Relationship Id="rId596" Type="http://schemas.openxmlformats.org/officeDocument/2006/relationships/slideLayout" Target="../slideLayouts/slideLayout680.xml"/><Relationship Id="rId761" Type="http://schemas.openxmlformats.org/officeDocument/2006/relationships/slideLayout" Target="../slideLayouts/slideLayout845.xml"/><Relationship Id="rId817" Type="http://schemas.openxmlformats.org/officeDocument/2006/relationships/slideLayout" Target="../slideLayouts/slideLayout901.xml"/><Relationship Id="rId859" Type="http://schemas.openxmlformats.org/officeDocument/2006/relationships/slideLayout" Target="../slideLayouts/slideLayout943.xml"/><Relationship Id="rId193" Type="http://schemas.openxmlformats.org/officeDocument/2006/relationships/slideLayout" Target="../slideLayouts/slideLayout277.xml"/><Relationship Id="rId207" Type="http://schemas.openxmlformats.org/officeDocument/2006/relationships/slideLayout" Target="../slideLayouts/slideLayout291.xml"/><Relationship Id="rId249" Type="http://schemas.openxmlformats.org/officeDocument/2006/relationships/slideLayout" Target="../slideLayouts/slideLayout333.xml"/><Relationship Id="rId414" Type="http://schemas.openxmlformats.org/officeDocument/2006/relationships/slideLayout" Target="../slideLayouts/slideLayout498.xml"/><Relationship Id="rId456" Type="http://schemas.openxmlformats.org/officeDocument/2006/relationships/slideLayout" Target="../slideLayouts/slideLayout540.xml"/><Relationship Id="rId498" Type="http://schemas.openxmlformats.org/officeDocument/2006/relationships/slideLayout" Target="../slideLayouts/slideLayout582.xml"/><Relationship Id="rId621" Type="http://schemas.openxmlformats.org/officeDocument/2006/relationships/slideLayout" Target="../slideLayouts/slideLayout705.xml"/><Relationship Id="rId663" Type="http://schemas.openxmlformats.org/officeDocument/2006/relationships/slideLayout" Target="../slideLayouts/slideLayout747.xml"/><Relationship Id="rId870" Type="http://schemas.openxmlformats.org/officeDocument/2006/relationships/slideLayout" Target="../slideLayouts/slideLayout954.xml"/><Relationship Id="rId13" Type="http://schemas.openxmlformats.org/officeDocument/2006/relationships/slideLayout" Target="../slideLayouts/slideLayout97.xml"/><Relationship Id="rId109" Type="http://schemas.openxmlformats.org/officeDocument/2006/relationships/slideLayout" Target="../slideLayouts/slideLayout193.xml"/><Relationship Id="rId260" Type="http://schemas.openxmlformats.org/officeDocument/2006/relationships/slideLayout" Target="../slideLayouts/slideLayout344.xml"/><Relationship Id="rId316" Type="http://schemas.openxmlformats.org/officeDocument/2006/relationships/slideLayout" Target="../slideLayouts/slideLayout400.xml"/><Relationship Id="rId523" Type="http://schemas.openxmlformats.org/officeDocument/2006/relationships/slideLayout" Target="../slideLayouts/slideLayout607.xml"/><Relationship Id="rId719" Type="http://schemas.openxmlformats.org/officeDocument/2006/relationships/slideLayout" Target="../slideLayouts/slideLayout803.xml"/><Relationship Id="rId926" Type="http://schemas.openxmlformats.org/officeDocument/2006/relationships/slideLayout" Target="../slideLayouts/slideLayout1010.xml"/><Relationship Id="rId968" Type="http://schemas.openxmlformats.org/officeDocument/2006/relationships/slideLayout" Target="../slideLayouts/slideLayout1052.xml"/><Relationship Id="rId55" Type="http://schemas.openxmlformats.org/officeDocument/2006/relationships/slideLayout" Target="../slideLayouts/slideLayout139.xml"/><Relationship Id="rId97" Type="http://schemas.openxmlformats.org/officeDocument/2006/relationships/slideLayout" Target="../slideLayouts/slideLayout181.xml"/><Relationship Id="rId120" Type="http://schemas.openxmlformats.org/officeDocument/2006/relationships/slideLayout" Target="../slideLayouts/slideLayout204.xml"/><Relationship Id="rId358" Type="http://schemas.openxmlformats.org/officeDocument/2006/relationships/slideLayout" Target="../slideLayouts/slideLayout442.xml"/><Relationship Id="rId565" Type="http://schemas.openxmlformats.org/officeDocument/2006/relationships/slideLayout" Target="../slideLayouts/slideLayout649.xml"/><Relationship Id="rId730" Type="http://schemas.openxmlformats.org/officeDocument/2006/relationships/slideLayout" Target="../slideLayouts/slideLayout814.xml"/><Relationship Id="rId772" Type="http://schemas.openxmlformats.org/officeDocument/2006/relationships/slideLayout" Target="../slideLayouts/slideLayout856.xml"/><Relationship Id="rId828" Type="http://schemas.openxmlformats.org/officeDocument/2006/relationships/slideLayout" Target="../slideLayouts/slideLayout912.xml"/><Relationship Id="rId162" Type="http://schemas.openxmlformats.org/officeDocument/2006/relationships/slideLayout" Target="../slideLayouts/slideLayout246.xml"/><Relationship Id="rId218" Type="http://schemas.openxmlformats.org/officeDocument/2006/relationships/slideLayout" Target="../slideLayouts/slideLayout302.xml"/><Relationship Id="rId425" Type="http://schemas.openxmlformats.org/officeDocument/2006/relationships/slideLayout" Target="../slideLayouts/slideLayout509.xml"/><Relationship Id="rId467" Type="http://schemas.openxmlformats.org/officeDocument/2006/relationships/slideLayout" Target="../slideLayouts/slideLayout551.xml"/><Relationship Id="rId632" Type="http://schemas.openxmlformats.org/officeDocument/2006/relationships/slideLayout" Target="../slideLayouts/slideLayout716.xml"/><Relationship Id="rId271" Type="http://schemas.openxmlformats.org/officeDocument/2006/relationships/slideLayout" Target="../slideLayouts/slideLayout355.xml"/><Relationship Id="rId674" Type="http://schemas.openxmlformats.org/officeDocument/2006/relationships/slideLayout" Target="../slideLayouts/slideLayout758.xml"/><Relationship Id="rId881" Type="http://schemas.openxmlformats.org/officeDocument/2006/relationships/slideLayout" Target="../slideLayouts/slideLayout965.xml"/><Relationship Id="rId937" Type="http://schemas.openxmlformats.org/officeDocument/2006/relationships/slideLayout" Target="../slideLayouts/slideLayout1021.xml"/><Relationship Id="rId24" Type="http://schemas.openxmlformats.org/officeDocument/2006/relationships/slideLayout" Target="../slideLayouts/slideLayout108.xml"/><Relationship Id="rId66" Type="http://schemas.openxmlformats.org/officeDocument/2006/relationships/slideLayout" Target="../slideLayouts/slideLayout150.xml"/><Relationship Id="rId131" Type="http://schemas.openxmlformats.org/officeDocument/2006/relationships/slideLayout" Target="../slideLayouts/slideLayout215.xml"/><Relationship Id="rId327" Type="http://schemas.openxmlformats.org/officeDocument/2006/relationships/slideLayout" Target="../slideLayouts/slideLayout411.xml"/><Relationship Id="rId369" Type="http://schemas.openxmlformats.org/officeDocument/2006/relationships/slideLayout" Target="../slideLayouts/slideLayout453.xml"/><Relationship Id="rId534" Type="http://schemas.openxmlformats.org/officeDocument/2006/relationships/slideLayout" Target="../slideLayouts/slideLayout618.xml"/><Relationship Id="rId576" Type="http://schemas.openxmlformats.org/officeDocument/2006/relationships/slideLayout" Target="../slideLayouts/slideLayout660.xml"/><Relationship Id="rId741" Type="http://schemas.openxmlformats.org/officeDocument/2006/relationships/slideLayout" Target="../slideLayouts/slideLayout825.xml"/><Relationship Id="rId783" Type="http://schemas.openxmlformats.org/officeDocument/2006/relationships/slideLayout" Target="../slideLayouts/slideLayout867.xml"/><Relationship Id="rId839" Type="http://schemas.openxmlformats.org/officeDocument/2006/relationships/slideLayout" Target="../slideLayouts/slideLayout923.xml"/><Relationship Id="rId173" Type="http://schemas.openxmlformats.org/officeDocument/2006/relationships/slideLayout" Target="../slideLayouts/slideLayout257.xml"/><Relationship Id="rId229" Type="http://schemas.openxmlformats.org/officeDocument/2006/relationships/slideLayout" Target="../slideLayouts/slideLayout313.xml"/><Relationship Id="rId380" Type="http://schemas.openxmlformats.org/officeDocument/2006/relationships/slideLayout" Target="../slideLayouts/slideLayout464.xml"/><Relationship Id="rId436" Type="http://schemas.openxmlformats.org/officeDocument/2006/relationships/slideLayout" Target="../slideLayouts/slideLayout520.xml"/><Relationship Id="rId601" Type="http://schemas.openxmlformats.org/officeDocument/2006/relationships/slideLayout" Target="../slideLayouts/slideLayout685.xml"/><Relationship Id="rId643" Type="http://schemas.openxmlformats.org/officeDocument/2006/relationships/slideLayout" Target="../slideLayouts/slideLayout727.xml"/><Relationship Id="rId240" Type="http://schemas.openxmlformats.org/officeDocument/2006/relationships/slideLayout" Target="../slideLayouts/slideLayout324.xml"/><Relationship Id="rId478" Type="http://schemas.openxmlformats.org/officeDocument/2006/relationships/slideLayout" Target="../slideLayouts/slideLayout562.xml"/><Relationship Id="rId685" Type="http://schemas.openxmlformats.org/officeDocument/2006/relationships/slideLayout" Target="../slideLayouts/slideLayout769.xml"/><Relationship Id="rId850" Type="http://schemas.openxmlformats.org/officeDocument/2006/relationships/slideLayout" Target="../slideLayouts/slideLayout934.xml"/><Relationship Id="rId892" Type="http://schemas.openxmlformats.org/officeDocument/2006/relationships/slideLayout" Target="../slideLayouts/slideLayout976.xml"/><Relationship Id="rId906" Type="http://schemas.openxmlformats.org/officeDocument/2006/relationships/slideLayout" Target="../slideLayouts/slideLayout990.xml"/><Relationship Id="rId948" Type="http://schemas.openxmlformats.org/officeDocument/2006/relationships/slideLayout" Target="../slideLayouts/slideLayout1032.xml"/><Relationship Id="rId35" Type="http://schemas.openxmlformats.org/officeDocument/2006/relationships/slideLayout" Target="../slideLayouts/slideLayout119.xml"/><Relationship Id="rId77" Type="http://schemas.openxmlformats.org/officeDocument/2006/relationships/slideLayout" Target="../slideLayouts/slideLayout161.xml"/><Relationship Id="rId100" Type="http://schemas.openxmlformats.org/officeDocument/2006/relationships/slideLayout" Target="../slideLayouts/slideLayout184.xml"/><Relationship Id="rId282" Type="http://schemas.openxmlformats.org/officeDocument/2006/relationships/slideLayout" Target="../slideLayouts/slideLayout366.xml"/><Relationship Id="rId338" Type="http://schemas.openxmlformats.org/officeDocument/2006/relationships/slideLayout" Target="../slideLayouts/slideLayout422.xml"/><Relationship Id="rId503" Type="http://schemas.openxmlformats.org/officeDocument/2006/relationships/slideLayout" Target="../slideLayouts/slideLayout587.xml"/><Relationship Id="rId545" Type="http://schemas.openxmlformats.org/officeDocument/2006/relationships/slideLayout" Target="../slideLayouts/slideLayout629.xml"/><Relationship Id="rId587" Type="http://schemas.openxmlformats.org/officeDocument/2006/relationships/slideLayout" Target="../slideLayouts/slideLayout671.xml"/><Relationship Id="rId710" Type="http://schemas.openxmlformats.org/officeDocument/2006/relationships/slideLayout" Target="../slideLayouts/slideLayout794.xml"/><Relationship Id="rId752" Type="http://schemas.openxmlformats.org/officeDocument/2006/relationships/slideLayout" Target="../slideLayouts/slideLayout836.xml"/><Relationship Id="rId808" Type="http://schemas.openxmlformats.org/officeDocument/2006/relationships/slideLayout" Target="../slideLayouts/slideLayout892.xml"/><Relationship Id="rId8" Type="http://schemas.openxmlformats.org/officeDocument/2006/relationships/slideLayout" Target="../slideLayouts/slideLayout92.xml"/><Relationship Id="rId142" Type="http://schemas.openxmlformats.org/officeDocument/2006/relationships/slideLayout" Target="../slideLayouts/slideLayout226.xml"/><Relationship Id="rId184" Type="http://schemas.openxmlformats.org/officeDocument/2006/relationships/slideLayout" Target="../slideLayouts/slideLayout268.xml"/><Relationship Id="rId391" Type="http://schemas.openxmlformats.org/officeDocument/2006/relationships/slideLayout" Target="../slideLayouts/slideLayout475.xml"/><Relationship Id="rId405" Type="http://schemas.openxmlformats.org/officeDocument/2006/relationships/slideLayout" Target="../slideLayouts/slideLayout489.xml"/><Relationship Id="rId447" Type="http://schemas.openxmlformats.org/officeDocument/2006/relationships/slideLayout" Target="../slideLayouts/slideLayout531.xml"/><Relationship Id="rId612" Type="http://schemas.openxmlformats.org/officeDocument/2006/relationships/slideLayout" Target="../slideLayouts/slideLayout696.xml"/><Relationship Id="rId794" Type="http://schemas.openxmlformats.org/officeDocument/2006/relationships/slideLayout" Target="../slideLayouts/slideLayout878.xml"/><Relationship Id="rId251" Type="http://schemas.openxmlformats.org/officeDocument/2006/relationships/slideLayout" Target="../slideLayouts/slideLayout335.xml"/><Relationship Id="rId489" Type="http://schemas.openxmlformats.org/officeDocument/2006/relationships/slideLayout" Target="../slideLayouts/slideLayout573.xml"/><Relationship Id="rId654" Type="http://schemas.openxmlformats.org/officeDocument/2006/relationships/slideLayout" Target="../slideLayouts/slideLayout738.xml"/><Relationship Id="rId696" Type="http://schemas.openxmlformats.org/officeDocument/2006/relationships/slideLayout" Target="../slideLayouts/slideLayout780.xml"/><Relationship Id="rId861" Type="http://schemas.openxmlformats.org/officeDocument/2006/relationships/slideLayout" Target="../slideLayouts/slideLayout945.xml"/><Relationship Id="rId917" Type="http://schemas.openxmlformats.org/officeDocument/2006/relationships/slideLayout" Target="../slideLayouts/slideLayout1001.xml"/><Relationship Id="rId959" Type="http://schemas.openxmlformats.org/officeDocument/2006/relationships/slideLayout" Target="../slideLayouts/slideLayout1043.xml"/><Relationship Id="rId46" Type="http://schemas.openxmlformats.org/officeDocument/2006/relationships/slideLayout" Target="../slideLayouts/slideLayout130.xml"/><Relationship Id="rId293" Type="http://schemas.openxmlformats.org/officeDocument/2006/relationships/slideLayout" Target="../slideLayouts/slideLayout377.xml"/><Relationship Id="rId307" Type="http://schemas.openxmlformats.org/officeDocument/2006/relationships/slideLayout" Target="../slideLayouts/slideLayout391.xml"/><Relationship Id="rId349" Type="http://schemas.openxmlformats.org/officeDocument/2006/relationships/slideLayout" Target="../slideLayouts/slideLayout433.xml"/><Relationship Id="rId514" Type="http://schemas.openxmlformats.org/officeDocument/2006/relationships/slideLayout" Target="../slideLayouts/slideLayout598.xml"/><Relationship Id="rId556" Type="http://schemas.openxmlformats.org/officeDocument/2006/relationships/slideLayout" Target="../slideLayouts/slideLayout640.xml"/><Relationship Id="rId721" Type="http://schemas.openxmlformats.org/officeDocument/2006/relationships/slideLayout" Target="../slideLayouts/slideLayout805.xml"/><Relationship Id="rId763" Type="http://schemas.openxmlformats.org/officeDocument/2006/relationships/slideLayout" Target="../slideLayouts/slideLayout847.xml"/><Relationship Id="rId88" Type="http://schemas.openxmlformats.org/officeDocument/2006/relationships/slideLayout" Target="../slideLayouts/slideLayout172.xml"/><Relationship Id="rId111" Type="http://schemas.openxmlformats.org/officeDocument/2006/relationships/slideLayout" Target="../slideLayouts/slideLayout195.xml"/><Relationship Id="rId153" Type="http://schemas.openxmlformats.org/officeDocument/2006/relationships/slideLayout" Target="../slideLayouts/slideLayout237.xml"/><Relationship Id="rId195" Type="http://schemas.openxmlformats.org/officeDocument/2006/relationships/slideLayout" Target="../slideLayouts/slideLayout279.xml"/><Relationship Id="rId209" Type="http://schemas.openxmlformats.org/officeDocument/2006/relationships/slideLayout" Target="../slideLayouts/slideLayout293.xml"/><Relationship Id="rId360" Type="http://schemas.openxmlformats.org/officeDocument/2006/relationships/slideLayout" Target="../slideLayouts/slideLayout444.xml"/><Relationship Id="rId416" Type="http://schemas.openxmlformats.org/officeDocument/2006/relationships/slideLayout" Target="../slideLayouts/slideLayout500.xml"/><Relationship Id="rId598" Type="http://schemas.openxmlformats.org/officeDocument/2006/relationships/slideLayout" Target="../slideLayouts/slideLayout682.xml"/><Relationship Id="rId819" Type="http://schemas.openxmlformats.org/officeDocument/2006/relationships/slideLayout" Target="../slideLayouts/slideLayout903.xml"/><Relationship Id="rId970" Type="http://schemas.openxmlformats.org/officeDocument/2006/relationships/slideLayout" Target="../slideLayouts/slideLayout1054.xml"/><Relationship Id="rId220" Type="http://schemas.openxmlformats.org/officeDocument/2006/relationships/slideLayout" Target="../slideLayouts/slideLayout304.xml"/><Relationship Id="rId458" Type="http://schemas.openxmlformats.org/officeDocument/2006/relationships/slideLayout" Target="../slideLayouts/slideLayout542.xml"/><Relationship Id="rId623" Type="http://schemas.openxmlformats.org/officeDocument/2006/relationships/slideLayout" Target="../slideLayouts/slideLayout707.xml"/><Relationship Id="rId665" Type="http://schemas.openxmlformats.org/officeDocument/2006/relationships/slideLayout" Target="../slideLayouts/slideLayout749.xml"/><Relationship Id="rId830" Type="http://schemas.openxmlformats.org/officeDocument/2006/relationships/slideLayout" Target="../slideLayouts/slideLayout914.xml"/><Relationship Id="rId872" Type="http://schemas.openxmlformats.org/officeDocument/2006/relationships/slideLayout" Target="../slideLayouts/slideLayout956.xml"/><Relationship Id="rId928" Type="http://schemas.openxmlformats.org/officeDocument/2006/relationships/slideLayout" Target="../slideLayouts/slideLayout1012.xml"/><Relationship Id="rId15" Type="http://schemas.openxmlformats.org/officeDocument/2006/relationships/slideLayout" Target="../slideLayouts/slideLayout99.xml"/><Relationship Id="rId57" Type="http://schemas.openxmlformats.org/officeDocument/2006/relationships/slideLayout" Target="../slideLayouts/slideLayout141.xml"/><Relationship Id="rId262" Type="http://schemas.openxmlformats.org/officeDocument/2006/relationships/slideLayout" Target="../slideLayouts/slideLayout346.xml"/><Relationship Id="rId318" Type="http://schemas.openxmlformats.org/officeDocument/2006/relationships/slideLayout" Target="../slideLayouts/slideLayout402.xml"/><Relationship Id="rId525" Type="http://schemas.openxmlformats.org/officeDocument/2006/relationships/slideLayout" Target="../slideLayouts/slideLayout609.xml"/><Relationship Id="rId567" Type="http://schemas.openxmlformats.org/officeDocument/2006/relationships/slideLayout" Target="../slideLayouts/slideLayout651.xml"/><Relationship Id="rId732" Type="http://schemas.openxmlformats.org/officeDocument/2006/relationships/slideLayout" Target="../slideLayouts/slideLayout816.xml"/><Relationship Id="rId99" Type="http://schemas.openxmlformats.org/officeDocument/2006/relationships/slideLayout" Target="../slideLayouts/slideLayout183.xml"/><Relationship Id="rId122" Type="http://schemas.openxmlformats.org/officeDocument/2006/relationships/slideLayout" Target="../slideLayouts/slideLayout206.xml"/><Relationship Id="rId164" Type="http://schemas.openxmlformats.org/officeDocument/2006/relationships/slideLayout" Target="../slideLayouts/slideLayout248.xml"/><Relationship Id="rId371" Type="http://schemas.openxmlformats.org/officeDocument/2006/relationships/slideLayout" Target="../slideLayouts/slideLayout455.xml"/><Relationship Id="rId774" Type="http://schemas.openxmlformats.org/officeDocument/2006/relationships/slideLayout" Target="../slideLayouts/slideLayout858.xml"/><Relationship Id="rId427" Type="http://schemas.openxmlformats.org/officeDocument/2006/relationships/slideLayout" Target="../slideLayouts/slideLayout511.xml"/><Relationship Id="rId469" Type="http://schemas.openxmlformats.org/officeDocument/2006/relationships/slideLayout" Target="../slideLayouts/slideLayout553.xml"/><Relationship Id="rId634" Type="http://schemas.openxmlformats.org/officeDocument/2006/relationships/slideLayout" Target="../slideLayouts/slideLayout718.xml"/><Relationship Id="rId676" Type="http://schemas.openxmlformats.org/officeDocument/2006/relationships/slideLayout" Target="../slideLayouts/slideLayout760.xml"/><Relationship Id="rId841" Type="http://schemas.openxmlformats.org/officeDocument/2006/relationships/slideLayout" Target="../slideLayouts/slideLayout925.xml"/><Relationship Id="rId883" Type="http://schemas.openxmlformats.org/officeDocument/2006/relationships/slideLayout" Target="../slideLayouts/slideLayout967.xml"/><Relationship Id="rId26" Type="http://schemas.openxmlformats.org/officeDocument/2006/relationships/slideLayout" Target="../slideLayouts/slideLayout110.xml"/><Relationship Id="rId231" Type="http://schemas.openxmlformats.org/officeDocument/2006/relationships/slideLayout" Target="../slideLayouts/slideLayout315.xml"/><Relationship Id="rId273" Type="http://schemas.openxmlformats.org/officeDocument/2006/relationships/slideLayout" Target="../slideLayouts/slideLayout357.xml"/><Relationship Id="rId329" Type="http://schemas.openxmlformats.org/officeDocument/2006/relationships/slideLayout" Target="../slideLayouts/slideLayout413.xml"/><Relationship Id="rId480" Type="http://schemas.openxmlformats.org/officeDocument/2006/relationships/slideLayout" Target="../slideLayouts/slideLayout564.xml"/><Relationship Id="rId536" Type="http://schemas.openxmlformats.org/officeDocument/2006/relationships/slideLayout" Target="../slideLayouts/slideLayout620.xml"/><Relationship Id="rId701" Type="http://schemas.openxmlformats.org/officeDocument/2006/relationships/slideLayout" Target="../slideLayouts/slideLayout785.xml"/><Relationship Id="rId939" Type="http://schemas.openxmlformats.org/officeDocument/2006/relationships/slideLayout" Target="../slideLayouts/slideLayout1023.xml"/><Relationship Id="rId68" Type="http://schemas.openxmlformats.org/officeDocument/2006/relationships/slideLayout" Target="../slideLayouts/slideLayout152.xml"/><Relationship Id="rId133" Type="http://schemas.openxmlformats.org/officeDocument/2006/relationships/slideLayout" Target="../slideLayouts/slideLayout217.xml"/><Relationship Id="rId175" Type="http://schemas.openxmlformats.org/officeDocument/2006/relationships/slideLayout" Target="../slideLayouts/slideLayout259.xml"/><Relationship Id="rId340" Type="http://schemas.openxmlformats.org/officeDocument/2006/relationships/slideLayout" Target="../slideLayouts/slideLayout424.xml"/><Relationship Id="rId578" Type="http://schemas.openxmlformats.org/officeDocument/2006/relationships/slideLayout" Target="../slideLayouts/slideLayout662.xml"/><Relationship Id="rId743" Type="http://schemas.openxmlformats.org/officeDocument/2006/relationships/slideLayout" Target="../slideLayouts/slideLayout827.xml"/><Relationship Id="rId785" Type="http://schemas.openxmlformats.org/officeDocument/2006/relationships/slideLayout" Target="../slideLayouts/slideLayout869.xml"/><Relationship Id="rId950" Type="http://schemas.openxmlformats.org/officeDocument/2006/relationships/slideLayout" Target="../slideLayouts/slideLayout1034.xml"/><Relationship Id="rId200" Type="http://schemas.openxmlformats.org/officeDocument/2006/relationships/slideLayout" Target="../slideLayouts/slideLayout284.xml"/><Relationship Id="rId382" Type="http://schemas.openxmlformats.org/officeDocument/2006/relationships/slideLayout" Target="../slideLayouts/slideLayout466.xml"/><Relationship Id="rId438" Type="http://schemas.openxmlformats.org/officeDocument/2006/relationships/slideLayout" Target="../slideLayouts/slideLayout522.xml"/><Relationship Id="rId603" Type="http://schemas.openxmlformats.org/officeDocument/2006/relationships/slideLayout" Target="../slideLayouts/slideLayout687.xml"/><Relationship Id="rId645" Type="http://schemas.openxmlformats.org/officeDocument/2006/relationships/slideLayout" Target="../slideLayouts/slideLayout729.xml"/><Relationship Id="rId687" Type="http://schemas.openxmlformats.org/officeDocument/2006/relationships/slideLayout" Target="../slideLayouts/slideLayout771.xml"/><Relationship Id="rId810" Type="http://schemas.openxmlformats.org/officeDocument/2006/relationships/slideLayout" Target="../slideLayouts/slideLayout894.xml"/><Relationship Id="rId852" Type="http://schemas.openxmlformats.org/officeDocument/2006/relationships/slideLayout" Target="../slideLayouts/slideLayout936.xml"/><Relationship Id="rId908" Type="http://schemas.openxmlformats.org/officeDocument/2006/relationships/slideLayout" Target="../slideLayouts/slideLayout992.xml"/><Relationship Id="rId242" Type="http://schemas.openxmlformats.org/officeDocument/2006/relationships/slideLayout" Target="../slideLayouts/slideLayout326.xml"/><Relationship Id="rId284" Type="http://schemas.openxmlformats.org/officeDocument/2006/relationships/slideLayout" Target="../slideLayouts/slideLayout368.xml"/><Relationship Id="rId491" Type="http://schemas.openxmlformats.org/officeDocument/2006/relationships/slideLayout" Target="../slideLayouts/slideLayout575.xml"/><Relationship Id="rId505" Type="http://schemas.openxmlformats.org/officeDocument/2006/relationships/slideLayout" Target="../slideLayouts/slideLayout589.xml"/><Relationship Id="rId712" Type="http://schemas.openxmlformats.org/officeDocument/2006/relationships/slideLayout" Target="../slideLayouts/slideLayout796.xml"/><Relationship Id="rId894" Type="http://schemas.openxmlformats.org/officeDocument/2006/relationships/slideLayout" Target="../slideLayouts/slideLayout978.xml"/><Relationship Id="rId37" Type="http://schemas.openxmlformats.org/officeDocument/2006/relationships/slideLayout" Target="../slideLayouts/slideLayout121.xml"/><Relationship Id="rId79" Type="http://schemas.openxmlformats.org/officeDocument/2006/relationships/slideLayout" Target="../slideLayouts/slideLayout163.xml"/><Relationship Id="rId102" Type="http://schemas.openxmlformats.org/officeDocument/2006/relationships/slideLayout" Target="../slideLayouts/slideLayout186.xml"/><Relationship Id="rId144" Type="http://schemas.openxmlformats.org/officeDocument/2006/relationships/slideLayout" Target="../slideLayouts/slideLayout228.xml"/><Relationship Id="rId547" Type="http://schemas.openxmlformats.org/officeDocument/2006/relationships/slideLayout" Target="../slideLayouts/slideLayout631.xml"/><Relationship Id="rId589" Type="http://schemas.openxmlformats.org/officeDocument/2006/relationships/slideLayout" Target="../slideLayouts/slideLayout673.xml"/><Relationship Id="rId754" Type="http://schemas.openxmlformats.org/officeDocument/2006/relationships/slideLayout" Target="../slideLayouts/slideLayout838.xml"/><Relationship Id="rId796" Type="http://schemas.openxmlformats.org/officeDocument/2006/relationships/slideLayout" Target="../slideLayouts/slideLayout880.xml"/><Relationship Id="rId961" Type="http://schemas.openxmlformats.org/officeDocument/2006/relationships/slideLayout" Target="../slideLayouts/slideLayout1045.xml"/><Relationship Id="rId90" Type="http://schemas.openxmlformats.org/officeDocument/2006/relationships/slideLayout" Target="../slideLayouts/slideLayout174.xml"/><Relationship Id="rId186" Type="http://schemas.openxmlformats.org/officeDocument/2006/relationships/slideLayout" Target="../slideLayouts/slideLayout270.xml"/><Relationship Id="rId351" Type="http://schemas.openxmlformats.org/officeDocument/2006/relationships/slideLayout" Target="../slideLayouts/slideLayout435.xml"/><Relationship Id="rId393" Type="http://schemas.openxmlformats.org/officeDocument/2006/relationships/slideLayout" Target="../slideLayouts/slideLayout477.xml"/><Relationship Id="rId407" Type="http://schemas.openxmlformats.org/officeDocument/2006/relationships/slideLayout" Target="../slideLayouts/slideLayout491.xml"/><Relationship Id="rId449" Type="http://schemas.openxmlformats.org/officeDocument/2006/relationships/slideLayout" Target="../slideLayouts/slideLayout533.xml"/><Relationship Id="rId614" Type="http://schemas.openxmlformats.org/officeDocument/2006/relationships/slideLayout" Target="../slideLayouts/slideLayout698.xml"/><Relationship Id="rId656" Type="http://schemas.openxmlformats.org/officeDocument/2006/relationships/slideLayout" Target="../slideLayouts/slideLayout740.xml"/><Relationship Id="rId821" Type="http://schemas.openxmlformats.org/officeDocument/2006/relationships/slideLayout" Target="../slideLayouts/slideLayout905.xml"/><Relationship Id="rId863" Type="http://schemas.openxmlformats.org/officeDocument/2006/relationships/slideLayout" Target="../slideLayouts/slideLayout947.xml"/><Relationship Id="rId211" Type="http://schemas.openxmlformats.org/officeDocument/2006/relationships/slideLayout" Target="../slideLayouts/slideLayout295.xml"/><Relationship Id="rId253" Type="http://schemas.openxmlformats.org/officeDocument/2006/relationships/slideLayout" Target="../slideLayouts/slideLayout337.xml"/><Relationship Id="rId295" Type="http://schemas.openxmlformats.org/officeDocument/2006/relationships/slideLayout" Target="../slideLayouts/slideLayout379.xml"/><Relationship Id="rId309" Type="http://schemas.openxmlformats.org/officeDocument/2006/relationships/slideLayout" Target="../slideLayouts/slideLayout393.xml"/><Relationship Id="rId460" Type="http://schemas.openxmlformats.org/officeDocument/2006/relationships/slideLayout" Target="../slideLayouts/slideLayout544.xml"/><Relationship Id="rId516" Type="http://schemas.openxmlformats.org/officeDocument/2006/relationships/slideLayout" Target="../slideLayouts/slideLayout600.xml"/><Relationship Id="rId698" Type="http://schemas.openxmlformats.org/officeDocument/2006/relationships/slideLayout" Target="../slideLayouts/slideLayout782.xml"/><Relationship Id="rId919" Type="http://schemas.openxmlformats.org/officeDocument/2006/relationships/slideLayout" Target="../slideLayouts/slideLayout1003.xml"/><Relationship Id="rId48" Type="http://schemas.openxmlformats.org/officeDocument/2006/relationships/slideLayout" Target="../slideLayouts/slideLayout132.xml"/><Relationship Id="rId113" Type="http://schemas.openxmlformats.org/officeDocument/2006/relationships/slideLayout" Target="../slideLayouts/slideLayout197.xml"/><Relationship Id="rId320" Type="http://schemas.openxmlformats.org/officeDocument/2006/relationships/slideLayout" Target="../slideLayouts/slideLayout404.xml"/><Relationship Id="rId558" Type="http://schemas.openxmlformats.org/officeDocument/2006/relationships/slideLayout" Target="../slideLayouts/slideLayout642.xml"/><Relationship Id="rId723" Type="http://schemas.openxmlformats.org/officeDocument/2006/relationships/slideLayout" Target="../slideLayouts/slideLayout807.xml"/><Relationship Id="rId765" Type="http://schemas.openxmlformats.org/officeDocument/2006/relationships/slideLayout" Target="../slideLayouts/slideLayout849.xml"/><Relationship Id="rId930" Type="http://schemas.openxmlformats.org/officeDocument/2006/relationships/slideLayout" Target="../slideLayouts/slideLayout1014.xml"/><Relationship Id="rId972" Type="http://schemas.openxmlformats.org/officeDocument/2006/relationships/slideLayout" Target="../slideLayouts/slideLayout1056.xml"/><Relationship Id="rId155" Type="http://schemas.openxmlformats.org/officeDocument/2006/relationships/slideLayout" Target="../slideLayouts/slideLayout239.xml"/><Relationship Id="rId197" Type="http://schemas.openxmlformats.org/officeDocument/2006/relationships/slideLayout" Target="../slideLayouts/slideLayout281.xml"/><Relationship Id="rId362" Type="http://schemas.openxmlformats.org/officeDocument/2006/relationships/slideLayout" Target="../slideLayouts/slideLayout446.xml"/><Relationship Id="rId418" Type="http://schemas.openxmlformats.org/officeDocument/2006/relationships/slideLayout" Target="../slideLayouts/slideLayout502.xml"/><Relationship Id="rId625" Type="http://schemas.openxmlformats.org/officeDocument/2006/relationships/slideLayout" Target="../slideLayouts/slideLayout709.xml"/><Relationship Id="rId832" Type="http://schemas.openxmlformats.org/officeDocument/2006/relationships/slideLayout" Target="../slideLayouts/slideLayout916.xml"/><Relationship Id="rId222" Type="http://schemas.openxmlformats.org/officeDocument/2006/relationships/slideLayout" Target="../slideLayouts/slideLayout306.xml"/><Relationship Id="rId264" Type="http://schemas.openxmlformats.org/officeDocument/2006/relationships/slideLayout" Target="../slideLayouts/slideLayout348.xml"/><Relationship Id="rId471" Type="http://schemas.openxmlformats.org/officeDocument/2006/relationships/slideLayout" Target="../slideLayouts/slideLayout555.xml"/><Relationship Id="rId667" Type="http://schemas.openxmlformats.org/officeDocument/2006/relationships/slideLayout" Target="../slideLayouts/slideLayout751.xml"/><Relationship Id="rId874" Type="http://schemas.openxmlformats.org/officeDocument/2006/relationships/slideLayout" Target="../slideLayouts/slideLayout958.xml"/><Relationship Id="rId17" Type="http://schemas.openxmlformats.org/officeDocument/2006/relationships/slideLayout" Target="../slideLayouts/slideLayout101.xml"/><Relationship Id="rId59" Type="http://schemas.openxmlformats.org/officeDocument/2006/relationships/slideLayout" Target="../slideLayouts/slideLayout143.xml"/><Relationship Id="rId124" Type="http://schemas.openxmlformats.org/officeDocument/2006/relationships/slideLayout" Target="../slideLayouts/slideLayout208.xml"/><Relationship Id="rId527" Type="http://schemas.openxmlformats.org/officeDocument/2006/relationships/slideLayout" Target="../slideLayouts/slideLayout611.xml"/><Relationship Id="rId569" Type="http://schemas.openxmlformats.org/officeDocument/2006/relationships/slideLayout" Target="../slideLayouts/slideLayout653.xml"/><Relationship Id="rId734" Type="http://schemas.openxmlformats.org/officeDocument/2006/relationships/slideLayout" Target="../slideLayouts/slideLayout818.xml"/><Relationship Id="rId776" Type="http://schemas.openxmlformats.org/officeDocument/2006/relationships/slideLayout" Target="../slideLayouts/slideLayout860.xml"/><Relationship Id="rId941" Type="http://schemas.openxmlformats.org/officeDocument/2006/relationships/slideLayout" Target="../slideLayouts/slideLayout1025.xml"/><Relationship Id="rId70" Type="http://schemas.openxmlformats.org/officeDocument/2006/relationships/slideLayout" Target="../slideLayouts/slideLayout154.xml"/><Relationship Id="rId166" Type="http://schemas.openxmlformats.org/officeDocument/2006/relationships/slideLayout" Target="../slideLayouts/slideLayout250.xml"/><Relationship Id="rId331" Type="http://schemas.openxmlformats.org/officeDocument/2006/relationships/slideLayout" Target="../slideLayouts/slideLayout415.xml"/><Relationship Id="rId373" Type="http://schemas.openxmlformats.org/officeDocument/2006/relationships/slideLayout" Target="../slideLayouts/slideLayout457.xml"/><Relationship Id="rId429" Type="http://schemas.openxmlformats.org/officeDocument/2006/relationships/slideLayout" Target="../slideLayouts/slideLayout513.xml"/><Relationship Id="rId580" Type="http://schemas.openxmlformats.org/officeDocument/2006/relationships/slideLayout" Target="../slideLayouts/slideLayout664.xml"/><Relationship Id="rId636" Type="http://schemas.openxmlformats.org/officeDocument/2006/relationships/slideLayout" Target="../slideLayouts/slideLayout720.xml"/><Relationship Id="rId801" Type="http://schemas.openxmlformats.org/officeDocument/2006/relationships/slideLayout" Target="../slideLayouts/slideLayout885.xml"/><Relationship Id="rId1" Type="http://schemas.openxmlformats.org/officeDocument/2006/relationships/slideLayout" Target="../slideLayouts/slideLayout85.xml"/><Relationship Id="rId233" Type="http://schemas.openxmlformats.org/officeDocument/2006/relationships/slideLayout" Target="../slideLayouts/slideLayout317.xml"/><Relationship Id="rId440" Type="http://schemas.openxmlformats.org/officeDocument/2006/relationships/slideLayout" Target="../slideLayouts/slideLayout524.xml"/><Relationship Id="rId678" Type="http://schemas.openxmlformats.org/officeDocument/2006/relationships/slideLayout" Target="../slideLayouts/slideLayout762.xml"/><Relationship Id="rId843" Type="http://schemas.openxmlformats.org/officeDocument/2006/relationships/slideLayout" Target="../slideLayouts/slideLayout927.xml"/><Relationship Id="rId885" Type="http://schemas.openxmlformats.org/officeDocument/2006/relationships/slideLayout" Target="../slideLayouts/slideLayout969.xml"/><Relationship Id="rId28" Type="http://schemas.openxmlformats.org/officeDocument/2006/relationships/slideLayout" Target="../slideLayouts/slideLayout112.xml"/><Relationship Id="rId275" Type="http://schemas.openxmlformats.org/officeDocument/2006/relationships/slideLayout" Target="../slideLayouts/slideLayout359.xml"/><Relationship Id="rId300" Type="http://schemas.openxmlformats.org/officeDocument/2006/relationships/slideLayout" Target="../slideLayouts/slideLayout384.xml"/><Relationship Id="rId482" Type="http://schemas.openxmlformats.org/officeDocument/2006/relationships/slideLayout" Target="../slideLayouts/slideLayout566.xml"/><Relationship Id="rId538" Type="http://schemas.openxmlformats.org/officeDocument/2006/relationships/slideLayout" Target="../slideLayouts/slideLayout622.xml"/><Relationship Id="rId703" Type="http://schemas.openxmlformats.org/officeDocument/2006/relationships/slideLayout" Target="../slideLayouts/slideLayout787.xml"/><Relationship Id="rId745" Type="http://schemas.openxmlformats.org/officeDocument/2006/relationships/slideLayout" Target="../slideLayouts/slideLayout829.xml"/><Relationship Id="rId910" Type="http://schemas.openxmlformats.org/officeDocument/2006/relationships/slideLayout" Target="../slideLayouts/slideLayout994.xml"/><Relationship Id="rId952" Type="http://schemas.openxmlformats.org/officeDocument/2006/relationships/slideLayout" Target="../slideLayouts/slideLayout1036.xml"/><Relationship Id="rId81" Type="http://schemas.openxmlformats.org/officeDocument/2006/relationships/slideLayout" Target="../slideLayouts/slideLayout165.xml"/><Relationship Id="rId135" Type="http://schemas.openxmlformats.org/officeDocument/2006/relationships/slideLayout" Target="../slideLayouts/slideLayout219.xml"/><Relationship Id="rId177" Type="http://schemas.openxmlformats.org/officeDocument/2006/relationships/slideLayout" Target="../slideLayouts/slideLayout261.xml"/><Relationship Id="rId342" Type="http://schemas.openxmlformats.org/officeDocument/2006/relationships/slideLayout" Target="../slideLayouts/slideLayout426.xml"/><Relationship Id="rId384" Type="http://schemas.openxmlformats.org/officeDocument/2006/relationships/slideLayout" Target="../slideLayouts/slideLayout468.xml"/><Relationship Id="rId591" Type="http://schemas.openxmlformats.org/officeDocument/2006/relationships/slideLayout" Target="../slideLayouts/slideLayout675.xml"/><Relationship Id="rId605" Type="http://schemas.openxmlformats.org/officeDocument/2006/relationships/slideLayout" Target="../slideLayouts/slideLayout689.xml"/><Relationship Id="rId787" Type="http://schemas.openxmlformats.org/officeDocument/2006/relationships/slideLayout" Target="../slideLayouts/slideLayout871.xml"/><Relationship Id="rId812" Type="http://schemas.openxmlformats.org/officeDocument/2006/relationships/slideLayout" Target="../slideLayouts/slideLayout896.xml"/><Relationship Id="rId202" Type="http://schemas.openxmlformats.org/officeDocument/2006/relationships/slideLayout" Target="../slideLayouts/slideLayout286.xml"/><Relationship Id="rId244" Type="http://schemas.openxmlformats.org/officeDocument/2006/relationships/slideLayout" Target="../slideLayouts/slideLayout328.xml"/><Relationship Id="rId647" Type="http://schemas.openxmlformats.org/officeDocument/2006/relationships/slideLayout" Target="../slideLayouts/slideLayout731.xml"/><Relationship Id="rId689" Type="http://schemas.openxmlformats.org/officeDocument/2006/relationships/slideLayout" Target="../slideLayouts/slideLayout773.xml"/><Relationship Id="rId854" Type="http://schemas.openxmlformats.org/officeDocument/2006/relationships/slideLayout" Target="../slideLayouts/slideLayout938.xml"/><Relationship Id="rId896" Type="http://schemas.openxmlformats.org/officeDocument/2006/relationships/slideLayout" Target="../slideLayouts/slideLayout980.xml"/><Relationship Id="rId39" Type="http://schemas.openxmlformats.org/officeDocument/2006/relationships/slideLayout" Target="../slideLayouts/slideLayout123.xml"/><Relationship Id="rId286" Type="http://schemas.openxmlformats.org/officeDocument/2006/relationships/slideLayout" Target="../slideLayouts/slideLayout370.xml"/><Relationship Id="rId451" Type="http://schemas.openxmlformats.org/officeDocument/2006/relationships/slideLayout" Target="../slideLayouts/slideLayout535.xml"/><Relationship Id="rId493" Type="http://schemas.openxmlformats.org/officeDocument/2006/relationships/slideLayout" Target="../slideLayouts/slideLayout577.xml"/><Relationship Id="rId507" Type="http://schemas.openxmlformats.org/officeDocument/2006/relationships/slideLayout" Target="../slideLayouts/slideLayout591.xml"/><Relationship Id="rId549" Type="http://schemas.openxmlformats.org/officeDocument/2006/relationships/slideLayout" Target="../slideLayouts/slideLayout633.xml"/><Relationship Id="rId714" Type="http://schemas.openxmlformats.org/officeDocument/2006/relationships/slideLayout" Target="../slideLayouts/slideLayout798.xml"/><Relationship Id="rId756" Type="http://schemas.openxmlformats.org/officeDocument/2006/relationships/slideLayout" Target="../slideLayouts/slideLayout840.xml"/><Relationship Id="rId921" Type="http://schemas.openxmlformats.org/officeDocument/2006/relationships/slideLayout" Target="../slideLayouts/slideLayout1005.xml"/><Relationship Id="rId50" Type="http://schemas.openxmlformats.org/officeDocument/2006/relationships/slideLayout" Target="../slideLayouts/slideLayout134.xml"/><Relationship Id="rId104" Type="http://schemas.openxmlformats.org/officeDocument/2006/relationships/slideLayout" Target="../slideLayouts/slideLayout188.xml"/><Relationship Id="rId146" Type="http://schemas.openxmlformats.org/officeDocument/2006/relationships/slideLayout" Target="../slideLayouts/slideLayout230.xml"/><Relationship Id="rId188" Type="http://schemas.openxmlformats.org/officeDocument/2006/relationships/slideLayout" Target="../slideLayouts/slideLayout272.xml"/><Relationship Id="rId311" Type="http://schemas.openxmlformats.org/officeDocument/2006/relationships/slideLayout" Target="../slideLayouts/slideLayout395.xml"/><Relationship Id="rId353" Type="http://schemas.openxmlformats.org/officeDocument/2006/relationships/slideLayout" Target="../slideLayouts/slideLayout437.xml"/><Relationship Id="rId395" Type="http://schemas.openxmlformats.org/officeDocument/2006/relationships/slideLayout" Target="../slideLayouts/slideLayout479.xml"/><Relationship Id="rId409" Type="http://schemas.openxmlformats.org/officeDocument/2006/relationships/slideLayout" Target="../slideLayouts/slideLayout493.xml"/><Relationship Id="rId560" Type="http://schemas.openxmlformats.org/officeDocument/2006/relationships/slideLayout" Target="../slideLayouts/slideLayout644.xml"/><Relationship Id="rId798" Type="http://schemas.openxmlformats.org/officeDocument/2006/relationships/slideLayout" Target="../slideLayouts/slideLayout882.xml"/><Relationship Id="rId963" Type="http://schemas.openxmlformats.org/officeDocument/2006/relationships/slideLayout" Target="../slideLayouts/slideLayout1047.xml"/><Relationship Id="rId92" Type="http://schemas.openxmlformats.org/officeDocument/2006/relationships/slideLayout" Target="../slideLayouts/slideLayout176.xml"/><Relationship Id="rId213" Type="http://schemas.openxmlformats.org/officeDocument/2006/relationships/slideLayout" Target="../slideLayouts/slideLayout297.xml"/><Relationship Id="rId420" Type="http://schemas.openxmlformats.org/officeDocument/2006/relationships/slideLayout" Target="../slideLayouts/slideLayout504.xml"/><Relationship Id="rId616" Type="http://schemas.openxmlformats.org/officeDocument/2006/relationships/slideLayout" Target="../slideLayouts/slideLayout700.xml"/><Relationship Id="rId658" Type="http://schemas.openxmlformats.org/officeDocument/2006/relationships/slideLayout" Target="../slideLayouts/slideLayout742.xml"/><Relationship Id="rId823" Type="http://schemas.openxmlformats.org/officeDocument/2006/relationships/slideLayout" Target="../slideLayouts/slideLayout907.xml"/><Relationship Id="rId865" Type="http://schemas.openxmlformats.org/officeDocument/2006/relationships/slideLayout" Target="../slideLayouts/slideLayout949.xml"/><Relationship Id="rId255" Type="http://schemas.openxmlformats.org/officeDocument/2006/relationships/slideLayout" Target="../slideLayouts/slideLayout339.xml"/><Relationship Id="rId297" Type="http://schemas.openxmlformats.org/officeDocument/2006/relationships/slideLayout" Target="../slideLayouts/slideLayout381.xml"/><Relationship Id="rId462" Type="http://schemas.openxmlformats.org/officeDocument/2006/relationships/slideLayout" Target="../slideLayouts/slideLayout546.xml"/><Relationship Id="rId518" Type="http://schemas.openxmlformats.org/officeDocument/2006/relationships/slideLayout" Target="../slideLayouts/slideLayout602.xml"/><Relationship Id="rId725" Type="http://schemas.openxmlformats.org/officeDocument/2006/relationships/slideLayout" Target="../slideLayouts/slideLayout809.xml"/><Relationship Id="rId932" Type="http://schemas.openxmlformats.org/officeDocument/2006/relationships/slideLayout" Target="../slideLayouts/slideLayout1016.xml"/><Relationship Id="rId115" Type="http://schemas.openxmlformats.org/officeDocument/2006/relationships/slideLayout" Target="../slideLayouts/slideLayout199.xml"/><Relationship Id="rId157" Type="http://schemas.openxmlformats.org/officeDocument/2006/relationships/slideLayout" Target="../slideLayouts/slideLayout241.xml"/><Relationship Id="rId322" Type="http://schemas.openxmlformats.org/officeDocument/2006/relationships/slideLayout" Target="../slideLayouts/slideLayout406.xml"/><Relationship Id="rId364" Type="http://schemas.openxmlformats.org/officeDocument/2006/relationships/slideLayout" Target="../slideLayouts/slideLayout448.xml"/><Relationship Id="rId767" Type="http://schemas.openxmlformats.org/officeDocument/2006/relationships/slideLayout" Target="../slideLayouts/slideLayout851.xml"/><Relationship Id="rId974" Type="http://schemas.openxmlformats.org/officeDocument/2006/relationships/theme" Target="../theme/theme4.xml"/><Relationship Id="rId61" Type="http://schemas.openxmlformats.org/officeDocument/2006/relationships/slideLayout" Target="../slideLayouts/slideLayout145.xml"/><Relationship Id="rId199" Type="http://schemas.openxmlformats.org/officeDocument/2006/relationships/slideLayout" Target="../slideLayouts/slideLayout283.xml"/><Relationship Id="rId571" Type="http://schemas.openxmlformats.org/officeDocument/2006/relationships/slideLayout" Target="../slideLayouts/slideLayout655.xml"/><Relationship Id="rId627" Type="http://schemas.openxmlformats.org/officeDocument/2006/relationships/slideLayout" Target="../slideLayouts/slideLayout711.xml"/><Relationship Id="rId669" Type="http://schemas.openxmlformats.org/officeDocument/2006/relationships/slideLayout" Target="../slideLayouts/slideLayout753.xml"/><Relationship Id="rId834" Type="http://schemas.openxmlformats.org/officeDocument/2006/relationships/slideLayout" Target="../slideLayouts/slideLayout918.xml"/><Relationship Id="rId876" Type="http://schemas.openxmlformats.org/officeDocument/2006/relationships/slideLayout" Target="../slideLayouts/slideLayout960.xml"/><Relationship Id="rId19" Type="http://schemas.openxmlformats.org/officeDocument/2006/relationships/slideLayout" Target="../slideLayouts/slideLayout103.xml"/><Relationship Id="rId224" Type="http://schemas.openxmlformats.org/officeDocument/2006/relationships/slideLayout" Target="../slideLayouts/slideLayout308.xml"/><Relationship Id="rId266" Type="http://schemas.openxmlformats.org/officeDocument/2006/relationships/slideLayout" Target="../slideLayouts/slideLayout350.xml"/><Relationship Id="rId431" Type="http://schemas.openxmlformats.org/officeDocument/2006/relationships/slideLayout" Target="../slideLayouts/slideLayout515.xml"/><Relationship Id="rId473" Type="http://schemas.openxmlformats.org/officeDocument/2006/relationships/slideLayout" Target="../slideLayouts/slideLayout557.xml"/><Relationship Id="rId529" Type="http://schemas.openxmlformats.org/officeDocument/2006/relationships/slideLayout" Target="../slideLayouts/slideLayout613.xml"/><Relationship Id="rId680" Type="http://schemas.openxmlformats.org/officeDocument/2006/relationships/slideLayout" Target="../slideLayouts/slideLayout764.xml"/><Relationship Id="rId736" Type="http://schemas.openxmlformats.org/officeDocument/2006/relationships/slideLayout" Target="../slideLayouts/slideLayout820.xml"/><Relationship Id="rId901" Type="http://schemas.openxmlformats.org/officeDocument/2006/relationships/slideLayout" Target="../slideLayouts/slideLayout985.xml"/><Relationship Id="rId30" Type="http://schemas.openxmlformats.org/officeDocument/2006/relationships/slideLayout" Target="../slideLayouts/slideLayout114.xml"/><Relationship Id="rId126" Type="http://schemas.openxmlformats.org/officeDocument/2006/relationships/slideLayout" Target="../slideLayouts/slideLayout210.xml"/><Relationship Id="rId168" Type="http://schemas.openxmlformats.org/officeDocument/2006/relationships/slideLayout" Target="../slideLayouts/slideLayout252.xml"/><Relationship Id="rId333" Type="http://schemas.openxmlformats.org/officeDocument/2006/relationships/slideLayout" Target="../slideLayouts/slideLayout417.xml"/><Relationship Id="rId540" Type="http://schemas.openxmlformats.org/officeDocument/2006/relationships/slideLayout" Target="../slideLayouts/slideLayout624.xml"/><Relationship Id="rId778" Type="http://schemas.openxmlformats.org/officeDocument/2006/relationships/slideLayout" Target="../slideLayouts/slideLayout862.xml"/><Relationship Id="rId943" Type="http://schemas.openxmlformats.org/officeDocument/2006/relationships/slideLayout" Target="../slideLayouts/slideLayout1027.xml"/><Relationship Id="rId72" Type="http://schemas.openxmlformats.org/officeDocument/2006/relationships/slideLayout" Target="../slideLayouts/slideLayout156.xml"/><Relationship Id="rId375" Type="http://schemas.openxmlformats.org/officeDocument/2006/relationships/slideLayout" Target="../slideLayouts/slideLayout459.xml"/><Relationship Id="rId582" Type="http://schemas.openxmlformats.org/officeDocument/2006/relationships/slideLayout" Target="../slideLayouts/slideLayout666.xml"/><Relationship Id="rId638" Type="http://schemas.openxmlformats.org/officeDocument/2006/relationships/slideLayout" Target="../slideLayouts/slideLayout722.xml"/><Relationship Id="rId803" Type="http://schemas.openxmlformats.org/officeDocument/2006/relationships/slideLayout" Target="../slideLayouts/slideLayout887.xml"/><Relationship Id="rId845" Type="http://schemas.openxmlformats.org/officeDocument/2006/relationships/slideLayout" Target="../slideLayouts/slideLayout929.xml"/><Relationship Id="rId3" Type="http://schemas.openxmlformats.org/officeDocument/2006/relationships/slideLayout" Target="../slideLayouts/slideLayout87.xml"/><Relationship Id="rId235" Type="http://schemas.openxmlformats.org/officeDocument/2006/relationships/slideLayout" Target="../slideLayouts/slideLayout319.xml"/><Relationship Id="rId277" Type="http://schemas.openxmlformats.org/officeDocument/2006/relationships/slideLayout" Target="../slideLayouts/slideLayout361.xml"/><Relationship Id="rId400" Type="http://schemas.openxmlformats.org/officeDocument/2006/relationships/slideLayout" Target="../slideLayouts/slideLayout484.xml"/><Relationship Id="rId442" Type="http://schemas.openxmlformats.org/officeDocument/2006/relationships/slideLayout" Target="../slideLayouts/slideLayout526.xml"/><Relationship Id="rId484" Type="http://schemas.openxmlformats.org/officeDocument/2006/relationships/slideLayout" Target="../slideLayouts/slideLayout568.xml"/><Relationship Id="rId705" Type="http://schemas.openxmlformats.org/officeDocument/2006/relationships/slideLayout" Target="../slideLayouts/slideLayout789.xml"/><Relationship Id="rId887" Type="http://schemas.openxmlformats.org/officeDocument/2006/relationships/slideLayout" Target="../slideLayouts/slideLayout971.xml"/><Relationship Id="rId137" Type="http://schemas.openxmlformats.org/officeDocument/2006/relationships/slideLayout" Target="../slideLayouts/slideLayout221.xml"/><Relationship Id="rId302" Type="http://schemas.openxmlformats.org/officeDocument/2006/relationships/slideLayout" Target="../slideLayouts/slideLayout386.xml"/><Relationship Id="rId344" Type="http://schemas.openxmlformats.org/officeDocument/2006/relationships/slideLayout" Target="../slideLayouts/slideLayout428.xml"/><Relationship Id="rId691" Type="http://schemas.openxmlformats.org/officeDocument/2006/relationships/slideLayout" Target="../slideLayouts/slideLayout775.xml"/><Relationship Id="rId747" Type="http://schemas.openxmlformats.org/officeDocument/2006/relationships/slideLayout" Target="../slideLayouts/slideLayout831.xml"/><Relationship Id="rId789" Type="http://schemas.openxmlformats.org/officeDocument/2006/relationships/slideLayout" Target="../slideLayouts/slideLayout873.xml"/><Relationship Id="rId912" Type="http://schemas.openxmlformats.org/officeDocument/2006/relationships/slideLayout" Target="../slideLayouts/slideLayout996.xml"/><Relationship Id="rId954" Type="http://schemas.openxmlformats.org/officeDocument/2006/relationships/slideLayout" Target="../slideLayouts/slideLayout1038.xml"/><Relationship Id="rId41" Type="http://schemas.openxmlformats.org/officeDocument/2006/relationships/slideLayout" Target="../slideLayouts/slideLayout125.xml"/><Relationship Id="rId83" Type="http://schemas.openxmlformats.org/officeDocument/2006/relationships/slideLayout" Target="../slideLayouts/slideLayout167.xml"/><Relationship Id="rId179" Type="http://schemas.openxmlformats.org/officeDocument/2006/relationships/slideLayout" Target="../slideLayouts/slideLayout263.xml"/><Relationship Id="rId386" Type="http://schemas.openxmlformats.org/officeDocument/2006/relationships/slideLayout" Target="../slideLayouts/slideLayout470.xml"/><Relationship Id="rId551" Type="http://schemas.openxmlformats.org/officeDocument/2006/relationships/slideLayout" Target="../slideLayouts/slideLayout635.xml"/><Relationship Id="rId593" Type="http://schemas.openxmlformats.org/officeDocument/2006/relationships/slideLayout" Target="../slideLayouts/slideLayout677.xml"/><Relationship Id="rId607" Type="http://schemas.openxmlformats.org/officeDocument/2006/relationships/slideLayout" Target="../slideLayouts/slideLayout691.xml"/><Relationship Id="rId649" Type="http://schemas.openxmlformats.org/officeDocument/2006/relationships/slideLayout" Target="../slideLayouts/slideLayout733.xml"/><Relationship Id="rId814" Type="http://schemas.openxmlformats.org/officeDocument/2006/relationships/slideLayout" Target="../slideLayouts/slideLayout898.xml"/><Relationship Id="rId856" Type="http://schemas.openxmlformats.org/officeDocument/2006/relationships/slideLayout" Target="../slideLayouts/slideLayout940.xml"/><Relationship Id="rId190" Type="http://schemas.openxmlformats.org/officeDocument/2006/relationships/slideLayout" Target="../slideLayouts/slideLayout274.xml"/><Relationship Id="rId204" Type="http://schemas.openxmlformats.org/officeDocument/2006/relationships/slideLayout" Target="../slideLayouts/slideLayout288.xml"/><Relationship Id="rId246" Type="http://schemas.openxmlformats.org/officeDocument/2006/relationships/slideLayout" Target="../slideLayouts/slideLayout330.xml"/><Relationship Id="rId288" Type="http://schemas.openxmlformats.org/officeDocument/2006/relationships/slideLayout" Target="../slideLayouts/slideLayout372.xml"/><Relationship Id="rId411" Type="http://schemas.openxmlformats.org/officeDocument/2006/relationships/slideLayout" Target="../slideLayouts/slideLayout495.xml"/><Relationship Id="rId453" Type="http://schemas.openxmlformats.org/officeDocument/2006/relationships/slideLayout" Target="../slideLayouts/slideLayout537.xml"/><Relationship Id="rId509" Type="http://schemas.openxmlformats.org/officeDocument/2006/relationships/slideLayout" Target="../slideLayouts/slideLayout593.xml"/><Relationship Id="rId660" Type="http://schemas.openxmlformats.org/officeDocument/2006/relationships/slideLayout" Target="../slideLayouts/slideLayout744.xml"/><Relationship Id="rId898" Type="http://schemas.openxmlformats.org/officeDocument/2006/relationships/slideLayout" Target="../slideLayouts/slideLayout982.xml"/><Relationship Id="rId106" Type="http://schemas.openxmlformats.org/officeDocument/2006/relationships/slideLayout" Target="../slideLayouts/slideLayout190.xml"/><Relationship Id="rId313" Type="http://schemas.openxmlformats.org/officeDocument/2006/relationships/slideLayout" Target="../slideLayouts/slideLayout397.xml"/><Relationship Id="rId495" Type="http://schemas.openxmlformats.org/officeDocument/2006/relationships/slideLayout" Target="../slideLayouts/slideLayout579.xml"/><Relationship Id="rId716" Type="http://schemas.openxmlformats.org/officeDocument/2006/relationships/slideLayout" Target="../slideLayouts/slideLayout800.xml"/><Relationship Id="rId758" Type="http://schemas.openxmlformats.org/officeDocument/2006/relationships/slideLayout" Target="../slideLayouts/slideLayout842.xml"/><Relationship Id="rId923" Type="http://schemas.openxmlformats.org/officeDocument/2006/relationships/slideLayout" Target="../slideLayouts/slideLayout1007.xml"/><Relationship Id="rId965" Type="http://schemas.openxmlformats.org/officeDocument/2006/relationships/slideLayout" Target="../slideLayouts/slideLayout1049.xml"/><Relationship Id="rId10" Type="http://schemas.openxmlformats.org/officeDocument/2006/relationships/slideLayout" Target="../slideLayouts/slideLayout94.xml"/><Relationship Id="rId52" Type="http://schemas.openxmlformats.org/officeDocument/2006/relationships/slideLayout" Target="../slideLayouts/slideLayout136.xml"/><Relationship Id="rId94" Type="http://schemas.openxmlformats.org/officeDocument/2006/relationships/slideLayout" Target="../slideLayouts/slideLayout178.xml"/><Relationship Id="rId148" Type="http://schemas.openxmlformats.org/officeDocument/2006/relationships/slideLayout" Target="../slideLayouts/slideLayout232.xml"/><Relationship Id="rId355" Type="http://schemas.openxmlformats.org/officeDocument/2006/relationships/slideLayout" Target="../slideLayouts/slideLayout439.xml"/><Relationship Id="rId397" Type="http://schemas.openxmlformats.org/officeDocument/2006/relationships/slideLayout" Target="../slideLayouts/slideLayout481.xml"/><Relationship Id="rId520" Type="http://schemas.openxmlformats.org/officeDocument/2006/relationships/slideLayout" Target="../slideLayouts/slideLayout604.xml"/><Relationship Id="rId562" Type="http://schemas.openxmlformats.org/officeDocument/2006/relationships/slideLayout" Target="../slideLayouts/slideLayout646.xml"/><Relationship Id="rId618" Type="http://schemas.openxmlformats.org/officeDocument/2006/relationships/slideLayout" Target="../slideLayouts/slideLayout702.xml"/><Relationship Id="rId825" Type="http://schemas.openxmlformats.org/officeDocument/2006/relationships/slideLayout" Target="../slideLayouts/slideLayout909.xml"/><Relationship Id="rId215" Type="http://schemas.openxmlformats.org/officeDocument/2006/relationships/slideLayout" Target="../slideLayouts/slideLayout299.xml"/><Relationship Id="rId257" Type="http://schemas.openxmlformats.org/officeDocument/2006/relationships/slideLayout" Target="../slideLayouts/slideLayout341.xml"/><Relationship Id="rId422" Type="http://schemas.openxmlformats.org/officeDocument/2006/relationships/slideLayout" Target="../slideLayouts/slideLayout506.xml"/><Relationship Id="rId464" Type="http://schemas.openxmlformats.org/officeDocument/2006/relationships/slideLayout" Target="../slideLayouts/slideLayout548.xml"/><Relationship Id="rId867" Type="http://schemas.openxmlformats.org/officeDocument/2006/relationships/slideLayout" Target="../slideLayouts/slideLayout951.xml"/><Relationship Id="rId299" Type="http://schemas.openxmlformats.org/officeDocument/2006/relationships/slideLayout" Target="../slideLayouts/slideLayout383.xml"/><Relationship Id="rId727" Type="http://schemas.openxmlformats.org/officeDocument/2006/relationships/slideLayout" Target="../slideLayouts/slideLayout811.xml"/><Relationship Id="rId934" Type="http://schemas.openxmlformats.org/officeDocument/2006/relationships/slideLayout" Target="../slideLayouts/slideLayout1018.xml"/><Relationship Id="rId63" Type="http://schemas.openxmlformats.org/officeDocument/2006/relationships/slideLayout" Target="../slideLayouts/slideLayout147.xml"/><Relationship Id="rId159" Type="http://schemas.openxmlformats.org/officeDocument/2006/relationships/slideLayout" Target="../slideLayouts/slideLayout243.xml"/><Relationship Id="rId366" Type="http://schemas.openxmlformats.org/officeDocument/2006/relationships/slideLayout" Target="../slideLayouts/slideLayout450.xml"/><Relationship Id="rId573" Type="http://schemas.openxmlformats.org/officeDocument/2006/relationships/slideLayout" Target="../slideLayouts/slideLayout657.xml"/><Relationship Id="rId780" Type="http://schemas.openxmlformats.org/officeDocument/2006/relationships/slideLayout" Target="../slideLayouts/slideLayout864.xml"/><Relationship Id="rId226" Type="http://schemas.openxmlformats.org/officeDocument/2006/relationships/slideLayout" Target="../slideLayouts/slideLayout310.xml"/><Relationship Id="rId433" Type="http://schemas.openxmlformats.org/officeDocument/2006/relationships/slideLayout" Target="../slideLayouts/slideLayout517.xml"/><Relationship Id="rId878" Type="http://schemas.openxmlformats.org/officeDocument/2006/relationships/slideLayout" Target="../slideLayouts/slideLayout962.xml"/><Relationship Id="rId640" Type="http://schemas.openxmlformats.org/officeDocument/2006/relationships/slideLayout" Target="../slideLayouts/slideLayout724.xml"/><Relationship Id="rId738" Type="http://schemas.openxmlformats.org/officeDocument/2006/relationships/slideLayout" Target="../slideLayouts/slideLayout822.xml"/><Relationship Id="rId945" Type="http://schemas.openxmlformats.org/officeDocument/2006/relationships/slideLayout" Target="../slideLayouts/slideLayout1029.xml"/><Relationship Id="rId74" Type="http://schemas.openxmlformats.org/officeDocument/2006/relationships/slideLayout" Target="../slideLayouts/slideLayout158.xml"/><Relationship Id="rId377" Type="http://schemas.openxmlformats.org/officeDocument/2006/relationships/slideLayout" Target="../slideLayouts/slideLayout461.xml"/><Relationship Id="rId500" Type="http://schemas.openxmlformats.org/officeDocument/2006/relationships/slideLayout" Target="../slideLayouts/slideLayout584.xml"/><Relationship Id="rId584" Type="http://schemas.openxmlformats.org/officeDocument/2006/relationships/slideLayout" Target="../slideLayouts/slideLayout668.xml"/><Relationship Id="rId805" Type="http://schemas.openxmlformats.org/officeDocument/2006/relationships/slideLayout" Target="../slideLayouts/slideLayout889.xml"/><Relationship Id="rId5" Type="http://schemas.openxmlformats.org/officeDocument/2006/relationships/slideLayout" Target="../slideLayouts/slideLayout89.xml"/><Relationship Id="rId237" Type="http://schemas.openxmlformats.org/officeDocument/2006/relationships/slideLayout" Target="../slideLayouts/slideLayout321.xml"/><Relationship Id="rId791" Type="http://schemas.openxmlformats.org/officeDocument/2006/relationships/slideLayout" Target="../slideLayouts/slideLayout875.xml"/><Relationship Id="rId889" Type="http://schemas.openxmlformats.org/officeDocument/2006/relationships/slideLayout" Target="../slideLayouts/slideLayout973.xml"/><Relationship Id="rId444" Type="http://schemas.openxmlformats.org/officeDocument/2006/relationships/slideLayout" Target="../slideLayouts/slideLayout528.xml"/><Relationship Id="rId651" Type="http://schemas.openxmlformats.org/officeDocument/2006/relationships/slideLayout" Target="../slideLayouts/slideLayout735.xml"/><Relationship Id="rId749" Type="http://schemas.openxmlformats.org/officeDocument/2006/relationships/slideLayout" Target="../slideLayouts/slideLayout833.xml"/><Relationship Id="rId290" Type="http://schemas.openxmlformats.org/officeDocument/2006/relationships/slideLayout" Target="../slideLayouts/slideLayout374.xml"/><Relationship Id="rId304" Type="http://schemas.openxmlformats.org/officeDocument/2006/relationships/slideLayout" Target="../slideLayouts/slideLayout388.xml"/><Relationship Id="rId388" Type="http://schemas.openxmlformats.org/officeDocument/2006/relationships/slideLayout" Target="../slideLayouts/slideLayout472.xml"/><Relationship Id="rId511" Type="http://schemas.openxmlformats.org/officeDocument/2006/relationships/slideLayout" Target="../slideLayouts/slideLayout595.xml"/><Relationship Id="rId609" Type="http://schemas.openxmlformats.org/officeDocument/2006/relationships/slideLayout" Target="../slideLayouts/slideLayout693.xml"/><Relationship Id="rId956" Type="http://schemas.openxmlformats.org/officeDocument/2006/relationships/slideLayout" Target="../slideLayouts/slideLayout1040.xml"/><Relationship Id="rId85" Type="http://schemas.openxmlformats.org/officeDocument/2006/relationships/slideLayout" Target="../slideLayouts/slideLayout169.xml"/><Relationship Id="rId150" Type="http://schemas.openxmlformats.org/officeDocument/2006/relationships/slideLayout" Target="../slideLayouts/slideLayout234.xml"/><Relationship Id="rId595" Type="http://schemas.openxmlformats.org/officeDocument/2006/relationships/slideLayout" Target="../slideLayouts/slideLayout679.xml"/><Relationship Id="rId816" Type="http://schemas.openxmlformats.org/officeDocument/2006/relationships/slideLayout" Target="../slideLayouts/slideLayout900.xml"/><Relationship Id="rId248" Type="http://schemas.openxmlformats.org/officeDocument/2006/relationships/slideLayout" Target="../slideLayouts/slideLayout332.xml"/><Relationship Id="rId455" Type="http://schemas.openxmlformats.org/officeDocument/2006/relationships/slideLayout" Target="../slideLayouts/slideLayout539.xml"/><Relationship Id="rId662" Type="http://schemas.openxmlformats.org/officeDocument/2006/relationships/slideLayout" Target="../slideLayouts/slideLayout746.xml"/><Relationship Id="rId12" Type="http://schemas.openxmlformats.org/officeDocument/2006/relationships/slideLayout" Target="../slideLayouts/slideLayout96.xml"/><Relationship Id="rId108" Type="http://schemas.openxmlformats.org/officeDocument/2006/relationships/slideLayout" Target="../slideLayouts/slideLayout192.xml"/><Relationship Id="rId315" Type="http://schemas.openxmlformats.org/officeDocument/2006/relationships/slideLayout" Target="../slideLayouts/slideLayout399.xml"/><Relationship Id="rId522" Type="http://schemas.openxmlformats.org/officeDocument/2006/relationships/slideLayout" Target="../slideLayouts/slideLayout606.xml"/><Relationship Id="rId967" Type="http://schemas.openxmlformats.org/officeDocument/2006/relationships/slideLayout" Target="../slideLayouts/slideLayout1051.xml"/><Relationship Id="rId96" Type="http://schemas.openxmlformats.org/officeDocument/2006/relationships/slideLayout" Target="../slideLayouts/slideLayout180.xml"/><Relationship Id="rId161" Type="http://schemas.openxmlformats.org/officeDocument/2006/relationships/slideLayout" Target="../slideLayouts/slideLayout245.xml"/><Relationship Id="rId399" Type="http://schemas.openxmlformats.org/officeDocument/2006/relationships/slideLayout" Target="../slideLayouts/slideLayout483.xml"/><Relationship Id="rId827" Type="http://schemas.openxmlformats.org/officeDocument/2006/relationships/slideLayout" Target="../slideLayouts/slideLayout911.xml"/><Relationship Id="rId259" Type="http://schemas.openxmlformats.org/officeDocument/2006/relationships/slideLayout" Target="../slideLayouts/slideLayout343.xml"/><Relationship Id="rId466" Type="http://schemas.openxmlformats.org/officeDocument/2006/relationships/slideLayout" Target="../slideLayouts/slideLayout550.xml"/><Relationship Id="rId673" Type="http://schemas.openxmlformats.org/officeDocument/2006/relationships/slideLayout" Target="../slideLayouts/slideLayout757.xml"/><Relationship Id="rId880" Type="http://schemas.openxmlformats.org/officeDocument/2006/relationships/slideLayout" Target="../slideLayouts/slideLayout964.xml"/><Relationship Id="rId23" Type="http://schemas.openxmlformats.org/officeDocument/2006/relationships/slideLayout" Target="../slideLayouts/slideLayout107.xml"/><Relationship Id="rId119" Type="http://schemas.openxmlformats.org/officeDocument/2006/relationships/slideLayout" Target="../slideLayouts/slideLayout203.xml"/><Relationship Id="rId326" Type="http://schemas.openxmlformats.org/officeDocument/2006/relationships/slideLayout" Target="../slideLayouts/slideLayout410.xml"/><Relationship Id="rId533" Type="http://schemas.openxmlformats.org/officeDocument/2006/relationships/slideLayout" Target="../slideLayouts/slideLayout617.xml"/><Relationship Id="rId740" Type="http://schemas.openxmlformats.org/officeDocument/2006/relationships/slideLayout" Target="../slideLayouts/slideLayout824.xml"/><Relationship Id="rId838" Type="http://schemas.openxmlformats.org/officeDocument/2006/relationships/slideLayout" Target="../slideLayouts/slideLayout922.xml"/><Relationship Id="rId172" Type="http://schemas.openxmlformats.org/officeDocument/2006/relationships/slideLayout" Target="../slideLayouts/slideLayout256.xml"/><Relationship Id="rId477" Type="http://schemas.openxmlformats.org/officeDocument/2006/relationships/slideLayout" Target="../slideLayouts/slideLayout561.xml"/><Relationship Id="rId600" Type="http://schemas.openxmlformats.org/officeDocument/2006/relationships/slideLayout" Target="../slideLayouts/slideLayout684.xml"/><Relationship Id="rId684" Type="http://schemas.openxmlformats.org/officeDocument/2006/relationships/slideLayout" Target="../slideLayouts/slideLayout768.xml"/><Relationship Id="rId337" Type="http://schemas.openxmlformats.org/officeDocument/2006/relationships/slideLayout" Target="../slideLayouts/slideLayout421.xml"/><Relationship Id="rId891" Type="http://schemas.openxmlformats.org/officeDocument/2006/relationships/slideLayout" Target="../slideLayouts/slideLayout975.xml"/><Relationship Id="rId905" Type="http://schemas.openxmlformats.org/officeDocument/2006/relationships/slideLayout" Target="../slideLayouts/slideLayout989.xml"/><Relationship Id="rId34" Type="http://schemas.openxmlformats.org/officeDocument/2006/relationships/slideLayout" Target="../slideLayouts/slideLayout118.xml"/><Relationship Id="rId544" Type="http://schemas.openxmlformats.org/officeDocument/2006/relationships/slideLayout" Target="../slideLayouts/slideLayout628.xml"/><Relationship Id="rId751" Type="http://schemas.openxmlformats.org/officeDocument/2006/relationships/slideLayout" Target="../slideLayouts/slideLayout835.xml"/><Relationship Id="rId849" Type="http://schemas.openxmlformats.org/officeDocument/2006/relationships/slideLayout" Target="../slideLayouts/slideLayout933.xml"/><Relationship Id="rId183" Type="http://schemas.openxmlformats.org/officeDocument/2006/relationships/slideLayout" Target="../slideLayouts/slideLayout267.xml"/><Relationship Id="rId390" Type="http://schemas.openxmlformats.org/officeDocument/2006/relationships/slideLayout" Target="../slideLayouts/slideLayout474.xml"/><Relationship Id="rId404" Type="http://schemas.openxmlformats.org/officeDocument/2006/relationships/slideLayout" Target="../slideLayouts/slideLayout488.xml"/><Relationship Id="rId611" Type="http://schemas.openxmlformats.org/officeDocument/2006/relationships/slideLayout" Target="../slideLayouts/slideLayout695.xml"/><Relationship Id="rId250" Type="http://schemas.openxmlformats.org/officeDocument/2006/relationships/slideLayout" Target="../slideLayouts/slideLayout334.xml"/><Relationship Id="rId488" Type="http://schemas.openxmlformats.org/officeDocument/2006/relationships/slideLayout" Target="../slideLayouts/slideLayout572.xml"/><Relationship Id="rId695" Type="http://schemas.openxmlformats.org/officeDocument/2006/relationships/slideLayout" Target="../slideLayouts/slideLayout779.xml"/><Relationship Id="rId709" Type="http://schemas.openxmlformats.org/officeDocument/2006/relationships/slideLayout" Target="../slideLayouts/slideLayout793.xml"/><Relationship Id="rId916" Type="http://schemas.openxmlformats.org/officeDocument/2006/relationships/slideLayout" Target="../slideLayouts/slideLayout1000.xml"/><Relationship Id="rId45" Type="http://schemas.openxmlformats.org/officeDocument/2006/relationships/slideLayout" Target="../slideLayouts/slideLayout129.xml"/><Relationship Id="rId110" Type="http://schemas.openxmlformats.org/officeDocument/2006/relationships/slideLayout" Target="../slideLayouts/slideLayout194.xml"/><Relationship Id="rId348" Type="http://schemas.openxmlformats.org/officeDocument/2006/relationships/slideLayout" Target="../slideLayouts/slideLayout432.xml"/><Relationship Id="rId555" Type="http://schemas.openxmlformats.org/officeDocument/2006/relationships/slideLayout" Target="../slideLayouts/slideLayout639.xml"/><Relationship Id="rId762" Type="http://schemas.openxmlformats.org/officeDocument/2006/relationships/slideLayout" Target="../slideLayouts/slideLayout846.xml"/><Relationship Id="rId194" Type="http://schemas.openxmlformats.org/officeDocument/2006/relationships/slideLayout" Target="../slideLayouts/slideLayout278.xml"/><Relationship Id="rId208" Type="http://schemas.openxmlformats.org/officeDocument/2006/relationships/slideLayout" Target="../slideLayouts/slideLayout292.xml"/><Relationship Id="rId415" Type="http://schemas.openxmlformats.org/officeDocument/2006/relationships/slideLayout" Target="../slideLayouts/slideLayout499.xml"/><Relationship Id="rId622" Type="http://schemas.openxmlformats.org/officeDocument/2006/relationships/slideLayout" Target="../slideLayouts/slideLayout706.xml"/><Relationship Id="rId261" Type="http://schemas.openxmlformats.org/officeDocument/2006/relationships/slideLayout" Target="../slideLayouts/slideLayout345.xml"/><Relationship Id="rId499" Type="http://schemas.openxmlformats.org/officeDocument/2006/relationships/slideLayout" Target="../slideLayouts/slideLayout583.xml"/><Relationship Id="rId927" Type="http://schemas.openxmlformats.org/officeDocument/2006/relationships/slideLayout" Target="../slideLayouts/slideLayout1011.xml"/><Relationship Id="rId56" Type="http://schemas.openxmlformats.org/officeDocument/2006/relationships/slideLayout" Target="../slideLayouts/slideLayout140.xml"/><Relationship Id="rId359" Type="http://schemas.openxmlformats.org/officeDocument/2006/relationships/slideLayout" Target="../slideLayouts/slideLayout443.xml"/><Relationship Id="rId566" Type="http://schemas.openxmlformats.org/officeDocument/2006/relationships/slideLayout" Target="../slideLayouts/slideLayout650.xml"/><Relationship Id="rId773" Type="http://schemas.openxmlformats.org/officeDocument/2006/relationships/slideLayout" Target="../slideLayouts/slideLayout857.xml"/><Relationship Id="rId121" Type="http://schemas.openxmlformats.org/officeDocument/2006/relationships/slideLayout" Target="../slideLayouts/slideLayout205.xml"/><Relationship Id="rId219" Type="http://schemas.openxmlformats.org/officeDocument/2006/relationships/slideLayout" Target="../slideLayouts/slideLayout303.xml"/><Relationship Id="rId426" Type="http://schemas.openxmlformats.org/officeDocument/2006/relationships/slideLayout" Target="../slideLayouts/slideLayout510.xml"/><Relationship Id="rId633" Type="http://schemas.openxmlformats.org/officeDocument/2006/relationships/slideLayout" Target="../slideLayouts/slideLayout717.xml"/><Relationship Id="rId840" Type="http://schemas.openxmlformats.org/officeDocument/2006/relationships/slideLayout" Target="../slideLayouts/slideLayout924.xml"/><Relationship Id="rId938" Type="http://schemas.openxmlformats.org/officeDocument/2006/relationships/slideLayout" Target="../slideLayouts/slideLayout1022.xml"/><Relationship Id="rId67" Type="http://schemas.openxmlformats.org/officeDocument/2006/relationships/slideLayout" Target="../slideLayouts/slideLayout151.xml"/><Relationship Id="rId272" Type="http://schemas.openxmlformats.org/officeDocument/2006/relationships/slideLayout" Target="../slideLayouts/slideLayout356.xml"/><Relationship Id="rId577" Type="http://schemas.openxmlformats.org/officeDocument/2006/relationships/slideLayout" Target="../slideLayouts/slideLayout661.xml"/><Relationship Id="rId700" Type="http://schemas.openxmlformats.org/officeDocument/2006/relationships/slideLayout" Target="../slideLayouts/slideLayout784.xml"/><Relationship Id="rId132" Type="http://schemas.openxmlformats.org/officeDocument/2006/relationships/slideLayout" Target="../slideLayouts/slideLayout216.xml"/><Relationship Id="rId784" Type="http://schemas.openxmlformats.org/officeDocument/2006/relationships/slideLayout" Target="../slideLayouts/slideLayout868.xml"/><Relationship Id="rId437" Type="http://schemas.openxmlformats.org/officeDocument/2006/relationships/slideLayout" Target="../slideLayouts/slideLayout521.xml"/><Relationship Id="rId644" Type="http://schemas.openxmlformats.org/officeDocument/2006/relationships/slideLayout" Target="../slideLayouts/slideLayout728.xml"/><Relationship Id="rId851" Type="http://schemas.openxmlformats.org/officeDocument/2006/relationships/slideLayout" Target="../slideLayouts/slideLayout935.xml"/><Relationship Id="rId283" Type="http://schemas.openxmlformats.org/officeDocument/2006/relationships/slideLayout" Target="../slideLayouts/slideLayout367.xml"/><Relationship Id="rId490" Type="http://schemas.openxmlformats.org/officeDocument/2006/relationships/slideLayout" Target="../slideLayouts/slideLayout574.xml"/><Relationship Id="rId504" Type="http://schemas.openxmlformats.org/officeDocument/2006/relationships/slideLayout" Target="../slideLayouts/slideLayout588.xml"/><Relationship Id="rId711" Type="http://schemas.openxmlformats.org/officeDocument/2006/relationships/slideLayout" Target="../slideLayouts/slideLayout795.xml"/><Relationship Id="rId949" Type="http://schemas.openxmlformats.org/officeDocument/2006/relationships/slideLayout" Target="../slideLayouts/slideLayout1033.xml"/><Relationship Id="rId78" Type="http://schemas.openxmlformats.org/officeDocument/2006/relationships/slideLayout" Target="../slideLayouts/slideLayout162.xml"/><Relationship Id="rId143" Type="http://schemas.openxmlformats.org/officeDocument/2006/relationships/slideLayout" Target="../slideLayouts/slideLayout227.xml"/><Relationship Id="rId350" Type="http://schemas.openxmlformats.org/officeDocument/2006/relationships/slideLayout" Target="../slideLayouts/slideLayout434.xml"/><Relationship Id="rId588" Type="http://schemas.openxmlformats.org/officeDocument/2006/relationships/slideLayout" Target="../slideLayouts/slideLayout672.xml"/><Relationship Id="rId795" Type="http://schemas.openxmlformats.org/officeDocument/2006/relationships/slideLayout" Target="../slideLayouts/slideLayout879.xml"/><Relationship Id="rId809" Type="http://schemas.openxmlformats.org/officeDocument/2006/relationships/slideLayout" Target="../slideLayouts/slideLayout893.xml"/><Relationship Id="rId9" Type="http://schemas.openxmlformats.org/officeDocument/2006/relationships/slideLayout" Target="../slideLayouts/slideLayout93.xml"/><Relationship Id="rId210" Type="http://schemas.openxmlformats.org/officeDocument/2006/relationships/slideLayout" Target="../slideLayouts/slideLayout294.xml"/><Relationship Id="rId448" Type="http://schemas.openxmlformats.org/officeDocument/2006/relationships/slideLayout" Target="../slideLayouts/slideLayout532.xml"/><Relationship Id="rId655" Type="http://schemas.openxmlformats.org/officeDocument/2006/relationships/slideLayout" Target="../slideLayouts/slideLayout739.xml"/><Relationship Id="rId862" Type="http://schemas.openxmlformats.org/officeDocument/2006/relationships/slideLayout" Target="../slideLayouts/slideLayout946.xml"/><Relationship Id="rId294" Type="http://schemas.openxmlformats.org/officeDocument/2006/relationships/slideLayout" Target="../slideLayouts/slideLayout378.xml"/><Relationship Id="rId308" Type="http://schemas.openxmlformats.org/officeDocument/2006/relationships/slideLayout" Target="../slideLayouts/slideLayout392.xml"/><Relationship Id="rId515" Type="http://schemas.openxmlformats.org/officeDocument/2006/relationships/slideLayout" Target="../slideLayouts/slideLayout599.xml"/><Relationship Id="rId722" Type="http://schemas.openxmlformats.org/officeDocument/2006/relationships/slideLayout" Target="../slideLayouts/slideLayout806.xml"/><Relationship Id="rId89" Type="http://schemas.openxmlformats.org/officeDocument/2006/relationships/slideLayout" Target="../slideLayouts/slideLayout173.xml"/><Relationship Id="rId154" Type="http://schemas.openxmlformats.org/officeDocument/2006/relationships/slideLayout" Target="../slideLayouts/slideLayout238.xml"/><Relationship Id="rId361" Type="http://schemas.openxmlformats.org/officeDocument/2006/relationships/slideLayout" Target="../slideLayouts/slideLayout445.xml"/><Relationship Id="rId599" Type="http://schemas.openxmlformats.org/officeDocument/2006/relationships/slideLayout" Target="../slideLayouts/slideLayout683.xml"/><Relationship Id="rId459" Type="http://schemas.openxmlformats.org/officeDocument/2006/relationships/slideLayout" Target="../slideLayouts/slideLayout543.xml"/><Relationship Id="rId666" Type="http://schemas.openxmlformats.org/officeDocument/2006/relationships/slideLayout" Target="../slideLayouts/slideLayout750.xml"/><Relationship Id="rId873" Type="http://schemas.openxmlformats.org/officeDocument/2006/relationships/slideLayout" Target="../slideLayouts/slideLayout9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8"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lgn="l" fontAlgn="auto">
              <a:spcBef>
                <a:spcPct val="0"/>
              </a:spcBef>
              <a:spcAft>
                <a:spcPts val="0"/>
              </a:spcAft>
              <a:defRPr/>
            </a:pPr>
            <a:endParaRPr lang="en-US" sz="1800" b="0" dirty="0">
              <a:solidFill>
                <a:prstClr val="black"/>
              </a:solidFill>
              <a:latin typeface="Aria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fontAlgn="auto">
              <a:lnSpc>
                <a:spcPct val="95000"/>
              </a:lnSpc>
              <a:spcBef>
                <a:spcPct val="0"/>
              </a:spcBef>
              <a:spcAft>
                <a:spcPts val="0"/>
              </a:spcAft>
            </a:pPr>
            <a:fld id="{81716DA3-D217-4102-A658-097EFE5BB414}" type="slidenum">
              <a:rPr lang="en-US" sz="1200" b="0" smtClean="0">
                <a:solidFill>
                  <a:prstClr val="black"/>
                </a:solidFill>
                <a:latin typeface="Arial"/>
              </a:rPr>
              <a:pPr algn="r" fontAlgn="auto">
                <a:lnSpc>
                  <a:spcPct val="95000"/>
                </a:lnSpc>
                <a:spcBef>
                  <a:spcPct val="0"/>
                </a:spcBef>
                <a:spcAft>
                  <a:spcPts val="0"/>
                </a:spcAft>
              </a:pPr>
              <a:t>‹#›</a:t>
            </a:fld>
            <a:endParaRPr lang="it-IT" sz="1200" b="0" dirty="0">
              <a:solidFill>
                <a:srgbClr val="000000"/>
              </a:solidFill>
              <a:latin typeface="Arial"/>
            </a:endParaRPr>
          </a:p>
        </p:txBody>
      </p:sp>
    </p:spTree>
    <p:extLst>
      <p:ext uri="{BB962C8B-B14F-4D97-AF65-F5344CB8AC3E}">
        <p14:creationId xmlns:p14="http://schemas.microsoft.com/office/powerpoint/2010/main" val="1249783912"/>
      </p:ext>
    </p:extLst>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 id="2147484694" r:id="rId12"/>
    <p:sldLayoutId id="2147484695" r:id="rId13"/>
    <p:sldLayoutId id="2147484696" r:id="rId14"/>
    <p:sldLayoutId id="2147484697" r:id="rId15"/>
    <p:sldLayoutId id="2147484698" r:id="rId16"/>
    <p:sldLayoutId id="2147484699" r:id="rId17"/>
    <p:sldLayoutId id="2147484700" r:id="rId18"/>
    <p:sldLayoutId id="2147484701" r:id="rId19"/>
    <p:sldLayoutId id="2147484702" r:id="rId20"/>
    <p:sldLayoutId id="2147484703" r:id="rId21"/>
    <p:sldLayoutId id="2147484704" r:id="rId22"/>
    <p:sldLayoutId id="2147484705" r:id="rId23"/>
    <p:sldLayoutId id="2147484706" r:id="rId24"/>
    <p:sldLayoutId id="2147484707" r:id="rId25"/>
    <p:sldLayoutId id="2147485886" r:id="rId26"/>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35"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248962061"/>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 id="2147484837" r:id="rId12"/>
    <p:sldLayoutId id="2147484838" r:id="rId13"/>
    <p:sldLayoutId id="2147484839" r:id="rId14"/>
    <p:sldLayoutId id="2147484840" r:id="rId15"/>
    <p:sldLayoutId id="2147484841" r:id="rId16"/>
    <p:sldLayoutId id="2147484842" r:id="rId17"/>
    <p:sldLayoutId id="2147484843" r:id="rId18"/>
    <p:sldLayoutId id="2147484844" r:id="rId19"/>
    <p:sldLayoutId id="2147484845" r:id="rId20"/>
    <p:sldLayoutId id="2147484846" r:id="rId21"/>
    <p:sldLayoutId id="2147484847" r:id="rId22"/>
    <p:sldLayoutId id="2147484848" r:id="rId23"/>
    <p:sldLayoutId id="2147484849" r:id="rId24"/>
    <p:sldLayoutId id="2147484850" r:id="rId25"/>
    <p:sldLayoutId id="2147484852" r:id="rId26"/>
    <p:sldLayoutId id="2147484853" r:id="rId27"/>
    <p:sldLayoutId id="2147484854" r:id="rId28"/>
    <p:sldLayoutId id="2147484855" r:id="rId29"/>
    <p:sldLayoutId id="2147484856" r:id="rId30"/>
    <p:sldLayoutId id="2147484857" r:id="rId31"/>
    <p:sldLayoutId id="2147484858" r:id="rId32"/>
    <p:sldLayoutId id="2147484859" r:id="rId33"/>
  </p:sldLayoutIdLst>
  <p:hf sldNum="0" hdr="0" ftr="0" dt="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7"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lgn="l" fontAlgn="auto">
              <a:spcBef>
                <a:spcPct val="0"/>
              </a:spcBef>
              <a:spcAft>
                <a:spcPts val="0"/>
              </a:spcAft>
              <a:defRPr/>
            </a:pPr>
            <a:endParaRPr lang="en-US" sz="1800" b="0" dirty="0">
              <a:solidFill>
                <a:prstClr val="black"/>
              </a:solidFill>
              <a:latin typeface="Aria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fontAlgn="auto">
              <a:lnSpc>
                <a:spcPct val="95000"/>
              </a:lnSpc>
              <a:spcBef>
                <a:spcPct val="0"/>
              </a:spcBef>
              <a:spcAft>
                <a:spcPts val="0"/>
              </a:spcAft>
            </a:pPr>
            <a:fld id="{81716DA3-D217-4102-A658-097EFE5BB414}" type="slidenum">
              <a:rPr lang="en-US" sz="1200" b="0" smtClean="0">
                <a:solidFill>
                  <a:prstClr val="black"/>
                </a:solidFill>
                <a:latin typeface="Arial"/>
              </a:rPr>
              <a:pPr algn="r" fontAlgn="auto">
                <a:lnSpc>
                  <a:spcPct val="95000"/>
                </a:lnSpc>
                <a:spcBef>
                  <a:spcPct val="0"/>
                </a:spcBef>
                <a:spcAft>
                  <a:spcPts val="0"/>
                </a:spcAft>
              </a:pPr>
              <a:t>‹#›</a:t>
            </a:fld>
            <a:endParaRPr lang="it-IT" sz="1200" b="0" dirty="0">
              <a:solidFill>
                <a:srgbClr val="000000"/>
              </a:solidFill>
              <a:latin typeface="Arial"/>
            </a:endParaRPr>
          </a:p>
        </p:txBody>
      </p:sp>
    </p:spTree>
    <p:extLst>
      <p:ext uri="{BB962C8B-B14F-4D97-AF65-F5344CB8AC3E}">
        <p14:creationId xmlns:p14="http://schemas.microsoft.com/office/powerpoint/2010/main" val="3601431257"/>
      </p:ext>
    </p:extLst>
  </p:cSld>
  <p:clrMap bg1="lt1" tx1="dk1" bg2="lt2" tx2="dk2" accent1="accent1" accent2="accent2" accent3="accent3" accent4="accent4" accent5="accent5" accent6="accent6" hlink="hlink" folHlink="folHlink"/>
  <p:sldLayoutIdLst>
    <p:sldLayoutId id="2147485888" r:id="rId1"/>
    <p:sldLayoutId id="2147485889" r:id="rId2"/>
    <p:sldLayoutId id="2147485890" r:id="rId3"/>
    <p:sldLayoutId id="2147485891" r:id="rId4"/>
    <p:sldLayoutId id="2147485892" r:id="rId5"/>
    <p:sldLayoutId id="2147485893" r:id="rId6"/>
    <p:sldLayoutId id="2147485894" r:id="rId7"/>
    <p:sldLayoutId id="2147485895" r:id="rId8"/>
    <p:sldLayoutId id="2147485896" r:id="rId9"/>
    <p:sldLayoutId id="2147485897" r:id="rId10"/>
    <p:sldLayoutId id="2147485898" r:id="rId11"/>
    <p:sldLayoutId id="2147485899" r:id="rId12"/>
    <p:sldLayoutId id="2147485900" r:id="rId13"/>
    <p:sldLayoutId id="2147485901" r:id="rId14"/>
    <p:sldLayoutId id="2147485902" r:id="rId15"/>
    <p:sldLayoutId id="2147485903" r:id="rId16"/>
    <p:sldLayoutId id="2147485904" r:id="rId17"/>
    <p:sldLayoutId id="2147485905" r:id="rId18"/>
    <p:sldLayoutId id="2147485906" r:id="rId19"/>
    <p:sldLayoutId id="2147485907" r:id="rId20"/>
    <p:sldLayoutId id="2147485908" r:id="rId21"/>
    <p:sldLayoutId id="2147485909" r:id="rId22"/>
    <p:sldLayoutId id="2147485910" r:id="rId23"/>
    <p:sldLayoutId id="2147485911" r:id="rId24"/>
    <p:sldLayoutId id="2147485912" r:id="rId25"/>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975"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lgn="l" fontAlgn="auto">
              <a:spcBef>
                <a:spcPct val="0"/>
              </a:spcBef>
              <a:spcAft>
                <a:spcPts val="0"/>
              </a:spcAft>
              <a:defRPr/>
            </a:pPr>
            <a:endParaRPr lang="en-US" sz="1800" b="0" dirty="0">
              <a:solidFill>
                <a:prstClr val="black"/>
              </a:solidFill>
              <a:latin typeface="Aria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fontAlgn="auto">
              <a:lnSpc>
                <a:spcPct val="95000"/>
              </a:lnSpc>
              <a:spcBef>
                <a:spcPct val="0"/>
              </a:spcBef>
              <a:spcAft>
                <a:spcPts val="0"/>
              </a:spcAft>
            </a:pPr>
            <a:fld id="{81716DA3-D217-4102-A658-097EFE5BB414}" type="slidenum">
              <a:rPr lang="en-US" sz="1200" b="0" smtClean="0">
                <a:solidFill>
                  <a:prstClr val="black"/>
                </a:solidFill>
                <a:latin typeface="Arial"/>
              </a:rPr>
              <a:pPr algn="r" fontAlgn="auto">
                <a:lnSpc>
                  <a:spcPct val="95000"/>
                </a:lnSpc>
                <a:spcBef>
                  <a:spcPct val="0"/>
                </a:spcBef>
                <a:spcAft>
                  <a:spcPts val="0"/>
                </a:spcAft>
              </a:pPr>
              <a:t>‹#›</a:t>
            </a:fld>
            <a:endParaRPr lang="it-IT" sz="1200" b="0" dirty="0">
              <a:solidFill>
                <a:srgbClr val="000000"/>
              </a:solidFill>
              <a:latin typeface="Arial"/>
            </a:endParaRPr>
          </a:p>
        </p:txBody>
      </p:sp>
    </p:spTree>
    <p:extLst>
      <p:ext uri="{BB962C8B-B14F-4D97-AF65-F5344CB8AC3E}">
        <p14:creationId xmlns:p14="http://schemas.microsoft.com/office/powerpoint/2010/main" val="1842130991"/>
      </p:ext>
    </p:extLst>
  </p:cSld>
  <p:clrMap bg1="lt1" tx1="dk1" bg2="lt2" tx2="dk2" accent1="accent1" accent2="accent2" accent3="accent3" accent4="accent4" accent5="accent5" accent6="accent6" hlink="hlink" folHlink="folHlink"/>
  <p:sldLayoutIdLst>
    <p:sldLayoutId id="2147485914" r:id="rId1"/>
    <p:sldLayoutId id="2147485915" r:id="rId2"/>
    <p:sldLayoutId id="2147485916" r:id="rId3"/>
    <p:sldLayoutId id="2147485917" r:id="rId4"/>
    <p:sldLayoutId id="2147485918" r:id="rId5"/>
    <p:sldLayoutId id="2147485919" r:id="rId6"/>
    <p:sldLayoutId id="2147485920" r:id="rId7"/>
    <p:sldLayoutId id="2147485921" r:id="rId8"/>
    <p:sldLayoutId id="2147485922" r:id="rId9"/>
    <p:sldLayoutId id="2147485923" r:id="rId10"/>
    <p:sldLayoutId id="2147485924" r:id="rId11"/>
    <p:sldLayoutId id="2147485925" r:id="rId12"/>
    <p:sldLayoutId id="2147485926" r:id="rId13"/>
    <p:sldLayoutId id="2147485927" r:id="rId14"/>
    <p:sldLayoutId id="2147485928" r:id="rId15"/>
    <p:sldLayoutId id="2147485929" r:id="rId16"/>
    <p:sldLayoutId id="2147485930" r:id="rId17"/>
    <p:sldLayoutId id="2147485931" r:id="rId18"/>
    <p:sldLayoutId id="2147485932" r:id="rId19"/>
    <p:sldLayoutId id="2147485933" r:id="rId20"/>
    <p:sldLayoutId id="2147485934" r:id="rId21"/>
    <p:sldLayoutId id="2147485935" r:id="rId22"/>
    <p:sldLayoutId id="2147485936" r:id="rId23"/>
    <p:sldLayoutId id="2147485937" r:id="rId24"/>
    <p:sldLayoutId id="2147485938" r:id="rId25"/>
    <p:sldLayoutId id="2147485939" r:id="rId26"/>
    <p:sldLayoutId id="2147485940" r:id="rId27"/>
    <p:sldLayoutId id="2147485941" r:id="rId28"/>
    <p:sldLayoutId id="2147485942" r:id="rId29"/>
    <p:sldLayoutId id="2147485943" r:id="rId30"/>
    <p:sldLayoutId id="2147485944" r:id="rId31"/>
    <p:sldLayoutId id="2147485945" r:id="rId32"/>
    <p:sldLayoutId id="2147485946" r:id="rId33"/>
    <p:sldLayoutId id="2147485947" r:id="rId34"/>
    <p:sldLayoutId id="2147485948" r:id="rId35"/>
    <p:sldLayoutId id="2147485949" r:id="rId36"/>
    <p:sldLayoutId id="2147485950" r:id="rId37"/>
    <p:sldLayoutId id="2147485951" r:id="rId38"/>
    <p:sldLayoutId id="2147485952" r:id="rId39"/>
    <p:sldLayoutId id="2147485953" r:id="rId40"/>
    <p:sldLayoutId id="2147485954" r:id="rId41"/>
    <p:sldLayoutId id="2147485955" r:id="rId42"/>
    <p:sldLayoutId id="2147485956" r:id="rId43"/>
    <p:sldLayoutId id="2147485957" r:id="rId44"/>
    <p:sldLayoutId id="2147485958" r:id="rId45"/>
    <p:sldLayoutId id="2147485959" r:id="rId46"/>
    <p:sldLayoutId id="2147485960" r:id="rId47"/>
    <p:sldLayoutId id="2147485961" r:id="rId48"/>
    <p:sldLayoutId id="2147485962" r:id="rId49"/>
    <p:sldLayoutId id="2147485963" r:id="rId50"/>
    <p:sldLayoutId id="2147485964" r:id="rId51"/>
    <p:sldLayoutId id="2147485965" r:id="rId52"/>
    <p:sldLayoutId id="2147485966" r:id="rId53"/>
    <p:sldLayoutId id="2147485967" r:id="rId54"/>
    <p:sldLayoutId id="2147485968" r:id="rId55"/>
    <p:sldLayoutId id="2147485969" r:id="rId56"/>
    <p:sldLayoutId id="2147485970" r:id="rId57"/>
    <p:sldLayoutId id="2147485971" r:id="rId58"/>
    <p:sldLayoutId id="2147485972" r:id="rId59"/>
    <p:sldLayoutId id="2147485973" r:id="rId60"/>
    <p:sldLayoutId id="2147485974" r:id="rId61"/>
    <p:sldLayoutId id="2147485975" r:id="rId62"/>
    <p:sldLayoutId id="2147485976" r:id="rId63"/>
    <p:sldLayoutId id="2147485977" r:id="rId64"/>
    <p:sldLayoutId id="2147485978" r:id="rId65"/>
    <p:sldLayoutId id="2147485979" r:id="rId66"/>
    <p:sldLayoutId id="2147485980" r:id="rId67"/>
    <p:sldLayoutId id="2147485981" r:id="rId68"/>
    <p:sldLayoutId id="2147485982" r:id="rId69"/>
    <p:sldLayoutId id="2147485983" r:id="rId70"/>
    <p:sldLayoutId id="2147485984" r:id="rId71"/>
    <p:sldLayoutId id="2147485985" r:id="rId72"/>
    <p:sldLayoutId id="2147485986" r:id="rId73"/>
    <p:sldLayoutId id="2147485987" r:id="rId74"/>
    <p:sldLayoutId id="2147485988" r:id="rId75"/>
    <p:sldLayoutId id="2147485989" r:id="rId76"/>
    <p:sldLayoutId id="2147485990" r:id="rId77"/>
    <p:sldLayoutId id="2147485991" r:id="rId78"/>
    <p:sldLayoutId id="2147485992" r:id="rId79"/>
    <p:sldLayoutId id="2147485993" r:id="rId80"/>
    <p:sldLayoutId id="2147485994" r:id="rId81"/>
    <p:sldLayoutId id="2147485995" r:id="rId82"/>
    <p:sldLayoutId id="2147485996" r:id="rId83"/>
    <p:sldLayoutId id="2147485997" r:id="rId84"/>
    <p:sldLayoutId id="2147485998" r:id="rId85"/>
    <p:sldLayoutId id="2147485999" r:id="rId86"/>
    <p:sldLayoutId id="2147486000" r:id="rId87"/>
    <p:sldLayoutId id="2147486001" r:id="rId88"/>
    <p:sldLayoutId id="2147486002" r:id="rId89"/>
    <p:sldLayoutId id="2147486003" r:id="rId90"/>
    <p:sldLayoutId id="2147486004" r:id="rId91"/>
    <p:sldLayoutId id="2147486005" r:id="rId92"/>
    <p:sldLayoutId id="2147486006" r:id="rId93"/>
    <p:sldLayoutId id="2147486007" r:id="rId94"/>
    <p:sldLayoutId id="2147486008" r:id="rId95"/>
    <p:sldLayoutId id="2147486009" r:id="rId96"/>
    <p:sldLayoutId id="2147486010" r:id="rId97"/>
    <p:sldLayoutId id="2147486011" r:id="rId98"/>
    <p:sldLayoutId id="2147486012" r:id="rId99"/>
    <p:sldLayoutId id="2147486013" r:id="rId100"/>
    <p:sldLayoutId id="2147486014" r:id="rId101"/>
    <p:sldLayoutId id="2147486015" r:id="rId102"/>
    <p:sldLayoutId id="2147486016" r:id="rId103"/>
    <p:sldLayoutId id="2147486017" r:id="rId104"/>
    <p:sldLayoutId id="2147486018" r:id="rId105"/>
    <p:sldLayoutId id="2147486019" r:id="rId106"/>
    <p:sldLayoutId id="2147486020" r:id="rId107"/>
    <p:sldLayoutId id="2147486021" r:id="rId108"/>
    <p:sldLayoutId id="2147486022" r:id="rId109"/>
    <p:sldLayoutId id="2147486023" r:id="rId110"/>
    <p:sldLayoutId id="2147486024" r:id="rId111"/>
    <p:sldLayoutId id="2147486025" r:id="rId112"/>
    <p:sldLayoutId id="2147486026" r:id="rId113"/>
    <p:sldLayoutId id="2147486027" r:id="rId114"/>
    <p:sldLayoutId id="2147486028" r:id="rId115"/>
    <p:sldLayoutId id="2147486029" r:id="rId116"/>
    <p:sldLayoutId id="2147486030" r:id="rId117"/>
    <p:sldLayoutId id="2147486031" r:id="rId118"/>
    <p:sldLayoutId id="2147486032" r:id="rId119"/>
    <p:sldLayoutId id="2147486033" r:id="rId120"/>
    <p:sldLayoutId id="2147486034" r:id="rId121"/>
    <p:sldLayoutId id="2147486035" r:id="rId122"/>
    <p:sldLayoutId id="2147486036" r:id="rId123"/>
    <p:sldLayoutId id="2147486037" r:id="rId124"/>
    <p:sldLayoutId id="2147486038" r:id="rId125"/>
    <p:sldLayoutId id="2147486039" r:id="rId126"/>
    <p:sldLayoutId id="2147486040" r:id="rId127"/>
    <p:sldLayoutId id="2147486041" r:id="rId128"/>
    <p:sldLayoutId id="2147486042" r:id="rId129"/>
    <p:sldLayoutId id="2147486043" r:id="rId130"/>
    <p:sldLayoutId id="2147486044" r:id="rId131"/>
    <p:sldLayoutId id="2147486045" r:id="rId132"/>
    <p:sldLayoutId id="2147486046" r:id="rId133"/>
    <p:sldLayoutId id="2147486047" r:id="rId134"/>
    <p:sldLayoutId id="2147486048" r:id="rId135"/>
    <p:sldLayoutId id="2147486049" r:id="rId136"/>
    <p:sldLayoutId id="2147486050" r:id="rId137"/>
    <p:sldLayoutId id="2147486051" r:id="rId138"/>
    <p:sldLayoutId id="2147486052" r:id="rId139"/>
    <p:sldLayoutId id="2147486053" r:id="rId140"/>
    <p:sldLayoutId id="2147486054" r:id="rId141"/>
    <p:sldLayoutId id="2147486055" r:id="rId142"/>
    <p:sldLayoutId id="2147486056" r:id="rId143"/>
    <p:sldLayoutId id="2147486057" r:id="rId144"/>
    <p:sldLayoutId id="2147486058" r:id="rId145"/>
    <p:sldLayoutId id="2147486059" r:id="rId146"/>
    <p:sldLayoutId id="2147486060" r:id="rId147"/>
    <p:sldLayoutId id="2147486061" r:id="rId148"/>
    <p:sldLayoutId id="2147486062" r:id="rId149"/>
    <p:sldLayoutId id="2147486063" r:id="rId150"/>
    <p:sldLayoutId id="2147486064" r:id="rId151"/>
    <p:sldLayoutId id="2147486065" r:id="rId152"/>
    <p:sldLayoutId id="2147486066" r:id="rId153"/>
    <p:sldLayoutId id="2147486067" r:id="rId154"/>
    <p:sldLayoutId id="2147486068" r:id="rId155"/>
    <p:sldLayoutId id="2147486069" r:id="rId156"/>
    <p:sldLayoutId id="2147486070" r:id="rId157"/>
    <p:sldLayoutId id="2147486071" r:id="rId158"/>
    <p:sldLayoutId id="2147486072" r:id="rId159"/>
    <p:sldLayoutId id="2147486073" r:id="rId160"/>
    <p:sldLayoutId id="2147486074" r:id="rId161"/>
    <p:sldLayoutId id="2147486075" r:id="rId162"/>
    <p:sldLayoutId id="2147486076" r:id="rId163"/>
    <p:sldLayoutId id="2147486077" r:id="rId164"/>
    <p:sldLayoutId id="2147486078" r:id="rId165"/>
    <p:sldLayoutId id="2147486079" r:id="rId166"/>
    <p:sldLayoutId id="2147486080" r:id="rId167"/>
    <p:sldLayoutId id="2147486081" r:id="rId168"/>
    <p:sldLayoutId id="2147486082" r:id="rId169"/>
    <p:sldLayoutId id="2147486083" r:id="rId170"/>
    <p:sldLayoutId id="2147486084" r:id="rId171"/>
    <p:sldLayoutId id="2147486085" r:id="rId172"/>
    <p:sldLayoutId id="2147486086" r:id="rId173"/>
    <p:sldLayoutId id="2147486087" r:id="rId174"/>
    <p:sldLayoutId id="2147486088" r:id="rId175"/>
    <p:sldLayoutId id="2147486089" r:id="rId176"/>
    <p:sldLayoutId id="2147486090" r:id="rId177"/>
    <p:sldLayoutId id="2147486091" r:id="rId178"/>
    <p:sldLayoutId id="2147486092" r:id="rId179"/>
    <p:sldLayoutId id="2147486093" r:id="rId180"/>
    <p:sldLayoutId id="2147486094" r:id="rId181"/>
    <p:sldLayoutId id="2147486095" r:id="rId182"/>
    <p:sldLayoutId id="2147486096" r:id="rId183"/>
    <p:sldLayoutId id="2147486097" r:id="rId184"/>
    <p:sldLayoutId id="2147486098" r:id="rId185"/>
    <p:sldLayoutId id="2147486099" r:id="rId186"/>
    <p:sldLayoutId id="2147486100" r:id="rId187"/>
    <p:sldLayoutId id="2147486101" r:id="rId188"/>
    <p:sldLayoutId id="2147486102" r:id="rId189"/>
    <p:sldLayoutId id="2147486103" r:id="rId190"/>
    <p:sldLayoutId id="2147486104" r:id="rId191"/>
    <p:sldLayoutId id="2147486105" r:id="rId192"/>
    <p:sldLayoutId id="2147486106" r:id="rId193"/>
    <p:sldLayoutId id="2147486107" r:id="rId194"/>
    <p:sldLayoutId id="2147486108" r:id="rId195"/>
    <p:sldLayoutId id="2147486109" r:id="rId196"/>
    <p:sldLayoutId id="2147486110" r:id="rId197"/>
    <p:sldLayoutId id="2147486111" r:id="rId198"/>
    <p:sldLayoutId id="2147486112" r:id="rId199"/>
    <p:sldLayoutId id="2147486113" r:id="rId200"/>
    <p:sldLayoutId id="2147486114" r:id="rId201"/>
    <p:sldLayoutId id="2147486115" r:id="rId202"/>
    <p:sldLayoutId id="2147486116" r:id="rId203"/>
    <p:sldLayoutId id="2147486117" r:id="rId204"/>
    <p:sldLayoutId id="2147486118" r:id="rId205"/>
    <p:sldLayoutId id="2147486119" r:id="rId206"/>
    <p:sldLayoutId id="2147486120" r:id="rId207"/>
    <p:sldLayoutId id="2147486121" r:id="rId208"/>
    <p:sldLayoutId id="2147486122" r:id="rId209"/>
    <p:sldLayoutId id="2147486123" r:id="rId210"/>
    <p:sldLayoutId id="2147486124" r:id="rId211"/>
    <p:sldLayoutId id="2147486125" r:id="rId212"/>
    <p:sldLayoutId id="2147486126" r:id="rId213"/>
    <p:sldLayoutId id="2147486127" r:id="rId214"/>
    <p:sldLayoutId id="2147486128" r:id="rId215"/>
    <p:sldLayoutId id="2147486129" r:id="rId216"/>
    <p:sldLayoutId id="2147486130" r:id="rId217"/>
    <p:sldLayoutId id="2147486131" r:id="rId218"/>
    <p:sldLayoutId id="2147486132" r:id="rId219"/>
    <p:sldLayoutId id="2147486133" r:id="rId220"/>
    <p:sldLayoutId id="2147486134" r:id="rId221"/>
    <p:sldLayoutId id="2147486135" r:id="rId222"/>
    <p:sldLayoutId id="2147486136" r:id="rId223"/>
    <p:sldLayoutId id="2147486137" r:id="rId224"/>
    <p:sldLayoutId id="2147486138" r:id="rId225"/>
    <p:sldLayoutId id="2147486139" r:id="rId226"/>
    <p:sldLayoutId id="2147486140" r:id="rId227"/>
    <p:sldLayoutId id="2147486141" r:id="rId228"/>
    <p:sldLayoutId id="2147486142" r:id="rId229"/>
    <p:sldLayoutId id="2147486143" r:id="rId230"/>
    <p:sldLayoutId id="2147486144" r:id="rId231"/>
    <p:sldLayoutId id="2147486145" r:id="rId232"/>
    <p:sldLayoutId id="2147486146" r:id="rId233"/>
    <p:sldLayoutId id="2147486147" r:id="rId234"/>
    <p:sldLayoutId id="2147486148" r:id="rId235"/>
    <p:sldLayoutId id="2147486149" r:id="rId236"/>
    <p:sldLayoutId id="2147486150" r:id="rId237"/>
    <p:sldLayoutId id="2147486151" r:id="rId238"/>
    <p:sldLayoutId id="2147486152" r:id="rId239"/>
    <p:sldLayoutId id="2147486153" r:id="rId240"/>
    <p:sldLayoutId id="2147486154" r:id="rId241"/>
    <p:sldLayoutId id="2147486155" r:id="rId242"/>
    <p:sldLayoutId id="2147486156" r:id="rId243"/>
    <p:sldLayoutId id="2147486157" r:id="rId244"/>
    <p:sldLayoutId id="2147486158" r:id="rId245"/>
    <p:sldLayoutId id="2147486159" r:id="rId246"/>
    <p:sldLayoutId id="2147486160" r:id="rId247"/>
    <p:sldLayoutId id="2147486161" r:id="rId248"/>
    <p:sldLayoutId id="2147486162" r:id="rId249"/>
    <p:sldLayoutId id="2147486163" r:id="rId250"/>
    <p:sldLayoutId id="2147486164" r:id="rId251"/>
    <p:sldLayoutId id="2147486165" r:id="rId252"/>
    <p:sldLayoutId id="2147486166" r:id="rId253"/>
    <p:sldLayoutId id="2147486167" r:id="rId254"/>
    <p:sldLayoutId id="2147486168" r:id="rId255"/>
    <p:sldLayoutId id="2147486169" r:id="rId256"/>
    <p:sldLayoutId id="2147486170" r:id="rId257"/>
    <p:sldLayoutId id="2147486171" r:id="rId258"/>
    <p:sldLayoutId id="2147486172" r:id="rId259"/>
    <p:sldLayoutId id="2147486173" r:id="rId260"/>
    <p:sldLayoutId id="2147486174" r:id="rId261"/>
    <p:sldLayoutId id="2147486175" r:id="rId262"/>
    <p:sldLayoutId id="2147486176" r:id="rId263"/>
    <p:sldLayoutId id="2147486177" r:id="rId264"/>
    <p:sldLayoutId id="2147486178" r:id="rId265"/>
    <p:sldLayoutId id="2147486179" r:id="rId266"/>
    <p:sldLayoutId id="2147486180" r:id="rId267"/>
    <p:sldLayoutId id="2147486181" r:id="rId268"/>
    <p:sldLayoutId id="2147486182" r:id="rId269"/>
    <p:sldLayoutId id="2147486183" r:id="rId270"/>
    <p:sldLayoutId id="2147486184" r:id="rId271"/>
    <p:sldLayoutId id="2147486185" r:id="rId272"/>
    <p:sldLayoutId id="2147486186" r:id="rId273"/>
    <p:sldLayoutId id="2147486187" r:id="rId274"/>
    <p:sldLayoutId id="2147486188" r:id="rId275"/>
    <p:sldLayoutId id="2147486189" r:id="rId276"/>
    <p:sldLayoutId id="2147486190" r:id="rId277"/>
    <p:sldLayoutId id="2147486191" r:id="rId278"/>
    <p:sldLayoutId id="2147486192" r:id="rId279"/>
    <p:sldLayoutId id="2147486193" r:id="rId280"/>
    <p:sldLayoutId id="2147486194" r:id="rId281"/>
    <p:sldLayoutId id="2147486195" r:id="rId282"/>
    <p:sldLayoutId id="2147486196" r:id="rId283"/>
    <p:sldLayoutId id="2147486197" r:id="rId284"/>
    <p:sldLayoutId id="2147486198" r:id="rId285"/>
    <p:sldLayoutId id="2147486199" r:id="rId286"/>
    <p:sldLayoutId id="2147486200" r:id="rId287"/>
    <p:sldLayoutId id="2147486201" r:id="rId288"/>
    <p:sldLayoutId id="2147486202" r:id="rId289"/>
    <p:sldLayoutId id="2147486203" r:id="rId290"/>
    <p:sldLayoutId id="2147486204" r:id="rId291"/>
    <p:sldLayoutId id="2147486205" r:id="rId292"/>
    <p:sldLayoutId id="2147486206" r:id="rId293"/>
    <p:sldLayoutId id="2147486207" r:id="rId294"/>
    <p:sldLayoutId id="2147486208" r:id="rId295"/>
    <p:sldLayoutId id="2147486209" r:id="rId296"/>
    <p:sldLayoutId id="2147486210" r:id="rId297"/>
    <p:sldLayoutId id="2147486211" r:id="rId298"/>
    <p:sldLayoutId id="2147486212" r:id="rId299"/>
    <p:sldLayoutId id="2147486213" r:id="rId300"/>
    <p:sldLayoutId id="2147486214" r:id="rId301"/>
    <p:sldLayoutId id="2147486215" r:id="rId302"/>
    <p:sldLayoutId id="2147486216" r:id="rId303"/>
    <p:sldLayoutId id="2147486217" r:id="rId304"/>
    <p:sldLayoutId id="2147486218" r:id="rId305"/>
    <p:sldLayoutId id="2147486219" r:id="rId306"/>
    <p:sldLayoutId id="2147486220" r:id="rId307"/>
    <p:sldLayoutId id="2147486221" r:id="rId308"/>
    <p:sldLayoutId id="2147486222" r:id="rId309"/>
    <p:sldLayoutId id="2147486223" r:id="rId310"/>
    <p:sldLayoutId id="2147486224" r:id="rId311"/>
    <p:sldLayoutId id="2147486225" r:id="rId312"/>
    <p:sldLayoutId id="2147486226" r:id="rId313"/>
    <p:sldLayoutId id="2147486227" r:id="rId314"/>
    <p:sldLayoutId id="2147486228" r:id="rId315"/>
    <p:sldLayoutId id="2147486229" r:id="rId316"/>
    <p:sldLayoutId id="2147486230" r:id="rId317"/>
    <p:sldLayoutId id="2147486231" r:id="rId318"/>
    <p:sldLayoutId id="2147486232" r:id="rId319"/>
    <p:sldLayoutId id="2147486233" r:id="rId320"/>
    <p:sldLayoutId id="2147486234" r:id="rId321"/>
    <p:sldLayoutId id="2147486235" r:id="rId322"/>
    <p:sldLayoutId id="2147486236" r:id="rId323"/>
    <p:sldLayoutId id="2147486237" r:id="rId324"/>
    <p:sldLayoutId id="2147486238" r:id="rId325"/>
    <p:sldLayoutId id="2147486239" r:id="rId326"/>
    <p:sldLayoutId id="2147486240" r:id="rId327"/>
    <p:sldLayoutId id="2147486241" r:id="rId328"/>
    <p:sldLayoutId id="2147486242" r:id="rId329"/>
    <p:sldLayoutId id="2147486243" r:id="rId330"/>
    <p:sldLayoutId id="2147486244" r:id="rId331"/>
    <p:sldLayoutId id="2147486245" r:id="rId332"/>
    <p:sldLayoutId id="2147486246" r:id="rId333"/>
    <p:sldLayoutId id="2147486247" r:id="rId334"/>
    <p:sldLayoutId id="2147486248" r:id="rId335"/>
    <p:sldLayoutId id="2147486249" r:id="rId336"/>
    <p:sldLayoutId id="2147486250" r:id="rId337"/>
    <p:sldLayoutId id="2147486251" r:id="rId338"/>
    <p:sldLayoutId id="2147486252" r:id="rId339"/>
    <p:sldLayoutId id="2147486253" r:id="rId340"/>
    <p:sldLayoutId id="2147486254" r:id="rId341"/>
    <p:sldLayoutId id="2147486255" r:id="rId342"/>
    <p:sldLayoutId id="2147486256" r:id="rId343"/>
    <p:sldLayoutId id="2147486257" r:id="rId344"/>
    <p:sldLayoutId id="2147486258" r:id="rId345"/>
    <p:sldLayoutId id="2147486259" r:id="rId346"/>
    <p:sldLayoutId id="2147486260" r:id="rId347"/>
    <p:sldLayoutId id="2147486261" r:id="rId348"/>
    <p:sldLayoutId id="2147486262" r:id="rId349"/>
    <p:sldLayoutId id="2147486263" r:id="rId350"/>
    <p:sldLayoutId id="2147486264" r:id="rId351"/>
    <p:sldLayoutId id="2147486265" r:id="rId352"/>
    <p:sldLayoutId id="2147486266" r:id="rId353"/>
    <p:sldLayoutId id="2147486267" r:id="rId354"/>
    <p:sldLayoutId id="2147486268" r:id="rId355"/>
    <p:sldLayoutId id="2147486269" r:id="rId356"/>
    <p:sldLayoutId id="2147486270" r:id="rId357"/>
    <p:sldLayoutId id="2147486271" r:id="rId358"/>
    <p:sldLayoutId id="2147486272" r:id="rId359"/>
    <p:sldLayoutId id="2147486273" r:id="rId360"/>
    <p:sldLayoutId id="2147486274" r:id="rId361"/>
    <p:sldLayoutId id="2147486275" r:id="rId362"/>
    <p:sldLayoutId id="2147486276" r:id="rId363"/>
    <p:sldLayoutId id="2147486277" r:id="rId364"/>
    <p:sldLayoutId id="2147486278" r:id="rId365"/>
    <p:sldLayoutId id="2147486279" r:id="rId366"/>
    <p:sldLayoutId id="2147486280" r:id="rId367"/>
    <p:sldLayoutId id="2147486281" r:id="rId368"/>
    <p:sldLayoutId id="2147486282" r:id="rId369"/>
    <p:sldLayoutId id="2147486283" r:id="rId370"/>
    <p:sldLayoutId id="2147486284" r:id="rId371"/>
    <p:sldLayoutId id="2147486285" r:id="rId372"/>
    <p:sldLayoutId id="2147486286" r:id="rId373"/>
    <p:sldLayoutId id="2147486287" r:id="rId374"/>
    <p:sldLayoutId id="2147486288" r:id="rId375"/>
    <p:sldLayoutId id="2147486289" r:id="rId376"/>
    <p:sldLayoutId id="2147486290" r:id="rId377"/>
    <p:sldLayoutId id="2147486291" r:id="rId378"/>
    <p:sldLayoutId id="2147486292" r:id="rId379"/>
    <p:sldLayoutId id="2147486293" r:id="rId380"/>
    <p:sldLayoutId id="2147486294" r:id="rId381"/>
    <p:sldLayoutId id="2147486295" r:id="rId382"/>
    <p:sldLayoutId id="2147486296" r:id="rId383"/>
    <p:sldLayoutId id="2147486297" r:id="rId384"/>
    <p:sldLayoutId id="2147486298" r:id="rId385"/>
    <p:sldLayoutId id="2147486299" r:id="rId386"/>
    <p:sldLayoutId id="2147486300" r:id="rId387"/>
    <p:sldLayoutId id="2147486301" r:id="rId388"/>
    <p:sldLayoutId id="2147486302" r:id="rId389"/>
    <p:sldLayoutId id="2147486303" r:id="rId390"/>
    <p:sldLayoutId id="2147486304" r:id="rId391"/>
    <p:sldLayoutId id="2147486305" r:id="rId392"/>
    <p:sldLayoutId id="2147486306" r:id="rId393"/>
    <p:sldLayoutId id="2147486307" r:id="rId394"/>
    <p:sldLayoutId id="2147486308" r:id="rId395"/>
    <p:sldLayoutId id="2147486309" r:id="rId396"/>
    <p:sldLayoutId id="2147486310" r:id="rId397"/>
    <p:sldLayoutId id="2147486311" r:id="rId398"/>
    <p:sldLayoutId id="2147486312" r:id="rId399"/>
    <p:sldLayoutId id="2147486313" r:id="rId400"/>
    <p:sldLayoutId id="2147486314" r:id="rId401"/>
    <p:sldLayoutId id="2147486315" r:id="rId402"/>
    <p:sldLayoutId id="2147486316" r:id="rId403"/>
    <p:sldLayoutId id="2147486317" r:id="rId404"/>
    <p:sldLayoutId id="2147486318" r:id="rId405"/>
    <p:sldLayoutId id="2147486319" r:id="rId406"/>
    <p:sldLayoutId id="2147486320" r:id="rId407"/>
    <p:sldLayoutId id="2147486321" r:id="rId408"/>
    <p:sldLayoutId id="2147486322" r:id="rId409"/>
    <p:sldLayoutId id="2147486323" r:id="rId410"/>
    <p:sldLayoutId id="2147486324" r:id="rId411"/>
    <p:sldLayoutId id="2147486325" r:id="rId412"/>
    <p:sldLayoutId id="2147486326" r:id="rId413"/>
    <p:sldLayoutId id="2147486327" r:id="rId414"/>
    <p:sldLayoutId id="2147486328" r:id="rId415"/>
    <p:sldLayoutId id="2147486329" r:id="rId416"/>
    <p:sldLayoutId id="2147486330" r:id="rId417"/>
    <p:sldLayoutId id="2147486331" r:id="rId418"/>
    <p:sldLayoutId id="2147486332" r:id="rId419"/>
    <p:sldLayoutId id="2147486333" r:id="rId420"/>
    <p:sldLayoutId id="2147486334" r:id="rId421"/>
    <p:sldLayoutId id="2147486335" r:id="rId422"/>
    <p:sldLayoutId id="2147486336" r:id="rId423"/>
    <p:sldLayoutId id="2147486337" r:id="rId424"/>
    <p:sldLayoutId id="2147486338" r:id="rId425"/>
    <p:sldLayoutId id="2147486339" r:id="rId426"/>
    <p:sldLayoutId id="2147486340" r:id="rId427"/>
    <p:sldLayoutId id="2147486341" r:id="rId428"/>
    <p:sldLayoutId id="2147486342" r:id="rId429"/>
    <p:sldLayoutId id="2147486343" r:id="rId430"/>
    <p:sldLayoutId id="2147486344" r:id="rId431"/>
    <p:sldLayoutId id="2147486345" r:id="rId432"/>
    <p:sldLayoutId id="2147486346" r:id="rId433"/>
    <p:sldLayoutId id="2147486347" r:id="rId434"/>
    <p:sldLayoutId id="2147486348" r:id="rId435"/>
    <p:sldLayoutId id="2147486349" r:id="rId436"/>
    <p:sldLayoutId id="2147486350" r:id="rId437"/>
    <p:sldLayoutId id="2147486351" r:id="rId438"/>
    <p:sldLayoutId id="2147486352" r:id="rId439"/>
    <p:sldLayoutId id="2147486353" r:id="rId440"/>
    <p:sldLayoutId id="2147486354" r:id="rId441"/>
    <p:sldLayoutId id="2147486355" r:id="rId442"/>
    <p:sldLayoutId id="2147486356" r:id="rId443"/>
    <p:sldLayoutId id="2147486357" r:id="rId444"/>
    <p:sldLayoutId id="2147486358" r:id="rId445"/>
    <p:sldLayoutId id="2147486359" r:id="rId446"/>
    <p:sldLayoutId id="2147486360" r:id="rId447"/>
    <p:sldLayoutId id="2147486361" r:id="rId448"/>
    <p:sldLayoutId id="2147486362" r:id="rId449"/>
    <p:sldLayoutId id="2147486363" r:id="rId450"/>
    <p:sldLayoutId id="2147486364" r:id="rId451"/>
    <p:sldLayoutId id="2147486365" r:id="rId452"/>
    <p:sldLayoutId id="2147486366" r:id="rId453"/>
    <p:sldLayoutId id="2147486367" r:id="rId454"/>
    <p:sldLayoutId id="2147486368" r:id="rId455"/>
    <p:sldLayoutId id="2147486369" r:id="rId456"/>
    <p:sldLayoutId id="2147486370" r:id="rId457"/>
    <p:sldLayoutId id="2147486371" r:id="rId458"/>
    <p:sldLayoutId id="2147486372" r:id="rId459"/>
    <p:sldLayoutId id="2147486373" r:id="rId460"/>
    <p:sldLayoutId id="2147486374" r:id="rId461"/>
    <p:sldLayoutId id="2147486375" r:id="rId462"/>
    <p:sldLayoutId id="2147486376" r:id="rId463"/>
    <p:sldLayoutId id="2147486377" r:id="rId464"/>
    <p:sldLayoutId id="2147486378" r:id="rId465"/>
    <p:sldLayoutId id="2147486379" r:id="rId466"/>
    <p:sldLayoutId id="2147486380" r:id="rId467"/>
    <p:sldLayoutId id="2147486381" r:id="rId468"/>
    <p:sldLayoutId id="2147486382" r:id="rId469"/>
    <p:sldLayoutId id="2147486383" r:id="rId470"/>
    <p:sldLayoutId id="2147486384" r:id="rId471"/>
    <p:sldLayoutId id="2147486385" r:id="rId472"/>
    <p:sldLayoutId id="2147486386" r:id="rId473"/>
    <p:sldLayoutId id="2147486387" r:id="rId474"/>
    <p:sldLayoutId id="2147486388" r:id="rId475"/>
    <p:sldLayoutId id="2147486389" r:id="rId476"/>
    <p:sldLayoutId id="2147486390" r:id="rId477"/>
    <p:sldLayoutId id="2147486391" r:id="rId478"/>
    <p:sldLayoutId id="2147486392" r:id="rId479"/>
    <p:sldLayoutId id="2147486393" r:id="rId480"/>
    <p:sldLayoutId id="2147486394" r:id="rId481"/>
    <p:sldLayoutId id="2147486395" r:id="rId482"/>
    <p:sldLayoutId id="2147486396" r:id="rId483"/>
    <p:sldLayoutId id="2147486397" r:id="rId484"/>
    <p:sldLayoutId id="2147486398" r:id="rId485"/>
    <p:sldLayoutId id="2147486399" r:id="rId486"/>
    <p:sldLayoutId id="2147486400" r:id="rId487"/>
    <p:sldLayoutId id="2147486401" r:id="rId488"/>
    <p:sldLayoutId id="2147486402" r:id="rId489"/>
    <p:sldLayoutId id="2147486403" r:id="rId490"/>
    <p:sldLayoutId id="2147486404" r:id="rId491"/>
    <p:sldLayoutId id="2147486405" r:id="rId492"/>
    <p:sldLayoutId id="2147486406" r:id="rId493"/>
    <p:sldLayoutId id="2147486407" r:id="rId494"/>
    <p:sldLayoutId id="2147486408" r:id="rId495"/>
    <p:sldLayoutId id="2147486409" r:id="rId496"/>
    <p:sldLayoutId id="2147486410" r:id="rId497"/>
    <p:sldLayoutId id="2147486411" r:id="rId498"/>
    <p:sldLayoutId id="2147486412" r:id="rId499"/>
    <p:sldLayoutId id="2147486413" r:id="rId500"/>
    <p:sldLayoutId id="2147486414" r:id="rId501"/>
    <p:sldLayoutId id="2147486415" r:id="rId502"/>
    <p:sldLayoutId id="2147486416" r:id="rId503"/>
    <p:sldLayoutId id="2147486417" r:id="rId504"/>
    <p:sldLayoutId id="2147486418" r:id="rId505"/>
    <p:sldLayoutId id="2147486419" r:id="rId506"/>
    <p:sldLayoutId id="2147486420" r:id="rId507"/>
    <p:sldLayoutId id="2147486421" r:id="rId508"/>
    <p:sldLayoutId id="2147486422" r:id="rId509"/>
    <p:sldLayoutId id="2147486423" r:id="rId510"/>
    <p:sldLayoutId id="2147486424" r:id="rId511"/>
    <p:sldLayoutId id="2147486425" r:id="rId512"/>
    <p:sldLayoutId id="2147486426" r:id="rId513"/>
    <p:sldLayoutId id="2147486427" r:id="rId514"/>
    <p:sldLayoutId id="2147486428" r:id="rId515"/>
    <p:sldLayoutId id="2147486429" r:id="rId516"/>
    <p:sldLayoutId id="2147486430" r:id="rId517"/>
    <p:sldLayoutId id="2147486431" r:id="rId518"/>
    <p:sldLayoutId id="2147486432" r:id="rId519"/>
    <p:sldLayoutId id="2147486433" r:id="rId520"/>
    <p:sldLayoutId id="2147486434" r:id="rId521"/>
    <p:sldLayoutId id="2147486435" r:id="rId522"/>
    <p:sldLayoutId id="2147486436" r:id="rId523"/>
    <p:sldLayoutId id="2147486437" r:id="rId524"/>
    <p:sldLayoutId id="2147486438" r:id="rId525"/>
    <p:sldLayoutId id="2147486439" r:id="rId526"/>
    <p:sldLayoutId id="2147486440" r:id="rId527"/>
    <p:sldLayoutId id="2147486441" r:id="rId528"/>
    <p:sldLayoutId id="2147486442" r:id="rId529"/>
    <p:sldLayoutId id="2147486443" r:id="rId530"/>
    <p:sldLayoutId id="2147486444" r:id="rId531"/>
    <p:sldLayoutId id="2147486445" r:id="rId532"/>
    <p:sldLayoutId id="2147486446" r:id="rId533"/>
    <p:sldLayoutId id="2147486447" r:id="rId534"/>
    <p:sldLayoutId id="2147486448" r:id="rId535"/>
    <p:sldLayoutId id="2147486449" r:id="rId536"/>
    <p:sldLayoutId id="2147486450" r:id="rId537"/>
    <p:sldLayoutId id="2147486451" r:id="rId538"/>
    <p:sldLayoutId id="2147486452" r:id="rId539"/>
    <p:sldLayoutId id="2147486453" r:id="rId540"/>
    <p:sldLayoutId id="2147486454" r:id="rId541"/>
    <p:sldLayoutId id="2147486455" r:id="rId542"/>
    <p:sldLayoutId id="2147486456" r:id="rId543"/>
    <p:sldLayoutId id="2147486457" r:id="rId544"/>
    <p:sldLayoutId id="2147486458" r:id="rId545"/>
    <p:sldLayoutId id="2147486459" r:id="rId546"/>
    <p:sldLayoutId id="2147486460" r:id="rId547"/>
    <p:sldLayoutId id="2147486461" r:id="rId548"/>
    <p:sldLayoutId id="2147486462" r:id="rId549"/>
    <p:sldLayoutId id="2147486463" r:id="rId550"/>
    <p:sldLayoutId id="2147486464" r:id="rId551"/>
    <p:sldLayoutId id="2147486465" r:id="rId552"/>
    <p:sldLayoutId id="2147486466" r:id="rId553"/>
    <p:sldLayoutId id="2147486467" r:id="rId554"/>
    <p:sldLayoutId id="2147486468" r:id="rId555"/>
    <p:sldLayoutId id="2147486469" r:id="rId556"/>
    <p:sldLayoutId id="2147486470" r:id="rId557"/>
    <p:sldLayoutId id="2147486471" r:id="rId558"/>
    <p:sldLayoutId id="2147486472" r:id="rId559"/>
    <p:sldLayoutId id="2147486473" r:id="rId560"/>
    <p:sldLayoutId id="2147486474" r:id="rId561"/>
    <p:sldLayoutId id="2147486475" r:id="rId562"/>
    <p:sldLayoutId id="2147486476" r:id="rId563"/>
    <p:sldLayoutId id="2147486477" r:id="rId564"/>
    <p:sldLayoutId id="2147486478" r:id="rId565"/>
    <p:sldLayoutId id="2147486479" r:id="rId566"/>
    <p:sldLayoutId id="2147486480" r:id="rId567"/>
    <p:sldLayoutId id="2147486481" r:id="rId568"/>
    <p:sldLayoutId id="2147486482" r:id="rId569"/>
    <p:sldLayoutId id="2147486483" r:id="rId570"/>
    <p:sldLayoutId id="2147486484" r:id="rId571"/>
    <p:sldLayoutId id="2147486485" r:id="rId572"/>
    <p:sldLayoutId id="2147486486" r:id="rId573"/>
    <p:sldLayoutId id="2147486487" r:id="rId574"/>
    <p:sldLayoutId id="2147486488" r:id="rId575"/>
    <p:sldLayoutId id="2147486489" r:id="rId576"/>
    <p:sldLayoutId id="2147486490" r:id="rId577"/>
    <p:sldLayoutId id="2147486491" r:id="rId578"/>
    <p:sldLayoutId id="2147486492" r:id="rId579"/>
    <p:sldLayoutId id="2147486493" r:id="rId580"/>
    <p:sldLayoutId id="2147486494" r:id="rId581"/>
    <p:sldLayoutId id="2147486495" r:id="rId582"/>
    <p:sldLayoutId id="2147486496" r:id="rId583"/>
    <p:sldLayoutId id="2147486497" r:id="rId584"/>
    <p:sldLayoutId id="2147486498" r:id="rId585"/>
    <p:sldLayoutId id="2147486499" r:id="rId586"/>
    <p:sldLayoutId id="2147486500" r:id="rId587"/>
    <p:sldLayoutId id="2147486501" r:id="rId588"/>
    <p:sldLayoutId id="2147486502" r:id="rId589"/>
    <p:sldLayoutId id="2147486503" r:id="rId590"/>
    <p:sldLayoutId id="2147486504" r:id="rId591"/>
    <p:sldLayoutId id="2147486505" r:id="rId592"/>
    <p:sldLayoutId id="2147486506" r:id="rId593"/>
    <p:sldLayoutId id="2147486507" r:id="rId594"/>
    <p:sldLayoutId id="2147486508" r:id="rId595"/>
    <p:sldLayoutId id="2147486509" r:id="rId596"/>
    <p:sldLayoutId id="2147486510" r:id="rId597"/>
    <p:sldLayoutId id="2147486511" r:id="rId598"/>
    <p:sldLayoutId id="2147486512" r:id="rId599"/>
    <p:sldLayoutId id="2147486513" r:id="rId600"/>
    <p:sldLayoutId id="2147486514" r:id="rId601"/>
    <p:sldLayoutId id="2147486515" r:id="rId602"/>
    <p:sldLayoutId id="2147486516" r:id="rId603"/>
    <p:sldLayoutId id="2147486517" r:id="rId604"/>
    <p:sldLayoutId id="2147486518" r:id="rId605"/>
    <p:sldLayoutId id="2147486519" r:id="rId606"/>
    <p:sldLayoutId id="2147486520" r:id="rId607"/>
    <p:sldLayoutId id="2147486521" r:id="rId608"/>
    <p:sldLayoutId id="2147486522" r:id="rId609"/>
    <p:sldLayoutId id="2147486523" r:id="rId610"/>
    <p:sldLayoutId id="2147486524" r:id="rId611"/>
    <p:sldLayoutId id="2147486525" r:id="rId612"/>
    <p:sldLayoutId id="2147486526" r:id="rId613"/>
    <p:sldLayoutId id="2147486527" r:id="rId614"/>
    <p:sldLayoutId id="2147486528" r:id="rId615"/>
    <p:sldLayoutId id="2147486529" r:id="rId616"/>
    <p:sldLayoutId id="2147486530" r:id="rId617"/>
    <p:sldLayoutId id="2147486531" r:id="rId618"/>
    <p:sldLayoutId id="2147486532" r:id="rId619"/>
    <p:sldLayoutId id="2147486533" r:id="rId620"/>
    <p:sldLayoutId id="2147486534" r:id="rId621"/>
    <p:sldLayoutId id="2147486535" r:id="rId622"/>
    <p:sldLayoutId id="2147486536" r:id="rId623"/>
    <p:sldLayoutId id="2147486537" r:id="rId624"/>
    <p:sldLayoutId id="2147486538" r:id="rId625"/>
    <p:sldLayoutId id="2147486539" r:id="rId626"/>
    <p:sldLayoutId id="2147486540" r:id="rId627"/>
    <p:sldLayoutId id="2147486541" r:id="rId628"/>
    <p:sldLayoutId id="2147486542" r:id="rId629"/>
    <p:sldLayoutId id="2147486543" r:id="rId630"/>
    <p:sldLayoutId id="2147486544" r:id="rId631"/>
    <p:sldLayoutId id="2147486545" r:id="rId632"/>
    <p:sldLayoutId id="2147486546" r:id="rId633"/>
    <p:sldLayoutId id="2147486547" r:id="rId634"/>
    <p:sldLayoutId id="2147486548" r:id="rId635"/>
    <p:sldLayoutId id="2147486549" r:id="rId636"/>
    <p:sldLayoutId id="2147486550" r:id="rId637"/>
    <p:sldLayoutId id="2147486551" r:id="rId638"/>
    <p:sldLayoutId id="2147486552" r:id="rId639"/>
    <p:sldLayoutId id="2147486553" r:id="rId640"/>
    <p:sldLayoutId id="2147486554" r:id="rId641"/>
    <p:sldLayoutId id="2147486555" r:id="rId642"/>
    <p:sldLayoutId id="2147486556" r:id="rId643"/>
    <p:sldLayoutId id="2147486557" r:id="rId644"/>
    <p:sldLayoutId id="2147486558" r:id="rId645"/>
    <p:sldLayoutId id="2147486559" r:id="rId646"/>
    <p:sldLayoutId id="2147486560" r:id="rId647"/>
    <p:sldLayoutId id="2147486561" r:id="rId648"/>
    <p:sldLayoutId id="2147486562" r:id="rId649"/>
    <p:sldLayoutId id="2147486563" r:id="rId650"/>
    <p:sldLayoutId id="2147486564" r:id="rId651"/>
    <p:sldLayoutId id="2147486565" r:id="rId652"/>
    <p:sldLayoutId id="2147486566" r:id="rId653"/>
    <p:sldLayoutId id="2147486567" r:id="rId654"/>
    <p:sldLayoutId id="2147486568" r:id="rId655"/>
    <p:sldLayoutId id="2147486569" r:id="rId656"/>
    <p:sldLayoutId id="2147486570" r:id="rId657"/>
    <p:sldLayoutId id="2147486571" r:id="rId658"/>
    <p:sldLayoutId id="2147486572" r:id="rId659"/>
    <p:sldLayoutId id="2147486573" r:id="rId660"/>
    <p:sldLayoutId id="2147486574" r:id="rId661"/>
    <p:sldLayoutId id="2147486575" r:id="rId662"/>
    <p:sldLayoutId id="2147486576" r:id="rId663"/>
    <p:sldLayoutId id="2147486577" r:id="rId664"/>
    <p:sldLayoutId id="2147486578" r:id="rId665"/>
    <p:sldLayoutId id="2147486579" r:id="rId666"/>
    <p:sldLayoutId id="2147486580" r:id="rId667"/>
    <p:sldLayoutId id="2147486581" r:id="rId668"/>
    <p:sldLayoutId id="2147486582" r:id="rId669"/>
    <p:sldLayoutId id="2147486583" r:id="rId670"/>
    <p:sldLayoutId id="2147486584" r:id="rId671"/>
    <p:sldLayoutId id="2147486585" r:id="rId672"/>
    <p:sldLayoutId id="2147486586" r:id="rId673"/>
    <p:sldLayoutId id="2147486587" r:id="rId674"/>
    <p:sldLayoutId id="2147486588" r:id="rId675"/>
    <p:sldLayoutId id="2147486589" r:id="rId676"/>
    <p:sldLayoutId id="2147486590" r:id="rId677"/>
    <p:sldLayoutId id="2147486591" r:id="rId678"/>
    <p:sldLayoutId id="2147486592" r:id="rId679"/>
    <p:sldLayoutId id="2147486593" r:id="rId680"/>
    <p:sldLayoutId id="2147486594" r:id="rId681"/>
    <p:sldLayoutId id="2147486595" r:id="rId682"/>
    <p:sldLayoutId id="2147486596" r:id="rId683"/>
    <p:sldLayoutId id="2147486597" r:id="rId684"/>
    <p:sldLayoutId id="2147486598" r:id="rId685"/>
    <p:sldLayoutId id="2147486599" r:id="rId686"/>
    <p:sldLayoutId id="2147486600" r:id="rId687"/>
    <p:sldLayoutId id="2147486601" r:id="rId688"/>
    <p:sldLayoutId id="2147486602" r:id="rId689"/>
    <p:sldLayoutId id="2147486603" r:id="rId690"/>
    <p:sldLayoutId id="2147486604" r:id="rId691"/>
    <p:sldLayoutId id="2147486605" r:id="rId692"/>
    <p:sldLayoutId id="2147486606" r:id="rId693"/>
    <p:sldLayoutId id="2147486607" r:id="rId694"/>
    <p:sldLayoutId id="2147486608" r:id="rId695"/>
    <p:sldLayoutId id="2147486609" r:id="rId696"/>
    <p:sldLayoutId id="2147486610" r:id="rId697"/>
    <p:sldLayoutId id="2147486611" r:id="rId698"/>
    <p:sldLayoutId id="2147486612" r:id="rId699"/>
    <p:sldLayoutId id="2147486613" r:id="rId700"/>
    <p:sldLayoutId id="2147486614" r:id="rId701"/>
    <p:sldLayoutId id="2147486615" r:id="rId702"/>
    <p:sldLayoutId id="2147486616" r:id="rId703"/>
    <p:sldLayoutId id="2147486617" r:id="rId704"/>
    <p:sldLayoutId id="2147486618" r:id="rId705"/>
    <p:sldLayoutId id="2147486619" r:id="rId706"/>
    <p:sldLayoutId id="2147486620" r:id="rId707"/>
    <p:sldLayoutId id="2147486621" r:id="rId708"/>
    <p:sldLayoutId id="2147486622" r:id="rId709"/>
    <p:sldLayoutId id="2147486623" r:id="rId710"/>
    <p:sldLayoutId id="2147486624" r:id="rId711"/>
    <p:sldLayoutId id="2147486625" r:id="rId712"/>
    <p:sldLayoutId id="2147486626" r:id="rId713"/>
    <p:sldLayoutId id="2147486627" r:id="rId714"/>
    <p:sldLayoutId id="2147486628" r:id="rId715"/>
    <p:sldLayoutId id="2147486629" r:id="rId716"/>
    <p:sldLayoutId id="2147486630" r:id="rId717"/>
    <p:sldLayoutId id="2147486631" r:id="rId718"/>
    <p:sldLayoutId id="2147486632" r:id="rId719"/>
    <p:sldLayoutId id="2147486633" r:id="rId720"/>
    <p:sldLayoutId id="2147486634" r:id="rId721"/>
    <p:sldLayoutId id="2147486635" r:id="rId722"/>
    <p:sldLayoutId id="2147486636" r:id="rId723"/>
    <p:sldLayoutId id="2147486637" r:id="rId724"/>
    <p:sldLayoutId id="2147486638" r:id="rId725"/>
    <p:sldLayoutId id="2147486639" r:id="rId726"/>
    <p:sldLayoutId id="2147486640" r:id="rId727"/>
    <p:sldLayoutId id="2147486641" r:id="rId728"/>
    <p:sldLayoutId id="2147486642" r:id="rId729"/>
    <p:sldLayoutId id="2147486643" r:id="rId730"/>
    <p:sldLayoutId id="2147486644" r:id="rId731"/>
    <p:sldLayoutId id="2147486645" r:id="rId732"/>
    <p:sldLayoutId id="2147486646" r:id="rId733"/>
    <p:sldLayoutId id="2147486647" r:id="rId734"/>
    <p:sldLayoutId id="2147486648" r:id="rId735"/>
    <p:sldLayoutId id="2147486649" r:id="rId736"/>
    <p:sldLayoutId id="2147486650" r:id="rId737"/>
    <p:sldLayoutId id="2147486651" r:id="rId738"/>
    <p:sldLayoutId id="2147486652" r:id="rId739"/>
    <p:sldLayoutId id="2147486653" r:id="rId740"/>
    <p:sldLayoutId id="2147486654" r:id="rId741"/>
    <p:sldLayoutId id="2147486655" r:id="rId742"/>
    <p:sldLayoutId id="2147486656" r:id="rId743"/>
    <p:sldLayoutId id="2147486657" r:id="rId744"/>
    <p:sldLayoutId id="2147486658" r:id="rId745"/>
    <p:sldLayoutId id="2147486659" r:id="rId746"/>
    <p:sldLayoutId id="2147486660" r:id="rId747"/>
    <p:sldLayoutId id="2147486661" r:id="rId748"/>
    <p:sldLayoutId id="2147486662" r:id="rId749"/>
    <p:sldLayoutId id="2147486663" r:id="rId750"/>
    <p:sldLayoutId id="2147486664" r:id="rId751"/>
    <p:sldLayoutId id="2147486665" r:id="rId752"/>
    <p:sldLayoutId id="2147486666" r:id="rId753"/>
    <p:sldLayoutId id="2147486667" r:id="rId754"/>
    <p:sldLayoutId id="2147486668" r:id="rId755"/>
    <p:sldLayoutId id="2147486669" r:id="rId756"/>
    <p:sldLayoutId id="2147486670" r:id="rId757"/>
    <p:sldLayoutId id="2147486671" r:id="rId758"/>
    <p:sldLayoutId id="2147486672" r:id="rId759"/>
    <p:sldLayoutId id="2147486673" r:id="rId760"/>
    <p:sldLayoutId id="2147486674" r:id="rId761"/>
    <p:sldLayoutId id="2147486675" r:id="rId762"/>
    <p:sldLayoutId id="2147486676" r:id="rId763"/>
    <p:sldLayoutId id="2147486677" r:id="rId764"/>
    <p:sldLayoutId id="2147486678" r:id="rId765"/>
    <p:sldLayoutId id="2147486679" r:id="rId766"/>
    <p:sldLayoutId id="2147486680" r:id="rId767"/>
    <p:sldLayoutId id="2147486681" r:id="rId768"/>
    <p:sldLayoutId id="2147486682" r:id="rId769"/>
    <p:sldLayoutId id="2147486683" r:id="rId770"/>
    <p:sldLayoutId id="2147486684" r:id="rId771"/>
    <p:sldLayoutId id="2147486685" r:id="rId772"/>
    <p:sldLayoutId id="2147486686" r:id="rId773"/>
    <p:sldLayoutId id="2147486687" r:id="rId774"/>
    <p:sldLayoutId id="2147486688" r:id="rId775"/>
    <p:sldLayoutId id="2147486689" r:id="rId776"/>
    <p:sldLayoutId id="2147486690" r:id="rId777"/>
    <p:sldLayoutId id="2147486691" r:id="rId778"/>
    <p:sldLayoutId id="2147486692" r:id="rId779"/>
    <p:sldLayoutId id="2147486693" r:id="rId780"/>
    <p:sldLayoutId id="2147486694" r:id="rId781"/>
    <p:sldLayoutId id="2147486695" r:id="rId782"/>
    <p:sldLayoutId id="2147486696" r:id="rId783"/>
    <p:sldLayoutId id="2147486697" r:id="rId784"/>
    <p:sldLayoutId id="2147486698" r:id="rId785"/>
    <p:sldLayoutId id="2147486699" r:id="rId786"/>
    <p:sldLayoutId id="2147486700" r:id="rId787"/>
    <p:sldLayoutId id="2147486701" r:id="rId788"/>
    <p:sldLayoutId id="2147486702" r:id="rId789"/>
    <p:sldLayoutId id="2147486703" r:id="rId790"/>
    <p:sldLayoutId id="2147486704" r:id="rId791"/>
    <p:sldLayoutId id="2147486705" r:id="rId792"/>
    <p:sldLayoutId id="2147486706" r:id="rId793"/>
    <p:sldLayoutId id="2147486707" r:id="rId794"/>
    <p:sldLayoutId id="2147486708" r:id="rId795"/>
    <p:sldLayoutId id="2147486709" r:id="rId796"/>
    <p:sldLayoutId id="2147486710" r:id="rId797"/>
    <p:sldLayoutId id="2147486711" r:id="rId798"/>
    <p:sldLayoutId id="2147486712" r:id="rId799"/>
    <p:sldLayoutId id="2147486713" r:id="rId800"/>
    <p:sldLayoutId id="2147486714" r:id="rId801"/>
    <p:sldLayoutId id="2147486715" r:id="rId802"/>
    <p:sldLayoutId id="2147486716" r:id="rId803"/>
    <p:sldLayoutId id="2147486717" r:id="rId804"/>
    <p:sldLayoutId id="2147486718" r:id="rId805"/>
    <p:sldLayoutId id="2147486719" r:id="rId806"/>
    <p:sldLayoutId id="2147486720" r:id="rId807"/>
    <p:sldLayoutId id="2147486721" r:id="rId808"/>
    <p:sldLayoutId id="2147486722" r:id="rId809"/>
    <p:sldLayoutId id="2147486723" r:id="rId810"/>
    <p:sldLayoutId id="2147486724" r:id="rId811"/>
    <p:sldLayoutId id="2147486725" r:id="rId812"/>
    <p:sldLayoutId id="2147486726" r:id="rId813"/>
    <p:sldLayoutId id="2147486727" r:id="rId814"/>
    <p:sldLayoutId id="2147486728" r:id="rId815"/>
    <p:sldLayoutId id="2147486729" r:id="rId816"/>
    <p:sldLayoutId id="2147486730" r:id="rId817"/>
    <p:sldLayoutId id="2147486731" r:id="rId818"/>
    <p:sldLayoutId id="2147486732" r:id="rId819"/>
    <p:sldLayoutId id="2147486733" r:id="rId820"/>
    <p:sldLayoutId id="2147486734" r:id="rId821"/>
    <p:sldLayoutId id="2147486735" r:id="rId822"/>
    <p:sldLayoutId id="2147486736" r:id="rId823"/>
    <p:sldLayoutId id="2147486737" r:id="rId824"/>
    <p:sldLayoutId id="2147486738" r:id="rId825"/>
    <p:sldLayoutId id="2147486739" r:id="rId826"/>
    <p:sldLayoutId id="2147486740" r:id="rId827"/>
    <p:sldLayoutId id="2147486741" r:id="rId828"/>
    <p:sldLayoutId id="2147486742" r:id="rId829"/>
    <p:sldLayoutId id="2147486743" r:id="rId830"/>
    <p:sldLayoutId id="2147486744" r:id="rId831"/>
    <p:sldLayoutId id="2147486745" r:id="rId832"/>
    <p:sldLayoutId id="2147486746" r:id="rId833"/>
    <p:sldLayoutId id="2147486747" r:id="rId834"/>
    <p:sldLayoutId id="2147486748" r:id="rId835"/>
    <p:sldLayoutId id="2147486749" r:id="rId836"/>
    <p:sldLayoutId id="2147486750" r:id="rId837"/>
    <p:sldLayoutId id="2147486751" r:id="rId838"/>
    <p:sldLayoutId id="2147486752" r:id="rId839"/>
    <p:sldLayoutId id="2147486753" r:id="rId840"/>
    <p:sldLayoutId id="2147486754" r:id="rId841"/>
    <p:sldLayoutId id="2147486755" r:id="rId842"/>
    <p:sldLayoutId id="2147486756" r:id="rId843"/>
    <p:sldLayoutId id="2147486757" r:id="rId844"/>
    <p:sldLayoutId id="2147486758" r:id="rId845"/>
    <p:sldLayoutId id="2147486759" r:id="rId846"/>
    <p:sldLayoutId id="2147486760" r:id="rId847"/>
    <p:sldLayoutId id="2147486761" r:id="rId848"/>
    <p:sldLayoutId id="2147486762" r:id="rId849"/>
    <p:sldLayoutId id="2147486763" r:id="rId850"/>
    <p:sldLayoutId id="2147486764" r:id="rId851"/>
    <p:sldLayoutId id="2147486765" r:id="rId852"/>
    <p:sldLayoutId id="2147486766" r:id="rId853"/>
    <p:sldLayoutId id="2147486767" r:id="rId854"/>
    <p:sldLayoutId id="2147486768" r:id="rId855"/>
    <p:sldLayoutId id="2147486769" r:id="rId856"/>
    <p:sldLayoutId id="2147486770" r:id="rId857"/>
    <p:sldLayoutId id="2147486771" r:id="rId858"/>
    <p:sldLayoutId id="2147486772" r:id="rId859"/>
    <p:sldLayoutId id="2147486773" r:id="rId860"/>
    <p:sldLayoutId id="2147486774" r:id="rId861"/>
    <p:sldLayoutId id="2147486775" r:id="rId862"/>
    <p:sldLayoutId id="2147486776" r:id="rId863"/>
    <p:sldLayoutId id="2147486777" r:id="rId864"/>
    <p:sldLayoutId id="2147486778" r:id="rId865"/>
    <p:sldLayoutId id="2147486779" r:id="rId866"/>
    <p:sldLayoutId id="2147486780" r:id="rId867"/>
    <p:sldLayoutId id="2147486781" r:id="rId868"/>
    <p:sldLayoutId id="2147486782" r:id="rId869"/>
    <p:sldLayoutId id="2147486783" r:id="rId870"/>
    <p:sldLayoutId id="2147486784" r:id="rId871"/>
    <p:sldLayoutId id="2147486785" r:id="rId872"/>
    <p:sldLayoutId id="2147486786" r:id="rId873"/>
    <p:sldLayoutId id="2147486787" r:id="rId874"/>
    <p:sldLayoutId id="2147486788" r:id="rId875"/>
    <p:sldLayoutId id="2147486789" r:id="rId876"/>
    <p:sldLayoutId id="2147486790" r:id="rId877"/>
    <p:sldLayoutId id="2147486791" r:id="rId878"/>
    <p:sldLayoutId id="2147486792" r:id="rId879"/>
    <p:sldLayoutId id="2147486793" r:id="rId880"/>
    <p:sldLayoutId id="2147486794" r:id="rId881"/>
    <p:sldLayoutId id="2147486795" r:id="rId882"/>
    <p:sldLayoutId id="2147486796" r:id="rId883"/>
    <p:sldLayoutId id="2147486797" r:id="rId884"/>
    <p:sldLayoutId id="2147486798" r:id="rId885"/>
    <p:sldLayoutId id="2147486799" r:id="rId886"/>
    <p:sldLayoutId id="2147486800" r:id="rId887"/>
    <p:sldLayoutId id="2147486801" r:id="rId888"/>
    <p:sldLayoutId id="2147486802" r:id="rId889"/>
    <p:sldLayoutId id="2147486803" r:id="rId890"/>
    <p:sldLayoutId id="2147486804" r:id="rId891"/>
    <p:sldLayoutId id="2147486805" r:id="rId892"/>
    <p:sldLayoutId id="2147486806" r:id="rId893"/>
    <p:sldLayoutId id="2147486807" r:id="rId894"/>
    <p:sldLayoutId id="2147486808" r:id="rId895"/>
    <p:sldLayoutId id="2147486809" r:id="rId896"/>
    <p:sldLayoutId id="2147486810" r:id="rId897"/>
    <p:sldLayoutId id="2147486811" r:id="rId898"/>
    <p:sldLayoutId id="2147486812" r:id="rId899"/>
    <p:sldLayoutId id="2147486813" r:id="rId900"/>
    <p:sldLayoutId id="2147486814" r:id="rId901"/>
    <p:sldLayoutId id="2147486815" r:id="rId902"/>
    <p:sldLayoutId id="2147486816" r:id="rId903"/>
    <p:sldLayoutId id="2147486817" r:id="rId904"/>
    <p:sldLayoutId id="2147486818" r:id="rId905"/>
    <p:sldLayoutId id="2147486819" r:id="rId906"/>
    <p:sldLayoutId id="2147486820" r:id="rId907"/>
    <p:sldLayoutId id="2147486821" r:id="rId908"/>
    <p:sldLayoutId id="2147486822" r:id="rId909"/>
    <p:sldLayoutId id="2147486823" r:id="rId910"/>
    <p:sldLayoutId id="2147486824" r:id="rId911"/>
    <p:sldLayoutId id="2147486825" r:id="rId912"/>
    <p:sldLayoutId id="2147486826" r:id="rId913"/>
    <p:sldLayoutId id="2147486827" r:id="rId914"/>
    <p:sldLayoutId id="2147486828" r:id="rId915"/>
    <p:sldLayoutId id="2147486829" r:id="rId916"/>
    <p:sldLayoutId id="2147486830" r:id="rId917"/>
    <p:sldLayoutId id="2147486831" r:id="rId918"/>
    <p:sldLayoutId id="2147486832" r:id="rId919"/>
    <p:sldLayoutId id="2147486833" r:id="rId920"/>
    <p:sldLayoutId id="2147486834" r:id="rId921"/>
    <p:sldLayoutId id="2147486835" r:id="rId922"/>
    <p:sldLayoutId id="2147486836" r:id="rId923"/>
    <p:sldLayoutId id="2147486837" r:id="rId924"/>
    <p:sldLayoutId id="2147486838" r:id="rId925"/>
    <p:sldLayoutId id="2147486839" r:id="rId926"/>
    <p:sldLayoutId id="2147486840" r:id="rId927"/>
    <p:sldLayoutId id="2147486841" r:id="rId928"/>
    <p:sldLayoutId id="2147486842" r:id="rId929"/>
    <p:sldLayoutId id="2147486843" r:id="rId930"/>
    <p:sldLayoutId id="2147486844" r:id="rId931"/>
    <p:sldLayoutId id="2147486845" r:id="rId932"/>
    <p:sldLayoutId id="2147486846" r:id="rId933"/>
    <p:sldLayoutId id="2147486847" r:id="rId934"/>
    <p:sldLayoutId id="2147486848" r:id="rId935"/>
    <p:sldLayoutId id="2147486849" r:id="rId936"/>
    <p:sldLayoutId id="2147486850" r:id="rId937"/>
    <p:sldLayoutId id="2147486851" r:id="rId938"/>
    <p:sldLayoutId id="2147486852" r:id="rId939"/>
    <p:sldLayoutId id="2147486853" r:id="rId940"/>
    <p:sldLayoutId id="2147486854" r:id="rId941"/>
    <p:sldLayoutId id="2147486855" r:id="rId942"/>
    <p:sldLayoutId id="2147486856" r:id="rId943"/>
    <p:sldLayoutId id="2147486857" r:id="rId944"/>
    <p:sldLayoutId id="2147486858" r:id="rId945"/>
    <p:sldLayoutId id="2147486859" r:id="rId946"/>
    <p:sldLayoutId id="2147486860" r:id="rId947"/>
    <p:sldLayoutId id="2147486861" r:id="rId948"/>
    <p:sldLayoutId id="2147486862" r:id="rId949"/>
    <p:sldLayoutId id="2147486863" r:id="rId950"/>
    <p:sldLayoutId id="2147486864" r:id="rId951"/>
    <p:sldLayoutId id="2147486865" r:id="rId952"/>
    <p:sldLayoutId id="2147486866" r:id="rId953"/>
    <p:sldLayoutId id="2147486867" r:id="rId954"/>
    <p:sldLayoutId id="2147486868" r:id="rId955"/>
    <p:sldLayoutId id="2147486869" r:id="rId956"/>
    <p:sldLayoutId id="2147486870" r:id="rId957"/>
    <p:sldLayoutId id="2147486871" r:id="rId958"/>
    <p:sldLayoutId id="2147486872" r:id="rId959"/>
    <p:sldLayoutId id="2147486873" r:id="rId960"/>
    <p:sldLayoutId id="2147486874" r:id="rId961"/>
    <p:sldLayoutId id="2147486875" r:id="rId962"/>
    <p:sldLayoutId id="2147486876" r:id="rId963"/>
    <p:sldLayoutId id="2147486877" r:id="rId964"/>
    <p:sldLayoutId id="2147486878" r:id="rId965"/>
    <p:sldLayoutId id="2147486879" r:id="rId966"/>
    <p:sldLayoutId id="2147486880" r:id="rId967"/>
    <p:sldLayoutId id="2147486881" r:id="rId968"/>
    <p:sldLayoutId id="2147486882" r:id="rId969"/>
    <p:sldLayoutId id="2147486883" r:id="rId970"/>
    <p:sldLayoutId id="2147486884" r:id="rId971"/>
    <p:sldLayoutId id="2147486885" r:id="rId972"/>
    <p:sldLayoutId id="2147486886" r:id="rId973"/>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h/imgres?sa=X&amp;biw=1280&amp;bih=968&amp;tbm=isch&amp;tbnid=tHoZOmsAdwqwSM:&amp;imgrefurl=http://www.groupe-aston.com/categorie/5/d-partement-sant/42/Nos%2Br%C3%A9f%C3%A9rences?symfony%3D189cac07b75a014ab8dc74daab38043b&amp;docid=fXf6t5_V8pDrhM&amp;imgurl=http://www.groupe-aston.com/uploads/fck/image/References/Astellas.jpg&amp;w=731&amp;h=346&amp;ei=VCnqUtaXOcPX4ATxvoG4BA&amp;zoom=1&amp;ved=0CHoQhBwwDQ"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March 2014</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dirty="0" smtClean="0"/>
              <a:t> SELECT DIVIDEND INDICES</a:t>
            </a:r>
            <a:endParaRPr lang="en-US" dirty="0"/>
          </a:p>
        </p:txBody>
      </p:sp>
    </p:spTree>
    <p:extLst>
      <p:ext uri="{BB962C8B-B14F-4D97-AF65-F5344CB8AC3E}">
        <p14:creationId xmlns:p14="http://schemas.microsoft.com/office/powerpoint/2010/main" val="3413541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fontAlgn="auto">
              <a:spcBef>
                <a:spcPct val="0"/>
              </a:spcBef>
              <a:spcAft>
                <a:spcPts val="0"/>
              </a:spcAft>
              <a:defRPr/>
            </a:pPr>
            <a:r>
              <a:rPr lang="en-US" sz="1200" b="0" dirty="0">
                <a:solidFill>
                  <a:srgbClr val="000000"/>
                </a:solidFill>
                <a:latin typeface="Arial"/>
                <a:cs typeface="Arial" charset="0"/>
              </a:rPr>
              <a:t>The indices in the presentation and the trademarks used in the index names are the intellectual property of STOXX </a:t>
            </a:r>
            <a:r>
              <a:rPr lang="en-US" sz="1200" b="0" dirty="0" smtClean="0">
                <a:solidFill>
                  <a:srgbClr val="000000"/>
                </a:solidFill>
                <a:latin typeface="Arial"/>
                <a:cs typeface="Arial" charset="0"/>
              </a:rPr>
              <a:t>Ltd. or </a:t>
            </a:r>
            <a:r>
              <a:rPr lang="en-US" sz="1200" b="0" dirty="0">
                <a:solidFill>
                  <a:srgbClr val="000000"/>
                </a:solidFill>
                <a:latin typeface="Arial"/>
                <a:cs typeface="Arial" charset="0"/>
              </a:rPr>
              <a:t>SIX </a:t>
            </a:r>
            <a:r>
              <a:rPr lang="en-US" sz="1200" b="0" dirty="0" smtClean="0">
                <a:solidFill>
                  <a:srgbClr val="000000"/>
                </a:solidFill>
                <a:latin typeface="Arial"/>
                <a:cs typeface="Arial" charset="0"/>
              </a:rPr>
              <a:t>AG or </a:t>
            </a:r>
            <a:r>
              <a:rPr lang="en-US" sz="1200" b="0" dirty="0">
                <a:solidFill>
                  <a:srgbClr val="000000"/>
                </a:solidFill>
                <a:latin typeface="Arial"/>
                <a:cs typeface="Arial" charset="0"/>
              </a:rPr>
              <a:t>Deutsche </a:t>
            </a:r>
            <a:r>
              <a:rPr lang="en-US" sz="1200" b="0" dirty="0" smtClean="0">
                <a:solidFill>
                  <a:srgbClr val="000000"/>
                </a:solidFill>
                <a:latin typeface="Arial"/>
                <a:cs typeface="Arial" charset="0"/>
              </a:rPr>
              <a:t>Boerse </a:t>
            </a:r>
            <a:r>
              <a:rPr lang="en-US" sz="1200" b="0" dirty="0">
                <a:solidFill>
                  <a:srgbClr val="000000"/>
                </a:solidFill>
                <a:latin typeface="Arial"/>
                <a:cs typeface="Arial" charset="0"/>
              </a:rPr>
              <a:t>AG. </a:t>
            </a:r>
          </a:p>
          <a:p>
            <a:pPr algn="l" fontAlgn="auto">
              <a:spcBef>
                <a:spcPct val="0"/>
              </a:spcBef>
              <a:spcAft>
                <a:spcPts val="0"/>
              </a:spcAft>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solidFill>
                  <a:prstClr val="black"/>
                </a:solidFill>
                <a:latin typeface="Arial"/>
              </a:rPr>
              <a:t>®</a:t>
            </a:r>
            <a:r>
              <a:rPr lang="en-US" sz="1200" b="0" dirty="0" smtClean="0">
                <a:solidFill>
                  <a:srgbClr val="000000"/>
                </a:solidFill>
                <a:latin typeface="Arial"/>
                <a:cs typeface="Arial" charset="0"/>
              </a:rPr>
              <a:t>, DAX</a:t>
            </a:r>
            <a:r>
              <a:rPr lang="en-US" sz="1200" b="0" baseline="30000" dirty="0">
                <a:solidFill>
                  <a:prstClr val="black"/>
                </a:solidFill>
                <a:latin typeface="Arial"/>
              </a:rPr>
              <a:t> </a:t>
            </a:r>
            <a:r>
              <a:rPr lang="en-US" sz="1200" b="0" baseline="30000" dirty="0" smtClean="0">
                <a:solidFill>
                  <a:prstClr val="black"/>
                </a:solidFill>
                <a:latin typeface="Arial"/>
              </a:rPr>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solidFill>
                  <a:prstClr val="black"/>
                </a:solidFill>
                <a:latin typeface="Arial"/>
              </a:rPr>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solidFill>
                  <a:prstClr val="black"/>
                </a:solidFill>
                <a:latin typeface="Arial"/>
              </a:rPr>
              <a:t>®</a:t>
            </a:r>
            <a:r>
              <a:rPr lang="en-US" sz="1200" b="0" dirty="0" smtClean="0">
                <a:solidFill>
                  <a:srgbClr val="000000"/>
                </a:solidFill>
                <a:latin typeface="Arial"/>
                <a:cs typeface="Arial" charset="0"/>
              </a:rPr>
              <a:t>, DAX</a:t>
            </a:r>
            <a:r>
              <a:rPr lang="en-US" sz="1200" b="0" baseline="30000" dirty="0" smtClean="0">
                <a:solidFill>
                  <a:prstClr val="black"/>
                </a:solidFill>
                <a:latin typeface="Arial"/>
              </a:rPr>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solidFill>
                  <a:prstClr val="black"/>
                </a:solidFill>
                <a:latin typeface="Arial"/>
              </a:rPr>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latin typeface="Arial"/>
                <a:cs typeface="Arial" charset="0"/>
              </a:rPr>
              <a:t>.</a:t>
            </a:r>
          </a:p>
          <a:p>
            <a:pPr algn="l" fontAlgn="auto">
              <a:spcBef>
                <a:spcPct val="0"/>
              </a:spcBef>
              <a:spcAft>
                <a:spcPts val="0"/>
              </a:spcAft>
              <a:defRPr/>
            </a:pPr>
            <a:endParaRPr lang="en-US" sz="900" b="0" dirty="0">
              <a:solidFill>
                <a:srgbClr val="000000"/>
              </a:solidFill>
              <a:latin typeface="Aria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4116780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Overview STOXX Select Dividend </a:t>
            </a:r>
            <a:r>
              <a:rPr lang="en-US" dirty="0" smtClean="0"/>
              <a:t>Indices</a:t>
            </a:r>
            <a:endParaRPr lang="en-US" dirty="0" smtClean="0"/>
          </a:p>
        </p:txBody>
      </p:sp>
      <p:sp>
        <p:nvSpPr>
          <p:cNvPr id="58385" name="Rectangle 4"/>
          <p:cNvSpPr>
            <a:spLocks noChangeArrowheads="1"/>
          </p:cNvSpPr>
          <p:nvPr/>
        </p:nvSpPr>
        <p:spPr bwMode="auto">
          <a:xfrm>
            <a:off x="2296886" y="1837382"/>
            <a:ext cx="7226527" cy="504172"/>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b="0" dirty="0" smtClean="0">
                <a:solidFill>
                  <a:prstClr val="black"/>
                </a:solidFill>
              </a:rPr>
              <a:t>In </a:t>
            </a:r>
            <a:r>
              <a:rPr lang="en-US" b="0" dirty="0">
                <a:solidFill>
                  <a:prstClr val="black"/>
                </a:solidFill>
              </a:rPr>
              <a:t>today’s low </a:t>
            </a:r>
            <a:r>
              <a:rPr lang="en-US" b="0" dirty="0" smtClean="0">
                <a:solidFill>
                  <a:prstClr val="black"/>
                </a:solidFill>
              </a:rPr>
              <a:t>bond yield environment, many investors seek to generate income from dividends at positive yield spreads</a:t>
            </a:r>
            <a:endParaRPr lang="en-US" b="0" dirty="0">
              <a:solidFill>
                <a:prstClr val="black"/>
              </a:solidFill>
            </a:endParaRPr>
          </a:p>
        </p:txBody>
      </p:sp>
      <p:sp>
        <p:nvSpPr>
          <p:cNvPr id="58386" name="Rectangle 2"/>
          <p:cNvSpPr>
            <a:spLocks noChangeArrowheads="1"/>
          </p:cNvSpPr>
          <p:nvPr/>
        </p:nvSpPr>
        <p:spPr bwMode="auto">
          <a:xfrm>
            <a:off x="376010" y="1837381"/>
            <a:ext cx="1728000" cy="504174"/>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dirty="0" smtClean="0">
                <a:solidFill>
                  <a:prstClr val="white"/>
                </a:solidFill>
              </a:rPr>
              <a:t>Investment case</a:t>
            </a:r>
            <a:endParaRPr lang="en-US" dirty="0">
              <a:solidFill>
                <a:prstClr val="white"/>
              </a:solidFill>
            </a:endParaRPr>
          </a:p>
        </p:txBody>
      </p:sp>
      <p:sp>
        <p:nvSpPr>
          <p:cNvPr id="58372" name="Line 6"/>
          <p:cNvSpPr>
            <a:spLocks noChangeShapeType="1"/>
          </p:cNvSpPr>
          <p:nvPr/>
        </p:nvSpPr>
        <p:spPr bwMode="auto">
          <a:xfrm>
            <a:off x="376010" y="2446515"/>
            <a:ext cx="9158288" cy="0"/>
          </a:xfrm>
          <a:prstGeom prst="line">
            <a:avLst/>
          </a:prstGeom>
          <a:noFill/>
          <a:ln w="19050">
            <a:solidFill>
              <a:schemeClr val="tx2"/>
            </a:solidFill>
            <a:round/>
            <a:headEnd/>
            <a:tailEnd/>
          </a:ln>
        </p:spPr>
        <p:txBody>
          <a:bodyPr wrap="none" lIns="0" tIns="0" rIns="0" bIns="0">
            <a:spAutoFit/>
          </a:bodyPr>
          <a:lstStyle/>
          <a:p>
            <a:endParaRPr lang="en-US" dirty="0">
              <a:solidFill>
                <a:prstClr val="black"/>
              </a:solidFill>
            </a:endParaRPr>
          </a:p>
        </p:txBody>
      </p:sp>
      <p:sp>
        <p:nvSpPr>
          <p:cNvPr id="58383" name="Rectangle 9"/>
          <p:cNvSpPr>
            <a:spLocks noChangeArrowheads="1"/>
          </p:cNvSpPr>
          <p:nvPr/>
        </p:nvSpPr>
        <p:spPr bwMode="auto">
          <a:xfrm>
            <a:off x="2296886" y="2551475"/>
            <a:ext cx="7226527" cy="2138465"/>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b="0" dirty="0" smtClean="0">
                <a:solidFill>
                  <a:prstClr val="black"/>
                </a:solidFill>
              </a:rPr>
              <a:t>The regional STOXX </a:t>
            </a:r>
            <a:r>
              <a:rPr lang="en-US" b="0" dirty="0">
                <a:solidFill>
                  <a:prstClr val="black"/>
                </a:solidFill>
              </a:rPr>
              <a:t>Select Dividend indices are derived from </a:t>
            </a:r>
            <a:r>
              <a:rPr lang="en-US" b="0" dirty="0" smtClean="0">
                <a:solidFill>
                  <a:prstClr val="black"/>
                </a:solidFill>
              </a:rPr>
              <a:t>regional benchmark indices and cover </a:t>
            </a:r>
            <a:r>
              <a:rPr lang="en-US" b="0" dirty="0">
                <a:solidFill>
                  <a:prstClr val="black"/>
                </a:solidFill>
              </a:rPr>
              <a:t>a fixed number of stocks which represent the </a:t>
            </a:r>
            <a:r>
              <a:rPr lang="en-US" b="0" dirty="0" smtClean="0">
                <a:solidFill>
                  <a:prstClr val="black"/>
                </a:solidFill>
              </a:rPr>
              <a:t>highest-yielding stocks </a:t>
            </a:r>
            <a:r>
              <a:rPr lang="en-US" b="0" dirty="0">
                <a:solidFill>
                  <a:prstClr val="black"/>
                </a:solidFill>
              </a:rPr>
              <a:t>relative to their home markets </a:t>
            </a:r>
            <a:endParaRPr lang="en-US" b="0" dirty="0" smtClean="0">
              <a:solidFill>
                <a:prstClr val="black"/>
              </a:solidFill>
            </a:endParaRPr>
          </a:p>
          <a:p>
            <a:pPr marL="190500" lvl="1" indent="-188913" algn="l">
              <a:lnSpc>
                <a:spcPct val="95000"/>
              </a:lnSpc>
              <a:spcBef>
                <a:spcPct val="0"/>
              </a:spcBef>
              <a:spcAft>
                <a:spcPts val="600"/>
              </a:spcAft>
              <a:buFont typeface="Arial" charset="0"/>
              <a:buChar char="»"/>
            </a:pPr>
            <a:r>
              <a:rPr lang="en-US" b="0" dirty="0" smtClean="0">
                <a:solidFill>
                  <a:prstClr val="black"/>
                </a:solidFill>
              </a:rPr>
              <a:t>The </a:t>
            </a:r>
            <a:r>
              <a:rPr lang="en-US" b="0" dirty="0">
                <a:solidFill>
                  <a:prstClr val="black"/>
                </a:solidFill>
              </a:rPr>
              <a:t>STOXX Global Select Dividend 100 Index is the combination of the three regional STOXX Select Dividend Indices for </a:t>
            </a:r>
            <a:r>
              <a:rPr lang="en-US" b="0" dirty="0" smtClean="0">
                <a:solidFill>
                  <a:prstClr val="black"/>
                </a:solidFill>
              </a:rPr>
              <a:t>North </a:t>
            </a:r>
            <a:r>
              <a:rPr lang="en-US" b="0" dirty="0">
                <a:solidFill>
                  <a:prstClr val="black"/>
                </a:solidFill>
              </a:rPr>
              <a:t>America, Europe and </a:t>
            </a:r>
            <a:r>
              <a:rPr lang="en-US" b="0" dirty="0" smtClean="0">
                <a:solidFill>
                  <a:prstClr val="black"/>
                </a:solidFill>
              </a:rPr>
              <a:t>Asia/Pacific</a:t>
            </a:r>
            <a:endParaRPr lang="en-US" b="0" dirty="0">
              <a:solidFill>
                <a:prstClr val="black"/>
              </a:solidFill>
            </a:endParaRPr>
          </a:p>
          <a:p>
            <a:pPr marL="190500" lvl="1" indent="-188913" algn="l">
              <a:lnSpc>
                <a:spcPct val="95000"/>
              </a:lnSpc>
              <a:spcBef>
                <a:spcPct val="0"/>
              </a:spcBef>
              <a:spcAft>
                <a:spcPts val="600"/>
              </a:spcAft>
              <a:buFont typeface="Arial" charset="0"/>
              <a:buChar char="»"/>
            </a:pPr>
            <a:r>
              <a:rPr lang="en-US" b="0" dirty="0">
                <a:solidFill>
                  <a:prstClr val="black"/>
                </a:solidFill>
              </a:rPr>
              <a:t>Components are weighted according to net dividend </a:t>
            </a:r>
            <a:r>
              <a:rPr lang="en-US" b="0" dirty="0" smtClean="0">
                <a:solidFill>
                  <a:prstClr val="black"/>
                </a:solidFill>
              </a:rPr>
              <a:t>yields</a:t>
            </a:r>
            <a:endParaRPr lang="en-US" b="0" dirty="0">
              <a:solidFill>
                <a:prstClr val="black"/>
              </a:solidFill>
            </a:endParaRPr>
          </a:p>
          <a:p>
            <a:pPr marL="190500" lvl="1" indent="-188913" algn="l">
              <a:lnSpc>
                <a:spcPct val="95000"/>
              </a:lnSpc>
              <a:spcBef>
                <a:spcPct val="0"/>
              </a:spcBef>
              <a:spcAft>
                <a:spcPts val="600"/>
              </a:spcAft>
              <a:buFont typeface="Arial" charset="0"/>
              <a:buChar char="»"/>
            </a:pPr>
            <a:endParaRPr lang="en-US" b="0" dirty="0">
              <a:solidFill>
                <a:prstClr val="black"/>
              </a:solidFill>
            </a:endParaRPr>
          </a:p>
        </p:txBody>
      </p:sp>
      <p:sp>
        <p:nvSpPr>
          <p:cNvPr id="58384" name="Rectangle 2"/>
          <p:cNvSpPr>
            <a:spLocks noChangeArrowheads="1"/>
          </p:cNvSpPr>
          <p:nvPr/>
        </p:nvSpPr>
        <p:spPr bwMode="auto">
          <a:xfrm>
            <a:off x="376010" y="2551475"/>
            <a:ext cx="1728000" cy="2231298"/>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dirty="0" smtClean="0">
                <a:solidFill>
                  <a:prstClr val="white"/>
                </a:solidFill>
              </a:rPr>
              <a:t>Methodology</a:t>
            </a:r>
            <a:endParaRPr lang="en-US" dirty="0">
              <a:solidFill>
                <a:prstClr val="white"/>
              </a:solidFill>
            </a:endParaRPr>
          </a:p>
        </p:txBody>
      </p:sp>
      <p:sp>
        <p:nvSpPr>
          <p:cNvPr id="9" name="Rectangle 2"/>
          <p:cNvSpPr>
            <a:spLocks noChangeArrowheads="1"/>
          </p:cNvSpPr>
          <p:nvPr/>
        </p:nvSpPr>
        <p:spPr bwMode="auto">
          <a:xfrm>
            <a:off x="376010" y="4981575"/>
            <a:ext cx="1728000" cy="600075"/>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dirty="0" smtClean="0">
                <a:solidFill>
                  <a:prstClr val="white"/>
                </a:solidFill>
              </a:rPr>
              <a:t>Market impact</a:t>
            </a:r>
            <a:endParaRPr lang="en-US" dirty="0">
              <a:solidFill>
                <a:prstClr val="white"/>
              </a:solidFill>
            </a:endParaRPr>
          </a:p>
        </p:txBody>
      </p:sp>
      <p:sp>
        <p:nvSpPr>
          <p:cNvPr id="10" name="Line 6"/>
          <p:cNvSpPr>
            <a:spLocks noChangeShapeType="1"/>
          </p:cNvSpPr>
          <p:nvPr/>
        </p:nvSpPr>
        <p:spPr bwMode="auto">
          <a:xfrm>
            <a:off x="376010" y="4882173"/>
            <a:ext cx="9158288" cy="0"/>
          </a:xfrm>
          <a:prstGeom prst="line">
            <a:avLst/>
          </a:prstGeom>
          <a:noFill/>
          <a:ln w="19050">
            <a:solidFill>
              <a:schemeClr val="tx2"/>
            </a:solidFill>
            <a:round/>
            <a:headEnd/>
            <a:tailEnd/>
          </a:ln>
        </p:spPr>
        <p:txBody>
          <a:bodyPr wrap="none" lIns="0" tIns="0" rIns="0" bIns="0">
            <a:spAutoFit/>
          </a:bodyPr>
          <a:lstStyle/>
          <a:p>
            <a:endParaRPr lang="en-US" dirty="0">
              <a:solidFill>
                <a:prstClr val="black"/>
              </a:solidFill>
            </a:endParaRPr>
          </a:p>
        </p:txBody>
      </p:sp>
      <p:sp>
        <p:nvSpPr>
          <p:cNvPr id="2" name="Rectangle 1"/>
          <p:cNvSpPr/>
          <p:nvPr/>
        </p:nvSpPr>
        <p:spPr>
          <a:xfrm>
            <a:off x="2296885" y="4981575"/>
            <a:ext cx="7226527" cy="504172"/>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b="0" dirty="0">
                <a:solidFill>
                  <a:prstClr val="black"/>
                </a:solidFill>
              </a:rPr>
              <a:t>Proven concept: as March 2014, over EUR2.1 </a:t>
            </a:r>
            <a:r>
              <a:rPr lang="en-US" b="0" dirty="0" err="1">
                <a:solidFill>
                  <a:prstClr val="black"/>
                </a:solidFill>
              </a:rPr>
              <a:t>bn</a:t>
            </a:r>
            <a:r>
              <a:rPr lang="en-US" b="0" dirty="0">
                <a:solidFill>
                  <a:prstClr val="black"/>
                </a:solidFill>
              </a:rPr>
              <a:t> in assets are invested in ETFs that are based on STOXX Select Dividend </a:t>
            </a:r>
            <a:r>
              <a:rPr lang="en-US" b="0" dirty="0" smtClean="0">
                <a:solidFill>
                  <a:prstClr val="black"/>
                </a:solidFill>
              </a:rPr>
              <a:t>Indices</a:t>
            </a:r>
            <a:r>
              <a:rPr lang="en-US" b="0" baseline="30000" dirty="0" smtClean="0">
                <a:solidFill>
                  <a:prstClr val="black"/>
                </a:solidFill>
              </a:rPr>
              <a:t>1)</a:t>
            </a:r>
            <a:endParaRPr lang="en-US" b="0" baseline="30000" dirty="0">
              <a:solidFill>
                <a:prstClr val="black"/>
              </a:solidFill>
            </a:endParaRPr>
          </a:p>
        </p:txBody>
      </p:sp>
      <p:sp>
        <p:nvSpPr>
          <p:cNvPr id="12" name="Text Placeholder 1"/>
          <p:cNvSpPr>
            <a:spLocks noGrp="1"/>
          </p:cNvSpPr>
          <p:nvPr>
            <p:ph type="body" sz="quarter" idx="12"/>
          </p:nvPr>
        </p:nvSpPr>
        <p:spPr>
          <a:xfrm>
            <a:off x="1704043" y="6425453"/>
            <a:ext cx="7410620" cy="171450"/>
          </a:xfrm>
        </p:spPr>
        <p:txBody>
          <a:bodyPr/>
          <a:lstStyle/>
          <a:p>
            <a:r>
              <a:rPr lang="en-US" dirty="0" smtClean="0"/>
              <a:t>STOXX data as of Mar. 14, 2014</a:t>
            </a:r>
            <a:endParaRPr lang="en-US" dirty="0"/>
          </a:p>
        </p:txBody>
      </p:sp>
    </p:spTree>
    <p:extLst>
      <p:ext uri="{BB962C8B-B14F-4D97-AF65-F5344CB8AC3E}">
        <p14:creationId xmlns:p14="http://schemas.microsoft.com/office/powerpoint/2010/main" val="89383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6" y="1882212"/>
            <a:ext cx="9672963" cy="4216480"/>
          </a:xfrm>
          <a:prstGeom prst="rect">
            <a:avLst/>
          </a:prstGeom>
          <a:solidFill>
            <a:srgbClr val="FFFFFF"/>
          </a:solidFill>
          <a:ln w="9525">
            <a:noFill/>
            <a:miter lim="800000"/>
            <a:headEnd/>
            <a:tailEnd/>
          </a:ln>
          <a:extLst/>
        </p:spPr>
      </p:pic>
      <p:sp>
        <p:nvSpPr>
          <p:cNvPr id="46082" name="Rectangle 2"/>
          <p:cNvSpPr>
            <a:spLocks noGrp="1" noChangeArrowheads="1"/>
          </p:cNvSpPr>
          <p:nvPr>
            <p:ph type="title"/>
          </p:nvPr>
        </p:nvSpPr>
        <p:spPr/>
        <p:txBody>
          <a:bodyPr/>
          <a:lstStyle/>
          <a:p>
            <a:r>
              <a:rPr lang="de-DE" dirty="0" smtClean="0"/>
              <a:t>Regional </a:t>
            </a:r>
            <a:r>
              <a:rPr lang="de-DE" dirty="0" err="1" smtClean="0"/>
              <a:t>coverage</a:t>
            </a:r>
            <a:r>
              <a:rPr lang="de-DE" dirty="0" smtClean="0"/>
              <a:t> </a:t>
            </a:r>
            <a:r>
              <a:rPr lang="de-DE" dirty="0" err="1" smtClean="0"/>
              <a:t>of</a:t>
            </a:r>
            <a:r>
              <a:rPr lang="de-DE" dirty="0"/>
              <a:t> STOXX Select Dividend </a:t>
            </a:r>
            <a:r>
              <a:rPr lang="de-DE" dirty="0"/>
              <a:t>I</a:t>
            </a:r>
            <a:r>
              <a:rPr lang="de-DE" dirty="0" smtClean="0"/>
              <a:t>ndex </a:t>
            </a:r>
            <a:r>
              <a:rPr lang="de-DE" dirty="0" err="1" smtClean="0"/>
              <a:t>family</a:t>
            </a:r>
            <a:endParaRPr lang="en-US" dirty="0" smtClean="0"/>
          </a:p>
        </p:txBody>
      </p:sp>
      <p:sp>
        <p:nvSpPr>
          <p:cNvPr id="46085" name="Rectangle 2"/>
          <p:cNvSpPr>
            <a:spLocks noChangeArrowheads="1"/>
          </p:cNvSpPr>
          <p:nvPr/>
        </p:nvSpPr>
        <p:spPr bwMode="auto">
          <a:xfrm>
            <a:off x="6414271" y="4132263"/>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a:solidFill>
                  <a:prstClr val="white"/>
                </a:solidFill>
              </a:rPr>
              <a:t>Global </a:t>
            </a:r>
          </a:p>
        </p:txBody>
      </p:sp>
      <p:sp>
        <p:nvSpPr>
          <p:cNvPr id="46086" name="Rectangle 2"/>
          <p:cNvSpPr>
            <a:spLocks noChangeArrowheads="1"/>
          </p:cNvSpPr>
          <p:nvPr/>
        </p:nvSpPr>
        <p:spPr bwMode="auto">
          <a:xfrm>
            <a:off x="761253"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smtClean="0">
                <a:solidFill>
                  <a:prstClr val="white"/>
                </a:solidFill>
              </a:rPr>
              <a:t>North </a:t>
            </a:r>
            <a:r>
              <a:rPr lang="de-DE" sz="1400" dirty="0" err="1" smtClean="0">
                <a:solidFill>
                  <a:prstClr val="white"/>
                </a:solidFill>
              </a:rPr>
              <a:t>America</a:t>
            </a:r>
            <a:endParaRPr lang="de-DE" sz="1400" dirty="0">
              <a:solidFill>
                <a:prstClr val="white"/>
              </a:solidFill>
            </a:endParaRPr>
          </a:p>
        </p:txBody>
      </p:sp>
      <p:sp>
        <p:nvSpPr>
          <p:cNvPr id="46087" name="Rectangle 2"/>
          <p:cNvSpPr>
            <a:spLocks noChangeArrowheads="1"/>
          </p:cNvSpPr>
          <p:nvPr/>
        </p:nvSpPr>
        <p:spPr bwMode="auto">
          <a:xfrm>
            <a:off x="6414271"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err="1">
                <a:solidFill>
                  <a:prstClr val="white"/>
                </a:solidFill>
              </a:rPr>
              <a:t>Asia</a:t>
            </a:r>
            <a:r>
              <a:rPr lang="de-DE" sz="1400" dirty="0">
                <a:solidFill>
                  <a:prstClr val="white"/>
                </a:solidFill>
              </a:rPr>
              <a:t>/Pacific</a:t>
            </a:r>
          </a:p>
        </p:txBody>
      </p:sp>
      <p:sp>
        <p:nvSpPr>
          <p:cNvPr id="46088" name="Rectangle 2"/>
          <p:cNvSpPr>
            <a:spLocks noChangeArrowheads="1"/>
          </p:cNvSpPr>
          <p:nvPr/>
        </p:nvSpPr>
        <p:spPr bwMode="auto">
          <a:xfrm>
            <a:off x="3587762"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smtClean="0">
                <a:solidFill>
                  <a:prstClr val="white"/>
                </a:solidFill>
              </a:rPr>
              <a:t>Europe</a:t>
            </a:r>
            <a:endParaRPr lang="de-DE" sz="1400" dirty="0">
              <a:solidFill>
                <a:prstClr val="white"/>
              </a:solidFill>
            </a:endParaRPr>
          </a:p>
        </p:txBody>
      </p:sp>
      <p:sp>
        <p:nvSpPr>
          <p:cNvPr id="46089" name="Rectangle 8"/>
          <p:cNvSpPr>
            <a:spLocks noChangeArrowheads="1"/>
          </p:cNvSpPr>
          <p:nvPr/>
        </p:nvSpPr>
        <p:spPr bwMode="auto">
          <a:xfrm>
            <a:off x="6414271" y="4513263"/>
            <a:ext cx="2520000" cy="409343"/>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a:solidFill>
                  <a:prstClr val="black"/>
                </a:solidFill>
              </a:rPr>
              <a:t>STOXX Global Select Dividend </a:t>
            </a:r>
            <a:r>
              <a:rPr lang="de-DE" sz="1400" b="0" dirty="0" smtClean="0">
                <a:solidFill>
                  <a:prstClr val="black"/>
                </a:solidFill>
              </a:rPr>
              <a:t>100</a:t>
            </a:r>
            <a:endParaRPr lang="de-DE" sz="1400" b="0" dirty="0">
              <a:solidFill>
                <a:prstClr val="black"/>
              </a:solidFill>
            </a:endParaRPr>
          </a:p>
        </p:txBody>
      </p:sp>
      <p:sp>
        <p:nvSpPr>
          <p:cNvPr id="46090" name="Rectangle 9"/>
          <p:cNvSpPr>
            <a:spLocks noChangeArrowheads="1"/>
          </p:cNvSpPr>
          <p:nvPr/>
        </p:nvSpPr>
        <p:spPr bwMode="auto">
          <a:xfrm>
            <a:off x="761253" y="2217738"/>
            <a:ext cx="2520000" cy="409343"/>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a:solidFill>
                  <a:prstClr val="black"/>
                </a:solidFill>
              </a:rPr>
              <a:t>STOXX </a:t>
            </a:r>
            <a:r>
              <a:rPr lang="de-DE" sz="1400" b="0" dirty="0" smtClean="0">
                <a:solidFill>
                  <a:prstClr val="black"/>
                </a:solidFill>
              </a:rPr>
              <a:t>North </a:t>
            </a:r>
            <a:r>
              <a:rPr lang="de-DE" sz="1400" b="0" dirty="0" err="1" smtClean="0">
                <a:solidFill>
                  <a:prstClr val="black"/>
                </a:solidFill>
              </a:rPr>
              <a:t>America</a:t>
            </a:r>
            <a:r>
              <a:rPr lang="de-DE" sz="1400" b="0" dirty="0" smtClean="0">
                <a:solidFill>
                  <a:prstClr val="black"/>
                </a:solidFill>
              </a:rPr>
              <a:t> </a:t>
            </a:r>
            <a:r>
              <a:rPr lang="de-DE" sz="1400" b="0" dirty="0">
                <a:solidFill>
                  <a:prstClr val="black"/>
                </a:solidFill>
              </a:rPr>
              <a:t>Select Dividend 40</a:t>
            </a:r>
          </a:p>
        </p:txBody>
      </p:sp>
      <p:sp>
        <p:nvSpPr>
          <p:cNvPr id="46091" name="Rectangle 10"/>
          <p:cNvSpPr>
            <a:spLocks noChangeArrowheads="1"/>
          </p:cNvSpPr>
          <p:nvPr/>
        </p:nvSpPr>
        <p:spPr bwMode="auto">
          <a:xfrm>
            <a:off x="6414271" y="2217738"/>
            <a:ext cx="2520000" cy="409343"/>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smtClean="0">
                <a:solidFill>
                  <a:prstClr val="black"/>
                </a:solidFill>
              </a:rPr>
              <a:t>STOXX</a:t>
            </a:r>
            <a:r>
              <a:rPr lang="de-DE" sz="1400" b="0" baseline="30000" dirty="0">
                <a:solidFill>
                  <a:prstClr val="black"/>
                </a:solidFill>
              </a:rPr>
              <a:t> </a:t>
            </a:r>
            <a:r>
              <a:rPr lang="de-DE" sz="1400" b="0" dirty="0" err="1" smtClean="0">
                <a:solidFill>
                  <a:prstClr val="black"/>
                </a:solidFill>
              </a:rPr>
              <a:t>Asia</a:t>
            </a:r>
            <a:r>
              <a:rPr lang="de-DE" sz="1400" b="0" dirty="0" smtClean="0">
                <a:solidFill>
                  <a:prstClr val="black"/>
                </a:solidFill>
              </a:rPr>
              <a:t>/Pacific </a:t>
            </a:r>
            <a:r>
              <a:rPr lang="de-DE" sz="1400" b="0" dirty="0">
                <a:solidFill>
                  <a:prstClr val="black"/>
                </a:solidFill>
              </a:rPr>
              <a:t>Select Dividend 30 </a:t>
            </a:r>
          </a:p>
        </p:txBody>
      </p:sp>
      <p:sp>
        <p:nvSpPr>
          <p:cNvPr id="46092" name="Rectangle 11"/>
          <p:cNvSpPr>
            <a:spLocks noChangeArrowheads="1"/>
          </p:cNvSpPr>
          <p:nvPr/>
        </p:nvSpPr>
        <p:spPr bwMode="auto">
          <a:xfrm>
            <a:off x="3587762" y="2217738"/>
            <a:ext cx="2520000" cy="1637371"/>
          </a:xfrm>
          <a:prstGeom prst="rect">
            <a:avLst/>
          </a:prstGeom>
          <a:noFill/>
          <a:ln w="9525">
            <a:noFill/>
            <a:miter lim="800000"/>
            <a:headEnd/>
            <a:tailEnd/>
          </a:ln>
        </p:spPr>
        <p:txBody>
          <a:bodyPr wrap="square" lIns="0" tIns="0" rIns="0" bIns="0">
            <a:spAutoFit/>
          </a:bodyPr>
          <a:lstStyle/>
          <a:p>
            <a:pPr marL="190500" lvl="1" indent="-188913" algn="l" fontAlgn="auto">
              <a:lnSpc>
                <a:spcPct val="95000"/>
              </a:lnSpc>
              <a:spcBef>
                <a:spcPct val="0"/>
              </a:spcBef>
              <a:spcAft>
                <a:spcPts val="0"/>
              </a:spcAft>
              <a:buFont typeface="Arial" charset="0"/>
              <a:buChar char="»"/>
            </a:pPr>
            <a:r>
              <a:rPr lang="en-US" sz="1400" b="0" dirty="0">
                <a:solidFill>
                  <a:prstClr val="black"/>
                </a:solidFill>
                <a:latin typeface="Arial"/>
              </a:rPr>
              <a:t>STOXX Nordic Select Dividend 20</a:t>
            </a:r>
          </a:p>
          <a:p>
            <a:pPr marL="190500" lvl="1" indent="-188913" algn="l" fontAlgn="auto">
              <a:lnSpc>
                <a:spcPct val="95000"/>
              </a:lnSpc>
              <a:spcBef>
                <a:spcPct val="0"/>
              </a:spcBef>
              <a:spcAft>
                <a:spcPts val="0"/>
              </a:spcAft>
              <a:buFont typeface="Arial" charset="0"/>
              <a:buChar char="»"/>
            </a:pPr>
            <a:r>
              <a:rPr lang="en-US" sz="1400" b="0" dirty="0" smtClean="0">
                <a:solidFill>
                  <a:prstClr val="black"/>
                </a:solidFill>
                <a:latin typeface="Arial"/>
              </a:rPr>
              <a:t>STOXX Europe </a:t>
            </a:r>
            <a:r>
              <a:rPr lang="en-US" sz="1400" b="0" dirty="0">
                <a:solidFill>
                  <a:prstClr val="black"/>
                </a:solidFill>
                <a:latin typeface="Arial"/>
              </a:rPr>
              <a:t>Select Dividend 30 </a:t>
            </a:r>
          </a:p>
          <a:p>
            <a:pPr marL="190500" lvl="1" indent="-188913" algn="l" fontAlgn="auto">
              <a:lnSpc>
                <a:spcPct val="95000"/>
              </a:lnSpc>
              <a:spcBef>
                <a:spcPct val="0"/>
              </a:spcBef>
              <a:spcAft>
                <a:spcPts val="0"/>
              </a:spcAft>
              <a:buFont typeface="Arial" charset="0"/>
              <a:buChar char="»"/>
            </a:pPr>
            <a:r>
              <a:rPr lang="en-US" sz="1400" b="0" dirty="0">
                <a:solidFill>
                  <a:prstClr val="black"/>
                </a:solidFill>
                <a:latin typeface="Arial"/>
              </a:rPr>
              <a:t>EURO </a:t>
            </a:r>
            <a:r>
              <a:rPr lang="en-US" sz="1400" b="0" dirty="0" smtClean="0">
                <a:solidFill>
                  <a:prstClr val="black"/>
                </a:solidFill>
                <a:latin typeface="Arial"/>
              </a:rPr>
              <a:t>STOXX Select </a:t>
            </a:r>
            <a:r>
              <a:rPr lang="en-US" sz="1400" b="0" dirty="0">
                <a:solidFill>
                  <a:prstClr val="black"/>
                </a:solidFill>
                <a:latin typeface="Arial"/>
              </a:rPr>
              <a:t>Dividend 30 </a:t>
            </a:r>
          </a:p>
          <a:p>
            <a:pPr marL="190500" lvl="1" indent="-188913" algn="l" fontAlgn="auto">
              <a:lnSpc>
                <a:spcPct val="95000"/>
              </a:lnSpc>
              <a:spcBef>
                <a:spcPct val="0"/>
              </a:spcBef>
              <a:spcAft>
                <a:spcPts val="0"/>
              </a:spcAft>
              <a:buFont typeface="Arial" charset="0"/>
              <a:buChar char="»"/>
            </a:pPr>
            <a:r>
              <a:rPr lang="en-US" sz="1400" b="0" dirty="0" smtClean="0">
                <a:solidFill>
                  <a:prstClr val="black"/>
                </a:solidFill>
                <a:latin typeface="Arial"/>
              </a:rPr>
              <a:t>STOXX EU </a:t>
            </a:r>
            <a:r>
              <a:rPr lang="en-US" sz="1400" b="0" dirty="0">
                <a:solidFill>
                  <a:prstClr val="black"/>
                </a:solidFill>
                <a:latin typeface="Arial"/>
              </a:rPr>
              <a:t>Enlarged Select Dividend 15 </a:t>
            </a:r>
          </a:p>
        </p:txBody>
      </p:sp>
      <p:sp>
        <p:nvSpPr>
          <p:cNvPr id="2" name="Text Placeholder 1"/>
          <p:cNvSpPr>
            <a:spLocks noGrp="1"/>
          </p:cNvSpPr>
          <p:nvPr>
            <p:ph type="body" sz="quarter" idx="12"/>
          </p:nvPr>
        </p:nvSpPr>
        <p:spPr>
          <a:xfrm>
            <a:off x="1704043" y="6425453"/>
            <a:ext cx="7410620" cy="171450"/>
          </a:xfrm>
        </p:spPr>
        <p:txBody>
          <a:bodyPr/>
          <a:lstStyle/>
          <a:p>
            <a:r>
              <a:rPr lang="en-US" dirty="0" smtClean="0"/>
              <a:t>STOXX data as of Mar. 14, 2014</a:t>
            </a:r>
            <a:endParaRPr lang="en-US" dirty="0"/>
          </a:p>
        </p:txBody>
      </p:sp>
      <p:sp>
        <p:nvSpPr>
          <p:cNvPr id="13" name="Rectangle 14"/>
          <p:cNvSpPr>
            <a:spLocks noChangeArrowheads="1"/>
          </p:cNvSpPr>
          <p:nvPr/>
        </p:nvSpPr>
        <p:spPr bwMode="auto">
          <a:xfrm>
            <a:off x="373064" y="5593278"/>
            <a:ext cx="9153524" cy="523041"/>
          </a:xfrm>
          <a:prstGeom prst="rect">
            <a:avLst/>
          </a:prstGeom>
          <a:solidFill>
            <a:srgbClr val="D9D9D9"/>
          </a:solidFill>
          <a:ln w="9525" algn="ctr">
            <a:solidFill>
              <a:srgbClr val="D9D9D9"/>
            </a:solidFill>
            <a:round/>
            <a:headEnd/>
            <a:tailEnd/>
          </a:ln>
        </p:spPr>
        <p:txBody>
          <a:bodyPr wrap="square" lIns="0" tIns="0" rIns="0" bIns="0" anchor="ctr"/>
          <a:lstStyle/>
          <a:p>
            <a:pPr marL="542925" algn="l">
              <a:spcBef>
                <a:spcPct val="0"/>
              </a:spcBef>
            </a:pPr>
            <a:r>
              <a:rPr lang="en-US" b="0" dirty="0" smtClean="0">
                <a:solidFill>
                  <a:prstClr val="black"/>
                </a:solidFill>
              </a:rPr>
              <a:t>As of March 2014, over EUR2.1 </a:t>
            </a:r>
            <a:r>
              <a:rPr lang="en-US" b="0" dirty="0" err="1" smtClean="0">
                <a:solidFill>
                  <a:prstClr val="black"/>
                </a:solidFill>
              </a:rPr>
              <a:t>bn</a:t>
            </a:r>
            <a:r>
              <a:rPr lang="en-US" b="0" dirty="0" smtClean="0">
                <a:solidFill>
                  <a:prstClr val="black"/>
                </a:solidFill>
              </a:rPr>
              <a:t> in assets are invested in ETFs that are based on STOXX </a:t>
            </a:r>
            <a:r>
              <a:rPr lang="en-US" b="0" dirty="0">
                <a:solidFill>
                  <a:prstClr val="black"/>
                </a:solidFill>
              </a:rPr>
              <a:t>Select Dividend </a:t>
            </a:r>
            <a:r>
              <a:rPr lang="en-US" b="0" dirty="0" smtClean="0">
                <a:solidFill>
                  <a:prstClr val="black"/>
                </a:solidFill>
              </a:rPr>
              <a:t>Indices</a:t>
            </a:r>
            <a:r>
              <a:rPr lang="en-US" b="0" baseline="30000" dirty="0" smtClean="0">
                <a:solidFill>
                  <a:prstClr val="black"/>
                </a:solidFill>
              </a:rPr>
              <a:t>1)</a:t>
            </a:r>
            <a:endParaRPr lang="en-US" b="0" baseline="30000" dirty="0">
              <a:solidFill>
                <a:prstClr val="black"/>
              </a:solidFill>
            </a:endParaRPr>
          </a:p>
        </p:txBody>
      </p:sp>
      <p:grpSp>
        <p:nvGrpSpPr>
          <p:cNvPr id="14" name="Group 9"/>
          <p:cNvGrpSpPr>
            <a:grpSpLocks/>
          </p:cNvGrpSpPr>
          <p:nvPr/>
        </p:nvGrpSpPr>
        <p:grpSpPr bwMode="auto">
          <a:xfrm>
            <a:off x="485607" y="5700943"/>
            <a:ext cx="339725" cy="307975"/>
            <a:chOff x="1603" y="2418"/>
            <a:chExt cx="198" cy="194"/>
          </a:xfrm>
        </p:grpSpPr>
        <p:sp>
          <p:nvSpPr>
            <p:cNvPr id="15" name="Freeform 10"/>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16" name="Freeform 11"/>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spTree>
    <p:extLst>
      <p:ext uri="{BB962C8B-B14F-4D97-AF65-F5344CB8AC3E}">
        <p14:creationId xmlns:p14="http://schemas.microsoft.com/office/powerpoint/2010/main" val="254330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lowchart: Merge 89"/>
          <p:cNvSpPr/>
          <p:nvPr/>
        </p:nvSpPr>
        <p:spPr bwMode="auto">
          <a:xfrm>
            <a:off x="373062" y="1833975"/>
            <a:ext cx="3382509" cy="3520286"/>
          </a:xfrm>
          <a:prstGeom prst="flowChartMerge">
            <a:avLst/>
          </a:prstGeom>
          <a:gradFill flip="none" rotWithShape="1">
            <a:gsLst>
              <a:gs pos="0">
                <a:schemeClr val="accent2"/>
              </a:gs>
              <a:gs pos="50000">
                <a:schemeClr val="accent2">
                  <a:tint val="44500"/>
                  <a:satMod val="160000"/>
                </a:schemeClr>
              </a:gs>
              <a:gs pos="100000">
                <a:srgbClr val="F99E00"/>
              </a:gs>
              <a:gs pos="100000">
                <a:schemeClr val="accent5"/>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84994" name="Rectangle 2"/>
          <p:cNvSpPr>
            <a:spLocks noGrp="1" noChangeArrowheads="1"/>
          </p:cNvSpPr>
          <p:nvPr>
            <p:ph type="title"/>
          </p:nvPr>
        </p:nvSpPr>
        <p:spPr/>
        <p:txBody>
          <a:bodyPr/>
          <a:lstStyle/>
          <a:p>
            <a:pPr eaLnBrk="1" hangingPunct="1"/>
            <a:r>
              <a:rPr lang="en-US" dirty="0" smtClean="0"/>
              <a:t>Methodology of </a:t>
            </a:r>
            <a:r>
              <a:rPr lang="en-US" dirty="0" smtClean="0"/>
              <a:t>STOXX </a:t>
            </a:r>
            <a:r>
              <a:rPr lang="en-US" dirty="0" smtClean="0"/>
              <a:t>Select Dividend Indices in a nutshell</a:t>
            </a:r>
          </a:p>
        </p:txBody>
      </p:sp>
      <p:sp>
        <p:nvSpPr>
          <p:cNvPr id="31" name="Rounded Rectangle 4"/>
          <p:cNvSpPr/>
          <p:nvPr/>
        </p:nvSpPr>
        <p:spPr>
          <a:xfrm>
            <a:off x="3856050" y="2638393"/>
            <a:ext cx="5688000"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Exclude companies with zero dividend yield</a:t>
            </a:r>
          </a:p>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Additional filters apply to non-index-components</a:t>
            </a:r>
            <a:r>
              <a:rPr lang="en-US" sz="1400" b="0" baseline="30000" dirty="0" smtClean="0">
                <a:solidFill>
                  <a:prstClr val="black">
                    <a:hueOff val="0"/>
                    <a:satOff val="0"/>
                    <a:lumOff val="0"/>
                    <a:alphaOff val="0"/>
                  </a:prstClr>
                </a:solidFill>
                <a:cs typeface="Arial" panose="020B0604020202020204" pitchFamily="34" charset="0"/>
              </a:rPr>
              <a:t>1)</a:t>
            </a:r>
          </a:p>
        </p:txBody>
      </p:sp>
      <p:sp>
        <p:nvSpPr>
          <p:cNvPr id="39" name="Rounded Rectangle 4"/>
          <p:cNvSpPr/>
          <p:nvPr/>
        </p:nvSpPr>
        <p:spPr>
          <a:xfrm>
            <a:off x="3856050" y="1833975"/>
            <a:ext cx="5688000"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Regional benchmark index</a:t>
            </a:r>
          </a:p>
        </p:txBody>
      </p:sp>
      <p:sp>
        <p:nvSpPr>
          <p:cNvPr id="43" name="Rounded Rectangle 4"/>
          <p:cNvSpPr/>
          <p:nvPr/>
        </p:nvSpPr>
        <p:spPr>
          <a:xfrm>
            <a:off x="3856050" y="4370834"/>
            <a:ext cx="5688000"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lvl="1" indent="-285750" algn="l" defTabSz="2000250">
              <a:lnSpc>
                <a:spcPct val="90000"/>
              </a:lnSpc>
              <a:spcBef>
                <a:spcPct val="0"/>
              </a:spcBef>
              <a:spcAft>
                <a:spcPts val="0"/>
              </a:spcAft>
              <a:buFont typeface="Arial" panose="020B0604020202020204" pitchFamily="34" charset="0"/>
              <a:buChar char="»"/>
            </a:pPr>
            <a:r>
              <a:rPr lang="en-GB" sz="1400" b="0" dirty="0" smtClean="0">
                <a:solidFill>
                  <a:prstClr val="black">
                    <a:hueOff val="0"/>
                    <a:satOff val="0"/>
                    <a:lumOff val="0"/>
                    <a:alphaOff val="0"/>
                  </a:prstClr>
                </a:solidFill>
              </a:rPr>
              <a:t>Weight stocks according to net dividend yield </a:t>
            </a:r>
            <a:r>
              <a:rPr lang="en-GB" sz="1400" b="0" dirty="0" err="1" smtClean="0">
                <a:solidFill>
                  <a:prstClr val="black">
                    <a:hueOff val="0"/>
                    <a:satOff val="0"/>
                    <a:lumOff val="0"/>
                    <a:alphaOff val="0"/>
                  </a:prstClr>
                </a:solidFill>
              </a:rPr>
              <a:t>s.t.</a:t>
            </a:r>
            <a:r>
              <a:rPr lang="en-GB" sz="1400" b="0" dirty="0" smtClean="0">
                <a:solidFill>
                  <a:prstClr val="black">
                    <a:hueOff val="0"/>
                    <a:satOff val="0"/>
                    <a:lumOff val="0"/>
                    <a:alphaOff val="0"/>
                  </a:prstClr>
                </a:solidFill>
              </a:rPr>
              <a:t> 15% cap</a:t>
            </a:r>
            <a:r>
              <a:rPr lang="en-GB" sz="1400" b="0" baseline="30000" dirty="0" smtClean="0">
                <a:solidFill>
                  <a:prstClr val="black">
                    <a:hueOff val="0"/>
                    <a:satOff val="0"/>
                    <a:lumOff val="0"/>
                    <a:alphaOff val="0"/>
                  </a:prstClr>
                </a:solidFill>
              </a:rPr>
              <a:t>3)</a:t>
            </a:r>
          </a:p>
          <a:p>
            <a:pPr marL="285750" lvl="1" indent="-285750" algn="l" defTabSz="2000250">
              <a:lnSpc>
                <a:spcPct val="90000"/>
              </a:lnSpc>
              <a:spcBef>
                <a:spcPct val="0"/>
              </a:spcBef>
              <a:spcAft>
                <a:spcPts val="0"/>
              </a:spcAft>
              <a:buFont typeface="Arial" panose="020B0604020202020204" pitchFamily="34" charset="0"/>
              <a:buChar char="»"/>
            </a:pPr>
            <a:r>
              <a:rPr lang="en-GB" sz="1400" b="0" dirty="0" smtClean="0">
                <a:solidFill>
                  <a:prstClr val="black">
                    <a:hueOff val="0"/>
                    <a:satOff val="0"/>
                    <a:lumOff val="0"/>
                    <a:alphaOff val="0"/>
                  </a:prstClr>
                </a:solidFill>
              </a:rPr>
              <a:t>Annual review in March</a:t>
            </a:r>
            <a:endParaRPr lang="en-US" b="0" dirty="0">
              <a:solidFill>
                <a:prstClr val="black"/>
              </a:solidFill>
            </a:endParaRPr>
          </a:p>
        </p:txBody>
      </p:sp>
      <p:sp>
        <p:nvSpPr>
          <p:cNvPr id="20" name="Textplatzhalter 15"/>
          <p:cNvSpPr txBox="1">
            <a:spLocks/>
          </p:cNvSpPr>
          <p:nvPr/>
        </p:nvSpPr>
        <p:spPr>
          <a:xfrm>
            <a:off x="1704042" y="6444503"/>
            <a:ext cx="7603255" cy="171450"/>
          </a:xfrm>
          <a:prstGeom prst="rect">
            <a:avLst/>
          </a:prstGeom>
        </p:spPr>
        <p:txBody>
          <a:bodyPr vert="horz" lIns="0" tIns="0" rIns="0" bIns="0" rtlCol="0">
            <a:noAutofit/>
          </a:bodyPr>
          <a:lstStyle>
            <a:lvl1pPr marL="168275" indent="-168275" algn="l" defTabSz="914400" eaLnBrk="1" latinLnBrk="0" hangingPunct="1">
              <a:lnSpc>
                <a:spcPct val="95000"/>
              </a:lnSpc>
              <a:spcBef>
                <a:spcPts val="0"/>
              </a:spcBef>
              <a:buFont typeface="+mj-lt"/>
              <a:buAutoNum type="arabicParenR"/>
              <a:defRPr lang="en-US" sz="1000" b="0">
                <a:solidFill>
                  <a:schemeClr val="tx2"/>
                </a:solidFill>
                <a:latin typeface="+mn-lt"/>
              </a:defRPr>
            </a:lvl1pPr>
            <a:lvl2pPr marL="228600" indent="-228600" algn="l" defTabSz="914400" eaLnBrk="1" latinLnBrk="0" hangingPunct="1">
              <a:lnSpc>
                <a:spcPct val="95000"/>
              </a:lnSpc>
              <a:spcBef>
                <a:spcPts val="0"/>
              </a:spcBef>
              <a:buFont typeface="+mj-lt"/>
              <a:buAutoNum type="arabicPeriod"/>
              <a:defRPr lang="en-US" sz="1000" b="0">
                <a:latin typeface="+mn-lt"/>
              </a:defRPr>
            </a:lvl2pPr>
            <a:lvl3pPr marL="457200" indent="-228600" algn="l" defTabSz="914400" eaLnBrk="1" latinLnBrk="0" hangingPunct="1">
              <a:lnSpc>
                <a:spcPct val="95000"/>
              </a:lnSpc>
              <a:spcBef>
                <a:spcPts val="0"/>
              </a:spcBef>
              <a:buFont typeface="+mj-lt"/>
              <a:buAutoNum type="arabicPeriod"/>
              <a:defRPr lang="en-US" sz="1000" b="0">
                <a:latin typeface="+mn-lt"/>
              </a:defRPr>
            </a:lvl3pPr>
            <a:lvl4pPr marL="685800" indent="-228600" algn="l" defTabSz="914400" eaLnBrk="1" latinLnBrk="0" hangingPunct="1">
              <a:lnSpc>
                <a:spcPct val="95000"/>
              </a:lnSpc>
              <a:spcBef>
                <a:spcPts val="0"/>
              </a:spcBef>
              <a:buFont typeface="+mj-lt"/>
              <a:buAutoNum type="arabicPeriod"/>
              <a:defRPr lang="en-US" sz="1000" b="0">
                <a:latin typeface="+mn-lt"/>
              </a:defRPr>
            </a:lvl4pPr>
            <a:lvl5pPr marL="914400" indent="-228600" algn="l" defTabSz="914400" eaLnBrk="1" latinLnBrk="0" hangingPunct="1">
              <a:lnSpc>
                <a:spcPct val="95000"/>
              </a:lnSpc>
              <a:spcBef>
                <a:spcPts val="0"/>
              </a:spcBef>
              <a:buFont typeface="+mj-lt"/>
              <a:buAutoNum type="arabicPeriod"/>
              <a:defRPr lang="en-US" sz="1000" b="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0" indent="0">
              <a:lnSpc>
                <a:spcPct val="80000"/>
              </a:lnSpc>
            </a:pPr>
            <a:r>
              <a:rPr lang="en-US" dirty="0" smtClean="0">
                <a:solidFill>
                  <a:srgbClr val="AFAFAF"/>
                </a:solidFill>
              </a:rPr>
              <a:t>See </a:t>
            </a:r>
            <a:r>
              <a:rPr lang="en-US" dirty="0">
                <a:solidFill>
                  <a:srgbClr val="AFAFAF"/>
                </a:solidFill>
              </a:rPr>
              <a:t>STOXX Index Methodology Guide </a:t>
            </a:r>
            <a:r>
              <a:rPr lang="en-US" dirty="0" smtClean="0">
                <a:solidFill>
                  <a:srgbClr val="AFAFAF"/>
                </a:solidFill>
              </a:rPr>
              <a:t> 2) Home </a:t>
            </a:r>
            <a:r>
              <a:rPr lang="en-US" dirty="0">
                <a:solidFill>
                  <a:srgbClr val="AFAFAF"/>
                </a:solidFill>
              </a:rPr>
              <a:t>markets are </a:t>
            </a:r>
            <a:r>
              <a:rPr lang="en-US" dirty="0" smtClean="0">
                <a:solidFill>
                  <a:srgbClr val="AFAFAF"/>
                </a:solidFill>
              </a:rPr>
              <a:t>defined </a:t>
            </a:r>
            <a:r>
              <a:rPr lang="en-US" dirty="0">
                <a:solidFill>
                  <a:srgbClr val="AFAFAF"/>
                </a:solidFill>
              </a:rPr>
              <a:t>on an index </a:t>
            </a:r>
            <a:r>
              <a:rPr lang="en-US" dirty="0" smtClean="0">
                <a:solidFill>
                  <a:srgbClr val="AFAFAF"/>
                </a:solidFill>
              </a:rPr>
              <a:t>basis; see STOXX Index Methodology Guide         3) STOXX Global Select Dividend 100 Index is the combination of the three regional STOXX Select Dividend Indices for North America, Europe and Asia/Pacific. Its components are weighted according to their net dividend yield </a:t>
            </a:r>
            <a:r>
              <a:rPr lang="en-US" dirty="0" err="1" smtClean="0">
                <a:solidFill>
                  <a:srgbClr val="AFAFAF"/>
                </a:solidFill>
              </a:rPr>
              <a:t>s.t.</a:t>
            </a:r>
            <a:r>
              <a:rPr lang="en-US" dirty="0" smtClean="0">
                <a:solidFill>
                  <a:srgbClr val="AFAFAF"/>
                </a:solidFill>
              </a:rPr>
              <a:t> 10% cap</a:t>
            </a:r>
            <a:endParaRPr dirty="0">
              <a:solidFill>
                <a:srgbClr val="AFAFAF"/>
              </a:solidFill>
            </a:endParaRPr>
          </a:p>
        </p:txBody>
      </p:sp>
      <p:sp>
        <p:nvSpPr>
          <p:cNvPr id="2" name="TextBox 1"/>
          <p:cNvSpPr txBox="1"/>
          <p:nvPr/>
        </p:nvSpPr>
        <p:spPr>
          <a:xfrm>
            <a:off x="1316399" y="1833975"/>
            <a:ext cx="1495834" cy="277375"/>
          </a:xfrm>
          <a:prstGeom prst="rect">
            <a:avLst/>
          </a:prstGeom>
          <a:noFill/>
        </p:spPr>
        <p:txBody>
          <a:bodyPr wrap="square" lIns="0" tIns="72000" rIns="0" bIns="0" rtlCol="0">
            <a:spAutoFit/>
          </a:bodyPr>
          <a:lstStyle/>
          <a:p>
            <a:pPr>
              <a:lnSpc>
                <a:spcPct val="95000"/>
              </a:lnSpc>
            </a:pPr>
            <a:r>
              <a:rPr lang="en-US" sz="1400" dirty="0" smtClean="0">
                <a:solidFill>
                  <a:prstClr val="white"/>
                </a:solidFill>
              </a:rPr>
              <a:t>UNIVERSE</a:t>
            </a:r>
          </a:p>
        </p:txBody>
      </p:sp>
      <p:sp>
        <p:nvSpPr>
          <p:cNvPr id="22" name="TextBox 21"/>
          <p:cNvSpPr txBox="1"/>
          <p:nvPr/>
        </p:nvSpPr>
        <p:spPr>
          <a:xfrm>
            <a:off x="1316399" y="2638393"/>
            <a:ext cx="1495834" cy="277375"/>
          </a:xfrm>
          <a:prstGeom prst="rect">
            <a:avLst/>
          </a:prstGeom>
          <a:noFill/>
        </p:spPr>
        <p:txBody>
          <a:bodyPr wrap="square" lIns="0" tIns="72000" rIns="0" bIns="0" rtlCol="0">
            <a:spAutoFit/>
          </a:bodyPr>
          <a:lstStyle/>
          <a:p>
            <a:pPr>
              <a:lnSpc>
                <a:spcPct val="95000"/>
              </a:lnSpc>
            </a:pPr>
            <a:r>
              <a:rPr lang="en-US" sz="1400" dirty="0" smtClean="0">
                <a:solidFill>
                  <a:prstClr val="white"/>
                </a:solidFill>
              </a:rPr>
              <a:t>FILTER</a:t>
            </a:r>
          </a:p>
        </p:txBody>
      </p:sp>
      <p:sp>
        <p:nvSpPr>
          <p:cNvPr id="24" name="TextBox 23"/>
          <p:cNvSpPr txBox="1"/>
          <p:nvPr/>
        </p:nvSpPr>
        <p:spPr>
          <a:xfrm>
            <a:off x="1316399" y="3486756"/>
            <a:ext cx="1495834" cy="277375"/>
          </a:xfrm>
          <a:prstGeom prst="rect">
            <a:avLst/>
          </a:prstGeom>
          <a:noFill/>
        </p:spPr>
        <p:txBody>
          <a:bodyPr wrap="square" lIns="0" tIns="72000" rIns="0" bIns="0" rtlCol="0">
            <a:spAutoFit/>
          </a:bodyPr>
          <a:lstStyle/>
          <a:p>
            <a:pPr>
              <a:lnSpc>
                <a:spcPct val="95000"/>
              </a:lnSpc>
            </a:pPr>
            <a:r>
              <a:rPr lang="en-US" sz="1400" dirty="0" smtClean="0">
                <a:solidFill>
                  <a:prstClr val="white"/>
                </a:solidFill>
              </a:rPr>
              <a:t>SELECT</a:t>
            </a:r>
          </a:p>
        </p:txBody>
      </p:sp>
      <p:sp>
        <p:nvSpPr>
          <p:cNvPr id="26" name="TextBox 25"/>
          <p:cNvSpPr txBox="1"/>
          <p:nvPr/>
        </p:nvSpPr>
        <p:spPr>
          <a:xfrm>
            <a:off x="1316399" y="4370834"/>
            <a:ext cx="1495834" cy="277375"/>
          </a:xfrm>
          <a:prstGeom prst="rect">
            <a:avLst/>
          </a:prstGeom>
          <a:noFill/>
        </p:spPr>
        <p:txBody>
          <a:bodyPr wrap="square" lIns="0" tIns="72000" rIns="0" bIns="0" rtlCol="0">
            <a:spAutoFit/>
          </a:bodyPr>
          <a:lstStyle/>
          <a:p>
            <a:pPr>
              <a:lnSpc>
                <a:spcPct val="95000"/>
              </a:lnSpc>
            </a:pPr>
            <a:r>
              <a:rPr lang="en-US" sz="1400" dirty="0" smtClean="0">
                <a:solidFill>
                  <a:prstClr val="white"/>
                </a:solidFill>
              </a:rPr>
              <a:t>WEIGHT</a:t>
            </a:r>
          </a:p>
        </p:txBody>
      </p:sp>
      <p:sp>
        <p:nvSpPr>
          <p:cNvPr id="18" name="Rounded Rectangle 4"/>
          <p:cNvSpPr/>
          <p:nvPr/>
        </p:nvSpPr>
        <p:spPr>
          <a:xfrm>
            <a:off x="3856050" y="3486756"/>
            <a:ext cx="5688000"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lvl="1" indent="-285750" algn="l" defTabSz="2000250">
              <a:lnSpc>
                <a:spcPct val="90000"/>
              </a:lnSpc>
              <a:spcBef>
                <a:spcPct val="0"/>
              </a:spcBef>
              <a:spcAft>
                <a:spcPts val="0"/>
              </a:spcAft>
              <a:buFont typeface="Arial" panose="020B0604020202020204" pitchFamily="34" charset="0"/>
              <a:buChar char="»"/>
            </a:pPr>
            <a:r>
              <a:rPr lang="en-US" sz="1400" b="0" dirty="0">
                <a:solidFill>
                  <a:prstClr val="black">
                    <a:hueOff val="0"/>
                    <a:satOff val="0"/>
                    <a:lumOff val="0"/>
                    <a:alphaOff val="0"/>
                  </a:prstClr>
                </a:solidFill>
              </a:rPr>
              <a:t>Rank by </a:t>
            </a:r>
            <a:r>
              <a:rPr lang="en-US" sz="1400" b="0" dirty="0" smtClean="0">
                <a:solidFill>
                  <a:prstClr val="black">
                    <a:hueOff val="0"/>
                    <a:satOff val="0"/>
                    <a:lumOff val="0"/>
                    <a:alphaOff val="0"/>
                  </a:prstClr>
                </a:solidFill>
              </a:rPr>
              <a:t>net dividend </a:t>
            </a:r>
            <a:r>
              <a:rPr lang="en-US" sz="1400" b="0" dirty="0">
                <a:solidFill>
                  <a:prstClr val="black">
                    <a:hueOff val="0"/>
                    <a:satOff val="0"/>
                    <a:lumOff val="0"/>
                    <a:alphaOff val="0"/>
                  </a:prstClr>
                </a:solidFill>
              </a:rPr>
              <a:t>yield </a:t>
            </a:r>
            <a:r>
              <a:rPr lang="en-US" sz="1400" b="0" dirty="0" smtClean="0">
                <a:solidFill>
                  <a:prstClr val="black">
                    <a:hueOff val="0"/>
                    <a:satOff val="0"/>
                    <a:lumOff val="0"/>
                    <a:alphaOff val="0"/>
                  </a:prstClr>
                </a:solidFill>
              </a:rPr>
              <a:t>vs. net dividend </a:t>
            </a:r>
            <a:r>
              <a:rPr lang="en-US" sz="1400" b="0" dirty="0">
                <a:solidFill>
                  <a:prstClr val="black">
                    <a:hueOff val="0"/>
                    <a:satOff val="0"/>
                    <a:lumOff val="0"/>
                    <a:alphaOff val="0"/>
                  </a:prstClr>
                </a:solidFill>
              </a:rPr>
              <a:t>yield of the </a:t>
            </a:r>
            <a:r>
              <a:rPr lang="en-US" sz="1400" b="0" dirty="0" smtClean="0">
                <a:solidFill>
                  <a:prstClr val="black">
                    <a:hueOff val="0"/>
                    <a:satOff val="0"/>
                    <a:lumOff val="0"/>
                    <a:alphaOff val="0"/>
                  </a:prstClr>
                </a:solidFill>
              </a:rPr>
              <a:t>respective “home market”</a:t>
            </a:r>
            <a:r>
              <a:rPr lang="en-US" sz="1400" b="0" baseline="30000" dirty="0" smtClean="0">
                <a:solidFill>
                  <a:prstClr val="black">
                    <a:hueOff val="0"/>
                    <a:satOff val="0"/>
                    <a:lumOff val="0"/>
                    <a:alphaOff val="0"/>
                  </a:prstClr>
                </a:solidFill>
                <a:cs typeface="Arial" panose="020B0604020202020204" pitchFamily="34" charset="0"/>
              </a:rPr>
              <a:t>1)</a:t>
            </a:r>
            <a:endParaRPr lang="en-US" sz="1400" b="0" dirty="0" smtClean="0">
              <a:solidFill>
                <a:prstClr val="black">
                  <a:hueOff val="0"/>
                  <a:satOff val="0"/>
                  <a:lumOff val="0"/>
                  <a:alphaOff val="0"/>
                </a:prstClr>
              </a:solidFill>
            </a:endParaRPr>
          </a:p>
          <a:p>
            <a:pPr marL="285750" lvl="1"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rPr>
              <a:t>Select top [region-specific number] ranked stocks </a:t>
            </a:r>
            <a:r>
              <a:rPr lang="en-US" sz="1400" b="0" dirty="0" err="1" smtClean="0">
                <a:solidFill>
                  <a:prstClr val="black">
                    <a:hueOff val="0"/>
                    <a:satOff val="0"/>
                    <a:lumOff val="0"/>
                    <a:alphaOff val="0"/>
                  </a:prstClr>
                </a:solidFill>
              </a:rPr>
              <a:t>s.t.</a:t>
            </a:r>
            <a:r>
              <a:rPr lang="en-US" sz="1400" b="0" dirty="0" smtClean="0">
                <a:solidFill>
                  <a:prstClr val="black">
                    <a:hueOff val="0"/>
                    <a:satOff val="0"/>
                    <a:lumOff val="0"/>
                    <a:alphaOff val="0"/>
                  </a:prstClr>
                </a:solidFill>
              </a:rPr>
              <a:t> buffer rules which limit turnover</a:t>
            </a:r>
            <a:r>
              <a:rPr lang="en-US" sz="1400" b="0" baseline="30000" dirty="0" smtClean="0">
                <a:solidFill>
                  <a:prstClr val="black">
                    <a:hueOff val="0"/>
                    <a:satOff val="0"/>
                    <a:lumOff val="0"/>
                    <a:alphaOff val="0"/>
                  </a:prstClr>
                </a:solidFill>
              </a:rPr>
              <a:t>2)</a:t>
            </a:r>
            <a:endParaRPr lang="en-US" sz="1400" b="0" dirty="0">
              <a:solidFill>
                <a:prstClr val="black">
                  <a:hueOff val="0"/>
                  <a:satOff val="0"/>
                  <a:lumOff val="0"/>
                  <a:alphaOff val="0"/>
                </a:prstClr>
              </a:solidFill>
            </a:endParaRPr>
          </a:p>
        </p:txBody>
      </p:sp>
      <p:sp>
        <p:nvSpPr>
          <p:cNvPr id="19" name="Rectangle 14"/>
          <p:cNvSpPr>
            <a:spLocks noChangeArrowheads="1"/>
          </p:cNvSpPr>
          <p:nvPr/>
        </p:nvSpPr>
        <p:spPr bwMode="auto">
          <a:xfrm>
            <a:off x="373064" y="5593278"/>
            <a:ext cx="9153524" cy="523041"/>
          </a:xfrm>
          <a:prstGeom prst="rect">
            <a:avLst/>
          </a:prstGeom>
          <a:solidFill>
            <a:srgbClr val="D9D9D9"/>
          </a:solidFill>
          <a:ln w="9525" algn="ctr">
            <a:solidFill>
              <a:srgbClr val="D9D9D9"/>
            </a:solidFill>
            <a:round/>
            <a:headEnd/>
            <a:tailEnd/>
          </a:ln>
        </p:spPr>
        <p:txBody>
          <a:bodyPr wrap="square" lIns="0" tIns="0" rIns="0" bIns="0" anchor="ctr"/>
          <a:lstStyle/>
          <a:p>
            <a:pPr marL="719138" algn="l">
              <a:lnSpc>
                <a:spcPct val="90000"/>
              </a:lnSpc>
              <a:spcBef>
                <a:spcPct val="0"/>
              </a:spcBef>
            </a:pPr>
            <a:r>
              <a:rPr lang="en-US" b="0" dirty="0" smtClean="0">
                <a:solidFill>
                  <a:prstClr val="black"/>
                </a:solidFill>
              </a:rPr>
              <a:t>The STOXX </a:t>
            </a:r>
            <a:r>
              <a:rPr lang="en-US" b="0" dirty="0">
                <a:solidFill>
                  <a:prstClr val="black"/>
                </a:solidFill>
              </a:rPr>
              <a:t>Global Select Dividend 100 Index is the combination of the three regional STOXX Select Dividend Indices for the regions North America, Europe and </a:t>
            </a:r>
            <a:r>
              <a:rPr lang="en-US" b="0" dirty="0" smtClean="0">
                <a:solidFill>
                  <a:prstClr val="black"/>
                </a:solidFill>
              </a:rPr>
              <a:t>Asia/Pacific</a:t>
            </a:r>
            <a:r>
              <a:rPr lang="en-US" b="0" baseline="30000" dirty="0" smtClean="0">
                <a:solidFill>
                  <a:prstClr val="black"/>
                </a:solidFill>
              </a:rPr>
              <a:t>3)</a:t>
            </a:r>
            <a:endParaRPr lang="en-US" b="0" baseline="30000" dirty="0">
              <a:solidFill>
                <a:prstClr val="black"/>
              </a:solidFill>
            </a:endParaRPr>
          </a:p>
        </p:txBody>
      </p:sp>
      <p:grpSp>
        <p:nvGrpSpPr>
          <p:cNvPr id="23" name="Group 9"/>
          <p:cNvGrpSpPr>
            <a:grpSpLocks/>
          </p:cNvGrpSpPr>
          <p:nvPr/>
        </p:nvGrpSpPr>
        <p:grpSpPr bwMode="auto">
          <a:xfrm>
            <a:off x="485607" y="5700943"/>
            <a:ext cx="339725" cy="307975"/>
            <a:chOff x="1603" y="2418"/>
            <a:chExt cx="198" cy="194"/>
          </a:xfrm>
        </p:grpSpPr>
        <p:sp>
          <p:nvSpPr>
            <p:cNvPr id="27" name="Freeform 10"/>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8" name="Freeform 11"/>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spTree>
    <p:extLst>
      <p:ext uri="{BB962C8B-B14F-4D97-AF65-F5344CB8AC3E}">
        <p14:creationId xmlns:p14="http://schemas.microsoft.com/office/powerpoint/2010/main" val="270038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a:graphicFrameLocks/>
          </p:cNvGraphicFramePr>
          <p:nvPr>
            <p:extLst>
              <p:ext uri="{D42A27DB-BD31-4B8C-83A1-F6EECF244321}">
                <p14:modId xmlns:p14="http://schemas.microsoft.com/office/powerpoint/2010/main" val="2574766646"/>
              </p:ext>
            </p:extLst>
          </p:nvPr>
        </p:nvGraphicFramePr>
        <p:xfrm>
          <a:off x="127400" y="1721256"/>
          <a:ext cx="6908000" cy="3774282"/>
        </p:xfrm>
        <a:graphic>
          <a:graphicData uri="http://schemas.openxmlformats.org/drawingml/2006/chart">
            <c:chart xmlns:c="http://schemas.openxmlformats.org/drawingml/2006/chart" xmlns:r="http://schemas.openxmlformats.org/officeDocument/2006/relationships" r:id="rId3"/>
          </a:graphicData>
        </a:graphic>
      </p:graphicFrame>
      <p:sp>
        <p:nvSpPr>
          <p:cNvPr id="36866" name="Rectangle 2"/>
          <p:cNvSpPr>
            <a:spLocks noGrp="1" noChangeArrowheads="1"/>
          </p:cNvSpPr>
          <p:nvPr>
            <p:ph type="title"/>
          </p:nvPr>
        </p:nvSpPr>
        <p:spPr/>
        <p:txBody>
          <a:bodyPr/>
          <a:lstStyle/>
          <a:p>
            <a:r>
              <a:rPr lang="en-US" dirty="0" smtClean="0"/>
              <a:t>Key figures STOXX Global Select Dividend 100 Index</a:t>
            </a:r>
          </a:p>
        </p:txBody>
      </p:sp>
      <p:sp>
        <p:nvSpPr>
          <p:cNvPr id="2" name="Text Placeholder 1"/>
          <p:cNvSpPr>
            <a:spLocks noGrp="1"/>
          </p:cNvSpPr>
          <p:nvPr>
            <p:ph type="body" sz="quarter" idx="12"/>
          </p:nvPr>
        </p:nvSpPr>
        <p:spPr>
          <a:xfrm>
            <a:off x="1704042" y="6445864"/>
            <a:ext cx="7603243" cy="171450"/>
          </a:xfrm>
        </p:spPr>
        <p:txBody>
          <a:bodyPr/>
          <a:lstStyle/>
          <a:p>
            <a:pPr>
              <a:lnSpc>
                <a:spcPct val="80000"/>
              </a:lnSpc>
            </a:pPr>
            <a:r>
              <a:rPr lang="en-US" dirty="0" smtClean="0"/>
              <a:t>Numbers computed using STOXX data over period from Mar. 14, 2009 to Mar. 14, 2014</a:t>
            </a:r>
          </a:p>
        </p:txBody>
      </p:sp>
      <p:sp>
        <p:nvSpPr>
          <p:cNvPr id="36868" name="Rectangle 2"/>
          <p:cNvSpPr>
            <a:spLocks noChangeArrowheads="1"/>
          </p:cNvSpPr>
          <p:nvPr/>
        </p:nvSpPr>
        <p:spPr bwMode="auto">
          <a:xfrm>
            <a:off x="368300" y="1835377"/>
            <a:ext cx="91582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dirty="0" smtClean="0">
                <a:solidFill>
                  <a:prstClr val="white"/>
                </a:solidFill>
              </a:rPr>
              <a:t>Index and key figures</a:t>
            </a:r>
            <a:r>
              <a:rPr lang="en-US" baseline="30000" dirty="0" smtClean="0">
                <a:solidFill>
                  <a:prstClr val="white"/>
                </a:solidFill>
              </a:rPr>
              <a:t>1)</a:t>
            </a:r>
            <a:endParaRPr lang="en-US" baseline="30000" dirty="0">
              <a:solidFill>
                <a:prstClr val="white"/>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03279511"/>
              </p:ext>
            </p:extLst>
          </p:nvPr>
        </p:nvGraphicFramePr>
        <p:xfrm>
          <a:off x="5194300" y="2360391"/>
          <a:ext cx="4341812" cy="3428640"/>
        </p:xfrm>
        <a:graphic>
          <a:graphicData uri="http://schemas.openxmlformats.org/drawingml/2006/table">
            <a:tbl>
              <a:tblPr/>
              <a:tblGrid>
                <a:gridCol w="1484550"/>
                <a:gridCol w="1428631"/>
                <a:gridCol w="1428631"/>
              </a:tblGrid>
              <a:tr h="241295">
                <a:tc>
                  <a:txBody>
                    <a:bodyPr/>
                    <a:lstStyle/>
                    <a:p>
                      <a:pPr algn="l" fontAlgn="t"/>
                      <a:endParaRPr lang="en-US" sz="1600" b="1" i="0" u="none" strike="noStrike" dirty="0">
                        <a:solidFill>
                          <a:schemeClr val="tx1"/>
                        </a:solidFill>
                        <a:effectLst/>
                        <a:latin typeface="Arial"/>
                      </a:endParaRPr>
                    </a:p>
                  </a:txBody>
                  <a:tcPr marL="0" marR="0" marT="0" marB="0">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solidFill>
                      <a:schemeClr val="bg1"/>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STOXX Global Select Dividend 100 EUR Net</a:t>
                      </a:r>
                    </a:p>
                  </a:txBody>
                  <a:tcPr marL="0" marR="0" marT="0" marB="0">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solidFill>
                      <a:schemeClr val="accent1"/>
                    </a:solidFill>
                  </a:tcPr>
                </a:tc>
                <a:tc>
                  <a:txBody>
                    <a:bodyPr/>
                    <a:lstStyle/>
                    <a:p>
                      <a:pPr algn="ctr" fontAlgn="t"/>
                      <a:r>
                        <a:rPr lang="en-US" sz="1200" b="1" i="0" u="none" strike="noStrike" dirty="0" smtClean="0">
                          <a:solidFill>
                            <a:schemeClr val="bg1"/>
                          </a:solidFill>
                          <a:effectLst/>
                          <a:latin typeface="+mn-lt"/>
                        </a:rPr>
                        <a:t>STOXX Global 1800</a:t>
                      </a:r>
                      <a:r>
                        <a:rPr lang="en-US" sz="1200" b="1" i="0" u="none" strike="noStrike" baseline="0" dirty="0" smtClean="0">
                          <a:solidFill>
                            <a:schemeClr val="bg1"/>
                          </a:solidFill>
                          <a:effectLst/>
                          <a:latin typeface="+mn-lt"/>
                        </a:rPr>
                        <a:t> EUR Net</a:t>
                      </a:r>
                      <a:endParaRPr lang="en-US" sz="1200" b="0" i="0" u="none" strike="noStrike" dirty="0">
                        <a:solidFill>
                          <a:schemeClr val="bg1"/>
                        </a:solidFill>
                        <a:effectLst/>
                        <a:latin typeface="+mn-lt"/>
                      </a:endParaRPr>
                    </a:p>
                  </a:txBody>
                  <a:tcPr marL="0" marR="0" marT="0" marB="0">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solidFill>
                      <a:schemeClr val="tx2"/>
                    </a:solidFill>
                  </a:tcPr>
                </a:tc>
              </a:tr>
              <a:tr h="3600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a:rPr>
                        <a:t># positions</a:t>
                      </a:r>
                      <a:endParaRPr lang="en-US" sz="1000" b="0" i="0" u="none" strike="noStrike" kern="1200" dirty="0" smtClean="0">
                        <a:solidFill>
                          <a:srgbClr val="000000"/>
                        </a:solidFill>
                        <a:effectLst/>
                        <a:latin typeface="Arial"/>
                        <a:ea typeface="+mn-ea"/>
                        <a:cs typeface="+mn-cs"/>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200" b="0" i="0" u="none" strike="noStrike" dirty="0" smtClean="0">
                          <a:solidFill>
                            <a:schemeClr val="tx1"/>
                          </a:solidFill>
                          <a:effectLst/>
                          <a:latin typeface="Arial"/>
                        </a:rPr>
                        <a:t>100</a:t>
                      </a:r>
                      <a:endParaRPr lang="en-US" sz="1200" b="0" i="0" u="none" strike="noStrike" dirty="0">
                        <a:solidFill>
                          <a:schemeClr val="tx1"/>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200" b="0" i="0" u="none" strike="noStrike" dirty="0" smtClean="0">
                          <a:solidFill>
                            <a:schemeClr val="tx1"/>
                          </a:solidFill>
                          <a:effectLst/>
                          <a:latin typeface="+mn-lt"/>
                        </a:rPr>
                        <a:t>1800</a:t>
                      </a:r>
                      <a:endParaRPr lang="en-US" sz="1200" b="0" i="0" u="none" strike="noStrike" dirty="0">
                        <a:solidFill>
                          <a:schemeClr val="tx1"/>
                        </a:solidFill>
                        <a:effectLst/>
                        <a:latin typeface="+mn-lt"/>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l" fontAlgn="t"/>
                      <a:r>
                        <a:rPr lang="en-US" sz="1200" b="0" i="0" u="none" strike="noStrike" dirty="0" smtClean="0">
                          <a:solidFill>
                            <a:srgbClr val="000000"/>
                          </a:solidFill>
                          <a:effectLst/>
                          <a:latin typeface="Arial"/>
                        </a:rPr>
                        <a:t>FF </a:t>
                      </a:r>
                      <a:r>
                        <a:rPr lang="en-US" sz="1200" b="0" i="0" u="none" strike="noStrike" baseline="0" dirty="0" smtClean="0">
                          <a:solidFill>
                            <a:srgbClr val="000000"/>
                          </a:solidFill>
                          <a:effectLst/>
                          <a:latin typeface="Arial"/>
                        </a:rPr>
                        <a:t>market cap</a:t>
                      </a:r>
                    </a:p>
                    <a:p>
                      <a:pPr algn="l" fontAlgn="t"/>
                      <a:r>
                        <a:rPr lang="en-US" sz="1000" b="0" i="0" u="none" strike="noStrike" kern="1200" baseline="0" dirty="0" smtClean="0">
                          <a:solidFill>
                            <a:schemeClr val="tx1"/>
                          </a:solidFill>
                          <a:effectLst/>
                          <a:latin typeface="+mn-lt"/>
                          <a:ea typeface="+mn-ea"/>
                          <a:cs typeface="+mn-cs"/>
                        </a:rPr>
                        <a:t>In EUR tn</a:t>
                      </a:r>
                      <a:endParaRPr lang="en-US" sz="1000" b="0" i="0" u="none" strike="noStrike" kern="1200" baseline="0" dirty="0">
                        <a:solidFill>
                          <a:schemeClr val="tx1"/>
                        </a:solidFill>
                        <a:effectLst/>
                        <a:latin typeface="+mn-lt"/>
                        <a:ea typeface="+mn-ea"/>
                        <a:cs typeface="+mn-cs"/>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t"/>
                      <a:r>
                        <a:rPr lang="en-US" sz="1200" b="0" i="0" u="none" strike="noStrike" baseline="0" dirty="0" smtClean="0">
                          <a:solidFill>
                            <a:schemeClr val="tx1"/>
                          </a:solidFill>
                          <a:effectLst/>
                          <a:latin typeface="+mn-lt"/>
                        </a:rPr>
                        <a:t>2.0</a:t>
                      </a:r>
                      <a:endParaRPr lang="en-US" sz="1200" b="0" i="0" u="none" strike="noStrike" dirty="0">
                        <a:solidFill>
                          <a:schemeClr val="tx1"/>
                        </a:solidFill>
                        <a:effectLst/>
                        <a:latin typeface="+mn-lt"/>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t"/>
                      <a:r>
                        <a:rPr lang="en-US" sz="1200" b="0" i="0" u="none" strike="noStrike" baseline="0" dirty="0" smtClean="0">
                          <a:solidFill>
                            <a:schemeClr val="tx1"/>
                          </a:solidFill>
                          <a:effectLst/>
                          <a:latin typeface="+mn-lt"/>
                        </a:rPr>
                        <a:t>353.2</a:t>
                      </a:r>
                      <a:endParaRPr lang="en-US" sz="1200" b="0" i="0" u="none" strike="noStrike" dirty="0">
                        <a:solidFill>
                          <a:schemeClr val="tx1"/>
                        </a:solidFill>
                        <a:effectLst/>
                        <a:latin typeface="+mn-lt"/>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r>
              <a:tr h="360000">
                <a:tc>
                  <a:txBody>
                    <a:bodyPr/>
                    <a:lstStyle/>
                    <a:p>
                      <a:pPr algn="l" fontAlgn="t"/>
                      <a:r>
                        <a:rPr lang="en-US" sz="1200" b="0" i="0" u="none" strike="noStrike" dirty="0" smtClean="0">
                          <a:solidFill>
                            <a:srgbClr val="000000"/>
                          </a:solidFill>
                          <a:effectLst/>
                          <a:latin typeface="Arial"/>
                        </a:rPr>
                        <a:t>Return, ann.</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200" b="0" i="0" u="none" strike="noStrike" kern="1200" dirty="0">
                          <a:solidFill>
                            <a:srgbClr val="000000"/>
                          </a:solidFill>
                          <a:effectLst/>
                          <a:latin typeface="Arial"/>
                          <a:ea typeface="+mn-ea"/>
                          <a:cs typeface="+mn-cs"/>
                        </a:rPr>
                        <a:t>20.0%</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200" b="0" i="0" u="none" strike="noStrike" kern="1200" dirty="0">
                          <a:solidFill>
                            <a:srgbClr val="000000"/>
                          </a:solidFill>
                          <a:effectLst/>
                          <a:latin typeface="Arial"/>
                          <a:ea typeface="+mn-ea"/>
                          <a:cs typeface="+mn-cs"/>
                        </a:rPr>
                        <a:t>16.7%</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l" fontAlgn="t"/>
                      <a:r>
                        <a:rPr lang="en-US" sz="1200" b="0" i="0" u="none" strike="noStrike" dirty="0" smtClean="0">
                          <a:solidFill>
                            <a:srgbClr val="000000"/>
                          </a:solidFill>
                          <a:effectLst/>
                          <a:latin typeface="Arial"/>
                        </a:rPr>
                        <a:t>Volatility, ann.</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1200" b="0" i="0" u="none" strike="noStrike" dirty="0">
                          <a:solidFill>
                            <a:srgbClr val="000000"/>
                          </a:solidFill>
                          <a:effectLst/>
                          <a:latin typeface="Arial"/>
                        </a:rPr>
                        <a:t>12.1%</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1200" b="0" i="0" u="none" strike="noStrike" dirty="0">
                          <a:solidFill>
                            <a:srgbClr val="000000"/>
                          </a:solidFill>
                          <a:effectLst/>
                          <a:latin typeface="Arial"/>
                        </a:rPr>
                        <a:t>13.0%</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r>
              <a:tr h="360000">
                <a:tc>
                  <a:txBody>
                    <a:bodyPr/>
                    <a:lstStyle/>
                    <a:p>
                      <a:pPr algn="l" fontAlgn="t"/>
                      <a:r>
                        <a:rPr lang="en-US" sz="1200" b="0" i="0" u="none" strike="noStrike" dirty="0">
                          <a:solidFill>
                            <a:srgbClr val="000000"/>
                          </a:solidFill>
                          <a:effectLst/>
                          <a:latin typeface="Arial"/>
                        </a:rPr>
                        <a:t>Max. drawdown</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0" i="0" u="none" strike="noStrike" dirty="0">
                          <a:solidFill>
                            <a:srgbClr val="000000"/>
                          </a:solidFill>
                          <a:effectLst/>
                          <a:latin typeface="Arial"/>
                        </a:rPr>
                        <a:t>-13.0%</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0" i="0" u="none" strike="noStrike" dirty="0">
                          <a:solidFill>
                            <a:srgbClr val="000000"/>
                          </a:solidFill>
                          <a:effectLst/>
                          <a:latin typeface="Arial"/>
                        </a:rPr>
                        <a:t>-20.5%</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algn="l" fontAlgn="t"/>
                      <a:r>
                        <a:rPr lang="en-US" sz="1200" b="0" i="0" u="none" strike="noStrike" dirty="0" smtClean="0">
                          <a:solidFill>
                            <a:srgbClr val="000000"/>
                          </a:solidFill>
                          <a:effectLst/>
                          <a:latin typeface="Arial"/>
                        </a:rPr>
                        <a:t>Net div. yield</a:t>
                      </a:r>
                      <a:r>
                        <a:rPr lang="en-US" sz="1200" b="0" i="0" u="none" strike="noStrike" dirty="0">
                          <a:solidFill>
                            <a:srgbClr val="000000"/>
                          </a:solidFill>
                          <a:effectLst/>
                          <a:latin typeface="Arial"/>
                        </a:rPr>
                        <a:t/>
                      </a:r>
                      <a:br>
                        <a:rPr lang="en-US" sz="1200" b="0" i="0" u="none" strike="noStrike" dirty="0">
                          <a:solidFill>
                            <a:srgbClr val="000000"/>
                          </a:solidFill>
                          <a:effectLst/>
                          <a:latin typeface="Arial"/>
                        </a:rPr>
                      </a:br>
                      <a:r>
                        <a:rPr lang="en-US" sz="1000" b="0" i="0" u="none" strike="noStrike" dirty="0" smtClean="0">
                          <a:solidFill>
                            <a:srgbClr val="000000"/>
                          </a:solidFill>
                          <a:effectLst/>
                          <a:latin typeface="+mn-lt"/>
                        </a:rPr>
                        <a:t>1y</a:t>
                      </a:r>
                      <a:r>
                        <a:rPr lang="en-US" sz="1000" b="0" i="0" u="none" strike="noStrike" baseline="0" dirty="0" smtClean="0">
                          <a:solidFill>
                            <a:srgbClr val="000000"/>
                          </a:solidFill>
                          <a:effectLst/>
                          <a:latin typeface="+mn-lt"/>
                        </a:rPr>
                        <a:t> trailing</a:t>
                      </a:r>
                      <a:endParaRPr lang="en-US" sz="1200" b="0" i="0" u="none" strike="noStrike" dirty="0">
                        <a:solidFill>
                          <a:srgbClr val="000000"/>
                        </a:solidFill>
                        <a:effectLst/>
                        <a:latin typeface="+mn-lt"/>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0" i="0" u="none" strike="noStrike" dirty="0" smtClean="0">
                          <a:solidFill>
                            <a:srgbClr val="000000"/>
                          </a:solidFill>
                          <a:effectLst/>
                          <a:latin typeface="Arial"/>
                        </a:rPr>
                        <a:t>4.5%</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1200" b="0" i="0" u="none" strike="noStrike" dirty="0" smtClean="0">
                          <a:solidFill>
                            <a:srgbClr val="000000"/>
                          </a:solidFill>
                          <a:effectLst/>
                          <a:latin typeface="Arial"/>
                        </a:rPr>
                        <a:t>2.2%</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r>
              <a:tr h="3600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Correlation</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US" sz="1200" b="0" i="0" u="none" strike="noStrike" dirty="0" smtClean="0">
                          <a:solidFill>
                            <a:srgbClr val="000000"/>
                          </a:solidFill>
                          <a:effectLst/>
                          <a:latin typeface="Arial"/>
                        </a:rPr>
                        <a:t>0.88</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0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r>
              <a:tr h="3600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Track. error</a:t>
                      </a:r>
                    </a:p>
                    <a:p>
                      <a:pPr marL="0" marR="0" indent="0" algn="l" defTabSz="9144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mn-lt"/>
                          <a:ea typeface="+mn-ea"/>
                          <a:cs typeface="+mn-cs"/>
                        </a:rPr>
                        <a:t>1y trailing, ann.</a:t>
                      </a: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fontAlgn="b"/>
                      <a:r>
                        <a:rPr lang="en-US" sz="1200" b="0" i="0" u="none" strike="noStrike" dirty="0" smtClean="0">
                          <a:solidFill>
                            <a:srgbClr val="000000"/>
                          </a:solidFill>
                          <a:effectLst/>
                          <a:latin typeface="Arial"/>
                        </a:rPr>
                        <a:t>4.2%</a:t>
                      </a:r>
                      <a:endParaRPr lang="en-US" sz="12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b"/>
                      <a:endParaRPr lang="en-US" sz="1000" b="0" i="0" u="none" strike="noStrike" dirty="0">
                        <a:solidFill>
                          <a:srgbClr val="000000"/>
                        </a:solidFill>
                        <a:effectLst/>
                        <a:latin typeface="Arial"/>
                      </a:endParaRPr>
                    </a:p>
                  </a:txBody>
                  <a:tcPr marL="0" marR="0" marT="0" marB="0" anchor="ctr">
                    <a:lnL>
                      <a:noFill/>
                    </a:lnL>
                    <a:lnR>
                      <a:noFill/>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6" name="Rectangle 9"/>
          <p:cNvSpPr>
            <a:spLocks noChangeArrowheads="1"/>
          </p:cNvSpPr>
          <p:nvPr/>
        </p:nvSpPr>
        <p:spPr bwMode="auto">
          <a:xfrm>
            <a:off x="523835" y="5091516"/>
            <a:ext cx="233995" cy="144462"/>
          </a:xfrm>
          <a:prstGeom prst="rect">
            <a:avLst/>
          </a:prstGeom>
          <a:solidFill>
            <a:schemeClr val="accent1"/>
          </a:solidFill>
          <a:ln w="9525" algn="ctr">
            <a:noFill/>
            <a:miter lim="800000"/>
            <a:headEnd/>
            <a:tailEnd/>
          </a:ln>
        </p:spPr>
        <p:txBody>
          <a:bodyPr wrap="none" lIns="0" tIns="0" rIns="0" bIns="0" anchor="ctr"/>
          <a:lstStyle/>
          <a:p>
            <a:pPr algn="l">
              <a:spcBef>
                <a:spcPct val="0"/>
              </a:spcBef>
            </a:pPr>
            <a:r>
              <a:rPr lang="en-US" sz="1200" b="0" dirty="0" smtClean="0">
                <a:solidFill>
                  <a:prstClr val="black"/>
                </a:solidFill>
              </a:rPr>
              <a:t>       STOXX </a:t>
            </a:r>
            <a:r>
              <a:rPr lang="en-US" sz="1200" b="0" dirty="0">
                <a:solidFill>
                  <a:prstClr val="black"/>
                </a:solidFill>
              </a:rPr>
              <a:t>Global Select Dividend </a:t>
            </a:r>
            <a:r>
              <a:rPr lang="en-US" sz="1200" b="0" dirty="0" smtClean="0">
                <a:solidFill>
                  <a:prstClr val="black"/>
                </a:solidFill>
              </a:rPr>
              <a:t>100 EUR Net</a:t>
            </a:r>
            <a:endParaRPr lang="en-US" sz="1200" b="0" dirty="0">
              <a:solidFill>
                <a:prstClr val="black"/>
              </a:solidFill>
            </a:endParaRPr>
          </a:p>
        </p:txBody>
      </p:sp>
      <p:sp>
        <p:nvSpPr>
          <p:cNvPr id="17" name="Rectangle 9"/>
          <p:cNvSpPr>
            <a:spLocks noChangeArrowheads="1"/>
          </p:cNvSpPr>
          <p:nvPr/>
        </p:nvSpPr>
        <p:spPr bwMode="auto">
          <a:xfrm>
            <a:off x="523835" y="5347107"/>
            <a:ext cx="233995" cy="144462"/>
          </a:xfrm>
          <a:prstGeom prst="rect">
            <a:avLst/>
          </a:prstGeom>
          <a:solidFill>
            <a:schemeClr val="tx2"/>
          </a:solidFill>
          <a:ln w="9525" algn="ctr">
            <a:noFill/>
            <a:miter lim="800000"/>
            <a:headEnd/>
            <a:tailEnd/>
          </a:ln>
        </p:spPr>
        <p:txBody>
          <a:bodyPr wrap="none" lIns="0" tIns="0" rIns="0" bIns="0" anchor="ctr"/>
          <a:lstStyle/>
          <a:p>
            <a:pPr algn="l">
              <a:spcBef>
                <a:spcPct val="0"/>
              </a:spcBef>
            </a:pPr>
            <a:r>
              <a:rPr lang="en-US" sz="1200" b="0" dirty="0" smtClean="0">
                <a:solidFill>
                  <a:prstClr val="black"/>
                </a:solidFill>
              </a:rPr>
              <a:t>       </a:t>
            </a:r>
            <a:r>
              <a:rPr lang="en-US" sz="1200" b="0" dirty="0">
                <a:solidFill>
                  <a:prstClr val="black"/>
                </a:solidFill>
              </a:rPr>
              <a:t>STOXX Global 1800 EUR </a:t>
            </a:r>
            <a:r>
              <a:rPr lang="en-US" sz="1200" b="0" dirty="0" smtClean="0">
                <a:solidFill>
                  <a:prstClr val="black"/>
                </a:solidFill>
              </a:rPr>
              <a:t>Net</a:t>
            </a:r>
            <a:endParaRPr lang="en-US" sz="1200" b="0" dirty="0">
              <a:solidFill>
                <a:prstClr val="black"/>
              </a:solidFill>
            </a:endParaRPr>
          </a:p>
        </p:txBody>
      </p:sp>
    </p:spTree>
    <p:extLst>
      <p:ext uri="{BB962C8B-B14F-4D97-AF65-F5344CB8AC3E}">
        <p14:creationId xmlns:p14="http://schemas.microsoft.com/office/powerpoint/2010/main" val="1253863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Top 10 holdings of STOXX </a:t>
            </a:r>
            <a:r>
              <a:rPr lang="en-US" dirty="0"/>
              <a:t>Global Select Dividend 100 </a:t>
            </a:r>
            <a:r>
              <a:rPr lang="en-US" dirty="0" smtClean="0"/>
              <a:t>Index</a:t>
            </a:r>
          </a:p>
        </p:txBody>
      </p:sp>
      <p:sp>
        <p:nvSpPr>
          <p:cNvPr id="19" name="Text Placeholder 1"/>
          <p:cNvSpPr>
            <a:spLocks noGrp="1"/>
          </p:cNvSpPr>
          <p:nvPr>
            <p:ph type="body" sz="quarter" idx="12"/>
          </p:nvPr>
        </p:nvSpPr>
        <p:spPr>
          <a:xfrm>
            <a:off x="1704043" y="6433617"/>
            <a:ext cx="7795996" cy="171450"/>
          </a:xfrm>
        </p:spPr>
        <p:txBody>
          <a:bodyPr/>
          <a:lstStyle/>
          <a:p>
            <a:r>
              <a:rPr lang="en-US" dirty="0" smtClean="0"/>
              <a:t>STOXX data as of Feb. 28, 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2025946"/>
              </p:ext>
            </p:extLst>
          </p:nvPr>
        </p:nvGraphicFramePr>
        <p:xfrm>
          <a:off x="2644774" y="1836734"/>
          <a:ext cx="4584701" cy="3456000"/>
        </p:xfrm>
        <a:graphic>
          <a:graphicData uri="http://schemas.openxmlformats.org/drawingml/2006/table">
            <a:tbl>
              <a:tblPr firstRow="1" bandRow="1">
                <a:tableStyleId>{21E4AEA4-8DFA-4A89-87EB-49C32662AFE0}</a:tableStyleId>
              </a:tblPr>
              <a:tblGrid>
                <a:gridCol w="2329459"/>
                <a:gridCol w="1127621"/>
                <a:gridCol w="1127621"/>
              </a:tblGrid>
              <a:tr h="288000">
                <a:tc>
                  <a:txBody>
                    <a:bodyPr/>
                    <a:lstStyle/>
                    <a:p>
                      <a:r>
                        <a:rPr lang="en-US" sz="1400" b="1" dirty="0" smtClean="0">
                          <a:solidFill>
                            <a:schemeClr val="bg1"/>
                          </a:solidFill>
                        </a:rPr>
                        <a:t>Company</a:t>
                      </a:r>
                      <a:r>
                        <a:rPr lang="en-US" sz="1400" b="1" baseline="0" dirty="0" smtClean="0">
                          <a:solidFill>
                            <a:schemeClr val="bg1"/>
                          </a:solidFill>
                        </a:rPr>
                        <a:t> n</a:t>
                      </a:r>
                      <a:r>
                        <a:rPr lang="en-US" sz="1400" b="1" dirty="0" smtClean="0">
                          <a:solidFill>
                            <a:schemeClr val="bg1"/>
                          </a:solidFill>
                        </a:rPr>
                        <a:t>ame</a:t>
                      </a:r>
                      <a:r>
                        <a:rPr lang="en-US" sz="1400" b="1" baseline="30000" dirty="0" smtClean="0">
                          <a:solidFill>
                            <a:schemeClr val="bg1"/>
                          </a:solidFill>
                        </a:rPr>
                        <a:t>1)</a:t>
                      </a:r>
                      <a:endParaRPr lang="en-US" sz="1400" b="1" baseline="30000" dirty="0">
                        <a:solidFill>
                          <a:schemeClr val="bg1"/>
                        </a:solidFill>
                      </a:endParaRPr>
                    </a:p>
                  </a:txBody>
                  <a:tcPr marL="36000" marR="0" marT="3600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sz="1400" b="1" dirty="0" smtClean="0">
                          <a:solidFill>
                            <a:schemeClr val="bg1"/>
                          </a:solidFill>
                        </a:rPr>
                        <a:t>Country</a:t>
                      </a:r>
                      <a:endParaRPr lang="en-US" sz="1400" b="1" dirty="0">
                        <a:solidFill>
                          <a:schemeClr val="bg1"/>
                        </a:solidFill>
                      </a:endParaRPr>
                    </a:p>
                  </a:txBody>
                  <a:tcPr marL="36000" marR="0" marT="3600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sz="1400" b="1" dirty="0" smtClean="0">
                          <a:solidFill>
                            <a:schemeClr val="bg1"/>
                          </a:solidFill>
                        </a:rPr>
                        <a:t>Weight in %</a:t>
                      </a:r>
                      <a:endParaRPr lang="en-US" sz="1400" b="1" dirty="0">
                        <a:solidFill>
                          <a:schemeClr val="bg1"/>
                        </a:solidFill>
                      </a:endParaRPr>
                    </a:p>
                  </a:txBody>
                  <a:tcPr marL="36000" marR="0" marT="3600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288000">
                <a:tc>
                  <a:txBody>
                    <a:bodyPr/>
                    <a:lstStyle/>
                    <a:p>
                      <a:pPr marL="0" algn="l" defTabSz="914400" rtl="0" eaLnBrk="1" fontAlgn="t" latinLnBrk="0" hangingPunct="1"/>
                      <a:r>
                        <a:rPr lang="en-US" sz="1400" b="0" i="0" u="none" strike="noStrike" kern="1200" dirty="0">
                          <a:solidFill>
                            <a:srgbClr val="000000"/>
                          </a:solidFill>
                          <a:effectLst/>
                          <a:latin typeface="Arial"/>
                          <a:ea typeface="+mn-ea"/>
                          <a:cs typeface="+mn-cs"/>
                        </a:rPr>
                        <a:t>Pitney Bowes Inc.</a:t>
                      </a: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US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3.0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r>
              <a:tr h="288000">
                <a:tc>
                  <a:txBody>
                    <a:bodyPr/>
                    <a:lstStyle/>
                    <a:p>
                      <a:pPr marL="0" algn="l" defTabSz="914400" rtl="0" eaLnBrk="1" fontAlgn="t" latinLnBrk="0" hangingPunct="1"/>
                      <a:r>
                        <a:rPr lang="en-US" sz="1400" b="0" i="0" u="none" strike="noStrike" kern="1200" dirty="0" err="1" smtClean="0">
                          <a:solidFill>
                            <a:srgbClr val="000000"/>
                          </a:solidFill>
                          <a:effectLst/>
                          <a:latin typeface="Arial"/>
                          <a:ea typeface="+mn-ea"/>
                          <a:cs typeface="+mn-cs"/>
                        </a:rPr>
                        <a:t>Belgacom</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BE</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2.3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algn="l" defTabSz="914400" rtl="0" eaLnBrk="1" fontAlgn="t" latinLnBrk="0" hangingPunct="1"/>
                      <a:r>
                        <a:rPr lang="en-US" sz="1400" b="0" i="0" u="none" strike="noStrike" kern="1200" dirty="0" err="1" smtClean="0">
                          <a:solidFill>
                            <a:srgbClr val="000000"/>
                          </a:solidFill>
                          <a:effectLst/>
                          <a:latin typeface="+mn-lt"/>
                          <a:ea typeface="+mn-ea"/>
                          <a:cs typeface="+mn-cs"/>
                        </a:rPr>
                        <a:t>Banco</a:t>
                      </a:r>
                      <a:r>
                        <a:rPr lang="en-US" sz="1400" b="0" i="0" u="none" strike="noStrike" kern="1200" dirty="0" smtClean="0">
                          <a:solidFill>
                            <a:srgbClr val="000000"/>
                          </a:solidFill>
                          <a:effectLst/>
                          <a:latin typeface="+mn-lt"/>
                          <a:ea typeface="+mn-ea"/>
                          <a:cs typeface="+mn-cs"/>
                        </a:rPr>
                        <a:t> Santander</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ES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2.1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r>
              <a:tr h="288000">
                <a:tc>
                  <a:txBody>
                    <a:bodyPr/>
                    <a:lstStyle/>
                    <a:p>
                      <a:pPr marL="0" algn="l" defTabSz="914400" rtl="0" eaLnBrk="1" fontAlgn="t" latinLnBrk="0" hangingPunct="1"/>
                      <a:r>
                        <a:rPr lang="en-US" sz="1400" b="0" i="0" u="none" strike="noStrike" kern="1200" dirty="0" smtClean="0">
                          <a:solidFill>
                            <a:srgbClr val="000000"/>
                          </a:solidFill>
                          <a:effectLst/>
                          <a:latin typeface="+mn-lt"/>
                          <a:ea typeface="+mn-ea"/>
                          <a:cs typeface="+mn-cs"/>
                        </a:rPr>
                        <a:t>AstraZeneca</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GB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2.0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algn="l" defTabSz="914400" rtl="0" eaLnBrk="1" fontAlgn="t" latinLnBrk="0" hangingPunct="1"/>
                      <a:r>
                        <a:rPr lang="en-US" sz="1400" b="0" i="0" u="none" strike="noStrike" kern="1200" dirty="0" smtClean="0">
                          <a:solidFill>
                            <a:srgbClr val="000000"/>
                          </a:solidFill>
                          <a:effectLst/>
                          <a:latin typeface="Arial"/>
                          <a:ea typeface="+mn-ea"/>
                          <a:cs typeface="+mn-cs"/>
                        </a:rPr>
                        <a:t>Orange S.A.</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400" b="0" i="0" u="none" strike="noStrike" kern="1200">
                          <a:solidFill>
                            <a:srgbClr val="000000"/>
                          </a:solidFill>
                          <a:effectLst/>
                          <a:latin typeface="+mj-lt"/>
                          <a:ea typeface="+mn-ea"/>
                          <a:cs typeface="+mn-cs"/>
                        </a:rPr>
                        <a:t>FR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2.0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r>
              <a:tr h="288000">
                <a:tc>
                  <a:txBody>
                    <a:bodyPr/>
                    <a:lstStyle/>
                    <a:p>
                      <a:pPr marL="0" algn="l" defTabSz="914400" rtl="0" eaLnBrk="1" fontAlgn="t" latinLnBrk="0" hangingPunct="1"/>
                      <a:r>
                        <a:rPr lang="en-US" sz="1400" b="0" i="0" u="none" strike="noStrike" kern="1200" dirty="0" smtClean="0">
                          <a:solidFill>
                            <a:srgbClr val="000000"/>
                          </a:solidFill>
                          <a:effectLst/>
                          <a:latin typeface="+mn-lt"/>
                          <a:ea typeface="+mn-ea"/>
                          <a:cs typeface="+mn-cs"/>
                        </a:rPr>
                        <a:t>Carillion</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GB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1.9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algn="l" defTabSz="914400" rtl="0" eaLnBrk="1" fontAlgn="t" latinLnBrk="0" hangingPunct="1"/>
                      <a:r>
                        <a:rPr lang="en-US" sz="1400" b="0" i="0" u="none" strike="noStrike" kern="1200" dirty="0" err="1" smtClean="0">
                          <a:solidFill>
                            <a:srgbClr val="000000"/>
                          </a:solidFill>
                          <a:effectLst/>
                          <a:latin typeface="+mn-lt"/>
                          <a:ea typeface="+mn-ea"/>
                          <a:cs typeface="+mn-cs"/>
                        </a:rPr>
                        <a:t>Monadelphous</a:t>
                      </a:r>
                      <a:r>
                        <a:rPr lang="en-US" sz="1400" b="0" i="0" u="none" strike="noStrike" kern="1200" dirty="0" smtClean="0">
                          <a:solidFill>
                            <a:srgbClr val="000000"/>
                          </a:solidFill>
                          <a:effectLst/>
                          <a:latin typeface="+mn-lt"/>
                          <a:ea typeface="+mn-ea"/>
                          <a:cs typeface="+mn-cs"/>
                        </a:rPr>
                        <a:t> Group</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AU</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1.9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r>
              <a:tr h="288000">
                <a:tc>
                  <a:txBody>
                    <a:bodyPr/>
                    <a:lstStyle/>
                    <a:p>
                      <a:pPr marL="0" algn="l" defTabSz="914400" rtl="0" eaLnBrk="1" fontAlgn="t" latinLnBrk="0" hangingPunct="1"/>
                      <a:r>
                        <a:rPr lang="en-US" sz="1400" b="0" i="0" u="none" strike="noStrike" kern="1200" dirty="0" smtClean="0">
                          <a:solidFill>
                            <a:srgbClr val="000000"/>
                          </a:solidFill>
                          <a:effectLst/>
                          <a:latin typeface="Arial"/>
                          <a:ea typeface="+mn-ea"/>
                          <a:cs typeface="+mn-cs"/>
                        </a:rPr>
                        <a:t>Zurich Insurance Group</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CH</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algn="l" defTabSz="914400" rtl="0" eaLnBrk="1" fontAlgn="t" latinLnBrk="0" hangingPunct="1"/>
                      <a:r>
                        <a:rPr lang="en-US" sz="1400" b="0" i="0" u="none" strike="noStrike" kern="1200" dirty="0" smtClean="0">
                          <a:solidFill>
                            <a:srgbClr val="000000"/>
                          </a:solidFill>
                          <a:effectLst/>
                          <a:latin typeface="+mn-lt"/>
                          <a:ea typeface="+mn-ea"/>
                          <a:cs typeface="+mn-cs"/>
                        </a:rPr>
                        <a:t>Bouygues Telecom</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FR</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1.6</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r>
              <a:tr h="288000">
                <a:tc>
                  <a:txBody>
                    <a:bodyPr/>
                    <a:lstStyle/>
                    <a:p>
                      <a:pPr marL="0" algn="l" defTabSz="914400" rtl="0" eaLnBrk="1" fontAlgn="t" latinLnBrk="0" hangingPunct="1"/>
                      <a:r>
                        <a:rPr lang="en-US" sz="1400" b="0" i="0" u="none" strike="noStrike" kern="1200" dirty="0">
                          <a:solidFill>
                            <a:srgbClr val="000000"/>
                          </a:solidFill>
                          <a:effectLst/>
                          <a:latin typeface="Arial"/>
                          <a:ea typeface="+mn-ea"/>
                          <a:cs typeface="+mn-cs"/>
                        </a:rPr>
                        <a:t>BAE </a:t>
                      </a:r>
                      <a:r>
                        <a:rPr lang="en-US" sz="1400" b="0" i="0" u="none" strike="noStrike" kern="1200" dirty="0" smtClean="0">
                          <a:solidFill>
                            <a:srgbClr val="000000"/>
                          </a:solidFill>
                          <a:effectLst/>
                          <a:latin typeface="Arial"/>
                          <a:ea typeface="+mn-ea"/>
                          <a:cs typeface="+mn-cs"/>
                        </a:rPr>
                        <a:t>Systems</a:t>
                      </a:r>
                      <a:endParaRPr lang="en-US" sz="1400" b="0" i="0" u="none" strike="noStrike" kern="1200" dirty="0">
                        <a:solidFill>
                          <a:srgbClr val="000000"/>
                        </a:solidFill>
                        <a:effectLst/>
                        <a:latin typeface="Arial"/>
                        <a:ea typeface="+mn-ea"/>
                        <a:cs typeface="+mn-cs"/>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400" b="0" i="0" u="none" strike="noStrike" kern="1200" dirty="0">
                          <a:solidFill>
                            <a:srgbClr val="000000"/>
                          </a:solidFill>
                          <a:effectLst/>
                          <a:latin typeface="+mj-lt"/>
                          <a:ea typeface="+mn-ea"/>
                          <a:cs typeface="+mn-cs"/>
                        </a:rPr>
                        <a:t>GB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fontAlgn="t" latinLnBrk="0" hangingPunct="1"/>
                      <a:r>
                        <a:rPr lang="en-US" sz="1400" b="0" i="0" u="none" strike="noStrike" kern="1200" dirty="0">
                          <a:solidFill>
                            <a:srgbClr val="000000"/>
                          </a:solidFill>
                          <a:effectLst/>
                          <a:latin typeface="Arial"/>
                          <a:ea typeface="+mn-ea"/>
                          <a:cs typeface="+mn-cs"/>
                        </a:rPr>
                        <a:t>1.5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l" fontAlgn="t"/>
                      <a:r>
                        <a:rPr lang="en-US" sz="1400" b="1" i="0" u="none" strike="noStrike" dirty="0" smtClean="0">
                          <a:solidFill>
                            <a:srgbClr val="000000"/>
                          </a:solidFill>
                          <a:effectLst/>
                          <a:latin typeface="Arial"/>
                        </a:rPr>
                        <a:t>Sum</a:t>
                      </a:r>
                      <a:endParaRPr lang="en-US" sz="1400" b="1" i="0" u="none" strike="noStrike" dirty="0">
                        <a:solidFill>
                          <a:srgbClr val="000000"/>
                        </a:solidFill>
                        <a:effectLst/>
                        <a:latin typeface="Arial"/>
                      </a:endParaRPr>
                    </a:p>
                  </a:txBody>
                  <a:tcPr marL="3600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endParaRPr lang="en-US" sz="1400" b="1" i="0" u="none" strike="noStrike" dirty="0">
                        <a:solidFill>
                          <a:srgbClr val="000000"/>
                        </a:solidFill>
                        <a:effectLst/>
                        <a:latin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smtClean="0">
                          <a:solidFill>
                            <a:srgbClr val="000000"/>
                          </a:solidFill>
                          <a:effectLst/>
                          <a:latin typeface="Arial"/>
                        </a:rPr>
                        <a:t>19.8</a:t>
                      </a:r>
                      <a:endParaRPr lang="en-US" sz="1400" b="1" i="0" u="none" strike="noStrike" dirty="0">
                        <a:solidFill>
                          <a:srgbClr val="000000"/>
                        </a:solidFill>
                        <a:effectLst/>
                        <a:latin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9" name="AutoShape 47" descr="data:image/jpeg;base64,/9j/4AAQSkZJRgABAQAAAQABAAD/2wCEAAkGBxESEhUUEhAVFhQUEh0VGBcUFxQYFRocGRQXGxUXFxUZHCgiGBslHBQXIjEhJSkrLi4uGB8zODMsNygtLisBCgoKDg0OGxAQGy0lHx8uNjY4MjE1LjUzKzQsLDcwMCwrMjQsNy80Ny03Ny40LjI3Ny40LSwrNDEsLC00NzQuNP/AABEIAJoBRwMBIgACEQEDEQH/xAAcAAEAAwEBAQEBAAAAAAAAAAAABAUGBwMBAgj/xABLEAACAQIDBAYFBgoGCwAAAAABAgADEQQSIQUGMUETIlFhcYEHMpGhsRQjQlJyshUzNGJzdIKSosE1Y7PR4fAWJCVDRVNkg4TCw//EABsBAQACAwEBAAAAAAAAAAAAAAACAwQFBgEH/8QALBEBAAIBAgUCAwkAAAAAAAAAAAECAwQREiExQVEFE3GB0QYiM2GhscHh8P/aAAwDAQACEQMRAD8A7jERAREQEREBERAREQEREBERAREQEREBERAREQEREBERAREQEREBERAREQEREBERAREQEREBERAREQEREBERARE+MwAuTYDW5gfYkTZuOWspdfVzFQTztpe3KS4CIiAiIgIiICIiAiIgIiICIiAiIgIiICIiAiIgIiICIiAiIgIiIHlXz2OTLm5ZgSPO0y21au20uaKYNxyA6QP7HYD3zXRPJjddhy+3O/DE/FyTaG/218M1sRhaaa261OoAfBs9j5Rh/S3WHr4Sm32XZPiGnWKtJWBVlDKdCGAIPiDxmK3h9GmEr3ah8xU/NF6Z8U5fs2lU1vHSW50+s9Pyfdz4Yr+cb7fX90XBeljCtYVaFVL81yuo94Pumh2fvts+tbLikBPKpemf4wJxXeDdvE4JrV6fVJsrrrTbwbke42Mp5D3bR1bafQdFnrx4bTET4neH9QU6isLqQQeYII9on6n8zYLH1qJvRqvTP5jMvtsdZqdmekraFKwdkrD+sUX/AHlt77ycZo7tbn+zeevPHaLfpP0dxma302jkpikp1qat9kcvM/AzP7M9LGHawr4d6Z7UIqL4ngfYDKvam8uHxVdmp1lI9VQTlNh+a1jxufOWReJ6NPn0GowfiUmP95bfcitegV5rUPsIBH85opgtzsb0dbKT1aot+0NV/mPObySYj7ERAREQEREBERAREQEREBERAREQEREBERAREQEREBERAREQEREBERAREQPHFYZKiFKiK6MLFWAIPiDOSb7+jtqGathAXpDVqepdO9frL7x38uwz4ZG1It1Zui1+bSX4qTy7x2l/LsTqHpH3GADYrCppq1Wmo9tRB8R59s5fMS1ZrO0u/wBFrcerx+5T5x4fHawJ7pWybij1fGQpZjjkp1lt7RHhIwuOq0iDTquhBuMrMNRw4Ga7CekDaQAti2P2kpH3lbzEzofo13VSpXU4teqRmSmfpEa9cdlrm3O2vYZTEz0a3Jl02GJvnrEx8Imfk6L6PamOrUjiMZWLdJbokKooC/XsoHHlfkL85rp8UT7LojaNnI58vu5JvERG/aOkERE9UkREBERAREQEREBERARKjau30w5PSUa2UfTVAU/evp52n42HvJSxTstNKgyrmJcKBxtpZjAuokLae0RRAJpVXHPolzWt2i95UYLfKhVqpSSnVzO2UFggA8etf3QNJERAREQEREBERAREQEREBERAREQERM/vtvGuBw5fQ1W6tJTza3Ej6o4nyHOeTO3NZixWy3ilI3mWd9Jm+XQA4XDt88y/OMDrTUjgDycj2DXmJx6emIrM7M7sWZiWZjxJOpJn6wuGeq4SmjO7GwVQST5CYlrTad30TQaLHosPDHXvPlAxp4Dzn3Z2zatdrU1v2k6KPEzV0tzWWoflWhW3zanuvZmHjwHtmioUVRQqKFUcABYS+lOXNz/qHq9IvMYuc+e39qjYu7tOhZm69T6x4D7I/nx8JocFiDTqI4+iwPsOo9kssLu1XqUhUXL1tQpNjbkQeGsq8ThnptldSp7CPh2iWxGzm8ua+W3Fed5dVBvPsibJfNQpHtpKf4RP3j8bTooalRgqjmfcAOZ7oVpETH1N7cQ/WoYGo1PkzBte+yi3vMbM34VnCV6XRknLmBJAP5wIBXx1gbCIlNtreGnh2WmFapWf1aacdeGY8r+cC5iUFXG7RC5vktE88gqkv4cLE+Ek7ubYOKpGoaeQhytr34AHsFuPCBakyNs3HJXpiol8pLAX55XK38CVuO4iY3fHa+LNPL0DUaLHKSxUu1wTlOUnKLA6e/lJW6m0qyYWmqYOpUUZrOrUwDeoxOhN9CbeUDZRPLC1WZFZkKEi5UkEjuJGkrdsbfp0CEsalVvVppqxvwv2CBbxKZq+0LZhQoduQ1XL+F8mW/naR9i71JWqGjUpmlWBIysbgkcQDpr3Ee2Ba7ZW+HrDtov9wzGejMfOVj+YvvLf3TabW/EVf0T/AHDMZ6MvXr/ZT4tA305ngE/2tb/qah++Z0yc22d/S5/WKn3XgdJiJUbc3gpYaykF6rerTT1j3nsHv7oFvExWI3txiDM+AKp2sKg9rZdJc7u7yU8XcBSlRRcqTfTtU8xAvInwmZ4byNWqNTwlHpcvrVGbJTHgbEn/AAgaKJltqbfxmFGethaZS9s1OobA9hutx7Jp0a4B7RA/UREBERAREQERED4xn8/797wHG4pnB+aTqUhyyg6t4sdfCw5Tq/pK2scPgnCH5ysRRW179b1iLc8obzImb3G9HQAFfGoCeKUTwHfUHM/m8O3sFOTe08MOg9Ith0mO2rzdelY7z52ZbdLcXEY2zt81Q+uw1Yf1a8/E6ePCdg2Du9hsElqNMA26ztq7fabs7uEtgJW7yYro8PUPNhkHi2nwufKTpjirB13qmfVztadq+I/ny57jK/SVHf6zlvabiStibOOIqhPojVj2D+88JCo0mZgqi7E2AHOdG2DsoYenl4udXPaewdw/zxk2tWCIAAALACwA4ADgJ4Y/A06y5aigjl2jvB5GSYgeOEoCmiIDcIgW552Fr+6Q8fsdK1Wm9Qllpg2pm2QseDEcyOz/ABvZTJ7z7zvTqDD4dQapIBJ1sW9VVHNtRx019gau0576SqCirTcCxemQ3flIsfHre4TQYXdp3F8Viq1RjxVXKUx3AC3t08Jlt+tmUqD0xTBGZGJuzNwI+sTA6Js9iaVMniaan+ETnD47oNpvUrAkLWa/MhSCFIHcpUzo2zfxNP8ARr90St2/u3RxWpulQCwdfgw+kIFthsQlRQyMGU8CpuJ54LBJSz5BYPUNQ+LWvb2Tm2L2fjNnNnViFJ9dDdD2B1PPxHgZt91du/K6ZJAFRCA4HDXgw7jY6dxgV3pI/Jk/Tj7jyduN+RUvF/7Z5B9JH5Mn6cfceTtxvyKl4v8A2zwLXaWLFGk9Q8EQtbtsNB5nSc93Txy/KKmIrh3e2hRHfrMdT1QcugsO4zX76g/Iq1uxfZ0i390z/ozqjNXXmQjewsD94QNC281L/lYg/wDZqfzEw+8HSVMU1ahQrC5Vhem4OZQNbW7ROpxAibUPzFX9E33DMZ6MvXr/AGU+LTZ7W/EVf0T/AHDMZ6MvXr/ZT4tA305ts7+lz+sVPuvOkzm2zv6XP6xU+68DpMrdm7HSk71CS9WoxJdrZrclHYALcP7pPrVVRSzGyqCxPYALkzF0Ns4rH1jTw7dDRXVmtd7crnkTyAtz1gbZlBFiLg8jwnN92KQp7SKLoqvVUDuGaw9wmrTdWj/vKlaqe16r/AETJ7sUwu0yo4LUqqOegDganjwgbbejP8krZOPRnhxt9L+G8yfo+2tSp56VRgpdgyk6A6Wy35HTTxM6ARMbtzcdHJfDsEJ+g3qfsn6PhqPCBqdoYNK1Nqb+q62NuPcR3g6ySJy/AbaxeBqdHUDFRxpub6dqNy8tJ0vCYhaiK6m6uoYeBFxA9YiICIiAiIgIiIFZjdkJWr0qtTUUASi8s7W65HMgDTxJ5CWcRCU3mYiJ7Ex++WJNSolBAWI6xA1ux9UeQuf2psDIeC2bTplmAvUc3Z21Y35dw7hCKv3c2CKAzvY1SPJR2Dv7TLyIgIiICcs2jVNDaLPUBsuIzn7JNwR+yfdOpyt2tsOhibdKlyBYMDZh3XHEdxgeg2xhiuf5RTy2vfOvwv7pz3fbGGtUSoFIpFStInQsFPWe3IEtp3Ca7Cbl4NGzFWe3AVGuPYAL+cstobFw9cqatPNkFl1YAA9wI7IHtstgaNIg6Gkv3RI2ztqCpWr0TbNScW71KKb99mv7RPXA7Ko0T80GUWtlz1Cn7ha1++0g4zdahUqmrmqpUJuWpvlN7W000gSt43pjDVuktlNMjXmSOqB33taZv0a4NgtWqRZXyqvflzZj4age2XY3XoEg1Wq1rcOmqO4HlwlyiBQAAAALADQAdgEDKekgf6vT/TD7jyTuNi6fyNRnANMvmuQLXqMwv3WYS72hgademadRbq3+QQeRlJhdycIjXId+52BXzAAv5wLUVaWLouFOam4amTYgHkSpPEdhE5rhKtXZ+K6y6obMOToeY8bXHeJ1dFAAAFgBYAcB4CRdpbLo4hctWmGtwPBh4MNRA+bP2rRrqGp1FI7L2YdxXiJ+cRteirrTz5qjtYKnWYdrMB6qjtMpv9BcJe96nhmFvheXWzNj0MOLUaYW/E6lj4sdfKB923UC4esSbDom+6bTGejRwKlYX1KKQO2xa/xHtmux2wsPWbNVRnPYXqZRpyUNYeyeH+iuC4ihYjgVaoD7Q0C5nMtnV1/CubMMpxD2N9Nc4GveSJvsTsilURUfOyqLWNSrr9ohut53kQ7qYK1vk4/ef45oHtvNSZsLWC6k0zoOJtqR7AZjfR/tSlSeolRgvSBSrNoLrfQnl63um8wGASiMtPNl7Gd2A8MxNh4Spx252EqsWyshJuejNgfIggeUCZj9u0aY6rrUqNolNCGZjyFhwHeZht1Qy7RAqEZ89QNbhmyte3nebjZG7+Hw2tNOta2ZjdvI8vKfht2MIWLmjdmYsTme9ybkjraanlAnbTrmnRqOtrpTZhfhcKSLxszGrWpJUXg6g+B5jxBuPKPwenRNSOYowIOZ3Y2IsRmYk++VFDdKjTv0dbEUweISqVHuECo9JLIehUa1cx0GpykAWt3ta3gZqN38K1LDUkb1lQX7idSPK9p54DYGHotnVC1T69Ql38btwPhLSAiIgIiICIiAiIgIiICIiAiIgIiICRcZtGjSIFSoEvwzaA9wPM90lTPb5erh/wBcp/8AtAv0YEAjgfEe4z9SLtPF9FSqVLXyIzW7cqk290p8AcY4oVAws1mq3YZWVhchUC9Ui+mvjeBop8JmV2xtJ1HS0a9RslcIbKooWL5Smou3H1gTrfhyn08S9bFVqWdkSgi6LYFmcXzE24ADh36wJOH23SanVqEMq0HZHzAXBQdawUm/GT8NXWoiupurqGB1GhFxoZk9lM6YTGsKhzpiKxzgLclQNSLW1I4WkjG42sMPgXWsVas9JHNkIOdLsSCONxygaiJQ4WtVTGtRNVqiHDdKA+W4YVAuhAGhvwlZTx9epQVkrOMUa2VqQC9UdIQVKEHKoXXMfbrA2DGwv2SLhdpUajFadQMy8QL6ePZ5yUomf3Y/HY39Z/lAt8VtCnTamjtZqrZUFibkC/EcJKlJtvEulbC5KhCvWyMvVIIse0XB8DI2Ix7GviEqVWpZEU0Qthmupu40+cOYWy+6BbbS2ktA08ysRUqCmCuUgMx0BuQe32SdMhtUVjhcH0zEVmxdIsWC3BOa2gAGmmksaFSomN6E1ndHwxqdfLcMHy3UhRy5QL0GRsfj0pZc1yztkRVtmYnkLkAaDiSBKrc25osxdmvWqesQfpnW9r3n53ipk4jB9Zheqw0tp1DqLjjAu8JiOkQNlZb3GV7BhYkG9iRy7Z7Siw+Ievia9PpGRKARRlsGLMpJcm3LkOHbKqptjENhkbpMtVcWKDMAuV+ta5W3hwtzgbKQ/wAJ0c/R9IOk+prm8bW4d89MFh2RbNVaobk5mCg68uqALeUpf+Kf+H/9IFztHH06FM1Kpsi2ubE8TYaDvM/GN2ilPICCzVDZFW2ZtLniQAAOZIkHe/EvTwtR6blXSx0yniwGoIPbIm3KZOMwXXYX6Xhl0+bXUac++Bf4Sv0iK+VlzC9mADDuIBOs9pmzi69epiEpkjoiKaWYKQ2W+duqc2vLhYS8wHSdGnS26TKM+X1b8yIEiIiAiIgIiICIiAiIgIiICIiAiIgJX7U2SlfLndwEYMoUgAMODXte+vbaWEQK5dkrmBepUqAAjLUIK9YWNxbXQkec/OztirR0SrVyA3FMvdB4aXt3E2lnECkbdmiUKZ6vRl84QMMqtmvddL8eRJ4yTU2OpqdKtSolQrkZlydcDhmUqRfTiAJZRAqaOwKSU6lJXqBKpJYXB9b1rEgnUacffrPtTYSMlJDUqZaBDJqtwVFkN8uthpr53lrECuq7NAqnEKztVFMoBdQpHEJ6ul2HHjM5hNm1TRApVMXTrnXIcy0VZmu2rCzJck6Ek+M2kQPwqnLYnW1ri3G3G0rKOwVQuy1qwNRszEMup7bZbS2iBVNsJD0fzlT5pi6m6k5mYksSV1PWPdKqrhGfEV2c4qkxYKnQZsjqq9UlgCAbk6GwHtmqiBR4fYz1KNJcTVcvTqdILFbghiaZY2N2ANuzxk38Fr0wr53zhMn0bZb3Itl7de2T4gQNl7KShmCO5VmLZWIKrmNzaw+N/jPuP2WtV0dncGkcyZSoAPM6g307dJOiBBq7LU1DVVmp1GXKxTL1gOGYMCLjkbXnhW2DRamlIFlRGzgKRcte+Ykgkm5J85axA+KLAC9+82ue/SVlXYitVNbpaoqFct1ZRZb3ygZeF5aRAqa+wUdHR6tVhUILZmW5y8BfLoNL6T1r7IV3pO1Spmo3yHqc9GJ6utwAJYxArK2xENU1kepTdhZjTYANbhmUggnvljTSwA10FtSSfMnUz9RAREQEREBERAREQEREBERAREQEREBERAREQEREBERAREQEREBERAREQEREBERAREQEREBERAREQERED//Z">
            <a:hlinkClick r:id="rId3"/>
          </p:cNvPr>
          <p:cNvSpPr>
            <a:spLocks noChangeAspect="1" noChangeArrowheads="1"/>
          </p:cNvSpPr>
          <p:nvPr/>
        </p:nvSpPr>
        <p:spPr bwMode="auto">
          <a:xfrm>
            <a:off x="28575"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AutoShape 49" descr="data:image/jpeg;base64,/9j/4AAQSkZJRgABAQAAAQABAAD/2wCEAAkGBxESEhUUEhAVFhQUEh0VGBcUFxQYFRocGRQXGxUXFxUZHCgiGBslHBQXIjEhJSkrLi4uGB8zODMsNygtLisBCgoKDg0OGxAQGy0lHx8uNjY4MjE1LjUzKzQsLDcwMCwrMjQsNy80Ny03Ny40LjI3Ny40LSwrNDEsLC00NzQuNP/AABEIAJoBRwMBIgACEQEDEQH/xAAcAAEAAwEBAQEBAAAAAAAAAAAABAUGBwMBAgj/xABLEAACAQIDBAYFBgoGCwAAAAABAgADEQQSIQUGMUETIlFhcYEHMpGhsRQjQlJyshUzNGJzdIKSosE1Y7PR4fAWJCVDRVNkg4TCw//EABsBAQACAwEBAAAAAAAAAAAAAAACAwQFBgEH/8QALBEBAAIBAgUCAwkAAAAAAAAAAAECAwQREiExQVEFE3GB0QYiM2GhscHh8P/aAAwDAQACEQMRAD8A7jERAREQEREBERAREQEREBERAREQEREBERAREQEREBERAREQEREBERAREQEREBERAREQEREBERAREQEREBERARE+MwAuTYDW5gfYkTZuOWspdfVzFQTztpe3KS4CIiAiIgIiICIiAiIgIiICIiAiIgIiICIiAiIgIiICIiAiIgIiIHlXz2OTLm5ZgSPO0y21au20uaKYNxyA6QP7HYD3zXRPJjddhy+3O/DE/FyTaG/218M1sRhaaa261OoAfBs9j5Rh/S3WHr4Sm32XZPiGnWKtJWBVlDKdCGAIPiDxmK3h9GmEr3ah8xU/NF6Z8U5fs2lU1vHSW50+s9Pyfdz4Yr+cb7fX90XBeljCtYVaFVL81yuo94Pumh2fvts+tbLikBPKpemf4wJxXeDdvE4JrV6fVJsrrrTbwbke42Mp5D3bR1bafQdFnrx4bTET4neH9QU6isLqQQeYII9on6n8zYLH1qJvRqvTP5jMvtsdZqdmekraFKwdkrD+sUX/AHlt77ycZo7tbn+zeevPHaLfpP0dxma302jkpikp1qat9kcvM/AzP7M9LGHawr4d6Z7UIqL4ngfYDKvam8uHxVdmp1lI9VQTlNh+a1jxufOWReJ6NPn0GowfiUmP95bfcitegV5rUPsIBH85opgtzsb0dbKT1aot+0NV/mPObySYj7ERAREQEREBERAREQEREBERAREQEREBERAREQEREBERAREQEREBERAREQPHFYZKiFKiK6MLFWAIPiDOSb7+jtqGathAXpDVqepdO9frL7x38uwz4ZG1It1Zui1+bSX4qTy7x2l/LsTqHpH3GADYrCppq1Wmo9tRB8R59s5fMS1ZrO0u/wBFrcerx+5T5x4fHawJ7pWybij1fGQpZjjkp1lt7RHhIwuOq0iDTquhBuMrMNRw4Ga7CekDaQAti2P2kpH3lbzEzofo13VSpXU4teqRmSmfpEa9cdlrm3O2vYZTEz0a3Jl02GJvnrEx8Imfk6L6PamOrUjiMZWLdJbokKooC/XsoHHlfkL85rp8UT7LojaNnI58vu5JvERG/aOkERE9UkREBERAREQEREBERARKjau30w5PSUa2UfTVAU/evp52n42HvJSxTstNKgyrmJcKBxtpZjAuokLae0RRAJpVXHPolzWt2i95UYLfKhVqpSSnVzO2UFggA8etf3QNJERAREQEREBERAREQEREBERAREQERM/vtvGuBw5fQ1W6tJTza3Ej6o4nyHOeTO3NZixWy3ilI3mWd9Jm+XQA4XDt88y/OMDrTUjgDycj2DXmJx6emIrM7M7sWZiWZjxJOpJn6wuGeq4SmjO7GwVQST5CYlrTad30TQaLHosPDHXvPlAxp4Dzn3Z2zatdrU1v2k6KPEzV0tzWWoflWhW3zanuvZmHjwHtmioUVRQqKFUcABYS+lOXNz/qHq9IvMYuc+e39qjYu7tOhZm69T6x4D7I/nx8JocFiDTqI4+iwPsOo9kssLu1XqUhUXL1tQpNjbkQeGsq8ThnptldSp7CPh2iWxGzm8ua+W3Fed5dVBvPsibJfNQpHtpKf4RP3j8bTooalRgqjmfcAOZ7oVpETH1N7cQ/WoYGo1PkzBte+yi3vMbM34VnCV6XRknLmBJAP5wIBXx1gbCIlNtreGnh2WmFapWf1aacdeGY8r+cC5iUFXG7RC5vktE88gqkv4cLE+Ek7ubYOKpGoaeQhytr34AHsFuPCBakyNs3HJXpiol8pLAX55XK38CVuO4iY3fHa+LNPL0DUaLHKSxUu1wTlOUnKLA6e/lJW6m0qyYWmqYOpUUZrOrUwDeoxOhN9CbeUDZRPLC1WZFZkKEi5UkEjuJGkrdsbfp0CEsalVvVppqxvwv2CBbxKZq+0LZhQoduQ1XL+F8mW/naR9i71JWqGjUpmlWBIysbgkcQDpr3Ee2Ba7ZW+HrDtov9wzGejMfOVj+YvvLf3TabW/EVf0T/AHDMZ6MvXr/ZT4tA305ngE/2tb/qah++Z0yc22d/S5/WKn3XgdJiJUbc3gpYaykF6rerTT1j3nsHv7oFvExWI3txiDM+AKp2sKg9rZdJc7u7yU8XcBSlRRcqTfTtU8xAvInwmZ4byNWqNTwlHpcvrVGbJTHgbEn/AAgaKJltqbfxmFGethaZS9s1OobA9hutx7Jp0a4B7RA/UREBERAREQERED4xn8/797wHG4pnB+aTqUhyyg6t4sdfCw5Tq/pK2scPgnCH5ysRRW179b1iLc8obzImb3G9HQAFfGoCeKUTwHfUHM/m8O3sFOTe08MOg9Ith0mO2rzdelY7z52ZbdLcXEY2zt81Q+uw1Yf1a8/E6ePCdg2Du9hsElqNMA26ztq7fabs7uEtgJW7yYro8PUPNhkHi2nwufKTpjirB13qmfVztadq+I/ny57jK/SVHf6zlvabiStibOOIqhPojVj2D+88JCo0mZgqi7E2AHOdG2DsoYenl4udXPaewdw/zxk2tWCIAAALACwA4ADgJ4Y/A06y5aigjl2jvB5GSYgeOEoCmiIDcIgW552Fr+6Q8fsdK1Wm9Qllpg2pm2QseDEcyOz/ABvZTJ7z7zvTqDD4dQapIBJ1sW9VVHNtRx019gau0576SqCirTcCxemQ3flIsfHre4TQYXdp3F8Viq1RjxVXKUx3AC3t08Jlt+tmUqD0xTBGZGJuzNwI+sTA6Js9iaVMniaan+ETnD47oNpvUrAkLWa/MhSCFIHcpUzo2zfxNP8ARr90St2/u3RxWpulQCwdfgw+kIFthsQlRQyMGU8CpuJ54LBJSz5BYPUNQ+LWvb2Tm2L2fjNnNnViFJ9dDdD2B1PPxHgZt91du/K6ZJAFRCA4HDXgw7jY6dxgV3pI/Jk/Tj7jyduN+RUvF/7Z5B9JH5Mn6cfceTtxvyKl4v8A2zwLXaWLFGk9Q8EQtbtsNB5nSc93Txy/KKmIrh3e2hRHfrMdT1QcugsO4zX76g/Iq1uxfZ0i390z/ozqjNXXmQjewsD94QNC281L/lYg/wDZqfzEw+8HSVMU1ahQrC5Vhem4OZQNbW7ROpxAibUPzFX9E33DMZ6MvXr/AGU+LTZ7W/EVf0T/AHDMZ6MvXr/ZT4tA305ts7+lz+sVPuvOkzm2zv6XP6xU+68DpMrdm7HSk71CS9WoxJdrZrclHYALcP7pPrVVRSzGyqCxPYALkzF0Ns4rH1jTw7dDRXVmtd7crnkTyAtz1gbZlBFiLg8jwnN92KQp7SKLoqvVUDuGaw9wmrTdWj/vKlaqe16r/AETJ7sUwu0yo4LUqqOegDganjwgbbejP8krZOPRnhxt9L+G8yfo+2tSp56VRgpdgyk6A6Wy35HTTxM6ARMbtzcdHJfDsEJ+g3qfsn6PhqPCBqdoYNK1Nqb+q62NuPcR3g6ySJy/AbaxeBqdHUDFRxpub6dqNy8tJ0vCYhaiK6m6uoYeBFxA9YiICIiAiIgIiIFZjdkJWr0qtTUUASi8s7W65HMgDTxJ5CWcRCU3mYiJ7Ex++WJNSolBAWI6xA1ux9UeQuf2psDIeC2bTplmAvUc3Z21Y35dw7hCKv3c2CKAzvY1SPJR2Dv7TLyIgIiICcs2jVNDaLPUBsuIzn7JNwR+yfdOpyt2tsOhibdKlyBYMDZh3XHEdxgeg2xhiuf5RTy2vfOvwv7pz3fbGGtUSoFIpFStInQsFPWe3IEtp3Ca7Cbl4NGzFWe3AVGuPYAL+cstobFw9cqatPNkFl1YAA9wI7IHtstgaNIg6Gkv3RI2ztqCpWr0TbNScW71KKb99mv7RPXA7Ko0T80GUWtlz1Cn7ha1++0g4zdahUqmrmqpUJuWpvlN7W000gSt43pjDVuktlNMjXmSOqB33taZv0a4NgtWqRZXyqvflzZj4age2XY3XoEg1Wq1rcOmqO4HlwlyiBQAAAALADQAdgEDKekgf6vT/TD7jyTuNi6fyNRnANMvmuQLXqMwv3WYS72hgademadRbq3+QQeRlJhdycIjXId+52BXzAAv5wLUVaWLouFOam4amTYgHkSpPEdhE5rhKtXZ+K6y6obMOToeY8bXHeJ1dFAAAFgBYAcB4CRdpbLo4hctWmGtwPBh4MNRA+bP2rRrqGp1FI7L2YdxXiJ+cRteirrTz5qjtYKnWYdrMB6qjtMpv9BcJe96nhmFvheXWzNj0MOLUaYW/E6lj4sdfKB923UC4esSbDom+6bTGejRwKlYX1KKQO2xa/xHtmux2wsPWbNVRnPYXqZRpyUNYeyeH+iuC4ihYjgVaoD7Q0C5nMtnV1/CubMMpxD2N9Nc4GveSJvsTsilURUfOyqLWNSrr9ohut53kQ7qYK1vk4/ef45oHtvNSZsLWC6k0zoOJtqR7AZjfR/tSlSeolRgvSBSrNoLrfQnl63um8wGASiMtPNl7Gd2A8MxNh4Spx252EqsWyshJuejNgfIggeUCZj9u0aY6rrUqNolNCGZjyFhwHeZht1Qy7RAqEZ89QNbhmyte3nebjZG7+Hw2tNOta2ZjdvI8vKfht2MIWLmjdmYsTme9ybkjraanlAnbTrmnRqOtrpTZhfhcKSLxszGrWpJUXg6g+B5jxBuPKPwenRNSOYowIOZ3Y2IsRmYk++VFDdKjTv0dbEUweISqVHuECo9JLIehUa1cx0GpykAWt3ta3gZqN38K1LDUkb1lQX7idSPK9p54DYGHotnVC1T69Ql38btwPhLSAiIgIiICIiAiIgIiICIiAiIgIiICRcZtGjSIFSoEvwzaA9wPM90lTPb5erh/wBcp/8AtAv0YEAjgfEe4z9SLtPF9FSqVLXyIzW7cqk290p8AcY4oVAws1mq3YZWVhchUC9Ui+mvjeBop8JmV2xtJ1HS0a9RslcIbKooWL5Smou3H1gTrfhyn08S9bFVqWdkSgi6LYFmcXzE24ADh36wJOH23SanVqEMq0HZHzAXBQdawUm/GT8NXWoiupurqGB1GhFxoZk9lM6YTGsKhzpiKxzgLclQNSLW1I4WkjG42sMPgXWsVas9JHNkIOdLsSCONxygaiJQ4WtVTGtRNVqiHDdKA+W4YVAuhAGhvwlZTx9epQVkrOMUa2VqQC9UdIQVKEHKoXXMfbrA2DGwv2SLhdpUajFadQMy8QL6ePZ5yUomf3Y/HY39Z/lAt8VtCnTamjtZqrZUFibkC/EcJKlJtvEulbC5KhCvWyMvVIIse0XB8DI2Ix7GviEqVWpZEU0Qthmupu40+cOYWy+6BbbS2ktA08ysRUqCmCuUgMx0BuQe32SdMhtUVjhcH0zEVmxdIsWC3BOa2gAGmmksaFSomN6E1ndHwxqdfLcMHy3UhRy5QL0GRsfj0pZc1yztkRVtmYnkLkAaDiSBKrc25osxdmvWqesQfpnW9r3n53ipk4jB9Zheqw0tp1DqLjjAu8JiOkQNlZb3GV7BhYkG9iRy7Z7Siw+Ievia9PpGRKARRlsGLMpJcm3LkOHbKqptjENhkbpMtVcWKDMAuV+ta5W3hwtzgbKQ/wAJ0c/R9IOk+prm8bW4d89MFh2RbNVaobk5mCg68uqALeUpf+Kf+H/9IFztHH06FM1Kpsi2ubE8TYaDvM/GN2ilPICCzVDZFW2ZtLniQAAOZIkHe/EvTwtR6blXSx0yniwGoIPbIm3KZOMwXXYX6Xhl0+bXUac++Bf4Sv0iK+VlzC9mADDuIBOs9pmzi69epiEpkjoiKaWYKQ2W+duqc2vLhYS8wHSdGnS26TKM+X1b8yIEiIiAiIgIiICIiAiIgIiICIiAiIgJX7U2SlfLndwEYMoUgAMODXte+vbaWEQK5dkrmBepUqAAjLUIK9YWNxbXQkec/OztirR0SrVyA3FMvdB4aXt3E2lnECkbdmiUKZ6vRl84QMMqtmvddL8eRJ4yTU2OpqdKtSolQrkZlydcDhmUqRfTiAJZRAqaOwKSU6lJXqBKpJYXB9b1rEgnUacffrPtTYSMlJDUqZaBDJqtwVFkN8uthpr53lrECuq7NAqnEKztVFMoBdQpHEJ6ul2HHjM5hNm1TRApVMXTrnXIcy0VZmu2rCzJck6Ek+M2kQPwqnLYnW1ri3G3G0rKOwVQuy1qwNRszEMup7bZbS2iBVNsJD0fzlT5pi6m6k5mYksSV1PWPdKqrhGfEV2c4qkxYKnQZsjqq9UlgCAbk6GwHtmqiBR4fYz1KNJcTVcvTqdILFbghiaZY2N2ANuzxk38Fr0wr53zhMn0bZb3Itl7de2T4gQNl7KShmCO5VmLZWIKrmNzaw+N/jPuP2WtV0dncGkcyZSoAPM6g307dJOiBBq7LU1DVVmp1GXKxTL1gOGYMCLjkbXnhW2DRamlIFlRGzgKRcte+Ykgkm5J85axA+KLAC9+82ue/SVlXYitVNbpaoqFct1ZRZb3ygZeF5aRAqa+wUdHR6tVhUILZmW5y8BfLoNL6T1r7IV3pO1Spmo3yHqc9GJ6utwAJYxArK2xENU1kepTdhZjTYANbhmUggnvljTSwA10FtSSfMnUz9RAREQEREBERAREQEREBERAREQEREBERAREQEREBERAREQEREBERAREQEREBERAREQEREBERAREQERED//Z">
            <a:hlinkClick r:id="rId3"/>
          </p:cNvPr>
          <p:cNvSpPr>
            <a:spLocks noChangeAspect="1" noChangeArrowheads="1"/>
          </p:cNvSpPr>
          <p:nvPr/>
        </p:nvSpPr>
        <p:spPr bwMode="auto">
          <a:xfrm>
            <a:off x="180975" y="-231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Tree>
    <p:extLst>
      <p:ext uri="{BB962C8B-B14F-4D97-AF65-F5344CB8AC3E}">
        <p14:creationId xmlns:p14="http://schemas.microsoft.com/office/powerpoint/2010/main" val="363088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1846278941"/>
              </p:ext>
            </p:extLst>
          </p:nvPr>
        </p:nvGraphicFramePr>
        <p:xfrm>
          <a:off x="201845" y="1946455"/>
          <a:ext cx="6186488" cy="4629150"/>
        </p:xfrm>
        <a:graphic>
          <a:graphicData uri="http://schemas.openxmlformats.org/drawingml/2006/chart">
            <c:chart xmlns:c="http://schemas.openxmlformats.org/drawingml/2006/chart" xmlns:r="http://schemas.openxmlformats.org/officeDocument/2006/relationships" r:id="rId3"/>
          </a:graphicData>
        </a:graphic>
      </p:graphicFrame>
      <p:sp>
        <p:nvSpPr>
          <p:cNvPr id="36866" name="Rectangle 2"/>
          <p:cNvSpPr>
            <a:spLocks noGrp="1" noChangeArrowheads="1"/>
          </p:cNvSpPr>
          <p:nvPr>
            <p:ph type="title"/>
          </p:nvPr>
        </p:nvSpPr>
        <p:spPr/>
        <p:txBody>
          <a:bodyPr/>
          <a:lstStyle/>
          <a:p>
            <a:r>
              <a:rPr lang="en-US" dirty="0" smtClean="0"/>
              <a:t>Country </a:t>
            </a:r>
            <a:r>
              <a:rPr lang="en-US" dirty="0"/>
              <a:t>allocation </a:t>
            </a:r>
            <a:r>
              <a:rPr lang="en-US" dirty="0" smtClean="0"/>
              <a:t>of STOXX </a:t>
            </a:r>
            <a:r>
              <a:rPr lang="en-US" dirty="0"/>
              <a:t>Global Select Dividend 100 </a:t>
            </a:r>
            <a:r>
              <a:rPr lang="en-US" dirty="0" smtClean="0"/>
              <a:t>Index</a:t>
            </a:r>
          </a:p>
        </p:txBody>
      </p:sp>
      <p:sp>
        <p:nvSpPr>
          <p:cNvPr id="19" name="Text Placeholder 1"/>
          <p:cNvSpPr>
            <a:spLocks noGrp="1"/>
          </p:cNvSpPr>
          <p:nvPr>
            <p:ph type="body" sz="quarter" idx="12"/>
          </p:nvPr>
        </p:nvSpPr>
        <p:spPr>
          <a:xfrm>
            <a:off x="1704042" y="6445863"/>
            <a:ext cx="7822545" cy="186161"/>
          </a:xfrm>
        </p:spPr>
        <p:txBody>
          <a:bodyPr/>
          <a:lstStyle/>
          <a:p>
            <a:pPr>
              <a:lnSpc>
                <a:spcPct val="80000"/>
              </a:lnSpc>
            </a:pPr>
            <a:r>
              <a:rPr lang="en-US" dirty="0" smtClean="0"/>
              <a:t>STOXX data as of Feb. 28, 2014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29462743"/>
              </p:ext>
            </p:extLst>
          </p:nvPr>
        </p:nvGraphicFramePr>
        <p:xfrm>
          <a:off x="4490590" y="2608726"/>
          <a:ext cx="1897743" cy="1905000"/>
        </p:xfrm>
        <a:graphic>
          <a:graphicData uri="http://schemas.openxmlformats.org/drawingml/2006/table">
            <a:tbl>
              <a:tblPr/>
              <a:tblGrid>
                <a:gridCol w="191599"/>
                <a:gridCol w="1706144"/>
              </a:tblGrid>
              <a:tr h="190500">
                <a:tc>
                  <a:txBody>
                    <a:bodyPr/>
                    <a:lstStyle/>
                    <a:p>
                      <a:pPr algn="l" fontAlgn="b"/>
                      <a:r>
                        <a:rPr lang="en-US" sz="1200" b="0" i="0" u="none" strike="noStrike" dirty="0">
                          <a:solidFill>
                            <a:srgbClr val="000000"/>
                          </a:solidFill>
                          <a:effectLst/>
                          <a:latin typeface="Arial"/>
                        </a:rPr>
                        <a:t>A</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UK</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B</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France</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C</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Germany</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D</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Switzerland</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E</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Spain</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F</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Sweden</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G</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Netherlands</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H</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Italy</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I</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Denmark</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J</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Other</a:t>
                      </a:r>
                    </a:p>
                  </a:txBody>
                  <a:tcPr marL="36000" marR="0" marT="0" marB="0" anchor="ctr">
                    <a:lnL>
                      <a:noFill/>
                    </a:lnL>
                    <a:lnR>
                      <a:noFill/>
                    </a:lnR>
                    <a:lnT>
                      <a:noFill/>
                    </a:lnT>
                    <a:lnB>
                      <a:noFill/>
                    </a:lnB>
                    <a:noFill/>
                  </a:tcPr>
                </a:tc>
              </a:tr>
            </a:tbl>
          </a:graphicData>
        </a:graphic>
      </p:graphicFrame>
      <p:sp>
        <p:nvSpPr>
          <p:cNvPr id="25" name="Rectangle 2"/>
          <p:cNvSpPr>
            <a:spLocks noChangeArrowheads="1"/>
          </p:cNvSpPr>
          <p:nvPr/>
        </p:nvSpPr>
        <p:spPr bwMode="auto">
          <a:xfrm>
            <a:off x="368299" y="1836738"/>
            <a:ext cx="915828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fontAlgn="auto">
              <a:spcBef>
                <a:spcPct val="0"/>
              </a:spcBef>
              <a:spcAft>
                <a:spcPts val="0"/>
              </a:spcAft>
            </a:pPr>
            <a:r>
              <a:rPr lang="en-US" dirty="0" smtClean="0">
                <a:solidFill>
                  <a:prstClr val="white"/>
                </a:solidFill>
                <a:latin typeface="Arial"/>
              </a:rPr>
              <a:t>Index vs</a:t>
            </a:r>
            <a:r>
              <a:rPr lang="en-US" dirty="0">
                <a:solidFill>
                  <a:prstClr val="white"/>
                </a:solidFill>
                <a:latin typeface="Arial"/>
              </a:rPr>
              <a:t>. </a:t>
            </a:r>
            <a:r>
              <a:rPr lang="en-US" dirty="0" smtClean="0">
                <a:solidFill>
                  <a:prstClr val="white"/>
                </a:solidFill>
                <a:latin typeface="Arial"/>
              </a:rPr>
              <a:t>benchmark</a:t>
            </a:r>
            <a:r>
              <a:rPr lang="en-US" baseline="30000" dirty="0" smtClean="0">
                <a:solidFill>
                  <a:prstClr val="white"/>
                </a:solidFill>
                <a:latin typeface="Arial"/>
              </a:rPr>
              <a:t>1)</a:t>
            </a:r>
            <a:endParaRPr lang="en-US" baseline="30000" dirty="0">
              <a:solidFill>
                <a:prstClr val="white"/>
              </a:solidFill>
              <a:latin typeface="Arial"/>
            </a:endParaRPr>
          </a:p>
        </p:txBody>
      </p:sp>
      <p:graphicFrame>
        <p:nvGraphicFramePr>
          <p:cNvPr id="30" name="Table 29"/>
          <p:cNvGraphicFramePr>
            <a:graphicFrameLocks noGrp="1"/>
          </p:cNvGraphicFramePr>
          <p:nvPr>
            <p:extLst>
              <p:ext uri="{D42A27DB-BD31-4B8C-83A1-F6EECF244321}">
                <p14:modId xmlns:p14="http://schemas.microsoft.com/office/powerpoint/2010/main" val="873135435"/>
              </p:ext>
            </p:extLst>
          </p:nvPr>
        </p:nvGraphicFramePr>
        <p:xfrm>
          <a:off x="3776662" y="2357664"/>
          <a:ext cx="5749922" cy="3373797"/>
        </p:xfrm>
        <a:graphic>
          <a:graphicData uri="http://schemas.openxmlformats.org/drawingml/2006/table">
            <a:tbl>
              <a:tblPr/>
              <a:tblGrid>
                <a:gridCol w="316569"/>
                <a:gridCol w="1752373"/>
                <a:gridCol w="1840490"/>
                <a:gridCol w="1840490"/>
              </a:tblGrid>
              <a:tr h="376011">
                <a:tc>
                  <a:txBody>
                    <a:bodyPr/>
                    <a:lstStyle/>
                    <a:p>
                      <a:pPr algn="l" fontAlgn="t"/>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marL="0" marR="0" indent="0" algn="l" defTabSz="914400" rtl="0" eaLnBrk="1" fontAlgn="t" latinLnBrk="0" hangingPunct="1">
                        <a:lnSpc>
                          <a:spcPct val="90000"/>
                        </a:lnSpc>
                        <a:spcBef>
                          <a:spcPts val="0"/>
                        </a:spcBef>
                        <a:spcAft>
                          <a:spcPts val="0"/>
                        </a:spcAft>
                        <a:buClrTx/>
                        <a:buSzTx/>
                        <a:buFontTx/>
                        <a:buNone/>
                        <a:tabLst/>
                        <a:defRPr/>
                      </a:pPr>
                      <a:r>
                        <a:rPr lang="en-US" sz="1400" b="1" i="0" u="none" strike="noStrike" dirty="0" smtClean="0">
                          <a:solidFill>
                            <a:srgbClr val="000000"/>
                          </a:solidFill>
                          <a:effectLst/>
                          <a:latin typeface="+mn-lt"/>
                        </a:rPr>
                        <a:t>Allocation in %</a:t>
                      </a:r>
                      <a:endParaRPr lang="en-US" sz="1400" b="1" i="0" u="none" strike="noStrike" dirty="0">
                        <a:solidFill>
                          <a:srgbClr val="000000"/>
                        </a:solidFill>
                        <a:effectLst/>
                        <a:latin typeface="Arial"/>
                      </a:endParaRPr>
                    </a:p>
                  </a:txBody>
                  <a:tcPr marL="36000" marR="9525" marT="9525" marB="0">
                    <a:lnL>
                      <a:noFill/>
                    </a:lnL>
                    <a:lnR>
                      <a:noFill/>
                    </a:lnR>
                    <a:lnT>
                      <a:noFill/>
                    </a:lnT>
                    <a:lnB>
                      <a:noFill/>
                    </a:lnB>
                    <a:solidFill>
                      <a:srgbClr val="FFFFFF"/>
                    </a:solidFill>
                  </a:tcPr>
                </a:tc>
                <a:tc>
                  <a:txBody>
                    <a:bodyPr/>
                    <a:lstStyle/>
                    <a:p>
                      <a:pPr algn="ctr" rtl="0" fontAlgn="t">
                        <a:lnSpc>
                          <a:spcPct val="90000"/>
                        </a:lnSpc>
                      </a:pPr>
                      <a:r>
                        <a:rPr lang="en-US" sz="1400" b="1" dirty="0" smtClean="0"/>
                        <a:t>STOXX Global Select Dividend 100 </a:t>
                      </a:r>
                    </a:p>
                  </a:txBody>
                  <a:tcPr marL="36000" marR="9525" marT="9525" marB="0">
                    <a:lnL>
                      <a:noFill/>
                    </a:lnL>
                    <a:lnR>
                      <a:noFill/>
                    </a:lnR>
                    <a:lnT>
                      <a:noFill/>
                    </a:lnT>
                    <a:lnB>
                      <a:noFill/>
                    </a:lnB>
                    <a:solidFill>
                      <a:srgbClr val="FFFFFF"/>
                    </a:solidFill>
                  </a:tcPr>
                </a:tc>
                <a:tc>
                  <a:txBody>
                    <a:bodyPr/>
                    <a:lstStyle/>
                    <a:p>
                      <a:pPr marL="0" marR="0" indent="0" algn="ctr" defTabSz="914400" rtl="0" eaLnBrk="1" fontAlgn="t" latinLnBrk="0" hangingPunct="1">
                        <a:lnSpc>
                          <a:spcPct val="90000"/>
                        </a:lnSpc>
                        <a:spcBef>
                          <a:spcPts val="0"/>
                        </a:spcBef>
                        <a:spcAft>
                          <a:spcPts val="0"/>
                        </a:spcAft>
                        <a:buClrTx/>
                        <a:buSzTx/>
                        <a:buFontTx/>
                        <a:buNone/>
                        <a:tabLst/>
                        <a:defRPr/>
                      </a:pPr>
                      <a:r>
                        <a:rPr lang="en-US" sz="1400" b="1" dirty="0" smtClean="0"/>
                        <a:t>STOXX</a:t>
                      </a:r>
                    </a:p>
                    <a:p>
                      <a:pPr marL="0" marR="0" indent="0" algn="ctr" defTabSz="914400" rtl="0" eaLnBrk="1" fontAlgn="t" latinLnBrk="0" hangingPunct="1">
                        <a:lnSpc>
                          <a:spcPct val="90000"/>
                        </a:lnSpc>
                        <a:spcBef>
                          <a:spcPts val="0"/>
                        </a:spcBef>
                        <a:spcAft>
                          <a:spcPts val="0"/>
                        </a:spcAft>
                        <a:buClrTx/>
                        <a:buSzTx/>
                        <a:buFontTx/>
                        <a:buNone/>
                        <a:tabLst/>
                        <a:defRPr/>
                      </a:pPr>
                      <a:r>
                        <a:rPr lang="en-US" sz="1400" b="1" dirty="0" smtClean="0"/>
                        <a:t>Global</a:t>
                      </a:r>
                      <a:r>
                        <a:rPr lang="en-US" sz="1400" b="1" baseline="0" dirty="0" smtClean="0"/>
                        <a:t> 1800 (benchmark)</a:t>
                      </a:r>
                      <a:endParaRPr lang="en-US" sz="1400" b="1" dirty="0" smtClean="0"/>
                    </a:p>
                  </a:txBody>
                  <a:tcPr marL="36000" marR="9525" marT="9525" marB="0">
                    <a:lnL>
                      <a:noFill/>
                    </a:lnL>
                    <a:lnR>
                      <a:noFill/>
                    </a:lnR>
                    <a:lnT>
                      <a:noFill/>
                    </a:lnT>
                    <a:lnB>
                      <a:noFill/>
                    </a:lnB>
                    <a:solidFill>
                      <a:srgbClr val="FFFFFF"/>
                    </a:solidFill>
                  </a:tcPr>
                </a:tc>
              </a:tr>
              <a:tr h="232350">
                <a:tc>
                  <a:txBody>
                    <a:bodyPr/>
                    <a:lstStyle/>
                    <a:p>
                      <a:pPr algn="l" fontAlgn="t"/>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l" fontAlgn="t">
                        <a:lnSpc>
                          <a:spcPct val="80000"/>
                        </a:lnSpc>
                      </a:pPr>
                      <a:r>
                        <a:rPr lang="en-US" sz="1400" b="0" i="0" u="none" strike="noStrike" dirty="0" smtClean="0">
                          <a:solidFill>
                            <a:srgbClr val="000000"/>
                          </a:solidFill>
                          <a:effectLst/>
                          <a:latin typeface="Arial"/>
                        </a:rPr>
                        <a:t>Circle</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ctr" rtl="0" fontAlgn="t">
                        <a:lnSpc>
                          <a:spcPct val="80000"/>
                        </a:lnSpc>
                      </a:pPr>
                      <a:r>
                        <a:rPr lang="en-US" sz="1400" b="0" i="0" u="none" strike="noStrike" dirty="0" smtClean="0">
                          <a:solidFill>
                            <a:srgbClr val="000000"/>
                          </a:solidFill>
                          <a:effectLst/>
                          <a:latin typeface="Arial"/>
                        </a:rPr>
                        <a:t>Outer</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ctr" rtl="0" fontAlgn="t">
                        <a:lnSpc>
                          <a:spcPct val="80000"/>
                        </a:lnSpc>
                      </a:pPr>
                      <a:r>
                        <a:rPr lang="en-US" sz="1400" b="0" i="0" u="none" strike="noStrike" dirty="0" smtClean="0">
                          <a:solidFill>
                            <a:srgbClr val="000000"/>
                          </a:solidFill>
                          <a:effectLst/>
                          <a:latin typeface="Arial"/>
                        </a:rPr>
                        <a:t>Inner</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A</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USA</a:t>
                      </a:r>
                    </a:p>
                  </a:txBody>
                  <a:tcPr marL="0" marR="0" marT="0" marB="0" anchor="ctr">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27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52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B</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Japan</a:t>
                      </a:r>
                    </a:p>
                  </a:txBody>
                  <a:tcPr marL="0" marR="0" marT="0" marB="0" anchor="ctr">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3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10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C</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Arial"/>
                        </a:rPr>
                        <a:t>UK</a:t>
                      </a:r>
                    </a:p>
                  </a:txBody>
                  <a:tcPr marL="0" marR="0" marT="0" marB="0" anchor="ctr">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16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9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r>
              <a:tr h="232350">
                <a:tc>
                  <a:txBody>
                    <a:bodyPr/>
                    <a:lstStyle/>
                    <a:p>
                      <a:pPr algn="l" rtl="0" fontAlgn="b"/>
                      <a:r>
                        <a:rPr lang="en-US" sz="1400" b="0" i="0" u="none" strike="noStrike">
                          <a:solidFill>
                            <a:srgbClr val="000000"/>
                          </a:solidFill>
                          <a:effectLst/>
                          <a:latin typeface="Arial"/>
                        </a:rPr>
                        <a:t>D</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Arial"/>
                        </a:rPr>
                        <a:t>France</a:t>
                      </a:r>
                    </a:p>
                  </a:txBody>
                  <a:tcPr marL="0" marR="0" marT="0" marB="0" anchor="ctr">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6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4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r>
              <a:tr h="232350">
                <a:tc>
                  <a:txBody>
                    <a:bodyPr/>
                    <a:lstStyle/>
                    <a:p>
                      <a:pPr algn="l" rtl="0" fontAlgn="b"/>
                      <a:r>
                        <a:rPr lang="en-US" sz="1400" b="0" i="0" u="none" strike="noStrike">
                          <a:solidFill>
                            <a:srgbClr val="000000"/>
                          </a:solidFill>
                          <a:effectLst/>
                          <a:latin typeface="Arial"/>
                        </a:rPr>
                        <a:t>E</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a:solidFill>
                            <a:srgbClr val="000000"/>
                          </a:solidFill>
                          <a:effectLst/>
                          <a:latin typeface="Arial"/>
                        </a:rPr>
                        <a:t>Germany</a:t>
                      </a:r>
                    </a:p>
                  </a:txBody>
                  <a:tcPr marL="0" marR="0" marT="0" marB="0" anchor="ctr">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5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4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F</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Arial"/>
                        </a:rPr>
                        <a:t>Switzerland</a:t>
                      </a:r>
                    </a:p>
                  </a:txBody>
                  <a:tcPr marL="0" marR="0" marT="0" marB="0" anchor="ctr">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5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4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r>
              <a:tr h="232350">
                <a:tc>
                  <a:txBody>
                    <a:bodyPr/>
                    <a:lstStyle/>
                    <a:p>
                      <a:pPr algn="l" rtl="0" fontAlgn="b"/>
                      <a:r>
                        <a:rPr lang="en-US" sz="1400" b="0" i="0" u="none" strike="noStrike">
                          <a:solidFill>
                            <a:srgbClr val="000000"/>
                          </a:solidFill>
                          <a:effectLst/>
                          <a:latin typeface="Arial"/>
                        </a:rPr>
                        <a:t>G</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Canada</a:t>
                      </a:r>
                    </a:p>
                  </a:txBody>
                  <a:tcPr marL="0" marR="0" marT="0" marB="0" anchor="ctr">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8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4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r>
              <a:tr h="232350">
                <a:tc>
                  <a:txBody>
                    <a:bodyPr/>
                    <a:lstStyle/>
                    <a:p>
                      <a:pPr algn="l" rtl="0" fontAlgn="b"/>
                      <a:r>
                        <a:rPr lang="en-US" sz="1400" b="0" i="0" u="none" strike="noStrike">
                          <a:solidFill>
                            <a:srgbClr val="000000"/>
                          </a:solidFill>
                          <a:effectLst/>
                          <a:latin typeface="Arial"/>
                        </a:rPr>
                        <a:t>H</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Australia</a:t>
                      </a:r>
                    </a:p>
                  </a:txBody>
                  <a:tcPr marL="0" marR="0" marT="0" marB="0" anchor="ctr">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8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400" b="0" i="0" u="none" strike="noStrike" dirty="0" smtClean="0">
                          <a:solidFill>
                            <a:srgbClr val="000000"/>
                          </a:solidFill>
                          <a:effectLst/>
                          <a:latin typeface="Arial"/>
                        </a:rPr>
                        <a:t>3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I</a:t>
                      </a:r>
                    </a:p>
                  </a:txBody>
                  <a:tcPr marL="36000" marR="0" marT="0" marB="0" anchor="ctr">
                    <a:lnL>
                      <a:noFill/>
                    </a:lnL>
                    <a:lnR>
                      <a:noFill/>
                    </a:lnR>
                    <a:lnT>
                      <a:noFill/>
                    </a:lnT>
                    <a:lnB>
                      <a:noFill/>
                    </a:lnB>
                    <a:solidFill>
                      <a:srgbClr val="D9D9D9"/>
                    </a:solidFill>
                  </a:tcPr>
                </a:tc>
                <a:tc>
                  <a:txBody>
                    <a:bodyPr/>
                    <a:lstStyle/>
                    <a:p>
                      <a:pPr marL="0" algn="l" defTabSz="914400" rtl="0" eaLnBrk="1" fontAlgn="b" latinLnBrk="0" hangingPunct="1"/>
                      <a:r>
                        <a:rPr lang="en-US" sz="1400" b="0" i="0" u="none" strike="noStrike" kern="1200" dirty="0">
                          <a:solidFill>
                            <a:srgbClr val="000000"/>
                          </a:solidFill>
                          <a:effectLst/>
                          <a:latin typeface="Arial"/>
                          <a:ea typeface="+mn-ea"/>
                          <a:cs typeface="+mn-cs"/>
                        </a:rPr>
                        <a:t>Hong Kong</a:t>
                      </a: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6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400" b="0" i="0" u="none" strike="noStrike" dirty="0" smtClean="0">
                          <a:solidFill>
                            <a:srgbClr val="000000"/>
                          </a:solidFill>
                          <a:effectLst/>
                          <a:latin typeface="Arial"/>
                        </a:rPr>
                        <a:t>1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r>
              <a:tr h="232350">
                <a:tc>
                  <a:txBody>
                    <a:bodyPr/>
                    <a:lstStyle/>
                    <a:p>
                      <a:pPr marL="0" algn="l" defTabSz="914400" rtl="0" eaLnBrk="1" fontAlgn="b" latinLnBrk="0" hangingPunct="1"/>
                      <a:r>
                        <a:rPr lang="en-US" sz="1400" b="0" i="0" u="none" strike="noStrike" kern="1200" dirty="0" smtClean="0">
                          <a:solidFill>
                            <a:srgbClr val="000000"/>
                          </a:solidFill>
                          <a:effectLst/>
                          <a:latin typeface="Arial"/>
                          <a:ea typeface="+mn-ea"/>
                          <a:cs typeface="+mn-cs"/>
                        </a:rPr>
                        <a:t>J</a:t>
                      </a:r>
                      <a:endParaRPr lang="en-US" sz="1400" b="0" i="0" u="none" strike="noStrike" kern="1200" dirty="0">
                        <a:solidFill>
                          <a:srgbClr val="000000"/>
                        </a:solidFill>
                        <a:effectLst/>
                        <a:latin typeface="Arial"/>
                        <a:ea typeface="+mn-ea"/>
                        <a:cs typeface="+mn-cs"/>
                      </a:endParaRPr>
                    </a:p>
                  </a:txBody>
                  <a:tcPr marL="36000" marR="0" marT="0" marB="0" anchor="ctr">
                    <a:lnL>
                      <a:noFill/>
                    </a:lnL>
                    <a:lnR>
                      <a:noFill/>
                    </a:lnR>
                    <a:lnT>
                      <a:noFill/>
                    </a:lnT>
                    <a:lnB>
                      <a:noFill/>
                    </a:lnB>
                    <a:solidFill>
                      <a:schemeClr val="bg1"/>
                    </a:solidFill>
                  </a:tcPr>
                </a:tc>
                <a:tc>
                  <a:txBody>
                    <a:bodyPr/>
                    <a:lstStyle/>
                    <a:p>
                      <a:pPr marL="0" algn="l" defTabSz="914400" rtl="0" eaLnBrk="1" fontAlgn="b" latinLnBrk="0" hangingPunct="1"/>
                      <a:r>
                        <a:rPr lang="en-US" sz="1400" b="0" i="0" u="none" strike="noStrike" kern="1200" dirty="0">
                          <a:solidFill>
                            <a:srgbClr val="000000"/>
                          </a:solidFill>
                          <a:effectLst/>
                          <a:latin typeface="Arial"/>
                          <a:ea typeface="+mn-ea"/>
                          <a:cs typeface="+mn-cs"/>
                        </a:rPr>
                        <a:t>Singapore</a:t>
                      </a:r>
                    </a:p>
                  </a:txBody>
                  <a:tcPr marL="0" marR="0" marT="0" marB="0" anchor="b">
                    <a:lnL>
                      <a:noFill/>
                    </a:lnL>
                    <a:lnR>
                      <a:noFill/>
                    </a:lnR>
                    <a:lnT>
                      <a:noFill/>
                    </a:lnT>
                    <a:lnB>
                      <a:noFill/>
                    </a:lnB>
                    <a:solidFill>
                      <a:schemeClr val="bg1"/>
                    </a:solidFill>
                  </a:tcPr>
                </a:tc>
                <a:tc>
                  <a:txBody>
                    <a:bodyPr/>
                    <a:lstStyle/>
                    <a:p>
                      <a:pPr algn="ctr" fontAlgn="b"/>
                      <a:r>
                        <a:rPr lang="en-US" sz="1400" b="0" i="0" u="none" strike="noStrike" dirty="0" smtClean="0">
                          <a:solidFill>
                            <a:srgbClr val="000000"/>
                          </a:solidFill>
                          <a:effectLst/>
                          <a:latin typeface="Arial"/>
                        </a:rPr>
                        <a:t>7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chemeClr val="bg1"/>
                    </a:solidFill>
                  </a:tcPr>
                </a:tc>
                <a:tc>
                  <a:txBody>
                    <a:bodyPr/>
                    <a:lstStyle/>
                    <a:p>
                      <a:pPr algn="ctr" fontAlgn="b"/>
                      <a:r>
                        <a:rPr lang="en-US" sz="1400" b="0" i="0" u="none" strike="noStrike" dirty="0" smtClean="0">
                          <a:solidFill>
                            <a:srgbClr val="000000"/>
                          </a:solidFill>
                          <a:effectLst/>
                          <a:latin typeface="Arial"/>
                        </a:rPr>
                        <a:t>1 </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chemeClr val="bg1"/>
                    </a:solidFill>
                  </a:tcPr>
                </a:tc>
              </a:tr>
              <a:tr h="232350">
                <a:tc>
                  <a:txBody>
                    <a:bodyPr/>
                    <a:lstStyle/>
                    <a:p>
                      <a:pPr marL="0" algn="l" defTabSz="914400" rtl="0" eaLnBrk="1" fontAlgn="b" latinLnBrk="0" hangingPunct="1"/>
                      <a:r>
                        <a:rPr lang="en-US" sz="1400" b="0" i="0" u="none" strike="noStrike" kern="1200" dirty="0" smtClean="0">
                          <a:solidFill>
                            <a:srgbClr val="000000"/>
                          </a:solidFill>
                          <a:effectLst/>
                          <a:latin typeface="Arial"/>
                          <a:ea typeface="+mn-ea"/>
                          <a:cs typeface="+mn-cs"/>
                        </a:rPr>
                        <a:t>K</a:t>
                      </a:r>
                      <a:endParaRPr lang="en-US" sz="1400" b="0" i="0" u="none" strike="noStrike" kern="1200" dirty="0">
                        <a:solidFill>
                          <a:srgbClr val="000000"/>
                        </a:solidFill>
                        <a:effectLst/>
                        <a:latin typeface="Arial"/>
                        <a:ea typeface="+mn-ea"/>
                        <a:cs typeface="+mn-cs"/>
                      </a:endParaRPr>
                    </a:p>
                  </a:txBody>
                  <a:tcPr marL="36000" marR="0" marT="0" marB="0" anchor="ctr">
                    <a:lnL>
                      <a:noFill/>
                    </a:lnL>
                    <a:lnR>
                      <a:noFill/>
                    </a:lnR>
                    <a:lnT>
                      <a:noFill/>
                    </a:lnT>
                    <a:lnB>
                      <a:noFill/>
                    </a:lnB>
                    <a:solidFill>
                      <a:schemeClr val="bg2"/>
                    </a:solidFill>
                  </a:tcPr>
                </a:tc>
                <a:tc>
                  <a:txBody>
                    <a:bodyPr/>
                    <a:lstStyle/>
                    <a:p>
                      <a:pPr marL="0" algn="l" defTabSz="914400" rtl="0" eaLnBrk="1" fontAlgn="b" latinLnBrk="0" hangingPunct="1"/>
                      <a:r>
                        <a:rPr lang="en-US" sz="1400" b="0" i="0" u="none" strike="noStrike" kern="1200" dirty="0">
                          <a:solidFill>
                            <a:srgbClr val="000000"/>
                          </a:solidFill>
                          <a:effectLst/>
                          <a:latin typeface="Arial"/>
                          <a:ea typeface="+mn-ea"/>
                          <a:cs typeface="+mn-cs"/>
                        </a:rPr>
                        <a:t>Other</a:t>
                      </a:r>
                    </a:p>
                  </a:txBody>
                  <a:tcPr marL="0" marR="0" marT="0" marB="0" anchor="b">
                    <a:lnL>
                      <a:noFill/>
                    </a:lnL>
                    <a:lnR>
                      <a:noFill/>
                    </a:lnR>
                    <a:lnT>
                      <a:noFill/>
                    </a:lnT>
                    <a:lnB>
                      <a:noFill/>
                    </a:lnB>
                    <a:solidFill>
                      <a:schemeClr val="bg2"/>
                    </a:solidFill>
                  </a:tcPr>
                </a:tc>
                <a:tc>
                  <a:txBody>
                    <a:bodyPr/>
                    <a:lstStyle/>
                    <a:p>
                      <a:pPr algn="ctr" fontAlgn="b"/>
                      <a:r>
                        <a:rPr lang="en-US" sz="1400" b="0" i="0" u="none" strike="noStrike" dirty="0" smtClean="0">
                          <a:solidFill>
                            <a:srgbClr val="000000"/>
                          </a:solidFill>
                          <a:effectLst/>
                          <a:latin typeface="Arial"/>
                        </a:rPr>
                        <a:t>9</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chemeClr val="bg2"/>
                    </a:solidFill>
                  </a:tcPr>
                </a:tc>
                <a:tc>
                  <a:txBody>
                    <a:bodyPr/>
                    <a:lstStyle/>
                    <a:p>
                      <a:pPr algn="ctr" fontAlgn="b"/>
                      <a:r>
                        <a:rPr lang="en-US" sz="1400" b="0" i="0" u="none" strike="noStrike" dirty="0" smtClean="0">
                          <a:solidFill>
                            <a:srgbClr val="000000"/>
                          </a:solidFill>
                          <a:effectLst/>
                          <a:latin typeface="Arial"/>
                        </a:rPr>
                        <a:t>8</a:t>
                      </a:r>
                      <a:endParaRPr lang="en-US" sz="1400" b="0" i="0" u="none" strike="noStrike" dirty="0">
                        <a:solidFill>
                          <a:srgbClr val="000000"/>
                        </a:solidFill>
                        <a:effectLst/>
                        <a:latin typeface="Arial"/>
                      </a:endParaRPr>
                    </a:p>
                  </a:txBody>
                  <a:tcPr marL="0" marR="0" marT="0" marB="0" anchor="b">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491711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823100895"/>
              </p:ext>
            </p:extLst>
          </p:nvPr>
        </p:nvGraphicFramePr>
        <p:xfrm>
          <a:off x="561975" y="1638300"/>
          <a:ext cx="3928615" cy="4629150"/>
        </p:xfrm>
        <a:graphic>
          <a:graphicData uri="http://schemas.openxmlformats.org/drawingml/2006/chart">
            <c:chart xmlns:c="http://schemas.openxmlformats.org/drawingml/2006/chart" xmlns:r="http://schemas.openxmlformats.org/officeDocument/2006/relationships" r:id="rId3"/>
          </a:graphicData>
        </a:graphic>
      </p:graphicFrame>
      <p:sp>
        <p:nvSpPr>
          <p:cNvPr id="36866" name="Rectangle 2"/>
          <p:cNvSpPr>
            <a:spLocks noGrp="1" noChangeArrowheads="1"/>
          </p:cNvSpPr>
          <p:nvPr>
            <p:ph type="title"/>
          </p:nvPr>
        </p:nvSpPr>
        <p:spPr/>
        <p:txBody>
          <a:bodyPr/>
          <a:lstStyle/>
          <a:p>
            <a:r>
              <a:rPr lang="en-US" dirty="0" smtClean="0"/>
              <a:t>Industry allocation of STOXX Global Select Dividend 100 Index</a:t>
            </a:r>
          </a:p>
        </p:txBody>
      </p:sp>
      <p:sp>
        <p:nvSpPr>
          <p:cNvPr id="19" name="Text Placeholder 1"/>
          <p:cNvSpPr>
            <a:spLocks noGrp="1"/>
          </p:cNvSpPr>
          <p:nvPr>
            <p:ph type="body" sz="quarter" idx="12"/>
          </p:nvPr>
        </p:nvSpPr>
        <p:spPr>
          <a:xfrm>
            <a:off x="1704042" y="6445863"/>
            <a:ext cx="7822545" cy="186161"/>
          </a:xfrm>
        </p:spPr>
        <p:txBody>
          <a:bodyPr/>
          <a:lstStyle/>
          <a:p>
            <a:pPr>
              <a:lnSpc>
                <a:spcPct val="80000"/>
              </a:lnSpc>
            </a:pPr>
            <a:r>
              <a:rPr lang="en-US" dirty="0" smtClean="0"/>
              <a:t>STOXX data as of Feb. 28, 2014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85619994"/>
              </p:ext>
            </p:extLst>
          </p:nvPr>
        </p:nvGraphicFramePr>
        <p:xfrm>
          <a:off x="4490590" y="2608726"/>
          <a:ext cx="1897743" cy="1905000"/>
        </p:xfrm>
        <a:graphic>
          <a:graphicData uri="http://schemas.openxmlformats.org/drawingml/2006/table">
            <a:tbl>
              <a:tblPr/>
              <a:tblGrid>
                <a:gridCol w="191599"/>
                <a:gridCol w="1706144"/>
              </a:tblGrid>
              <a:tr h="190500">
                <a:tc>
                  <a:txBody>
                    <a:bodyPr/>
                    <a:lstStyle/>
                    <a:p>
                      <a:pPr algn="l" fontAlgn="b"/>
                      <a:r>
                        <a:rPr lang="en-US" sz="1200" b="0" i="0" u="none" strike="noStrike" dirty="0">
                          <a:solidFill>
                            <a:srgbClr val="000000"/>
                          </a:solidFill>
                          <a:effectLst/>
                          <a:latin typeface="Arial"/>
                        </a:rPr>
                        <a:t>A</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UK</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B</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France</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C</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Germany</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D</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Switzerland</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E</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Spain</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F</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Sweden</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G</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Netherlands</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H</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Italy</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I</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Denmark</a:t>
                      </a:r>
                    </a:p>
                  </a:txBody>
                  <a:tcPr marL="36000" marR="0" marT="0" marB="0" anchor="ctr">
                    <a:lnL>
                      <a:noFill/>
                    </a:lnL>
                    <a:lnR>
                      <a:noFill/>
                    </a:lnR>
                    <a:lnT>
                      <a:noFill/>
                    </a:lnT>
                    <a:lnB>
                      <a:noFill/>
                    </a:lnB>
                    <a:noFill/>
                  </a:tcPr>
                </a:tc>
              </a:tr>
              <a:tr h="190500">
                <a:tc>
                  <a:txBody>
                    <a:bodyPr/>
                    <a:lstStyle/>
                    <a:p>
                      <a:pPr algn="l" fontAlgn="b"/>
                      <a:r>
                        <a:rPr lang="en-US" sz="1200" b="0" i="0" u="none" strike="noStrike" dirty="0">
                          <a:solidFill>
                            <a:srgbClr val="000000"/>
                          </a:solidFill>
                          <a:effectLst/>
                          <a:latin typeface="Arial"/>
                        </a:rPr>
                        <a:t>J</a:t>
                      </a:r>
                    </a:p>
                  </a:txBody>
                  <a:tcPr marL="36000" marR="0" marT="0" marB="0" anchor="ctr">
                    <a:lnL>
                      <a:noFill/>
                    </a:lnL>
                    <a:lnR>
                      <a:noFill/>
                    </a:lnR>
                    <a:lnT>
                      <a:noFill/>
                    </a:lnT>
                    <a:lnB>
                      <a:noFill/>
                    </a:lnB>
                    <a:noFill/>
                  </a:tcPr>
                </a:tc>
                <a:tc>
                  <a:txBody>
                    <a:bodyPr/>
                    <a:lstStyle/>
                    <a:p>
                      <a:pPr algn="l" fontAlgn="b"/>
                      <a:r>
                        <a:rPr lang="en-US" sz="1200" b="0" i="0" u="none" strike="noStrike" dirty="0">
                          <a:solidFill>
                            <a:srgbClr val="000000"/>
                          </a:solidFill>
                          <a:effectLst/>
                          <a:latin typeface="Arial"/>
                        </a:rPr>
                        <a:t>Other</a:t>
                      </a:r>
                    </a:p>
                  </a:txBody>
                  <a:tcPr marL="36000" marR="0" marT="0" marB="0" anchor="ctr">
                    <a:lnL>
                      <a:noFill/>
                    </a:lnL>
                    <a:lnR>
                      <a:noFill/>
                    </a:lnR>
                    <a:lnT>
                      <a:noFill/>
                    </a:lnT>
                    <a:lnB>
                      <a:noFill/>
                    </a:lnB>
                    <a:noFill/>
                  </a:tcPr>
                </a:tc>
              </a:tr>
            </a:tbl>
          </a:graphicData>
        </a:graphic>
      </p:graphicFrame>
      <p:sp>
        <p:nvSpPr>
          <p:cNvPr id="25" name="Rectangle 2"/>
          <p:cNvSpPr>
            <a:spLocks noChangeArrowheads="1"/>
          </p:cNvSpPr>
          <p:nvPr/>
        </p:nvSpPr>
        <p:spPr bwMode="auto">
          <a:xfrm>
            <a:off x="368299" y="1836738"/>
            <a:ext cx="915828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fontAlgn="auto">
              <a:spcBef>
                <a:spcPct val="0"/>
              </a:spcBef>
              <a:spcAft>
                <a:spcPts val="0"/>
              </a:spcAft>
            </a:pPr>
            <a:r>
              <a:rPr lang="en-US" dirty="0" smtClean="0">
                <a:solidFill>
                  <a:prstClr val="white"/>
                </a:solidFill>
                <a:latin typeface="Arial"/>
              </a:rPr>
              <a:t>Index vs</a:t>
            </a:r>
            <a:r>
              <a:rPr lang="en-US" dirty="0">
                <a:solidFill>
                  <a:prstClr val="white"/>
                </a:solidFill>
                <a:latin typeface="Arial"/>
              </a:rPr>
              <a:t>. </a:t>
            </a:r>
            <a:r>
              <a:rPr lang="en-US" dirty="0" smtClean="0">
                <a:solidFill>
                  <a:prstClr val="white"/>
                </a:solidFill>
                <a:latin typeface="Arial"/>
              </a:rPr>
              <a:t>benchmark</a:t>
            </a:r>
            <a:r>
              <a:rPr lang="en-US" baseline="30000" dirty="0" smtClean="0">
                <a:solidFill>
                  <a:prstClr val="white"/>
                </a:solidFill>
                <a:latin typeface="Arial"/>
              </a:rPr>
              <a:t>1)</a:t>
            </a:r>
            <a:endParaRPr lang="en-US" baseline="30000" dirty="0">
              <a:solidFill>
                <a:prstClr val="white"/>
              </a:solidFill>
              <a:latin typeface="Arial"/>
            </a:endParaRPr>
          </a:p>
        </p:txBody>
      </p:sp>
      <p:graphicFrame>
        <p:nvGraphicFramePr>
          <p:cNvPr id="30" name="Table 29"/>
          <p:cNvGraphicFramePr>
            <a:graphicFrameLocks noGrp="1"/>
          </p:cNvGraphicFramePr>
          <p:nvPr>
            <p:extLst>
              <p:ext uri="{D42A27DB-BD31-4B8C-83A1-F6EECF244321}">
                <p14:modId xmlns:p14="http://schemas.microsoft.com/office/powerpoint/2010/main" val="2516631314"/>
              </p:ext>
            </p:extLst>
          </p:nvPr>
        </p:nvGraphicFramePr>
        <p:xfrm>
          <a:off x="3776662" y="2357664"/>
          <a:ext cx="5749922" cy="3141447"/>
        </p:xfrm>
        <a:graphic>
          <a:graphicData uri="http://schemas.openxmlformats.org/drawingml/2006/table">
            <a:tbl>
              <a:tblPr/>
              <a:tblGrid>
                <a:gridCol w="317699"/>
                <a:gridCol w="2149258"/>
                <a:gridCol w="1867568"/>
                <a:gridCol w="1415397"/>
              </a:tblGrid>
              <a:tr h="366486">
                <a:tc>
                  <a:txBody>
                    <a:bodyPr/>
                    <a:lstStyle/>
                    <a:p>
                      <a:pPr algn="l" fontAlgn="t"/>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l" fontAlgn="t">
                        <a:lnSpc>
                          <a:spcPct val="90000"/>
                        </a:lnSpc>
                      </a:pPr>
                      <a:r>
                        <a:rPr lang="en-US" sz="1400" b="1" i="0" u="none" strike="noStrike" dirty="0" smtClean="0">
                          <a:solidFill>
                            <a:srgbClr val="000000"/>
                          </a:solidFill>
                          <a:effectLst/>
                          <a:latin typeface="Arial"/>
                        </a:rPr>
                        <a:t>Allocation in %</a:t>
                      </a:r>
                      <a:endParaRPr lang="en-US" sz="1400" b="1" i="0" u="none" strike="noStrike" dirty="0">
                        <a:solidFill>
                          <a:srgbClr val="000000"/>
                        </a:solidFill>
                        <a:effectLst/>
                        <a:latin typeface="Arial"/>
                      </a:endParaRPr>
                    </a:p>
                  </a:txBody>
                  <a:tcPr marL="36000" marR="9525" marT="9525" marB="0">
                    <a:lnL>
                      <a:noFill/>
                    </a:lnL>
                    <a:lnR>
                      <a:noFill/>
                    </a:lnR>
                    <a:lnT>
                      <a:noFill/>
                    </a:lnT>
                    <a:lnB>
                      <a:noFill/>
                    </a:lnB>
                    <a:solidFill>
                      <a:srgbClr val="FFFFFF"/>
                    </a:solidFill>
                  </a:tcPr>
                </a:tc>
                <a:tc>
                  <a:txBody>
                    <a:bodyPr/>
                    <a:lstStyle/>
                    <a:p>
                      <a:pPr algn="ctr" rtl="0" fontAlgn="t">
                        <a:lnSpc>
                          <a:spcPct val="90000"/>
                        </a:lnSpc>
                      </a:pPr>
                      <a:r>
                        <a:rPr lang="en-US" sz="1400" b="1" dirty="0" smtClean="0"/>
                        <a:t>STOXX Global Select Dividend 100</a:t>
                      </a:r>
                    </a:p>
                  </a:txBody>
                  <a:tcPr marL="36000" marR="9525" marT="9525" marB="0">
                    <a:lnL>
                      <a:noFill/>
                    </a:lnL>
                    <a:lnR>
                      <a:noFill/>
                    </a:lnR>
                    <a:lnT>
                      <a:noFill/>
                    </a:lnT>
                    <a:lnB>
                      <a:noFill/>
                    </a:lnB>
                    <a:solidFill>
                      <a:srgbClr val="FFFFFF"/>
                    </a:solidFill>
                  </a:tcPr>
                </a:tc>
                <a:tc>
                  <a:txBody>
                    <a:bodyPr/>
                    <a:lstStyle/>
                    <a:p>
                      <a:pPr marL="0" marR="0" indent="0" algn="ctr" defTabSz="914400" rtl="0" eaLnBrk="1" fontAlgn="t" latinLnBrk="0" hangingPunct="1">
                        <a:lnSpc>
                          <a:spcPct val="90000"/>
                        </a:lnSpc>
                        <a:spcBef>
                          <a:spcPts val="0"/>
                        </a:spcBef>
                        <a:spcAft>
                          <a:spcPts val="0"/>
                        </a:spcAft>
                        <a:buClrTx/>
                        <a:buSzTx/>
                        <a:buFontTx/>
                        <a:buNone/>
                        <a:tabLst/>
                        <a:defRPr/>
                      </a:pPr>
                      <a:r>
                        <a:rPr lang="en-US" sz="1400" b="1" dirty="0" smtClean="0"/>
                        <a:t>STOXX</a:t>
                      </a:r>
                    </a:p>
                    <a:p>
                      <a:pPr marL="0" marR="0" indent="0" algn="ctr" defTabSz="914400" rtl="0" eaLnBrk="1" fontAlgn="t" latinLnBrk="0" hangingPunct="1">
                        <a:lnSpc>
                          <a:spcPct val="90000"/>
                        </a:lnSpc>
                        <a:spcBef>
                          <a:spcPts val="0"/>
                        </a:spcBef>
                        <a:spcAft>
                          <a:spcPts val="0"/>
                        </a:spcAft>
                        <a:buClrTx/>
                        <a:buSzTx/>
                        <a:buFontTx/>
                        <a:buNone/>
                        <a:tabLst/>
                        <a:defRPr/>
                      </a:pPr>
                      <a:r>
                        <a:rPr lang="en-US" sz="1400" b="1" dirty="0" smtClean="0"/>
                        <a:t>Global 1800</a:t>
                      </a:r>
                    </a:p>
                    <a:p>
                      <a:pPr marL="0" marR="0" indent="0" algn="ctr" defTabSz="914400" rtl="0" eaLnBrk="1" fontAlgn="t" latinLnBrk="0" hangingPunct="1">
                        <a:lnSpc>
                          <a:spcPct val="90000"/>
                        </a:lnSpc>
                        <a:spcBef>
                          <a:spcPts val="0"/>
                        </a:spcBef>
                        <a:spcAft>
                          <a:spcPts val="0"/>
                        </a:spcAft>
                        <a:buClrTx/>
                        <a:buSzTx/>
                        <a:buFontTx/>
                        <a:buNone/>
                        <a:tabLst/>
                        <a:defRPr/>
                      </a:pPr>
                      <a:r>
                        <a:rPr lang="en-US" sz="1400" b="1" baseline="0" dirty="0" smtClean="0"/>
                        <a:t>(benchmark)</a:t>
                      </a:r>
                      <a:endParaRPr lang="en-US" sz="1400" b="1" dirty="0" smtClean="0"/>
                    </a:p>
                  </a:txBody>
                  <a:tcPr marL="36000" marR="9525" marT="9525" marB="0">
                    <a:lnL>
                      <a:noFill/>
                    </a:lnL>
                    <a:lnR>
                      <a:noFill/>
                    </a:lnR>
                    <a:lnT>
                      <a:noFill/>
                    </a:lnT>
                    <a:lnB>
                      <a:noFill/>
                    </a:lnB>
                    <a:solidFill>
                      <a:srgbClr val="FFFFFF"/>
                    </a:solidFill>
                  </a:tcPr>
                </a:tc>
              </a:tr>
              <a:tr h="232350">
                <a:tc>
                  <a:txBody>
                    <a:bodyPr/>
                    <a:lstStyle/>
                    <a:p>
                      <a:pPr algn="l" fontAlgn="t"/>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l" fontAlgn="t">
                        <a:lnSpc>
                          <a:spcPct val="80000"/>
                        </a:lnSpc>
                      </a:pPr>
                      <a:r>
                        <a:rPr lang="en-US" sz="1400" b="0" i="0" u="none" strike="noStrike" dirty="0" smtClean="0">
                          <a:solidFill>
                            <a:srgbClr val="000000"/>
                          </a:solidFill>
                          <a:effectLst/>
                          <a:latin typeface="Arial"/>
                        </a:rPr>
                        <a:t>Circle</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ctr" rtl="0" fontAlgn="t">
                        <a:lnSpc>
                          <a:spcPct val="80000"/>
                        </a:lnSpc>
                      </a:pPr>
                      <a:r>
                        <a:rPr lang="en-US" sz="1400" b="0" i="0" u="none" strike="noStrike" dirty="0" smtClean="0">
                          <a:solidFill>
                            <a:srgbClr val="000000"/>
                          </a:solidFill>
                          <a:effectLst/>
                          <a:latin typeface="Arial"/>
                        </a:rPr>
                        <a:t>Outer</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c>
                  <a:txBody>
                    <a:bodyPr/>
                    <a:lstStyle/>
                    <a:p>
                      <a:pPr algn="ctr" rtl="0" fontAlgn="t">
                        <a:lnSpc>
                          <a:spcPct val="80000"/>
                        </a:lnSpc>
                      </a:pPr>
                      <a:r>
                        <a:rPr lang="en-US" sz="1400" b="0" i="0" u="none" strike="noStrike" dirty="0" smtClean="0">
                          <a:solidFill>
                            <a:srgbClr val="000000"/>
                          </a:solidFill>
                          <a:effectLst/>
                          <a:latin typeface="Arial"/>
                        </a:rPr>
                        <a:t>Inner</a:t>
                      </a:r>
                      <a:endParaRPr lang="en-US" sz="1400" b="0" i="0" u="none" strike="noStrike" dirty="0">
                        <a:solidFill>
                          <a:srgbClr val="000000"/>
                        </a:solidFill>
                        <a:effectLst/>
                        <a:latin typeface="Arial"/>
                      </a:endParaRPr>
                    </a:p>
                  </a:txBody>
                  <a:tcPr marL="36000" marR="9525" marT="9525"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A</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Oil &amp; gas</a:t>
                      </a:r>
                    </a:p>
                  </a:txBody>
                  <a:tcPr marL="0" marR="0" marT="0" marB="0" anchor="ctr">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6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9</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B</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Basic </a:t>
                      </a:r>
                      <a:r>
                        <a:rPr lang="en-US" sz="1400" b="0" i="0" u="none" strike="noStrike" dirty="0" smtClean="0">
                          <a:solidFill>
                            <a:srgbClr val="000000"/>
                          </a:solidFill>
                          <a:effectLst/>
                          <a:latin typeface="Arial"/>
                        </a:rPr>
                        <a:t>materials</a:t>
                      </a:r>
                      <a:endParaRPr lang="en-US" sz="14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1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5</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C</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Industrials</a:t>
                      </a:r>
                    </a:p>
                  </a:txBody>
                  <a:tcPr marL="0" marR="0" marT="0" marB="0" anchor="ctr">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14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13</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D</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Consumer </a:t>
                      </a:r>
                      <a:r>
                        <a:rPr lang="en-US" sz="1400" b="0" i="0" u="none" strike="noStrike" dirty="0" smtClean="0">
                          <a:solidFill>
                            <a:srgbClr val="000000"/>
                          </a:solidFill>
                          <a:effectLst/>
                          <a:latin typeface="Arial"/>
                        </a:rPr>
                        <a:t>goods</a:t>
                      </a:r>
                      <a:endParaRPr lang="en-US" sz="14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6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13</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E</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Health care</a:t>
                      </a:r>
                    </a:p>
                  </a:txBody>
                  <a:tcPr marL="0" marR="0" marT="0" marB="0" anchor="ctr">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6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11</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F</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Consumer </a:t>
                      </a:r>
                      <a:r>
                        <a:rPr lang="en-US" sz="1400" b="0" i="0" u="none" strike="noStrike" dirty="0" smtClean="0">
                          <a:solidFill>
                            <a:srgbClr val="000000"/>
                          </a:solidFill>
                          <a:effectLst/>
                          <a:latin typeface="Arial"/>
                        </a:rPr>
                        <a:t>services</a:t>
                      </a:r>
                      <a:endParaRPr lang="en-US" sz="14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5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11</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G</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smtClean="0">
                          <a:solidFill>
                            <a:srgbClr val="000000"/>
                          </a:solidFill>
                          <a:effectLst/>
                          <a:latin typeface="Arial"/>
                        </a:rPr>
                        <a:t>Telecommunications</a:t>
                      </a:r>
                      <a:endParaRPr lang="en-US" sz="14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10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4</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r>
              <a:tr h="232350">
                <a:tc>
                  <a:txBody>
                    <a:bodyPr/>
                    <a:lstStyle/>
                    <a:p>
                      <a:pPr algn="l" rtl="0" fontAlgn="b"/>
                      <a:r>
                        <a:rPr lang="en-US" sz="1400" b="0" i="0" u="none" strike="noStrike" dirty="0">
                          <a:solidFill>
                            <a:srgbClr val="000000"/>
                          </a:solidFill>
                          <a:effectLst/>
                          <a:latin typeface="Arial"/>
                        </a:rPr>
                        <a:t>H</a:t>
                      </a:r>
                    </a:p>
                  </a:txBody>
                  <a:tcPr marL="36000" marR="0" marT="0" marB="0" anchor="ctr">
                    <a:lnL>
                      <a:noFill/>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Arial"/>
                        </a:rPr>
                        <a:t>Utilities</a:t>
                      </a:r>
                    </a:p>
                  </a:txBody>
                  <a:tcPr marL="0" marR="0" marT="0" marB="0" anchor="ctr">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17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FFFFFF"/>
                    </a:solidFill>
                  </a:tcPr>
                </a:tc>
                <a:tc>
                  <a:txBody>
                    <a:bodyPr/>
                    <a:lstStyle/>
                    <a:p>
                      <a:pPr algn="ctr" fontAlgn="b"/>
                      <a:r>
                        <a:rPr lang="en-US" sz="1200" b="0" i="0" u="none" strike="noStrike" dirty="0" smtClean="0">
                          <a:solidFill>
                            <a:srgbClr val="000000"/>
                          </a:solidFill>
                          <a:effectLst/>
                          <a:latin typeface="Arial"/>
                        </a:rPr>
                        <a:t>3</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FFFFFF"/>
                    </a:solidFill>
                  </a:tcPr>
                </a:tc>
              </a:tr>
              <a:tr h="232350">
                <a:tc>
                  <a:txBody>
                    <a:bodyPr/>
                    <a:lstStyle/>
                    <a:p>
                      <a:pPr algn="l" rtl="0" fontAlgn="b"/>
                      <a:r>
                        <a:rPr lang="en-US" sz="1400" b="0" i="0" u="none" strike="noStrike" dirty="0">
                          <a:solidFill>
                            <a:srgbClr val="000000"/>
                          </a:solidFill>
                          <a:effectLst/>
                          <a:latin typeface="Arial"/>
                        </a:rPr>
                        <a:t>I</a:t>
                      </a:r>
                    </a:p>
                  </a:txBody>
                  <a:tcPr marL="36000" marR="0" marT="0" marB="0" anchor="ctr">
                    <a:lnL>
                      <a:noFill/>
                    </a:lnL>
                    <a:lnR>
                      <a:noFill/>
                    </a:lnR>
                    <a:lnT>
                      <a:noFill/>
                    </a:lnT>
                    <a:lnB>
                      <a:noFill/>
                    </a:lnB>
                    <a:solidFill>
                      <a:srgbClr val="D9D9D9"/>
                    </a:solidFill>
                  </a:tcPr>
                </a:tc>
                <a:tc>
                  <a:txBody>
                    <a:bodyPr/>
                    <a:lstStyle/>
                    <a:p>
                      <a:pPr algn="l" fontAlgn="b"/>
                      <a:r>
                        <a:rPr lang="en-US" sz="1400" b="0" i="0" u="none" strike="noStrike" dirty="0">
                          <a:solidFill>
                            <a:srgbClr val="000000"/>
                          </a:solidFill>
                          <a:effectLst/>
                          <a:latin typeface="Arial"/>
                        </a:rPr>
                        <a:t>Financials</a:t>
                      </a:r>
                    </a:p>
                  </a:txBody>
                  <a:tcPr marL="0" marR="0" marT="0" marB="0" anchor="ctr">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32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rgbClr val="D9D9D9"/>
                    </a:solidFill>
                  </a:tcPr>
                </a:tc>
                <a:tc>
                  <a:txBody>
                    <a:bodyPr/>
                    <a:lstStyle/>
                    <a:p>
                      <a:pPr algn="ctr" fontAlgn="b"/>
                      <a:r>
                        <a:rPr lang="en-US" sz="1200" b="0" i="0" u="none" strike="noStrike" dirty="0" smtClean="0">
                          <a:solidFill>
                            <a:srgbClr val="000000"/>
                          </a:solidFill>
                          <a:effectLst/>
                          <a:latin typeface="Arial"/>
                        </a:rPr>
                        <a:t>21</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rgbClr val="D9D9D9"/>
                    </a:solidFill>
                  </a:tcPr>
                </a:tc>
              </a:tr>
              <a:tr h="232350">
                <a:tc>
                  <a:txBody>
                    <a:bodyPr/>
                    <a:lstStyle/>
                    <a:p>
                      <a:pPr algn="l" rtl="0" fontAlgn="b"/>
                      <a:r>
                        <a:rPr lang="en-US" sz="1400" b="0" i="0" u="none" strike="noStrike" dirty="0" smtClean="0">
                          <a:solidFill>
                            <a:srgbClr val="000000"/>
                          </a:solidFill>
                          <a:effectLst/>
                          <a:latin typeface="Arial"/>
                        </a:rPr>
                        <a:t>J</a:t>
                      </a:r>
                      <a:endParaRPr lang="en-US" sz="1400" b="0" i="0" u="none" strike="noStrike" dirty="0">
                        <a:solidFill>
                          <a:srgbClr val="000000"/>
                        </a:solidFill>
                        <a:effectLst/>
                        <a:latin typeface="Arial"/>
                      </a:endParaRPr>
                    </a:p>
                  </a:txBody>
                  <a:tcPr marL="36000" marR="0" marT="0" marB="0" anchor="ctr">
                    <a:lnL>
                      <a:noFill/>
                    </a:lnL>
                    <a:lnR>
                      <a:noFill/>
                    </a:lnR>
                    <a:lnT>
                      <a:noFill/>
                    </a:lnT>
                    <a:lnB>
                      <a:noFill/>
                    </a:lnB>
                    <a:solidFill>
                      <a:schemeClr val="bg1"/>
                    </a:solidFill>
                  </a:tcPr>
                </a:tc>
                <a:tc>
                  <a:txBody>
                    <a:bodyPr/>
                    <a:lstStyle/>
                    <a:p>
                      <a:pPr algn="l" fontAlgn="b"/>
                      <a:r>
                        <a:rPr lang="en-US" sz="1400" b="0" i="0" u="none" strike="noStrike" dirty="0">
                          <a:solidFill>
                            <a:srgbClr val="000000"/>
                          </a:solidFill>
                          <a:effectLst/>
                          <a:latin typeface="Arial"/>
                        </a:rPr>
                        <a:t>Technology</a:t>
                      </a:r>
                    </a:p>
                  </a:txBody>
                  <a:tcPr marL="0" marR="0" marT="0" marB="0" anchor="ctr">
                    <a:lnL>
                      <a:noFill/>
                    </a:lnL>
                    <a:lnR>
                      <a:noFill/>
                    </a:lnR>
                    <a:lnT>
                      <a:noFill/>
                    </a:lnT>
                    <a:lnB>
                      <a:noFill/>
                    </a:lnB>
                    <a:solidFill>
                      <a:schemeClr val="bg1"/>
                    </a:solidFill>
                  </a:tcPr>
                </a:tc>
                <a:tc>
                  <a:txBody>
                    <a:bodyPr/>
                    <a:lstStyle/>
                    <a:p>
                      <a:pPr algn="ctr" fontAlgn="b"/>
                      <a:r>
                        <a:rPr lang="en-US" sz="1200" b="0" i="0" u="none" strike="noStrike" dirty="0" smtClean="0">
                          <a:solidFill>
                            <a:srgbClr val="000000"/>
                          </a:solidFill>
                          <a:effectLst/>
                          <a:latin typeface="Arial"/>
                        </a:rPr>
                        <a:t>4 </a:t>
                      </a:r>
                      <a:endParaRPr lang="en-US" sz="1200" b="0" i="0" u="none" strike="noStrike" dirty="0">
                        <a:solidFill>
                          <a:srgbClr val="000000"/>
                        </a:solidFill>
                        <a:effectLst/>
                        <a:latin typeface="Arial"/>
                      </a:endParaRPr>
                    </a:p>
                  </a:txBody>
                  <a:tcPr marL="0" marR="0" marT="0" marB="0" anchor="b">
                    <a:lnL>
                      <a:noFill/>
                    </a:lnL>
                    <a:lnR>
                      <a:noFill/>
                    </a:lnR>
                    <a:lnT>
                      <a:noFill/>
                    </a:lnT>
                    <a:lnB>
                      <a:noFill/>
                    </a:lnB>
                    <a:solidFill>
                      <a:schemeClr val="bg1"/>
                    </a:solidFill>
                  </a:tcPr>
                </a:tc>
                <a:tc>
                  <a:txBody>
                    <a:bodyPr/>
                    <a:lstStyle/>
                    <a:p>
                      <a:pPr algn="ctr" fontAlgn="b"/>
                      <a:r>
                        <a:rPr lang="en-US" sz="1200" b="0" i="0" u="none" strike="noStrike" dirty="0" smtClean="0">
                          <a:solidFill>
                            <a:srgbClr val="000000"/>
                          </a:solidFill>
                          <a:effectLst/>
                          <a:latin typeface="Arial"/>
                        </a:rPr>
                        <a:t>10 </a:t>
                      </a:r>
                      <a:endParaRPr lang="en-US" sz="1200" b="0" i="0" u="none" strike="noStrike" dirty="0">
                        <a:solidFill>
                          <a:srgbClr val="000000"/>
                        </a:solidFill>
                        <a:effectLst/>
                        <a:latin typeface="Arial"/>
                      </a:endParaRPr>
                    </a:p>
                  </a:txBody>
                  <a:tcPr marL="0" marR="0" marT="0" marB="0" anchor="ctr">
                    <a:lnL>
                      <a:noFill/>
                    </a:lnL>
                    <a:lnR>
                      <a:noFill/>
                    </a:lnR>
                    <a:lnT>
                      <a:noFill/>
                    </a:lnT>
                    <a:lnB>
                      <a:noFill/>
                    </a:lnB>
                    <a:solidFill>
                      <a:schemeClr val="bg1"/>
                    </a:solidFill>
                  </a:tcPr>
                </a:tc>
              </a:tr>
            </a:tbl>
          </a:graphicData>
        </a:graphic>
      </p:graphicFrame>
    </p:spTree>
    <p:extLst>
      <p:ext uri="{BB962C8B-B14F-4D97-AF65-F5344CB8AC3E}">
        <p14:creationId xmlns:p14="http://schemas.microsoft.com/office/powerpoint/2010/main" val="3335136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6" y="1304120"/>
            <a:ext cx="9672963" cy="4403867"/>
          </a:xfrm>
          <a:prstGeom prst="rect">
            <a:avLst/>
          </a:prstGeom>
          <a:solidFill>
            <a:srgbClr val="FFFFFF"/>
          </a:solidFill>
          <a:ln w="9525" algn="ctr">
            <a:noFill/>
            <a:miter lim="800000"/>
            <a:headEnd/>
            <a:tailEnd/>
          </a:ln>
          <a:extLst/>
        </p:spPr>
      </p:pic>
      <p:sp>
        <p:nvSpPr>
          <p:cNvPr id="18435" name="Rectangle 3"/>
          <p:cNvSpPr>
            <a:spLocks noGrp="1" noChangeArrowheads="1"/>
          </p:cNvSpPr>
          <p:nvPr>
            <p:ph type="title"/>
          </p:nvPr>
        </p:nvSpPr>
        <p:spPr/>
        <p:txBody>
          <a:bodyPr/>
          <a:lstStyle/>
          <a:p>
            <a:pPr eaLnBrk="1" hangingPunct="1"/>
            <a:r>
              <a:rPr lang="en-US" dirty="0" smtClean="0"/>
              <a:t>STOXX offices</a:t>
            </a:r>
          </a:p>
        </p:txBody>
      </p:sp>
      <p:sp>
        <p:nvSpPr>
          <p:cNvPr id="622" name="Rectangle 9"/>
          <p:cNvSpPr>
            <a:spLocks noChangeArrowheads="1"/>
          </p:cNvSpPr>
          <p:nvPr/>
        </p:nvSpPr>
        <p:spPr bwMode="auto">
          <a:xfrm>
            <a:off x="510588"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New York</a:t>
            </a:r>
          </a:p>
          <a:p>
            <a:pPr algn="l" fontAlgn="auto">
              <a:spcBef>
                <a:spcPts val="0"/>
              </a:spcBef>
              <a:spcAft>
                <a:spcPts val="0"/>
              </a:spcAft>
              <a:defRPr/>
            </a:pPr>
            <a:r>
              <a:rPr lang="en-US" sz="1200" b="0" kern="0" dirty="0">
                <a:solidFill>
                  <a:srgbClr val="000000"/>
                </a:solidFill>
                <a:latin typeface="Arial"/>
              </a:rPr>
              <a:t>40 Fulton St., 5th Fl.</a:t>
            </a:r>
          </a:p>
          <a:p>
            <a:pPr algn="l" fontAlgn="auto">
              <a:spcBef>
                <a:spcPts val="0"/>
              </a:spcBef>
              <a:spcAft>
                <a:spcPts val="0"/>
              </a:spcAft>
              <a:defRPr/>
            </a:pPr>
            <a:r>
              <a:rPr lang="en-US" sz="1200" b="0" kern="0" dirty="0">
                <a:solidFill>
                  <a:srgbClr val="000000"/>
                </a:solidFill>
                <a:latin typeface="Arial"/>
              </a:rPr>
              <a:t>New York, NY 10038</a:t>
            </a:r>
          </a:p>
          <a:p>
            <a:pPr algn="l" fontAlgn="auto">
              <a:spcBef>
                <a:spcPts val="0"/>
              </a:spcBef>
              <a:spcAft>
                <a:spcPts val="0"/>
              </a:spcAft>
              <a:defRPr/>
            </a:pPr>
            <a:r>
              <a:rPr lang="en-US" sz="1200" b="0" kern="0" dirty="0">
                <a:solidFill>
                  <a:srgbClr val="000000"/>
                </a:solidFill>
                <a:latin typeface="Arial"/>
              </a:rPr>
              <a:t>United </a:t>
            </a:r>
            <a:r>
              <a:rPr lang="en-US" sz="1200" b="0" kern="0" dirty="0" smtClean="0">
                <a:solidFill>
                  <a:srgbClr val="000000"/>
                </a:solidFill>
                <a:latin typeface="Arial"/>
              </a:rPr>
              <a:t>States</a:t>
            </a:r>
          </a:p>
          <a:p>
            <a:pPr algn="l" fontAlgn="auto">
              <a:spcBef>
                <a:spcPts val="0"/>
              </a:spcBef>
              <a:spcAft>
                <a:spcPts val="0"/>
              </a:spcAft>
              <a:defRPr/>
            </a:pPr>
            <a:r>
              <a:rPr lang="de-CH" sz="1200" b="0" kern="0" dirty="0">
                <a:solidFill>
                  <a:srgbClr val="000000"/>
                </a:solidFill>
                <a:latin typeface="Arial"/>
              </a:rPr>
              <a:t>P +1 212 669 6426</a:t>
            </a:r>
            <a:endParaRPr lang="de-CH" sz="1200" b="0" kern="0" dirty="0" smtClean="0">
              <a:solidFill>
                <a:srgbClr val="000000"/>
              </a:solidFill>
              <a:latin typeface="Arial"/>
            </a:endParaRPr>
          </a:p>
          <a:p>
            <a:pPr algn="just" fontAlgn="auto">
              <a:spcBef>
                <a:spcPts val="0"/>
              </a:spcBef>
              <a:spcAft>
                <a:spcPts val="0"/>
              </a:spcAft>
              <a:defRPr/>
            </a:pPr>
            <a:endParaRPr lang="en-US" sz="1400" kern="0" dirty="0" smtClean="0">
              <a:solidFill>
                <a:srgbClr val="000000"/>
              </a:solidFill>
              <a:latin typeface="Arial"/>
            </a:endParaRPr>
          </a:p>
        </p:txBody>
      </p:sp>
      <p:sp>
        <p:nvSpPr>
          <p:cNvPr id="623" name="Rectangle 9"/>
          <p:cNvSpPr>
            <a:spLocks noChangeArrowheads="1"/>
          </p:cNvSpPr>
          <p:nvPr/>
        </p:nvSpPr>
        <p:spPr bwMode="auto">
          <a:xfrm>
            <a:off x="2754509"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London</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11 </a:t>
            </a:r>
            <a:r>
              <a:rPr lang="en-US" sz="1200" b="0" dirty="0" err="1">
                <a:solidFill>
                  <a:srgbClr val="000000"/>
                </a:solidFill>
                <a:latin typeface="Arial"/>
                <a:ea typeface="ＭＳ Ｐゴシック" pitchFamily="34" charset="-128"/>
              </a:rPr>
              <a:t>Westferry</a:t>
            </a:r>
            <a:r>
              <a:rPr lang="en-US" sz="1200" b="0" dirty="0">
                <a:solidFill>
                  <a:srgbClr val="000000"/>
                </a:solidFill>
                <a:latin typeface="Arial"/>
                <a:ea typeface="ＭＳ Ｐゴシック" pitchFamily="34" charset="-128"/>
              </a:rPr>
              <a:t> Circus, 1st floor</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Canary Wharf</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London E14 4HE</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United </a:t>
            </a:r>
            <a:r>
              <a:rPr lang="en-US" sz="1200" b="0" dirty="0" smtClean="0">
                <a:solidFill>
                  <a:srgbClr val="000000"/>
                </a:solidFill>
                <a:latin typeface="Arial"/>
                <a:ea typeface="ＭＳ Ｐゴシック" pitchFamily="34" charset="-128"/>
              </a:rPr>
              <a:t>Kingdom</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P +44 (0</a:t>
            </a:r>
            <a:r>
              <a:rPr lang="en-US" sz="1200" b="0" dirty="0" smtClean="0">
                <a:solidFill>
                  <a:srgbClr val="000000"/>
                </a:solidFill>
                <a:latin typeface="Arial"/>
                <a:ea typeface="ＭＳ Ｐゴシック" pitchFamily="34" charset="-128"/>
              </a:rPr>
              <a:t>) 207 </a:t>
            </a:r>
            <a:r>
              <a:rPr lang="en-US" sz="1200" b="0" dirty="0">
                <a:solidFill>
                  <a:srgbClr val="000000"/>
                </a:solidFill>
                <a:latin typeface="Arial"/>
                <a:ea typeface="ＭＳ Ｐゴシック" pitchFamily="34" charset="-128"/>
              </a:rPr>
              <a:t>862 7680</a:t>
            </a:r>
          </a:p>
          <a:p>
            <a:pPr algn="just" fontAlgn="auto">
              <a:spcBef>
                <a:spcPts val="0"/>
              </a:spcBef>
              <a:spcAft>
                <a:spcPts val="0"/>
              </a:spcAft>
              <a:defRPr/>
            </a:pPr>
            <a:endParaRPr lang="en-US" sz="1400" kern="0" dirty="0" smtClean="0">
              <a:solidFill>
                <a:srgbClr val="000000"/>
              </a:solidFill>
              <a:latin typeface="Arial"/>
            </a:endParaRPr>
          </a:p>
        </p:txBody>
      </p:sp>
      <p:sp>
        <p:nvSpPr>
          <p:cNvPr id="624" name="Rectangle 9"/>
          <p:cNvSpPr>
            <a:spLocks noChangeArrowheads="1"/>
          </p:cNvSpPr>
          <p:nvPr/>
        </p:nvSpPr>
        <p:spPr bwMode="auto">
          <a:xfrm>
            <a:off x="4998430"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Stockholm</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Level 55</a:t>
            </a:r>
          </a:p>
          <a:p>
            <a:pPr algn="l" eaLnBrk="0" fontAlgn="auto" hangingPunct="0">
              <a:spcBef>
                <a:spcPct val="0"/>
              </a:spcBef>
              <a:spcAft>
                <a:spcPts val="0"/>
              </a:spcAft>
            </a:pPr>
            <a:r>
              <a:rPr lang="de-DE" sz="1200" b="0" dirty="0" err="1">
                <a:solidFill>
                  <a:srgbClr val="000000"/>
                </a:solidFill>
                <a:latin typeface="Arial"/>
                <a:ea typeface="ＭＳ Ｐゴシック" pitchFamily="34" charset="-128"/>
              </a:rPr>
              <a:t>Kungsgatan</a:t>
            </a:r>
            <a:r>
              <a:rPr lang="de-DE" sz="1200" b="0" dirty="0">
                <a:solidFill>
                  <a:srgbClr val="000000"/>
                </a:solidFill>
                <a:latin typeface="Arial"/>
                <a:ea typeface="ＭＳ Ｐゴシック" pitchFamily="34" charset="-128"/>
              </a:rPr>
              <a:t> 35</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111 56 Stockholm</a:t>
            </a:r>
          </a:p>
          <a:p>
            <a:pPr algn="l" eaLnBrk="0" fontAlgn="auto" hangingPunct="0">
              <a:spcBef>
                <a:spcPct val="0"/>
              </a:spcBef>
              <a:spcAft>
                <a:spcPts val="0"/>
              </a:spcAft>
            </a:pPr>
            <a:r>
              <a:rPr lang="de-DE" sz="1200" b="0" dirty="0" err="1" smtClean="0">
                <a:solidFill>
                  <a:srgbClr val="000000"/>
                </a:solidFill>
                <a:latin typeface="Arial"/>
                <a:ea typeface="ＭＳ Ｐゴシック" pitchFamily="34" charset="-128"/>
              </a:rPr>
              <a:t>Sweden</a:t>
            </a:r>
            <a:endParaRPr lang="de-DE" sz="1200" b="0" dirty="0" smtClean="0">
              <a:solidFill>
                <a:srgbClr val="000000"/>
              </a:solidFill>
              <a:latin typeface="Arial"/>
              <a:ea typeface="ＭＳ Ｐゴシック" pitchFamily="34" charset="-128"/>
            </a:endParaRP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P +46 (0</a:t>
            </a:r>
            <a:r>
              <a:rPr lang="en-US" sz="1200" b="0" dirty="0" smtClean="0">
                <a:solidFill>
                  <a:srgbClr val="000000"/>
                </a:solidFill>
                <a:latin typeface="Arial"/>
                <a:ea typeface="ＭＳ Ｐゴシック" pitchFamily="34" charset="-128"/>
              </a:rPr>
              <a:t>) 8 </a:t>
            </a:r>
            <a:r>
              <a:rPr lang="en-US" sz="1200" b="0" dirty="0">
                <a:solidFill>
                  <a:srgbClr val="000000"/>
                </a:solidFill>
                <a:latin typeface="Arial"/>
                <a:ea typeface="ＭＳ Ｐゴシック" pitchFamily="34" charset="-128"/>
              </a:rPr>
              <a:t>4600 6090 </a:t>
            </a:r>
          </a:p>
          <a:p>
            <a:pPr algn="just" fontAlgn="auto">
              <a:spcBef>
                <a:spcPts val="0"/>
              </a:spcBef>
              <a:spcAft>
                <a:spcPts val="0"/>
              </a:spcAft>
              <a:defRPr/>
            </a:pPr>
            <a:endParaRPr lang="en-US" sz="1400" kern="0" dirty="0" smtClean="0">
              <a:solidFill>
                <a:srgbClr val="000000"/>
              </a:solidFill>
              <a:latin typeface="Arial"/>
            </a:endParaRPr>
          </a:p>
        </p:txBody>
      </p:sp>
      <p:sp>
        <p:nvSpPr>
          <p:cNvPr id="625" name="Rectangle 9"/>
          <p:cNvSpPr>
            <a:spLocks noChangeArrowheads="1"/>
          </p:cNvSpPr>
          <p:nvPr/>
        </p:nvSpPr>
        <p:spPr bwMode="auto">
          <a:xfrm>
            <a:off x="7242352"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Hong Kong</a:t>
            </a:r>
          </a:p>
          <a:p>
            <a:pPr algn="l" eaLnBrk="0" fontAlgn="auto" hangingPunct="0">
              <a:spcBef>
                <a:spcPct val="0"/>
              </a:spcBef>
              <a:spcAft>
                <a:spcPts val="0"/>
              </a:spcAft>
            </a:pPr>
            <a:r>
              <a:rPr lang="de-DE" sz="1200" b="0" dirty="0" err="1">
                <a:solidFill>
                  <a:srgbClr val="000000"/>
                </a:solidFill>
                <a:latin typeface="Arial"/>
                <a:ea typeface="ＭＳ Ｐゴシック" pitchFamily="34" charset="-128"/>
              </a:rPr>
              <a:t>Room</a:t>
            </a:r>
            <a:r>
              <a:rPr lang="de-DE" sz="1200" b="0" dirty="0">
                <a:solidFill>
                  <a:srgbClr val="000000"/>
                </a:solidFill>
                <a:latin typeface="Arial"/>
                <a:ea typeface="ＭＳ Ｐゴシック" pitchFamily="34" charset="-128"/>
              </a:rPr>
              <a:t> 1101, 11/F</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1 </a:t>
            </a:r>
            <a:r>
              <a:rPr lang="de-DE" sz="1200" b="0" dirty="0" err="1">
                <a:solidFill>
                  <a:srgbClr val="000000"/>
                </a:solidFill>
                <a:latin typeface="Arial"/>
                <a:ea typeface="ＭＳ Ｐゴシック" pitchFamily="34" charset="-128"/>
              </a:rPr>
              <a:t>Duddell</a:t>
            </a:r>
            <a:r>
              <a:rPr lang="de-DE" sz="1200" b="0" dirty="0">
                <a:solidFill>
                  <a:srgbClr val="000000"/>
                </a:solidFill>
                <a:latin typeface="Arial"/>
                <a:ea typeface="ＭＳ Ｐゴシック" pitchFamily="34" charset="-128"/>
              </a:rPr>
              <a:t> Street, Central</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Hong </a:t>
            </a:r>
            <a:r>
              <a:rPr lang="de-DE" sz="1200" b="0" dirty="0" smtClean="0">
                <a:solidFill>
                  <a:srgbClr val="000000"/>
                </a:solidFill>
                <a:latin typeface="Arial"/>
                <a:ea typeface="ＭＳ Ｐゴシック" pitchFamily="34" charset="-128"/>
              </a:rPr>
              <a:t>Kong</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P +852 6307 9316</a:t>
            </a:r>
          </a:p>
        </p:txBody>
      </p:sp>
      <p:sp>
        <p:nvSpPr>
          <p:cNvPr id="626" name="Rectangle 9"/>
          <p:cNvSpPr>
            <a:spLocks noChangeArrowheads="1"/>
          </p:cNvSpPr>
          <p:nvPr/>
        </p:nvSpPr>
        <p:spPr bwMode="auto">
          <a:xfrm>
            <a:off x="510586" y="3151421"/>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Madrid</a:t>
            </a:r>
          </a:p>
          <a:p>
            <a:pPr algn="l" eaLnBrk="0" fontAlgn="auto" hangingPunct="0">
              <a:spcBef>
                <a:spcPct val="0"/>
              </a:spcBef>
              <a:spcAft>
                <a:spcPts val="0"/>
              </a:spcAft>
            </a:pPr>
            <a:r>
              <a:rPr lang="es-ES" sz="1200" b="0" dirty="0">
                <a:solidFill>
                  <a:srgbClr val="000000"/>
                </a:solidFill>
                <a:latin typeface="Arial"/>
                <a:ea typeface="ＭＳ Ｐゴシック" pitchFamily="34" charset="-128"/>
              </a:rPr>
              <a:t>Paseo de la Castellana </a:t>
            </a:r>
            <a:endParaRPr lang="es-ES" sz="1200" b="0" dirty="0" smtClean="0">
              <a:solidFill>
                <a:srgbClr val="000000"/>
              </a:solidFill>
              <a:latin typeface="Arial"/>
              <a:ea typeface="ＭＳ Ｐゴシック" pitchFamily="34" charset="-128"/>
            </a:endParaRPr>
          </a:p>
          <a:p>
            <a:pPr algn="l" eaLnBrk="0" fontAlgn="auto" hangingPunct="0">
              <a:spcBef>
                <a:spcPct val="0"/>
              </a:spcBef>
              <a:spcAft>
                <a:spcPts val="0"/>
              </a:spcAft>
            </a:pPr>
            <a:r>
              <a:rPr lang="es-ES" sz="1200" b="0" dirty="0" smtClean="0">
                <a:solidFill>
                  <a:srgbClr val="000000"/>
                </a:solidFill>
                <a:latin typeface="Arial"/>
                <a:ea typeface="ＭＳ Ｐゴシック" pitchFamily="34" charset="-128"/>
              </a:rPr>
              <a:t>40 </a:t>
            </a:r>
            <a:r>
              <a:rPr lang="es-ES" sz="1200" b="0" dirty="0">
                <a:solidFill>
                  <a:srgbClr val="000000"/>
                </a:solidFill>
                <a:latin typeface="Arial"/>
                <a:ea typeface="ＭＳ Ｐゴシック" pitchFamily="34" charset="-128"/>
              </a:rPr>
              <a:t>bis, planta 5</a:t>
            </a:r>
          </a:p>
          <a:p>
            <a:pPr algn="l" eaLnBrk="0" fontAlgn="auto" hangingPunct="0">
              <a:spcBef>
                <a:spcPct val="0"/>
              </a:spcBef>
              <a:spcAft>
                <a:spcPts val="0"/>
              </a:spcAft>
            </a:pPr>
            <a:r>
              <a:rPr lang="es-ES" sz="1200" b="0" dirty="0">
                <a:solidFill>
                  <a:srgbClr val="000000"/>
                </a:solidFill>
                <a:latin typeface="Arial"/>
                <a:ea typeface="ＭＳ Ｐゴシック" pitchFamily="34" charset="-128"/>
              </a:rPr>
              <a:t>28046 Madrid</a:t>
            </a:r>
          </a:p>
          <a:p>
            <a:pPr algn="l" eaLnBrk="0" fontAlgn="auto" hangingPunct="0">
              <a:spcBef>
                <a:spcPct val="0"/>
              </a:spcBef>
              <a:spcAft>
                <a:spcPts val="0"/>
              </a:spcAft>
            </a:pPr>
            <a:r>
              <a:rPr lang="es-ES" sz="1200" b="0" dirty="0" err="1" smtClean="0">
                <a:solidFill>
                  <a:srgbClr val="000000"/>
                </a:solidFill>
                <a:latin typeface="Arial"/>
                <a:ea typeface="ＭＳ Ｐゴシック" pitchFamily="34" charset="-128"/>
              </a:rPr>
              <a:t>Spain</a:t>
            </a:r>
            <a:endParaRPr lang="es-ES" sz="1200" b="0" dirty="0" smtClean="0">
              <a:solidFill>
                <a:srgbClr val="000000"/>
              </a:solidFill>
              <a:latin typeface="Arial"/>
              <a:ea typeface="ＭＳ Ｐゴシック" pitchFamily="34" charset="-128"/>
            </a:endParaRPr>
          </a:p>
          <a:p>
            <a:pPr algn="l" eaLnBrk="0" fontAlgn="auto" hangingPunct="0">
              <a:spcBef>
                <a:spcPct val="0"/>
              </a:spcBef>
              <a:spcAft>
                <a:spcPts val="0"/>
              </a:spcAft>
            </a:pPr>
            <a:r>
              <a:rPr lang="en-US" sz="1200" b="0" dirty="0" smtClean="0">
                <a:solidFill>
                  <a:srgbClr val="000000"/>
                </a:solidFill>
                <a:latin typeface="Arial"/>
                <a:ea typeface="ＭＳ Ｐゴシック" pitchFamily="34" charset="-128"/>
              </a:rPr>
              <a:t>P +34 </a:t>
            </a:r>
            <a:r>
              <a:rPr lang="en-US" sz="1200" b="0" dirty="0">
                <a:solidFill>
                  <a:srgbClr val="000000"/>
                </a:solidFill>
                <a:latin typeface="Arial"/>
                <a:ea typeface="ＭＳ Ｐゴシック" pitchFamily="34" charset="-128"/>
              </a:rPr>
              <a:t>(0</a:t>
            </a:r>
            <a:r>
              <a:rPr lang="en-US" sz="1200" b="0" dirty="0" smtClean="0">
                <a:solidFill>
                  <a:srgbClr val="000000"/>
                </a:solidFill>
                <a:latin typeface="Arial"/>
                <a:ea typeface="ＭＳ Ｐゴシック" pitchFamily="34" charset="-128"/>
              </a:rPr>
              <a:t>) 91 </a:t>
            </a:r>
            <a:r>
              <a:rPr lang="en-US" sz="1200" b="0" dirty="0">
                <a:solidFill>
                  <a:srgbClr val="000000"/>
                </a:solidFill>
                <a:latin typeface="Arial"/>
                <a:ea typeface="ＭＳ Ｐゴシック" pitchFamily="34" charset="-128"/>
              </a:rPr>
              <a:t>369 1229</a:t>
            </a:r>
          </a:p>
        </p:txBody>
      </p:sp>
      <p:sp>
        <p:nvSpPr>
          <p:cNvPr id="627" name="Rectangle 9"/>
          <p:cNvSpPr>
            <a:spLocks noChangeArrowheads="1"/>
          </p:cNvSpPr>
          <p:nvPr/>
        </p:nvSpPr>
        <p:spPr bwMode="auto">
          <a:xfrm>
            <a:off x="4998430" y="3151421"/>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Frankfurt</a:t>
            </a:r>
          </a:p>
          <a:p>
            <a:pPr algn="l" eaLnBrk="0" fontAlgn="auto" hangingPunct="0">
              <a:spcBef>
                <a:spcPct val="0"/>
              </a:spcBef>
              <a:spcAft>
                <a:spcPts val="0"/>
              </a:spcAft>
            </a:pPr>
            <a:r>
              <a:rPr lang="de-DE" sz="1200" b="0" dirty="0" err="1">
                <a:solidFill>
                  <a:srgbClr val="000000"/>
                </a:solidFill>
                <a:latin typeface="Arial"/>
                <a:ea typeface="ＭＳ Ｐゴシック" pitchFamily="34" charset="-128"/>
              </a:rPr>
              <a:t>Mergenthalerallee</a:t>
            </a:r>
            <a:r>
              <a:rPr lang="de-DE" sz="1200" b="0" dirty="0">
                <a:solidFill>
                  <a:srgbClr val="000000"/>
                </a:solidFill>
                <a:latin typeface="Arial"/>
                <a:ea typeface="ＭＳ Ｐゴシック" pitchFamily="34" charset="-128"/>
              </a:rPr>
              <a:t> 61</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65760 Eschborn</a:t>
            </a:r>
          </a:p>
          <a:p>
            <a:pPr algn="l" eaLnBrk="0" fontAlgn="auto" hangingPunct="0">
              <a:spcBef>
                <a:spcPct val="0"/>
              </a:spcBef>
              <a:spcAft>
                <a:spcPts val="0"/>
              </a:spcAft>
            </a:pPr>
            <a:r>
              <a:rPr lang="de-DE" sz="1200" b="0" dirty="0" smtClean="0">
                <a:solidFill>
                  <a:srgbClr val="000000"/>
                </a:solidFill>
                <a:latin typeface="Arial"/>
                <a:ea typeface="ＭＳ Ｐゴシック" pitchFamily="34" charset="-128"/>
              </a:rPr>
              <a:t>Germany</a:t>
            </a:r>
          </a:p>
          <a:p>
            <a:pPr algn="l" eaLnBrk="0" fontAlgn="auto" hangingPunct="0">
              <a:spcBef>
                <a:spcPct val="0"/>
              </a:spcBef>
              <a:spcAft>
                <a:spcPts val="0"/>
              </a:spcAft>
            </a:pPr>
            <a:r>
              <a:rPr lang="en-US" sz="1200" b="0" dirty="0">
                <a:solidFill>
                  <a:srgbClr val="000000"/>
                </a:solidFill>
                <a:latin typeface="Arial"/>
                <a:ea typeface="ＭＳ Ｐゴシック" pitchFamily="34" charset="-128"/>
              </a:rPr>
              <a:t>P +49 (0)69 211 0 </a:t>
            </a:r>
          </a:p>
        </p:txBody>
      </p:sp>
      <p:sp>
        <p:nvSpPr>
          <p:cNvPr id="629" name="Rectangle 9"/>
          <p:cNvSpPr>
            <a:spLocks noChangeArrowheads="1"/>
          </p:cNvSpPr>
          <p:nvPr/>
        </p:nvSpPr>
        <p:spPr bwMode="auto">
          <a:xfrm>
            <a:off x="2754509" y="3151413"/>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err="1" smtClean="0">
                <a:solidFill>
                  <a:srgbClr val="000000"/>
                </a:solidFill>
                <a:latin typeface="Arial"/>
              </a:rPr>
              <a:t>Zurich</a:t>
            </a:r>
            <a:r>
              <a:rPr lang="de-CH" sz="1400" kern="0" dirty="0" smtClean="0">
                <a:solidFill>
                  <a:srgbClr val="000000"/>
                </a:solidFill>
                <a:latin typeface="Arial"/>
              </a:rPr>
              <a:t> </a:t>
            </a:r>
            <a:r>
              <a:rPr lang="de-CH" sz="1400" b="0" kern="0" dirty="0" smtClean="0">
                <a:solidFill>
                  <a:srgbClr val="000000"/>
                </a:solidFill>
                <a:latin typeface="Arial"/>
              </a:rPr>
              <a:t>(</a:t>
            </a:r>
            <a:r>
              <a:rPr lang="de-CH" sz="1400" b="0" kern="0" dirty="0" err="1" smtClean="0">
                <a:solidFill>
                  <a:srgbClr val="000000"/>
                </a:solidFill>
                <a:latin typeface="Arial"/>
              </a:rPr>
              <a:t>headquarters</a:t>
            </a:r>
            <a:r>
              <a:rPr lang="de-CH" sz="1400" b="0" kern="0" dirty="0" smtClean="0">
                <a:solidFill>
                  <a:srgbClr val="000000"/>
                </a:solidFill>
                <a:latin typeface="Arial"/>
              </a:rPr>
              <a:t>)</a:t>
            </a:r>
          </a:p>
          <a:p>
            <a:pPr algn="l" eaLnBrk="0" fontAlgn="auto" hangingPunct="0">
              <a:spcBef>
                <a:spcPct val="0"/>
              </a:spcBef>
              <a:spcAft>
                <a:spcPts val="0"/>
              </a:spcAft>
            </a:pPr>
            <a:r>
              <a:rPr lang="de-DE" sz="1200" b="0" dirty="0" err="1">
                <a:solidFill>
                  <a:srgbClr val="000000"/>
                </a:solidFill>
                <a:latin typeface="Arial"/>
                <a:ea typeface="ＭＳ Ｐゴシック" pitchFamily="34" charset="-128"/>
              </a:rPr>
              <a:t>Brandschenkestrasse</a:t>
            </a:r>
            <a:r>
              <a:rPr lang="de-DE" sz="1200" b="0" dirty="0">
                <a:solidFill>
                  <a:srgbClr val="000000"/>
                </a:solidFill>
                <a:latin typeface="Arial"/>
                <a:ea typeface="ＭＳ Ｐゴシック" pitchFamily="34" charset="-128"/>
              </a:rPr>
              <a:t> 47</a:t>
            </a: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8002 </a:t>
            </a:r>
            <a:r>
              <a:rPr lang="de-DE" sz="1200" b="0" dirty="0" err="1">
                <a:solidFill>
                  <a:srgbClr val="000000"/>
                </a:solidFill>
                <a:latin typeface="Arial"/>
                <a:ea typeface="ＭＳ Ｐゴシック" pitchFamily="34" charset="-128"/>
              </a:rPr>
              <a:t>Zurich</a:t>
            </a:r>
            <a:endParaRPr lang="de-DE" sz="1200" b="0" dirty="0">
              <a:solidFill>
                <a:srgbClr val="000000"/>
              </a:solidFill>
              <a:latin typeface="Arial"/>
              <a:ea typeface="ＭＳ Ｐゴシック" pitchFamily="34" charset="-128"/>
            </a:endParaRPr>
          </a:p>
          <a:p>
            <a:pPr algn="l" eaLnBrk="0" fontAlgn="auto" hangingPunct="0">
              <a:spcBef>
                <a:spcPct val="0"/>
              </a:spcBef>
              <a:spcAft>
                <a:spcPts val="0"/>
              </a:spcAft>
            </a:pPr>
            <a:r>
              <a:rPr lang="de-DE" sz="1200" b="0" dirty="0" err="1" smtClean="0">
                <a:solidFill>
                  <a:srgbClr val="000000"/>
                </a:solidFill>
                <a:latin typeface="Arial"/>
                <a:ea typeface="ＭＳ Ｐゴシック" pitchFamily="34" charset="-128"/>
              </a:rPr>
              <a:t>Switzerland</a:t>
            </a:r>
            <a:endParaRPr lang="de-DE" sz="1200" b="0" dirty="0" smtClean="0">
              <a:solidFill>
                <a:srgbClr val="000000"/>
              </a:solidFill>
              <a:latin typeface="Arial"/>
              <a:ea typeface="ＭＳ Ｐゴシック" pitchFamily="34" charset="-128"/>
            </a:endParaRPr>
          </a:p>
          <a:p>
            <a:pPr algn="l" eaLnBrk="0" fontAlgn="auto" hangingPunct="0">
              <a:spcBef>
                <a:spcPct val="0"/>
              </a:spcBef>
              <a:spcAft>
                <a:spcPts val="0"/>
              </a:spcAft>
            </a:pPr>
            <a:r>
              <a:rPr lang="en-US" sz="1200" b="0" dirty="0" smtClean="0">
                <a:solidFill>
                  <a:srgbClr val="000000"/>
                </a:solidFill>
                <a:latin typeface="Arial"/>
                <a:ea typeface="ＭＳ Ｐゴシック" pitchFamily="34" charset="-128"/>
              </a:rPr>
              <a:t>P +41 </a:t>
            </a:r>
            <a:r>
              <a:rPr lang="en-US" sz="1200" b="0" dirty="0">
                <a:solidFill>
                  <a:srgbClr val="000000"/>
                </a:solidFill>
                <a:latin typeface="Arial"/>
                <a:ea typeface="ＭＳ Ｐゴシック" pitchFamily="34" charset="-128"/>
              </a:rPr>
              <a:t>(0</a:t>
            </a:r>
            <a:r>
              <a:rPr lang="en-US" sz="1200" b="0" dirty="0" smtClean="0">
                <a:solidFill>
                  <a:srgbClr val="000000"/>
                </a:solidFill>
                <a:latin typeface="Arial"/>
                <a:ea typeface="ＭＳ Ｐゴシック" pitchFamily="34" charset="-128"/>
              </a:rPr>
              <a:t>) 58 </a:t>
            </a:r>
            <a:r>
              <a:rPr lang="en-US" sz="1200" b="0" dirty="0">
                <a:solidFill>
                  <a:srgbClr val="000000"/>
                </a:solidFill>
                <a:latin typeface="Arial"/>
                <a:ea typeface="ＭＳ Ｐゴシック" pitchFamily="34" charset="-128"/>
              </a:rPr>
              <a:t>399 5300</a:t>
            </a:r>
          </a:p>
        </p:txBody>
      </p:sp>
      <p:sp>
        <p:nvSpPr>
          <p:cNvPr id="630" name="Rectangle 9"/>
          <p:cNvSpPr>
            <a:spLocks noChangeArrowheads="1"/>
          </p:cNvSpPr>
          <p:nvPr/>
        </p:nvSpPr>
        <p:spPr bwMode="auto">
          <a:xfrm>
            <a:off x="7242351" y="3151413"/>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lgn="l" fontAlgn="auto">
              <a:spcBef>
                <a:spcPts val="0"/>
              </a:spcBef>
              <a:spcAft>
                <a:spcPts val="600"/>
              </a:spcAft>
              <a:defRPr/>
            </a:pPr>
            <a:r>
              <a:rPr lang="de-CH" sz="1400" kern="0" dirty="0" smtClean="0">
                <a:solidFill>
                  <a:srgbClr val="000000"/>
                </a:solidFill>
                <a:latin typeface="Arial"/>
              </a:rPr>
              <a:t>Email a STOXX </a:t>
            </a:r>
            <a:r>
              <a:rPr lang="de-CH" sz="1400" kern="0" dirty="0" err="1" smtClean="0">
                <a:solidFill>
                  <a:srgbClr val="000000"/>
                </a:solidFill>
                <a:latin typeface="Arial"/>
              </a:rPr>
              <a:t>representative</a:t>
            </a:r>
            <a:endParaRPr lang="de-CH" sz="1400" kern="0" dirty="0" smtClean="0">
              <a:solidFill>
                <a:srgbClr val="000000"/>
              </a:solidFill>
              <a:latin typeface="Arial"/>
            </a:endParaRPr>
          </a:p>
          <a:p>
            <a:pPr algn="l" eaLnBrk="0" fontAlgn="auto" hangingPunct="0">
              <a:spcBef>
                <a:spcPct val="0"/>
              </a:spcBef>
              <a:spcAft>
                <a:spcPts val="0"/>
              </a:spcAft>
            </a:pPr>
            <a:r>
              <a:rPr lang="de-DE" sz="1200" b="0" dirty="0">
                <a:solidFill>
                  <a:srgbClr val="000000"/>
                </a:solidFill>
                <a:latin typeface="Arial"/>
                <a:ea typeface="ＭＳ Ｐゴシック" pitchFamily="34" charset="-128"/>
              </a:rPr>
              <a:t>s</a:t>
            </a:r>
            <a:r>
              <a:rPr lang="de-DE" sz="1200" b="0" dirty="0" smtClean="0">
                <a:solidFill>
                  <a:srgbClr val="000000"/>
                </a:solidFill>
                <a:latin typeface="Arial"/>
                <a:ea typeface="ＭＳ Ｐゴシック" pitchFamily="34" charset="-128"/>
              </a:rPr>
              <a:t>ales.enquiries@stoxx.com</a:t>
            </a:r>
            <a:endParaRPr lang="en-US" sz="1200" b="0" dirty="0">
              <a:solidFill>
                <a:srgbClr val="000000"/>
              </a:solidFill>
              <a:latin typeface="Arial"/>
              <a:ea typeface="ＭＳ Ｐゴシック" pitchFamily="34" charset="-128"/>
            </a:endParaRPr>
          </a:p>
        </p:txBody>
      </p:sp>
    </p:spTree>
    <p:extLst>
      <p:ext uri="{BB962C8B-B14F-4D97-AF65-F5344CB8AC3E}">
        <p14:creationId xmlns:p14="http://schemas.microsoft.com/office/powerpoint/2010/main" val="65930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5_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4_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77CBBC33-2DA1-4E65-8DC5-965B5F3C2E6F}"/>
</file>

<file path=customXml/itemProps2.xml><?xml version="1.0" encoding="utf-8"?>
<ds:datastoreItem xmlns:ds="http://schemas.openxmlformats.org/officeDocument/2006/customXml" ds:itemID="{8E33499E-23E2-48FD-ADFE-016C371A3328}"/>
</file>

<file path=customXml/itemProps3.xml><?xml version="1.0" encoding="utf-8"?>
<ds:datastoreItem xmlns:ds="http://schemas.openxmlformats.org/officeDocument/2006/customXml" ds:itemID="{597B7510-5B79-4FD1-BEA3-46B9D599A25C}"/>
</file>

<file path=docProps/app.xml><?xml version="1.0" encoding="utf-8"?>
<Properties xmlns="http://schemas.openxmlformats.org/officeDocument/2006/extended-properties" xmlns:vt="http://schemas.openxmlformats.org/officeDocument/2006/docPropsVTypes">
  <Template>Template-2011-Feb</Template>
  <TotalTime>0</TotalTime>
  <Words>1316</Words>
  <Application>Microsoft Office PowerPoint</Application>
  <PresentationFormat>A4 Paper (210x297 mm)</PresentationFormat>
  <Paragraphs>308</Paragraphs>
  <Slides>10</Slides>
  <Notes>9</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Template STOXX Presentations 2.0</vt:lpstr>
      <vt:lpstr>5_Template STOXX Presentations 2.0</vt:lpstr>
      <vt:lpstr>Template STOXX Presentations 2.0.</vt:lpstr>
      <vt:lpstr>4_Template STOXX Presentations 2.0</vt:lpstr>
      <vt:lpstr>STOXX® SELECT DIVIDEND INDICES</vt:lpstr>
      <vt:lpstr>Overview STOXX Select Dividend Indices</vt:lpstr>
      <vt:lpstr>Regional coverage of STOXX Select Dividend Index family</vt:lpstr>
      <vt:lpstr>Methodology of STOXX Select Dividend Indices in a nutshell</vt:lpstr>
      <vt:lpstr>Key figures STOXX Global Select Dividend 100 Index</vt:lpstr>
      <vt:lpstr>Top 10 holdings of STOXX Global Select Dividend 100 Index</vt:lpstr>
      <vt:lpstr>Country allocation of STOXX Global Select Dividend 100 Index</vt:lpstr>
      <vt:lpstr>Industry allocation of STOXX Global Select Dividend 100 Index</vt:lpstr>
      <vt:lpstr>STOXX offices</vt:lpstr>
      <vt:lpstr>Disclaimer</vt:lpstr>
    </vt:vector>
  </TitlesOfParts>
  <Company>XACT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Zwei Textfelder waagerecht</dc:title>
  <dc:creator>XACT</dc:creator>
  <cp:lastModifiedBy>Eibl, Angelika</cp:lastModifiedBy>
  <cp:revision>262</cp:revision>
  <dcterms:created xsi:type="dcterms:W3CDTF">2011-02-17T10:02:04Z</dcterms:created>
  <dcterms:modified xsi:type="dcterms:W3CDTF">2014-04-30T07:44:59Z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