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3763"/>
    <a:srgbClr val="6969D9"/>
    <a:srgbClr val="678C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24" autoAdjust="0"/>
    <p:restoredTop sz="94660"/>
  </p:normalViewPr>
  <p:slideViewPr>
    <p:cSldViewPr snapToGrid="0">
      <p:cViewPr>
        <p:scale>
          <a:sx n="60" d="100"/>
          <a:sy n="60" d="100"/>
        </p:scale>
        <p:origin x="618" y="-6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7A21CA-22BA-49EA-9FD2-2352F6071694}" type="datetimeFigureOut">
              <a:rPr lang="pt-BR" smtClean="0"/>
              <a:t>06/12/2023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4BB761C-6CCB-438F-BEE7-19AC0E7B094D}" type="slidenum">
              <a:rPr lang="pt-BR" smtClean="0"/>
              <a:t>‹#›</a:t>
            </a:fld>
            <a:endParaRPr lang="pt-BR"/>
          </a:p>
        </p:txBody>
      </p:sp>
    </p:spTree>
    <p:extLst>
      <p:ext uri="{BB962C8B-B14F-4D97-AF65-F5344CB8AC3E}">
        <p14:creationId xmlns:p14="http://schemas.microsoft.com/office/powerpoint/2010/main" val="638599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A21CA-22BA-49EA-9FD2-2352F6071694}" type="datetimeFigureOut">
              <a:rPr lang="pt-BR" smtClean="0"/>
              <a:t>06/12/2023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4BB761C-6CCB-438F-BEE7-19AC0E7B094D}" type="slidenum">
              <a:rPr lang="pt-BR" smtClean="0"/>
              <a:t>‹#›</a:t>
            </a:fld>
            <a:endParaRPr lang="pt-BR"/>
          </a:p>
        </p:txBody>
      </p:sp>
    </p:spTree>
    <p:extLst>
      <p:ext uri="{BB962C8B-B14F-4D97-AF65-F5344CB8AC3E}">
        <p14:creationId xmlns:p14="http://schemas.microsoft.com/office/powerpoint/2010/main" val="262471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A21CA-22BA-49EA-9FD2-2352F6071694}" type="datetimeFigureOut">
              <a:rPr lang="pt-BR" smtClean="0"/>
              <a:t>06/12/2023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4BB761C-6CCB-438F-BEE7-19AC0E7B094D}" type="slidenum">
              <a:rPr lang="pt-BR" smtClean="0"/>
              <a:t>‹#›</a:t>
            </a:fld>
            <a:endParaRPr lang="pt-BR"/>
          </a:p>
        </p:txBody>
      </p:sp>
    </p:spTree>
    <p:extLst>
      <p:ext uri="{BB962C8B-B14F-4D97-AF65-F5344CB8AC3E}">
        <p14:creationId xmlns:p14="http://schemas.microsoft.com/office/powerpoint/2010/main" val="326186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A21CA-22BA-49EA-9FD2-2352F6071694}" type="datetimeFigureOut">
              <a:rPr lang="pt-BR" smtClean="0"/>
              <a:t>06/12/2023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4BB761C-6CCB-438F-BEE7-19AC0E7B094D}" type="slidenum">
              <a:rPr lang="pt-BR" smtClean="0"/>
              <a:t>‹#›</a:t>
            </a:fld>
            <a:endParaRPr lang="pt-BR"/>
          </a:p>
        </p:txBody>
      </p:sp>
    </p:spTree>
    <p:extLst>
      <p:ext uri="{BB962C8B-B14F-4D97-AF65-F5344CB8AC3E}">
        <p14:creationId xmlns:p14="http://schemas.microsoft.com/office/powerpoint/2010/main" val="196529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7A21CA-22BA-49EA-9FD2-2352F6071694}" type="datetimeFigureOut">
              <a:rPr lang="pt-BR" smtClean="0"/>
              <a:t>06/12/2023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4BB761C-6CCB-438F-BEE7-19AC0E7B094D}" type="slidenum">
              <a:rPr lang="pt-BR" smtClean="0"/>
              <a:t>‹#›</a:t>
            </a:fld>
            <a:endParaRPr lang="pt-BR"/>
          </a:p>
        </p:txBody>
      </p:sp>
    </p:spTree>
    <p:extLst>
      <p:ext uri="{BB962C8B-B14F-4D97-AF65-F5344CB8AC3E}">
        <p14:creationId xmlns:p14="http://schemas.microsoft.com/office/powerpoint/2010/main" val="390480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7A21CA-22BA-49EA-9FD2-2352F6071694}" type="datetimeFigureOut">
              <a:rPr lang="pt-BR" smtClean="0"/>
              <a:t>06/12/2023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4BB761C-6CCB-438F-BEE7-19AC0E7B094D}" type="slidenum">
              <a:rPr lang="pt-BR" smtClean="0"/>
              <a:t>‹#›</a:t>
            </a:fld>
            <a:endParaRPr lang="pt-BR"/>
          </a:p>
        </p:txBody>
      </p:sp>
    </p:spTree>
    <p:extLst>
      <p:ext uri="{BB962C8B-B14F-4D97-AF65-F5344CB8AC3E}">
        <p14:creationId xmlns:p14="http://schemas.microsoft.com/office/powerpoint/2010/main" val="97270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7A21CA-22BA-49EA-9FD2-2352F6071694}" type="datetimeFigureOut">
              <a:rPr lang="pt-BR" smtClean="0"/>
              <a:t>06/12/2023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84BB761C-6CCB-438F-BEE7-19AC0E7B094D}" type="slidenum">
              <a:rPr lang="pt-BR" smtClean="0"/>
              <a:t>‹#›</a:t>
            </a:fld>
            <a:endParaRPr lang="pt-BR"/>
          </a:p>
        </p:txBody>
      </p:sp>
    </p:spTree>
    <p:extLst>
      <p:ext uri="{BB962C8B-B14F-4D97-AF65-F5344CB8AC3E}">
        <p14:creationId xmlns:p14="http://schemas.microsoft.com/office/powerpoint/2010/main" val="2144363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7A21CA-22BA-49EA-9FD2-2352F6071694}" type="datetimeFigureOut">
              <a:rPr lang="pt-BR" smtClean="0"/>
              <a:t>06/12/2023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4BB761C-6CCB-438F-BEE7-19AC0E7B094D}" type="slidenum">
              <a:rPr lang="pt-BR" smtClean="0"/>
              <a:t>‹#›</a:t>
            </a:fld>
            <a:endParaRPr lang="pt-BR"/>
          </a:p>
        </p:txBody>
      </p:sp>
    </p:spTree>
    <p:extLst>
      <p:ext uri="{BB962C8B-B14F-4D97-AF65-F5344CB8AC3E}">
        <p14:creationId xmlns:p14="http://schemas.microsoft.com/office/powerpoint/2010/main" val="132722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A21CA-22BA-49EA-9FD2-2352F6071694}" type="datetimeFigureOut">
              <a:rPr lang="pt-BR" smtClean="0"/>
              <a:t>06/12/2023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84BB761C-6CCB-438F-BEE7-19AC0E7B094D}" type="slidenum">
              <a:rPr lang="pt-BR" smtClean="0"/>
              <a:t>‹#›</a:t>
            </a:fld>
            <a:endParaRPr lang="pt-BR"/>
          </a:p>
        </p:txBody>
      </p:sp>
    </p:spTree>
    <p:extLst>
      <p:ext uri="{BB962C8B-B14F-4D97-AF65-F5344CB8AC3E}">
        <p14:creationId xmlns:p14="http://schemas.microsoft.com/office/powerpoint/2010/main" val="1599226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EA7A21CA-22BA-49EA-9FD2-2352F6071694}" type="datetimeFigureOut">
              <a:rPr lang="pt-BR" smtClean="0"/>
              <a:t>06/12/2023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4BB761C-6CCB-438F-BEE7-19AC0E7B094D}" type="slidenum">
              <a:rPr lang="pt-BR" smtClean="0"/>
              <a:t>‹#›</a:t>
            </a:fld>
            <a:endParaRPr lang="pt-BR"/>
          </a:p>
        </p:txBody>
      </p:sp>
    </p:spTree>
    <p:extLst>
      <p:ext uri="{BB962C8B-B14F-4D97-AF65-F5344CB8AC3E}">
        <p14:creationId xmlns:p14="http://schemas.microsoft.com/office/powerpoint/2010/main" val="287873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EA7A21CA-22BA-49EA-9FD2-2352F6071694}" type="datetimeFigureOut">
              <a:rPr lang="pt-BR" smtClean="0"/>
              <a:t>06/12/2023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4BB761C-6CCB-438F-BEE7-19AC0E7B094D}" type="slidenum">
              <a:rPr lang="pt-BR" smtClean="0"/>
              <a:t>‹#›</a:t>
            </a:fld>
            <a:endParaRPr lang="pt-BR"/>
          </a:p>
        </p:txBody>
      </p:sp>
    </p:spTree>
    <p:extLst>
      <p:ext uri="{BB962C8B-B14F-4D97-AF65-F5344CB8AC3E}">
        <p14:creationId xmlns:p14="http://schemas.microsoft.com/office/powerpoint/2010/main" val="853919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EA7A21CA-22BA-49EA-9FD2-2352F6071694}" type="datetimeFigureOut">
              <a:rPr lang="pt-BR" smtClean="0"/>
              <a:t>06/12/2023</a:t>
            </a:fld>
            <a:endParaRPr lang="pt-B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84BB761C-6CCB-438F-BEE7-19AC0E7B094D}" type="slidenum">
              <a:rPr lang="pt-BR" smtClean="0"/>
              <a:t>‹#›</a:t>
            </a:fld>
            <a:endParaRPr lang="pt-BR"/>
          </a:p>
        </p:txBody>
      </p:sp>
    </p:spTree>
    <p:extLst>
      <p:ext uri="{BB962C8B-B14F-4D97-AF65-F5344CB8AC3E}">
        <p14:creationId xmlns:p14="http://schemas.microsoft.com/office/powerpoint/2010/main" val="3768020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D3BD28-ACC3-3F66-335E-553DA785775D}"/>
              </a:ext>
            </a:extLst>
          </p:cNvPr>
          <p:cNvSpPr/>
          <p:nvPr/>
        </p:nvSpPr>
        <p:spPr>
          <a:xfrm>
            <a:off x="0" y="-13648"/>
            <a:ext cx="21383625" cy="3638550"/>
          </a:xfrm>
          <a:prstGeom prst="rect">
            <a:avLst/>
          </a:prstGeom>
          <a:solidFill>
            <a:srgbClr val="0737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71" dirty="0"/>
          </a:p>
        </p:txBody>
      </p:sp>
      <p:sp>
        <p:nvSpPr>
          <p:cNvPr id="8" name="Rectangle 7">
            <a:extLst>
              <a:ext uri="{FF2B5EF4-FFF2-40B4-BE49-F238E27FC236}">
                <a16:creationId xmlns:a16="http://schemas.microsoft.com/office/drawing/2014/main" id="{A064699F-DAA6-1FF2-61F1-25AC2EAF4072}"/>
              </a:ext>
            </a:extLst>
          </p:cNvPr>
          <p:cNvSpPr/>
          <p:nvPr/>
        </p:nvSpPr>
        <p:spPr>
          <a:xfrm>
            <a:off x="0" y="3632779"/>
            <a:ext cx="21383625" cy="54000"/>
          </a:xfrm>
          <a:prstGeom prst="rect">
            <a:avLst/>
          </a:prstGeom>
          <a:solidFill>
            <a:schemeClr val="tx1"/>
          </a:solidFill>
          <a:ln w="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itle 1">
            <a:extLst>
              <a:ext uri="{FF2B5EF4-FFF2-40B4-BE49-F238E27FC236}">
                <a16:creationId xmlns:a16="http://schemas.microsoft.com/office/drawing/2014/main" id="{7877FB91-6002-3119-B4C2-D8D1F9D58B15}"/>
              </a:ext>
            </a:extLst>
          </p:cNvPr>
          <p:cNvSpPr>
            <a:spLocks noGrp="1"/>
          </p:cNvSpPr>
          <p:nvPr>
            <p:ph type="ctrTitle"/>
          </p:nvPr>
        </p:nvSpPr>
        <p:spPr>
          <a:xfrm>
            <a:off x="219343" y="652333"/>
            <a:ext cx="18491329" cy="857105"/>
          </a:xfrm>
        </p:spPr>
        <p:txBody>
          <a:bodyPr>
            <a:noAutofit/>
          </a:bodyPr>
          <a:lstStyle/>
          <a:p>
            <a:r>
              <a:rPr lang="pt-BR" sz="48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Treinamento de classificadores usando imagens artificiais</a:t>
            </a:r>
          </a:p>
        </p:txBody>
      </p:sp>
      <p:pic>
        <p:nvPicPr>
          <p:cNvPr id="1026" name="Picture 2">
            <a:extLst>
              <a:ext uri="{FF2B5EF4-FFF2-40B4-BE49-F238E27FC236}">
                <a16:creationId xmlns:a16="http://schemas.microsoft.com/office/drawing/2014/main" id="{5DDF7A00-DF23-926C-634C-6ECDBFA13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3082" y="652333"/>
            <a:ext cx="1986282" cy="23338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555C69-1610-EBAA-8A85-6F5AE11BFCED}"/>
              </a:ext>
            </a:extLst>
          </p:cNvPr>
          <p:cNvSpPr txBox="1"/>
          <p:nvPr/>
        </p:nvSpPr>
        <p:spPr>
          <a:xfrm>
            <a:off x="7788073" y="1557663"/>
            <a:ext cx="3374693" cy="523220"/>
          </a:xfrm>
          <a:prstGeom prst="rect">
            <a:avLst/>
          </a:prstGeom>
          <a:noFill/>
        </p:spPr>
        <p:txBody>
          <a:bodyPr wrap="square" rtlCol="0">
            <a:spAutoFit/>
          </a:bodyPr>
          <a:lstStyle/>
          <a:p>
            <a:r>
              <a:rPr lang="pt-BR" sz="28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Luca Lopes Barcelos</a:t>
            </a:r>
          </a:p>
        </p:txBody>
      </p:sp>
      <p:sp>
        <p:nvSpPr>
          <p:cNvPr id="6" name="TextBox 5">
            <a:extLst>
              <a:ext uri="{FF2B5EF4-FFF2-40B4-BE49-F238E27FC236}">
                <a16:creationId xmlns:a16="http://schemas.microsoft.com/office/drawing/2014/main" id="{24769019-99C0-080F-3606-3274824F02DD}"/>
              </a:ext>
            </a:extLst>
          </p:cNvPr>
          <p:cNvSpPr txBox="1"/>
          <p:nvPr/>
        </p:nvSpPr>
        <p:spPr>
          <a:xfrm>
            <a:off x="3272691" y="2080883"/>
            <a:ext cx="12405459" cy="830997"/>
          </a:xfrm>
          <a:prstGeom prst="rect">
            <a:avLst/>
          </a:prstGeom>
          <a:noFill/>
        </p:spPr>
        <p:txBody>
          <a:bodyPr wrap="square" rtlCol="0">
            <a:spAutoFit/>
          </a:bodyPr>
          <a:lstStyle/>
          <a:p>
            <a:r>
              <a:rPr lang="pt-BR" sz="2400" dirty="0">
                <a:solidFill>
                  <a:schemeClr val="bg1"/>
                </a:solidFill>
                <a:latin typeface="Lato" panose="020F0502020204030203" pitchFamily="34" charset="0"/>
                <a:ea typeface="Lato Medium" panose="020F0502020204030203" pitchFamily="34" charset="0"/>
                <a:cs typeface="Lato Medium" panose="020F0502020204030203" pitchFamily="34" charset="0"/>
              </a:rPr>
              <a:t>Orientador: </a:t>
            </a:r>
            <a:r>
              <a:rPr lang="pt-BR" sz="2400" b="0" i="0" dirty="0">
                <a:solidFill>
                  <a:srgbClr val="EDEDED"/>
                </a:solidFill>
                <a:effectLst/>
                <a:latin typeface="Lato" panose="020F0502020204030203" pitchFamily="34" charset="0"/>
                <a:ea typeface="Lato Medium" panose="020F0502020204030203" pitchFamily="34" charset="0"/>
                <a:cs typeface="Lato Medium" panose="020F0502020204030203" pitchFamily="34" charset="0"/>
              </a:rPr>
              <a:t>Prof. Dr. Denis Deratani Mauá              Co-orientador: Samuel Gales Guimarães</a:t>
            </a:r>
          </a:p>
          <a:p>
            <a:endParaRPr lang="pt-BR" sz="2400" dirty="0">
              <a:solidFill>
                <a:schemeClr val="bg1"/>
              </a:solidFill>
              <a:latin typeface="Lato" panose="020F0502020204030203" pitchFamily="34" charset="0"/>
              <a:ea typeface="Lato Medium" panose="020F0502020204030203" pitchFamily="34" charset="0"/>
              <a:cs typeface="Lato Medium" panose="020F0502020204030203" pitchFamily="34" charset="0"/>
            </a:endParaRPr>
          </a:p>
        </p:txBody>
      </p:sp>
      <p:sp>
        <p:nvSpPr>
          <p:cNvPr id="7" name="TextBox 6">
            <a:extLst>
              <a:ext uri="{FF2B5EF4-FFF2-40B4-BE49-F238E27FC236}">
                <a16:creationId xmlns:a16="http://schemas.microsoft.com/office/drawing/2014/main" id="{8CBB6A10-F522-A109-D263-6B9E4DAF6AF7}"/>
              </a:ext>
            </a:extLst>
          </p:cNvPr>
          <p:cNvSpPr txBox="1"/>
          <p:nvPr/>
        </p:nvSpPr>
        <p:spPr>
          <a:xfrm>
            <a:off x="5082439" y="2604103"/>
            <a:ext cx="8785959" cy="461665"/>
          </a:xfrm>
          <a:prstGeom prst="rect">
            <a:avLst/>
          </a:prstGeom>
          <a:noFill/>
        </p:spPr>
        <p:txBody>
          <a:bodyPr wrap="square" rtlCol="0">
            <a:spAutoFit/>
          </a:bodyPr>
          <a:lstStyle/>
          <a:p>
            <a:r>
              <a:rPr lang="pt-BR" sz="2400" dirty="0">
                <a:solidFill>
                  <a:schemeClr val="bg1"/>
                </a:solidFill>
                <a:latin typeface="Lato Light" panose="020F0502020204030203" pitchFamily="34" charset="0"/>
                <a:ea typeface="Lato Medium" panose="020F0502020204030203" pitchFamily="34" charset="0"/>
                <a:cs typeface="Lato Medium" panose="020F0502020204030203" pitchFamily="34" charset="0"/>
              </a:rPr>
              <a:t>Instituto de Matemática e Estatística - Universidade de São Paulo</a:t>
            </a:r>
          </a:p>
        </p:txBody>
      </p:sp>
      <p:grpSp>
        <p:nvGrpSpPr>
          <p:cNvPr id="42" name="Group 41">
            <a:extLst>
              <a:ext uri="{FF2B5EF4-FFF2-40B4-BE49-F238E27FC236}">
                <a16:creationId xmlns:a16="http://schemas.microsoft.com/office/drawing/2014/main" id="{2883B6AA-6858-9FDE-8991-02B1B50BD593}"/>
              </a:ext>
            </a:extLst>
          </p:cNvPr>
          <p:cNvGrpSpPr/>
          <p:nvPr/>
        </p:nvGrpSpPr>
        <p:grpSpPr>
          <a:xfrm>
            <a:off x="792000" y="4153961"/>
            <a:ext cx="9432000" cy="5678073"/>
            <a:chOff x="629906" y="5244066"/>
            <a:chExt cx="9432000" cy="5678073"/>
          </a:xfrm>
        </p:grpSpPr>
        <p:sp>
          <p:nvSpPr>
            <p:cNvPr id="20" name="TextBox 19">
              <a:extLst>
                <a:ext uri="{FF2B5EF4-FFF2-40B4-BE49-F238E27FC236}">
                  <a16:creationId xmlns:a16="http://schemas.microsoft.com/office/drawing/2014/main" id="{747080F1-00FB-CAD7-C589-EB1BA0039CCA}"/>
                </a:ext>
              </a:extLst>
            </p:cNvPr>
            <p:cNvSpPr txBox="1"/>
            <p:nvPr/>
          </p:nvSpPr>
          <p:spPr>
            <a:xfrm>
              <a:off x="629906" y="5244066"/>
              <a:ext cx="9432000" cy="492443"/>
            </a:xfrm>
            <a:prstGeom prst="rect">
              <a:avLst/>
            </a:prstGeom>
            <a:noFill/>
          </p:spPr>
          <p:txBody>
            <a:bodyPr wrap="square" rtlCol="0">
              <a:spAutoFit/>
            </a:bodyPr>
            <a:lstStyle/>
            <a:p>
              <a:pPr algn="ctr"/>
              <a:r>
                <a:rPr lang="pt-BR" sz="2600" dirty="0">
                  <a:solidFill>
                    <a:srgbClr val="073763"/>
                  </a:solidFill>
                  <a:latin typeface="Lato SemiBold" panose="020F0502020204030203" pitchFamily="34" charset="0"/>
                  <a:ea typeface="Lato SemiBold" panose="020F0502020204030203" pitchFamily="34" charset="0"/>
                  <a:cs typeface="Lato SemiBold" panose="020F0502020204030203" pitchFamily="34" charset="0"/>
                </a:rPr>
                <a:t>Introdução</a:t>
              </a:r>
            </a:p>
          </p:txBody>
        </p:sp>
        <p:cxnSp>
          <p:nvCxnSpPr>
            <p:cNvPr id="24" name="Straight Connector 23">
              <a:extLst>
                <a:ext uri="{FF2B5EF4-FFF2-40B4-BE49-F238E27FC236}">
                  <a16:creationId xmlns:a16="http://schemas.microsoft.com/office/drawing/2014/main" id="{90A58CB0-83D9-6461-27CB-486AD36E2743}"/>
                </a:ext>
              </a:extLst>
            </p:cNvPr>
            <p:cNvCxnSpPr/>
            <p:nvPr/>
          </p:nvCxnSpPr>
          <p:spPr>
            <a:xfrm>
              <a:off x="629906" y="5777163"/>
              <a:ext cx="9432000" cy="0"/>
            </a:xfrm>
            <a:prstGeom prst="line">
              <a:avLst/>
            </a:prstGeom>
            <a:ln w="15875">
              <a:solidFill>
                <a:srgbClr val="073763"/>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67E6965-A6DD-2343-0CC7-5DADBF265E4E}"/>
                </a:ext>
              </a:extLst>
            </p:cNvPr>
            <p:cNvSpPr txBox="1"/>
            <p:nvPr/>
          </p:nvSpPr>
          <p:spPr>
            <a:xfrm>
              <a:off x="629906" y="5905381"/>
              <a:ext cx="9432000" cy="5016758"/>
            </a:xfrm>
            <a:prstGeom prst="rect">
              <a:avLst/>
            </a:prstGeom>
            <a:noFill/>
          </p:spPr>
          <p:txBody>
            <a:bodyPr wrap="square" rtlCol="0">
              <a:spAutoFit/>
            </a:bodyPr>
            <a:lstStyle/>
            <a:p>
              <a:pPr algn="just"/>
              <a:r>
                <a:rPr lang="pt-BR" sz="2000" b="0" i="0" dirty="0">
                  <a:effectLst/>
                  <a:latin typeface="Lato" panose="020F0502020204030203" pitchFamily="34" charset="0"/>
                  <a:ea typeface="Lato Thin" panose="020F0502020204030204" pitchFamily="34" charset="0"/>
                  <a:cs typeface="Lato Thin" panose="020F0502020204030204" pitchFamily="34" charset="0"/>
                </a:rPr>
                <a:t>Lorem ipsum dolor sit amet, consectetur adipiscing elit. Aliquam consequat aliquet augue, ut imperdiet arcu pharetra ut. Nulla odio massa, gravida quis eros at, auctor molestie libero. Quisque ex dolor, feugiat sed lacus eget, bibendum vulputate nibh. Vestibulum sed nibh facilisis, facilisis ligula a, varius turpis. Duis eget pharetra libero. Maecenas nulla odio, luctus sed tempor eget, egestas eget enim. Sed nisi sapien, semper ut fermentum in, dictum nec leo. Vivamus dignissim, risus sit amet aliquet tincidunt, eros ligula bibendum ante, eget iaculis risus ipsum eu tellus. Duis venenatis urna non porttitor tristique. Aliquam consequat aliquet augue, ut imperdiet arcu pharetra ut. Nulla odio massa, gravida quis eros at, auctor molestie libero. Quisque ex dolor, feugiat sed lacus eget, bibendum vulputate nibh. Vestibulum sed nibh facilisis, facilisis ligula a, varius turpis. Duis eget pharetra libero. Maecenas nulla odio, luctus sed tempor eget, egestas eget enim. Sed nisi sapien, semper ut fermentum in, dictum nec leo. Vivamus dignissim, risus sit amet aliquet tincidunt, eros ligula bibendum ante, eget iaculis risus ipsum eu tellus. Duis venenatis urna non porttitor tristique.</a:t>
              </a:r>
              <a:endParaRPr lang="pt-BR" sz="2000" dirty="0">
                <a:latin typeface="Lato" panose="020F0502020204030203" pitchFamily="34" charset="0"/>
                <a:ea typeface="Lato Thin" panose="020F0502020204030204" pitchFamily="34" charset="0"/>
                <a:cs typeface="Lato Thin" panose="020F0502020204030204" pitchFamily="34" charset="0"/>
              </a:endParaRPr>
            </a:p>
            <a:p>
              <a:pPr algn="just"/>
              <a:endParaRPr lang="pt-BR" sz="2000" dirty="0">
                <a:latin typeface="Lato" panose="020F0502020204030203" pitchFamily="34" charset="0"/>
                <a:ea typeface="Lato Thin" panose="020F0502020204030204" pitchFamily="34" charset="0"/>
                <a:cs typeface="Lato Thin" panose="020F0502020204030204" pitchFamily="34" charset="0"/>
              </a:endParaRPr>
            </a:p>
          </p:txBody>
        </p:sp>
      </p:grpSp>
      <p:grpSp>
        <p:nvGrpSpPr>
          <p:cNvPr id="43" name="Group 42">
            <a:extLst>
              <a:ext uri="{FF2B5EF4-FFF2-40B4-BE49-F238E27FC236}">
                <a16:creationId xmlns:a16="http://schemas.microsoft.com/office/drawing/2014/main" id="{2A60C816-1D76-0CAF-A2E8-B916CD3AB5DD}"/>
              </a:ext>
            </a:extLst>
          </p:cNvPr>
          <p:cNvGrpSpPr/>
          <p:nvPr/>
        </p:nvGrpSpPr>
        <p:grpSpPr>
          <a:xfrm>
            <a:off x="792000" y="9985009"/>
            <a:ext cx="9432000" cy="3215860"/>
            <a:chOff x="624440" y="9567413"/>
            <a:chExt cx="9432000" cy="3215860"/>
          </a:xfrm>
        </p:grpSpPr>
        <p:sp>
          <p:nvSpPr>
            <p:cNvPr id="27" name="TextBox 26">
              <a:extLst>
                <a:ext uri="{FF2B5EF4-FFF2-40B4-BE49-F238E27FC236}">
                  <a16:creationId xmlns:a16="http://schemas.microsoft.com/office/drawing/2014/main" id="{9C92FB2F-5DCB-4F8F-5E7A-9B1F8DADE0A4}"/>
                </a:ext>
              </a:extLst>
            </p:cNvPr>
            <p:cNvSpPr txBox="1"/>
            <p:nvPr/>
          </p:nvSpPr>
          <p:spPr>
            <a:xfrm>
              <a:off x="624440" y="9567413"/>
              <a:ext cx="9432000" cy="492443"/>
            </a:xfrm>
            <a:prstGeom prst="rect">
              <a:avLst/>
            </a:prstGeom>
            <a:noFill/>
          </p:spPr>
          <p:txBody>
            <a:bodyPr wrap="square" rtlCol="0">
              <a:spAutoFit/>
            </a:bodyPr>
            <a:lstStyle/>
            <a:p>
              <a:pPr algn="ctr"/>
              <a:r>
                <a:rPr lang="pt-BR" sz="2600" dirty="0">
                  <a:solidFill>
                    <a:srgbClr val="073763"/>
                  </a:solidFill>
                  <a:latin typeface="Lato SemiBold" panose="020F0502020204030203" pitchFamily="34" charset="0"/>
                  <a:ea typeface="Lato SemiBold" panose="020F0502020204030203" pitchFamily="34" charset="0"/>
                  <a:cs typeface="Lato SemiBold" panose="020F0502020204030203" pitchFamily="34" charset="0"/>
                </a:rPr>
                <a:t>Introdução</a:t>
              </a:r>
            </a:p>
          </p:txBody>
        </p:sp>
        <p:cxnSp>
          <p:nvCxnSpPr>
            <p:cNvPr id="28" name="Straight Connector 27">
              <a:extLst>
                <a:ext uri="{FF2B5EF4-FFF2-40B4-BE49-F238E27FC236}">
                  <a16:creationId xmlns:a16="http://schemas.microsoft.com/office/drawing/2014/main" id="{4D0B1FA1-45F8-39D0-E41C-BC0751259B84}"/>
                </a:ext>
              </a:extLst>
            </p:cNvPr>
            <p:cNvCxnSpPr/>
            <p:nvPr/>
          </p:nvCxnSpPr>
          <p:spPr>
            <a:xfrm>
              <a:off x="624440" y="10100510"/>
              <a:ext cx="9432000" cy="0"/>
            </a:xfrm>
            <a:prstGeom prst="line">
              <a:avLst/>
            </a:prstGeom>
            <a:ln w="15875">
              <a:solidFill>
                <a:srgbClr val="073763"/>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86AB469-EAB2-13C8-314F-935D4031480E}"/>
                </a:ext>
              </a:extLst>
            </p:cNvPr>
            <p:cNvSpPr txBox="1"/>
            <p:nvPr/>
          </p:nvSpPr>
          <p:spPr>
            <a:xfrm>
              <a:off x="624440" y="10228728"/>
              <a:ext cx="9432000" cy="2554545"/>
            </a:xfrm>
            <a:prstGeom prst="rect">
              <a:avLst/>
            </a:prstGeom>
            <a:noFill/>
          </p:spPr>
          <p:txBody>
            <a:bodyPr wrap="square" rtlCol="0">
              <a:spAutoFit/>
            </a:bodyPr>
            <a:lstStyle/>
            <a:p>
              <a:pPr algn="just"/>
              <a:r>
                <a:rPr lang="pt-BR" sz="2000" b="0" i="0" dirty="0">
                  <a:effectLst/>
                  <a:latin typeface="Lato" panose="020F0502020204030203" pitchFamily="34" charset="0"/>
                  <a:ea typeface="Lato Thin" panose="020F0502020204030204" pitchFamily="34" charset="0"/>
                  <a:cs typeface="Lato Thin" panose="020F0502020204030204" pitchFamily="34" charset="0"/>
                </a:rPr>
                <a:t>Lorem ipsum dolor sit amet, consectetur adipiscing elit. Aliquam consequat aliquet augue, ut imperdiet arcu pharetra ut. Nulla odio massa, gravida quis eros at, auctor molestie libero. Quisque ex dolor, feugiat sed lacus eget, bibendum vulputate nibh. Vestibulum sed nibh facilisis, facilisis ligula a, varius turpis. Duis eget pharetra libero. Maecenas nulla odio, luctus sed tempor eget, egestas eget enim. Sed nisi sapien, semper ut fermentum in, dictum nec leo. Vivamus dignissim, risus sit amet aliquet tincidunt, eros ligula bibendum ante, eget iaculis risus ipsum eu tellus. Duis venenatis urna non porttitor tristique.</a:t>
              </a:r>
              <a:endParaRPr lang="pt-BR" sz="2000" dirty="0">
                <a:latin typeface="Lato" panose="020F0502020204030203" pitchFamily="34" charset="0"/>
                <a:ea typeface="Lato Thin" panose="020F0502020204030204" pitchFamily="34" charset="0"/>
                <a:cs typeface="Lato Thin" panose="020F0502020204030204" pitchFamily="34" charset="0"/>
              </a:endParaRPr>
            </a:p>
          </p:txBody>
        </p:sp>
      </p:grpSp>
      <p:grpSp>
        <p:nvGrpSpPr>
          <p:cNvPr id="46" name="Group 45">
            <a:extLst>
              <a:ext uri="{FF2B5EF4-FFF2-40B4-BE49-F238E27FC236}">
                <a16:creationId xmlns:a16="http://schemas.microsoft.com/office/drawing/2014/main" id="{7BE0D2B8-62A7-8FDA-3CA0-8CDF18882B24}"/>
              </a:ext>
            </a:extLst>
          </p:cNvPr>
          <p:cNvGrpSpPr/>
          <p:nvPr/>
        </p:nvGrpSpPr>
        <p:grpSpPr>
          <a:xfrm>
            <a:off x="792000" y="14115349"/>
            <a:ext cx="9432000" cy="3215860"/>
            <a:chOff x="624440" y="14115349"/>
            <a:chExt cx="9432000" cy="3215860"/>
          </a:xfrm>
        </p:grpSpPr>
        <p:sp>
          <p:nvSpPr>
            <p:cNvPr id="30" name="TextBox 29">
              <a:extLst>
                <a:ext uri="{FF2B5EF4-FFF2-40B4-BE49-F238E27FC236}">
                  <a16:creationId xmlns:a16="http://schemas.microsoft.com/office/drawing/2014/main" id="{001912B7-5A45-ECE9-914C-190DCDD79C29}"/>
                </a:ext>
              </a:extLst>
            </p:cNvPr>
            <p:cNvSpPr txBox="1"/>
            <p:nvPr/>
          </p:nvSpPr>
          <p:spPr>
            <a:xfrm>
              <a:off x="624440" y="14115349"/>
              <a:ext cx="9432000" cy="492443"/>
            </a:xfrm>
            <a:prstGeom prst="rect">
              <a:avLst/>
            </a:prstGeom>
            <a:noFill/>
          </p:spPr>
          <p:txBody>
            <a:bodyPr wrap="square" rtlCol="0">
              <a:spAutoFit/>
            </a:bodyPr>
            <a:lstStyle/>
            <a:p>
              <a:pPr algn="ctr"/>
              <a:r>
                <a:rPr lang="pt-BR" sz="2600" dirty="0">
                  <a:solidFill>
                    <a:srgbClr val="073763"/>
                  </a:solidFill>
                  <a:latin typeface="Lato SemiBold" panose="020F0502020204030203" pitchFamily="34" charset="0"/>
                  <a:ea typeface="Lato SemiBold" panose="020F0502020204030203" pitchFamily="34" charset="0"/>
                  <a:cs typeface="Lato SemiBold" panose="020F0502020204030203" pitchFamily="34" charset="0"/>
                </a:rPr>
                <a:t>Introdução</a:t>
              </a:r>
            </a:p>
          </p:txBody>
        </p:sp>
        <p:cxnSp>
          <p:nvCxnSpPr>
            <p:cNvPr id="31" name="Straight Connector 30">
              <a:extLst>
                <a:ext uri="{FF2B5EF4-FFF2-40B4-BE49-F238E27FC236}">
                  <a16:creationId xmlns:a16="http://schemas.microsoft.com/office/drawing/2014/main" id="{BE9F0038-B2CD-6A94-D038-A57B1586D40D}"/>
                </a:ext>
              </a:extLst>
            </p:cNvPr>
            <p:cNvCxnSpPr/>
            <p:nvPr/>
          </p:nvCxnSpPr>
          <p:spPr>
            <a:xfrm>
              <a:off x="624440" y="14648446"/>
              <a:ext cx="9432000" cy="0"/>
            </a:xfrm>
            <a:prstGeom prst="line">
              <a:avLst/>
            </a:prstGeom>
            <a:ln w="15875">
              <a:solidFill>
                <a:srgbClr val="073763"/>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83D6285-8DA4-5EAF-04E5-8E9005575C0B}"/>
                </a:ext>
              </a:extLst>
            </p:cNvPr>
            <p:cNvSpPr txBox="1"/>
            <p:nvPr/>
          </p:nvSpPr>
          <p:spPr>
            <a:xfrm>
              <a:off x="624440" y="14776664"/>
              <a:ext cx="9432000" cy="2554545"/>
            </a:xfrm>
            <a:prstGeom prst="rect">
              <a:avLst/>
            </a:prstGeom>
            <a:noFill/>
          </p:spPr>
          <p:txBody>
            <a:bodyPr wrap="square" rtlCol="0">
              <a:spAutoFit/>
            </a:bodyPr>
            <a:lstStyle/>
            <a:p>
              <a:pPr algn="just"/>
              <a:r>
                <a:rPr lang="pt-BR" sz="2000" b="0" i="0" dirty="0">
                  <a:effectLst/>
                  <a:latin typeface="Lato" panose="020F0502020204030203" pitchFamily="34" charset="0"/>
                  <a:ea typeface="Lato Thin" panose="020F0502020204030204" pitchFamily="34" charset="0"/>
                  <a:cs typeface="Lato Thin" panose="020F0502020204030204" pitchFamily="34" charset="0"/>
                </a:rPr>
                <a:t>Lorem ipsum dolor sit amet, consectetur adipiscing elit. Aliquam consequat aliquet augue, ut imperdiet arcu pharetra ut. Nulla odio massa, gravida quis eros at, auctor molestie libero. Quisque ex dolor, feugiat sed lacus eget, bibendum vulputate nibh. Vestibulum sed nibh facilisis, facilisis ligula a, varius turpis. Duis eget pharetra libero. Maecenas nulla odio, luctus sed tempor eget, egestas eget enim. Sed nisi sapien, semper ut fermentum in, dictum nec leo. Vivamus dignissim, risus sit amet aliquet tincidunt, eros ligula bibendum ante, eget iaculis risus ipsum eu tellus. Duis venenatis urna non porttitor tristique.</a:t>
              </a:r>
              <a:endParaRPr lang="pt-BR" sz="2000" dirty="0">
                <a:latin typeface="Lato" panose="020F0502020204030203" pitchFamily="34" charset="0"/>
                <a:ea typeface="Lato Thin" panose="020F0502020204030204" pitchFamily="34" charset="0"/>
                <a:cs typeface="Lato Thin" panose="020F0502020204030204" pitchFamily="34" charset="0"/>
              </a:endParaRPr>
            </a:p>
          </p:txBody>
        </p:sp>
      </p:grpSp>
      <p:grpSp>
        <p:nvGrpSpPr>
          <p:cNvPr id="45" name="Group 44">
            <a:extLst>
              <a:ext uri="{FF2B5EF4-FFF2-40B4-BE49-F238E27FC236}">
                <a16:creationId xmlns:a16="http://schemas.microsoft.com/office/drawing/2014/main" id="{BDA6AF59-CD7C-D1A6-C4E2-DDF6F1BE6097}"/>
              </a:ext>
            </a:extLst>
          </p:cNvPr>
          <p:cNvGrpSpPr/>
          <p:nvPr/>
        </p:nvGrpSpPr>
        <p:grpSpPr>
          <a:xfrm>
            <a:off x="11160000" y="12111400"/>
            <a:ext cx="9432000" cy="3215860"/>
            <a:chOff x="11321719" y="12008275"/>
            <a:chExt cx="9432000" cy="3215860"/>
          </a:xfrm>
        </p:grpSpPr>
        <p:sp>
          <p:nvSpPr>
            <p:cNvPr id="33" name="TextBox 32">
              <a:extLst>
                <a:ext uri="{FF2B5EF4-FFF2-40B4-BE49-F238E27FC236}">
                  <a16:creationId xmlns:a16="http://schemas.microsoft.com/office/drawing/2014/main" id="{7EB8228F-2056-CD14-478C-78880D3C2909}"/>
                </a:ext>
              </a:extLst>
            </p:cNvPr>
            <p:cNvSpPr txBox="1"/>
            <p:nvPr/>
          </p:nvSpPr>
          <p:spPr>
            <a:xfrm>
              <a:off x="11321719" y="12008275"/>
              <a:ext cx="9432000" cy="492443"/>
            </a:xfrm>
            <a:prstGeom prst="rect">
              <a:avLst/>
            </a:prstGeom>
            <a:noFill/>
          </p:spPr>
          <p:txBody>
            <a:bodyPr wrap="square" rtlCol="0">
              <a:spAutoFit/>
            </a:bodyPr>
            <a:lstStyle/>
            <a:p>
              <a:pPr algn="ctr"/>
              <a:r>
                <a:rPr lang="pt-BR" sz="2600" dirty="0">
                  <a:solidFill>
                    <a:srgbClr val="073763"/>
                  </a:solidFill>
                  <a:latin typeface="Lato SemiBold" panose="020F0502020204030203" pitchFamily="34" charset="0"/>
                  <a:ea typeface="Lato SemiBold" panose="020F0502020204030203" pitchFamily="34" charset="0"/>
                  <a:cs typeface="Lato SemiBold" panose="020F0502020204030203" pitchFamily="34" charset="0"/>
                </a:rPr>
                <a:t>Introdução</a:t>
              </a:r>
            </a:p>
          </p:txBody>
        </p:sp>
        <p:cxnSp>
          <p:nvCxnSpPr>
            <p:cNvPr id="34" name="Straight Connector 33">
              <a:extLst>
                <a:ext uri="{FF2B5EF4-FFF2-40B4-BE49-F238E27FC236}">
                  <a16:creationId xmlns:a16="http://schemas.microsoft.com/office/drawing/2014/main" id="{F7481FB7-EBB5-A8CE-F3E6-C2201C509979}"/>
                </a:ext>
              </a:extLst>
            </p:cNvPr>
            <p:cNvCxnSpPr/>
            <p:nvPr/>
          </p:nvCxnSpPr>
          <p:spPr>
            <a:xfrm>
              <a:off x="11321719" y="12541372"/>
              <a:ext cx="9432000" cy="0"/>
            </a:xfrm>
            <a:prstGeom prst="line">
              <a:avLst/>
            </a:prstGeom>
            <a:ln w="15875">
              <a:solidFill>
                <a:srgbClr val="073763"/>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B3EDC66-E881-A1C8-E8AA-B4CA1B0B6C5E}"/>
                </a:ext>
              </a:extLst>
            </p:cNvPr>
            <p:cNvSpPr txBox="1"/>
            <p:nvPr/>
          </p:nvSpPr>
          <p:spPr>
            <a:xfrm>
              <a:off x="11321719" y="12669590"/>
              <a:ext cx="9432000" cy="2554545"/>
            </a:xfrm>
            <a:prstGeom prst="rect">
              <a:avLst/>
            </a:prstGeom>
            <a:noFill/>
          </p:spPr>
          <p:txBody>
            <a:bodyPr wrap="square" rtlCol="0">
              <a:spAutoFit/>
            </a:bodyPr>
            <a:lstStyle/>
            <a:p>
              <a:pPr algn="just"/>
              <a:r>
                <a:rPr lang="pt-BR" sz="2000" b="0" i="0" dirty="0">
                  <a:effectLst/>
                  <a:latin typeface="Lato" panose="020F0502020204030203" pitchFamily="34" charset="0"/>
                  <a:ea typeface="Lato Thin" panose="020F0502020204030204" pitchFamily="34" charset="0"/>
                  <a:cs typeface="Lato Thin" panose="020F0502020204030204" pitchFamily="34" charset="0"/>
                </a:rPr>
                <a:t>Lorem ipsum dolor sit amet, consectetur adipiscing elit. Aliquam consequat aliquet augue, ut imperdiet arcu pharetra ut. Nulla odio massa, gravida quis eros at, auctor molestie libero. Quisque ex dolor, feugiat sed lacus eget, bibendum vulputate nibh. Vestibulum sed nibh facilisis, facilisis ligula a, varius turpis. Duis eget pharetra libero. Maecenas nulla odio, luctus sed tempor eget, egestas eget enim. Sed nisi sapien, semper ut fermentum in, dictum nec leo. Vivamus dignissim, risus sit amet aliquet tincidunt, eros ligula bibendum ante, eget iaculis risus ipsum eu tellus. Duis venenatis urna non porttitor tristique.</a:t>
              </a:r>
              <a:endParaRPr lang="pt-BR" sz="2000" dirty="0">
                <a:latin typeface="Lato" panose="020F0502020204030203" pitchFamily="34" charset="0"/>
                <a:ea typeface="Lato Thin" panose="020F0502020204030204" pitchFamily="34" charset="0"/>
                <a:cs typeface="Lato Thin" panose="020F0502020204030204" pitchFamily="34" charset="0"/>
              </a:endParaRPr>
            </a:p>
          </p:txBody>
        </p:sp>
      </p:grpSp>
      <p:grpSp>
        <p:nvGrpSpPr>
          <p:cNvPr id="44" name="Group 43">
            <a:extLst>
              <a:ext uri="{FF2B5EF4-FFF2-40B4-BE49-F238E27FC236}">
                <a16:creationId xmlns:a16="http://schemas.microsoft.com/office/drawing/2014/main" id="{8D788B4A-F0EF-2F53-8720-8B5D6490EB1C}"/>
              </a:ext>
            </a:extLst>
          </p:cNvPr>
          <p:cNvGrpSpPr/>
          <p:nvPr/>
        </p:nvGrpSpPr>
        <p:grpSpPr>
          <a:xfrm>
            <a:off x="11160000" y="4153961"/>
            <a:ext cx="9432000" cy="8140285"/>
            <a:chOff x="11321719" y="5244066"/>
            <a:chExt cx="9432000" cy="8140285"/>
          </a:xfrm>
        </p:grpSpPr>
        <p:sp>
          <p:nvSpPr>
            <p:cNvPr id="36" name="TextBox 35">
              <a:extLst>
                <a:ext uri="{FF2B5EF4-FFF2-40B4-BE49-F238E27FC236}">
                  <a16:creationId xmlns:a16="http://schemas.microsoft.com/office/drawing/2014/main" id="{F10142A8-2CD7-E937-983C-EC2F8D7D6EA1}"/>
                </a:ext>
              </a:extLst>
            </p:cNvPr>
            <p:cNvSpPr txBox="1"/>
            <p:nvPr/>
          </p:nvSpPr>
          <p:spPr>
            <a:xfrm>
              <a:off x="11321719" y="5244066"/>
              <a:ext cx="9432000" cy="492443"/>
            </a:xfrm>
            <a:prstGeom prst="rect">
              <a:avLst/>
            </a:prstGeom>
            <a:noFill/>
          </p:spPr>
          <p:txBody>
            <a:bodyPr wrap="square" rtlCol="0">
              <a:spAutoFit/>
            </a:bodyPr>
            <a:lstStyle/>
            <a:p>
              <a:pPr algn="ctr"/>
              <a:r>
                <a:rPr lang="pt-BR" sz="2600" dirty="0">
                  <a:solidFill>
                    <a:srgbClr val="073763"/>
                  </a:solidFill>
                  <a:latin typeface="Lato SemiBold" panose="020F0502020204030203" pitchFamily="34" charset="0"/>
                  <a:ea typeface="Lato SemiBold" panose="020F0502020204030203" pitchFamily="34" charset="0"/>
                  <a:cs typeface="Lato SemiBold" panose="020F0502020204030203" pitchFamily="34" charset="0"/>
                </a:rPr>
                <a:t>Introdução</a:t>
              </a:r>
            </a:p>
          </p:txBody>
        </p:sp>
        <p:cxnSp>
          <p:nvCxnSpPr>
            <p:cNvPr id="37" name="Straight Connector 36">
              <a:extLst>
                <a:ext uri="{FF2B5EF4-FFF2-40B4-BE49-F238E27FC236}">
                  <a16:creationId xmlns:a16="http://schemas.microsoft.com/office/drawing/2014/main" id="{BA4B7C0B-C14E-27C4-DAF9-DCCAFEDE7659}"/>
                </a:ext>
              </a:extLst>
            </p:cNvPr>
            <p:cNvCxnSpPr/>
            <p:nvPr/>
          </p:nvCxnSpPr>
          <p:spPr>
            <a:xfrm>
              <a:off x="11321719" y="5777163"/>
              <a:ext cx="9432000" cy="0"/>
            </a:xfrm>
            <a:prstGeom prst="line">
              <a:avLst/>
            </a:prstGeom>
            <a:ln w="15875">
              <a:solidFill>
                <a:srgbClr val="073763"/>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99EE563-8B5E-B762-CBCD-961A899E21CF}"/>
                </a:ext>
              </a:extLst>
            </p:cNvPr>
            <p:cNvSpPr txBox="1"/>
            <p:nvPr/>
          </p:nvSpPr>
          <p:spPr>
            <a:xfrm>
              <a:off x="11321719" y="5905381"/>
              <a:ext cx="9432000" cy="7478970"/>
            </a:xfrm>
            <a:prstGeom prst="rect">
              <a:avLst/>
            </a:prstGeom>
            <a:noFill/>
          </p:spPr>
          <p:txBody>
            <a:bodyPr wrap="square" rtlCol="0">
              <a:spAutoFit/>
            </a:bodyPr>
            <a:lstStyle/>
            <a:p>
              <a:pPr algn="just"/>
              <a:r>
                <a:rPr lang="pt-BR" sz="2000" b="0" i="0" dirty="0">
                  <a:effectLst/>
                  <a:latin typeface="Lato" panose="020F0502020204030203" pitchFamily="34" charset="0"/>
                  <a:ea typeface="Lato Thin" panose="020F0502020204030204" pitchFamily="34" charset="0"/>
                  <a:cs typeface="Lato Thin" panose="020F0502020204030204" pitchFamily="34" charset="0"/>
                </a:rPr>
                <a:t>Lorem ipsum dolor sit amet, consectetur adipiscing elit. Aliquam consequat aliquet augue, ut imperdiet arcu pharetra ut. Nulla odio massa, gravida quis eros at, auctor molestie libero. Quisque ex dolor, feugiat sed lacus eget, bibendum vulputate nibh. Vestibulum sed nibh facilisis, facilisis ligula a, varius turpis. Duis eget pharetra libero. Maecenas nulla odio, luctus sed tempor eget, egestas eget enim. Sed nisi sapien, semper ut fermentum in, dictum nec leo. Vivamus dignissim, risus sit amet aliquet tincidunt, eros ligula bibendum ante, eget iaculis risus ipsum eu tellus. Duis venenatis urna non porttitor tristique. Lorem ipsum dolor sit amet, consectetur adipiscing elit. Aliquam consequat aliquet augue, ut imperdiet arcu pharetra ut. Nulla odio massa, gravida quis eros at, auctor molestie libero. Quisque ex dolor, feugiat sed lacus eget, bibendum vulputate nibh. Vestibulum sed nibh facilisis, facilisis ligula a, varius turpis. Duis eget pharetra libero. Maecenas nulla odio, luctus sed tempor eget, egestas eget enim. Sed nisi sapien, semper ut fermentum in, dictum nec leo. Vivamus dignissim, risus sit amet aliquet tincidunt, eros ligula bibendum ante, eget iaculis risus ipsum eu tellus. Duis venenatis urna non porttitor tristique. Aliquam consequat aliquet augue, ut imperdiet arcu pharetra ut. Nulla odio massa, gravida quis eros at, auctor molestie libero. Quisque ex dolor, feugiat sed lacus eget, bibendum vulputate nibh. Vestibulum sed nibh facilisis, facilisis ligula a, varius turpis. Duis eget pharetra libero. Maecenas nulla odio, luctus sed tempor eget, egestas eget enim. Sed nisi sapien, semper ut fermentum in, dictum nec leo. Vivamus dignissim, risus sit amet aliquet tincidunt, eros ligula bibendum ante, eget iaculis risus ipsum eu tellus. Duis venenatis urna non porttitor tristique.</a:t>
              </a:r>
              <a:endParaRPr lang="pt-BR" sz="2000" dirty="0">
                <a:latin typeface="Lato" panose="020F0502020204030203" pitchFamily="34" charset="0"/>
                <a:ea typeface="Lato Thin" panose="020F0502020204030204" pitchFamily="34" charset="0"/>
                <a:cs typeface="Lato Thin" panose="020F0502020204030204" pitchFamily="34" charset="0"/>
              </a:endParaRPr>
            </a:p>
            <a:p>
              <a:pPr algn="just"/>
              <a:endParaRPr lang="pt-BR" sz="2000" dirty="0">
                <a:latin typeface="Lato" panose="020F0502020204030203" pitchFamily="34" charset="0"/>
                <a:ea typeface="Lato Thin" panose="020F0502020204030204" pitchFamily="34" charset="0"/>
                <a:cs typeface="Lato Thin" panose="020F0502020204030204" pitchFamily="34" charset="0"/>
              </a:endParaRPr>
            </a:p>
            <a:p>
              <a:pPr algn="just"/>
              <a:endParaRPr lang="pt-BR" sz="2000" dirty="0">
                <a:latin typeface="Lato" panose="020F0502020204030203" pitchFamily="34" charset="0"/>
                <a:ea typeface="Lato Thin" panose="020F0502020204030204" pitchFamily="34" charset="0"/>
                <a:cs typeface="Lato Thin" panose="020F0502020204030204" pitchFamily="34" charset="0"/>
              </a:endParaRPr>
            </a:p>
          </p:txBody>
        </p:sp>
      </p:grpSp>
      <p:sp>
        <p:nvSpPr>
          <p:cNvPr id="47" name="Rectangle 46">
            <a:extLst>
              <a:ext uri="{FF2B5EF4-FFF2-40B4-BE49-F238E27FC236}">
                <a16:creationId xmlns:a16="http://schemas.microsoft.com/office/drawing/2014/main" id="{8D127BA1-F4C5-8483-BA5F-461005376556}"/>
              </a:ext>
            </a:extLst>
          </p:cNvPr>
          <p:cNvSpPr/>
          <p:nvPr/>
        </p:nvSpPr>
        <p:spPr>
          <a:xfrm>
            <a:off x="0" y="29550559"/>
            <a:ext cx="21383625" cy="728348"/>
          </a:xfrm>
          <a:prstGeom prst="rect">
            <a:avLst/>
          </a:prstGeom>
          <a:solidFill>
            <a:srgbClr val="0737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71" dirty="0"/>
          </a:p>
        </p:txBody>
      </p:sp>
      <p:sp>
        <p:nvSpPr>
          <p:cNvPr id="49" name="Rectangle 48">
            <a:extLst>
              <a:ext uri="{FF2B5EF4-FFF2-40B4-BE49-F238E27FC236}">
                <a16:creationId xmlns:a16="http://schemas.microsoft.com/office/drawing/2014/main" id="{FCA58B80-D75F-E089-3634-F460A573AD56}"/>
              </a:ext>
            </a:extLst>
          </p:cNvPr>
          <p:cNvSpPr/>
          <p:nvPr/>
        </p:nvSpPr>
        <p:spPr>
          <a:xfrm>
            <a:off x="0" y="29510207"/>
            <a:ext cx="21383625" cy="54000"/>
          </a:xfrm>
          <a:prstGeom prst="rect">
            <a:avLst/>
          </a:prstGeom>
          <a:solidFill>
            <a:schemeClr val="tx1"/>
          </a:solidFill>
          <a:ln w="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TextBox 49">
            <a:extLst>
              <a:ext uri="{FF2B5EF4-FFF2-40B4-BE49-F238E27FC236}">
                <a16:creationId xmlns:a16="http://schemas.microsoft.com/office/drawing/2014/main" id="{6B9A8D12-AEA5-CBE0-6F79-CDA8107B7EB6}"/>
              </a:ext>
            </a:extLst>
          </p:cNvPr>
          <p:cNvSpPr txBox="1"/>
          <p:nvPr/>
        </p:nvSpPr>
        <p:spPr>
          <a:xfrm>
            <a:off x="12988800" y="29714678"/>
            <a:ext cx="8218863" cy="400110"/>
          </a:xfrm>
          <a:prstGeom prst="rect">
            <a:avLst/>
          </a:prstGeom>
          <a:noFill/>
        </p:spPr>
        <p:txBody>
          <a:bodyPr wrap="square" rtlCol="0">
            <a:spAutoFit/>
          </a:bodyPr>
          <a:lstStyle/>
          <a:p>
            <a:r>
              <a:rPr lang="pt-BR" sz="2000" dirty="0">
                <a:solidFill>
                  <a:schemeClr val="bg1"/>
                </a:solidFill>
                <a:latin typeface="Lato Light" panose="020F0502020204030203" pitchFamily="34" charset="0"/>
                <a:ea typeface="Lato Medium" panose="020F0502020204030203" pitchFamily="34" charset="0"/>
                <a:cs typeface="Lato Medium" panose="020F0502020204030203" pitchFamily="34" charset="0"/>
              </a:rPr>
              <a:t>Trabalho disponível em: https://www.linux.ime.usp.br/~lucalb/mac0499/</a:t>
            </a:r>
          </a:p>
        </p:txBody>
      </p:sp>
    </p:spTree>
    <p:extLst>
      <p:ext uri="{BB962C8B-B14F-4D97-AF65-F5344CB8AC3E}">
        <p14:creationId xmlns:p14="http://schemas.microsoft.com/office/powerpoint/2010/main" val="16008723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761</TotalTime>
  <Words>982</Words>
  <Application>Microsoft Office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vt:lpstr>
      <vt:lpstr>Lato Light</vt:lpstr>
      <vt:lpstr>Lato Medium</vt:lpstr>
      <vt:lpstr>Lato SemiBold</vt:lpstr>
      <vt:lpstr>Office Theme</vt:lpstr>
      <vt:lpstr>Treinamento de classificadores usando imagens artificiais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dc:creator>
  <cp:lastModifiedBy>luca barcelos</cp:lastModifiedBy>
  <cp:revision>2</cp:revision>
  <dcterms:created xsi:type="dcterms:W3CDTF">2023-12-05T14:32:04Z</dcterms:created>
  <dcterms:modified xsi:type="dcterms:W3CDTF">2023-12-07T02:31:23Z</dcterms:modified>
</cp:coreProperties>
</file>