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38038-FF47-A419-A430-C3342876B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FAC25DE-A59F-3458-4A13-BE0ABF0AB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9C6D23-1E9E-00CF-AF17-9280F2BA0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3829-CA59-4BB6-BE20-12351E43F592}" type="datetimeFigureOut">
              <a:rPr lang="it-IT" smtClean="0"/>
              <a:t>19/11/2023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4A0B52-D9CC-815E-6934-BF6A4729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8C11B2-8D8B-98F7-972A-20B1E48F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79E-0273-44EF-88A8-FE8CD89811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927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A2D60D-30E8-60CF-0921-6388487E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12F69B4-D2ED-F4F0-DC7B-02061AB52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5EB86E-ED35-3135-40EC-1A72808F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3829-CA59-4BB6-BE20-12351E43F592}" type="datetimeFigureOut">
              <a:rPr lang="it-IT" smtClean="0"/>
              <a:t>19/11/2023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E9C277-6241-916A-7634-B6FB1609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4AA331-849A-AA07-4584-8DFA4CED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79E-0273-44EF-88A8-FE8CD89811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56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AB908FC-F89C-8DB6-5132-A97CD31DE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9816DC9-9A42-1D4E-C2EE-C83314F0E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25C2A2-29DC-C961-9C71-0A5C35CA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3829-CA59-4BB6-BE20-12351E43F592}" type="datetimeFigureOut">
              <a:rPr lang="it-IT" smtClean="0"/>
              <a:t>19/11/2023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EA14A8-0C8A-412D-E297-89AF7E789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91790F-E925-94C7-4FD1-84981977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79E-0273-44EF-88A8-FE8CD89811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16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A5FB21-72D0-390C-43A7-DE68154D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79F4FB-E753-D78D-4F65-C32EB9B7F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1B75F0-D931-B49B-F359-D12C4811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3829-CA59-4BB6-BE20-12351E43F592}" type="datetimeFigureOut">
              <a:rPr lang="it-IT" smtClean="0"/>
              <a:t>19/11/2023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7C8CCC-2862-8904-89AC-53C88C37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4BFA05-0E45-C6FF-368D-BF83E0E4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79E-0273-44EF-88A8-FE8CD89811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989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88416A-FA60-8BC8-89B8-FE5A0419F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333DA9-2CD0-3669-108A-788303855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BAC567-9BA3-5EFD-E2B4-2DDC306BD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3829-CA59-4BB6-BE20-12351E43F592}" type="datetimeFigureOut">
              <a:rPr lang="it-IT" smtClean="0"/>
              <a:t>19/11/2023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66DD2D-33E4-C05D-207C-2D8BC244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C7F650-EC17-D274-A209-C4D4F093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79E-0273-44EF-88A8-FE8CD89811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62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273C08-B13D-F2BA-05DB-E721C368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561CD6-B4E4-BF85-BDFC-372C64D72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F616D04-0EFC-B14A-5C0D-5AA5E1E9E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C9C59FC-D1F7-9AB3-A08C-3CF0BEAA3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3829-CA59-4BB6-BE20-12351E43F592}" type="datetimeFigureOut">
              <a:rPr lang="it-IT" smtClean="0"/>
              <a:t>19/11/2023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3350459-4DD2-7216-A928-B4CBE91C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EEE68A-C13C-DCFE-D125-78B84D90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79E-0273-44EF-88A8-FE8CD89811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29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48C88B-828D-D4EE-C57D-B110EDE6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84FBEF6-7350-74E7-D5B3-15ABB3001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8EC30C8-4244-07E5-D768-62D791088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BC0D422-48EA-3883-F0F5-90C29CE8F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8D34CC4-800E-06B5-9956-99AA7204C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0DA3A9-3BC7-7092-1D72-3F3C7D2B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3829-CA59-4BB6-BE20-12351E43F592}" type="datetimeFigureOut">
              <a:rPr lang="it-IT" smtClean="0"/>
              <a:t>19/11/2023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220ED14-7829-641F-4DD2-9BB872B4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81F9294-696F-4430-98E7-157425ED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79E-0273-44EF-88A8-FE8CD89811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313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E558EB-F729-569C-04EA-684DBFB0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5713361-B186-C082-FC04-204D0816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3829-CA59-4BB6-BE20-12351E43F592}" type="datetimeFigureOut">
              <a:rPr lang="it-IT" smtClean="0"/>
              <a:t>19/11/2023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3E27648-1ACA-D65B-1472-8A863856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A451D02-990F-B8EA-D746-2B587C12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79E-0273-44EF-88A8-FE8CD89811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465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893AAB4-5727-1751-DF21-D60661CD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3829-CA59-4BB6-BE20-12351E43F592}" type="datetimeFigureOut">
              <a:rPr lang="it-IT" smtClean="0"/>
              <a:t>19/11/2023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652A32C-2797-B3B2-4D6C-70485A3D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8C5C1D4-E1C1-D656-2DA3-0ED2E11F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79E-0273-44EF-88A8-FE8CD89811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477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313577-6D04-19A3-2BC4-95698E613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50502A-DE70-1EFF-ACB4-772111D7E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9EB2173-61FE-6B5C-4ED5-BF90D405B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9F3CA99-2386-73C6-579D-08921B02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3829-CA59-4BB6-BE20-12351E43F592}" type="datetimeFigureOut">
              <a:rPr lang="it-IT" smtClean="0"/>
              <a:t>19/11/2023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F17B1F0-AE2B-DF4D-053B-FDDCCD2F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A853EE-D06E-C518-D91B-16A8EEA2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79E-0273-44EF-88A8-FE8CD89811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599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254518-983A-CCBD-73E7-9069A78B5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83E920E-D7F0-4BF0-965B-6960F9801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DC3D2F-1E54-146A-0146-7C7E40A3A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333F676-6D63-B552-5C7F-E2C37F25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3829-CA59-4BB6-BE20-12351E43F592}" type="datetimeFigureOut">
              <a:rPr lang="it-IT" smtClean="0"/>
              <a:t>19/11/2023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02EB93A-5645-4526-EB84-DA7FAC4F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1C1891-B9C9-1728-98C7-2477323D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6879E-0273-44EF-88A8-FE8CD89811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015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1E8D2B9-4B76-49D4-D778-F3FF76073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F91007-1734-9F7F-5ED6-DCB21DBA4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62C54F-779F-7512-A85F-920965EEE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F3829-CA59-4BB6-BE20-12351E43F592}" type="datetimeFigureOut">
              <a:rPr lang="it-IT" smtClean="0"/>
              <a:t>19/11/2023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C0D296-BB1E-872F-D105-02C214040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477B60-6381-FF2E-F2AF-C89DB6D23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6879E-0273-44EF-88A8-FE8CD89811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33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EA6BCC9-3F37-8D7F-B0C0-81B26D94E8D5}"/>
              </a:ext>
            </a:extLst>
          </p:cNvPr>
          <p:cNvSpPr txBox="1"/>
          <p:nvPr/>
        </p:nvSpPr>
        <p:spPr>
          <a:xfrm>
            <a:off x="4149542" y="2313622"/>
            <a:ext cx="42242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>
                <a:solidFill>
                  <a:schemeClr val="bg1"/>
                </a:solidFill>
                <a:latin typeface="Joystix Monospace" panose="02010609020102020304" pitchFamily="49" charset="0"/>
              </a:rPr>
              <a:t>Pong game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851C848-D66A-851C-40DD-C65EDC9D8311}"/>
              </a:ext>
            </a:extLst>
          </p:cNvPr>
          <p:cNvSpPr txBox="1"/>
          <p:nvPr/>
        </p:nvSpPr>
        <p:spPr>
          <a:xfrm>
            <a:off x="2493992" y="3083063"/>
            <a:ext cx="7204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  <a:latin typeface="Joystix Monospace" panose="02010609020102020304" pitchFamily="49" charset="0"/>
              </a:rPr>
              <a:t>By </a:t>
            </a:r>
          </a:p>
          <a:p>
            <a:r>
              <a:rPr lang="it-IT" sz="2400" dirty="0" err="1">
                <a:solidFill>
                  <a:schemeClr val="bg1"/>
                </a:solidFill>
                <a:latin typeface="Joystix Monospace" panose="02010609020102020304" pitchFamily="49" charset="0"/>
              </a:rPr>
              <a:t>bertiato</a:t>
            </a:r>
            <a:r>
              <a:rPr lang="it-IT" sz="2400" dirty="0">
                <a:solidFill>
                  <a:schemeClr val="bg1"/>
                </a:solidFill>
                <a:latin typeface="Joystix Monospace" panose="02010609020102020304" pitchFamily="49" charset="0"/>
              </a:rPr>
              <a:t> luca &amp; radice </a:t>
            </a:r>
            <a:r>
              <a:rPr lang="it-IT" sz="2400" dirty="0" err="1">
                <a:solidFill>
                  <a:schemeClr val="bg1"/>
                </a:solidFill>
                <a:latin typeface="Joystix Monospace" panose="02010609020102020304" pitchFamily="49" charset="0"/>
              </a:rPr>
              <a:t>simone</a:t>
            </a:r>
            <a:endParaRPr lang="it-IT" sz="2400" dirty="0">
              <a:solidFill>
                <a:schemeClr val="bg1"/>
              </a:solidFill>
              <a:latin typeface="Joystix Monospace" panose="020106090201020203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37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2698E88D-7AE6-695D-5DA7-A2DCBDF10EB4}"/>
              </a:ext>
            </a:extLst>
          </p:cNvPr>
          <p:cNvSpPr txBox="1"/>
          <p:nvPr/>
        </p:nvSpPr>
        <p:spPr>
          <a:xfrm>
            <a:off x="1098661" y="2305615"/>
            <a:ext cx="99946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  <a:latin typeface="Joystix Monospace" panose="02010609020102020304" pitchFamily="49" charset="0"/>
              </a:rPr>
              <a:t>Abbiamo deciso di Ricreare lo storico Videogioco 2d «</a:t>
            </a:r>
            <a:r>
              <a:rPr lang="it-IT" sz="2800" dirty="0">
                <a:solidFill>
                  <a:srgbClr val="FF0000"/>
                </a:solidFill>
                <a:latin typeface="Joystix Monospace" panose="02010609020102020304" pitchFamily="49" charset="0"/>
              </a:rPr>
              <a:t>pong</a:t>
            </a:r>
            <a:r>
              <a:rPr lang="it-IT" sz="2800" dirty="0">
                <a:solidFill>
                  <a:schemeClr val="bg1"/>
                </a:solidFill>
                <a:latin typeface="Joystix Monospace" panose="02010609020102020304" pitchFamily="49" charset="0"/>
              </a:rPr>
              <a:t>» Adattandolo a una versione multiplayer tra due client sfruttando la comunicazione </a:t>
            </a:r>
            <a:r>
              <a:rPr lang="it-IT" sz="2800" dirty="0">
                <a:solidFill>
                  <a:srgbClr val="FF0000"/>
                </a:solidFill>
                <a:latin typeface="Joystix Monospace" panose="02010609020102020304" pitchFamily="49" charset="0"/>
              </a:rPr>
              <a:t>tcp/ip</a:t>
            </a:r>
          </a:p>
        </p:txBody>
      </p:sp>
    </p:spTree>
    <p:extLst>
      <p:ext uri="{BB962C8B-B14F-4D97-AF65-F5344CB8AC3E}">
        <p14:creationId xmlns:p14="http://schemas.microsoft.com/office/powerpoint/2010/main" val="122193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4D8EFA-BAE7-185C-2A9C-350BA786E3D6}"/>
              </a:ext>
            </a:extLst>
          </p:cNvPr>
          <p:cNvSpPr txBox="1"/>
          <p:nvPr/>
        </p:nvSpPr>
        <p:spPr>
          <a:xfrm>
            <a:off x="294271" y="242352"/>
            <a:ext cx="50312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  <a:latin typeface="Joystix Monospace" panose="02010609020102020304" pitchFamily="49" charset="0"/>
              </a:rPr>
              <a:t>Il campo da gioco si presenta così:</a:t>
            </a:r>
            <a:endParaRPr lang="it-IT" sz="2800" dirty="0">
              <a:solidFill>
                <a:srgbClr val="FF0000"/>
              </a:solidFill>
              <a:latin typeface="Joystix Monospace" panose="02010609020102020304" pitchFamily="49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4735FA6-9B9C-E5F7-F828-0BD7CDF2A8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4" r="1"/>
          <a:stretch/>
        </p:blipFill>
        <p:spPr>
          <a:xfrm>
            <a:off x="2809874" y="2312809"/>
            <a:ext cx="6619875" cy="3184882"/>
          </a:xfrm>
          <a:prstGeom prst="rect">
            <a:avLst/>
          </a:prstGeom>
          <a:ln>
            <a:solidFill>
              <a:schemeClr val="bg1"/>
            </a:solidFill>
            <a:prstDash val="sysDash"/>
          </a:ln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156D4AF-404A-C17B-2975-5EF8017F0D52}"/>
              </a:ext>
            </a:extLst>
          </p:cNvPr>
          <p:cNvCxnSpPr>
            <a:cxnSpLocks/>
          </p:cNvCxnSpPr>
          <p:nvPr/>
        </p:nvCxnSpPr>
        <p:spPr>
          <a:xfrm flipH="1" flipV="1">
            <a:off x="5648325" y="2041843"/>
            <a:ext cx="133350" cy="3394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7C0B4F9-069C-A189-BB2A-D5B256128BC9}"/>
              </a:ext>
            </a:extLst>
          </p:cNvPr>
          <p:cNvSpPr txBox="1"/>
          <p:nvPr/>
        </p:nvSpPr>
        <p:spPr>
          <a:xfrm>
            <a:off x="4466167" y="1764844"/>
            <a:ext cx="127635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bg1"/>
                </a:solidFill>
                <a:latin typeface="Joystix Monospace" panose="02010609020102020304" pitchFamily="49" charset="0"/>
              </a:rPr>
              <a:t>Set vinti</a:t>
            </a:r>
            <a:endParaRPr lang="it-IT" sz="1200" dirty="0">
              <a:solidFill>
                <a:srgbClr val="FF0000"/>
              </a:solidFill>
              <a:latin typeface="Joystix Monospace" panose="02010609020102020304" pitchFamily="49" charset="0"/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6772BF5-E5AB-B351-21B5-55E11E6BA317}"/>
              </a:ext>
            </a:extLst>
          </p:cNvPr>
          <p:cNvCxnSpPr>
            <a:cxnSpLocks/>
          </p:cNvCxnSpPr>
          <p:nvPr/>
        </p:nvCxnSpPr>
        <p:spPr>
          <a:xfrm flipV="1">
            <a:off x="6324600" y="2041843"/>
            <a:ext cx="124885" cy="3394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261E7C7-1BD6-5705-DD9F-DFBA3DA350C3}"/>
              </a:ext>
            </a:extLst>
          </p:cNvPr>
          <p:cNvSpPr txBox="1"/>
          <p:nvPr/>
        </p:nvSpPr>
        <p:spPr>
          <a:xfrm>
            <a:off x="6324600" y="1764844"/>
            <a:ext cx="127635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bg1"/>
                </a:solidFill>
                <a:latin typeface="Joystix Monospace" panose="02010609020102020304" pitchFamily="49" charset="0"/>
              </a:rPr>
              <a:t>punteggio</a:t>
            </a:r>
            <a:endParaRPr lang="it-IT" sz="1200" dirty="0">
              <a:solidFill>
                <a:srgbClr val="FF0000"/>
              </a:solidFill>
              <a:latin typeface="Joystix Monospace" panose="02010609020102020304" pitchFamily="49" charset="0"/>
            </a:endParaRP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D9C926D-A0E2-EC28-8B43-11F6618CB857}"/>
              </a:ext>
            </a:extLst>
          </p:cNvPr>
          <p:cNvCxnSpPr>
            <a:cxnSpLocks/>
          </p:cNvCxnSpPr>
          <p:nvPr/>
        </p:nvCxnSpPr>
        <p:spPr>
          <a:xfrm flipH="1" flipV="1">
            <a:off x="2295525" y="3219450"/>
            <a:ext cx="588489" cy="20778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A8A453C-B918-748E-64B8-316D19309B09}"/>
              </a:ext>
            </a:extLst>
          </p:cNvPr>
          <p:cNvSpPr txBox="1"/>
          <p:nvPr/>
        </p:nvSpPr>
        <p:spPr>
          <a:xfrm>
            <a:off x="1019175" y="3038564"/>
            <a:ext cx="127635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bg1"/>
                </a:solidFill>
                <a:latin typeface="Joystix Monospace" panose="02010609020102020304" pitchFamily="49" charset="0"/>
              </a:rPr>
              <a:t>racchetta</a:t>
            </a:r>
            <a:endParaRPr lang="it-IT" sz="1200" dirty="0">
              <a:solidFill>
                <a:srgbClr val="FF0000"/>
              </a:solidFill>
              <a:latin typeface="Joystix Monospace" panose="02010609020102020304" pitchFamily="49" charset="0"/>
            </a:endParaRP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5D4674A8-611A-4C27-D3CE-F136821960A7}"/>
              </a:ext>
            </a:extLst>
          </p:cNvPr>
          <p:cNvCxnSpPr>
            <a:cxnSpLocks/>
          </p:cNvCxnSpPr>
          <p:nvPr/>
        </p:nvCxnSpPr>
        <p:spPr>
          <a:xfrm flipH="1">
            <a:off x="5553075" y="4076700"/>
            <a:ext cx="542925" cy="16919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7D4A236-3E00-0F19-3CC8-E988222CC9C1}"/>
              </a:ext>
            </a:extLst>
          </p:cNvPr>
          <p:cNvSpPr txBox="1"/>
          <p:nvPr/>
        </p:nvSpPr>
        <p:spPr>
          <a:xfrm>
            <a:off x="4914900" y="5768657"/>
            <a:ext cx="127635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bg1"/>
                </a:solidFill>
                <a:latin typeface="Joystix Monospace" panose="02010609020102020304" pitchFamily="49" charset="0"/>
              </a:rPr>
              <a:t>pallina</a:t>
            </a:r>
            <a:endParaRPr lang="it-IT" sz="1200" dirty="0">
              <a:solidFill>
                <a:srgbClr val="FF0000"/>
              </a:solidFill>
              <a:latin typeface="Joystix Monospace" panose="020106090201020203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50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761A8D3-44DE-E5DB-738C-061BC868F717}"/>
              </a:ext>
            </a:extLst>
          </p:cNvPr>
          <p:cNvSpPr txBox="1"/>
          <p:nvPr/>
        </p:nvSpPr>
        <p:spPr>
          <a:xfrm>
            <a:off x="2187630" y="2521059"/>
            <a:ext cx="78167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  <a:latin typeface="Joystix Monospace" panose="02010609020102020304" pitchFamily="49" charset="0"/>
              </a:rPr>
              <a:t>Le regole sono molto semplici:</a:t>
            </a:r>
          </a:p>
          <a:p>
            <a:pPr algn="ctr"/>
            <a:r>
              <a:rPr lang="it-IT" sz="2800" dirty="0">
                <a:solidFill>
                  <a:schemeClr val="bg1"/>
                </a:solidFill>
                <a:latin typeface="Joystix Monospace" panose="02010609020102020304" pitchFamily="49" charset="0"/>
              </a:rPr>
              <a:t>Il primo giocatore a vincere </a:t>
            </a:r>
            <a:r>
              <a:rPr lang="it-IT" sz="2800">
                <a:solidFill>
                  <a:schemeClr val="bg1"/>
                </a:solidFill>
                <a:latin typeface="Joystix Monospace" panose="02010609020102020304" pitchFamily="49" charset="0"/>
              </a:rPr>
              <a:t>tre set </a:t>
            </a:r>
            <a:r>
              <a:rPr lang="it-IT" sz="2800">
                <a:solidFill>
                  <a:srgbClr val="FF0000"/>
                </a:solidFill>
                <a:latin typeface="Joystix Monospace" panose="02010609020102020304" pitchFamily="49" charset="0"/>
              </a:rPr>
              <a:t>vince</a:t>
            </a:r>
            <a:endParaRPr lang="it-IT" sz="2800" dirty="0">
              <a:solidFill>
                <a:srgbClr val="FF0000"/>
              </a:solidFill>
              <a:latin typeface="Joystix Monospace" panose="020106090201020203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39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240EE66-841F-7B32-6F16-BCD8147448B2}"/>
              </a:ext>
            </a:extLst>
          </p:cNvPr>
          <p:cNvSpPr txBox="1"/>
          <p:nvPr/>
        </p:nvSpPr>
        <p:spPr>
          <a:xfrm>
            <a:off x="669951" y="1413897"/>
            <a:ext cx="10852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  <a:latin typeface="Joystix Monospace" panose="02010609020102020304" pitchFamily="49" charset="0"/>
              </a:rPr>
              <a:t>La gestione del gioco è completamente affidata a un </a:t>
            </a:r>
            <a:r>
              <a:rPr lang="it-IT" sz="2800" dirty="0">
                <a:solidFill>
                  <a:srgbClr val="FF0000"/>
                </a:solidFill>
                <a:latin typeface="Joystix Monospace" panose="02010609020102020304" pitchFamily="49" charset="0"/>
              </a:rPr>
              <a:t>server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1D0D9F6-DBAA-1C53-E580-3506CD81685F}"/>
              </a:ext>
            </a:extLst>
          </p:cNvPr>
          <p:cNvSpPr txBox="1"/>
          <p:nvPr/>
        </p:nvSpPr>
        <p:spPr>
          <a:xfrm>
            <a:off x="669952" y="3197334"/>
            <a:ext cx="108520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  <a:latin typeface="Joystix Monospace" panose="02010609020102020304" pitchFamily="49" charset="0"/>
              </a:rPr>
              <a:t>I messaggi di invio/chiusura, il campo iniziale e il campo aggiornato vengono quindi elaborati del server che invia le informazioni ai due giocatori sottoforma di stringa </a:t>
            </a:r>
            <a:r>
              <a:rPr lang="it-IT" sz="2800" dirty="0">
                <a:solidFill>
                  <a:srgbClr val="FF0000"/>
                </a:solidFill>
                <a:latin typeface="Joystix Monospace" panose="02010609020102020304" pitchFamily="49" charset="0"/>
              </a:rPr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623085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81D0D9F6-DBAA-1C53-E580-3506CD81685F}"/>
              </a:ext>
            </a:extLst>
          </p:cNvPr>
          <p:cNvSpPr txBox="1"/>
          <p:nvPr/>
        </p:nvSpPr>
        <p:spPr>
          <a:xfrm>
            <a:off x="900801" y="2521059"/>
            <a:ext cx="103903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oystix Monospace" panose="02010609020102020304" pitchFamily="49" charset="0"/>
                <a:ea typeface="+mn-ea"/>
                <a:cs typeface="+mn-cs"/>
              </a:rPr>
              <a:t>Per rendere il gioco più divertente e intrigante abbiamo optato per l’aggiunta di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Joystix Monospace" panose="02010609020102020304" pitchFamily="49" charset="0"/>
                <a:ea typeface="+mn-ea"/>
                <a:cs typeface="+mn-cs"/>
              </a:rPr>
              <a:t>power up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Joystix Monospace" panose="02010609020102020304" pitchFamily="49" charset="0"/>
                <a:ea typeface="+mn-ea"/>
                <a:cs typeface="+mn-cs"/>
              </a:rPr>
              <a:t>che si generano regolarmente</a:t>
            </a:r>
          </a:p>
        </p:txBody>
      </p:sp>
    </p:spTree>
    <p:extLst>
      <p:ext uri="{BB962C8B-B14F-4D97-AF65-F5344CB8AC3E}">
        <p14:creationId xmlns:p14="http://schemas.microsoft.com/office/powerpoint/2010/main" val="2590835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81D0D9F6-DBAA-1C53-E580-3506CD81685F}"/>
              </a:ext>
            </a:extLst>
          </p:cNvPr>
          <p:cNvSpPr txBox="1"/>
          <p:nvPr/>
        </p:nvSpPr>
        <p:spPr>
          <a:xfrm>
            <a:off x="2553196" y="2951945"/>
            <a:ext cx="7085608" cy="9541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oystix Monospace" panose="02010609020102020304" pitchFamily="49" charset="0"/>
                <a:ea typeface="+mn-ea"/>
                <a:cs typeface="+mn-cs"/>
              </a:rPr>
              <a:t>Grazie per aver provato il nostro gioco!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51D4D05-A7DC-7A49-A87D-9C9D4D10B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63990">
            <a:off x="9073349" y="3340597"/>
            <a:ext cx="1130908" cy="113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600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127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Joystix Monospace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Radice Simone</dc:creator>
  <cp:lastModifiedBy>Radice Simone</cp:lastModifiedBy>
  <cp:revision>4</cp:revision>
  <dcterms:created xsi:type="dcterms:W3CDTF">2023-11-19T15:33:33Z</dcterms:created>
  <dcterms:modified xsi:type="dcterms:W3CDTF">2023-11-19T17:47:59Z</dcterms:modified>
</cp:coreProperties>
</file>