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7747-4604-48EC-873D-FD414A840B60}" v="4" dt="2024-05-28T06:47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Bertiato" userId="b725c848cd784440" providerId="LiveId" clId="{B4580FE3-4207-4E2A-8B85-E1E005F7D5F3}"/>
    <pc:docChg chg="custSel addSld delSld modSld sldOrd">
      <pc:chgData name="Luca Bertiato" userId="b725c848cd784440" providerId="LiveId" clId="{B4580FE3-4207-4E2A-8B85-E1E005F7D5F3}" dt="2024-05-15T06:36:36.050" v="311" actId="14100"/>
      <pc:docMkLst>
        <pc:docMk/>
      </pc:docMkLst>
      <pc:sldChg chg="modSp">
        <pc:chgData name="Luca Bertiato" userId="b725c848cd784440" providerId="LiveId" clId="{B4580FE3-4207-4E2A-8B85-E1E005F7D5F3}" dt="2024-05-15T06:36:36.050" v="311" actId="14100"/>
        <pc:sldMkLst>
          <pc:docMk/>
          <pc:sldMk cId="2509128123" sldId="256"/>
        </pc:sldMkLst>
        <pc:picChg chg="mod">
          <ac:chgData name="Luca Bertiato" userId="b725c848cd784440" providerId="LiveId" clId="{B4580FE3-4207-4E2A-8B85-E1E005F7D5F3}" dt="2024-05-15T06:36:36.050" v="311" actId="14100"/>
          <ac:picMkLst>
            <pc:docMk/>
            <pc:sldMk cId="2509128123" sldId="256"/>
            <ac:picMk id="1028" creationId="{6B1AB4D8-0132-E939-B935-D1A8131C5901}"/>
          </ac:picMkLst>
        </pc:picChg>
      </pc:sldChg>
      <pc:sldChg chg="addSp delSp modSp mod">
        <pc:chgData name="Luca Bertiato" userId="b725c848cd784440" providerId="LiveId" clId="{B4580FE3-4207-4E2A-8B85-E1E005F7D5F3}" dt="2024-05-15T06:30:29.114" v="218" actId="1076"/>
        <pc:sldMkLst>
          <pc:docMk/>
          <pc:sldMk cId="1289411719" sldId="257"/>
        </pc:sldMkLst>
        <pc:spChg chg="mod">
          <ac:chgData name="Luca Bertiato" userId="b725c848cd784440" providerId="LiveId" clId="{B4580FE3-4207-4E2A-8B85-E1E005F7D5F3}" dt="2024-05-15T06:30:22.167" v="217" actId="5793"/>
          <ac:spMkLst>
            <pc:docMk/>
            <pc:sldMk cId="1289411719" sldId="257"/>
            <ac:spMk id="3" creationId="{A0A91D4D-B097-BCFE-B38D-AB3896AB224C}"/>
          </ac:spMkLst>
        </pc:spChg>
        <pc:spChg chg="mod">
          <ac:chgData name="Luca Bertiato" userId="b725c848cd784440" providerId="LiveId" clId="{B4580FE3-4207-4E2A-8B85-E1E005F7D5F3}" dt="2024-05-15T06:30:29.114" v="218" actId="1076"/>
          <ac:spMkLst>
            <pc:docMk/>
            <pc:sldMk cId="1289411719" sldId="257"/>
            <ac:spMk id="5" creationId="{2010ABBE-DECF-95E2-44BB-B013304BE55E}"/>
          </ac:spMkLst>
        </pc:spChg>
        <pc:spChg chg="del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37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44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51" creationId="{B6CDA21F-E7AF-4C75-8395-33F58D5B0E45}"/>
          </ac:spMkLst>
        </pc:spChg>
        <pc:spChg chg="add">
          <ac:chgData name="Luca Bertiato" userId="b725c848cd784440" providerId="LiveId" clId="{B4580FE3-4207-4E2A-8B85-E1E005F7D5F3}" dt="2024-05-15T06:30:18.112" v="215" actId="26606"/>
          <ac:spMkLst>
            <pc:docMk/>
            <pc:sldMk cId="1289411719" sldId="257"/>
            <ac:spMk id="58" creationId="{D5B0017B-2ECA-49AF-B397-DC140825DF8D}"/>
          </ac:spMkLst>
        </pc:spChg>
        <pc:grpChg chg="del">
          <ac:chgData name="Luca Bertiato" userId="b725c848cd784440" providerId="LiveId" clId="{B4580FE3-4207-4E2A-8B85-E1E005F7D5F3}" dt="2024-05-15T06:30:18.112" v="215" actId="26606"/>
          <ac:grpSpMkLst>
            <pc:docMk/>
            <pc:sldMk cId="1289411719" sldId="257"/>
            <ac:grpSpMk id="39" creationId="{AE1C45F0-260A-458C-96ED-C1F6D2151219}"/>
          </ac:grpSpMkLst>
        </pc:grpChg>
        <pc:grpChg chg="add">
          <ac:chgData name="Luca Bertiato" userId="b725c848cd784440" providerId="LiveId" clId="{B4580FE3-4207-4E2A-8B85-E1E005F7D5F3}" dt="2024-05-15T06:30:18.112" v="215" actId="26606"/>
          <ac:grpSpMkLst>
            <pc:docMk/>
            <pc:sldMk cId="1289411719" sldId="257"/>
            <ac:grpSpMk id="53" creationId="{AE1C45F0-260A-458C-96ED-C1F6D2151219}"/>
          </ac:grpSpMkLst>
        </pc:grpChg>
        <pc:cxnChg chg="del">
          <ac:chgData name="Luca Bertiato" userId="b725c848cd784440" providerId="LiveId" clId="{B4580FE3-4207-4E2A-8B85-E1E005F7D5F3}" dt="2024-05-15T06:30:18.112" v="215" actId="26606"/>
          <ac:cxnSpMkLst>
            <pc:docMk/>
            <pc:sldMk cId="1289411719" sldId="257"/>
            <ac:cxnSpMk id="46" creationId="{6CF1BAF6-AD41-4082-B212-8A1F9A2E8779}"/>
          </ac:cxnSpMkLst>
        </pc:cxnChg>
        <pc:cxnChg chg="add">
          <ac:chgData name="Luca Bertiato" userId="b725c848cd784440" providerId="LiveId" clId="{B4580FE3-4207-4E2A-8B85-E1E005F7D5F3}" dt="2024-05-15T06:30:18.112" v="215" actId="26606"/>
          <ac:cxnSpMkLst>
            <pc:docMk/>
            <pc:sldMk cId="1289411719" sldId="257"/>
            <ac:cxnSpMk id="60" creationId="{6CF1BAF6-AD41-4082-B212-8A1F9A2E8779}"/>
          </ac:cxnSpMkLst>
        </pc:cxnChg>
      </pc:sldChg>
      <pc:sldChg chg="addSp delSp modSp del">
        <pc:chgData name="Luca Bertiato" userId="b725c848cd784440" providerId="LiveId" clId="{B4580FE3-4207-4E2A-8B85-E1E005F7D5F3}" dt="2024-05-15T06:14:38.610" v="13" actId="47"/>
        <pc:sldMkLst>
          <pc:docMk/>
          <pc:sldMk cId="3705709561" sldId="259"/>
        </pc:sldMkLst>
        <pc:spChg chg="del">
          <ac:chgData name="Luca Bertiato" userId="b725c848cd784440" providerId="LiveId" clId="{B4580FE3-4207-4E2A-8B85-E1E005F7D5F3}" dt="2024-05-14T15:23:20.160" v="0"/>
          <ac:spMkLst>
            <pc:docMk/>
            <pc:sldMk cId="3705709561" sldId="259"/>
            <ac:spMk id="3" creationId="{59C443C4-6DC1-C0B3-A393-8B2283CF9BA1}"/>
          </ac:spMkLst>
        </pc:spChg>
        <pc:spChg chg="del">
          <ac:chgData name="Luca Bertiato" userId="b725c848cd784440" providerId="LiveId" clId="{B4580FE3-4207-4E2A-8B85-E1E005F7D5F3}" dt="2024-05-14T22:00:24.880" v="4"/>
          <ac:spMkLst>
            <pc:docMk/>
            <pc:sldMk cId="3705709561" sldId="259"/>
            <ac:spMk id="5" creationId="{4D4C610D-55DE-770D-ED09-3976BF0E4D21}"/>
          </ac:spMkLst>
        </pc:spChg>
        <pc:spChg chg="add mod">
          <ac:chgData name="Luca Bertiato" userId="b725c848cd784440" providerId="LiveId" clId="{B4580FE3-4207-4E2A-8B85-E1E005F7D5F3}" dt="2024-05-15T06:13:38.444" v="5" actId="1076"/>
          <ac:spMkLst>
            <pc:docMk/>
            <pc:sldMk cId="3705709561" sldId="259"/>
            <ac:spMk id="6" creationId="{0FDFABE9-8B67-FFD7-D68C-8098751935A6}"/>
          </ac:spMkLst>
        </pc:spChg>
        <pc:spChg chg="add mod">
          <ac:chgData name="Luca Bertiato" userId="b725c848cd784440" providerId="LiveId" clId="{B4580FE3-4207-4E2A-8B85-E1E005F7D5F3}" dt="2024-05-15T06:13:38.444" v="5" actId="1076"/>
          <ac:spMkLst>
            <pc:docMk/>
            <pc:sldMk cId="3705709561" sldId="259"/>
            <ac:spMk id="7" creationId="{FC539988-F252-AB3A-7654-A45CCF622BA1}"/>
          </ac:spMkLst>
        </pc:spChg>
        <pc:spChg chg="del mod">
          <ac:chgData name="Luca Bertiato" userId="b725c848cd784440" providerId="LiveId" clId="{B4580FE3-4207-4E2A-8B85-E1E005F7D5F3}" dt="2024-05-15T06:13:41.134" v="6" actId="478"/>
          <ac:spMkLst>
            <pc:docMk/>
            <pc:sldMk cId="3705709561" sldId="259"/>
            <ac:spMk id="8" creationId="{E893BF65-2E10-41C1-E80E-44A312A51D4E}"/>
          </ac:spMkLst>
        </pc:spChg>
        <pc:spChg chg="del">
          <ac:chgData name="Luca Bertiato" userId="b725c848cd784440" providerId="LiveId" clId="{B4580FE3-4207-4E2A-8B85-E1E005F7D5F3}" dt="2024-05-14T15:23:26.429" v="1"/>
          <ac:spMkLst>
            <pc:docMk/>
            <pc:sldMk cId="3705709561" sldId="259"/>
            <ac:spMk id="14" creationId="{B3DD2A6B-ECCD-4B89-C6A1-A422298DAB05}"/>
          </ac:spMkLst>
        </pc:spChg>
      </pc:sldChg>
      <pc:sldChg chg="addSp delSp modSp add mod setBg delDesignElem">
        <pc:chgData name="Luca Bertiato" userId="b725c848cd784440" providerId="LiveId" clId="{B4580FE3-4207-4E2A-8B85-E1E005F7D5F3}" dt="2024-05-15T06:29:41.318" v="213" actId="1076"/>
        <pc:sldMkLst>
          <pc:docMk/>
          <pc:sldMk cId="103377029" sldId="260"/>
        </pc:sldMkLst>
        <pc:spChg chg="mod">
          <ac:chgData name="Luca Bertiato" userId="b725c848cd784440" providerId="LiveId" clId="{B4580FE3-4207-4E2A-8B85-E1E005F7D5F3}" dt="2024-05-15T06:29:15.905" v="173" actId="20577"/>
          <ac:spMkLst>
            <pc:docMk/>
            <pc:sldMk cId="103377029" sldId="260"/>
            <ac:spMk id="2" creationId="{8FF6A8C3-2678-E786-CBEB-920E640BFCFF}"/>
          </ac:spMkLst>
        </pc:spChg>
        <pc:spChg chg="mod">
          <ac:chgData name="Luca Bertiato" userId="b725c848cd784440" providerId="LiveId" clId="{B4580FE3-4207-4E2A-8B85-E1E005F7D5F3}" dt="2024-05-15T06:29:41.318" v="213" actId="1076"/>
          <ac:spMkLst>
            <pc:docMk/>
            <pc:sldMk cId="103377029" sldId="260"/>
            <ac:spMk id="4" creationId="{334AFC85-7B2E-B6CD-3C5E-98AA51790BF1}"/>
          </ac:spMkLst>
        </pc:spChg>
        <pc:spChg chg="or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5" creationId="{076D7A59-8D5A-562B-7E47-5F0012F68C4B}"/>
          </ac:spMkLst>
        </pc:spChg>
        <pc:spChg chg="add del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7" creationId="{B6CDA21F-E7AF-4C75-8395-33F58D5B0E45}"/>
          </ac:spMkLst>
        </pc:spChg>
        <pc:spChg chg="add del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9" creationId="{D5B0017B-2ECA-49AF-B397-DC140825DF8D}"/>
          </ac:spMkLst>
        </pc:spChg>
        <pc:spChg chg="del">
          <ac:chgData name="Luca Bertiato" userId="b725c848cd784440" providerId="LiveId" clId="{B4580FE3-4207-4E2A-8B85-E1E005F7D5F3}" dt="2024-05-15T06:13:54.796" v="8"/>
          <ac:spMkLst>
            <pc:docMk/>
            <pc:sldMk cId="103377029" sldId="260"/>
            <ac:spMk id="10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13:54.796" v="8"/>
          <ac:spMkLst>
            <pc:docMk/>
            <pc:sldMk cId="103377029" sldId="260"/>
            <ac:spMk id="17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0" creationId="{2F687420-BEB4-45CD-8226-339BE553B8E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2" creationId="{169CC832-2974-4E8D-90ED-3E2941BA733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4" creationId="{55222F96-971A-4F90-B841-6BAB416C7AC1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6" creationId="{08980754-6F4B-43C9-B9BE-127B6BED6586}"/>
          </ac:spMkLst>
        </pc:spChg>
        <pc:spChg chg="add">
          <ac:chgData name="Luca Bertiato" userId="b725c848cd784440" providerId="LiveId" clId="{B4580FE3-4207-4E2A-8B85-E1E005F7D5F3}" dt="2024-05-15T06:17:24.597" v="49" actId="26606"/>
          <ac:spMkLst>
            <pc:docMk/>
            <pc:sldMk cId="103377029" sldId="260"/>
            <ac:spMk id="28" creationId="{2C1BBA94-3F40-40AA-8BB9-E69E25E537C1}"/>
          </ac:spMkLst>
        </pc:spChg>
        <pc:grpChg chg="add del">
          <ac:chgData name="Luca Bertiato" userId="b725c848cd784440" providerId="LiveId" clId="{B4580FE3-4207-4E2A-8B85-E1E005F7D5F3}" dt="2024-05-15T06:17:24.597" v="49" actId="26606"/>
          <ac:grpSpMkLst>
            <pc:docMk/>
            <pc:sldMk cId="103377029" sldId="260"/>
            <ac:grpSpMk id="8" creationId="{AE1C45F0-260A-458C-96ED-C1F6D2151219}"/>
          </ac:grpSpMkLst>
        </pc:grpChg>
        <pc:grpChg chg="del">
          <ac:chgData name="Luca Bertiato" userId="b725c848cd784440" providerId="LiveId" clId="{B4580FE3-4207-4E2A-8B85-E1E005F7D5F3}" dt="2024-05-15T06:13:54.796" v="8"/>
          <ac:grpSpMkLst>
            <pc:docMk/>
            <pc:sldMk cId="103377029" sldId="260"/>
            <ac:grpSpMk id="12" creationId="{AE1C45F0-260A-458C-96ED-C1F6D2151219}"/>
          </ac:grpSpMkLst>
        </pc:grpChg>
        <pc:picChg chg="add mod">
          <ac:chgData name="Luca Bertiato" userId="b725c848cd784440" providerId="LiveId" clId="{B4580FE3-4207-4E2A-8B85-E1E005F7D5F3}" dt="2024-05-15T06:17:24.597" v="49" actId="26606"/>
          <ac:picMkLst>
            <pc:docMk/>
            <pc:sldMk cId="103377029" sldId="260"/>
            <ac:picMk id="6" creationId="{70D987CE-4900-B164-0DD5-2D3886FFFF73}"/>
          </ac:picMkLst>
        </pc:picChg>
        <pc:cxnChg chg="add del">
          <ac:chgData name="Luca Bertiato" userId="b725c848cd784440" providerId="LiveId" clId="{B4580FE3-4207-4E2A-8B85-E1E005F7D5F3}" dt="2024-05-15T06:17:24.597" v="49" actId="26606"/>
          <ac:cxnSpMkLst>
            <pc:docMk/>
            <pc:sldMk cId="103377029" sldId="260"/>
            <ac:cxnSpMk id="11" creationId="{6CF1BAF6-AD41-4082-B212-8A1F9A2E8779}"/>
          </ac:cxnSpMkLst>
        </pc:cxnChg>
        <pc:cxnChg chg="del">
          <ac:chgData name="Luca Bertiato" userId="b725c848cd784440" providerId="LiveId" clId="{B4580FE3-4207-4E2A-8B85-E1E005F7D5F3}" dt="2024-05-15T06:13:54.796" v="8"/>
          <ac:cxnSpMkLst>
            <pc:docMk/>
            <pc:sldMk cId="103377029" sldId="260"/>
            <ac:cxnSpMk id="19" creationId="{6CF1BAF6-AD41-4082-B212-8A1F9A2E8779}"/>
          </ac:cxnSpMkLst>
        </pc:cxnChg>
      </pc:sldChg>
      <pc:sldChg chg="addSp delSp modSp add mod ord setBg delDesignElem">
        <pc:chgData name="Luca Bertiato" userId="b725c848cd784440" providerId="LiveId" clId="{B4580FE3-4207-4E2A-8B85-E1E005F7D5F3}" dt="2024-05-15T06:30:41.304" v="219"/>
        <pc:sldMkLst>
          <pc:docMk/>
          <pc:sldMk cId="2705347085" sldId="261"/>
        </pc:sldMkLst>
        <pc:spChg chg="mod">
          <ac:chgData name="Luca Bertiato" userId="b725c848cd784440" providerId="LiveId" clId="{B4580FE3-4207-4E2A-8B85-E1E005F7D5F3}" dt="2024-05-15T06:28:33.053" v="159" actId="20577"/>
          <ac:spMkLst>
            <pc:docMk/>
            <pc:sldMk cId="2705347085" sldId="261"/>
            <ac:spMk id="2" creationId="{8FF6A8C3-2678-E786-CBEB-920E640BFCFF}"/>
          </ac:spMkLst>
        </pc:spChg>
        <pc:spChg chg="add del">
          <ac:chgData name="Luca Bertiato" userId="b725c848cd784440" providerId="LiveId" clId="{B4580FE3-4207-4E2A-8B85-E1E005F7D5F3}" dt="2024-05-15T06:22:40.541" v="91" actId="478"/>
          <ac:spMkLst>
            <pc:docMk/>
            <pc:sldMk cId="2705347085" sldId="261"/>
            <ac:spMk id="3" creationId="{FF76C04B-E632-1871-F74C-F4E908C5DE2B}"/>
          </ac:spMkLst>
        </pc:spChg>
        <pc:spChg chg="mod ord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4" creationId="{334AFC85-7B2E-B6CD-3C5E-98AA51790BF1}"/>
          </ac:spMkLst>
        </pc:spChg>
        <pc:spChg chg="ord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5" creationId="{076D7A59-8D5A-562B-7E47-5F0012F68C4B}"/>
          </ac:spMkLst>
        </pc:spChg>
        <pc:spChg chg="add mod ord">
          <ac:chgData name="Luca Bertiato" userId="b725c848cd784440" providerId="LiveId" clId="{B4580FE3-4207-4E2A-8B85-E1E005F7D5F3}" dt="2024-05-15T06:28:25.283" v="138" actId="403"/>
          <ac:spMkLst>
            <pc:docMk/>
            <pc:sldMk cId="2705347085" sldId="261"/>
            <ac:spMk id="6" creationId="{3A6988CF-88F4-D08A-5C74-4D11F307CCBD}"/>
          </ac:spMkLst>
        </pc:spChg>
        <pc:spChg chg="add mod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7" creationId="{0489F1C3-EC3C-2B08-5E4F-0BB740E9077D}"/>
          </ac:spMkLst>
        </pc:spChg>
        <pc:spChg chg="add">
          <ac:chgData name="Luca Bertiato" userId="b725c848cd784440" providerId="LiveId" clId="{B4580FE3-4207-4E2A-8B85-E1E005F7D5F3}" dt="2024-05-15T06:30:41.304" v="219"/>
          <ac:spMkLst>
            <pc:docMk/>
            <pc:sldMk cId="2705347085" sldId="261"/>
            <ac:spMk id="8" creationId="{E91F4EDE-49B7-C33D-0658-755A1740B9D0}"/>
          </ac:spMkLst>
        </pc:spChg>
        <pc:spChg chg="add">
          <ac:chgData name="Luca Bertiato" userId="b725c848cd784440" providerId="LiveId" clId="{B4580FE3-4207-4E2A-8B85-E1E005F7D5F3}" dt="2024-05-15T06:30:41.304" v="219"/>
          <ac:spMkLst>
            <pc:docMk/>
            <pc:sldMk cId="2705347085" sldId="261"/>
            <ac:spMk id="9" creationId="{BF964EF5-277F-5312-E932-8EE04EB564AB}"/>
          </ac:spMkLst>
        </pc:spChg>
        <pc:spChg chg="del">
          <ac:chgData name="Luca Bertiato" userId="b725c848cd784440" providerId="LiveId" clId="{B4580FE3-4207-4E2A-8B85-E1E005F7D5F3}" dt="2024-05-15T06:18:18.327" v="87"/>
          <ac:spMkLst>
            <pc:docMk/>
            <pc:sldMk cId="2705347085" sldId="261"/>
            <ac:spMk id="10" creationId="{B6CDA21F-E7AF-4C75-8395-33F58D5B0E45}"/>
          </ac:spMkLst>
        </pc:spChg>
        <pc:spChg chg="del">
          <ac:chgData name="Luca Bertiato" userId="b725c848cd784440" providerId="LiveId" clId="{B4580FE3-4207-4E2A-8B85-E1E005F7D5F3}" dt="2024-05-15T06:18:18.327" v="87"/>
          <ac:spMkLst>
            <pc:docMk/>
            <pc:sldMk cId="2705347085" sldId="261"/>
            <ac:spMk id="17" creationId="{D5B0017B-2ECA-49AF-B397-DC140825DF8D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3" creationId="{2F687420-BEB4-45CD-8226-339BE553B8E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5" creationId="{169CC832-2974-4E8D-90ED-3E2941BA733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7" creationId="{55222F96-971A-4F90-B841-6BAB416C7AC1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39" creationId="{08980754-6F4B-43C9-B9BE-127B6BED6586}"/>
          </ac:spMkLst>
        </pc:spChg>
        <pc:spChg chg="add del">
          <ac:chgData name="Luca Bertiato" userId="b725c848cd784440" providerId="LiveId" clId="{B4580FE3-4207-4E2A-8B85-E1E005F7D5F3}" dt="2024-05-15T06:25:28.776" v="102" actId="26606"/>
          <ac:spMkLst>
            <pc:docMk/>
            <pc:sldMk cId="2705347085" sldId="261"/>
            <ac:spMk id="1041" creationId="{2C1BBA94-3F40-40AA-8BB9-E69E25E537C1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46" creationId="{149FB5C3-7336-4FE0-A30C-CC0A3646D499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52" creationId="{0DA909B4-15FF-46A6-8A7F-7AEF977FE9ED}"/>
          </ac:spMkLst>
        </pc:spChg>
        <pc:spChg chg="add del">
          <ac:chgData name="Luca Bertiato" userId="b725c848cd784440" providerId="LiveId" clId="{B4580FE3-4207-4E2A-8B85-E1E005F7D5F3}" dt="2024-05-15T06:27:23.408" v="106" actId="26606"/>
          <ac:spMkLst>
            <pc:docMk/>
            <pc:sldMk cId="2705347085" sldId="261"/>
            <ac:spMk id="1054" creationId="{1382A32C-5B0C-4B1C-A074-76C6DBCC9F87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59" creationId="{149FB5C3-7336-4FE0-A30C-CC0A3646D499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65" creationId="{0DA909B4-15FF-46A6-8A7F-7AEF977FE9ED}"/>
          </ac:spMkLst>
        </pc:spChg>
        <pc:spChg chg="add del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67" creationId="{1382A32C-5B0C-4B1C-A074-76C6DBCC9F87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72" creationId="{922F19F4-FE70-43DC-856F-2CE5F521DC48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79" creationId="{D5B0017B-2ECA-49AF-B397-DC140825DF8D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81" creationId="{395ECC94-3D5E-46A7-A7A1-DE807E1563B4}"/>
          </ac:spMkLst>
        </pc:spChg>
        <pc:spChg chg="add">
          <ac:chgData name="Luca Bertiato" userId="b725c848cd784440" providerId="LiveId" clId="{B4580FE3-4207-4E2A-8B85-E1E005F7D5F3}" dt="2024-05-15T06:28:14.057" v="136" actId="26606"/>
          <ac:spMkLst>
            <pc:docMk/>
            <pc:sldMk cId="2705347085" sldId="261"/>
            <ac:spMk id="1083" creationId="{7E549738-9961-462D-81B7-4A7A44691102}"/>
          </ac:spMkLst>
        </pc:spChg>
        <pc:grpChg chg="del">
          <ac:chgData name="Luca Bertiato" userId="b725c848cd784440" providerId="LiveId" clId="{B4580FE3-4207-4E2A-8B85-E1E005F7D5F3}" dt="2024-05-15T06:18:18.327" v="87"/>
          <ac:grpSpMkLst>
            <pc:docMk/>
            <pc:sldMk cId="2705347085" sldId="261"/>
            <ac:grpSpMk id="12" creationId="{AE1C45F0-260A-458C-96ED-C1F6D2151219}"/>
          </ac:grpSpMkLst>
        </pc:grpChg>
        <pc:grpChg chg="add del">
          <ac:chgData name="Luca Bertiato" userId="b725c848cd784440" providerId="LiveId" clId="{B4580FE3-4207-4E2A-8B85-E1E005F7D5F3}" dt="2024-05-15T06:27:23.408" v="106" actId="26606"/>
          <ac:grpSpMkLst>
            <pc:docMk/>
            <pc:sldMk cId="2705347085" sldId="261"/>
            <ac:grpSpMk id="1048" creationId="{19A6B5CE-CB1D-48EE-8B43-E952235C8371}"/>
          </ac:grpSpMkLst>
        </pc:grpChg>
        <pc:grpChg chg="add del">
          <ac:chgData name="Luca Bertiato" userId="b725c848cd784440" providerId="LiveId" clId="{B4580FE3-4207-4E2A-8B85-E1E005F7D5F3}" dt="2024-05-15T06:28:14.057" v="136" actId="26606"/>
          <ac:grpSpMkLst>
            <pc:docMk/>
            <pc:sldMk cId="2705347085" sldId="261"/>
            <ac:grpSpMk id="1061" creationId="{19A6B5CE-CB1D-48EE-8B43-E952235C8371}"/>
          </ac:grpSpMkLst>
        </pc:grpChg>
        <pc:grpChg chg="add">
          <ac:chgData name="Luca Bertiato" userId="b725c848cd784440" providerId="LiveId" clId="{B4580FE3-4207-4E2A-8B85-E1E005F7D5F3}" dt="2024-05-15T06:28:14.057" v="136" actId="26606"/>
          <ac:grpSpMkLst>
            <pc:docMk/>
            <pc:sldMk cId="2705347085" sldId="261"/>
            <ac:grpSpMk id="1074" creationId="{AE1C45F0-260A-458C-96ED-C1F6D2151219}"/>
          </ac:grpSpMkLst>
        </pc:grpChg>
        <pc:picChg chg="add del mod">
          <ac:chgData name="Luca Bertiato" userId="b725c848cd784440" providerId="LiveId" clId="{B4580FE3-4207-4E2A-8B85-E1E005F7D5F3}" dt="2024-05-15T06:22:53.035" v="95" actId="478"/>
          <ac:picMkLst>
            <pc:docMk/>
            <pc:sldMk cId="2705347085" sldId="261"/>
            <ac:picMk id="1028" creationId="{78553C84-0DE8-1E57-418B-F4D6C1503B81}"/>
          </ac:picMkLst>
        </pc:picChg>
        <pc:picChg chg="add mod ord">
          <ac:chgData name="Luca Bertiato" userId="b725c848cd784440" providerId="LiveId" clId="{B4580FE3-4207-4E2A-8B85-E1E005F7D5F3}" dt="2024-05-15T06:28:14.057" v="136" actId="26606"/>
          <ac:picMkLst>
            <pc:docMk/>
            <pc:sldMk cId="2705347085" sldId="261"/>
            <ac:picMk id="1030" creationId="{C17E8387-B586-1A8F-1725-B187819603DC}"/>
          </ac:picMkLst>
        </pc:picChg>
        <pc:picChg chg="add mod">
          <ac:chgData name="Luca Bertiato" userId="b725c848cd784440" providerId="LiveId" clId="{B4580FE3-4207-4E2A-8B85-E1E005F7D5F3}" dt="2024-05-15T06:28:14.057" v="136" actId="26606"/>
          <ac:picMkLst>
            <pc:docMk/>
            <pc:sldMk cId="2705347085" sldId="261"/>
            <ac:picMk id="1032" creationId="{533DE1BB-6575-185C-30C9-A31703979AF3}"/>
          </ac:picMkLst>
        </pc:picChg>
        <pc:cxnChg chg="del">
          <ac:chgData name="Luca Bertiato" userId="b725c848cd784440" providerId="LiveId" clId="{B4580FE3-4207-4E2A-8B85-E1E005F7D5F3}" dt="2024-05-15T06:18:18.327" v="87"/>
          <ac:cxnSpMkLst>
            <pc:docMk/>
            <pc:sldMk cId="2705347085" sldId="261"/>
            <ac:cxnSpMk id="19" creationId="{6CF1BAF6-AD41-4082-B212-8A1F9A2E8779}"/>
          </ac:cxnSpMkLst>
        </pc:cxnChg>
        <pc:cxnChg chg="add">
          <ac:chgData name="Luca Bertiato" userId="b725c848cd784440" providerId="LiveId" clId="{B4580FE3-4207-4E2A-8B85-E1E005F7D5F3}" dt="2024-05-15T06:28:14.057" v="136" actId="26606"/>
          <ac:cxnSpMkLst>
            <pc:docMk/>
            <pc:sldMk cId="2705347085" sldId="261"/>
            <ac:cxnSpMk id="1085" creationId="{6CF1BAF6-AD41-4082-B212-8A1F9A2E8779}"/>
          </ac:cxnSpMkLst>
        </pc:cxnChg>
      </pc:sldChg>
      <pc:sldChg chg="addSp delSp modSp add mod ord setBg delDesignElem">
        <pc:chgData name="Luca Bertiato" userId="b725c848cd784440" providerId="LiveId" clId="{B4580FE3-4207-4E2A-8B85-E1E005F7D5F3}" dt="2024-05-15T06:35:09.509" v="310" actId="6549"/>
        <pc:sldMkLst>
          <pc:docMk/>
          <pc:sldMk cId="1540088113" sldId="262"/>
        </pc:sldMkLst>
        <pc:spChg chg="del mod">
          <ac:chgData name="Luca Bertiato" userId="b725c848cd784440" providerId="LiveId" clId="{B4580FE3-4207-4E2A-8B85-E1E005F7D5F3}" dt="2024-05-15T06:34:52.301" v="280" actId="478"/>
          <ac:spMkLst>
            <pc:docMk/>
            <pc:sldMk cId="1540088113" sldId="262"/>
            <ac:spMk id="2" creationId="{8FF6A8C3-2678-E786-CBEB-920E640BFCFF}"/>
          </ac:spMkLst>
        </pc:spChg>
        <pc:spChg chg="del mod">
          <ac:chgData name="Luca Bertiato" userId="b725c848cd784440" providerId="LiveId" clId="{B4580FE3-4207-4E2A-8B85-E1E005F7D5F3}" dt="2024-05-15T06:30:58.104" v="226" actId="478"/>
          <ac:spMkLst>
            <pc:docMk/>
            <pc:sldMk cId="1540088113" sldId="262"/>
            <ac:spMk id="4" creationId="{334AFC85-7B2E-B6CD-3C5E-98AA51790BF1}"/>
          </ac:spMkLst>
        </pc:spChg>
        <pc:spChg chg="add del mo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7" creationId="{FB83674B-E5FB-0160-3472-1967167DE524}"/>
          </ac:spMkLst>
        </pc:spChg>
        <pc:spChg chg="add mo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8" creationId="{C503C6C5-EC5B-42C5-BE81-7EB7D166844E}"/>
          </ac:spMkLst>
        </pc:spChg>
        <pc:spChg chg="add mod ord">
          <ac:chgData name="Luca Bertiato" userId="b725c848cd784440" providerId="LiveId" clId="{B4580FE3-4207-4E2A-8B85-E1E005F7D5F3}" dt="2024-05-15T06:35:09.509" v="310" actId="6549"/>
          <ac:spMkLst>
            <pc:docMk/>
            <pc:sldMk cId="1540088113" sldId="262"/>
            <ac:spMk id="10" creationId="{AEEA897D-64B8-8A21-208B-017642625E36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5" creationId="{4522B21E-B2B9-4C72-9A71-C87EFD137480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7" creationId="{5EB7D2A2-F448-44D4-938C-DC84CBCB3B1E}"/>
          </ac:spMkLst>
        </pc:spChg>
        <pc:spChg chg="add">
          <ac:chgData name="Luca Bertiato" userId="b725c848cd784440" providerId="LiveId" clId="{B4580FE3-4207-4E2A-8B85-E1E005F7D5F3}" dt="2024-05-15T06:34:57.119" v="282" actId="26606"/>
          <ac:spMkLst>
            <pc:docMk/>
            <pc:sldMk cId="1540088113" sldId="262"/>
            <ac:spMk id="19" creationId="{871AEA07-1E14-44B4-8E55-64EF049CD66F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0" creationId="{2F687420-BEB4-45CD-8226-339BE553B8E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2" creationId="{169CC832-2974-4E8D-90ED-3E2941BA733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4" creationId="{55222F96-971A-4F90-B841-6BAB416C7AC1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6" creationId="{08980754-6F4B-43C9-B9BE-127B6BED6586}"/>
          </ac:spMkLst>
        </pc:spChg>
        <pc:spChg chg="del">
          <ac:chgData name="Luca Bertiato" userId="b725c848cd784440" providerId="LiveId" clId="{B4580FE3-4207-4E2A-8B85-E1E005F7D5F3}" dt="2024-05-15T06:30:46.146" v="221"/>
          <ac:spMkLst>
            <pc:docMk/>
            <pc:sldMk cId="1540088113" sldId="262"/>
            <ac:spMk id="28" creationId="{2C1BBA94-3F40-40AA-8BB9-E69E25E537C1}"/>
          </ac:spMkLst>
        </pc:spChg>
        <pc:picChg chg="add del mod">
          <ac:chgData name="Luca Bertiato" userId="b725c848cd784440" providerId="LiveId" clId="{B4580FE3-4207-4E2A-8B85-E1E005F7D5F3}" dt="2024-05-15T06:33:49.802" v="277" actId="478"/>
          <ac:picMkLst>
            <pc:docMk/>
            <pc:sldMk cId="1540088113" sldId="262"/>
            <ac:picMk id="3" creationId="{E0F54B1A-1288-14A2-5A37-3C4F84B4E58E}"/>
          </ac:picMkLst>
        </pc:picChg>
        <pc:picChg chg="del">
          <ac:chgData name="Luca Bertiato" userId="b725c848cd784440" providerId="LiveId" clId="{B4580FE3-4207-4E2A-8B85-E1E005F7D5F3}" dt="2024-05-15T06:30:51.145" v="224" actId="478"/>
          <ac:picMkLst>
            <pc:docMk/>
            <pc:sldMk cId="1540088113" sldId="262"/>
            <ac:picMk id="6" creationId="{70D987CE-4900-B164-0DD5-2D3886FFFF73}"/>
          </ac:picMkLst>
        </pc:picChg>
        <pc:cxnChg chg="add">
          <ac:chgData name="Luca Bertiato" userId="b725c848cd784440" providerId="LiveId" clId="{B4580FE3-4207-4E2A-8B85-E1E005F7D5F3}" dt="2024-05-15T06:34:57.119" v="282" actId="26606"/>
          <ac:cxnSpMkLst>
            <pc:docMk/>
            <pc:sldMk cId="1540088113" sldId="262"/>
            <ac:cxnSpMk id="21" creationId="{F7C8EA93-3210-4C62-99E9-153C275E3A87}"/>
          </ac:cxnSpMkLst>
        </pc:cxnChg>
      </pc:sldChg>
    </pc:docChg>
  </pc:docChgLst>
  <pc:docChgLst>
    <pc:chgData name="Luca Bertiato" userId="b725c848cd784440" providerId="LiveId" clId="{30657747-4604-48EC-873D-FD414A840B60}"/>
    <pc:docChg chg="undo custSel addSld modSld sldOrd">
      <pc:chgData name="Luca Bertiato" userId="b725c848cd784440" providerId="LiveId" clId="{30657747-4604-48EC-873D-FD414A840B60}" dt="2024-05-28T06:48:11.406" v="228" actId="20577"/>
      <pc:docMkLst>
        <pc:docMk/>
      </pc:docMkLst>
      <pc:sldChg chg="addSp delSp modSp new mod setBg">
        <pc:chgData name="Luca Bertiato" userId="b725c848cd784440" providerId="LiveId" clId="{30657747-4604-48EC-873D-FD414A840B60}" dt="2024-05-28T06:48:11.406" v="228" actId="20577"/>
        <pc:sldMkLst>
          <pc:docMk/>
          <pc:sldMk cId="2764990116" sldId="263"/>
        </pc:sldMkLst>
        <pc:spChg chg="add del">
          <ac:chgData name="Luca Bertiato" userId="b725c848cd784440" providerId="LiveId" clId="{30657747-4604-48EC-873D-FD414A840B60}" dt="2024-05-28T06:14:23.488" v="2" actId="478"/>
          <ac:spMkLst>
            <pc:docMk/>
            <pc:sldMk cId="2764990116" sldId="263"/>
            <ac:spMk id="3" creationId="{7C95F66D-C0B9-62EE-A33A-3CF1256B4DAC}"/>
          </ac:spMkLst>
        </pc:spChg>
        <pc:spChg chg="add mod ord">
          <ac:chgData name="Luca Bertiato" userId="b725c848cd784440" providerId="LiveId" clId="{30657747-4604-48EC-873D-FD414A840B60}" dt="2024-05-28T06:48:11.406" v="228" actId="20577"/>
          <ac:spMkLst>
            <pc:docMk/>
            <pc:sldMk cId="2764990116" sldId="263"/>
            <ac:spMk id="10" creationId="{F282D56C-2888-FF7F-C686-7DC48E35B79A}"/>
          </ac:spMkLst>
        </pc:spChg>
        <pc:spChg chg="add del">
          <ac:chgData name="Luca Bertiato" userId="b725c848cd784440" providerId="LiveId" clId="{30657747-4604-48EC-873D-FD414A840B60}" dt="2024-05-28T06:23:19.684" v="53" actId="26606"/>
          <ac:spMkLst>
            <pc:docMk/>
            <pc:sldMk cId="2764990116" sldId="263"/>
            <ac:spMk id="15" creationId="{2111B97A-2FB0-4625-8C2E-CDCB1AF683A2}"/>
          </ac:spMkLst>
        </pc:spChg>
        <pc:spChg chg="add del">
          <ac:chgData name="Luca Bertiato" userId="b725c848cd784440" providerId="LiveId" clId="{30657747-4604-48EC-873D-FD414A840B60}" dt="2024-05-28T06:23:19.684" v="53" actId="26606"/>
          <ac:spMkLst>
            <pc:docMk/>
            <pc:sldMk cId="2764990116" sldId="263"/>
            <ac:spMk id="21" creationId="{8ED94938-268E-4C0A-A08A-B3980C78BAEB}"/>
          </ac:spMkLst>
        </pc:spChg>
        <pc:spChg chg="add del">
          <ac:chgData name="Luca Bertiato" userId="b725c848cd784440" providerId="LiveId" clId="{30657747-4604-48EC-873D-FD414A840B60}" dt="2024-05-28T06:22:50.099" v="46" actId="26606"/>
          <ac:spMkLst>
            <pc:docMk/>
            <pc:sldMk cId="2764990116" sldId="263"/>
            <ac:spMk id="26" creationId="{533BF18B-C8A1-400D-BBBD-6103EC90FE1A}"/>
          </ac:spMkLst>
        </pc:spChg>
        <pc:spChg chg="add del">
          <ac:chgData name="Luca Bertiato" userId="b725c848cd784440" providerId="LiveId" clId="{30657747-4604-48EC-873D-FD414A840B60}" dt="2024-05-28T06:22:50.099" v="46" actId="26606"/>
          <ac:spMkLst>
            <pc:docMk/>
            <pc:sldMk cId="2764990116" sldId="263"/>
            <ac:spMk id="28" creationId="{99413ED5-9ED4-4772-BCE4-2BCAE6B12E35}"/>
          </ac:spMkLst>
        </pc:spChg>
        <pc:spChg chg="add del">
          <ac:chgData name="Luca Bertiato" userId="b725c848cd784440" providerId="LiveId" clId="{30657747-4604-48EC-873D-FD414A840B60}" dt="2024-05-28T06:22:50.099" v="46" actId="26606"/>
          <ac:spMkLst>
            <pc:docMk/>
            <pc:sldMk cId="2764990116" sldId="263"/>
            <ac:spMk id="30" creationId="{04357C93-F0CB-4A1C-8F77-4E9063789819}"/>
          </ac:spMkLst>
        </pc:spChg>
        <pc:spChg chg="add del">
          <ac:chgData name="Luca Bertiato" userId="b725c848cd784440" providerId="LiveId" clId="{30657747-4604-48EC-873D-FD414A840B60}" dt="2024-05-28T06:22:50.099" v="46" actId="26606"/>
          <ac:spMkLst>
            <pc:docMk/>
            <pc:sldMk cId="2764990116" sldId="263"/>
            <ac:spMk id="32" creationId="{90F533E9-6690-41A8-A372-4C6C622D028D}"/>
          </ac:spMkLst>
        </pc:spChg>
        <pc:spChg chg="add del">
          <ac:chgData name="Luca Bertiato" userId="b725c848cd784440" providerId="LiveId" clId="{30657747-4604-48EC-873D-FD414A840B60}" dt="2024-05-28T06:22:54.984" v="48" actId="26606"/>
          <ac:spMkLst>
            <pc:docMk/>
            <pc:sldMk cId="2764990116" sldId="263"/>
            <ac:spMk id="34" creationId="{E3BF711F-F9A0-4EA4-B156-A79E9F362447}"/>
          </ac:spMkLst>
        </pc:spChg>
        <pc:spChg chg="add del">
          <ac:chgData name="Luca Bertiato" userId="b725c848cd784440" providerId="LiveId" clId="{30657747-4604-48EC-873D-FD414A840B60}" dt="2024-05-28T06:22:54.984" v="48" actId="26606"/>
          <ac:spMkLst>
            <pc:docMk/>
            <pc:sldMk cId="2764990116" sldId="263"/>
            <ac:spMk id="37" creationId="{8ED94938-268E-4C0A-A08A-B3980C78BAEB}"/>
          </ac:spMkLst>
        </pc:spChg>
        <pc:spChg chg="add del">
          <ac:chgData name="Luca Bertiato" userId="b725c848cd784440" providerId="LiveId" clId="{30657747-4604-48EC-873D-FD414A840B60}" dt="2024-05-28T06:23:18.686" v="50" actId="26606"/>
          <ac:spMkLst>
            <pc:docMk/>
            <pc:sldMk cId="2764990116" sldId="263"/>
            <ac:spMk id="39" creationId="{2111B97A-2FB0-4625-8C2E-CDCB1AF683A2}"/>
          </ac:spMkLst>
        </pc:spChg>
        <pc:spChg chg="add del">
          <ac:chgData name="Luca Bertiato" userId="b725c848cd784440" providerId="LiveId" clId="{30657747-4604-48EC-873D-FD414A840B60}" dt="2024-05-28T06:23:18.686" v="50" actId="26606"/>
          <ac:spMkLst>
            <pc:docMk/>
            <pc:sldMk cId="2764990116" sldId="263"/>
            <ac:spMk id="42" creationId="{8ED94938-268E-4C0A-A08A-B3980C78BAEB}"/>
          </ac:spMkLst>
        </pc:spChg>
        <pc:spChg chg="add del">
          <ac:chgData name="Luca Bertiato" userId="b725c848cd784440" providerId="LiveId" clId="{30657747-4604-48EC-873D-FD414A840B60}" dt="2024-05-28T06:23:19.669" v="52" actId="26606"/>
          <ac:spMkLst>
            <pc:docMk/>
            <pc:sldMk cId="2764990116" sldId="263"/>
            <ac:spMk id="44" creationId="{E3BF711F-F9A0-4EA4-B156-A79E9F362447}"/>
          </ac:spMkLst>
        </pc:spChg>
        <pc:spChg chg="add del">
          <ac:chgData name="Luca Bertiato" userId="b725c848cd784440" providerId="LiveId" clId="{30657747-4604-48EC-873D-FD414A840B60}" dt="2024-05-28T06:23:19.669" v="52" actId="26606"/>
          <ac:spMkLst>
            <pc:docMk/>
            <pc:sldMk cId="2764990116" sldId="263"/>
            <ac:spMk id="47" creationId="{8ED94938-268E-4C0A-A08A-B3980C78BAEB}"/>
          </ac:spMkLst>
        </pc:spChg>
        <pc:spChg chg="add del">
          <ac:chgData name="Luca Bertiato" userId="b725c848cd784440" providerId="LiveId" clId="{30657747-4604-48EC-873D-FD414A840B60}" dt="2024-05-28T06:23:39.496" v="57" actId="26606"/>
          <ac:spMkLst>
            <pc:docMk/>
            <pc:sldMk cId="2764990116" sldId="263"/>
            <ac:spMk id="49" creationId="{533BF18B-C8A1-400D-BBBD-6103EC90FE1A}"/>
          </ac:spMkLst>
        </pc:spChg>
        <pc:spChg chg="add del">
          <ac:chgData name="Luca Bertiato" userId="b725c848cd784440" providerId="LiveId" clId="{30657747-4604-48EC-873D-FD414A840B60}" dt="2024-05-28T06:23:39.496" v="57" actId="26606"/>
          <ac:spMkLst>
            <pc:docMk/>
            <pc:sldMk cId="2764990116" sldId="263"/>
            <ac:spMk id="50" creationId="{99413ED5-9ED4-4772-BCE4-2BCAE6B12E35}"/>
          </ac:spMkLst>
        </pc:spChg>
        <pc:spChg chg="add del">
          <ac:chgData name="Luca Bertiato" userId="b725c848cd784440" providerId="LiveId" clId="{30657747-4604-48EC-873D-FD414A840B60}" dt="2024-05-28T06:23:39.496" v="57" actId="26606"/>
          <ac:spMkLst>
            <pc:docMk/>
            <pc:sldMk cId="2764990116" sldId="263"/>
            <ac:spMk id="51" creationId="{04357C93-F0CB-4A1C-8F77-4E9063789819}"/>
          </ac:spMkLst>
        </pc:spChg>
        <pc:spChg chg="add del">
          <ac:chgData name="Luca Bertiato" userId="b725c848cd784440" providerId="LiveId" clId="{30657747-4604-48EC-873D-FD414A840B60}" dt="2024-05-28T06:23:39.496" v="57" actId="26606"/>
          <ac:spMkLst>
            <pc:docMk/>
            <pc:sldMk cId="2764990116" sldId="263"/>
            <ac:spMk id="52" creationId="{90F533E9-6690-41A8-A372-4C6C622D028D}"/>
          </ac:spMkLst>
        </pc:spChg>
        <pc:spChg chg="add del">
          <ac:chgData name="Luca Bertiato" userId="b725c848cd784440" providerId="LiveId" clId="{30657747-4604-48EC-873D-FD414A840B60}" dt="2024-05-28T06:23:39.485" v="56" actId="26606"/>
          <ac:spMkLst>
            <pc:docMk/>
            <pc:sldMk cId="2764990116" sldId="263"/>
            <ac:spMk id="57" creationId="{8C886788-700E-4D20-9F80-E0E96837A203}"/>
          </ac:spMkLst>
        </pc:spChg>
        <pc:spChg chg="add del">
          <ac:chgData name="Luca Bertiato" userId="b725c848cd784440" providerId="LiveId" clId="{30657747-4604-48EC-873D-FD414A840B60}" dt="2024-05-28T06:23:39.485" v="56" actId="26606"/>
          <ac:spMkLst>
            <pc:docMk/>
            <pc:sldMk cId="2764990116" sldId="263"/>
            <ac:spMk id="59" creationId="{1850674C-4E08-4C62-A3E2-6337FE4F7D86}"/>
          </ac:spMkLst>
        </pc:spChg>
        <pc:spChg chg="add del">
          <ac:chgData name="Luca Bertiato" userId="b725c848cd784440" providerId="LiveId" clId="{30657747-4604-48EC-873D-FD414A840B60}" dt="2024-05-28T06:23:39.485" v="56" actId="26606"/>
          <ac:spMkLst>
            <pc:docMk/>
            <pc:sldMk cId="2764990116" sldId="263"/>
            <ac:spMk id="61" creationId="{BCE4FF05-2B0C-4C97-A9B4-E163085A90E1}"/>
          </ac:spMkLst>
        </pc:spChg>
        <pc:spChg chg="add del">
          <ac:chgData name="Luca Bertiato" userId="b725c848cd784440" providerId="LiveId" clId="{30657747-4604-48EC-873D-FD414A840B60}" dt="2024-05-28T06:23:39.485" v="56" actId="26606"/>
          <ac:spMkLst>
            <pc:docMk/>
            <pc:sldMk cId="2764990116" sldId="263"/>
            <ac:spMk id="63" creationId="{529C2A7A-A6B6-4A56-B11C-8E967D88A60D}"/>
          </ac:spMkLst>
        </pc:spChg>
        <pc:spChg chg="add del">
          <ac:chgData name="Luca Bertiato" userId="b725c848cd784440" providerId="LiveId" clId="{30657747-4604-48EC-873D-FD414A840B60}" dt="2024-05-28T06:23:39.485" v="56" actId="26606"/>
          <ac:spMkLst>
            <pc:docMk/>
            <pc:sldMk cId="2764990116" sldId="263"/>
            <ac:spMk id="65" creationId="{FDBD7205-E536-4134-8768-AC3E1A3C5E59}"/>
          </ac:spMkLst>
        </pc:spChg>
        <pc:spChg chg="add del">
          <ac:chgData name="Luca Bertiato" userId="b725c848cd784440" providerId="LiveId" clId="{30657747-4604-48EC-873D-FD414A840B60}" dt="2024-05-28T06:23:57.368" v="61" actId="26606"/>
          <ac:spMkLst>
            <pc:docMk/>
            <pc:sldMk cId="2764990116" sldId="263"/>
            <ac:spMk id="67" creationId="{2111B97A-2FB0-4625-8C2E-CDCB1AF683A2}"/>
          </ac:spMkLst>
        </pc:spChg>
        <pc:spChg chg="add del">
          <ac:chgData name="Luca Bertiato" userId="b725c848cd784440" providerId="LiveId" clId="{30657747-4604-48EC-873D-FD414A840B60}" dt="2024-05-28T06:23:57.368" v="61" actId="26606"/>
          <ac:spMkLst>
            <pc:docMk/>
            <pc:sldMk cId="2764990116" sldId="263"/>
            <ac:spMk id="70" creationId="{8ED94938-268E-4C0A-A08A-B3980C78BAEB}"/>
          </ac:spMkLst>
        </pc:spChg>
        <pc:spChg chg="add">
          <ac:chgData name="Luca Bertiato" userId="b725c848cd784440" providerId="LiveId" clId="{30657747-4604-48EC-873D-FD414A840B60}" dt="2024-05-28T06:23:57.368" v="61" actId="26606"/>
          <ac:spMkLst>
            <pc:docMk/>
            <pc:sldMk cId="2764990116" sldId="263"/>
            <ac:spMk id="75" creationId="{E3BF711F-F9A0-4EA4-B156-A79E9F362447}"/>
          </ac:spMkLst>
        </pc:spChg>
        <pc:spChg chg="add">
          <ac:chgData name="Luca Bertiato" userId="b725c848cd784440" providerId="LiveId" clId="{30657747-4604-48EC-873D-FD414A840B60}" dt="2024-05-28T06:23:57.368" v="61" actId="26606"/>
          <ac:spMkLst>
            <pc:docMk/>
            <pc:sldMk cId="2764990116" sldId="263"/>
            <ac:spMk id="81" creationId="{8ED94938-268E-4C0A-A08A-B3980C78BAEB}"/>
          </ac:spMkLst>
        </pc:spChg>
        <pc:grpChg chg="add del">
          <ac:chgData name="Luca Bertiato" userId="b725c848cd784440" providerId="LiveId" clId="{30657747-4604-48EC-873D-FD414A840B60}" dt="2024-05-28T06:23:19.684" v="53" actId="26606"/>
          <ac:grpSpMkLst>
            <pc:docMk/>
            <pc:sldMk cId="2764990116" sldId="263"/>
            <ac:grpSpMk id="17" creationId="{B83D307E-DF68-43F8-97CE-0AAE950A7129}"/>
          </ac:grpSpMkLst>
        </pc:grpChg>
        <pc:grpChg chg="add del">
          <ac:chgData name="Luca Bertiato" userId="b725c848cd784440" providerId="LiveId" clId="{30657747-4604-48EC-873D-FD414A840B60}" dt="2024-05-28T06:22:54.984" v="48" actId="26606"/>
          <ac:grpSpMkLst>
            <pc:docMk/>
            <pc:sldMk cId="2764990116" sldId="263"/>
            <ac:grpSpMk id="35" creationId="{B83D307E-DF68-43F8-97CE-0AAE950A7129}"/>
          </ac:grpSpMkLst>
        </pc:grpChg>
        <pc:grpChg chg="add del">
          <ac:chgData name="Luca Bertiato" userId="b725c848cd784440" providerId="LiveId" clId="{30657747-4604-48EC-873D-FD414A840B60}" dt="2024-05-28T06:23:18.686" v="50" actId="26606"/>
          <ac:grpSpMkLst>
            <pc:docMk/>
            <pc:sldMk cId="2764990116" sldId="263"/>
            <ac:grpSpMk id="40" creationId="{B83D307E-DF68-43F8-97CE-0AAE950A7129}"/>
          </ac:grpSpMkLst>
        </pc:grpChg>
        <pc:grpChg chg="add del">
          <ac:chgData name="Luca Bertiato" userId="b725c848cd784440" providerId="LiveId" clId="{30657747-4604-48EC-873D-FD414A840B60}" dt="2024-05-28T06:23:19.669" v="52" actId="26606"/>
          <ac:grpSpMkLst>
            <pc:docMk/>
            <pc:sldMk cId="2764990116" sldId="263"/>
            <ac:grpSpMk id="45" creationId="{B83D307E-DF68-43F8-97CE-0AAE950A7129}"/>
          </ac:grpSpMkLst>
        </pc:grpChg>
        <pc:grpChg chg="add del">
          <ac:chgData name="Luca Bertiato" userId="b725c848cd784440" providerId="LiveId" clId="{30657747-4604-48EC-873D-FD414A840B60}" dt="2024-05-28T06:23:57.368" v="61" actId="26606"/>
          <ac:grpSpMkLst>
            <pc:docMk/>
            <pc:sldMk cId="2764990116" sldId="263"/>
            <ac:grpSpMk id="68" creationId="{B83D307E-DF68-43F8-97CE-0AAE950A7129}"/>
          </ac:grpSpMkLst>
        </pc:grpChg>
        <pc:grpChg chg="add">
          <ac:chgData name="Luca Bertiato" userId="b725c848cd784440" providerId="LiveId" clId="{30657747-4604-48EC-873D-FD414A840B60}" dt="2024-05-28T06:23:57.368" v="61" actId="26606"/>
          <ac:grpSpMkLst>
            <pc:docMk/>
            <pc:sldMk cId="2764990116" sldId="263"/>
            <ac:grpSpMk id="77" creationId="{B83D307E-DF68-43F8-97CE-0AAE950A7129}"/>
          </ac:grpSpMkLst>
        </pc:grpChg>
        <pc:picChg chg="add del mod ord">
          <ac:chgData name="Luca Bertiato" userId="b725c848cd784440" providerId="LiveId" clId="{30657747-4604-48EC-873D-FD414A840B60}" dt="2024-05-28T06:24:10.516" v="63" actId="1076"/>
          <ac:picMkLst>
            <pc:docMk/>
            <pc:sldMk cId="2764990116" sldId="263"/>
            <ac:picMk id="5" creationId="{F16DCFD2-3C45-AA11-3A9C-0DD51A5A0DB1}"/>
          </ac:picMkLst>
        </pc:picChg>
        <pc:picChg chg="add mod ord">
          <ac:chgData name="Luca Bertiato" userId="b725c848cd784440" providerId="LiveId" clId="{30657747-4604-48EC-873D-FD414A840B60}" dt="2024-05-28T06:24:10.516" v="63" actId="1076"/>
          <ac:picMkLst>
            <pc:docMk/>
            <pc:sldMk cId="2764990116" sldId="263"/>
            <ac:picMk id="7" creationId="{6D0CFF77-0FAF-5339-795F-0C005FF096B3}"/>
          </ac:picMkLst>
        </pc:picChg>
        <pc:picChg chg="add mod ord">
          <ac:chgData name="Luca Bertiato" userId="b725c848cd784440" providerId="LiveId" clId="{30657747-4604-48EC-873D-FD414A840B60}" dt="2024-05-28T06:24:10.516" v="63" actId="1076"/>
          <ac:picMkLst>
            <pc:docMk/>
            <pc:sldMk cId="2764990116" sldId="263"/>
            <ac:picMk id="9" creationId="{B2D92975-E6E8-8E7B-DD28-87589ADD8EA4}"/>
          </ac:picMkLst>
        </pc:picChg>
      </pc:sldChg>
      <pc:sldChg chg="addSp modSp new mod ord setBg">
        <pc:chgData name="Luca Bertiato" userId="b725c848cd784440" providerId="LiveId" clId="{30657747-4604-48EC-873D-FD414A840B60}" dt="2024-05-28T06:45:03.803" v="129" actId="1076"/>
        <pc:sldMkLst>
          <pc:docMk/>
          <pc:sldMk cId="748313665" sldId="264"/>
        </pc:sldMkLst>
        <pc:spChg chg="add mod">
          <ac:chgData name="Luca Bertiato" userId="b725c848cd784440" providerId="LiveId" clId="{30657747-4604-48EC-873D-FD414A840B60}" dt="2024-05-28T06:44:17.326" v="88" actId="26606"/>
          <ac:spMkLst>
            <pc:docMk/>
            <pc:sldMk cId="748313665" sldId="264"/>
            <ac:spMk id="2" creationId="{44F2A6E3-B8DD-9701-DE4E-EBF750682CB9}"/>
          </ac:spMkLst>
        </pc:spChg>
        <pc:spChg chg="add">
          <ac:chgData name="Luca Bertiato" userId="b725c848cd784440" providerId="LiveId" clId="{30657747-4604-48EC-873D-FD414A840B60}" dt="2024-05-28T06:44:17.326" v="88" actId="26606"/>
          <ac:spMkLst>
            <pc:docMk/>
            <pc:sldMk cId="748313665" sldId="264"/>
            <ac:spMk id="15" creationId="{0855A890-B60B-4670-9DC2-69DC05015AB3}"/>
          </ac:spMkLst>
        </pc:spChg>
        <pc:spChg chg="add">
          <ac:chgData name="Luca Bertiato" userId="b725c848cd784440" providerId="LiveId" clId="{30657747-4604-48EC-873D-FD414A840B60}" dt="2024-05-28T06:44:17.326" v="88" actId="26606"/>
          <ac:spMkLst>
            <pc:docMk/>
            <pc:sldMk cId="748313665" sldId="264"/>
            <ac:spMk id="17" creationId="{90F533E9-6690-41A8-A372-4C6C622D028D}"/>
          </ac:spMkLst>
        </pc:spChg>
        <pc:spChg chg="add">
          <ac:chgData name="Luca Bertiato" userId="b725c848cd784440" providerId="LiveId" clId="{30657747-4604-48EC-873D-FD414A840B60}" dt="2024-05-28T06:44:17.326" v="88" actId="26606"/>
          <ac:spMkLst>
            <pc:docMk/>
            <pc:sldMk cId="748313665" sldId="264"/>
            <ac:spMk id="19" creationId="{99413ED5-9ED4-4772-BCE4-2BCAE6B12E35}"/>
          </ac:spMkLst>
        </pc:spChg>
        <pc:spChg chg="add">
          <ac:chgData name="Luca Bertiato" userId="b725c848cd784440" providerId="LiveId" clId="{30657747-4604-48EC-873D-FD414A840B60}" dt="2024-05-28T06:44:17.326" v="88" actId="26606"/>
          <ac:spMkLst>
            <pc:docMk/>
            <pc:sldMk cId="748313665" sldId="264"/>
            <ac:spMk id="21" creationId="{04357C93-F0CB-4A1C-8F77-4E9063789819}"/>
          </ac:spMkLst>
        </pc:spChg>
        <pc:picChg chg="add mod">
          <ac:chgData name="Luca Bertiato" userId="b725c848cd784440" providerId="LiveId" clId="{30657747-4604-48EC-873D-FD414A840B60}" dt="2024-05-28T06:44:53.323" v="126" actId="1076"/>
          <ac:picMkLst>
            <pc:docMk/>
            <pc:sldMk cId="748313665" sldId="264"/>
            <ac:picMk id="4" creationId="{47E6D29D-F3D0-7C83-8287-DE0FFE8A1EF4}"/>
          </ac:picMkLst>
        </pc:picChg>
        <pc:picChg chg="add mod">
          <ac:chgData name="Luca Bertiato" userId="b725c848cd784440" providerId="LiveId" clId="{30657747-4604-48EC-873D-FD414A840B60}" dt="2024-05-28T06:45:00.357" v="128" actId="1076"/>
          <ac:picMkLst>
            <pc:docMk/>
            <pc:sldMk cId="748313665" sldId="264"/>
            <ac:picMk id="6" creationId="{2F293F97-35D2-5382-A916-F26F801E1DDC}"/>
          </ac:picMkLst>
        </pc:picChg>
        <pc:picChg chg="add mod">
          <ac:chgData name="Luca Bertiato" userId="b725c848cd784440" providerId="LiveId" clId="{30657747-4604-48EC-873D-FD414A840B60}" dt="2024-05-28T06:44:44.726" v="123" actId="1037"/>
          <ac:picMkLst>
            <pc:docMk/>
            <pc:sldMk cId="748313665" sldId="264"/>
            <ac:picMk id="8" creationId="{5D096897-2512-FE0C-2708-7C31B2517FEB}"/>
          </ac:picMkLst>
        </pc:picChg>
        <pc:picChg chg="add mod">
          <ac:chgData name="Luca Bertiato" userId="b725c848cd784440" providerId="LiveId" clId="{30657747-4604-48EC-873D-FD414A840B60}" dt="2024-05-28T06:45:03.803" v="129" actId="1076"/>
          <ac:picMkLst>
            <pc:docMk/>
            <pc:sldMk cId="748313665" sldId="264"/>
            <ac:picMk id="10" creationId="{EF1B231A-6E31-A333-3783-DE459C79C4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BB262-F53E-B3F6-C479-BC22A071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DD7A95-E14E-BB90-2331-86D88E07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B18FB9-2E08-9D7C-A2F4-477668D4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68108-9EDD-6550-BA29-48DF96E2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F83567-1A34-26D8-F32F-0F80EF67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60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23D6-5D38-BB10-9E1A-187ADAC9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51B683-4FA9-32E1-67B5-F8A73AFA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85A97-FD21-9799-3AB4-178C0C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0718D-6B42-948F-68B5-0BE167D7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FEF536-991A-A1EE-1AF0-D74BA84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46ADB2-C6CD-C696-F800-4A50AE99A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34F157-D4A6-D1D1-6FC3-45D19335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2C0F5-2089-5B5E-0A10-75169E42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A01F7-5355-C59E-BA13-0ACBC99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22469-8473-F99D-B93A-4CC9E58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3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74923-1D52-BA77-A2D7-861E6A3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BE7B0-A5C8-2DF3-4B77-4762CAD0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743A9-66EF-D664-EBA2-4C1F97A4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FE130-1D49-4FF5-05A5-B8BD007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A99D2-C932-0B15-D2BB-47FC35F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9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716BB-B164-2911-10A6-1F20A132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8F13A-27CB-6186-20A8-8AC84D5A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4D7A6C-77D3-66BC-8EDA-93B98C9E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E5D95-10F2-EDF2-84B5-C0D574E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C94EC-7C2B-345C-C7CF-1DF9EFB0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4F57B-F634-1CF6-B97D-DE3F09C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278AF-EC7A-FEEF-E533-D3E8BA7A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ECEBF5-CBA6-F9A6-AEAA-1AE4FF7D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1D410A-E9AC-D4E1-1039-A8E6FB9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483B69-89A7-DFE6-B3D7-4DB1262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718A7B-5220-A399-AE15-94402A61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46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1784F-6730-3A17-C1D9-BB09DB24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BF2710-07C3-21D8-0A97-F4E35727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BD3643-7CAA-D1D4-1DC4-EFB45E0E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2B5496-43B4-3A44-DC83-4573459AF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222B7E-966D-1541-8166-9CBC60427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20EF74-B500-98FB-676E-33C11B85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F99F99-D39D-B63B-E305-CCEEFF13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3EBF59-33E1-7124-B94D-D4B86C04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7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56B85-0FEA-8463-0830-50CDE94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4365AC-AB73-4D86-B3FD-81BA1CDD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0300A-5F6B-D17C-BFCD-40ADBA4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480188-4F09-9765-B825-3717A63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67D4C4-CCD9-D7DA-E7A2-E62E2F9F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D822E6-A79D-B5FE-4B29-333BA052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23EF6-A95F-8A95-69BE-62C56BBC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5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FD5C3-9AA4-1EC3-912F-DCFAAE3F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6CAEE9-8E9E-DC0E-CC24-0B51C05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3ABF60-C303-F84C-4A77-78AE8898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C5EDB-7FC8-1FB0-1952-CFACA2D4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25792E-4F61-AACF-FCD8-744A537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BCE4AD-6078-75B7-B6F4-4778C5AF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7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F15F2-85A6-95BF-163D-4563705E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008E0A-C146-52AA-1CF4-2F9AF762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CA5B8C-C5A5-148E-82ED-793B1BEB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00BE5F-3F42-5A7D-F547-CDEA8431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04069-88DC-6A14-3AA3-C94A3399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6800EF-16B0-BD08-CC02-4077F1C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0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4B6391-4A5D-4FB3-0720-A2D0652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9D0B05-A60B-B49C-92F0-F749D339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EB4C72-A290-9C45-BF76-E771DC0D1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D7ECF-4541-465B-86AB-E5CC586758A5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50BED6-00ED-1FBA-4E58-EFEC3F1E7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E062CD-E887-B722-7F5B-F909B70B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3B16C-9B88-43B2-975E-AE7F857D88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12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ucabertiato/lucabertiato.github.i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13950F-7B41-8224-8EE6-C5525862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5400" dirty="0"/>
              <a:t>Campo Minato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52DFCA-FB3B-E864-97C0-6F6A045C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it-IT" sz="2000"/>
              <a:t>By Luca Bertiato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esweeper - App su Google Play">
            <a:extLst>
              <a:ext uri="{FF2B5EF4-FFF2-40B4-BE49-F238E27FC236}">
                <a16:creationId xmlns:a16="http://schemas.microsoft.com/office/drawing/2014/main" id="{6B1AB4D8-0132-E939-B935-D1A8131C5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/>
        </p:blipFill>
        <p:spPr bwMode="auto">
          <a:xfrm>
            <a:off x="806572" y="666728"/>
            <a:ext cx="5401188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10ABBE-DECF-95E2-44BB-B013304B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71" y="1139616"/>
            <a:ext cx="9942716" cy="15544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Campo Minato, </a:t>
            </a:r>
            <a:r>
              <a:rPr lang="en-US" altLang="it-IT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altLang="it-IT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</a:t>
            </a:r>
            <a:r>
              <a:rPr kumimoji="0" lang="en-US" altLang="it-IT" sz="4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Logica e </a:t>
            </a:r>
            <a:r>
              <a:rPr kumimoji="0" lang="en-US" altLang="it-IT" sz="4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Intuizione</a:t>
            </a:r>
            <a:endParaRPr kumimoji="0" lang="en-US" altLang="it-IT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it-IT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A91D4D-B097-BCFE-B38D-AB3896AB224C}"/>
              </a:ext>
            </a:extLst>
          </p:cNvPr>
          <p:cNvSpPr>
            <a:spLocks/>
          </p:cNvSpPr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ricreare</a:t>
            </a:r>
            <a:r>
              <a:rPr lang="en-US" sz="2400" dirty="0"/>
              <a:t> lo </a:t>
            </a:r>
            <a:r>
              <a:rPr lang="en-US" sz="2400" dirty="0" err="1"/>
              <a:t>storico</a:t>
            </a:r>
            <a:r>
              <a:rPr lang="en-US" sz="2400" dirty="0"/>
              <a:t> </a:t>
            </a:r>
            <a:r>
              <a:rPr lang="en-US" sz="2400" dirty="0" err="1"/>
              <a:t>Videogioco</a:t>
            </a:r>
            <a:r>
              <a:rPr lang="en-US" sz="2400" dirty="0"/>
              <a:t> Campo Minato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ighlight>
                  <a:srgbClr val="F7F7F7"/>
                </a:highlight>
              </a:rPr>
              <a:t>È un classico </a:t>
            </a:r>
            <a:r>
              <a:rPr lang="en-US" sz="2400" dirty="0" err="1">
                <a:highlight>
                  <a:srgbClr val="F7F7F7"/>
                </a:highlight>
              </a:rPr>
              <a:t>rompicapo</a:t>
            </a:r>
            <a:r>
              <a:rPr lang="en-US" sz="2400" dirty="0">
                <a:highlight>
                  <a:srgbClr val="F7F7F7"/>
                </a:highlight>
              </a:rPr>
              <a:t> in cui devi </a:t>
            </a:r>
            <a:r>
              <a:rPr lang="en-US" sz="2400" dirty="0" err="1">
                <a:highlight>
                  <a:srgbClr val="F7F7F7"/>
                </a:highlight>
              </a:rPr>
              <a:t>evitare</a:t>
            </a:r>
            <a:r>
              <a:rPr lang="en-US" sz="2400" dirty="0">
                <a:highlight>
                  <a:srgbClr val="F7F7F7"/>
                </a:highlight>
              </a:rPr>
              <a:t> le mine </a:t>
            </a:r>
            <a:r>
              <a:rPr lang="en-US" sz="2400" dirty="0" err="1">
                <a:highlight>
                  <a:srgbClr val="F7F7F7"/>
                </a:highlight>
              </a:rPr>
              <a:t>nascoste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nel</a:t>
            </a:r>
            <a:r>
              <a:rPr lang="en-US" sz="2400" dirty="0">
                <a:highlight>
                  <a:srgbClr val="F7F7F7"/>
                </a:highlight>
              </a:rPr>
              <a:t> campo. </a:t>
            </a:r>
            <a:r>
              <a:rPr lang="en-US" sz="2400" dirty="0" err="1">
                <a:highlight>
                  <a:srgbClr val="F7F7F7"/>
                </a:highlight>
              </a:rPr>
              <a:t>Scopri</a:t>
            </a:r>
            <a:r>
              <a:rPr lang="en-US" sz="2400" dirty="0">
                <a:highlight>
                  <a:srgbClr val="F7F7F7"/>
                </a:highlight>
              </a:rPr>
              <a:t> le </a:t>
            </a:r>
            <a:r>
              <a:rPr lang="en-US" sz="2400" dirty="0" err="1">
                <a:highlight>
                  <a:srgbClr val="F7F7F7"/>
                </a:highlight>
              </a:rPr>
              <a:t>celle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sicure</a:t>
            </a:r>
            <a:r>
              <a:rPr lang="en-US" sz="2400" dirty="0">
                <a:highlight>
                  <a:srgbClr val="F7F7F7"/>
                </a:highlight>
              </a:rPr>
              <a:t> e piazza le </a:t>
            </a:r>
            <a:r>
              <a:rPr lang="en-US" sz="2400" dirty="0" err="1">
                <a:highlight>
                  <a:srgbClr val="F7F7F7"/>
                </a:highlight>
              </a:rPr>
              <a:t>bandierine</a:t>
            </a:r>
            <a:r>
              <a:rPr lang="en-US" sz="2400" dirty="0">
                <a:highlight>
                  <a:srgbClr val="F7F7F7"/>
                </a:highlight>
              </a:rPr>
              <a:t> per </a:t>
            </a:r>
            <a:r>
              <a:rPr lang="en-US" sz="2400" dirty="0" err="1">
                <a:highlight>
                  <a:srgbClr val="F7F7F7"/>
                </a:highlight>
              </a:rPr>
              <a:t>segnalare</a:t>
            </a:r>
            <a:r>
              <a:rPr lang="en-US" sz="2400" dirty="0">
                <a:highlight>
                  <a:srgbClr val="F7F7F7"/>
                </a:highlight>
              </a:rPr>
              <a:t> le </a:t>
            </a:r>
            <a:r>
              <a:rPr lang="en-US" sz="2400" dirty="0" err="1">
                <a:highlight>
                  <a:srgbClr val="F7F7F7"/>
                </a:highlight>
              </a:rPr>
              <a:t>posizioni</a:t>
            </a:r>
            <a:r>
              <a:rPr lang="en-US" sz="2400" dirty="0">
                <a:highlight>
                  <a:srgbClr val="F7F7F7"/>
                </a:highlight>
              </a:rPr>
              <a:t> delle mine. </a:t>
            </a:r>
            <a:r>
              <a:rPr lang="en-US" sz="2400" dirty="0" err="1">
                <a:highlight>
                  <a:srgbClr val="F7F7F7"/>
                </a:highlight>
              </a:rPr>
              <a:t>Sii</a:t>
            </a:r>
            <a:r>
              <a:rPr lang="en-US" sz="2400" dirty="0">
                <a:highlight>
                  <a:srgbClr val="F7F7F7"/>
                </a:highlight>
              </a:rPr>
              <a:t> </a:t>
            </a:r>
            <a:r>
              <a:rPr lang="en-US" sz="2400" dirty="0" err="1">
                <a:highlight>
                  <a:srgbClr val="F7F7F7"/>
                </a:highlight>
              </a:rPr>
              <a:t>strategico</a:t>
            </a:r>
            <a:r>
              <a:rPr lang="en-US" sz="2400" dirty="0">
                <a:highlight>
                  <a:srgbClr val="F7F7F7"/>
                </a:highlight>
              </a:rPr>
              <a:t> e </a:t>
            </a:r>
            <a:r>
              <a:rPr lang="en-US" sz="2400" dirty="0" err="1">
                <a:highlight>
                  <a:srgbClr val="F7F7F7"/>
                </a:highlight>
              </a:rPr>
              <a:t>cerca</a:t>
            </a:r>
            <a:r>
              <a:rPr lang="en-US" sz="2400" dirty="0">
                <a:highlight>
                  <a:srgbClr val="F7F7F7"/>
                </a:highlight>
              </a:rPr>
              <a:t> di </a:t>
            </a:r>
            <a:r>
              <a:rPr lang="en-US" sz="2400" dirty="0" err="1">
                <a:highlight>
                  <a:srgbClr val="F7F7F7"/>
                </a:highlight>
              </a:rPr>
              <a:t>completare</a:t>
            </a:r>
            <a:r>
              <a:rPr lang="en-US" sz="2400" dirty="0">
                <a:highlight>
                  <a:srgbClr val="F7F7F7"/>
                </a:highlight>
              </a:rPr>
              <a:t> il campo senza </a:t>
            </a:r>
            <a:r>
              <a:rPr lang="en-US" sz="2400" dirty="0" err="1">
                <a:highlight>
                  <a:srgbClr val="F7F7F7"/>
                </a:highlight>
              </a:rPr>
              <a:t>detonare</a:t>
            </a:r>
            <a:r>
              <a:rPr lang="en-US" sz="2400" dirty="0">
                <a:highlight>
                  <a:srgbClr val="F7F7F7"/>
                </a:highlight>
              </a:rPr>
              <a:t> le mine!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8D332A6B-13CA-C2A3-D9B7-CC0A4A96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giocare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Campo Minato è un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logica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in cui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l'obiettivo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scoprire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liberare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tutte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senza mine di un campo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rettangolare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Ogni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può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nascondere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una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mina o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indicare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il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numero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mine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adiacenti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giocatori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usano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queste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indicazioni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evitare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mine,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liberare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spazio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sicuro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, e,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quando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necessario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posizionare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bandierine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segnalare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mine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sospette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. La partita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conclude con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successo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quando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tutte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celle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sicure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sono state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scoperte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senza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attivare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alcuna mina.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Campo di </a:t>
            </a:r>
            <a:r>
              <a:rPr lang="en-US" sz="4800" dirty="0" err="1"/>
              <a:t>gioco</a:t>
            </a:r>
            <a:endParaRPr lang="en-US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4" y="2495673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Il campo di </a:t>
            </a:r>
            <a:r>
              <a:rPr lang="en-US" sz="2400" dirty="0" err="1"/>
              <a:t>gioco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presenta</a:t>
            </a:r>
            <a:r>
              <a:rPr lang="en-US" sz="2400" dirty="0"/>
              <a:t> come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seguente</a:t>
            </a:r>
            <a:r>
              <a:rPr lang="en-US" sz="2400" dirty="0"/>
              <a:t> imagine.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Puoi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selezionare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tra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tre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livelli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difficoltà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facile, 10 mine;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medio, 15 mine;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400" b="0" i="0" u="none" strike="noStrike" cap="none" normalizeH="0" baseline="0" dirty="0" err="1">
                <a:ln>
                  <a:noFill/>
                </a:ln>
                <a:effectLst/>
              </a:rPr>
              <a:t>livello</a:t>
            </a:r>
            <a:r>
              <a:rPr kumimoji="0" lang="en-US" altLang="it-IT" sz="2400" b="0" i="0" u="none" strike="noStrike" cap="none" normalizeH="0" baseline="0" dirty="0">
                <a:ln>
                  <a:noFill/>
                </a:ln>
                <a:effectLst/>
              </a:rPr>
              <a:t> difficile, 20 mine.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D987CE-4900-B164-0DD5-2D3886FF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4" r="-1" b="11357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F2A6E3-B8DD-9701-DE4E-EBF750682CB9}"/>
              </a:ext>
            </a:extLst>
          </p:cNvPr>
          <p:cNvSpPr txBox="1">
            <a:spLocks/>
          </p:cNvSpPr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/>
              <a:t>Campo di gioco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numero, parole crociate&#10;&#10;Descrizione generata automaticamente">
            <a:extLst>
              <a:ext uri="{FF2B5EF4-FFF2-40B4-BE49-F238E27FC236}">
                <a16:creationId xmlns:a16="http://schemas.microsoft.com/office/drawing/2014/main" id="{47E6D29D-F3D0-7C83-8287-DE0FFE8A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99" y="883463"/>
            <a:ext cx="2889292" cy="2918477"/>
          </a:xfrm>
          <a:prstGeom prst="rect">
            <a:avLst/>
          </a:prstGeom>
        </p:spPr>
      </p:pic>
      <p:pic>
        <p:nvPicPr>
          <p:cNvPr id="6" name="Immagine 5" descr="Immagine che contiene testo, parole crociate, quadrato, numero&#10;&#10;Descrizione generata automaticamente">
            <a:extLst>
              <a:ext uri="{FF2B5EF4-FFF2-40B4-BE49-F238E27FC236}">
                <a16:creationId xmlns:a16="http://schemas.microsoft.com/office/drawing/2014/main" id="{2F293F97-35D2-5382-A916-F26F801E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97" y="883462"/>
            <a:ext cx="2918477" cy="2918477"/>
          </a:xfrm>
          <a:prstGeom prst="rect">
            <a:avLst/>
          </a:prstGeom>
        </p:spPr>
      </p:pic>
      <p:pic>
        <p:nvPicPr>
          <p:cNvPr id="8" name="Immagine 7" descr="Immagine che contiene testo, Carattere, schermata, logo&#10;&#10;Descrizione generata automaticamente">
            <a:extLst>
              <a:ext uri="{FF2B5EF4-FFF2-40B4-BE49-F238E27FC236}">
                <a16:creationId xmlns:a16="http://schemas.microsoft.com/office/drawing/2014/main" id="{5D096897-2512-FE0C-2708-7C31B2517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11" y="3998228"/>
            <a:ext cx="3703320" cy="1657235"/>
          </a:xfrm>
          <a:prstGeom prst="rect">
            <a:avLst/>
          </a:prstGeom>
        </p:spPr>
      </p:pic>
      <p:pic>
        <p:nvPicPr>
          <p:cNvPr id="10" name="Immagine 9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EF1B231A-6E31-A333-3783-DE459C79C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945" y="3998228"/>
            <a:ext cx="4117355" cy="16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6A8C3-2678-E786-CBEB-920E640B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Tecnologie</a:t>
            </a:r>
            <a:r>
              <a:rPr lang="en-US" sz="3600" dirty="0"/>
              <a:t> </a:t>
            </a:r>
            <a:r>
              <a:rPr lang="en-US" sz="3600" dirty="0" err="1"/>
              <a:t>utilizzate</a:t>
            </a:r>
            <a:endParaRPr lang="en-US" sz="36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A6988CF-88F4-D08A-5C74-4D11F307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9" y="2524721"/>
            <a:ext cx="4991629" cy="36771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Questo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di Campo Minato è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stato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realizzato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utilizzando</a:t>
            </a:r>
            <a:r>
              <a:rPr lang="en-US" altLang="it-IT" sz="2000" dirty="0"/>
              <a:t>: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HTML per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struttura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CSS per lo stile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JavaScript per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logica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gioco</a:t>
            </a:r>
            <a:r>
              <a:rPr lang="en-US" altLang="it-IT" sz="2000" dirty="0"/>
              <a:t>;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jQuery per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semplificare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manipolazione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del DOM e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gestire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gli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effectLst/>
              </a:rPr>
              <a:t>eventi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 In-depth Look: HTML5 and CSS3 | Global Wire Associates">
            <a:extLst>
              <a:ext uri="{FF2B5EF4-FFF2-40B4-BE49-F238E27FC236}">
                <a16:creationId xmlns:a16="http://schemas.microsoft.com/office/drawing/2014/main" id="{533DE1BB-6575-185C-30C9-A3170397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2327" y="841905"/>
            <a:ext cx="3163382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ai qualsiasi cosa in html, css, bootstrap, javascript e jquery">
            <a:extLst>
              <a:ext uri="{FF2B5EF4-FFF2-40B4-BE49-F238E27FC236}">
                <a16:creationId xmlns:a16="http://schemas.microsoft.com/office/drawing/2014/main" id="{C17E8387-B586-1A8F-1725-B1878196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796" y="3703659"/>
            <a:ext cx="3678444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34AFC85-7B2E-B6CD-3C5E-98AA5179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89F1C3-EC3C-2B08-5E4F-0BB740E90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282D56C-2888-FF7F-C686-7DC48E35B79A}"/>
              </a:ext>
            </a:extLst>
          </p:cNvPr>
          <p:cNvSpPr txBox="1">
            <a:spLocks/>
          </p:cNvSpPr>
          <p:nvPr/>
        </p:nvSpPr>
        <p:spPr>
          <a:xfrm>
            <a:off x="1060232" y="3933818"/>
            <a:ext cx="10125928" cy="1491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po’ di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codice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>
              <a:spcAft>
                <a:spcPts val="600"/>
              </a:spcAft>
            </a:pPr>
            <a:r>
              <a:rPr lang="en-US" sz="2400" dirty="0" err="1"/>
              <a:t>Puoi</a:t>
            </a:r>
            <a:r>
              <a:rPr lang="en-US" sz="2400" dirty="0"/>
              <a:t> </a:t>
            </a:r>
            <a:r>
              <a:rPr lang="en-US" sz="2400" dirty="0" err="1"/>
              <a:t>trovare</a:t>
            </a:r>
            <a:r>
              <a:rPr lang="en-US" sz="2400" dirty="0"/>
              <a:t> </a:t>
            </a:r>
            <a:r>
              <a:rPr lang="en-US" sz="2400" dirty="0" err="1"/>
              <a:t>tutto</a:t>
            </a:r>
            <a:r>
              <a:rPr lang="en-US" sz="2400" dirty="0"/>
              <a:t> 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/>
              <a:t>completo </a:t>
            </a:r>
            <a:r>
              <a:rPr lang="en-US" sz="2400" dirty="0"/>
              <a:t>qui: </a:t>
            </a:r>
            <a:r>
              <a:rPr lang="en-US" sz="2400" dirty="0">
                <a:hlinkClick r:id="rId2"/>
              </a:rPr>
              <a:t>https://github.com/lucabertiato/lucabertiato.github.io.git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F16DCFD2-3C45-AA11-3A9C-0DD51A5A0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" b="2983"/>
          <a:stretch/>
        </p:blipFill>
        <p:spPr>
          <a:xfrm>
            <a:off x="843531" y="813261"/>
            <a:ext cx="3441461" cy="2783379"/>
          </a:xfrm>
          <a:prstGeom prst="rect">
            <a:avLst/>
          </a:prstGeom>
        </p:spPr>
      </p:pic>
      <p:pic>
        <p:nvPicPr>
          <p:cNvPr id="7" name="Immagine 6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6D0CFF77-0FAF-5339-795F-0C005FF096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r="5295" b="4"/>
          <a:stretch/>
        </p:blipFill>
        <p:spPr>
          <a:xfrm>
            <a:off x="4396332" y="813261"/>
            <a:ext cx="3441461" cy="2783379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2D92975-E6E8-8E7B-DD28-87589ADD8E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7392" b="4"/>
          <a:stretch/>
        </p:blipFill>
        <p:spPr>
          <a:xfrm>
            <a:off x="7955023" y="813261"/>
            <a:ext cx="3441461" cy="27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AEEA897D-64B8-8A21-208B-01764262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Grazie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per aver </a:t>
            </a: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provato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it-IT" sz="7200" dirty="0" err="1"/>
              <a:t>questo</a:t>
            </a:r>
            <a:r>
              <a:rPr lang="en-US" altLang="it-IT" sz="7200" dirty="0"/>
              <a:t> piccolo </a:t>
            </a:r>
            <a:r>
              <a:rPr kumimoji="0" lang="en-US" altLang="it-IT" sz="7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gioco</a:t>
            </a:r>
            <a:r>
              <a:rPr kumimoji="0" lang="en-US" altLang="it-IT" sz="7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!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it-IT" sz="7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076D7A59-8D5A-562B-7E47-5F0012F6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03C6C5-EC5B-42C5-BE81-7EB7D166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88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Tema di Office</vt:lpstr>
      <vt:lpstr>Campo Minato</vt:lpstr>
      <vt:lpstr>Presentazione standard di PowerPoint</vt:lpstr>
      <vt:lpstr>Come giocare?</vt:lpstr>
      <vt:lpstr>Campo di gioco</vt:lpstr>
      <vt:lpstr>Presentazione standard di PowerPoint</vt:lpstr>
      <vt:lpstr>Tecnologie utilizzate</vt:lpstr>
      <vt:lpstr>Presentazione standard di PowerPoint</vt:lpstr>
      <vt:lpstr>Grazie per aver provato questo piccolo gioco!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Minato</dc:title>
  <dc:creator>Luca Bertiato</dc:creator>
  <cp:lastModifiedBy>Luca Bertiato</cp:lastModifiedBy>
  <cp:revision>1</cp:revision>
  <dcterms:created xsi:type="dcterms:W3CDTF">2024-05-14T13:38:17Z</dcterms:created>
  <dcterms:modified xsi:type="dcterms:W3CDTF">2024-05-28T06:48:13Z</dcterms:modified>
</cp:coreProperties>
</file>