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9DC3-4D0C-490D-843A-08F901BCB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271659-E779-4B9E-A61A-909BF7523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0E9527-9366-44D3-9378-ED349E79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29C3-E7EB-4840-BF37-A2D4F3519EF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FED249-1345-4374-B2BD-F746AA52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268077-69DA-40E5-AA78-86C32C79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28A1-9325-4FEA-80C9-307D1DBB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27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B4316-00CE-4778-BC94-0C810C5E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454581-F9D0-4C93-9421-0604095D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667814-1E5D-42D5-9275-2D8FB67A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29C3-E7EB-4840-BF37-A2D4F3519EF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AEE70-BE8D-4FBD-AA06-45984F63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1B3D31-9365-4940-856E-54E099E4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28A1-9325-4FEA-80C9-307D1DBB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81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4256DC-9531-4B77-85D4-C5002B964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BB2CD4-1F74-4851-9C4D-712F7A021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EE228-ECCA-4BFE-8A79-0C902113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29C3-E7EB-4840-BF37-A2D4F3519EF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F30D4E-167C-45FB-BBCF-BC04CD9C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34D592-577B-4B93-94D2-EC22F529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28A1-9325-4FEA-80C9-307D1DBB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54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D1E2C-F28C-43A6-A61D-F0D0CB58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8FF81-0BF4-49CA-B7D5-653B0F3ED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276F9A-96A2-482B-8CC5-426722AE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29C3-E7EB-4840-BF37-A2D4F3519EF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B43182-8047-42B3-908D-15F69DFA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2EEEFF-DC0C-4F0C-B24D-7A5A9EF1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28A1-9325-4FEA-80C9-307D1DBB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1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DC01D-EAC4-4A96-9B1F-52D5C537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EAD1D6-F6D4-4E40-BB76-AA6F3D30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375BFC-6D24-409D-B923-CCCBAC19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29C3-E7EB-4840-BF37-A2D4F3519EF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D6C8ED-C40E-49B5-932C-B597A369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D79C00-591A-4119-993B-5B904855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28A1-9325-4FEA-80C9-307D1DBB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63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94F0B-A629-4174-B1D5-13F3E590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0CA7B6-EF36-4EA3-AE82-AEDF5C777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D9C1E5-70EC-4DAF-9A41-644B4B0F7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6EB39E-9A31-48ED-A71B-88E06D6A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29C3-E7EB-4840-BF37-A2D4F3519EF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50133C-A5C8-48AB-B4A5-52E1575D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FF66DC-97C1-467C-9D04-14AE4D8B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28A1-9325-4FEA-80C9-307D1DBB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58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61FC8-8C9C-4586-B704-838F5E18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0C1E06-905D-4023-ABA9-5358A0C64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CCB3A3-4945-486C-B7CF-105BFA1B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B3DD44-7D18-404B-BA3C-D5D8C11D0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135A4A-5EC4-4204-9F07-4AFFF6F44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72C93E-2B05-4DAA-A2E7-943A625F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29C3-E7EB-4840-BF37-A2D4F3519EF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69615F-94E1-40E9-8073-C87A09EC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765F9A-8107-480F-ABBF-D4A0A23F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28A1-9325-4FEA-80C9-307D1DBB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7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4E12-C8E9-4545-A263-48807ED9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E6320E-F6A8-410B-9250-ED863A5C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29C3-E7EB-4840-BF37-A2D4F3519EF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E8E640-6BFB-4DD2-9E6F-B6C0F343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C35C85-CEE2-4070-A37B-17C68081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28A1-9325-4FEA-80C9-307D1DBB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86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3CB95C-201D-4A27-A774-AA4FD22D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29C3-E7EB-4840-BF37-A2D4F3519EF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173455-C8FB-492C-AAF8-26CB3067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297146-7F90-4235-B2AD-DB9CA73B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28A1-9325-4FEA-80C9-307D1DBB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17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6D97-F25C-4939-86B6-CD1E329B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37E80D-E44E-40BB-B50A-89E83425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0E8CB6-B154-4E6D-9E17-3DE68F599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55F03D-5F67-4BAD-99CB-188CA2A6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29C3-E7EB-4840-BF37-A2D4F3519EF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3B13C5-E082-4A2A-A7BC-5FCB1A74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37B522-7BCD-4D13-8343-6B8584A2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28A1-9325-4FEA-80C9-307D1DBB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02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EC959-FF48-463F-8B7A-1E43B11C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830147-CA04-4088-AF6A-3915CBA7D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6AAAA4-C391-4264-A829-BDEA1868E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258BAE-078D-4016-B12E-845D69EC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29C3-E7EB-4840-BF37-A2D4F3519EF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787228-8E15-4DF0-AECC-6F2DF022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B215D6-F7CE-4EB0-90F6-065C3752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28A1-9325-4FEA-80C9-307D1DBB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85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E4CCFF-C4F5-468D-B337-116AF5F7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552D4F-AB49-4D27-A3A0-9CFB65ED8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E28A26-60FC-4A6E-9B21-0901A682B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29C3-E7EB-4840-BF37-A2D4F3519EF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600704-3737-4BBB-BF55-511A0AC64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15B8A1-8C4A-4842-BA64-9FD618E60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028A1-9325-4FEA-80C9-307D1DBB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51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07972F2-92AF-4D6C-80AE-569D5D622476}"/>
              </a:ext>
            </a:extLst>
          </p:cNvPr>
          <p:cNvSpPr/>
          <p:nvPr/>
        </p:nvSpPr>
        <p:spPr>
          <a:xfrm>
            <a:off x="159026" y="1126434"/>
            <a:ext cx="11873948" cy="25841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48F43B-CA4D-42F5-9370-CE4283E24BEE}"/>
              </a:ext>
            </a:extLst>
          </p:cNvPr>
          <p:cNvSpPr/>
          <p:nvPr/>
        </p:nvSpPr>
        <p:spPr>
          <a:xfrm>
            <a:off x="159026" y="99390"/>
            <a:ext cx="11873948" cy="99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AC8E0CC-AB84-42D8-89E0-012F8CA6573C}"/>
              </a:ext>
            </a:extLst>
          </p:cNvPr>
          <p:cNvSpPr/>
          <p:nvPr/>
        </p:nvSpPr>
        <p:spPr>
          <a:xfrm>
            <a:off x="106017" y="5923722"/>
            <a:ext cx="11953461" cy="83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509D1C4-78C0-44AA-9326-E5A79634B560}"/>
              </a:ext>
            </a:extLst>
          </p:cNvPr>
          <p:cNvSpPr/>
          <p:nvPr/>
        </p:nvSpPr>
        <p:spPr>
          <a:xfrm>
            <a:off x="159026" y="3816626"/>
            <a:ext cx="3034748" cy="19149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5796E13-11AF-4DF9-B223-AC8390DCE52C}"/>
              </a:ext>
            </a:extLst>
          </p:cNvPr>
          <p:cNvSpPr/>
          <p:nvPr/>
        </p:nvSpPr>
        <p:spPr>
          <a:xfrm>
            <a:off x="3551583" y="3816626"/>
            <a:ext cx="2875721" cy="19149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F765832-D42D-4A03-8067-56C8A9FE157D}"/>
              </a:ext>
            </a:extLst>
          </p:cNvPr>
          <p:cNvSpPr/>
          <p:nvPr/>
        </p:nvSpPr>
        <p:spPr>
          <a:xfrm>
            <a:off x="6771861" y="3816626"/>
            <a:ext cx="5261113" cy="1914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F66B5C-5D2D-4E3C-949D-757604035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17" y="1417982"/>
            <a:ext cx="11701669" cy="2011017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CAROUSEL IMAGENS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16AF45E-F442-4604-A323-9BCAB6DEBD11}"/>
              </a:ext>
            </a:extLst>
          </p:cNvPr>
          <p:cNvSpPr txBox="1">
            <a:spLocks/>
          </p:cNvSpPr>
          <p:nvPr/>
        </p:nvSpPr>
        <p:spPr>
          <a:xfrm>
            <a:off x="106017" y="132521"/>
            <a:ext cx="11953461" cy="927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r>
              <a:rPr lang="pt-BR" dirty="0"/>
              <a:t>NAVBAR COM LOGOTIPO E INDICES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FE335D30-4DA3-4DF5-995A-2A45FD7A347F}"/>
              </a:ext>
            </a:extLst>
          </p:cNvPr>
          <p:cNvSpPr txBox="1">
            <a:spLocks/>
          </p:cNvSpPr>
          <p:nvPr/>
        </p:nvSpPr>
        <p:spPr>
          <a:xfrm>
            <a:off x="159025" y="3816626"/>
            <a:ext cx="3048001" cy="191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r>
              <a:rPr lang="pt-BR" dirty="0"/>
              <a:t>IMAGEM 1           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FDA06CC-ADC6-45F2-A32B-780C706630F2}"/>
              </a:ext>
            </a:extLst>
          </p:cNvPr>
          <p:cNvSpPr txBox="1">
            <a:spLocks/>
          </p:cNvSpPr>
          <p:nvPr/>
        </p:nvSpPr>
        <p:spPr>
          <a:xfrm>
            <a:off x="3538331" y="3859695"/>
            <a:ext cx="3048001" cy="191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r>
              <a:rPr lang="pt-BR" dirty="0"/>
              <a:t>IMAGEM 2          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E684B52-5B80-4A8C-A336-D722D56AE9DC}"/>
              </a:ext>
            </a:extLst>
          </p:cNvPr>
          <p:cNvSpPr txBox="1">
            <a:spLocks/>
          </p:cNvSpPr>
          <p:nvPr/>
        </p:nvSpPr>
        <p:spPr>
          <a:xfrm>
            <a:off x="8037443" y="3856382"/>
            <a:ext cx="3048001" cy="191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r>
              <a:rPr lang="pt-BR" dirty="0"/>
              <a:t>TEXTO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89EA90E-DC97-4BD0-A2F8-BAAFF6474DF6}"/>
              </a:ext>
            </a:extLst>
          </p:cNvPr>
          <p:cNvSpPr txBox="1">
            <a:spLocks/>
          </p:cNvSpPr>
          <p:nvPr/>
        </p:nvSpPr>
        <p:spPr>
          <a:xfrm>
            <a:off x="92765" y="5768009"/>
            <a:ext cx="11940209" cy="191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r>
              <a:rPr lang="pt-BR" dirty="0"/>
              <a:t>FOOTER FINAL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C60457E-E1EF-4689-BFFE-E7323A3DE240}"/>
              </a:ext>
            </a:extLst>
          </p:cNvPr>
          <p:cNvSpPr/>
          <p:nvPr/>
        </p:nvSpPr>
        <p:spPr>
          <a:xfrm>
            <a:off x="477078" y="278296"/>
            <a:ext cx="1616765" cy="56652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HOME PG1</a:t>
            </a:r>
          </a:p>
        </p:txBody>
      </p:sp>
    </p:spTree>
    <p:extLst>
      <p:ext uri="{BB962C8B-B14F-4D97-AF65-F5344CB8AC3E}">
        <p14:creationId xmlns:p14="http://schemas.microsoft.com/office/powerpoint/2010/main" val="58107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51D611C-93F5-43BB-9701-67BA4E95013D}"/>
              </a:ext>
            </a:extLst>
          </p:cNvPr>
          <p:cNvSpPr/>
          <p:nvPr/>
        </p:nvSpPr>
        <p:spPr>
          <a:xfrm>
            <a:off x="159026" y="99390"/>
            <a:ext cx="11873948" cy="99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NAVBAR COM LOGOTIPO E INDICES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39C7AAB-5353-4C2C-865E-B9B545C74BF2}"/>
              </a:ext>
            </a:extLst>
          </p:cNvPr>
          <p:cNvSpPr/>
          <p:nvPr/>
        </p:nvSpPr>
        <p:spPr>
          <a:xfrm>
            <a:off x="106017" y="6400800"/>
            <a:ext cx="11953461" cy="357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FOOTER FINAL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FA81373-DD11-45C5-84ED-3739541FD801}"/>
              </a:ext>
            </a:extLst>
          </p:cNvPr>
          <p:cNvSpPr/>
          <p:nvPr/>
        </p:nvSpPr>
        <p:spPr>
          <a:xfrm>
            <a:off x="6977270" y="1172850"/>
            <a:ext cx="4545495" cy="993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02CB484-3B8D-41C6-A00C-9837AF0BF7B5}"/>
              </a:ext>
            </a:extLst>
          </p:cNvPr>
          <p:cNvSpPr/>
          <p:nvPr/>
        </p:nvSpPr>
        <p:spPr>
          <a:xfrm>
            <a:off x="6977269" y="2203201"/>
            <a:ext cx="4545495" cy="993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98CFD1C-C98D-455A-9D92-AFEABC935085}"/>
              </a:ext>
            </a:extLst>
          </p:cNvPr>
          <p:cNvSpPr/>
          <p:nvPr/>
        </p:nvSpPr>
        <p:spPr>
          <a:xfrm>
            <a:off x="6977269" y="3236876"/>
            <a:ext cx="4545495" cy="993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491C5C0-792D-431B-88E1-D006CC7EFC83}"/>
              </a:ext>
            </a:extLst>
          </p:cNvPr>
          <p:cNvSpPr/>
          <p:nvPr/>
        </p:nvSpPr>
        <p:spPr>
          <a:xfrm>
            <a:off x="6977269" y="4277155"/>
            <a:ext cx="4545495" cy="993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5B60284-D97C-4DC2-93AF-650F7E352D4D}"/>
              </a:ext>
            </a:extLst>
          </p:cNvPr>
          <p:cNvSpPr/>
          <p:nvPr/>
        </p:nvSpPr>
        <p:spPr>
          <a:xfrm>
            <a:off x="6977269" y="5317434"/>
            <a:ext cx="4545495" cy="993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748DE53-E33C-40CD-914C-D68B77F4EA71}"/>
              </a:ext>
            </a:extLst>
          </p:cNvPr>
          <p:cNvSpPr/>
          <p:nvPr/>
        </p:nvSpPr>
        <p:spPr>
          <a:xfrm>
            <a:off x="530088" y="1172850"/>
            <a:ext cx="4545495" cy="993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2C3D5A5-24B3-411D-98DE-5F4E089C452A}"/>
              </a:ext>
            </a:extLst>
          </p:cNvPr>
          <p:cNvSpPr/>
          <p:nvPr/>
        </p:nvSpPr>
        <p:spPr>
          <a:xfrm>
            <a:off x="530087" y="2203201"/>
            <a:ext cx="4545495" cy="993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80D072E-3954-47A3-928E-8F6616B94C71}"/>
              </a:ext>
            </a:extLst>
          </p:cNvPr>
          <p:cNvSpPr/>
          <p:nvPr/>
        </p:nvSpPr>
        <p:spPr>
          <a:xfrm>
            <a:off x="530087" y="3236876"/>
            <a:ext cx="4545495" cy="993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EC031C-17D8-4EDA-B22C-1ACF3D290577}"/>
              </a:ext>
            </a:extLst>
          </p:cNvPr>
          <p:cNvSpPr/>
          <p:nvPr/>
        </p:nvSpPr>
        <p:spPr>
          <a:xfrm>
            <a:off x="530087" y="4277155"/>
            <a:ext cx="4545495" cy="993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0C88A71-30E5-4BD3-B890-4389E8F33AAC}"/>
              </a:ext>
            </a:extLst>
          </p:cNvPr>
          <p:cNvSpPr/>
          <p:nvPr/>
        </p:nvSpPr>
        <p:spPr>
          <a:xfrm>
            <a:off x="530087" y="5317434"/>
            <a:ext cx="4545495" cy="993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82FF5AE-4B80-47CE-99B5-C2A9106DF86C}"/>
              </a:ext>
            </a:extLst>
          </p:cNvPr>
          <p:cNvSpPr txBox="1"/>
          <p:nvPr/>
        </p:nvSpPr>
        <p:spPr>
          <a:xfrm>
            <a:off x="2199860" y="3527623"/>
            <a:ext cx="120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IMAGEM 3           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0E236CB-5309-4DC1-97E4-3B8A51713EE8}"/>
              </a:ext>
            </a:extLst>
          </p:cNvPr>
          <p:cNvSpPr txBox="1"/>
          <p:nvPr/>
        </p:nvSpPr>
        <p:spPr>
          <a:xfrm>
            <a:off x="2199860" y="1500047"/>
            <a:ext cx="120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IMAGEM 1           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922FAEC-5ACD-498B-8766-3EAA982F65C2}"/>
              </a:ext>
            </a:extLst>
          </p:cNvPr>
          <p:cNvSpPr txBox="1"/>
          <p:nvPr/>
        </p:nvSpPr>
        <p:spPr>
          <a:xfrm>
            <a:off x="2199860" y="2533710"/>
            <a:ext cx="120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IMAGEM 2           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C7AEA67-0359-4DCA-8B53-EB85864B8918}"/>
              </a:ext>
            </a:extLst>
          </p:cNvPr>
          <p:cNvSpPr txBox="1"/>
          <p:nvPr/>
        </p:nvSpPr>
        <p:spPr>
          <a:xfrm>
            <a:off x="1994451" y="4567902"/>
            <a:ext cx="1616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IMAGEM 4 E 5           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F050B70-7538-49B3-8393-7B8F8E990998}"/>
              </a:ext>
            </a:extLst>
          </p:cNvPr>
          <p:cNvSpPr txBox="1"/>
          <p:nvPr/>
        </p:nvSpPr>
        <p:spPr>
          <a:xfrm>
            <a:off x="2199860" y="5611486"/>
            <a:ext cx="120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IMAGEM 6          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162964A-51BB-4AC2-9153-A6DA14EA3C36}"/>
              </a:ext>
            </a:extLst>
          </p:cNvPr>
          <p:cNvSpPr txBox="1"/>
          <p:nvPr/>
        </p:nvSpPr>
        <p:spPr>
          <a:xfrm>
            <a:off x="8786193" y="3583153"/>
            <a:ext cx="120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TEXTO 3           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CB263DD-281F-4B15-9CB8-00BBDA3DB25B}"/>
              </a:ext>
            </a:extLst>
          </p:cNvPr>
          <p:cNvSpPr txBox="1"/>
          <p:nvPr/>
        </p:nvSpPr>
        <p:spPr>
          <a:xfrm>
            <a:off x="8786193" y="1506666"/>
            <a:ext cx="120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TEXTO 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EF2C9B6-6C87-47D6-A3D3-70C05F1EC4D9}"/>
              </a:ext>
            </a:extLst>
          </p:cNvPr>
          <p:cNvSpPr txBox="1"/>
          <p:nvPr/>
        </p:nvSpPr>
        <p:spPr>
          <a:xfrm>
            <a:off x="8786193" y="2540329"/>
            <a:ext cx="120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TEXTO 2           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0B332EC-0335-41CE-8C39-DEA2CA8EACDC}"/>
              </a:ext>
            </a:extLst>
          </p:cNvPr>
          <p:cNvSpPr txBox="1"/>
          <p:nvPr/>
        </p:nvSpPr>
        <p:spPr>
          <a:xfrm>
            <a:off x="8762998" y="4577066"/>
            <a:ext cx="97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TEXTO4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52870E9-6C20-4EF9-B0A5-5B49EBCCC833}"/>
              </a:ext>
            </a:extLst>
          </p:cNvPr>
          <p:cNvSpPr txBox="1"/>
          <p:nvPr/>
        </p:nvSpPr>
        <p:spPr>
          <a:xfrm>
            <a:off x="8786193" y="5618105"/>
            <a:ext cx="120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TEXTO 6           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A2B094FA-55E9-471C-B978-C881A0083E9E}"/>
              </a:ext>
            </a:extLst>
          </p:cNvPr>
          <p:cNvSpPr/>
          <p:nvPr/>
        </p:nvSpPr>
        <p:spPr>
          <a:xfrm>
            <a:off x="477078" y="278296"/>
            <a:ext cx="1616765" cy="56652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PRODUTOS PG2</a:t>
            </a:r>
          </a:p>
        </p:txBody>
      </p:sp>
    </p:spTree>
    <p:extLst>
      <p:ext uri="{BB962C8B-B14F-4D97-AF65-F5344CB8AC3E}">
        <p14:creationId xmlns:p14="http://schemas.microsoft.com/office/powerpoint/2010/main" val="101716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802AEE6-E829-4D51-9BA5-9C75C217F385}"/>
              </a:ext>
            </a:extLst>
          </p:cNvPr>
          <p:cNvSpPr/>
          <p:nvPr/>
        </p:nvSpPr>
        <p:spPr>
          <a:xfrm>
            <a:off x="159026" y="99390"/>
            <a:ext cx="11873948" cy="99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NAVBAR COM LOGOTIPO E INDICES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879A289-42B8-41A3-BF4F-A13C7BCAC9CC}"/>
              </a:ext>
            </a:extLst>
          </p:cNvPr>
          <p:cNvSpPr/>
          <p:nvPr/>
        </p:nvSpPr>
        <p:spPr>
          <a:xfrm>
            <a:off x="159026" y="1319416"/>
            <a:ext cx="11873948" cy="15347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SIMULADOR DE CONSUMO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6181EAB-D9B8-4A4C-941E-412A6325ABA0}"/>
              </a:ext>
            </a:extLst>
          </p:cNvPr>
          <p:cNvSpPr/>
          <p:nvPr/>
        </p:nvSpPr>
        <p:spPr>
          <a:xfrm>
            <a:off x="159026" y="3019012"/>
            <a:ext cx="11873948" cy="31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CADASTRO DE CONTATO CLIENTE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58AAAD-AD46-43BF-8656-74BADE81ACA2}"/>
              </a:ext>
            </a:extLst>
          </p:cNvPr>
          <p:cNvSpPr/>
          <p:nvPr/>
        </p:nvSpPr>
        <p:spPr>
          <a:xfrm>
            <a:off x="106017" y="6400800"/>
            <a:ext cx="11953461" cy="357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FOOTER FINAL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DE45C4E-F7E9-4086-BF88-F0DAF6542460}"/>
              </a:ext>
            </a:extLst>
          </p:cNvPr>
          <p:cNvSpPr/>
          <p:nvPr/>
        </p:nvSpPr>
        <p:spPr>
          <a:xfrm>
            <a:off x="477078" y="278296"/>
            <a:ext cx="1616765" cy="56652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SIMULAÇÃO PG3</a:t>
            </a:r>
          </a:p>
        </p:txBody>
      </p:sp>
    </p:spTree>
    <p:extLst>
      <p:ext uri="{BB962C8B-B14F-4D97-AF65-F5344CB8AC3E}">
        <p14:creationId xmlns:p14="http://schemas.microsoft.com/office/powerpoint/2010/main" val="19137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802AEE6-E829-4D51-9BA5-9C75C217F385}"/>
              </a:ext>
            </a:extLst>
          </p:cNvPr>
          <p:cNvSpPr/>
          <p:nvPr/>
        </p:nvSpPr>
        <p:spPr>
          <a:xfrm>
            <a:off x="159026" y="99390"/>
            <a:ext cx="11873948" cy="99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NAVBAR COM LOGOTIPO E INDICES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BB6B69-4778-4264-992D-CCA478C53257}"/>
              </a:ext>
            </a:extLst>
          </p:cNvPr>
          <p:cNvSpPr/>
          <p:nvPr/>
        </p:nvSpPr>
        <p:spPr>
          <a:xfrm>
            <a:off x="106017" y="6400800"/>
            <a:ext cx="11953461" cy="357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FOOTER FINAL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80EA417-B1DF-4199-BDD6-BEFB42CB5D05}"/>
              </a:ext>
            </a:extLst>
          </p:cNvPr>
          <p:cNvSpPr/>
          <p:nvPr/>
        </p:nvSpPr>
        <p:spPr>
          <a:xfrm>
            <a:off x="159026" y="1245704"/>
            <a:ext cx="11873948" cy="49289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TITULO</a:t>
            </a: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TEXTO DESCRIÇÃO DA EMPRESA E VALORES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27D951B-8EE7-4231-9CA2-2BA327872EB1}"/>
              </a:ext>
            </a:extLst>
          </p:cNvPr>
          <p:cNvSpPr/>
          <p:nvPr/>
        </p:nvSpPr>
        <p:spPr>
          <a:xfrm>
            <a:off x="477078" y="278296"/>
            <a:ext cx="1616765" cy="56652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SOBRE PG4</a:t>
            </a:r>
          </a:p>
        </p:txBody>
      </p:sp>
    </p:spTree>
    <p:extLst>
      <p:ext uri="{BB962C8B-B14F-4D97-AF65-F5344CB8AC3E}">
        <p14:creationId xmlns:p14="http://schemas.microsoft.com/office/powerpoint/2010/main" val="176447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">
            <a:extLst>
              <a:ext uri="{FF2B5EF4-FFF2-40B4-BE49-F238E27FC236}">
                <a16:creationId xmlns:a16="http://schemas.microsoft.com/office/drawing/2014/main" id="{972238EE-AEE5-46B5-BC6B-E49EF5B83B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1636"/>
            <a:ext cx="12192000" cy="603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21821F-E609-4683-8A2C-834A6C90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PALHETA DE CORES USADO NO SITE</a:t>
            </a:r>
          </a:p>
        </p:txBody>
      </p:sp>
    </p:spTree>
    <p:extLst>
      <p:ext uri="{BB962C8B-B14F-4D97-AF65-F5344CB8AC3E}">
        <p14:creationId xmlns:p14="http://schemas.microsoft.com/office/powerpoint/2010/main" val="355808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A2CB9-2D31-4E27-B739-3091D288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154945"/>
          </a:xfrm>
        </p:spPr>
        <p:txBody>
          <a:bodyPr>
            <a:normAutofit/>
          </a:bodyPr>
          <a:lstStyle/>
          <a:p>
            <a:pPr rtl="0" fontAlgn="base"/>
            <a:r>
              <a:rPr lang="pt-BR" sz="3200" b="1" i="0" u="sng" dirty="0">
                <a:solidFill>
                  <a:srgbClr val="000000"/>
                </a:solidFill>
                <a:effectLst/>
                <a:latin typeface="+mn-lt"/>
              </a:rPr>
              <a:t>Integrantes do Grupo 6:</a:t>
            </a:r>
            <a:r>
              <a:rPr lang="pt-BR" sz="3200" b="1" i="0" dirty="0">
                <a:solidFill>
                  <a:srgbClr val="000000"/>
                </a:solidFill>
                <a:effectLst/>
                <a:latin typeface="+mn-lt"/>
              </a:rPr>
              <a:t> </a:t>
            </a:r>
            <a:br>
              <a:rPr lang="pt-BR" sz="6600" b="1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pt-BR" sz="3200" b="1" i="0" dirty="0">
                <a:solidFill>
                  <a:srgbClr val="000000"/>
                </a:solidFill>
                <a:effectLst/>
                <a:latin typeface="+mn-lt"/>
              </a:rPr>
              <a:t> </a:t>
            </a:r>
            <a:br>
              <a:rPr lang="pt-BR" sz="6600" b="1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pt-BR" sz="3200" b="1" i="0" dirty="0">
                <a:solidFill>
                  <a:srgbClr val="000000"/>
                </a:solidFill>
                <a:effectLst/>
                <a:latin typeface="+mn-lt"/>
              </a:rPr>
              <a:t>CARLA CRISTINA JUSTINO PEREIRA DA SILVA </a:t>
            </a:r>
            <a:br>
              <a:rPr lang="pt-BR" sz="6600" b="1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pt-BR" sz="3200" b="1" i="0" dirty="0">
                <a:solidFill>
                  <a:srgbClr val="000000"/>
                </a:solidFill>
                <a:effectLst/>
                <a:latin typeface="+mn-lt"/>
              </a:rPr>
              <a:t>DANIEL DE GODOY CAROLINO </a:t>
            </a:r>
            <a:br>
              <a:rPr lang="pt-BR" sz="6600" b="1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pt-BR" sz="3200" b="1" i="0" dirty="0">
                <a:solidFill>
                  <a:srgbClr val="000000"/>
                </a:solidFill>
                <a:effectLst/>
                <a:latin typeface="+mn-lt"/>
              </a:rPr>
              <a:t>GUILHERME WILLIAN DE PAULA </a:t>
            </a:r>
            <a:br>
              <a:rPr lang="pt-BR" sz="6600" b="1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pt-BR" sz="3200" b="1" i="0" dirty="0">
                <a:solidFill>
                  <a:srgbClr val="000000"/>
                </a:solidFill>
                <a:effectLst/>
                <a:latin typeface="+mn-lt"/>
              </a:rPr>
              <a:t>LUCA WYLLIAN BETEGHELLA </a:t>
            </a:r>
            <a:br>
              <a:rPr lang="pt-BR" sz="6600" b="1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pt-BR" sz="3200" b="1" i="0" dirty="0">
                <a:solidFill>
                  <a:srgbClr val="000000"/>
                </a:solidFill>
                <a:effectLst/>
                <a:latin typeface="+mn-lt"/>
              </a:rPr>
              <a:t>RENAN ALTARUGIO </a:t>
            </a:r>
            <a:br>
              <a:rPr lang="pt-BR" sz="6600" b="1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pt-BR" sz="3200" b="1" i="0" dirty="0">
                <a:solidFill>
                  <a:srgbClr val="000000"/>
                </a:solidFill>
                <a:effectLst/>
                <a:latin typeface="+mn-lt"/>
              </a:rPr>
              <a:t>VALDEMIR NÓIA GUARIENTO </a:t>
            </a:r>
            <a:b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753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120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PALHETA DE CORES USADO NO SITE</vt:lpstr>
      <vt:lpstr>Integrantes do Grupo 6:    CARLA CRISTINA JUSTINO PEREIRA DA SILVA  DANIEL DE GODOY CAROLINO  GUILHERME WILLIAN DE PAULA  LUCA WYLLIAN BETEGHELLA  RENAN ALTARUGIO  VALDEMIR NÓIA GUARIENTO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botanico rioclaro</dc:creator>
  <cp:lastModifiedBy>botanico rioclaro</cp:lastModifiedBy>
  <cp:revision>1</cp:revision>
  <dcterms:created xsi:type="dcterms:W3CDTF">2022-06-10T18:03:05Z</dcterms:created>
  <dcterms:modified xsi:type="dcterms:W3CDTF">2022-06-10T18:17:56Z</dcterms:modified>
</cp:coreProperties>
</file>