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har char="❖"/>
              <a:defRPr/>
            </a:lvl1pPr>
            <a:lvl2pPr lvl="1" rtl="0">
              <a:spcBef>
                <a:spcPts val="0"/>
              </a:spcBef>
              <a:buChar char="➢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◆"/>
              <a:defRPr/>
            </a:lvl5pPr>
            <a:lvl6pPr lvl="5" rtl="0">
              <a:spcBef>
                <a:spcPts val="0"/>
              </a:spcBef>
              <a:buChar char="➢"/>
              <a:defRPr/>
            </a:lvl6pPr>
            <a:lvl7pPr lvl="6" rtl="0">
              <a:spcBef>
                <a:spcPts val="0"/>
              </a:spcBef>
              <a:buChar char="■"/>
              <a:defRPr/>
            </a:lvl7pPr>
            <a:lvl8pPr lvl="7" rtl="0">
              <a:spcBef>
                <a:spcPts val="0"/>
              </a:spcBef>
              <a:buChar char="●"/>
              <a:defRPr/>
            </a:lvl8pPr>
            <a:lvl9pPr lvl="8" rtl="0">
              <a:spcBef>
                <a:spcPts val="0"/>
              </a:spcBef>
              <a:buChar char="◆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Scientific Programming Practical 7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Introduction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83623" y="4392325"/>
            <a:ext cx="28884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/>
              <a:t>Luca Bianco - Academic Year 2017-18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200"/>
              <a:t>luca.bianco@fmach.it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0" y="83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400"/>
              <a:t>http://sciprolab1.readthedocs.io/en/latest/practical7.html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25" y="655775"/>
            <a:ext cx="4400326" cy="43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064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Functions: just a reminder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49300" y="1538000"/>
            <a:ext cx="2732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A function is a block of code that has a name and that performs a task. A function can be thought of as a box that gets an input and returns an output.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525" y="1538000"/>
            <a:ext cx="28194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65725" y="3419875"/>
            <a:ext cx="59082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1. </a:t>
            </a:r>
            <a:r>
              <a:rPr b="1" i="1" lang="it" sz="1200">
                <a:solidFill>
                  <a:srgbClr val="404040"/>
                </a:solidFill>
                <a:highlight>
                  <a:srgbClr val="FCFCFC"/>
                </a:highlight>
              </a:rPr>
              <a:t>Reduce code duplication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: put in functions parts of code that are needed several times in the whole program so that you don’t need to repeat the same code over and over again;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2. </a:t>
            </a:r>
            <a:r>
              <a:rPr b="1" i="1" lang="it" sz="1200">
                <a:solidFill>
                  <a:srgbClr val="404040"/>
                </a:solidFill>
                <a:highlight>
                  <a:srgbClr val="FCFCFC"/>
                </a:highlight>
              </a:rPr>
              <a:t>Decompose a complex task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: make the code easier to write and understand by splitting the whole program in several easier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Passing parameters from command line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49300" y="1538000"/>
            <a:ext cx="21378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Python provides the module </a:t>
            </a: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sys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 to interact with the interpreter.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sys.argv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 is a </a:t>
            </a: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list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 representing all the arguments passed to the python script from the command line.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00" y="1223400"/>
            <a:ext cx="6784725" cy="280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157275" y="4462725"/>
            <a:ext cx="3868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Check out: </a:t>
            </a:r>
            <a:r>
              <a:rPr lang="it"/>
              <a:t>https://docs.python.org/3/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Passing parameters from command line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15625" y="3768975"/>
            <a:ext cx="819000" cy="6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75" y="834250"/>
            <a:ext cx="7605926" cy="41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064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Argparse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49300" y="1538000"/>
            <a:ext cx="2137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Argparse is a command line parsing module which deals with </a:t>
            </a: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positional arguments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 and </a:t>
            </a: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optional arguments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772650" y="62500"/>
            <a:ext cx="300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800">
                <a:solidFill>
                  <a:srgbClr val="404040"/>
                </a:solidFill>
                <a:highlight>
                  <a:srgbClr val="FCFCFC"/>
                </a:highlight>
              </a:rPr>
              <a:t>Six steps: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00" y="1389700"/>
            <a:ext cx="60579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995800" y="5829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1. Import the module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995800" y="11163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2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. Create the parser object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625" y="851325"/>
            <a:ext cx="10763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995800" y="16497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3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. 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Add positional arguments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600" y="1956900"/>
            <a:ext cx="36957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995800" y="24117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4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. Add optional arguments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387" y="2684150"/>
            <a:ext cx="53244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995800" y="31737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5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. Parse the arguments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8450" y="3535700"/>
            <a:ext cx="18288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995800" y="3859550"/>
            <a:ext cx="3000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6</a:t>
            </a:r>
            <a:r>
              <a:rPr b="1" lang="it" sz="1100">
                <a:solidFill>
                  <a:srgbClr val="404040"/>
                </a:solidFill>
                <a:highlight>
                  <a:srgbClr val="FCFCFC"/>
                </a:highlight>
              </a:rPr>
              <a:t>. Retrieve and process the arguments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8450" y="4264225"/>
            <a:ext cx="21717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25" y="2684150"/>
            <a:ext cx="2871208" cy="1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064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Argparse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25400" y="779150"/>
            <a:ext cx="9018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200">
                <a:solidFill>
                  <a:srgbClr val="404040"/>
                </a:solidFill>
                <a:highlight>
                  <a:srgbClr val="FCFCFC"/>
                </a:highlight>
              </a:rPr>
              <a:t>Example:</a:t>
            </a:r>
            <a:r>
              <a:rPr lang="it" sz="1200">
                <a:solidFill>
                  <a:srgbClr val="404040"/>
                </a:solidFill>
                <a:highlight>
                  <a:srgbClr val="FCFCFC"/>
                </a:highlight>
              </a:rPr>
              <a:t> Let’s write a program that reads and prints to screen a text file specified by the user. Optionally, the file might be compressed with gzip to save space. The user should be able to read also gzipped files. Hint: use the module gzip which is very similar to the standard file management method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97" y="1548050"/>
            <a:ext cx="6425275" cy="32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064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Argparse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75" y="0"/>
            <a:ext cx="4459925" cy="22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00" y="2421900"/>
            <a:ext cx="7772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064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Argparse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75" y="0"/>
            <a:ext cx="4459925" cy="22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00" y="3958075"/>
            <a:ext cx="8839199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800" y="2634225"/>
            <a:ext cx="8839201" cy="73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0" y="83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400"/>
              <a:t>https://docs.python.org/3/library/index.html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" y="704075"/>
            <a:ext cx="9060599" cy="4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6941225" y="159875"/>
            <a:ext cx="429300" cy="4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