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3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FE6C-90F7-4D17-B9A2-7A04D5C3155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1283-DB14-44A6-B5DD-6389160C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2382590" y="5293216"/>
            <a:ext cx="1114753" cy="12234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AzureDB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8216721" y="5100032"/>
            <a:ext cx="2265885" cy="14166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 </a:t>
            </a:r>
            <a:r>
              <a:rPr lang="en-US" dirty="0" err="1"/>
              <a:t>WebSite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2649827" y="3786386"/>
            <a:ext cx="534473" cy="131364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325414" y="5203059"/>
            <a:ext cx="2434107" cy="13136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7589" y="2498501"/>
            <a:ext cx="1970467" cy="9916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GetXXX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1553" y="2498501"/>
            <a:ext cx="1416678" cy="9916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InsertUpdateMsg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275230" y="3689794"/>
            <a:ext cx="534473" cy="131364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rchivo:Internet-web-&lt;strong&gt;browser&lt;/strong&gt;.svg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21" y="154550"/>
            <a:ext cx="1300766" cy="130076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2951093">
            <a:off x="3054359" y="1061509"/>
            <a:ext cx="534473" cy="131364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12" name="Picture 11" descr="simple &lt;strong&gt;clock&lt;/strong&gt; by matzekatz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43" y="363505"/>
            <a:ext cx="882856" cy="8828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63071" y="2498501"/>
            <a:ext cx="1403633" cy="9916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UpdateGuruPortfolio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8476508">
            <a:off x="5436100" y="818784"/>
            <a:ext cx="493315" cy="17629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Down Arrow 14"/>
          <p:cNvSpPr/>
          <p:nvPr/>
        </p:nvSpPr>
        <p:spPr>
          <a:xfrm rot="8476180">
            <a:off x="5294604" y="3559498"/>
            <a:ext cx="519984" cy="14102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Down Arrow 15"/>
          <p:cNvSpPr/>
          <p:nvPr/>
        </p:nvSpPr>
        <p:spPr>
          <a:xfrm rot="1981878">
            <a:off x="3693632" y="3608458"/>
            <a:ext cx="500802" cy="162831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67480" y="2498501"/>
            <a:ext cx="1416678" cy="9916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CheckGurusUpToDate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9108257" y="3603555"/>
            <a:ext cx="534473" cy="131364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81878">
            <a:off x="7859658" y="3583882"/>
            <a:ext cx="446604" cy="156041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6725" y="1359741"/>
            <a:ext cx="582116" cy="95592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10215369" y="2650056"/>
            <a:ext cx="534473" cy="52484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10881053" y="2436785"/>
            <a:ext cx="1018095" cy="95686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</a:t>
            </a:r>
            <a:r>
              <a:rPr lang="en-US" dirty="0" err="1"/>
              <a:t>AzureDB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668780" y="2349895"/>
            <a:ext cx="8551402" cy="1253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Bolognese</dc:creator>
  <cp:lastModifiedBy>Luca Bolognese</cp:lastModifiedBy>
  <cp:revision>4</cp:revision>
  <dcterms:created xsi:type="dcterms:W3CDTF">2017-01-25T09:52:59Z</dcterms:created>
  <dcterms:modified xsi:type="dcterms:W3CDTF">2017-01-25T10:18:20Z</dcterms:modified>
</cp:coreProperties>
</file>