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6C8F7-4E9E-4B4B-8503-E4A9EED447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F889015-90D6-4819-9A83-AF7BF96EA83A}">
      <dgm:prSet phldrT="[Text]"/>
      <dgm:spPr/>
      <dgm:t>
        <a:bodyPr/>
        <a:lstStyle/>
        <a:p>
          <a:r>
            <a:rPr lang="en-US" dirty="0"/>
            <a:t>1.0</a:t>
          </a:r>
        </a:p>
        <a:p>
          <a:r>
            <a:rPr lang="en-US" dirty="0"/>
            <a:t>Hello</a:t>
          </a:r>
        </a:p>
      </dgm:t>
    </dgm:pt>
    <dgm:pt modelId="{D3842D72-7D2B-48CC-8519-A19215CCD5AE}" type="parTrans" cxnId="{48EA3C76-B9B9-4995-A81A-3849F1C66300}">
      <dgm:prSet/>
      <dgm:spPr/>
      <dgm:t>
        <a:bodyPr/>
        <a:lstStyle/>
        <a:p>
          <a:endParaRPr lang="en-US"/>
        </a:p>
      </dgm:t>
    </dgm:pt>
    <dgm:pt modelId="{62D4F638-1B38-4EEF-99B5-1D5EB3196413}" type="sibTrans" cxnId="{48EA3C76-B9B9-4995-A81A-3849F1C66300}">
      <dgm:prSet/>
      <dgm:spPr/>
      <dgm:t>
        <a:bodyPr/>
        <a:lstStyle/>
        <a:p>
          <a:endParaRPr lang="en-US"/>
        </a:p>
      </dgm:t>
    </dgm:pt>
    <dgm:pt modelId="{86596FFC-53AE-469D-B376-297FDDE8138B}">
      <dgm:prSet phldrT="[Text]"/>
      <dgm:spPr/>
      <dgm:t>
        <a:bodyPr/>
        <a:lstStyle/>
        <a:p>
          <a:r>
            <a:rPr lang="en-US" dirty="0"/>
            <a:t>2.0 Generics</a:t>
          </a:r>
        </a:p>
      </dgm:t>
    </dgm:pt>
    <dgm:pt modelId="{EE72ABD7-E13C-4B92-85E7-FEFDD7F01106}" type="parTrans" cxnId="{4DC54BDB-04D5-4600-9979-16C406E03B53}">
      <dgm:prSet/>
      <dgm:spPr/>
      <dgm:t>
        <a:bodyPr/>
        <a:lstStyle/>
        <a:p>
          <a:endParaRPr lang="en-US"/>
        </a:p>
      </dgm:t>
    </dgm:pt>
    <dgm:pt modelId="{EEE89E57-9B92-45C9-A2AB-897C45A45784}" type="sibTrans" cxnId="{4DC54BDB-04D5-4600-9979-16C406E03B53}">
      <dgm:prSet/>
      <dgm:spPr/>
      <dgm:t>
        <a:bodyPr/>
        <a:lstStyle/>
        <a:p>
          <a:endParaRPr lang="en-US"/>
        </a:p>
      </dgm:t>
    </dgm:pt>
    <dgm:pt modelId="{72687A4C-6D2D-4095-85FE-422D753E3F03}">
      <dgm:prSet phldrT="[Text]"/>
      <dgm:spPr/>
      <dgm:t>
        <a:bodyPr/>
        <a:lstStyle/>
        <a:p>
          <a:r>
            <a:rPr lang="en-US" dirty="0"/>
            <a:t>3.0</a:t>
          </a:r>
        </a:p>
        <a:p>
          <a:r>
            <a:rPr lang="en-US" dirty="0"/>
            <a:t>LINQ</a:t>
          </a:r>
        </a:p>
      </dgm:t>
    </dgm:pt>
    <dgm:pt modelId="{11BA33DB-63A1-4902-A96C-E696C10ED275}" type="parTrans" cxnId="{DA5C7A50-21B7-4A8F-90B4-24C872C9E335}">
      <dgm:prSet/>
      <dgm:spPr/>
      <dgm:t>
        <a:bodyPr/>
        <a:lstStyle/>
        <a:p>
          <a:endParaRPr lang="en-US"/>
        </a:p>
      </dgm:t>
    </dgm:pt>
    <dgm:pt modelId="{93FAA3E6-A7DB-4D90-9F0F-18CEA7E1A05D}" type="sibTrans" cxnId="{DA5C7A50-21B7-4A8F-90B4-24C872C9E335}">
      <dgm:prSet/>
      <dgm:spPr/>
      <dgm:t>
        <a:bodyPr/>
        <a:lstStyle/>
        <a:p>
          <a:endParaRPr lang="en-US"/>
        </a:p>
      </dgm:t>
    </dgm:pt>
    <dgm:pt modelId="{2C3F91E0-A24C-4B0E-8FE6-510CFAB867ED}">
      <dgm:prSet phldrT="[Text]"/>
      <dgm:spPr/>
      <dgm:t>
        <a:bodyPr/>
        <a:lstStyle/>
        <a:p>
          <a:r>
            <a:rPr lang="en-US" dirty="0"/>
            <a:t>4.0 Dynamic</a:t>
          </a:r>
        </a:p>
      </dgm:t>
    </dgm:pt>
    <dgm:pt modelId="{ADD95CF6-0DEC-4ECF-AC15-CB1FE8832BBE}" type="parTrans" cxnId="{587FD3E3-4A39-48AE-824C-F61C0C29CD8C}">
      <dgm:prSet/>
      <dgm:spPr/>
      <dgm:t>
        <a:bodyPr/>
        <a:lstStyle/>
        <a:p>
          <a:endParaRPr lang="en-US"/>
        </a:p>
      </dgm:t>
    </dgm:pt>
    <dgm:pt modelId="{ECDCA7F3-F2DA-4172-B8E2-282210C42BCB}" type="sibTrans" cxnId="{587FD3E3-4A39-48AE-824C-F61C0C29CD8C}">
      <dgm:prSet/>
      <dgm:spPr/>
      <dgm:t>
        <a:bodyPr/>
        <a:lstStyle/>
        <a:p>
          <a:endParaRPr lang="en-US"/>
        </a:p>
      </dgm:t>
    </dgm:pt>
    <dgm:pt modelId="{EC01187B-EAF5-41A3-8272-14EEDA5D9788}">
      <dgm:prSet phldrT="[Text]"/>
      <dgm:spPr/>
      <dgm:t>
        <a:bodyPr/>
        <a:lstStyle/>
        <a:p>
          <a:r>
            <a:rPr lang="en-US" dirty="0"/>
            <a:t>5.0 Async</a:t>
          </a:r>
        </a:p>
      </dgm:t>
    </dgm:pt>
    <dgm:pt modelId="{40528D3F-1BDC-4F62-87C1-AC0827ACA49E}" type="parTrans" cxnId="{A7ED5517-633B-4439-B31D-0EB936804C7B}">
      <dgm:prSet/>
      <dgm:spPr/>
      <dgm:t>
        <a:bodyPr/>
        <a:lstStyle/>
        <a:p>
          <a:endParaRPr lang="en-US"/>
        </a:p>
      </dgm:t>
    </dgm:pt>
    <dgm:pt modelId="{DCBE4FB2-AD49-4EE6-A1BE-51B63F3AEEEA}" type="sibTrans" cxnId="{A7ED5517-633B-4439-B31D-0EB936804C7B}">
      <dgm:prSet/>
      <dgm:spPr/>
      <dgm:t>
        <a:bodyPr/>
        <a:lstStyle/>
        <a:p>
          <a:endParaRPr lang="en-US"/>
        </a:p>
      </dgm:t>
    </dgm:pt>
    <dgm:pt modelId="{D3D4ED25-C27A-4CD7-8EE1-29BB6BA96863}">
      <dgm:prSet phldrT="[Text]"/>
      <dgm:spPr/>
      <dgm:t>
        <a:bodyPr/>
        <a:lstStyle/>
        <a:p>
          <a:r>
            <a:rPr lang="en-US" dirty="0"/>
            <a:t>6.0 Concise </a:t>
          </a:r>
        </a:p>
      </dgm:t>
    </dgm:pt>
    <dgm:pt modelId="{2CBADC0E-9506-4EA7-A4B9-1E6D15D3E3DE}" type="parTrans" cxnId="{A6FA6F2A-053E-4179-BB22-35C006296E79}">
      <dgm:prSet/>
      <dgm:spPr/>
      <dgm:t>
        <a:bodyPr/>
        <a:lstStyle/>
        <a:p>
          <a:endParaRPr lang="en-US"/>
        </a:p>
      </dgm:t>
    </dgm:pt>
    <dgm:pt modelId="{826C4A1B-2824-45FA-B105-31BED36BE1AF}" type="sibTrans" cxnId="{A6FA6F2A-053E-4179-BB22-35C006296E79}">
      <dgm:prSet/>
      <dgm:spPr/>
      <dgm:t>
        <a:bodyPr/>
        <a:lstStyle/>
        <a:p>
          <a:endParaRPr lang="en-US"/>
        </a:p>
      </dgm:t>
    </dgm:pt>
    <dgm:pt modelId="{16F621C1-E4E2-46E3-944D-FE07E476D657}">
      <dgm:prSet phldrT="[Text]"/>
      <dgm:spPr/>
      <dgm:t>
        <a:bodyPr/>
        <a:lstStyle/>
        <a:p>
          <a:r>
            <a:rPr lang="en-US" dirty="0"/>
            <a:t>7.0 Tuples …</a:t>
          </a:r>
        </a:p>
      </dgm:t>
    </dgm:pt>
    <dgm:pt modelId="{FD8623B2-1037-474F-B52A-D3EE54A4D04F}" type="parTrans" cxnId="{DA7559C5-9944-4940-9BE0-D51268A4E2AF}">
      <dgm:prSet/>
      <dgm:spPr/>
      <dgm:t>
        <a:bodyPr/>
        <a:lstStyle/>
        <a:p>
          <a:endParaRPr lang="en-US"/>
        </a:p>
      </dgm:t>
    </dgm:pt>
    <dgm:pt modelId="{263CA31B-B22E-4150-AE00-242DF082E2AB}" type="sibTrans" cxnId="{DA7559C5-9944-4940-9BE0-D51268A4E2AF}">
      <dgm:prSet/>
      <dgm:spPr/>
      <dgm:t>
        <a:bodyPr/>
        <a:lstStyle/>
        <a:p>
          <a:endParaRPr lang="en-US"/>
        </a:p>
      </dgm:t>
    </dgm:pt>
    <dgm:pt modelId="{BF7740C2-4FBD-4AB5-B9EA-A2A170FE5331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8.0 Nullable</a:t>
          </a:r>
        </a:p>
      </dgm:t>
    </dgm:pt>
    <dgm:pt modelId="{DBC64F0E-FCD2-4E6A-B750-4C9E8A8BD438}" type="parTrans" cxnId="{7562D739-A747-4D36-9227-DDED6D7A8CBD}">
      <dgm:prSet/>
      <dgm:spPr/>
      <dgm:t>
        <a:bodyPr/>
        <a:lstStyle/>
        <a:p>
          <a:endParaRPr lang="en-US"/>
        </a:p>
      </dgm:t>
    </dgm:pt>
    <dgm:pt modelId="{D1B6EFA2-CB24-4507-8732-58746BA46F43}" type="sibTrans" cxnId="{7562D739-A747-4D36-9227-DDED6D7A8CBD}">
      <dgm:prSet/>
      <dgm:spPr/>
      <dgm:t>
        <a:bodyPr/>
        <a:lstStyle/>
        <a:p>
          <a:endParaRPr lang="en-US"/>
        </a:p>
      </dgm:t>
    </dgm:pt>
    <dgm:pt modelId="{71BBBD16-95A6-4D57-9A5E-00D7948ED429}">
      <dgm:prSet phldrT="[Text]"/>
      <dgm:spPr/>
      <dgm:t>
        <a:bodyPr/>
        <a:lstStyle/>
        <a:p>
          <a:r>
            <a:rPr lang="en-US" dirty="0"/>
            <a:t>9.0</a:t>
          </a:r>
        </a:p>
        <a:p>
          <a:r>
            <a:rPr lang="en-US" dirty="0"/>
            <a:t>???? </a:t>
          </a:r>
        </a:p>
      </dgm:t>
    </dgm:pt>
    <dgm:pt modelId="{AD4A61E4-DEDA-4B1B-8FCB-D6D234DD730C}" type="parTrans" cxnId="{66611C29-EDF9-4755-8F97-A8636D13311E}">
      <dgm:prSet/>
      <dgm:spPr/>
      <dgm:t>
        <a:bodyPr/>
        <a:lstStyle/>
        <a:p>
          <a:endParaRPr lang="en-US"/>
        </a:p>
      </dgm:t>
    </dgm:pt>
    <dgm:pt modelId="{573A11E2-496B-4292-BFF2-BF5AF01FEB49}" type="sibTrans" cxnId="{66611C29-EDF9-4755-8F97-A8636D13311E}">
      <dgm:prSet/>
      <dgm:spPr/>
      <dgm:t>
        <a:bodyPr/>
        <a:lstStyle/>
        <a:p>
          <a:endParaRPr lang="en-US"/>
        </a:p>
      </dgm:t>
    </dgm:pt>
    <dgm:pt modelId="{CBD85A02-AF62-4E7B-9555-BC3BF136199A}" type="pres">
      <dgm:prSet presAssocID="{A3D6C8F7-4E9E-4B4B-8503-E4A9EED4473A}" presName="CompostProcess" presStyleCnt="0">
        <dgm:presLayoutVars>
          <dgm:dir/>
          <dgm:resizeHandles val="exact"/>
        </dgm:presLayoutVars>
      </dgm:prSet>
      <dgm:spPr/>
    </dgm:pt>
    <dgm:pt modelId="{BED52FFF-8CE6-4066-BCD1-690C2CAD1F77}" type="pres">
      <dgm:prSet presAssocID="{A3D6C8F7-4E9E-4B4B-8503-E4A9EED4473A}" presName="arrow" presStyleLbl="bgShp" presStyleIdx="0" presStyleCnt="1"/>
      <dgm:spPr/>
    </dgm:pt>
    <dgm:pt modelId="{87EBDBBA-6AB9-4522-814E-723EBAF6644A}" type="pres">
      <dgm:prSet presAssocID="{A3D6C8F7-4E9E-4B4B-8503-E4A9EED4473A}" presName="linearProcess" presStyleCnt="0"/>
      <dgm:spPr/>
    </dgm:pt>
    <dgm:pt modelId="{4C2EE962-396F-4975-877F-C93D2143F5CB}" type="pres">
      <dgm:prSet presAssocID="{AF889015-90D6-4819-9A83-AF7BF96EA83A}" presName="textNode" presStyleLbl="node1" presStyleIdx="0" presStyleCnt="9">
        <dgm:presLayoutVars>
          <dgm:bulletEnabled val="1"/>
        </dgm:presLayoutVars>
      </dgm:prSet>
      <dgm:spPr/>
    </dgm:pt>
    <dgm:pt modelId="{6917475B-3E5C-4715-BEB6-594F294DA9B7}" type="pres">
      <dgm:prSet presAssocID="{62D4F638-1B38-4EEF-99B5-1D5EB3196413}" presName="sibTrans" presStyleCnt="0"/>
      <dgm:spPr/>
    </dgm:pt>
    <dgm:pt modelId="{F5722CE2-5F4A-49D1-ADA5-E7BD3052F045}" type="pres">
      <dgm:prSet presAssocID="{86596FFC-53AE-469D-B376-297FDDE8138B}" presName="textNode" presStyleLbl="node1" presStyleIdx="1" presStyleCnt="9">
        <dgm:presLayoutVars>
          <dgm:bulletEnabled val="1"/>
        </dgm:presLayoutVars>
      </dgm:prSet>
      <dgm:spPr/>
    </dgm:pt>
    <dgm:pt modelId="{8FB22831-0AFD-422F-B4B9-D26516317FFE}" type="pres">
      <dgm:prSet presAssocID="{EEE89E57-9B92-45C9-A2AB-897C45A45784}" presName="sibTrans" presStyleCnt="0"/>
      <dgm:spPr/>
    </dgm:pt>
    <dgm:pt modelId="{A67D70ED-5BDA-4972-9977-D1D17A1DB4C1}" type="pres">
      <dgm:prSet presAssocID="{72687A4C-6D2D-4095-85FE-422D753E3F03}" presName="textNode" presStyleLbl="node1" presStyleIdx="2" presStyleCnt="9">
        <dgm:presLayoutVars>
          <dgm:bulletEnabled val="1"/>
        </dgm:presLayoutVars>
      </dgm:prSet>
      <dgm:spPr/>
    </dgm:pt>
    <dgm:pt modelId="{513EC34D-3A44-445D-978A-D9CD5603C457}" type="pres">
      <dgm:prSet presAssocID="{93FAA3E6-A7DB-4D90-9F0F-18CEA7E1A05D}" presName="sibTrans" presStyleCnt="0"/>
      <dgm:spPr/>
    </dgm:pt>
    <dgm:pt modelId="{10C0C888-D8B9-4B24-8D87-2348F21B32B5}" type="pres">
      <dgm:prSet presAssocID="{2C3F91E0-A24C-4B0E-8FE6-510CFAB867ED}" presName="textNode" presStyleLbl="node1" presStyleIdx="3" presStyleCnt="9">
        <dgm:presLayoutVars>
          <dgm:bulletEnabled val="1"/>
        </dgm:presLayoutVars>
      </dgm:prSet>
      <dgm:spPr/>
    </dgm:pt>
    <dgm:pt modelId="{FA5EBD08-414E-43ED-B3F3-FA8F8152CEB2}" type="pres">
      <dgm:prSet presAssocID="{ECDCA7F3-F2DA-4172-B8E2-282210C42BCB}" presName="sibTrans" presStyleCnt="0"/>
      <dgm:spPr/>
    </dgm:pt>
    <dgm:pt modelId="{37CE8688-3DB0-441D-B750-5CEF88DBBDA6}" type="pres">
      <dgm:prSet presAssocID="{EC01187B-EAF5-41A3-8272-14EEDA5D9788}" presName="textNode" presStyleLbl="node1" presStyleIdx="4" presStyleCnt="9">
        <dgm:presLayoutVars>
          <dgm:bulletEnabled val="1"/>
        </dgm:presLayoutVars>
      </dgm:prSet>
      <dgm:spPr/>
    </dgm:pt>
    <dgm:pt modelId="{65652E9D-6668-4499-81B0-45E52DD91E7A}" type="pres">
      <dgm:prSet presAssocID="{DCBE4FB2-AD49-4EE6-A1BE-51B63F3AEEEA}" presName="sibTrans" presStyleCnt="0"/>
      <dgm:spPr/>
    </dgm:pt>
    <dgm:pt modelId="{80F61FFE-E669-46BB-BFD9-D7601FA0E496}" type="pres">
      <dgm:prSet presAssocID="{D3D4ED25-C27A-4CD7-8EE1-29BB6BA96863}" presName="textNode" presStyleLbl="node1" presStyleIdx="5" presStyleCnt="9">
        <dgm:presLayoutVars>
          <dgm:bulletEnabled val="1"/>
        </dgm:presLayoutVars>
      </dgm:prSet>
      <dgm:spPr/>
    </dgm:pt>
    <dgm:pt modelId="{6CE3F04A-3F4F-4867-9706-F7B339ED0ED5}" type="pres">
      <dgm:prSet presAssocID="{826C4A1B-2824-45FA-B105-31BED36BE1AF}" presName="sibTrans" presStyleCnt="0"/>
      <dgm:spPr/>
    </dgm:pt>
    <dgm:pt modelId="{4F9F0C53-779D-486D-B5E3-C633373C9E5C}" type="pres">
      <dgm:prSet presAssocID="{16F621C1-E4E2-46E3-944D-FE07E476D657}" presName="textNode" presStyleLbl="node1" presStyleIdx="6" presStyleCnt="9">
        <dgm:presLayoutVars>
          <dgm:bulletEnabled val="1"/>
        </dgm:presLayoutVars>
      </dgm:prSet>
      <dgm:spPr/>
    </dgm:pt>
    <dgm:pt modelId="{17566057-241D-43DC-BE72-9011BAB31CA5}" type="pres">
      <dgm:prSet presAssocID="{263CA31B-B22E-4150-AE00-242DF082E2AB}" presName="sibTrans" presStyleCnt="0"/>
      <dgm:spPr/>
    </dgm:pt>
    <dgm:pt modelId="{9CCA245D-AD64-406D-9E85-41AD971F2172}" type="pres">
      <dgm:prSet presAssocID="{BF7740C2-4FBD-4AB5-B9EA-A2A170FE5331}" presName="textNode" presStyleLbl="node1" presStyleIdx="7" presStyleCnt="9">
        <dgm:presLayoutVars>
          <dgm:bulletEnabled val="1"/>
        </dgm:presLayoutVars>
      </dgm:prSet>
      <dgm:spPr/>
    </dgm:pt>
    <dgm:pt modelId="{BE0C9B83-EB1D-41A5-A264-AA560AE122D2}" type="pres">
      <dgm:prSet presAssocID="{D1B6EFA2-CB24-4507-8732-58746BA46F43}" presName="sibTrans" presStyleCnt="0"/>
      <dgm:spPr/>
    </dgm:pt>
    <dgm:pt modelId="{23F1FFE8-4929-4EE5-BDDF-446D23061AAE}" type="pres">
      <dgm:prSet presAssocID="{71BBBD16-95A6-4D57-9A5E-00D7948ED429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FD3EA403-8369-49AC-A637-09E48DD7F515}" type="presOf" srcId="{72687A4C-6D2D-4095-85FE-422D753E3F03}" destId="{A67D70ED-5BDA-4972-9977-D1D17A1DB4C1}" srcOrd="0" destOrd="0" presId="urn:microsoft.com/office/officeart/2005/8/layout/hProcess9"/>
    <dgm:cxn modelId="{111F8109-77A2-4474-98C6-605D965E8090}" type="presOf" srcId="{BF7740C2-4FBD-4AB5-B9EA-A2A170FE5331}" destId="{9CCA245D-AD64-406D-9E85-41AD971F2172}" srcOrd="0" destOrd="0" presId="urn:microsoft.com/office/officeart/2005/8/layout/hProcess9"/>
    <dgm:cxn modelId="{561EC30A-8450-4BF1-8B13-F49D20B3BB60}" type="presOf" srcId="{EC01187B-EAF5-41A3-8272-14EEDA5D9788}" destId="{37CE8688-3DB0-441D-B750-5CEF88DBBDA6}" srcOrd="0" destOrd="0" presId="urn:microsoft.com/office/officeart/2005/8/layout/hProcess9"/>
    <dgm:cxn modelId="{1EBC8A13-6F95-4783-A20B-8F4AA217EDCD}" type="presOf" srcId="{D3D4ED25-C27A-4CD7-8EE1-29BB6BA96863}" destId="{80F61FFE-E669-46BB-BFD9-D7601FA0E496}" srcOrd="0" destOrd="0" presId="urn:microsoft.com/office/officeart/2005/8/layout/hProcess9"/>
    <dgm:cxn modelId="{A7ED5517-633B-4439-B31D-0EB936804C7B}" srcId="{A3D6C8F7-4E9E-4B4B-8503-E4A9EED4473A}" destId="{EC01187B-EAF5-41A3-8272-14EEDA5D9788}" srcOrd="4" destOrd="0" parTransId="{40528D3F-1BDC-4F62-87C1-AC0827ACA49E}" sibTransId="{DCBE4FB2-AD49-4EE6-A1BE-51B63F3AEEEA}"/>
    <dgm:cxn modelId="{66611C29-EDF9-4755-8F97-A8636D13311E}" srcId="{A3D6C8F7-4E9E-4B4B-8503-E4A9EED4473A}" destId="{71BBBD16-95A6-4D57-9A5E-00D7948ED429}" srcOrd="8" destOrd="0" parTransId="{AD4A61E4-DEDA-4B1B-8FCB-D6D234DD730C}" sibTransId="{573A11E2-496B-4292-BFF2-BF5AF01FEB49}"/>
    <dgm:cxn modelId="{A6FA6F2A-053E-4179-BB22-35C006296E79}" srcId="{A3D6C8F7-4E9E-4B4B-8503-E4A9EED4473A}" destId="{D3D4ED25-C27A-4CD7-8EE1-29BB6BA96863}" srcOrd="5" destOrd="0" parTransId="{2CBADC0E-9506-4EA7-A4B9-1E6D15D3E3DE}" sibTransId="{826C4A1B-2824-45FA-B105-31BED36BE1AF}"/>
    <dgm:cxn modelId="{A5426C2E-0843-412C-8655-E95F5EA2E579}" type="presOf" srcId="{A3D6C8F7-4E9E-4B4B-8503-E4A9EED4473A}" destId="{CBD85A02-AF62-4E7B-9555-BC3BF136199A}" srcOrd="0" destOrd="0" presId="urn:microsoft.com/office/officeart/2005/8/layout/hProcess9"/>
    <dgm:cxn modelId="{7562D739-A747-4D36-9227-DDED6D7A8CBD}" srcId="{A3D6C8F7-4E9E-4B4B-8503-E4A9EED4473A}" destId="{BF7740C2-4FBD-4AB5-B9EA-A2A170FE5331}" srcOrd="7" destOrd="0" parTransId="{DBC64F0E-FCD2-4E6A-B750-4C9E8A8BD438}" sibTransId="{D1B6EFA2-CB24-4507-8732-58746BA46F43}"/>
    <dgm:cxn modelId="{0A83336C-CB8B-43DF-B734-586E76175B61}" type="presOf" srcId="{16F621C1-E4E2-46E3-944D-FE07E476D657}" destId="{4F9F0C53-779D-486D-B5E3-C633373C9E5C}" srcOrd="0" destOrd="0" presId="urn:microsoft.com/office/officeart/2005/8/layout/hProcess9"/>
    <dgm:cxn modelId="{DA5C7A50-21B7-4A8F-90B4-24C872C9E335}" srcId="{A3D6C8F7-4E9E-4B4B-8503-E4A9EED4473A}" destId="{72687A4C-6D2D-4095-85FE-422D753E3F03}" srcOrd="2" destOrd="0" parTransId="{11BA33DB-63A1-4902-A96C-E696C10ED275}" sibTransId="{93FAA3E6-A7DB-4D90-9F0F-18CEA7E1A05D}"/>
    <dgm:cxn modelId="{48EA3C76-B9B9-4995-A81A-3849F1C66300}" srcId="{A3D6C8F7-4E9E-4B4B-8503-E4A9EED4473A}" destId="{AF889015-90D6-4819-9A83-AF7BF96EA83A}" srcOrd="0" destOrd="0" parTransId="{D3842D72-7D2B-48CC-8519-A19215CCD5AE}" sibTransId="{62D4F638-1B38-4EEF-99B5-1D5EB3196413}"/>
    <dgm:cxn modelId="{BB4F5677-9822-407B-A6C4-F967D9FF07A8}" type="presOf" srcId="{2C3F91E0-A24C-4B0E-8FE6-510CFAB867ED}" destId="{10C0C888-D8B9-4B24-8D87-2348F21B32B5}" srcOrd="0" destOrd="0" presId="urn:microsoft.com/office/officeart/2005/8/layout/hProcess9"/>
    <dgm:cxn modelId="{81F1CA79-36A2-4EB1-99F2-DA28A2D8FF13}" type="presOf" srcId="{AF889015-90D6-4819-9A83-AF7BF96EA83A}" destId="{4C2EE962-396F-4975-877F-C93D2143F5CB}" srcOrd="0" destOrd="0" presId="urn:microsoft.com/office/officeart/2005/8/layout/hProcess9"/>
    <dgm:cxn modelId="{2DAE7289-BD66-4090-86F5-79FDC46D98CF}" type="presOf" srcId="{86596FFC-53AE-469D-B376-297FDDE8138B}" destId="{F5722CE2-5F4A-49D1-ADA5-E7BD3052F045}" srcOrd="0" destOrd="0" presId="urn:microsoft.com/office/officeart/2005/8/layout/hProcess9"/>
    <dgm:cxn modelId="{DA7559C5-9944-4940-9BE0-D51268A4E2AF}" srcId="{A3D6C8F7-4E9E-4B4B-8503-E4A9EED4473A}" destId="{16F621C1-E4E2-46E3-944D-FE07E476D657}" srcOrd="6" destOrd="0" parTransId="{FD8623B2-1037-474F-B52A-D3EE54A4D04F}" sibTransId="{263CA31B-B22E-4150-AE00-242DF082E2AB}"/>
    <dgm:cxn modelId="{4DC54BDB-04D5-4600-9979-16C406E03B53}" srcId="{A3D6C8F7-4E9E-4B4B-8503-E4A9EED4473A}" destId="{86596FFC-53AE-469D-B376-297FDDE8138B}" srcOrd="1" destOrd="0" parTransId="{EE72ABD7-E13C-4B92-85E7-FEFDD7F01106}" sibTransId="{EEE89E57-9B92-45C9-A2AB-897C45A45784}"/>
    <dgm:cxn modelId="{587FD3E3-4A39-48AE-824C-F61C0C29CD8C}" srcId="{A3D6C8F7-4E9E-4B4B-8503-E4A9EED4473A}" destId="{2C3F91E0-A24C-4B0E-8FE6-510CFAB867ED}" srcOrd="3" destOrd="0" parTransId="{ADD95CF6-0DEC-4ECF-AC15-CB1FE8832BBE}" sibTransId="{ECDCA7F3-F2DA-4172-B8E2-282210C42BCB}"/>
    <dgm:cxn modelId="{6D38A6E4-E473-4D14-8FBA-599919CE1DA1}" type="presOf" srcId="{71BBBD16-95A6-4D57-9A5E-00D7948ED429}" destId="{23F1FFE8-4929-4EE5-BDDF-446D23061AAE}" srcOrd="0" destOrd="0" presId="urn:microsoft.com/office/officeart/2005/8/layout/hProcess9"/>
    <dgm:cxn modelId="{B49D7EE3-6AB9-4361-B22E-44014EBD3D57}" type="presParOf" srcId="{CBD85A02-AF62-4E7B-9555-BC3BF136199A}" destId="{BED52FFF-8CE6-4066-BCD1-690C2CAD1F77}" srcOrd="0" destOrd="0" presId="urn:microsoft.com/office/officeart/2005/8/layout/hProcess9"/>
    <dgm:cxn modelId="{EF7B1DE5-9E42-4328-896B-481ECD2B0C57}" type="presParOf" srcId="{CBD85A02-AF62-4E7B-9555-BC3BF136199A}" destId="{87EBDBBA-6AB9-4522-814E-723EBAF6644A}" srcOrd="1" destOrd="0" presId="urn:microsoft.com/office/officeart/2005/8/layout/hProcess9"/>
    <dgm:cxn modelId="{9292A068-0F75-47D9-A91A-F181EF5ECD05}" type="presParOf" srcId="{87EBDBBA-6AB9-4522-814E-723EBAF6644A}" destId="{4C2EE962-396F-4975-877F-C93D2143F5CB}" srcOrd="0" destOrd="0" presId="urn:microsoft.com/office/officeart/2005/8/layout/hProcess9"/>
    <dgm:cxn modelId="{9617BBCD-3926-441C-811F-D7C8F47F7C70}" type="presParOf" srcId="{87EBDBBA-6AB9-4522-814E-723EBAF6644A}" destId="{6917475B-3E5C-4715-BEB6-594F294DA9B7}" srcOrd="1" destOrd="0" presId="urn:microsoft.com/office/officeart/2005/8/layout/hProcess9"/>
    <dgm:cxn modelId="{A5A5C493-972B-4AAF-90C6-7485145E511A}" type="presParOf" srcId="{87EBDBBA-6AB9-4522-814E-723EBAF6644A}" destId="{F5722CE2-5F4A-49D1-ADA5-E7BD3052F045}" srcOrd="2" destOrd="0" presId="urn:microsoft.com/office/officeart/2005/8/layout/hProcess9"/>
    <dgm:cxn modelId="{2A4B47ED-6FC9-46DA-A857-534A7C0C92B5}" type="presParOf" srcId="{87EBDBBA-6AB9-4522-814E-723EBAF6644A}" destId="{8FB22831-0AFD-422F-B4B9-D26516317FFE}" srcOrd="3" destOrd="0" presId="urn:microsoft.com/office/officeart/2005/8/layout/hProcess9"/>
    <dgm:cxn modelId="{2158510B-22B8-44EE-80A5-3F7A7E81DAB9}" type="presParOf" srcId="{87EBDBBA-6AB9-4522-814E-723EBAF6644A}" destId="{A67D70ED-5BDA-4972-9977-D1D17A1DB4C1}" srcOrd="4" destOrd="0" presId="urn:microsoft.com/office/officeart/2005/8/layout/hProcess9"/>
    <dgm:cxn modelId="{1675E02B-9E96-400D-8E0F-BE4477FEDB76}" type="presParOf" srcId="{87EBDBBA-6AB9-4522-814E-723EBAF6644A}" destId="{513EC34D-3A44-445D-978A-D9CD5603C457}" srcOrd="5" destOrd="0" presId="urn:microsoft.com/office/officeart/2005/8/layout/hProcess9"/>
    <dgm:cxn modelId="{0C9375A1-90B4-4752-BD41-B12E762699B6}" type="presParOf" srcId="{87EBDBBA-6AB9-4522-814E-723EBAF6644A}" destId="{10C0C888-D8B9-4B24-8D87-2348F21B32B5}" srcOrd="6" destOrd="0" presId="urn:microsoft.com/office/officeart/2005/8/layout/hProcess9"/>
    <dgm:cxn modelId="{839AA418-0AC3-4922-9B4B-831BAA7E844D}" type="presParOf" srcId="{87EBDBBA-6AB9-4522-814E-723EBAF6644A}" destId="{FA5EBD08-414E-43ED-B3F3-FA8F8152CEB2}" srcOrd="7" destOrd="0" presId="urn:microsoft.com/office/officeart/2005/8/layout/hProcess9"/>
    <dgm:cxn modelId="{977D09E4-F7A5-4655-9E47-ECC90537BB2D}" type="presParOf" srcId="{87EBDBBA-6AB9-4522-814E-723EBAF6644A}" destId="{37CE8688-3DB0-441D-B750-5CEF88DBBDA6}" srcOrd="8" destOrd="0" presId="urn:microsoft.com/office/officeart/2005/8/layout/hProcess9"/>
    <dgm:cxn modelId="{7E6B2B5C-6C30-4DC0-9211-1777DDDAEFD5}" type="presParOf" srcId="{87EBDBBA-6AB9-4522-814E-723EBAF6644A}" destId="{65652E9D-6668-4499-81B0-45E52DD91E7A}" srcOrd="9" destOrd="0" presId="urn:microsoft.com/office/officeart/2005/8/layout/hProcess9"/>
    <dgm:cxn modelId="{61840152-CC6B-4F00-997F-B54A04B2949E}" type="presParOf" srcId="{87EBDBBA-6AB9-4522-814E-723EBAF6644A}" destId="{80F61FFE-E669-46BB-BFD9-D7601FA0E496}" srcOrd="10" destOrd="0" presId="urn:microsoft.com/office/officeart/2005/8/layout/hProcess9"/>
    <dgm:cxn modelId="{2ED91F22-0E44-40EB-8A88-CB25D52405D8}" type="presParOf" srcId="{87EBDBBA-6AB9-4522-814E-723EBAF6644A}" destId="{6CE3F04A-3F4F-4867-9706-F7B339ED0ED5}" srcOrd="11" destOrd="0" presId="urn:microsoft.com/office/officeart/2005/8/layout/hProcess9"/>
    <dgm:cxn modelId="{3D236BF2-D77A-4A49-BA06-989AF98D5F82}" type="presParOf" srcId="{87EBDBBA-6AB9-4522-814E-723EBAF6644A}" destId="{4F9F0C53-779D-486D-B5E3-C633373C9E5C}" srcOrd="12" destOrd="0" presId="urn:microsoft.com/office/officeart/2005/8/layout/hProcess9"/>
    <dgm:cxn modelId="{CFD3A65B-649A-4E15-AD4B-4FB15D0B1CA9}" type="presParOf" srcId="{87EBDBBA-6AB9-4522-814E-723EBAF6644A}" destId="{17566057-241D-43DC-BE72-9011BAB31CA5}" srcOrd="13" destOrd="0" presId="urn:microsoft.com/office/officeart/2005/8/layout/hProcess9"/>
    <dgm:cxn modelId="{EDC7F04E-40B7-45B7-BA18-91BDC1E9B40E}" type="presParOf" srcId="{87EBDBBA-6AB9-4522-814E-723EBAF6644A}" destId="{9CCA245D-AD64-406D-9E85-41AD971F2172}" srcOrd="14" destOrd="0" presId="urn:microsoft.com/office/officeart/2005/8/layout/hProcess9"/>
    <dgm:cxn modelId="{3531F218-4FB9-4AD9-B6B8-ADE595A0701B}" type="presParOf" srcId="{87EBDBBA-6AB9-4522-814E-723EBAF6644A}" destId="{BE0C9B83-EB1D-41A5-A264-AA560AE122D2}" srcOrd="15" destOrd="0" presId="urn:microsoft.com/office/officeart/2005/8/layout/hProcess9"/>
    <dgm:cxn modelId="{3FB57172-920F-4A42-85C8-ADFB9874014E}" type="presParOf" srcId="{87EBDBBA-6AB9-4522-814E-723EBAF6644A}" destId="{23F1FFE8-4929-4EE5-BDDF-446D23061AAE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52FFF-8CE6-4066-BCD1-690C2CAD1F77}">
      <dsp:nvSpPr>
        <dsp:cNvPr id="0" name=""/>
        <dsp:cNvSpPr/>
      </dsp:nvSpPr>
      <dsp:spPr>
        <a:xfrm>
          <a:off x="914399" y="0"/>
          <a:ext cx="10363200" cy="581183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EE962-396F-4975-877F-C93D2143F5CB}">
      <dsp:nvSpPr>
        <dsp:cNvPr id="0" name=""/>
        <dsp:cNvSpPr/>
      </dsp:nvSpPr>
      <dsp:spPr>
        <a:xfrm>
          <a:off x="5953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Hello</a:t>
          </a:r>
        </a:p>
      </dsp:txBody>
      <dsp:txXfrm>
        <a:off x="63493" y="1801091"/>
        <a:ext cx="1063638" cy="2209655"/>
      </dsp:txXfrm>
    </dsp:sp>
    <dsp:sp modelId="{F5722CE2-5F4A-49D1-ADA5-E7BD3052F045}">
      <dsp:nvSpPr>
        <dsp:cNvPr id="0" name=""/>
        <dsp:cNvSpPr/>
      </dsp:nvSpPr>
      <dsp:spPr>
        <a:xfrm>
          <a:off x="1381124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2.0 Generics</a:t>
          </a:r>
        </a:p>
      </dsp:txBody>
      <dsp:txXfrm>
        <a:off x="1438664" y="1801091"/>
        <a:ext cx="1063638" cy="2209655"/>
      </dsp:txXfrm>
    </dsp:sp>
    <dsp:sp modelId="{A67D70ED-5BDA-4972-9977-D1D17A1DB4C1}">
      <dsp:nvSpPr>
        <dsp:cNvPr id="0" name=""/>
        <dsp:cNvSpPr/>
      </dsp:nvSpPr>
      <dsp:spPr>
        <a:xfrm>
          <a:off x="2756296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LINQ</a:t>
          </a:r>
        </a:p>
      </dsp:txBody>
      <dsp:txXfrm>
        <a:off x="2813836" y="1801091"/>
        <a:ext cx="1063638" cy="2209655"/>
      </dsp:txXfrm>
    </dsp:sp>
    <dsp:sp modelId="{10C0C888-D8B9-4B24-8D87-2348F21B32B5}">
      <dsp:nvSpPr>
        <dsp:cNvPr id="0" name=""/>
        <dsp:cNvSpPr/>
      </dsp:nvSpPr>
      <dsp:spPr>
        <a:xfrm>
          <a:off x="4131468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4.0 Dynamic</a:t>
          </a:r>
        </a:p>
      </dsp:txBody>
      <dsp:txXfrm>
        <a:off x="4189008" y="1801091"/>
        <a:ext cx="1063638" cy="2209655"/>
      </dsp:txXfrm>
    </dsp:sp>
    <dsp:sp modelId="{37CE8688-3DB0-441D-B750-5CEF88DBBDA6}">
      <dsp:nvSpPr>
        <dsp:cNvPr id="0" name=""/>
        <dsp:cNvSpPr/>
      </dsp:nvSpPr>
      <dsp:spPr>
        <a:xfrm>
          <a:off x="5506640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5.0 Async</a:t>
          </a:r>
        </a:p>
      </dsp:txBody>
      <dsp:txXfrm>
        <a:off x="5564180" y="1801091"/>
        <a:ext cx="1063638" cy="2209655"/>
      </dsp:txXfrm>
    </dsp:sp>
    <dsp:sp modelId="{80F61FFE-E669-46BB-BFD9-D7601FA0E496}">
      <dsp:nvSpPr>
        <dsp:cNvPr id="0" name=""/>
        <dsp:cNvSpPr/>
      </dsp:nvSpPr>
      <dsp:spPr>
        <a:xfrm>
          <a:off x="6881812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6.0 Concise </a:t>
          </a:r>
        </a:p>
      </dsp:txBody>
      <dsp:txXfrm>
        <a:off x="6939352" y="1801091"/>
        <a:ext cx="1063638" cy="2209655"/>
      </dsp:txXfrm>
    </dsp:sp>
    <dsp:sp modelId="{4F9F0C53-779D-486D-B5E3-C633373C9E5C}">
      <dsp:nvSpPr>
        <dsp:cNvPr id="0" name=""/>
        <dsp:cNvSpPr/>
      </dsp:nvSpPr>
      <dsp:spPr>
        <a:xfrm>
          <a:off x="8256984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7.0 Tuples …</a:t>
          </a:r>
        </a:p>
      </dsp:txBody>
      <dsp:txXfrm>
        <a:off x="8314524" y="1801091"/>
        <a:ext cx="1063638" cy="2209655"/>
      </dsp:txXfrm>
    </dsp:sp>
    <dsp:sp modelId="{9CCA245D-AD64-406D-9E85-41AD971F2172}">
      <dsp:nvSpPr>
        <dsp:cNvPr id="0" name=""/>
        <dsp:cNvSpPr/>
      </dsp:nvSpPr>
      <dsp:spPr>
        <a:xfrm>
          <a:off x="9632156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8.0 Nullable</a:t>
          </a:r>
        </a:p>
      </dsp:txBody>
      <dsp:txXfrm>
        <a:off x="9689696" y="1801091"/>
        <a:ext cx="1063638" cy="2209655"/>
      </dsp:txXfrm>
    </dsp:sp>
    <dsp:sp modelId="{23F1FFE8-4929-4EE5-BDDF-446D23061AAE}">
      <dsp:nvSpPr>
        <dsp:cNvPr id="0" name=""/>
        <dsp:cNvSpPr/>
      </dsp:nvSpPr>
      <dsp:spPr>
        <a:xfrm>
          <a:off x="11007328" y="1743551"/>
          <a:ext cx="1178718" cy="2324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9.0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???? </a:t>
          </a:r>
        </a:p>
      </dsp:txBody>
      <dsp:txXfrm>
        <a:off x="11064868" y="1801091"/>
        <a:ext cx="1063638" cy="2209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FC2A-34B4-47D1-B38C-16775973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2BB9F-1B44-4E25-BF50-6579B9305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F0C9D-B5C0-432D-BB2E-B082344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64F2-AF8B-44F1-8CF6-297F345C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0546-919F-4E7F-80E0-7C3990F9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6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D404-8622-48A3-9B46-7A9DFA85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BF65D-4DD3-4F2D-8F9B-6F0EA897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334F-C41E-4E8D-B2F5-B4B69A24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D8CB-2D78-433B-967A-D051A8A3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3417-7F09-4689-849E-0148EE8F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2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B52A8-18A9-464C-A889-E59100764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E9A82-3257-4519-AE81-5C9BB19A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62CF-8CE0-4FB4-8FE4-CB7D3313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B200-0E9F-49C9-B301-AB405332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30AF-9924-4778-A06F-20B10A1C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70E-C309-436E-973B-E0738C5E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AC86-A956-4B33-9A08-CAED1D85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DAD4-E106-430A-BF11-965C9203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50D3-0EBD-43B2-8E4D-B54DFB16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7DAC7-FF58-4C5B-8646-84E3A246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0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0338-2357-4B89-96AD-149C2F63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CB88F-28ED-4392-AAE2-3BA30A60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D85F-A6DA-4E95-A81A-8CE85B4C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C1A60-F637-4040-9454-0C3D6CC7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0EE2C-40D4-4D95-AC0D-ADE464A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11FE-919D-4CE5-80BD-F9511C9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5C3-16E6-4FC0-AEE2-1053ADFEA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D5DB9-6C96-45BE-9C9F-C46E5DC1C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9136-9F0D-46F3-BE57-A9181350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3D26B-613E-464C-8C88-121C801B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B38A-0446-4CD7-9B5B-DF7CA12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0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3EDA-AEC7-4166-BD02-67327515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3E15D-D3FF-4064-B843-7FB7B7D1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70A6E-09B0-47B5-A88A-CB89490A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D769E-70BE-43ED-A0E5-C2C77E6FE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4851D-0EDD-4375-A690-45B40F57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0CDE8-A912-4DC1-B966-D7F23C8A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4B2CF-9F2F-466A-B4E3-FF20A6C1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7AD5A-F770-4FAF-991E-8690DA5F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268A-D569-4E10-AA75-5D133F87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5AECF-636C-4605-A2B9-EF42AE3E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ADAF5-6ACE-444E-8613-2EEA5FD3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A829-F654-4C3B-BC43-FD00563B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4D28F-DA1A-4962-950F-89E2256B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D92F-7ECD-4386-BA76-306062C9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7912-EA3B-4E4A-AD72-8D58C84F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2AE-ECE2-42A9-ADDF-754CC713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99B17-905D-42C4-AB9F-BA6415917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BC4F4-1775-4144-BADB-2800F1311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82F5-876D-41F2-B238-863A82E3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644CF-5380-4D5E-9F50-978CCB92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3DB4A-9338-4331-B953-3F65ECBE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5A60-7CEA-4C84-9098-F1D60050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E0A21-2DF7-476F-B11B-6CC9CA77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AA2C0-3C8B-416C-9FE2-B730CB21E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BF88E-7A6E-4BFD-AFC7-3E738DB9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25380-89D6-4A3C-BA15-8860255A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098AF-7788-4127-A294-D7AEF75D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7A283-4E05-41F6-ABA6-28881991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C1716-2955-4CE0-A848-366C56F9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43E7-FA5C-455E-AA42-6B885877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5326-0921-4ED9-8D5B-7413881962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6707-0A5A-4D6D-A2E2-358B75D12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1EAB-90BA-4742-B3A6-2FF6D989F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EAFC-129B-4803-A187-678F16DED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abol/WhatsNewInCSharp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930C-AA22-4CCB-B37C-1D43916FB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C# 8.0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B13E-E3F4-42F6-8BD0-95966735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 Bolognese – lucabol_at_microsoft.com</a:t>
            </a:r>
          </a:p>
          <a:p>
            <a:r>
              <a:rPr lang="en-US" dirty="0"/>
              <a:t>Demo and ppt at: </a:t>
            </a:r>
            <a:r>
              <a:rPr lang="en-US" dirty="0">
                <a:hlinkClick r:id="rId2"/>
              </a:rPr>
              <a:t>https://github.com/lucabol/WhatsNewInCSharp8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8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9656-802D-4D0B-AC61-67AC7F7C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 popular and exciting language (TIOBE, SO Survey)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1956A-ED57-4D96-8920-7AA88ED7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2" y="1899633"/>
            <a:ext cx="5682962" cy="4288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E95A6-E4C8-4A54-916C-B7477A15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14" y="1840851"/>
            <a:ext cx="5743305" cy="428866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BBA7A7-3FC1-4A3E-8D18-4047ADCFBD56}"/>
              </a:ext>
            </a:extLst>
          </p:cNvPr>
          <p:cNvSpPr/>
          <p:nvPr/>
        </p:nvSpPr>
        <p:spPr>
          <a:xfrm>
            <a:off x="6886116" y="4455999"/>
            <a:ext cx="1043038" cy="3219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CBBE8F-7A79-4180-B30E-BA8BFCA2B402}"/>
              </a:ext>
            </a:extLst>
          </p:cNvPr>
          <p:cNvSpPr/>
          <p:nvPr/>
        </p:nvSpPr>
        <p:spPr>
          <a:xfrm>
            <a:off x="4452071" y="3882978"/>
            <a:ext cx="1043038" cy="3219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2606-3270-44FC-AB37-7ADDE594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C60233-25FC-4A76-90AF-0F94D86B0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671495"/>
              </p:ext>
            </p:extLst>
          </p:nvPr>
        </p:nvGraphicFramePr>
        <p:xfrm>
          <a:off x="0" y="365125"/>
          <a:ext cx="12192000" cy="581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97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92BD-93B6-4858-8CBC-714540CB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design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8E6B-4A4B-4873-8CA9-D00C340F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8636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7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56325-B19D-4894-9C0A-AF8122A6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CF775-65A9-411D-B8A4-E248C5DAD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features in C# 8.0</a:t>
            </a:r>
          </a:p>
        </p:txBody>
      </p:sp>
    </p:spTree>
    <p:extLst>
      <p:ext uri="{BB962C8B-B14F-4D97-AF65-F5344CB8AC3E}">
        <p14:creationId xmlns:p14="http://schemas.microsoft.com/office/powerpoint/2010/main" val="31743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0EC39D-9DC8-4422-84DE-C47FE1BF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2D23-38D3-4A8C-91A7-EAC95CF9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8" y="796545"/>
            <a:ext cx="6970267" cy="5248656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Switch on Nullable ref types on your projects.</a:t>
            </a:r>
          </a:p>
          <a:p>
            <a:endParaRPr lang="en-US" sz="2400" dirty="0"/>
          </a:p>
          <a:p>
            <a:r>
              <a:rPr lang="en-US" sz="2400" dirty="0"/>
              <a:t>Proactively apply new features.</a:t>
            </a:r>
          </a:p>
          <a:p>
            <a:endParaRPr lang="en-US" sz="2400" dirty="0"/>
          </a:p>
          <a:p>
            <a:r>
              <a:rPr lang="en-US" sz="2400" dirty="0"/>
              <a:t>Contribute </a:t>
            </a:r>
            <a:r>
              <a:rPr lang="en-US" sz="2400" dirty="0">
                <a:hlinkClick r:id="rId2"/>
              </a:rPr>
              <a:t>https://github.com/dotnet/csharplang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40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What’s new in C# 8.0</vt:lpstr>
      <vt:lpstr>A popular and exciting language (TIOBE, SO Survey)</vt:lpstr>
      <vt:lpstr>Innovation</vt:lpstr>
      <vt:lpstr>Transparent design process</vt:lpstr>
      <vt:lpstr>Demo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C# 8.0</dc:title>
  <dc:creator>Luca Bolognese</dc:creator>
  <cp:lastModifiedBy>Luca Bolognese</cp:lastModifiedBy>
  <cp:revision>3</cp:revision>
  <dcterms:created xsi:type="dcterms:W3CDTF">2019-09-30T08:04:38Z</dcterms:created>
  <dcterms:modified xsi:type="dcterms:W3CDTF">2019-09-30T08:17:43Z</dcterms:modified>
</cp:coreProperties>
</file>