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4"/>
  </p:notesMasterIdLst>
  <p:handoutMasterIdLst>
    <p:handoutMasterId r:id="rId15"/>
  </p:handoutMasterIdLst>
  <p:sldIdLst>
    <p:sldId id="256" r:id="rId2"/>
    <p:sldId id="257" r:id="rId3"/>
    <p:sldId id="260" r:id="rId4"/>
    <p:sldId id="294" r:id="rId5"/>
    <p:sldId id="264" r:id="rId6"/>
    <p:sldId id="295" r:id="rId7"/>
    <p:sldId id="296" r:id="rId8"/>
    <p:sldId id="297" r:id="rId9"/>
    <p:sldId id="298" r:id="rId10"/>
    <p:sldId id="271" r:id="rId11"/>
    <p:sldId id="293" r:id="rId12"/>
    <p:sldId id="289" r:id="rId13"/>
  </p:sldIdLst>
  <p:sldSz cx="9144000" cy="6858000" type="screen4x3"/>
  <p:notesSz cx="6669088" cy="9928225"/>
  <p:defaultTextStyle>
    <a:defPPr>
      <a:defRPr lang="it-IT"/>
    </a:defPPr>
    <a:lvl1pPr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2000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D4A"/>
    <a:srgbClr val="343D76"/>
    <a:srgbClr val="003366"/>
    <a:srgbClr val="2C5986"/>
    <a:srgbClr val="003F6E"/>
    <a:srgbClr val="0033CC"/>
    <a:srgbClr val="004F84"/>
    <a:srgbClr val="004C80"/>
    <a:srgbClr val="004D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97472-5C8F-8063-50CA-14B4389B767B}" v="161" dt="2019-09-09T09:13:56.335"/>
    <p1510:client id="{1926E8C8-5130-28A1-B792-CF4FD1AD4DCF}" v="1" dt="2019-08-29T13:03:08.865"/>
    <p1510:client id="{49C12590-1BA0-3D1E-13FD-FF6A9E73E61D}" v="206" dt="2019-09-09T14:40:12.382"/>
    <p1510:client id="{665BB9CC-A451-A931-F5BD-378A8082BAAB}" v="1" dt="2019-09-02T08:52:55.163"/>
    <p1510:client id="{ED2C5D0C-96E9-9280-4285-38AAD4C99BA6}" v="1" dt="2019-08-30T09:21:34.17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7" autoAdjust="0"/>
    <p:restoredTop sz="96713" autoAdjust="0"/>
  </p:normalViewPr>
  <p:slideViewPr>
    <p:cSldViewPr>
      <p:cViewPr varScale="1">
        <p:scale>
          <a:sx n="87" d="100"/>
          <a:sy n="87" d="100"/>
        </p:scale>
        <p:origin x="153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2"/>
    </p:cViewPr>
  </p:sorterViewPr>
  <p:notesViewPr>
    <p:cSldViewPr>
      <p:cViewPr varScale="1">
        <p:scale>
          <a:sx n="87" d="100"/>
          <a:sy n="87" d="100"/>
        </p:scale>
        <p:origin x="341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Lamparelli" userId="S::10490088@polimi.it::6ae62dcb-2923-4b5a-92c2-f74b2e1d2f0d" providerId="AD" clId="Web-{49C12590-1BA0-3D1E-13FD-FF6A9E73E61D}"/>
    <pc:docChg chg="modSld">
      <pc:chgData name="Andrea Lamparelli" userId="S::10490088@polimi.it::6ae62dcb-2923-4b5a-92c2-f74b2e1d2f0d" providerId="AD" clId="Web-{49C12590-1BA0-3D1E-13FD-FF6A9E73E61D}" dt="2019-09-09T14:40:12.382" v="174" actId="1076"/>
      <pc:docMkLst>
        <pc:docMk/>
      </pc:docMkLst>
      <pc:sldChg chg="addSp delSp modSp">
        <pc:chgData name="Andrea Lamparelli" userId="S::10490088@polimi.it::6ae62dcb-2923-4b5a-92c2-f74b2e1d2f0d" providerId="AD" clId="Web-{49C12590-1BA0-3D1E-13FD-FF6A9E73E61D}" dt="2019-09-09T14:04:31.109" v="59" actId="20577"/>
        <pc:sldMkLst>
          <pc:docMk/>
          <pc:sldMk cId="1234668827" sldId="260"/>
        </pc:sldMkLst>
        <pc:spChg chg="mod">
          <ac:chgData name="Andrea Lamparelli" userId="S::10490088@polimi.it::6ae62dcb-2923-4b5a-92c2-f74b2e1d2f0d" providerId="AD" clId="Web-{49C12590-1BA0-3D1E-13FD-FF6A9E73E61D}" dt="2019-09-09T14:01:37.172" v="10" actId="20577"/>
          <ac:spMkLst>
            <pc:docMk/>
            <pc:sldMk cId="1234668827" sldId="260"/>
            <ac:spMk id="2" creationId="{4BE247A2-758D-4AC6-BF37-E19A51583476}"/>
          </ac:spMkLst>
        </pc:spChg>
        <pc:spChg chg="mod">
          <ac:chgData name="Andrea Lamparelli" userId="S::10490088@polimi.it::6ae62dcb-2923-4b5a-92c2-f74b2e1d2f0d" providerId="AD" clId="Web-{49C12590-1BA0-3D1E-13FD-FF6A9E73E61D}" dt="2019-09-09T14:04:31.109" v="59" actId="20577"/>
          <ac:spMkLst>
            <pc:docMk/>
            <pc:sldMk cId="1234668827" sldId="260"/>
            <ac:spMk id="3" creationId="{701781B3-45AA-4B08-A426-FC957A94B924}"/>
          </ac:spMkLst>
        </pc:spChg>
        <pc:picChg chg="del">
          <ac:chgData name="Andrea Lamparelli" userId="S::10490088@polimi.it::6ae62dcb-2923-4b5a-92c2-f74b2e1d2f0d" providerId="AD" clId="Web-{49C12590-1BA0-3D1E-13FD-FF6A9E73E61D}" dt="2019-09-09T14:01:06.079" v="7"/>
          <ac:picMkLst>
            <pc:docMk/>
            <pc:sldMk cId="1234668827" sldId="260"/>
            <ac:picMk id="5" creationId="{2FA24010-E2DE-4819-9335-0A53135E0C25}"/>
          </ac:picMkLst>
        </pc:picChg>
        <pc:picChg chg="del">
          <ac:chgData name="Andrea Lamparelli" userId="S::10490088@polimi.it::6ae62dcb-2923-4b5a-92c2-f74b2e1d2f0d" providerId="AD" clId="Web-{49C12590-1BA0-3D1E-13FD-FF6A9E73E61D}" dt="2019-09-09T14:01:02.360" v="5"/>
          <ac:picMkLst>
            <pc:docMk/>
            <pc:sldMk cId="1234668827" sldId="260"/>
            <ac:picMk id="6" creationId="{516FA8E4-7D3D-449A-AC3F-93480C1F5D58}"/>
          </ac:picMkLst>
        </pc:picChg>
        <pc:picChg chg="del">
          <ac:chgData name="Andrea Lamparelli" userId="S::10490088@polimi.it::6ae62dcb-2923-4b5a-92c2-f74b2e1d2f0d" providerId="AD" clId="Web-{49C12590-1BA0-3D1E-13FD-FF6A9E73E61D}" dt="2019-09-09T14:01:04.079" v="6"/>
          <ac:picMkLst>
            <pc:docMk/>
            <pc:sldMk cId="1234668827" sldId="260"/>
            <ac:picMk id="7" creationId="{729D9A5D-FAE6-467D-B255-27A5C652294E}"/>
          </ac:picMkLst>
        </pc:picChg>
        <pc:picChg chg="add mod">
          <ac:chgData name="Andrea Lamparelli" userId="S::10490088@polimi.it::6ae62dcb-2923-4b5a-92c2-f74b2e1d2f0d" providerId="AD" clId="Web-{49C12590-1BA0-3D1E-13FD-FF6A9E73E61D}" dt="2019-09-09T14:03:58.484" v="45" actId="1076"/>
          <ac:picMkLst>
            <pc:docMk/>
            <pc:sldMk cId="1234668827" sldId="260"/>
            <ac:picMk id="8" creationId="{E21670A2-8ACA-466D-AE54-4E0040612CF0}"/>
          </ac:picMkLst>
        </pc:picChg>
      </pc:sldChg>
      <pc:sldChg chg="addSp delSp modSp">
        <pc:chgData name="Andrea Lamparelli" userId="S::10490088@polimi.it::6ae62dcb-2923-4b5a-92c2-f74b2e1d2f0d" providerId="AD" clId="Web-{49C12590-1BA0-3D1E-13FD-FF6A9E73E61D}" dt="2019-09-09T14:40:12.382" v="174" actId="1076"/>
        <pc:sldMkLst>
          <pc:docMk/>
          <pc:sldMk cId="2722500611" sldId="264"/>
        </pc:sldMkLst>
        <pc:spChg chg="mod">
          <ac:chgData name="Andrea Lamparelli" userId="S::10490088@polimi.it::6ae62dcb-2923-4b5a-92c2-f74b2e1d2f0d" providerId="AD" clId="Web-{49C12590-1BA0-3D1E-13FD-FF6A9E73E61D}" dt="2019-09-09T14:34:57.024" v="99" actId="20577"/>
          <ac:spMkLst>
            <pc:docMk/>
            <pc:sldMk cId="2722500611" sldId="264"/>
            <ac:spMk id="2" creationId="{4BE247A2-758D-4AC6-BF37-E19A51583476}"/>
          </ac:spMkLst>
        </pc:spChg>
        <pc:spChg chg="del mod">
          <ac:chgData name="Andrea Lamparelli" userId="S::10490088@polimi.it::6ae62dcb-2923-4b5a-92c2-f74b2e1d2f0d" providerId="AD" clId="Web-{49C12590-1BA0-3D1E-13FD-FF6A9E73E61D}" dt="2019-09-09T14:08:16.733" v="63"/>
          <ac:spMkLst>
            <pc:docMk/>
            <pc:sldMk cId="2722500611" sldId="264"/>
            <ac:spMk id="3" creationId="{701781B3-45AA-4B08-A426-FC957A94B924}"/>
          </ac:spMkLst>
        </pc:spChg>
        <pc:spChg chg="add del mod">
          <ac:chgData name="Andrea Lamparelli" userId="S::10490088@polimi.it::6ae62dcb-2923-4b5a-92c2-f74b2e1d2f0d" providerId="AD" clId="Web-{49C12590-1BA0-3D1E-13FD-FF6A9E73E61D}" dt="2019-09-09T14:15:03.544" v="64"/>
          <ac:spMkLst>
            <pc:docMk/>
            <pc:sldMk cId="2722500611" sldId="264"/>
            <ac:spMk id="7" creationId="{19AF0A68-3C09-4E7B-AF48-77B9407F015B}"/>
          </ac:spMkLst>
        </pc:spChg>
        <pc:spChg chg="add mod">
          <ac:chgData name="Andrea Lamparelli" userId="S::10490088@polimi.it::6ae62dcb-2923-4b5a-92c2-f74b2e1d2f0d" providerId="AD" clId="Web-{49C12590-1BA0-3D1E-13FD-FF6A9E73E61D}" dt="2019-09-09T14:15:03.560" v="66"/>
          <ac:spMkLst>
            <pc:docMk/>
            <pc:sldMk cId="2722500611" sldId="264"/>
            <ac:spMk id="10" creationId="{5863165D-777F-476B-BEC1-30A5C044953F}"/>
          </ac:spMkLst>
        </pc:spChg>
        <pc:graphicFrameChg chg="add del mod modGraphic">
          <ac:chgData name="Andrea Lamparelli" userId="S::10490088@polimi.it::6ae62dcb-2923-4b5a-92c2-f74b2e1d2f0d" providerId="AD" clId="Web-{49C12590-1BA0-3D1E-13FD-FF6A9E73E61D}" dt="2019-09-09T14:23:35.855" v="80"/>
          <ac:graphicFrameMkLst>
            <pc:docMk/>
            <pc:sldMk cId="2722500611" sldId="264"/>
            <ac:graphicFrameMk id="11" creationId="{939590DE-523E-4E51-BDA2-9D1F0A77F7CA}"/>
          </ac:graphicFrameMkLst>
        </pc:graphicFrameChg>
        <pc:graphicFrameChg chg="add mod modGraphic">
          <ac:chgData name="Andrea Lamparelli" userId="S::10490088@polimi.it::6ae62dcb-2923-4b5a-92c2-f74b2e1d2f0d" providerId="AD" clId="Web-{49C12590-1BA0-3D1E-13FD-FF6A9E73E61D}" dt="2019-09-09T14:39:35.320" v="169"/>
          <ac:graphicFrameMkLst>
            <pc:docMk/>
            <pc:sldMk cId="2722500611" sldId="264"/>
            <ac:graphicFrameMk id="14" creationId="{72E295CB-C6F6-417F-B721-472097CD8A9D}"/>
          </ac:graphicFrameMkLst>
        </pc:graphicFrameChg>
        <pc:graphicFrameChg chg="add mod modGraphic">
          <ac:chgData name="Andrea Lamparelli" userId="S::10490088@polimi.it::6ae62dcb-2923-4b5a-92c2-f74b2e1d2f0d" providerId="AD" clId="Web-{49C12590-1BA0-3D1E-13FD-FF6A9E73E61D}" dt="2019-09-09T14:39:59.429" v="173"/>
          <ac:graphicFrameMkLst>
            <pc:docMk/>
            <pc:sldMk cId="2722500611" sldId="264"/>
            <ac:graphicFrameMk id="16" creationId="{251F857C-A50D-4375-BC74-192E573FFD0A}"/>
          </ac:graphicFrameMkLst>
        </pc:graphicFrameChg>
        <pc:picChg chg="del">
          <ac:chgData name="Andrea Lamparelli" userId="S::10490088@polimi.it::6ae62dcb-2923-4b5a-92c2-f74b2e1d2f0d" providerId="AD" clId="Web-{49C12590-1BA0-3D1E-13FD-FF6A9E73E61D}" dt="2019-09-09T14:06:15.546" v="60"/>
          <ac:picMkLst>
            <pc:docMk/>
            <pc:sldMk cId="2722500611" sldId="264"/>
            <ac:picMk id="5" creationId="{B85135ED-12D5-4131-9797-38905EA56DD2}"/>
          </ac:picMkLst>
        </pc:picChg>
        <pc:picChg chg="add mod ord modCrop">
          <ac:chgData name="Andrea Lamparelli" userId="S::10490088@polimi.it::6ae62dcb-2923-4b5a-92c2-f74b2e1d2f0d" providerId="AD" clId="Web-{49C12590-1BA0-3D1E-13FD-FF6A9E73E61D}" dt="2019-09-09T14:40:12.382" v="174" actId="1076"/>
          <ac:picMkLst>
            <pc:docMk/>
            <pc:sldMk cId="2722500611" sldId="264"/>
            <ac:picMk id="8" creationId="{B464E6B3-89AB-4D7D-AF98-427D26B7AF34}"/>
          </ac:picMkLst>
        </pc:picChg>
      </pc:sldChg>
    </pc:docChg>
  </pc:docChgLst>
  <pc:docChgLst>
    <pc:chgData name="Andrea Lamparelli" userId="S::10490088@polimi.it::6ae62dcb-2923-4b5a-92c2-f74b2e1d2f0d" providerId="AD" clId="Web-{17B97472-5C8F-8063-50CA-14B4389B767B}"/>
    <pc:docChg chg="addSld delSld modSld">
      <pc:chgData name="Andrea Lamparelli" userId="S::10490088@polimi.it::6ae62dcb-2923-4b5a-92c2-f74b2e1d2f0d" providerId="AD" clId="Web-{17B97472-5C8F-8063-50CA-14B4389B767B}" dt="2019-09-09T09:13:53.194" v="153" actId="20577"/>
      <pc:docMkLst>
        <pc:docMk/>
      </pc:docMkLst>
      <pc:sldChg chg="modSp">
        <pc:chgData name="Andrea Lamparelli" userId="S::10490088@polimi.it::6ae62dcb-2923-4b5a-92c2-f74b2e1d2f0d" providerId="AD" clId="Web-{17B97472-5C8F-8063-50CA-14B4389B767B}" dt="2019-09-09T09:01:20.977" v="0" actId="1076"/>
        <pc:sldMkLst>
          <pc:docMk/>
          <pc:sldMk cId="0" sldId="256"/>
        </pc:sldMkLst>
        <pc:spChg chg="mod">
          <ac:chgData name="Andrea Lamparelli" userId="S::10490088@polimi.it::6ae62dcb-2923-4b5a-92c2-f74b2e1d2f0d" providerId="AD" clId="Web-{17B97472-5C8F-8063-50CA-14B4389B767B}" dt="2019-09-09T09:01:20.977" v="0" actId="1076"/>
          <ac:spMkLst>
            <pc:docMk/>
            <pc:sldMk cId="0" sldId="256"/>
            <ac:spMk id="3" creationId="{9577E63D-6665-4BFA-ADA2-85CFE2F84100}"/>
          </ac:spMkLst>
        </pc:spChg>
      </pc:sldChg>
      <pc:sldChg chg="delSp modSp">
        <pc:chgData name="Andrea Lamparelli" userId="S::10490088@polimi.it::6ae62dcb-2923-4b5a-92c2-f74b2e1d2f0d" providerId="AD" clId="Web-{17B97472-5C8F-8063-50CA-14B4389B767B}" dt="2019-09-09T09:12:43.866" v="132" actId="20577"/>
        <pc:sldMkLst>
          <pc:docMk/>
          <pc:sldMk cId="3061890194" sldId="257"/>
        </pc:sldMkLst>
        <pc:spChg chg="mod">
          <ac:chgData name="Andrea Lamparelli" userId="S::10490088@polimi.it::6ae62dcb-2923-4b5a-92c2-f74b2e1d2f0d" providerId="AD" clId="Web-{17B97472-5C8F-8063-50CA-14B4389B767B}" dt="2019-09-09T09:12:43.866" v="132" actId="20577"/>
          <ac:spMkLst>
            <pc:docMk/>
            <pc:sldMk cId="3061890194" sldId="257"/>
            <ac:spMk id="3" creationId="{701781B3-45AA-4B08-A426-FC957A94B924}"/>
          </ac:spMkLst>
        </pc:spChg>
        <pc:spChg chg="del">
          <ac:chgData name="Andrea Lamparelli" userId="S::10490088@polimi.it::6ae62dcb-2923-4b5a-92c2-f74b2e1d2f0d" providerId="AD" clId="Web-{17B97472-5C8F-8063-50CA-14B4389B767B}" dt="2019-09-09T09:06:02.148" v="21"/>
          <ac:spMkLst>
            <pc:docMk/>
            <pc:sldMk cId="3061890194" sldId="257"/>
            <ac:spMk id="5" creationId="{A079C4F0-8C25-48E1-9A2D-CBE1FD2DAAAC}"/>
          </ac:spMkLst>
        </pc:spChg>
      </pc:sldChg>
      <pc:sldChg chg="modSp">
        <pc:chgData name="Andrea Lamparelli" userId="S::10490088@polimi.it::6ae62dcb-2923-4b5a-92c2-f74b2e1d2f0d" providerId="AD" clId="Web-{17B97472-5C8F-8063-50CA-14B4389B767B}" dt="2019-09-09T09:04:03.774" v="3" actId="20577"/>
        <pc:sldMkLst>
          <pc:docMk/>
          <pc:sldMk cId="228713098" sldId="258"/>
        </pc:sldMkLst>
        <pc:spChg chg="mod">
          <ac:chgData name="Andrea Lamparelli" userId="S::10490088@polimi.it::6ae62dcb-2923-4b5a-92c2-f74b2e1d2f0d" providerId="AD" clId="Web-{17B97472-5C8F-8063-50CA-14B4389B767B}" dt="2019-09-09T09:04:03.774" v="3" actId="20577"/>
          <ac:spMkLst>
            <pc:docMk/>
            <pc:sldMk cId="228713098" sldId="258"/>
            <ac:spMk id="2063" creationId="{163E1146-9683-4D80-A948-17A524CE64E3}"/>
          </ac:spMkLst>
        </pc:spChg>
      </pc:sldChg>
      <pc:sldChg chg="delSp modSp">
        <pc:chgData name="Andrea Lamparelli" userId="S::10490088@polimi.it::6ae62dcb-2923-4b5a-92c2-f74b2e1d2f0d" providerId="AD" clId="Web-{17B97472-5C8F-8063-50CA-14B4389B767B}" dt="2019-09-09T09:05:54.180" v="20"/>
        <pc:sldMkLst>
          <pc:docMk/>
          <pc:sldMk cId="1234668827" sldId="260"/>
        </pc:sldMkLst>
        <pc:spChg chg="mod">
          <ac:chgData name="Andrea Lamparelli" userId="S::10490088@polimi.it::6ae62dcb-2923-4b5a-92c2-f74b2e1d2f0d" providerId="AD" clId="Web-{17B97472-5C8F-8063-50CA-14B4389B767B}" dt="2019-09-09T09:04:23.008" v="19" actId="20577"/>
          <ac:spMkLst>
            <pc:docMk/>
            <pc:sldMk cId="1234668827" sldId="260"/>
            <ac:spMk id="2" creationId="{4BE247A2-758D-4AC6-BF37-E19A51583476}"/>
          </ac:spMkLst>
        </pc:spChg>
        <pc:spChg chg="del">
          <ac:chgData name="Andrea Lamparelli" userId="S::10490088@polimi.it::6ae62dcb-2923-4b5a-92c2-f74b2e1d2f0d" providerId="AD" clId="Web-{17B97472-5C8F-8063-50CA-14B4389B767B}" dt="2019-09-09T09:05:54.180" v="20"/>
          <ac:spMkLst>
            <pc:docMk/>
            <pc:sldMk cId="1234668827" sldId="260"/>
            <ac:spMk id="8" creationId="{D6F3CCD7-7678-4018-AC6A-61F81D03579E}"/>
          </ac:spMkLst>
        </pc:spChg>
      </pc:sldChg>
      <pc:sldChg chg="delSp">
        <pc:chgData name="Andrea Lamparelli" userId="S::10490088@polimi.it::6ae62dcb-2923-4b5a-92c2-f74b2e1d2f0d" providerId="AD" clId="Web-{17B97472-5C8F-8063-50CA-14B4389B767B}" dt="2019-09-09T09:06:08.148" v="22"/>
        <pc:sldMkLst>
          <pc:docMk/>
          <pc:sldMk cId="2722500611" sldId="264"/>
        </pc:sldMkLst>
        <pc:spChg chg="del">
          <ac:chgData name="Andrea Lamparelli" userId="S::10490088@polimi.it::6ae62dcb-2923-4b5a-92c2-f74b2e1d2f0d" providerId="AD" clId="Web-{17B97472-5C8F-8063-50CA-14B4389B767B}" dt="2019-09-09T09:06:08.148" v="22"/>
          <ac:spMkLst>
            <pc:docMk/>
            <pc:sldMk cId="2722500611" sldId="264"/>
            <ac:spMk id="6" creationId="{2CA4DF65-388B-448F-9B03-33731427CA49}"/>
          </ac:spMkLst>
        </pc:spChg>
      </pc:sldChg>
      <pc:sldChg chg="delSp del">
        <pc:chgData name="Andrea Lamparelli" userId="S::10490088@polimi.it::6ae62dcb-2923-4b5a-92c2-f74b2e1d2f0d" providerId="AD" clId="Web-{17B97472-5C8F-8063-50CA-14B4389B767B}" dt="2019-09-09T09:09:09.226" v="130"/>
        <pc:sldMkLst>
          <pc:docMk/>
          <pc:sldMk cId="2818498991" sldId="265"/>
        </pc:sldMkLst>
        <pc:spChg chg="del">
          <ac:chgData name="Andrea Lamparelli" userId="S::10490088@polimi.it::6ae62dcb-2923-4b5a-92c2-f74b2e1d2f0d" providerId="AD" clId="Web-{17B97472-5C8F-8063-50CA-14B4389B767B}" dt="2019-09-09T09:06:11.945" v="23"/>
          <ac:spMkLst>
            <pc:docMk/>
            <pc:sldMk cId="2818498991" sldId="265"/>
            <ac:spMk id="12" creationId="{2B14BF7A-D77E-4A1F-8B0E-63F0B2138B92}"/>
          </ac:spMkLst>
        </pc:spChg>
      </pc:sldChg>
      <pc:sldChg chg="modSp">
        <pc:chgData name="Andrea Lamparelli" userId="S::10490088@polimi.it::6ae62dcb-2923-4b5a-92c2-f74b2e1d2f0d" providerId="AD" clId="Web-{17B97472-5C8F-8063-50CA-14B4389B767B}" dt="2019-09-09T09:08:11.758" v="86" actId="20577"/>
        <pc:sldMkLst>
          <pc:docMk/>
          <pc:sldMk cId="285694480" sldId="271"/>
        </pc:sldMkLst>
        <pc:spChg chg="mod">
          <ac:chgData name="Andrea Lamparelli" userId="S::10490088@polimi.it::6ae62dcb-2923-4b5a-92c2-f74b2e1d2f0d" providerId="AD" clId="Web-{17B97472-5C8F-8063-50CA-14B4389B767B}" dt="2019-09-09T09:08:11.758" v="86" actId="20577"/>
          <ac:spMkLst>
            <pc:docMk/>
            <pc:sldMk cId="285694480" sldId="271"/>
            <ac:spMk id="2063" creationId="{163E1146-9683-4D80-A948-17A524CE64E3}"/>
          </ac:spMkLst>
        </pc:spChg>
      </pc:sldChg>
      <pc:sldChg chg="delSp modSp">
        <pc:chgData name="Andrea Lamparelli" userId="S::10490088@polimi.it::6ae62dcb-2923-4b5a-92c2-f74b2e1d2f0d" providerId="AD" clId="Web-{17B97472-5C8F-8063-50CA-14B4389B767B}" dt="2019-09-09T09:13:53.194" v="153" actId="20577"/>
        <pc:sldMkLst>
          <pc:docMk/>
          <pc:sldMk cId="2376468834" sldId="272"/>
        </pc:sldMkLst>
        <pc:spChg chg="mod">
          <ac:chgData name="Andrea Lamparelli" userId="S::10490088@polimi.it::6ae62dcb-2923-4b5a-92c2-f74b2e1d2f0d" providerId="AD" clId="Web-{17B97472-5C8F-8063-50CA-14B4389B767B}" dt="2019-09-09T09:13:53.194" v="153" actId="20577"/>
          <ac:spMkLst>
            <pc:docMk/>
            <pc:sldMk cId="2376468834" sldId="272"/>
            <ac:spMk id="2" creationId="{4BE247A2-758D-4AC6-BF37-E19A51583476}"/>
          </ac:spMkLst>
        </pc:spChg>
        <pc:spChg chg="del">
          <ac:chgData name="Andrea Lamparelli" userId="S::10490088@polimi.it::6ae62dcb-2923-4b5a-92c2-f74b2e1d2f0d" providerId="AD" clId="Web-{17B97472-5C8F-8063-50CA-14B4389B767B}" dt="2019-09-09T09:06:17.648" v="24"/>
          <ac:spMkLst>
            <pc:docMk/>
            <pc:sldMk cId="2376468834" sldId="272"/>
            <ac:spMk id="9" creationId="{0B2EC7DE-4F8B-443D-9D13-24607B89E1CF}"/>
          </ac:spMkLst>
        </pc:spChg>
      </pc:sldChg>
      <pc:sldChg chg="delSp del">
        <pc:chgData name="Andrea Lamparelli" userId="S::10490088@polimi.it::6ae62dcb-2923-4b5a-92c2-f74b2e1d2f0d" providerId="AD" clId="Web-{17B97472-5C8F-8063-50CA-14B4389B767B}" dt="2019-09-09T09:08:30.164" v="93"/>
        <pc:sldMkLst>
          <pc:docMk/>
          <pc:sldMk cId="3735093761" sldId="273"/>
        </pc:sldMkLst>
        <pc:spChg chg="del">
          <ac:chgData name="Andrea Lamparelli" userId="S::10490088@polimi.it::6ae62dcb-2923-4b5a-92c2-f74b2e1d2f0d" providerId="AD" clId="Web-{17B97472-5C8F-8063-50CA-14B4389B767B}" dt="2019-09-09T09:06:21.914" v="25"/>
          <ac:spMkLst>
            <pc:docMk/>
            <pc:sldMk cId="3735093761" sldId="273"/>
            <ac:spMk id="7" creationId="{F6BC424D-9B05-4937-97CE-55F8F9963E21}"/>
          </ac:spMkLst>
        </pc:spChg>
      </pc:sldChg>
      <pc:sldChg chg="del">
        <pc:chgData name="Andrea Lamparelli" userId="S::10490088@polimi.it::6ae62dcb-2923-4b5a-92c2-f74b2e1d2f0d" providerId="AD" clId="Web-{17B97472-5C8F-8063-50CA-14B4389B767B}" dt="2019-09-09T09:08:28.351" v="92"/>
        <pc:sldMkLst>
          <pc:docMk/>
          <pc:sldMk cId="3297353621" sldId="275"/>
        </pc:sldMkLst>
      </pc:sldChg>
      <pc:sldChg chg="delSp del">
        <pc:chgData name="Andrea Lamparelli" userId="S::10490088@polimi.it::6ae62dcb-2923-4b5a-92c2-f74b2e1d2f0d" providerId="AD" clId="Web-{17B97472-5C8F-8063-50CA-14B4389B767B}" dt="2019-09-09T09:08:27.461" v="91"/>
        <pc:sldMkLst>
          <pc:docMk/>
          <pc:sldMk cId="3738312806" sldId="277"/>
        </pc:sldMkLst>
        <pc:spChg chg="del">
          <ac:chgData name="Andrea Lamparelli" userId="S::10490088@polimi.it::6ae62dcb-2923-4b5a-92c2-f74b2e1d2f0d" providerId="AD" clId="Web-{17B97472-5C8F-8063-50CA-14B4389B767B}" dt="2019-09-09T09:06:27.430" v="26"/>
          <ac:spMkLst>
            <pc:docMk/>
            <pc:sldMk cId="3738312806" sldId="277"/>
            <ac:spMk id="5" creationId="{8A88081B-28F3-4AFD-9275-D907B01CC92D}"/>
          </ac:spMkLst>
        </pc:spChg>
      </pc:sldChg>
      <pc:sldChg chg="delSp del">
        <pc:chgData name="Andrea Lamparelli" userId="S::10490088@polimi.it::6ae62dcb-2923-4b5a-92c2-f74b2e1d2f0d" providerId="AD" clId="Web-{17B97472-5C8F-8063-50CA-14B4389B767B}" dt="2019-09-09T09:08:33.023" v="94"/>
        <pc:sldMkLst>
          <pc:docMk/>
          <pc:sldMk cId="3707133746" sldId="278"/>
        </pc:sldMkLst>
        <pc:spChg chg="del">
          <ac:chgData name="Andrea Lamparelli" userId="S::10490088@polimi.it::6ae62dcb-2923-4b5a-92c2-f74b2e1d2f0d" providerId="AD" clId="Web-{17B97472-5C8F-8063-50CA-14B4389B767B}" dt="2019-09-09T09:07:00.195" v="33"/>
          <ac:spMkLst>
            <pc:docMk/>
            <pc:sldMk cId="3707133746" sldId="278"/>
            <ac:spMk id="5" creationId="{A2ABE5D0-DBD9-46C1-914D-1C24D59C7825}"/>
          </ac:spMkLst>
        </pc:spChg>
      </pc:sldChg>
      <pc:sldChg chg="delSp">
        <pc:chgData name="Andrea Lamparelli" userId="S::10490088@polimi.it::6ae62dcb-2923-4b5a-92c2-f74b2e1d2f0d" providerId="AD" clId="Web-{17B97472-5C8F-8063-50CA-14B4389B767B}" dt="2019-09-09T09:07:15.523" v="34"/>
        <pc:sldMkLst>
          <pc:docMk/>
          <pc:sldMk cId="203669010" sldId="288"/>
        </pc:sldMkLst>
        <pc:spChg chg="del">
          <ac:chgData name="Andrea Lamparelli" userId="S::10490088@polimi.it::6ae62dcb-2923-4b5a-92c2-f74b2e1d2f0d" providerId="AD" clId="Web-{17B97472-5C8F-8063-50CA-14B4389B767B}" dt="2019-09-09T09:07:15.523" v="34"/>
          <ac:spMkLst>
            <pc:docMk/>
            <pc:sldMk cId="203669010" sldId="288"/>
            <ac:spMk id="6" creationId="{630D41F3-9B2E-4EDD-A6E2-B551CA8422DC}"/>
          </ac:spMkLst>
        </pc:spChg>
      </pc:sldChg>
      <pc:sldChg chg="modSp">
        <pc:chgData name="Andrea Lamparelli" userId="S::10490088@polimi.it::6ae62dcb-2923-4b5a-92c2-f74b2e1d2f0d" providerId="AD" clId="Web-{17B97472-5C8F-8063-50CA-14B4389B767B}" dt="2019-09-09T09:08:57.461" v="126" actId="20577"/>
        <pc:sldMkLst>
          <pc:docMk/>
          <pc:sldMk cId="742386879" sldId="289"/>
        </pc:sldMkLst>
        <pc:spChg chg="mod">
          <ac:chgData name="Andrea Lamparelli" userId="S::10490088@polimi.it::6ae62dcb-2923-4b5a-92c2-f74b2e1d2f0d" providerId="AD" clId="Web-{17B97472-5C8F-8063-50CA-14B4389B767B}" dt="2019-09-09T09:08:57.461" v="126" actId="20577"/>
          <ac:spMkLst>
            <pc:docMk/>
            <pc:sldMk cId="742386879" sldId="289"/>
            <ac:spMk id="2063" creationId="{163E1146-9683-4D80-A948-17A524CE64E3}"/>
          </ac:spMkLst>
        </pc:spChg>
      </pc:sldChg>
      <pc:sldChg chg="modSp">
        <pc:chgData name="Andrea Lamparelli" userId="S::10490088@polimi.it::6ae62dcb-2923-4b5a-92c2-f74b2e1d2f0d" providerId="AD" clId="Web-{17B97472-5C8F-8063-50CA-14B4389B767B}" dt="2019-09-09T09:12:50.304" v="139" actId="20577"/>
        <pc:sldMkLst>
          <pc:docMk/>
          <pc:sldMk cId="2808830004" sldId="290"/>
        </pc:sldMkLst>
        <pc:spChg chg="mod">
          <ac:chgData name="Andrea Lamparelli" userId="S::10490088@polimi.it::6ae62dcb-2923-4b5a-92c2-f74b2e1d2f0d" providerId="AD" clId="Web-{17B97472-5C8F-8063-50CA-14B4389B767B}" dt="2019-09-09T09:12:50.304" v="139" actId="20577"/>
          <ac:spMkLst>
            <pc:docMk/>
            <pc:sldMk cId="2808830004" sldId="290"/>
            <ac:spMk id="2063" creationId="{163E1146-9683-4D80-A948-17A524CE64E3}"/>
          </ac:spMkLst>
        </pc:spChg>
      </pc:sldChg>
      <pc:sldChg chg="modSp">
        <pc:chgData name="Andrea Lamparelli" userId="S::10490088@polimi.it::6ae62dcb-2923-4b5a-92c2-f74b2e1d2f0d" providerId="AD" clId="Web-{17B97472-5C8F-8063-50CA-14B4389B767B}" dt="2019-09-09T09:08:45.914" v="105" actId="20577"/>
        <pc:sldMkLst>
          <pc:docMk/>
          <pc:sldMk cId="206376812" sldId="293"/>
        </pc:sldMkLst>
        <pc:spChg chg="mod">
          <ac:chgData name="Andrea Lamparelli" userId="S::10490088@polimi.it::6ae62dcb-2923-4b5a-92c2-f74b2e1d2f0d" providerId="AD" clId="Web-{17B97472-5C8F-8063-50CA-14B4389B767B}" dt="2019-09-09T09:08:45.914" v="105" actId="20577"/>
          <ac:spMkLst>
            <pc:docMk/>
            <pc:sldMk cId="206376812" sldId="293"/>
            <ac:spMk id="2063" creationId="{163E1146-9683-4D80-A948-17A524CE64E3}"/>
          </ac:spMkLst>
        </pc:spChg>
      </pc:sldChg>
      <pc:sldChg chg="delSp">
        <pc:chgData name="Andrea Lamparelli" userId="S::10490088@polimi.it::6ae62dcb-2923-4b5a-92c2-f74b2e1d2f0d" providerId="AD" clId="Web-{17B97472-5C8F-8063-50CA-14B4389B767B}" dt="2019-09-09T09:06:48.976" v="30"/>
        <pc:sldMkLst>
          <pc:docMk/>
          <pc:sldMk cId="3176093941" sldId="294"/>
        </pc:sldMkLst>
        <pc:spChg chg="del">
          <ac:chgData name="Andrea Lamparelli" userId="S::10490088@polimi.it::6ae62dcb-2923-4b5a-92c2-f74b2e1d2f0d" providerId="AD" clId="Web-{17B97472-5C8F-8063-50CA-14B4389B767B}" dt="2019-09-09T09:06:48.976" v="30"/>
          <ac:spMkLst>
            <pc:docMk/>
            <pc:sldMk cId="3176093941" sldId="294"/>
            <ac:spMk id="6" creationId="{11CB302A-C755-4F69-BB2F-A19624056512}"/>
          </ac:spMkLst>
        </pc:spChg>
      </pc:sldChg>
      <pc:sldChg chg="modSp add replId">
        <pc:chgData name="Andrea Lamparelli" userId="S::10490088@polimi.it::6ae62dcb-2923-4b5a-92c2-f74b2e1d2f0d" providerId="AD" clId="Web-{17B97472-5C8F-8063-50CA-14B4389B767B}" dt="2019-09-09T09:13:44.913" v="152" actId="20577"/>
        <pc:sldMkLst>
          <pc:docMk/>
          <pc:sldMk cId="2391344002" sldId="295"/>
        </pc:sldMkLst>
        <pc:spChg chg="mod">
          <ac:chgData name="Andrea Lamparelli" userId="S::10490088@polimi.it::6ae62dcb-2923-4b5a-92c2-f74b2e1d2f0d" providerId="AD" clId="Web-{17B97472-5C8F-8063-50CA-14B4389B767B}" dt="2019-09-09T09:13:44.913" v="152" actId="20577"/>
          <ac:spMkLst>
            <pc:docMk/>
            <pc:sldMk cId="2391344002" sldId="295"/>
            <ac:spMk id="2" creationId="{4BE247A2-758D-4AC6-BF37-E19A51583476}"/>
          </ac:spMkLst>
        </pc:spChg>
      </pc:sldChg>
      <pc:sldChg chg="delSp del">
        <pc:chgData name="Andrea Lamparelli" userId="S::10490088@polimi.it::6ae62dcb-2923-4b5a-92c2-f74b2e1d2f0d" providerId="AD" clId="Web-{17B97472-5C8F-8063-50CA-14B4389B767B}" dt="2019-09-09T09:09:05.226" v="129"/>
        <pc:sldMkLst>
          <pc:docMk/>
          <pc:sldMk cId="95521931" sldId="296"/>
        </pc:sldMkLst>
        <pc:spChg chg="del">
          <ac:chgData name="Andrea Lamparelli" userId="S::10490088@polimi.it::6ae62dcb-2923-4b5a-92c2-f74b2e1d2f0d" providerId="AD" clId="Web-{17B97472-5C8F-8063-50CA-14B4389B767B}" dt="2019-09-09T09:07:19.445" v="35"/>
          <ac:spMkLst>
            <pc:docMk/>
            <pc:sldMk cId="95521931" sldId="296"/>
            <ac:spMk id="6" creationId="{4B00889B-CC50-4876-B0F6-E97C7FBEC04E}"/>
          </ac:spMkLst>
        </pc:spChg>
      </pc:sldChg>
      <pc:sldChg chg="delSp del">
        <pc:chgData name="Andrea Lamparelli" userId="S::10490088@polimi.it::6ae62dcb-2923-4b5a-92c2-f74b2e1d2f0d" providerId="AD" clId="Web-{17B97472-5C8F-8063-50CA-14B4389B767B}" dt="2019-09-09T09:08:25.883" v="90"/>
        <pc:sldMkLst>
          <pc:docMk/>
          <pc:sldMk cId="1192646701" sldId="297"/>
        </pc:sldMkLst>
        <pc:spChg chg="del">
          <ac:chgData name="Andrea Lamparelli" userId="S::10490088@polimi.it::6ae62dcb-2923-4b5a-92c2-f74b2e1d2f0d" providerId="AD" clId="Web-{17B97472-5C8F-8063-50CA-14B4389B767B}" dt="2019-09-09T09:06:31.648" v="27"/>
          <ac:spMkLst>
            <pc:docMk/>
            <pc:sldMk cId="1192646701" sldId="297"/>
            <ac:spMk id="5" creationId="{8A88081B-28F3-4AFD-9275-D907B01CC92D}"/>
          </ac:spMkLst>
        </pc:spChg>
      </pc:sldChg>
      <pc:sldChg chg="delSp del">
        <pc:chgData name="Andrea Lamparelli" userId="S::10490088@polimi.it::6ae62dcb-2923-4b5a-92c2-f74b2e1d2f0d" providerId="AD" clId="Web-{17B97472-5C8F-8063-50CA-14B4389B767B}" dt="2019-09-09T09:08:24.867" v="89"/>
        <pc:sldMkLst>
          <pc:docMk/>
          <pc:sldMk cId="3359115632" sldId="298"/>
        </pc:sldMkLst>
        <pc:spChg chg="del">
          <ac:chgData name="Andrea Lamparelli" userId="S::10490088@polimi.it::6ae62dcb-2923-4b5a-92c2-f74b2e1d2f0d" providerId="AD" clId="Web-{17B97472-5C8F-8063-50CA-14B4389B767B}" dt="2019-09-09T09:06:38.226" v="28"/>
          <ac:spMkLst>
            <pc:docMk/>
            <pc:sldMk cId="3359115632" sldId="298"/>
            <ac:spMk id="5" creationId="{8A88081B-28F3-4AFD-9275-D907B01CC92D}"/>
          </ac:spMkLst>
        </pc:spChg>
      </pc:sldChg>
      <pc:sldChg chg="delSp del">
        <pc:chgData name="Andrea Lamparelli" userId="S::10490088@polimi.it::6ae62dcb-2923-4b5a-92c2-f74b2e1d2f0d" providerId="AD" clId="Web-{17B97472-5C8F-8063-50CA-14B4389B767B}" dt="2019-09-09T09:08:24.133" v="88"/>
        <pc:sldMkLst>
          <pc:docMk/>
          <pc:sldMk cId="2184068219" sldId="299"/>
        </pc:sldMkLst>
        <pc:spChg chg="del">
          <ac:chgData name="Andrea Lamparelli" userId="S::10490088@polimi.it::6ae62dcb-2923-4b5a-92c2-f74b2e1d2f0d" providerId="AD" clId="Web-{17B97472-5C8F-8063-50CA-14B4389B767B}" dt="2019-09-09T09:06:43.383" v="29"/>
          <ac:spMkLst>
            <pc:docMk/>
            <pc:sldMk cId="2184068219" sldId="299"/>
            <ac:spMk id="5" creationId="{8A88081B-28F3-4AFD-9275-D907B01CC92D}"/>
          </ac:spMkLst>
        </pc:spChg>
      </pc:sldChg>
      <pc:sldChg chg="delSp del">
        <pc:chgData name="Andrea Lamparelli" userId="S::10490088@polimi.it::6ae62dcb-2923-4b5a-92c2-f74b2e1d2f0d" providerId="AD" clId="Web-{17B97472-5C8F-8063-50CA-14B4389B767B}" dt="2019-09-09T09:08:34.757" v="96"/>
        <pc:sldMkLst>
          <pc:docMk/>
          <pc:sldMk cId="982369504" sldId="300"/>
        </pc:sldMkLst>
        <pc:spChg chg="del">
          <ac:chgData name="Andrea Lamparelli" userId="S::10490088@polimi.it::6ae62dcb-2923-4b5a-92c2-f74b2e1d2f0d" providerId="AD" clId="Web-{17B97472-5C8F-8063-50CA-14B4389B767B}" dt="2019-09-09T09:06:53.508" v="31"/>
          <ac:spMkLst>
            <pc:docMk/>
            <pc:sldMk cId="982369504" sldId="300"/>
            <ac:spMk id="6" creationId="{11CB302A-C755-4F69-BB2F-A19624056512}"/>
          </ac:spMkLst>
        </pc:spChg>
      </pc:sldChg>
      <pc:sldChg chg="delSp del">
        <pc:chgData name="Andrea Lamparelli" userId="S::10490088@polimi.it::6ae62dcb-2923-4b5a-92c2-f74b2e1d2f0d" providerId="AD" clId="Web-{17B97472-5C8F-8063-50CA-14B4389B767B}" dt="2019-09-09T09:08:33.898" v="95"/>
        <pc:sldMkLst>
          <pc:docMk/>
          <pc:sldMk cId="3695555086" sldId="301"/>
        </pc:sldMkLst>
        <pc:spChg chg="del">
          <ac:chgData name="Andrea Lamparelli" userId="S::10490088@polimi.it::6ae62dcb-2923-4b5a-92c2-f74b2e1d2f0d" providerId="AD" clId="Web-{17B97472-5C8F-8063-50CA-14B4389B767B}" dt="2019-09-09T09:06:56.414" v="32"/>
          <ac:spMkLst>
            <pc:docMk/>
            <pc:sldMk cId="3695555086" sldId="301"/>
            <ac:spMk id="6" creationId="{11CB302A-C755-4F69-BB2F-A196240565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828519E-E04A-4A1B-8A02-30B1BAC9CE74}"/>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1" name="Rectangle 3">
            <a:extLst>
              <a:ext uri="{FF2B5EF4-FFF2-40B4-BE49-F238E27FC236}">
                <a16:creationId xmlns:a16="http://schemas.microsoft.com/office/drawing/2014/main" id="{68F690F0-24E3-44E8-933D-ABAB410263D3}"/>
              </a:ext>
            </a:extLst>
          </p:cNvPr>
          <p:cNvSpPr>
            <a:spLocks noGrp="1" noChangeArrowheads="1"/>
          </p:cNvSpPr>
          <p:nvPr>
            <p:ph type="dt" sz="quarter"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12292" name="Rectangle 4">
            <a:extLst>
              <a:ext uri="{FF2B5EF4-FFF2-40B4-BE49-F238E27FC236}">
                <a16:creationId xmlns:a16="http://schemas.microsoft.com/office/drawing/2014/main" id="{9C04762A-51FD-4D88-9AE9-FFE46764A73E}"/>
              </a:ext>
            </a:extLst>
          </p:cNvPr>
          <p:cNvSpPr>
            <a:spLocks noGrp="1" noChangeArrowheads="1"/>
          </p:cNvSpPr>
          <p:nvPr>
            <p:ph type="ftr" sz="quarter" idx="2"/>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12293" name="Rectangle 5">
            <a:extLst>
              <a:ext uri="{FF2B5EF4-FFF2-40B4-BE49-F238E27FC236}">
                <a16:creationId xmlns:a16="http://schemas.microsoft.com/office/drawing/2014/main" id="{059B3126-F9CD-4234-87EC-2BD199AE59A9}"/>
              </a:ext>
            </a:extLst>
          </p:cNvPr>
          <p:cNvSpPr>
            <a:spLocks noGrp="1" noChangeArrowheads="1"/>
          </p:cNvSpPr>
          <p:nvPr>
            <p:ph type="sldNum" sz="quarter" idx="3"/>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666DCA59-992A-4F7E-A0F4-EE744F6E95A5}" type="slidenum">
              <a:rPr lang="it-IT" altLang="en-US"/>
              <a:pPr/>
              <a:t>‹N›</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E1B438-F9D5-4BBC-A3B5-7019EEBBA028}"/>
              </a:ext>
            </a:extLst>
          </p:cNvPr>
          <p:cNvSpPr>
            <a:spLocks noGrp="1" noChangeArrowheads="1"/>
          </p:cNvSpPr>
          <p:nvPr>
            <p:ph type="hdr" sz="quarter"/>
          </p:nvPr>
        </p:nvSpPr>
        <p:spPr bwMode="auto">
          <a:xfrm>
            <a:off x="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5" name="Rectangle 3">
            <a:extLst>
              <a:ext uri="{FF2B5EF4-FFF2-40B4-BE49-F238E27FC236}">
                <a16:creationId xmlns:a16="http://schemas.microsoft.com/office/drawing/2014/main" id="{4914ADE0-8ABE-4BFF-94B1-48AF4AB7E71B}"/>
              </a:ext>
            </a:extLst>
          </p:cNvPr>
          <p:cNvSpPr>
            <a:spLocks noGrp="1" noChangeArrowheads="1"/>
          </p:cNvSpPr>
          <p:nvPr>
            <p:ph type="dt" idx="1"/>
          </p:nvPr>
        </p:nvSpPr>
        <p:spPr bwMode="auto">
          <a:xfrm>
            <a:off x="3778250" y="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panose="02020603050405020304" pitchFamily="18" charset="0"/>
              </a:defRPr>
            </a:lvl1pPr>
          </a:lstStyle>
          <a:p>
            <a:endParaRPr lang="it-IT" altLang="en-US"/>
          </a:p>
        </p:txBody>
      </p:sp>
      <p:sp>
        <p:nvSpPr>
          <p:cNvPr id="3076" name="Rectangle 4">
            <a:extLst>
              <a:ext uri="{FF2B5EF4-FFF2-40B4-BE49-F238E27FC236}">
                <a16:creationId xmlns:a16="http://schemas.microsoft.com/office/drawing/2014/main" id="{E64165AA-E861-4246-B155-AB8680997EB0}"/>
              </a:ext>
            </a:extLst>
          </p:cNvPr>
          <p:cNvSpPr>
            <a:spLocks noGrp="1" noRot="1" noChangeAspect="1" noChangeArrowheads="1" noTextEdit="1"/>
          </p:cNvSpPr>
          <p:nvPr>
            <p:ph type="sldImg" idx="2"/>
          </p:nvPr>
        </p:nvSpPr>
        <p:spPr bwMode="auto">
          <a:xfrm>
            <a:off x="8540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A9C6672-A88C-4869-8C24-96B42C48E154}"/>
              </a:ext>
            </a:extLst>
          </p:cNvPr>
          <p:cNvSpPr>
            <a:spLocks noGrp="1" noChangeArrowheads="1"/>
          </p:cNvSpPr>
          <p:nvPr>
            <p:ph type="body" sz="quarter" idx="3"/>
          </p:nvPr>
        </p:nvSpPr>
        <p:spPr bwMode="auto">
          <a:xfrm>
            <a:off x="889000" y="4714875"/>
            <a:ext cx="4891088"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3078" name="Rectangle 6">
            <a:extLst>
              <a:ext uri="{FF2B5EF4-FFF2-40B4-BE49-F238E27FC236}">
                <a16:creationId xmlns:a16="http://schemas.microsoft.com/office/drawing/2014/main" id="{1C2D0837-3901-41AE-91DB-D0ECFA8C3E60}"/>
              </a:ext>
            </a:extLst>
          </p:cNvPr>
          <p:cNvSpPr>
            <a:spLocks noGrp="1" noChangeArrowheads="1"/>
          </p:cNvSpPr>
          <p:nvPr>
            <p:ph type="ftr" sz="quarter" idx="4"/>
          </p:nvPr>
        </p:nvSpPr>
        <p:spPr bwMode="auto">
          <a:xfrm>
            <a:off x="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atin typeface="Times" panose="02020603050405020304" pitchFamily="18" charset="0"/>
              </a:defRPr>
            </a:lvl1pPr>
          </a:lstStyle>
          <a:p>
            <a:endParaRPr lang="it-IT" altLang="en-US"/>
          </a:p>
        </p:txBody>
      </p:sp>
      <p:sp>
        <p:nvSpPr>
          <p:cNvPr id="3079" name="Rectangle 7">
            <a:extLst>
              <a:ext uri="{FF2B5EF4-FFF2-40B4-BE49-F238E27FC236}">
                <a16:creationId xmlns:a16="http://schemas.microsoft.com/office/drawing/2014/main" id="{8FB7B8DF-1584-4544-B573-92FE9EA65B79}"/>
              </a:ext>
            </a:extLst>
          </p:cNvPr>
          <p:cNvSpPr>
            <a:spLocks noGrp="1" noChangeArrowheads="1"/>
          </p:cNvSpPr>
          <p:nvPr>
            <p:ph type="sldNum" sz="quarter" idx="5"/>
          </p:nvPr>
        </p:nvSpPr>
        <p:spPr bwMode="auto">
          <a:xfrm>
            <a:off x="3778250" y="9431338"/>
            <a:ext cx="2890838"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panose="02020603050405020304" pitchFamily="18" charset="0"/>
              </a:defRPr>
            </a:lvl1pPr>
          </a:lstStyle>
          <a:p>
            <a:fld id="{833E3258-1F5C-46C5-840C-E11A3A84EC6E}" type="slidenum">
              <a:rPr lang="it-IT" altLang="en-US"/>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10</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17925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11</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40347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54B452F9-68C9-4F43-A513-7473FA7F3582}"/>
              </a:ext>
            </a:extLst>
          </p:cNvPr>
          <p:cNvSpPr>
            <a:spLocks noGrp="1" noChangeArrowheads="1"/>
          </p:cNvSpPr>
          <p:nvPr>
            <p:ph type="sldNum" sz="quarter" idx="5"/>
          </p:nvPr>
        </p:nvSpPr>
        <p:spPr>
          <a:ln/>
        </p:spPr>
        <p:txBody>
          <a:bodyPr/>
          <a:lstStyle/>
          <a:p>
            <a:fld id="{AF277DBB-4E58-4C67-A2CD-2F1D5D299867}" type="slidenum">
              <a:rPr lang="it-IT" altLang="en-US"/>
              <a:pPr/>
              <a:t>12</a:t>
            </a:fld>
            <a:endParaRPr lang="it-IT" altLang="en-US"/>
          </a:p>
        </p:txBody>
      </p:sp>
      <p:sp>
        <p:nvSpPr>
          <p:cNvPr id="45058" name="Rectangle 2">
            <a:extLst>
              <a:ext uri="{FF2B5EF4-FFF2-40B4-BE49-F238E27FC236}">
                <a16:creationId xmlns:a16="http://schemas.microsoft.com/office/drawing/2014/main" id="{A5D84FAA-A66D-46F2-AB9F-1F610E3F9C3F}"/>
              </a:ext>
            </a:extLst>
          </p:cNvPr>
          <p:cNvSpPr>
            <a:spLocks noGrp="1" noRot="1" noChangeAspect="1" noChangeArrowheads="1" noTextEdit="1"/>
          </p:cNvSpPr>
          <p:nvPr>
            <p:ph type="sldImg"/>
          </p:nvPr>
        </p:nvSpPr>
        <p:spPr>
          <a:xfrm>
            <a:off x="625475" y="803275"/>
            <a:ext cx="5360988" cy="4021138"/>
          </a:xfrm>
          <a:ln/>
        </p:spPr>
      </p:sp>
      <p:sp>
        <p:nvSpPr>
          <p:cNvPr id="45059" name="Rectangle 3">
            <a:extLst>
              <a:ext uri="{FF2B5EF4-FFF2-40B4-BE49-F238E27FC236}">
                <a16:creationId xmlns:a16="http://schemas.microsoft.com/office/drawing/2014/main" id="{321772FB-65CD-4540-A5E5-CFFD77B5FF88}"/>
              </a:ext>
            </a:extLst>
          </p:cNvPr>
          <p:cNvSpPr>
            <a:spLocks noGrp="1" noChangeArrowheads="1"/>
          </p:cNvSpPr>
          <p:nvPr>
            <p:ph type="body" idx="1"/>
          </p:nvPr>
        </p:nvSpPr>
        <p:spPr>
          <a:xfrm>
            <a:off x="881063" y="5091113"/>
            <a:ext cx="4846637" cy="4824412"/>
          </a:xfrm>
        </p:spPr>
        <p:txBody>
          <a:bodyPr/>
          <a:lstStyle/>
          <a:p>
            <a:endParaRPr lang="it-IT" altLang="en-US"/>
          </a:p>
        </p:txBody>
      </p:sp>
    </p:spTree>
    <p:extLst>
      <p:ext uri="{BB962C8B-B14F-4D97-AF65-F5344CB8AC3E}">
        <p14:creationId xmlns:p14="http://schemas.microsoft.com/office/powerpoint/2010/main" val="22696762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111" name="Rectangle 15">
            <a:extLst>
              <a:ext uri="{FF2B5EF4-FFF2-40B4-BE49-F238E27FC236}">
                <a16:creationId xmlns:a16="http://schemas.microsoft.com/office/drawing/2014/main" id="{4A346F0E-6C13-42E7-BAE5-ABE228A091E8}"/>
              </a:ext>
            </a:extLst>
          </p:cNvPr>
          <p:cNvSpPr>
            <a:spLocks noChangeArrowheads="1"/>
          </p:cNvSpPr>
          <p:nvPr/>
        </p:nvSpPr>
        <p:spPr bwMode="auto">
          <a:xfrm>
            <a:off x="0" y="0"/>
            <a:ext cx="9169400" cy="6873875"/>
          </a:xfrm>
          <a:prstGeom prst="rect">
            <a:avLst/>
          </a:prstGeom>
          <a:noFill/>
          <a:ln>
            <a:noFill/>
          </a:ln>
          <a:effectLst/>
          <a:extLst>
            <a:ext uri="{909E8E84-426E-40DD-AFC4-6F175D3DCCD1}">
              <a14:hiddenFill xmlns:a14="http://schemas.microsoft.com/office/drawing/2010/main">
                <a:solidFill>
                  <a:srgbClr val="003F6E"/>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4169" name="Picture 73" descr="sfondo-ppt4b">
            <a:extLst>
              <a:ext uri="{FF2B5EF4-FFF2-40B4-BE49-F238E27FC236}">
                <a16:creationId xmlns:a16="http://schemas.microsoft.com/office/drawing/2014/main" id="{A1FCF490-F6BC-4542-AC5D-5A5BFDE81FE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extLst>
            <a:ext uri="{909E8E84-426E-40DD-AFC4-6F175D3DCCD1}">
              <a14:hiddenFill xmlns:a14="http://schemas.microsoft.com/office/drawing/2010/main">
                <a:solidFill>
                  <a:srgbClr val="FFFFFF"/>
                </a:solidFill>
              </a14:hiddenFill>
            </a:ext>
          </a:extLst>
        </p:spPr>
      </p:pic>
      <p:pic>
        <p:nvPicPr>
          <p:cNvPr id="4168" name="Picture 72" descr="powerpoint04">
            <a:extLst>
              <a:ext uri="{FF2B5EF4-FFF2-40B4-BE49-F238E27FC236}">
                <a16:creationId xmlns:a16="http://schemas.microsoft.com/office/drawing/2014/main" id="{99942BAF-8B46-48AE-BA71-629A5BCEC1C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00597-F226-4DE2-9697-FE6507847A8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AE1939A-602B-4ED8-9804-8DF34F1A313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E7B77F60-DE2D-48B9-8BC4-ADEFD4BA2C50}"/>
              </a:ext>
            </a:extLst>
          </p:cNvPr>
          <p:cNvSpPr>
            <a:spLocks noGrp="1"/>
          </p:cNvSpPr>
          <p:nvPr>
            <p:ph type="sldNum" sz="quarter" idx="10"/>
          </p:nvPr>
        </p:nvSpPr>
        <p:spPr/>
        <p:txBody>
          <a:bodyPr/>
          <a:lstStyle>
            <a:lvl1pPr>
              <a:defRPr/>
            </a:lvl1pPr>
          </a:lstStyle>
          <a:p>
            <a:fld id="{AF8E1C94-1977-4ECB-B7A9-1064C168206F}" type="slidenum">
              <a:rPr lang="it-IT" altLang="en-US"/>
              <a:pPr/>
              <a:t>‹N›</a:t>
            </a:fld>
            <a:endParaRPr lang="it-IT" altLang="en-US"/>
          </a:p>
        </p:txBody>
      </p:sp>
      <p:sp>
        <p:nvSpPr>
          <p:cNvPr id="5" name="Segnaposto piè di pagina 4">
            <a:extLst>
              <a:ext uri="{FF2B5EF4-FFF2-40B4-BE49-F238E27FC236}">
                <a16:creationId xmlns:a16="http://schemas.microsoft.com/office/drawing/2014/main" id="{C1D0D901-06F9-4712-AB65-ED6AD26930A1}"/>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09526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880222C-6EF5-4698-B6A9-5B32E6F74846}"/>
              </a:ext>
            </a:extLst>
          </p:cNvPr>
          <p:cNvSpPr>
            <a:spLocks noGrp="1"/>
          </p:cNvSpPr>
          <p:nvPr>
            <p:ph type="title" orient="vert"/>
          </p:nvPr>
        </p:nvSpPr>
        <p:spPr>
          <a:xfrm>
            <a:off x="6891338" y="34925"/>
            <a:ext cx="2057400" cy="5984875"/>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6CAF0B84-910A-474C-9400-4D7A75AF4D22}"/>
              </a:ext>
            </a:extLst>
          </p:cNvPr>
          <p:cNvSpPr>
            <a:spLocks noGrp="1"/>
          </p:cNvSpPr>
          <p:nvPr>
            <p:ph type="body" orient="vert" idx="1"/>
          </p:nvPr>
        </p:nvSpPr>
        <p:spPr>
          <a:xfrm>
            <a:off x="719138" y="34925"/>
            <a:ext cx="6019800" cy="5984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numero diapositiva 3">
            <a:extLst>
              <a:ext uri="{FF2B5EF4-FFF2-40B4-BE49-F238E27FC236}">
                <a16:creationId xmlns:a16="http://schemas.microsoft.com/office/drawing/2014/main" id="{8E4A9998-1AD3-4172-8321-6DC08A31ECCE}"/>
              </a:ext>
            </a:extLst>
          </p:cNvPr>
          <p:cNvSpPr>
            <a:spLocks noGrp="1"/>
          </p:cNvSpPr>
          <p:nvPr>
            <p:ph type="sldNum" sz="quarter" idx="10"/>
          </p:nvPr>
        </p:nvSpPr>
        <p:spPr/>
        <p:txBody>
          <a:bodyPr/>
          <a:lstStyle>
            <a:lvl1pPr>
              <a:defRPr/>
            </a:lvl1pPr>
          </a:lstStyle>
          <a:p>
            <a:fld id="{3E0AA961-B75E-4561-8D3F-3DC2E8FEF4F6}" type="slidenum">
              <a:rPr lang="it-IT" altLang="en-US"/>
              <a:pPr/>
              <a:t>‹N›</a:t>
            </a:fld>
            <a:endParaRPr lang="it-IT" altLang="en-US"/>
          </a:p>
        </p:txBody>
      </p:sp>
      <p:sp>
        <p:nvSpPr>
          <p:cNvPr id="5" name="Segnaposto piè di pagina 4">
            <a:extLst>
              <a:ext uri="{FF2B5EF4-FFF2-40B4-BE49-F238E27FC236}">
                <a16:creationId xmlns:a16="http://schemas.microsoft.com/office/drawing/2014/main" id="{62B02F2F-DB79-47AA-B3F5-3A12BF0717E3}"/>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0218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83163A-6475-4447-B0E3-A3C410A7609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C4E743E-0A0E-46A4-A647-53552D5BAF57}"/>
              </a:ext>
            </a:extLst>
          </p:cNvPr>
          <p:cNvSpPr>
            <a:spLocks noGrp="1"/>
          </p:cNvSpPr>
          <p:nvPr>
            <p:ph idx="1"/>
          </p:nvPr>
        </p:nvSpPr>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GB" dirty="0"/>
          </a:p>
        </p:txBody>
      </p:sp>
      <p:sp>
        <p:nvSpPr>
          <p:cNvPr id="4" name="Segnaposto numero diapositiva 3">
            <a:extLst>
              <a:ext uri="{FF2B5EF4-FFF2-40B4-BE49-F238E27FC236}">
                <a16:creationId xmlns:a16="http://schemas.microsoft.com/office/drawing/2014/main" id="{377F913D-6C10-46AB-9AC2-B85BCD00C923}"/>
              </a:ext>
            </a:extLst>
          </p:cNvPr>
          <p:cNvSpPr>
            <a:spLocks noGrp="1"/>
          </p:cNvSpPr>
          <p:nvPr>
            <p:ph type="sldNum" sz="quarter" idx="10"/>
          </p:nvPr>
        </p:nvSpPr>
        <p:spPr/>
        <p:txBody>
          <a:bodyPr/>
          <a:lstStyle>
            <a:lvl1pPr>
              <a:defRPr/>
            </a:lvl1pPr>
          </a:lstStyle>
          <a:p>
            <a:fld id="{FE575B20-646B-44A6-B32B-8B9F7AC502D9}" type="slidenum">
              <a:rPr lang="it-IT" altLang="en-US"/>
              <a:pPr/>
              <a:t>‹N›</a:t>
            </a:fld>
            <a:endParaRPr lang="it-IT" altLang="en-US" dirty="0"/>
          </a:p>
        </p:txBody>
      </p:sp>
      <p:sp>
        <p:nvSpPr>
          <p:cNvPr id="5" name="Segnaposto piè di pagina 4">
            <a:extLst>
              <a:ext uri="{FF2B5EF4-FFF2-40B4-BE49-F238E27FC236}">
                <a16:creationId xmlns:a16="http://schemas.microsoft.com/office/drawing/2014/main" id="{75D9D521-EDB5-4BB2-8900-D8A15BF367E5}"/>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794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3AD9B-910F-41A7-964B-0CCD31A71B00}"/>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95B9358F-2D1A-4A6A-83DE-4B1E7002A88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numero diapositiva 3">
            <a:extLst>
              <a:ext uri="{FF2B5EF4-FFF2-40B4-BE49-F238E27FC236}">
                <a16:creationId xmlns:a16="http://schemas.microsoft.com/office/drawing/2014/main" id="{C1FB449E-0372-446F-8B31-78E9F755616C}"/>
              </a:ext>
            </a:extLst>
          </p:cNvPr>
          <p:cNvSpPr>
            <a:spLocks noGrp="1"/>
          </p:cNvSpPr>
          <p:nvPr>
            <p:ph type="sldNum" sz="quarter" idx="10"/>
          </p:nvPr>
        </p:nvSpPr>
        <p:spPr/>
        <p:txBody>
          <a:bodyPr/>
          <a:lstStyle>
            <a:lvl1pPr>
              <a:defRPr/>
            </a:lvl1pPr>
          </a:lstStyle>
          <a:p>
            <a:fld id="{770AECA5-2014-4B45-8F3B-4A437EFFB59D}" type="slidenum">
              <a:rPr lang="it-IT" altLang="en-US"/>
              <a:pPr/>
              <a:t>‹N›</a:t>
            </a:fld>
            <a:endParaRPr lang="it-IT" altLang="en-US"/>
          </a:p>
        </p:txBody>
      </p:sp>
      <p:sp>
        <p:nvSpPr>
          <p:cNvPr id="5" name="Segnaposto piè di pagina 4">
            <a:extLst>
              <a:ext uri="{FF2B5EF4-FFF2-40B4-BE49-F238E27FC236}">
                <a16:creationId xmlns:a16="http://schemas.microsoft.com/office/drawing/2014/main" id="{4BD6F55E-02E7-4A70-935B-6B2CE3FAE86F}"/>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9069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FE3E2-EBA8-4733-832D-98ECC3FFF7B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34C07CD-47CA-4C9B-BBBE-86848EB1A542}"/>
              </a:ext>
            </a:extLst>
          </p:cNvPr>
          <p:cNvSpPr>
            <a:spLocks noGrp="1"/>
          </p:cNvSpPr>
          <p:nvPr>
            <p:ph sz="half" idx="1"/>
          </p:nvPr>
        </p:nvSpPr>
        <p:spPr>
          <a:xfrm>
            <a:off x="719138" y="1076325"/>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F5EF9A46-FAC5-4007-BBBD-7D58DF10EA46}"/>
              </a:ext>
            </a:extLst>
          </p:cNvPr>
          <p:cNvSpPr>
            <a:spLocks noGrp="1"/>
          </p:cNvSpPr>
          <p:nvPr>
            <p:ph sz="half" idx="2"/>
          </p:nvPr>
        </p:nvSpPr>
        <p:spPr>
          <a:xfrm>
            <a:off x="4910138" y="1066800"/>
            <a:ext cx="4038600" cy="49530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numero diapositiva 4">
            <a:extLst>
              <a:ext uri="{FF2B5EF4-FFF2-40B4-BE49-F238E27FC236}">
                <a16:creationId xmlns:a16="http://schemas.microsoft.com/office/drawing/2014/main" id="{7E39C8F6-496D-43AB-BDC1-B1CB1A58DE15}"/>
              </a:ext>
            </a:extLst>
          </p:cNvPr>
          <p:cNvSpPr>
            <a:spLocks noGrp="1"/>
          </p:cNvSpPr>
          <p:nvPr>
            <p:ph type="sldNum" sz="quarter" idx="10"/>
          </p:nvPr>
        </p:nvSpPr>
        <p:spPr/>
        <p:txBody>
          <a:bodyPr/>
          <a:lstStyle>
            <a:lvl1pPr>
              <a:defRPr/>
            </a:lvl1pPr>
          </a:lstStyle>
          <a:p>
            <a:fld id="{890431D4-9664-4983-A38D-C80271325BDD}" type="slidenum">
              <a:rPr lang="it-IT" altLang="en-US"/>
              <a:pPr/>
              <a:t>‹N›</a:t>
            </a:fld>
            <a:endParaRPr lang="it-IT" altLang="en-US"/>
          </a:p>
        </p:txBody>
      </p:sp>
    </p:spTree>
    <p:extLst>
      <p:ext uri="{BB962C8B-B14F-4D97-AF65-F5344CB8AC3E}">
        <p14:creationId xmlns:p14="http://schemas.microsoft.com/office/powerpoint/2010/main" val="289614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4F73F-3B96-482A-B35C-8514BDFB6443}"/>
              </a:ext>
            </a:extLst>
          </p:cNvPr>
          <p:cNvSpPr>
            <a:spLocks noGrp="1"/>
          </p:cNvSpPr>
          <p:nvPr>
            <p:ph type="title"/>
          </p:nvPr>
        </p:nvSpPr>
        <p:spPr>
          <a:xfrm>
            <a:off x="630238" y="365125"/>
            <a:ext cx="78867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E8A6C0B-EA4C-4FF5-A80F-826547F2A06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A88E12B-8A42-438D-A933-852361C8AFD0}"/>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D759541A-2D7C-441B-A128-D64FC104CAD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213F6E-AF75-418E-BA8B-3A9F9F196287}"/>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numero diapositiva 6">
            <a:extLst>
              <a:ext uri="{FF2B5EF4-FFF2-40B4-BE49-F238E27FC236}">
                <a16:creationId xmlns:a16="http://schemas.microsoft.com/office/drawing/2014/main" id="{3F3D06A6-DB7F-4BB8-9CC7-74F6CFAEE404}"/>
              </a:ext>
            </a:extLst>
          </p:cNvPr>
          <p:cNvSpPr>
            <a:spLocks noGrp="1"/>
          </p:cNvSpPr>
          <p:nvPr>
            <p:ph type="sldNum" sz="quarter" idx="10"/>
          </p:nvPr>
        </p:nvSpPr>
        <p:spPr/>
        <p:txBody>
          <a:bodyPr/>
          <a:lstStyle>
            <a:lvl1pPr>
              <a:defRPr/>
            </a:lvl1pPr>
          </a:lstStyle>
          <a:p>
            <a:fld id="{472E09D9-1EAB-4849-93F6-C79ED171E67B}" type="slidenum">
              <a:rPr lang="it-IT" altLang="en-US"/>
              <a:pPr/>
              <a:t>‹N›</a:t>
            </a:fld>
            <a:endParaRPr lang="it-IT" altLang="en-US"/>
          </a:p>
        </p:txBody>
      </p:sp>
      <p:sp>
        <p:nvSpPr>
          <p:cNvPr id="8" name="Segnaposto piè di pagina 7">
            <a:extLst>
              <a:ext uri="{FF2B5EF4-FFF2-40B4-BE49-F238E27FC236}">
                <a16:creationId xmlns:a16="http://schemas.microsoft.com/office/drawing/2014/main" id="{17686F6A-6F23-46CE-B6CC-62400D669148}"/>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17513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4568C3-E195-4047-AA60-11F23AA2992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numero diapositiva 2">
            <a:extLst>
              <a:ext uri="{FF2B5EF4-FFF2-40B4-BE49-F238E27FC236}">
                <a16:creationId xmlns:a16="http://schemas.microsoft.com/office/drawing/2014/main" id="{57CD86C1-99D9-4DA7-AE77-C0311503FE68}"/>
              </a:ext>
            </a:extLst>
          </p:cNvPr>
          <p:cNvSpPr>
            <a:spLocks noGrp="1"/>
          </p:cNvSpPr>
          <p:nvPr>
            <p:ph type="sldNum" sz="quarter" idx="10"/>
          </p:nvPr>
        </p:nvSpPr>
        <p:spPr/>
        <p:txBody>
          <a:bodyPr/>
          <a:lstStyle>
            <a:lvl1pPr>
              <a:defRPr/>
            </a:lvl1pPr>
          </a:lstStyle>
          <a:p>
            <a:fld id="{1DD17EE6-5929-4E52-9580-57ED7D2401CC}" type="slidenum">
              <a:rPr lang="it-IT" altLang="en-US"/>
              <a:pPr/>
              <a:t>‹N›</a:t>
            </a:fld>
            <a:endParaRPr lang="it-IT" altLang="en-US"/>
          </a:p>
        </p:txBody>
      </p:sp>
      <p:sp>
        <p:nvSpPr>
          <p:cNvPr id="4" name="Segnaposto piè di pagina 3">
            <a:extLst>
              <a:ext uri="{FF2B5EF4-FFF2-40B4-BE49-F238E27FC236}">
                <a16:creationId xmlns:a16="http://schemas.microsoft.com/office/drawing/2014/main" id="{43392F18-CD0E-42EF-B49B-F07021BF0DF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428065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9C68C91-D14B-4B25-A3BD-57F980E40B77}"/>
              </a:ext>
            </a:extLst>
          </p:cNvPr>
          <p:cNvSpPr>
            <a:spLocks noGrp="1"/>
          </p:cNvSpPr>
          <p:nvPr>
            <p:ph type="sldNum" sz="quarter" idx="10"/>
          </p:nvPr>
        </p:nvSpPr>
        <p:spPr/>
        <p:txBody>
          <a:bodyPr/>
          <a:lstStyle>
            <a:lvl1pPr>
              <a:defRPr/>
            </a:lvl1pPr>
          </a:lstStyle>
          <a:p>
            <a:fld id="{4192E671-BEBD-4D3A-A950-D3CDC42C4E3D}" type="slidenum">
              <a:rPr lang="it-IT" altLang="en-US"/>
              <a:pPr/>
              <a:t>‹N›</a:t>
            </a:fld>
            <a:endParaRPr lang="it-IT" altLang="en-US"/>
          </a:p>
        </p:txBody>
      </p:sp>
      <p:sp>
        <p:nvSpPr>
          <p:cNvPr id="3" name="Segnaposto piè di pagina 2">
            <a:extLst>
              <a:ext uri="{FF2B5EF4-FFF2-40B4-BE49-F238E27FC236}">
                <a16:creationId xmlns:a16="http://schemas.microsoft.com/office/drawing/2014/main" id="{576E7BBE-7431-4CE0-A687-EAC0858CF617}"/>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23546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D13AE-F67C-4B86-96AD-A4193350868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5007587E-13AA-42C5-9099-FC04F9BEA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780AB940-B3D8-4EF3-93D4-C066888154A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802B3C8-DB80-4EA7-865A-77AFC47A6E52}"/>
              </a:ext>
            </a:extLst>
          </p:cNvPr>
          <p:cNvSpPr>
            <a:spLocks noGrp="1"/>
          </p:cNvSpPr>
          <p:nvPr>
            <p:ph type="sldNum" sz="quarter" idx="10"/>
          </p:nvPr>
        </p:nvSpPr>
        <p:spPr/>
        <p:txBody>
          <a:bodyPr/>
          <a:lstStyle>
            <a:lvl1pPr>
              <a:defRPr/>
            </a:lvl1pPr>
          </a:lstStyle>
          <a:p>
            <a:fld id="{C6BD5099-4DD4-41C3-BCBC-F3C9160A376C}" type="slidenum">
              <a:rPr lang="it-IT" altLang="en-US"/>
              <a:pPr/>
              <a:t>‹N›</a:t>
            </a:fld>
            <a:endParaRPr lang="it-IT" altLang="en-US"/>
          </a:p>
        </p:txBody>
      </p:sp>
      <p:sp>
        <p:nvSpPr>
          <p:cNvPr id="6" name="Segnaposto piè di pagina 5">
            <a:extLst>
              <a:ext uri="{FF2B5EF4-FFF2-40B4-BE49-F238E27FC236}">
                <a16:creationId xmlns:a16="http://schemas.microsoft.com/office/drawing/2014/main" id="{780BFB26-4FD9-4ED6-AC7E-1EE4C8357B0A}"/>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5498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F3B7E2-BFDB-418D-9458-73589D2F4951}"/>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7671515D-7D0F-4F6C-B020-38A977A613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809E15A9-B181-4671-BF07-A83ACB6063D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01F9AC89-06A8-4DF7-B5A3-C2E5520A268F}"/>
              </a:ext>
            </a:extLst>
          </p:cNvPr>
          <p:cNvSpPr>
            <a:spLocks noGrp="1"/>
          </p:cNvSpPr>
          <p:nvPr>
            <p:ph type="sldNum" sz="quarter" idx="10"/>
          </p:nvPr>
        </p:nvSpPr>
        <p:spPr/>
        <p:txBody>
          <a:bodyPr/>
          <a:lstStyle>
            <a:lvl1pPr>
              <a:defRPr/>
            </a:lvl1pPr>
          </a:lstStyle>
          <a:p>
            <a:fld id="{DD352FDC-1608-471F-B3FE-7CDD98FB8514}" type="slidenum">
              <a:rPr lang="it-IT" altLang="en-US"/>
              <a:pPr/>
              <a:t>‹N›</a:t>
            </a:fld>
            <a:endParaRPr lang="it-IT" altLang="en-US"/>
          </a:p>
        </p:txBody>
      </p:sp>
      <p:sp>
        <p:nvSpPr>
          <p:cNvPr id="6" name="Segnaposto piè di pagina 5">
            <a:extLst>
              <a:ext uri="{FF2B5EF4-FFF2-40B4-BE49-F238E27FC236}">
                <a16:creationId xmlns:a16="http://schemas.microsoft.com/office/drawing/2014/main" id="{7BF27DA0-5E78-4B5B-B884-CBAC9479ADAD}"/>
              </a:ext>
            </a:extLst>
          </p:cNvPr>
          <p:cNvSpPr>
            <a:spLocks noGrp="1"/>
          </p:cNvSpPr>
          <p:nvPr>
            <p:ph type="ftr" sz="quarter" idx="11"/>
          </p:nvPr>
        </p:nvSpPr>
        <p:spPr/>
        <p:txBody>
          <a:bodyPr/>
          <a:lstStyle>
            <a:lvl1pPr>
              <a:defRPr/>
            </a:lvl1pPr>
          </a:lstStyle>
          <a:p>
            <a:r>
              <a:rPr lang="it-IT" altLang="en-US"/>
              <a:t>Valeria Baudo-Trieste 25-26 settembre 2008</a:t>
            </a:r>
          </a:p>
        </p:txBody>
      </p:sp>
    </p:spTree>
    <p:extLst>
      <p:ext uri="{BB962C8B-B14F-4D97-AF65-F5344CB8AC3E}">
        <p14:creationId xmlns:p14="http://schemas.microsoft.com/office/powerpoint/2010/main" val="331236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04" name="Picture 80" descr="down">
            <a:extLst>
              <a:ext uri="{FF2B5EF4-FFF2-40B4-BE49-F238E27FC236}">
                <a16:creationId xmlns:a16="http://schemas.microsoft.com/office/drawing/2014/main" id="{54FEF438-F8B8-4050-BEB3-CA2E0972160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up">
            <a:extLst>
              <a:ext uri="{FF2B5EF4-FFF2-40B4-BE49-F238E27FC236}">
                <a16:creationId xmlns:a16="http://schemas.microsoft.com/office/drawing/2014/main" id="{59B78CCD-B5A7-48F6-9765-89C21918E18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9">
            <a:extLst>
              <a:ext uri="{FF2B5EF4-FFF2-40B4-BE49-F238E27FC236}">
                <a16:creationId xmlns:a16="http://schemas.microsoft.com/office/drawing/2014/main" id="{D3B77136-CFFF-4160-86C9-6588ECDC0997}"/>
              </a:ext>
            </a:extLst>
          </p:cNvPr>
          <p:cNvSpPr>
            <a:spLocks noGrp="1" noChangeAspect="1" noChangeArrowheads="1"/>
          </p:cNvSpPr>
          <p:nvPr>
            <p:ph type="title"/>
          </p:nvPr>
        </p:nvSpPr>
        <p:spPr bwMode="auto">
          <a:xfrm>
            <a:off x="719138" y="260648"/>
            <a:ext cx="59436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dirty="0"/>
              <a:t>Titolo diapositiva</a:t>
            </a:r>
          </a:p>
        </p:txBody>
      </p:sp>
      <p:sp>
        <p:nvSpPr>
          <p:cNvPr id="1090" name="Rectangle 66">
            <a:extLst>
              <a:ext uri="{FF2B5EF4-FFF2-40B4-BE49-F238E27FC236}">
                <a16:creationId xmlns:a16="http://schemas.microsoft.com/office/drawing/2014/main" id="{535B7E1F-696F-48FF-87FA-3C3E0B892076}"/>
              </a:ext>
            </a:extLst>
          </p:cNvPr>
          <p:cNvSpPr>
            <a:spLocks noGrp="1" noChangeArrowheads="1"/>
          </p:cNvSpPr>
          <p:nvPr>
            <p:ph type="body" idx="1"/>
          </p:nvPr>
        </p:nvSpPr>
        <p:spPr bwMode="auto">
          <a:xfrm>
            <a:off x="719138" y="10668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it-IT" altLang="en-US"/>
              <a:t>Fare clic per modificare il testo</a:t>
            </a:r>
          </a:p>
          <a:p>
            <a:pPr lvl="1"/>
            <a:r>
              <a:rPr lang="it-IT" altLang="en-US"/>
              <a:t>Testo</a:t>
            </a:r>
          </a:p>
          <a:p>
            <a:pPr lvl="2"/>
            <a:r>
              <a:rPr lang="it-IT" altLang="en-US"/>
              <a:t>Testo</a:t>
            </a:r>
          </a:p>
          <a:p>
            <a:pPr lvl="3"/>
            <a:r>
              <a:rPr lang="it-IT" altLang="en-US"/>
              <a:t>testo</a:t>
            </a:r>
          </a:p>
        </p:txBody>
      </p:sp>
      <p:sp>
        <p:nvSpPr>
          <p:cNvPr id="1092" name="Rectangle 68">
            <a:extLst>
              <a:ext uri="{FF2B5EF4-FFF2-40B4-BE49-F238E27FC236}">
                <a16:creationId xmlns:a16="http://schemas.microsoft.com/office/drawing/2014/main" id="{DB0A5C5F-742F-4C56-84F4-679C844D9296}"/>
              </a:ext>
            </a:extLst>
          </p:cNvPr>
          <p:cNvSpPr>
            <a:spLocks noGrp="1" noChangeArrowheads="1"/>
          </p:cNvSpPr>
          <p:nvPr>
            <p:ph type="sldNum" sz="quarter" idx="4"/>
          </p:nvPr>
        </p:nvSpPr>
        <p:spPr bwMode="auto">
          <a:xfrm>
            <a:off x="8763000" y="6613525"/>
            <a:ext cx="13620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080000" bIns="0" numCol="1" anchor="t" anchorCtr="0" compatLnSpc="1">
            <a:prstTxWarp prst="textNoShape">
              <a:avLst/>
            </a:prstTxWarp>
            <a:spAutoFit/>
          </a:bodyPr>
          <a:lstStyle>
            <a:lvl1pPr algn="r">
              <a:defRPr sz="1600" b="1">
                <a:solidFill>
                  <a:srgbClr val="FF9900"/>
                </a:solidFill>
              </a:defRPr>
            </a:lvl1pPr>
          </a:lstStyle>
          <a:p>
            <a:fld id="{10815982-4F26-4548-B3F1-351F7082D9BE}" type="slidenum">
              <a:rPr lang="it-IT" altLang="en-US"/>
              <a:pPr/>
              <a:t>‹N›</a:t>
            </a:fld>
            <a:endParaRPr lang="it-IT" altLang="en-US"/>
          </a:p>
        </p:txBody>
      </p:sp>
      <p:sp>
        <p:nvSpPr>
          <p:cNvPr id="1095" name="Text Box 71">
            <a:extLst>
              <a:ext uri="{FF2B5EF4-FFF2-40B4-BE49-F238E27FC236}">
                <a16:creationId xmlns:a16="http://schemas.microsoft.com/office/drawing/2014/main" id="{BC2DCD26-B92D-4E76-A291-8D27378C74F8}"/>
              </a:ext>
            </a:extLst>
          </p:cNvPr>
          <p:cNvSpPr txBox="1">
            <a:spLocks noChangeArrowheads="1"/>
          </p:cNvSpPr>
          <p:nvPr userDrawn="1"/>
        </p:nvSpPr>
        <p:spPr bwMode="auto">
          <a:xfrm>
            <a:off x="228600" y="6569075"/>
            <a:ext cx="449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it-IT" altLang="en-US" sz="1200" b="1" dirty="0">
                <a:solidFill>
                  <a:srgbClr val="003F6E"/>
                </a:solidFill>
              </a:rPr>
              <a:t>Lamparelli Andrea (andrea.lamparelli@mail.polimi.it)</a:t>
            </a:r>
          </a:p>
        </p:txBody>
      </p:sp>
      <p:pic>
        <p:nvPicPr>
          <p:cNvPr id="1106" name="Picture 82" descr="powerpoint04">
            <a:extLst>
              <a:ext uri="{FF2B5EF4-FFF2-40B4-BE49-F238E27FC236}">
                <a16:creationId xmlns:a16="http://schemas.microsoft.com/office/drawing/2014/main" id="{293072C1-5134-4A8E-9992-3EBB7964E7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extLst>
            <a:ext uri="{909E8E84-426E-40DD-AFC4-6F175D3DCCD1}">
              <a14:hiddenFill xmlns:a14="http://schemas.microsoft.com/office/drawing/2010/main">
                <a:solidFill>
                  <a:srgbClr val="FFFFFF"/>
                </a:solidFill>
              </a14:hiddenFill>
            </a:ext>
          </a:extLst>
        </p:spPr>
      </p:pic>
      <p:sp>
        <p:nvSpPr>
          <p:cNvPr id="1107" name="Rectangle 83">
            <a:extLst>
              <a:ext uri="{FF2B5EF4-FFF2-40B4-BE49-F238E27FC236}">
                <a16:creationId xmlns:a16="http://schemas.microsoft.com/office/drawing/2014/main" id="{7AEDD735-C5BC-4784-8655-832086287F95}"/>
              </a:ext>
            </a:extLst>
          </p:cNvPr>
          <p:cNvSpPr>
            <a:spLocks noGrp="1" noChangeArrowheads="1"/>
          </p:cNvSpPr>
          <p:nvPr>
            <p:ph type="ftr" sz="quarter" idx="3"/>
          </p:nvPr>
        </p:nvSpPr>
        <p:spPr bwMode="auto">
          <a:xfrm>
            <a:off x="1763688" y="5740400"/>
            <a:ext cx="2574036"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atin typeface="Times" panose="02020603050405020304" pitchFamily="18" charset="0"/>
              </a:defRPr>
            </a:lvl1pPr>
          </a:lstStyle>
          <a:p>
            <a:r>
              <a:rPr lang="it-IT" altLang="en-US" dirty="0"/>
              <a:t>Lamparelli Andrea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2200" b="1" kern="1200">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panose="020B0604020202020204" pitchFamily="34" charset="0"/>
        </a:defRPr>
      </a:lvl2pPr>
      <a:lvl3pPr algn="l" rtl="0" eaLnBrk="0" fontAlgn="base" hangingPunct="0">
        <a:spcBef>
          <a:spcPct val="0"/>
        </a:spcBef>
        <a:spcAft>
          <a:spcPct val="0"/>
        </a:spcAft>
        <a:defRPr sz="2200" b="1">
          <a:solidFill>
            <a:srgbClr val="003F6E"/>
          </a:solidFill>
          <a:latin typeface="Arial" panose="020B0604020202020204" pitchFamily="34" charset="0"/>
        </a:defRPr>
      </a:lvl3pPr>
      <a:lvl4pPr algn="l" rtl="0" eaLnBrk="0" fontAlgn="base" hangingPunct="0">
        <a:spcBef>
          <a:spcPct val="0"/>
        </a:spcBef>
        <a:spcAft>
          <a:spcPct val="0"/>
        </a:spcAft>
        <a:defRPr sz="2200" b="1">
          <a:solidFill>
            <a:srgbClr val="003F6E"/>
          </a:solidFill>
          <a:latin typeface="Arial" panose="020B0604020202020204" pitchFamily="34" charset="0"/>
        </a:defRPr>
      </a:lvl4pPr>
      <a:lvl5pPr algn="l" rtl="0" eaLnBrk="0" fontAlgn="base" hangingPunct="0">
        <a:spcBef>
          <a:spcPct val="0"/>
        </a:spcBef>
        <a:spcAft>
          <a:spcPct val="0"/>
        </a:spcAft>
        <a:defRPr sz="2200" b="1">
          <a:solidFill>
            <a:srgbClr val="003F6E"/>
          </a:solidFill>
          <a:latin typeface="Arial" panose="020B0604020202020204" pitchFamily="34" charset="0"/>
        </a:defRPr>
      </a:lvl5pPr>
      <a:lvl6pPr marL="457200" algn="l" rtl="0" eaLnBrk="0" fontAlgn="base" hangingPunct="0">
        <a:spcBef>
          <a:spcPct val="0"/>
        </a:spcBef>
        <a:spcAft>
          <a:spcPct val="0"/>
        </a:spcAft>
        <a:defRPr sz="2200" b="1">
          <a:solidFill>
            <a:srgbClr val="003F6E"/>
          </a:solidFill>
          <a:latin typeface="Arial" panose="020B0604020202020204" pitchFamily="34" charset="0"/>
        </a:defRPr>
      </a:lvl6pPr>
      <a:lvl7pPr marL="914400" algn="l" rtl="0" eaLnBrk="0" fontAlgn="base" hangingPunct="0">
        <a:spcBef>
          <a:spcPct val="0"/>
        </a:spcBef>
        <a:spcAft>
          <a:spcPct val="0"/>
        </a:spcAft>
        <a:defRPr sz="2200" b="1">
          <a:solidFill>
            <a:srgbClr val="003F6E"/>
          </a:solidFill>
          <a:latin typeface="Arial" panose="020B0604020202020204" pitchFamily="34" charset="0"/>
        </a:defRPr>
      </a:lvl7pPr>
      <a:lvl8pPr marL="1371600" algn="l" rtl="0" eaLnBrk="0" fontAlgn="base" hangingPunct="0">
        <a:spcBef>
          <a:spcPct val="0"/>
        </a:spcBef>
        <a:spcAft>
          <a:spcPct val="0"/>
        </a:spcAft>
        <a:defRPr sz="2200" b="1">
          <a:solidFill>
            <a:srgbClr val="003F6E"/>
          </a:solidFill>
          <a:latin typeface="Arial" panose="020B0604020202020204" pitchFamily="34" charset="0"/>
        </a:defRPr>
      </a:lvl8pPr>
      <a:lvl9pPr marL="1828800" algn="l" rtl="0" eaLnBrk="0" fontAlgn="base" hangingPunct="0">
        <a:spcBef>
          <a:spcPct val="0"/>
        </a:spcBef>
        <a:spcAft>
          <a:spcPct val="0"/>
        </a:spcAft>
        <a:defRPr sz="2200" b="1">
          <a:solidFill>
            <a:srgbClr val="003F6E"/>
          </a:solidFill>
          <a:latin typeface="Arial" panose="020B0604020202020204" pitchFamily="34" charset="0"/>
        </a:defRPr>
      </a:lvl9pPr>
    </p:titleStyle>
    <p:bodyStyle>
      <a:lvl1pPr marL="342900" indent="-342900" algn="l" rtl="0" eaLnBrk="0" fontAlgn="base" hangingPunct="0">
        <a:spcBef>
          <a:spcPct val="20000"/>
        </a:spcBef>
        <a:spcAft>
          <a:spcPct val="0"/>
        </a:spcAft>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4D8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4C80"/>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inion Web"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547664" y="4293096"/>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Advertising</a:t>
            </a:r>
            <a:endParaRPr lang="it-IT" altLang="en-US" sz="3200" b="1" dirty="0">
              <a:solidFill>
                <a:srgbClr val="003F6E"/>
              </a:solidFill>
            </a:endParaRPr>
          </a:p>
        </p:txBody>
      </p:sp>
      <p:sp>
        <p:nvSpPr>
          <p:cNvPr id="2" name="CasellaDiTesto 1">
            <a:extLst>
              <a:ext uri="{FF2B5EF4-FFF2-40B4-BE49-F238E27FC236}">
                <a16:creationId xmlns:a16="http://schemas.microsoft.com/office/drawing/2014/main" id="{6D752609-9D0B-4AFE-B52C-D0B4C88DE65C}"/>
              </a:ext>
            </a:extLst>
          </p:cNvPr>
          <p:cNvSpPr txBox="1"/>
          <p:nvPr/>
        </p:nvSpPr>
        <p:spPr>
          <a:xfrm>
            <a:off x="-36512" y="4818459"/>
            <a:ext cx="5400600" cy="307777"/>
          </a:xfrm>
          <a:prstGeom prst="rect">
            <a:avLst/>
          </a:prstGeom>
          <a:noFill/>
        </p:spPr>
        <p:txBody>
          <a:bodyPr wrap="square" rtlCol="0" anchor="t">
            <a:spAutoFit/>
          </a:bodyPr>
          <a:lstStyle/>
          <a:p>
            <a:r>
              <a:rPr lang="en-GB" sz="1400" dirty="0">
                <a:solidFill>
                  <a:srgbClr val="2C5986"/>
                </a:solidFill>
                <a:latin typeface="Arial"/>
                <a:cs typeface="Arial"/>
              </a:rPr>
              <a:t>Data Intelligence Application</a:t>
            </a:r>
            <a:endParaRPr lang="en-GB" sz="1400" dirty="0">
              <a:solidFill>
                <a:srgbClr val="2C5986"/>
              </a:solidFill>
            </a:endParaRPr>
          </a:p>
        </p:txBody>
      </p:sp>
      <p:sp>
        <p:nvSpPr>
          <p:cNvPr id="5" name="CasellaDiTesto 4">
            <a:extLst>
              <a:ext uri="{FF2B5EF4-FFF2-40B4-BE49-F238E27FC236}">
                <a16:creationId xmlns:a16="http://schemas.microsoft.com/office/drawing/2014/main" id="{6363EA1C-ED94-4EB3-A3B2-3354F1EFAA1D}"/>
              </a:ext>
            </a:extLst>
          </p:cNvPr>
          <p:cNvSpPr txBox="1"/>
          <p:nvPr/>
        </p:nvSpPr>
        <p:spPr>
          <a:xfrm>
            <a:off x="1187624" y="5082286"/>
            <a:ext cx="2867465" cy="307777"/>
          </a:xfrm>
          <a:prstGeom prst="rect">
            <a:avLst/>
          </a:prstGeom>
          <a:noFill/>
        </p:spPr>
        <p:txBody>
          <a:bodyPr wrap="square" rtlCol="0" anchor="t">
            <a:spAutoFit/>
          </a:bodyPr>
          <a:lstStyle/>
          <a:p>
            <a:r>
              <a:rPr lang="en-GB" sz="1400" dirty="0">
                <a:solidFill>
                  <a:srgbClr val="2C5986"/>
                </a:solidFill>
                <a:latin typeface="Arial"/>
                <a:cs typeface="Arial"/>
              </a:rPr>
              <a:t>Academic Year: 2018/2019</a:t>
            </a:r>
            <a:endParaRPr lang="en-GB" sz="1400" dirty="0">
              <a:solidFill>
                <a:srgbClr val="2C5986"/>
              </a:solidFill>
            </a:endParaRPr>
          </a:p>
        </p:txBody>
      </p:sp>
      <p:sp>
        <p:nvSpPr>
          <p:cNvPr id="3" name="CasellaDiTesto 2">
            <a:extLst>
              <a:ext uri="{FF2B5EF4-FFF2-40B4-BE49-F238E27FC236}">
                <a16:creationId xmlns:a16="http://schemas.microsoft.com/office/drawing/2014/main" id="{9577E63D-6665-4BFA-ADA2-85CFE2F84100}"/>
              </a:ext>
            </a:extLst>
          </p:cNvPr>
          <p:cNvSpPr txBox="1"/>
          <p:nvPr/>
        </p:nvSpPr>
        <p:spPr>
          <a:xfrm>
            <a:off x="1475656" y="5393563"/>
            <a:ext cx="5455507" cy="1341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i="1" dirty="0" err="1">
                <a:solidFill>
                  <a:srgbClr val="2C5986"/>
                </a:solidFill>
                <a:latin typeface="Arial"/>
                <a:cs typeface="Arial"/>
              </a:rPr>
              <a:t>Antoniazzi</a:t>
            </a:r>
            <a:r>
              <a:rPr lang="en-GB" sz="1400" i="1" dirty="0">
                <a:solidFill>
                  <a:srgbClr val="2C5986"/>
                </a:solidFill>
                <a:latin typeface="Arial"/>
                <a:cs typeface="Arial"/>
              </a:rPr>
              <a:t> Matteo 895712 (matteo.antoniazzi@mail.polimi.it)</a:t>
            </a:r>
          </a:p>
          <a:p>
            <a:pPr algn="l"/>
            <a:r>
              <a:rPr lang="en-GB" sz="1400" i="1" dirty="0" err="1">
                <a:solidFill>
                  <a:srgbClr val="2C5986"/>
                </a:solidFill>
                <a:latin typeface="Arial"/>
                <a:cs typeface="Arial"/>
              </a:rPr>
              <a:t>Bonali</a:t>
            </a:r>
            <a:r>
              <a:rPr lang="en-GB" sz="1400" i="1" dirty="0">
                <a:solidFill>
                  <a:srgbClr val="2C5986"/>
                </a:solidFill>
                <a:latin typeface="Arial"/>
                <a:cs typeface="Arial"/>
              </a:rPr>
              <a:t> Luca 896641 (luca.bonali@mail.polimi.it)</a:t>
            </a:r>
          </a:p>
          <a:p>
            <a:pPr algn="l"/>
            <a:r>
              <a:rPr lang="en-GB" sz="1400" i="1" dirty="0" err="1">
                <a:solidFill>
                  <a:srgbClr val="2C5986"/>
                </a:solidFill>
                <a:latin typeface="Arial"/>
                <a:cs typeface="Arial"/>
              </a:rPr>
              <a:t>Chittò</a:t>
            </a:r>
            <a:r>
              <a:rPr lang="en-GB" sz="1400" i="1" dirty="0">
                <a:solidFill>
                  <a:srgbClr val="2C5986"/>
                </a:solidFill>
                <a:latin typeface="Arial"/>
                <a:cs typeface="Arial"/>
              </a:rPr>
              <a:t> Pietro 899045 (pietro.chitto@mail.polimi.it)</a:t>
            </a:r>
            <a:endParaRPr lang="en-GB" sz="1400" i="1" dirty="0">
              <a:latin typeface="Arial"/>
              <a:cs typeface="Arial"/>
            </a:endParaRPr>
          </a:p>
          <a:p>
            <a:pPr algn="l"/>
            <a:r>
              <a:rPr lang="en-GB" sz="1400" i="1" dirty="0">
                <a:solidFill>
                  <a:srgbClr val="2C5986"/>
                </a:solidFill>
                <a:latin typeface="Arial"/>
                <a:cs typeface="Arial"/>
              </a:rPr>
              <a:t>Lamparelli Andrea 894005 (andrea.lamparelli@mail.polimi.it)</a:t>
            </a:r>
          </a:p>
          <a:p>
            <a:pPr algn="l"/>
            <a:r>
              <a:rPr lang="en-GB" sz="1400" i="1" dirty="0" err="1">
                <a:solidFill>
                  <a:srgbClr val="2C5986"/>
                </a:solidFill>
                <a:latin typeface="Arial"/>
                <a:cs typeface="Arial"/>
              </a:rPr>
              <a:t>Ravelli</a:t>
            </a:r>
            <a:r>
              <a:rPr lang="en-GB" sz="1400" i="1" dirty="0">
                <a:solidFill>
                  <a:srgbClr val="2C5986"/>
                </a:solidFill>
                <a:latin typeface="Arial"/>
                <a:cs typeface="Arial"/>
              </a:rPr>
              <a:t> Leonardo 894222 (leonardo.ravelli@mail.polimi.it)</a:t>
            </a:r>
            <a:endParaRPr lang="en-GB" sz="1400" i="1" dirty="0">
              <a:solidFill>
                <a:srgbClr val="2C5986"/>
              </a:solidFil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815608"/>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a:t>
            </a:r>
            <a:endParaRPr lang="it-IT" dirty="0"/>
          </a:p>
          <a:p>
            <a:pPr algn="l">
              <a:spcBef>
                <a:spcPct val="50000"/>
              </a:spcBef>
            </a:pPr>
            <a:r>
              <a:rPr lang="it-IT" sz="1400" b="1" dirty="0" err="1">
                <a:solidFill>
                  <a:srgbClr val="003F6E"/>
                </a:solidFill>
                <a:latin typeface="Arial"/>
                <a:cs typeface="Arial"/>
              </a:rPr>
              <a:t>Combinatorial</a:t>
            </a:r>
            <a:r>
              <a:rPr lang="it-IT" sz="1400" b="1" dirty="0">
                <a:solidFill>
                  <a:srgbClr val="003F6E"/>
                </a:solidFill>
                <a:latin typeface="Arial"/>
                <a:cs typeface="Arial"/>
              </a:rPr>
              <a:t> </a:t>
            </a:r>
            <a:r>
              <a:rPr lang="it-IT" sz="1400" b="1" dirty="0" err="1">
                <a:solidFill>
                  <a:srgbClr val="003F6E"/>
                </a:solidFill>
                <a:latin typeface="Arial"/>
                <a:cs typeface="Arial"/>
              </a:rPr>
              <a:t>Gaussian</a:t>
            </a:r>
            <a:r>
              <a:rPr lang="it-IT" sz="1400" b="1" dirty="0">
                <a:solidFill>
                  <a:srgbClr val="003F6E"/>
                </a:solidFill>
                <a:latin typeface="Arial"/>
                <a:cs typeface="Arial"/>
              </a:rPr>
              <a:t> </a:t>
            </a:r>
            <a:r>
              <a:rPr lang="it-IT" sz="1400" b="1" dirty="0" err="1">
                <a:solidFill>
                  <a:srgbClr val="003F6E"/>
                </a:solidFill>
                <a:latin typeface="Arial"/>
                <a:cs typeface="Arial"/>
              </a:rPr>
              <a:t>Process</a:t>
            </a:r>
            <a:r>
              <a:rPr lang="it-IT" sz="1400" b="1" dirty="0">
                <a:solidFill>
                  <a:srgbClr val="003F6E"/>
                </a:solidFill>
                <a:latin typeface="Arial"/>
                <a:cs typeface="Arial"/>
              </a:rPr>
              <a:t> Thompson Sampling</a:t>
            </a:r>
          </a:p>
        </p:txBody>
      </p:sp>
    </p:spTree>
    <p:extLst>
      <p:ext uri="{BB962C8B-B14F-4D97-AF65-F5344CB8AC3E}">
        <p14:creationId xmlns:p14="http://schemas.microsoft.com/office/powerpoint/2010/main" val="285694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 vs CGTS</a:t>
            </a:r>
            <a:endParaRPr lang="it-IT" altLang="en-US" sz="3200" b="1" dirty="0">
              <a:solidFill>
                <a:srgbClr val="003F6E"/>
              </a:solidFill>
              <a:cs typeface="Arial"/>
            </a:endParaRPr>
          </a:p>
        </p:txBody>
      </p:sp>
    </p:spTree>
    <p:extLst>
      <p:ext uri="{BB962C8B-B14F-4D97-AF65-F5344CB8AC3E}">
        <p14:creationId xmlns:p14="http://schemas.microsoft.com/office/powerpoint/2010/main" val="20637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a:extLst>
              <a:ext uri="{FF2B5EF4-FFF2-40B4-BE49-F238E27FC236}">
                <a16:creationId xmlns:a16="http://schemas.microsoft.com/office/drawing/2014/main" id="{163E1146-9683-4D80-A948-17A524CE64E3}"/>
              </a:ext>
            </a:extLst>
          </p:cNvPr>
          <p:cNvSpPr txBox="1">
            <a:spLocks noChangeArrowheads="1"/>
          </p:cNvSpPr>
          <p:nvPr/>
        </p:nvSpPr>
        <p:spPr bwMode="auto">
          <a:xfrm>
            <a:off x="1763688" y="4581128"/>
            <a:ext cx="6248400" cy="492443"/>
          </a:xfrm>
          <a:prstGeom prst="rect">
            <a:avLst/>
          </a:prstGeom>
          <a:noFill/>
          <a:ln>
            <a:noFill/>
          </a:ln>
          <a:effectLst/>
          <a:extLst>
            <a:ext uri="{909E8E84-426E-40DD-AFC4-6F175D3DCCD1}">
              <a14:hiddenFill xmlns:a14="http://schemas.microsoft.com/office/drawing/2010/main">
                <a:solidFill>
                  <a:srgbClr val="C7D7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spAutoFit/>
          </a:bodyPr>
          <a:lstStyle/>
          <a:p>
            <a:pPr algn="l">
              <a:spcBef>
                <a:spcPct val="50000"/>
              </a:spcBef>
            </a:pPr>
            <a:r>
              <a:rPr lang="it-IT" altLang="en-US" sz="3200" b="1" dirty="0">
                <a:solidFill>
                  <a:srgbClr val="003F6E"/>
                </a:solidFill>
                <a:latin typeface="Arial"/>
                <a:cs typeface="Arial"/>
              </a:rPr>
              <a:t>CGPTS </a:t>
            </a:r>
            <a:r>
              <a:rPr lang="it-IT" altLang="en-US" sz="3200" b="1" dirty="0" err="1">
                <a:solidFill>
                  <a:srgbClr val="003F6E"/>
                </a:solidFill>
                <a:latin typeface="Arial"/>
                <a:cs typeface="Arial"/>
              </a:rPr>
              <a:t>Disaggregation</a:t>
            </a:r>
            <a:endParaRPr lang="it-IT" altLang="en-US" sz="3200" b="1" dirty="0" err="1">
              <a:solidFill>
                <a:srgbClr val="003F6E"/>
              </a:solidFill>
              <a:cs typeface="Arial"/>
            </a:endParaRPr>
          </a:p>
        </p:txBody>
      </p:sp>
    </p:spTree>
    <p:extLst>
      <p:ext uri="{BB962C8B-B14F-4D97-AF65-F5344CB8AC3E}">
        <p14:creationId xmlns:p14="http://schemas.microsoft.com/office/powerpoint/2010/main" val="7423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a:xfrm>
            <a:off x="719138" y="260648"/>
            <a:ext cx="5943600" cy="504056"/>
          </a:xfrm>
        </p:spPr>
        <p:txBody>
          <a:bodyPr/>
          <a:lstStyle/>
          <a:p>
            <a:r>
              <a:rPr lang="en-GB"/>
              <a:t>Outline</a:t>
            </a:r>
            <a:endParaRPr lang="en-GB" dirty="0"/>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614106" y="1758779"/>
            <a:ext cx="6766206" cy="3346623"/>
          </a:xfrm>
        </p:spPr>
        <p:txBody>
          <a:bodyPr/>
          <a:lstStyle/>
          <a:p>
            <a:pPr>
              <a:buFont typeface="Arial"/>
              <a:buChar char="•"/>
            </a:pPr>
            <a:r>
              <a:rPr lang="en-GB" dirty="0">
                <a:solidFill>
                  <a:srgbClr val="003F6E"/>
                </a:solidFill>
              </a:rPr>
              <a:t>Product Description</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Classes Definition </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CGPTS</a:t>
            </a:r>
            <a:endParaRPr lang="en-GB" dirty="0">
              <a:solidFill>
                <a:srgbClr val="003F6E"/>
              </a:solidFill>
              <a:cs typeface="Arial"/>
            </a:endParaRPr>
          </a:p>
          <a:p>
            <a:pPr>
              <a:buFont typeface="Arial" panose="020B0604020202020204" pitchFamily="34" charset="0"/>
              <a:buChar char="•"/>
            </a:pPr>
            <a:endParaRPr lang="en-GB" dirty="0">
              <a:solidFill>
                <a:srgbClr val="003F6E"/>
              </a:solidFill>
            </a:endParaRPr>
          </a:p>
          <a:p>
            <a:pPr>
              <a:buFont typeface="Arial" panose="020B0604020202020204" pitchFamily="34" charset="0"/>
              <a:buChar char="•"/>
            </a:pPr>
            <a:r>
              <a:rPr lang="en-GB" dirty="0">
                <a:solidFill>
                  <a:srgbClr val="003F6E"/>
                </a:solidFill>
              </a:rPr>
              <a:t>CGPTS vs CGTS</a:t>
            </a:r>
            <a:endParaRPr lang="en-GB" dirty="0">
              <a:solidFill>
                <a:srgbClr val="003F6E"/>
              </a:solidFill>
              <a:cs typeface="Arial"/>
            </a:endParaRPr>
          </a:p>
          <a:p>
            <a:pPr>
              <a:buFont typeface="Arial" panose="020B0604020202020204" pitchFamily="34" charset="0"/>
              <a:buChar char="•"/>
            </a:pPr>
            <a:endParaRPr lang="en-GB" dirty="0">
              <a:solidFill>
                <a:srgbClr val="003F6E"/>
              </a:solidFill>
              <a:cs typeface="Arial"/>
            </a:endParaRPr>
          </a:p>
          <a:p>
            <a:pPr>
              <a:buFont typeface="Arial" panose="020B0604020202020204" pitchFamily="34" charset="0"/>
              <a:buChar char="•"/>
            </a:pPr>
            <a:r>
              <a:rPr lang="en-GB" dirty="0">
                <a:solidFill>
                  <a:srgbClr val="003F6E"/>
                </a:solidFill>
                <a:cs typeface="Arial"/>
              </a:rPr>
              <a:t>CGPTS Disaggregation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a:xfrm>
            <a:off x="8763000" y="6613525"/>
            <a:ext cx="1362075" cy="244475"/>
          </a:xfrm>
        </p:spPr>
        <p:txBody>
          <a:bodyPr/>
          <a:lstStyle/>
          <a:p>
            <a:fld id="{FE575B20-646B-44A6-B32B-8B9F7AC502D9}" type="slidenum">
              <a:rPr lang="it-IT" altLang="en-US" smtClean="0"/>
              <a:pPr/>
              <a:t>2</a:t>
            </a:fld>
            <a:endParaRPr lang="it-IT" altLang="en-US"/>
          </a:p>
        </p:txBody>
      </p:sp>
      <p:sp>
        <p:nvSpPr>
          <p:cNvPr id="5" name="Rettangolo 4">
            <a:extLst>
              <a:ext uri="{FF2B5EF4-FFF2-40B4-BE49-F238E27FC236}">
                <a16:creationId xmlns:a16="http://schemas.microsoft.com/office/drawing/2014/main" id="{81CA4978-F25C-47DB-8EAD-35939949A8C3}"/>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89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Which product?</a:t>
            </a:r>
          </a:p>
        </p:txBody>
      </p:sp>
      <p:sp>
        <p:nvSpPr>
          <p:cNvPr id="3" name="Segnaposto contenuto 2">
            <a:extLst>
              <a:ext uri="{FF2B5EF4-FFF2-40B4-BE49-F238E27FC236}">
                <a16:creationId xmlns:a16="http://schemas.microsoft.com/office/drawing/2014/main" id="{701781B3-45AA-4B08-A426-FC957A94B924}"/>
              </a:ext>
            </a:extLst>
          </p:cNvPr>
          <p:cNvSpPr>
            <a:spLocks noGrp="1"/>
          </p:cNvSpPr>
          <p:nvPr>
            <p:ph idx="1"/>
          </p:nvPr>
        </p:nvSpPr>
        <p:spPr>
          <a:xfrm>
            <a:off x="595571" y="1066800"/>
            <a:ext cx="3517801" cy="4162167"/>
          </a:xfrm>
        </p:spPr>
        <p:txBody>
          <a:bodyPr/>
          <a:lstStyle/>
          <a:p>
            <a:pPr marL="457200" indent="-457200" eaLnBrk="1" fontAlgn="auto" hangingPunct="1">
              <a:lnSpc>
                <a:spcPct val="90000"/>
              </a:lnSpc>
              <a:spcBef>
                <a:spcPts val="500"/>
              </a:spcBef>
              <a:spcAft>
                <a:spcPts val="0"/>
              </a:spcAft>
              <a:buFont typeface="Arial"/>
              <a:buChar char="•"/>
            </a:pPr>
            <a:endParaRPr lang="en-GB" sz="2400" dirty="0">
              <a:solidFill>
                <a:srgbClr val="003F6E"/>
              </a:solidFill>
              <a:cs typeface="Arial"/>
            </a:endParaRPr>
          </a:p>
          <a:p>
            <a:pPr marL="457200" indent="-457200">
              <a:lnSpc>
                <a:spcPct val="90000"/>
              </a:lnSpc>
              <a:spcBef>
                <a:spcPts val="500"/>
              </a:spcBef>
              <a:spcAft>
                <a:spcPts val="0"/>
              </a:spcAft>
              <a:buFont typeface="Arial"/>
              <a:buChar char="•"/>
            </a:pPr>
            <a:r>
              <a:rPr lang="en-GB" sz="2400" dirty="0">
                <a:cs typeface="Arial"/>
              </a:rPr>
              <a:t>Amazon Echo Plus</a:t>
            </a:r>
            <a:endParaRPr lang="en-GB" dirty="0"/>
          </a:p>
          <a:p>
            <a:pPr marL="857250" lvl="1" indent="-457200">
              <a:lnSpc>
                <a:spcPct val="90000"/>
              </a:lnSpc>
              <a:spcBef>
                <a:spcPts val="500"/>
              </a:spcBef>
              <a:spcAft>
                <a:spcPts val="0"/>
              </a:spcAft>
              <a:buFont typeface="Arial"/>
              <a:buChar char="•"/>
            </a:pPr>
            <a:r>
              <a:rPr lang="en-GB" sz="1200" i="1" dirty="0">
                <a:latin typeface="Arial" panose="020B0604020202020204" pitchFamily="34" charset="0"/>
                <a:cs typeface="Arial" panose="020B0604020202020204" pitchFamily="34" charset="0"/>
              </a:rPr>
              <a:t>Voice interaction, music playback, making to-do lists, setting alarms, streaming podcasts, in addition to providing weather, traffic and other real-time information</a:t>
            </a:r>
            <a:r>
              <a:rPr lang="en-GB" sz="1200" i="1" dirty="0">
                <a:solidFill>
                  <a:srgbClr val="003F6E"/>
                </a:solidFill>
                <a:latin typeface="Arial" panose="020B0604020202020204" pitchFamily="34" charset="0"/>
                <a:cs typeface="Arial" panose="020B0604020202020204" pitchFamily="34" charset="0"/>
              </a:rPr>
              <a:t>.</a:t>
            </a:r>
          </a:p>
          <a:p>
            <a:pPr marL="857250" lvl="1" indent="-457200">
              <a:lnSpc>
                <a:spcPct val="90000"/>
              </a:lnSpc>
              <a:spcBef>
                <a:spcPts val="500"/>
              </a:spcBef>
              <a:spcAft>
                <a:spcPts val="0"/>
              </a:spcAft>
              <a:buFont typeface="Arial"/>
              <a:buChar char="•"/>
            </a:pPr>
            <a:r>
              <a:rPr lang="en-GB" sz="1200" i="1" dirty="0">
                <a:latin typeface="Arial"/>
                <a:cs typeface="Arial"/>
              </a:rPr>
              <a:t>Home Automation Hub.</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latin typeface="Arial"/>
                <a:cs typeface="Arial"/>
              </a:rPr>
              <a:t>Released in 2018.</a:t>
            </a:r>
          </a:p>
          <a:p>
            <a:pPr marL="457200" indent="-457200">
              <a:lnSpc>
                <a:spcPct val="90000"/>
              </a:lnSpc>
              <a:spcBef>
                <a:spcPts val="500"/>
              </a:spcBef>
              <a:spcAft>
                <a:spcPts val="0"/>
              </a:spcAft>
              <a:buFont typeface="Arial"/>
              <a:buChar char="•"/>
            </a:pPr>
            <a:endParaRPr lang="en-GB" sz="2400" dirty="0">
              <a:solidFill>
                <a:srgbClr val="003F6E"/>
              </a:solidFill>
              <a:latin typeface="Arial"/>
              <a:cs typeface="Arial"/>
            </a:endParaRPr>
          </a:p>
          <a:p>
            <a:pPr marL="457200" indent="-457200">
              <a:lnSpc>
                <a:spcPct val="90000"/>
              </a:lnSpc>
              <a:spcBef>
                <a:spcPts val="500"/>
              </a:spcBef>
              <a:spcAft>
                <a:spcPts val="0"/>
              </a:spcAft>
              <a:buFont typeface="Arial"/>
              <a:buChar char="•"/>
            </a:pPr>
            <a:r>
              <a:rPr lang="en-GB" sz="2400" dirty="0"/>
              <a:t>Encourages</a:t>
            </a:r>
            <a:r>
              <a:rPr lang="en-GB" sz="1800" dirty="0"/>
              <a:t> faster and broader development and support from third-parties of its skills market.</a:t>
            </a:r>
          </a:p>
          <a:p>
            <a:pPr marL="0" indent="0">
              <a:lnSpc>
                <a:spcPct val="90000"/>
              </a:lnSpc>
              <a:spcBef>
                <a:spcPts val="500"/>
              </a:spcBef>
              <a:spcAft>
                <a:spcPts val="0"/>
              </a:spcAft>
            </a:pPr>
            <a:endParaRPr lang="en-GB" sz="2800" dirty="0">
              <a:solidFill>
                <a:srgbClr val="003F6E"/>
              </a:solidFill>
              <a:latin typeface="Calibri"/>
              <a:cs typeface="Calibri"/>
            </a:endParaRPr>
          </a:p>
          <a:p>
            <a:pPr marL="285750" indent="-457200">
              <a:lnSpc>
                <a:spcPct val="90000"/>
              </a:lnSpc>
              <a:spcBef>
                <a:spcPts val="500"/>
              </a:spcBef>
              <a:spcAft>
                <a:spcPts val="0"/>
              </a:spcAft>
              <a:buFont typeface="Arial"/>
              <a:buChar char="•"/>
            </a:pPr>
            <a:endParaRPr lang="en-GB" sz="2800" dirty="0">
              <a:solidFill>
                <a:srgbClr val="003F6E"/>
              </a:solidFill>
              <a:latin typeface="Calibri"/>
              <a:cs typeface="Calibri"/>
            </a:endParaRP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3</a:t>
            </a:fld>
            <a:endParaRPr lang="it-IT" altLang="en-US"/>
          </a:p>
        </p:txBody>
      </p:sp>
      <p:pic>
        <p:nvPicPr>
          <p:cNvPr id="8" name="Immagine 8" descr="Immagine che contiene altoparlante, monitor, nero&#10;&#10;Descrizione generata con affidabilità elevata">
            <a:extLst>
              <a:ext uri="{FF2B5EF4-FFF2-40B4-BE49-F238E27FC236}">
                <a16:creationId xmlns:a16="http://schemas.microsoft.com/office/drawing/2014/main" id="{E21670A2-8ACA-466D-AE54-4E0040612CF0}"/>
              </a:ext>
            </a:extLst>
          </p:cNvPr>
          <p:cNvPicPr>
            <a:picLocks noChangeAspect="1"/>
          </p:cNvPicPr>
          <p:nvPr/>
        </p:nvPicPr>
        <p:blipFill>
          <a:blip r:embed="rId2"/>
          <a:stretch>
            <a:fillRect/>
          </a:stretch>
        </p:blipFill>
        <p:spPr>
          <a:xfrm>
            <a:off x="4574341" y="1709115"/>
            <a:ext cx="3976429" cy="3976429"/>
          </a:xfrm>
          <a:prstGeom prst="rect">
            <a:avLst/>
          </a:prstGeom>
        </p:spPr>
      </p:pic>
      <p:sp>
        <p:nvSpPr>
          <p:cNvPr id="6" name="Rettangolo 5">
            <a:extLst>
              <a:ext uri="{FF2B5EF4-FFF2-40B4-BE49-F238E27FC236}">
                <a16:creationId xmlns:a16="http://schemas.microsoft.com/office/drawing/2014/main" id="{0CA2D501-B715-4D87-9B4D-A8A0F43C57BD}"/>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6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8C835-F548-4175-9D0A-892DE96802E0}"/>
              </a:ext>
            </a:extLst>
          </p:cNvPr>
          <p:cNvSpPr>
            <a:spLocks noGrp="1"/>
          </p:cNvSpPr>
          <p:nvPr>
            <p:ph type="title"/>
          </p:nvPr>
        </p:nvSpPr>
        <p:spPr/>
        <p:txBody>
          <a:bodyPr/>
          <a:lstStyle/>
          <a:p>
            <a:r>
              <a:rPr lang="en-GB" dirty="0"/>
              <a:t>Classes: Features</a:t>
            </a:r>
            <a:endParaRPr lang="it-IT" dirty="0"/>
          </a:p>
        </p:txBody>
      </p:sp>
      <p:sp>
        <p:nvSpPr>
          <p:cNvPr id="3" name="Segnaposto contenuto 2">
            <a:extLst>
              <a:ext uri="{FF2B5EF4-FFF2-40B4-BE49-F238E27FC236}">
                <a16:creationId xmlns:a16="http://schemas.microsoft.com/office/drawing/2014/main" id="{C2FFE167-7316-48DC-B603-9B3B2F7A609B}"/>
              </a:ext>
            </a:extLst>
          </p:cNvPr>
          <p:cNvSpPr>
            <a:spLocks noGrp="1"/>
          </p:cNvSpPr>
          <p:nvPr>
            <p:ph idx="1"/>
          </p:nvPr>
        </p:nvSpPr>
        <p:spPr/>
        <p:txBody>
          <a:bodyPr/>
          <a:lstStyle/>
          <a:p>
            <a:r>
              <a:rPr lang="it-IT" sz="1600" dirty="0"/>
              <a:t>Three </a:t>
            </a:r>
            <a:r>
              <a:rPr lang="it-IT" sz="1600" dirty="0" err="1"/>
              <a:t>main</a:t>
            </a:r>
            <a:r>
              <a:rPr lang="it-IT" sz="1600" dirty="0"/>
              <a:t> features:</a:t>
            </a:r>
          </a:p>
          <a:p>
            <a:pPr lvl="1"/>
            <a:r>
              <a:rPr lang="it-IT" sz="1600" dirty="0"/>
              <a:t>Age: </a:t>
            </a:r>
            <a:r>
              <a:rPr lang="it-IT" sz="1400" i="1" dirty="0"/>
              <a:t>Young, </a:t>
            </a:r>
            <a:r>
              <a:rPr lang="it-IT" sz="1400" i="1" dirty="0" err="1"/>
              <a:t>Adult</a:t>
            </a:r>
            <a:r>
              <a:rPr lang="it-IT" sz="1400" i="1" dirty="0"/>
              <a:t>, </a:t>
            </a:r>
            <a:r>
              <a:rPr lang="it-IT" sz="1400" i="1" dirty="0" err="1"/>
              <a:t>Retire</a:t>
            </a:r>
            <a:endParaRPr lang="it-IT" sz="1400" i="1" dirty="0"/>
          </a:p>
          <a:p>
            <a:pPr lvl="1"/>
            <a:r>
              <a:rPr lang="it-IT" sz="1600" dirty="0"/>
              <a:t>Home Status: </a:t>
            </a:r>
            <a:r>
              <a:rPr lang="it-IT" sz="1400" i="1" dirty="0"/>
              <a:t>Living Alone, Living with Family</a:t>
            </a:r>
          </a:p>
          <a:p>
            <a:pPr lvl="1"/>
            <a:r>
              <a:rPr lang="it-IT" sz="1600" dirty="0"/>
              <a:t>Welfare: </a:t>
            </a:r>
            <a:r>
              <a:rPr lang="it-IT" sz="1400" i="1" dirty="0" err="1"/>
              <a:t>Normal</a:t>
            </a:r>
            <a:r>
              <a:rPr lang="it-IT" sz="1400" i="1" dirty="0"/>
              <a:t>, </a:t>
            </a:r>
            <a:r>
              <a:rPr lang="it-IT" sz="1400" i="1" dirty="0" err="1"/>
              <a:t>Richer</a:t>
            </a:r>
            <a:br>
              <a:rPr lang="it-IT" sz="1600" dirty="0"/>
            </a:br>
            <a:endParaRPr lang="it-IT" sz="1600" dirty="0"/>
          </a:p>
          <a:p>
            <a:r>
              <a:rPr lang="it-IT" sz="1600" dirty="0"/>
              <a:t>		</a:t>
            </a:r>
            <a:r>
              <a:rPr lang="it-IT" dirty="0"/>
              <a:t>	</a:t>
            </a:r>
          </a:p>
        </p:txBody>
      </p:sp>
      <p:sp>
        <p:nvSpPr>
          <p:cNvPr id="4" name="Segnaposto numero diapositiva 3">
            <a:extLst>
              <a:ext uri="{FF2B5EF4-FFF2-40B4-BE49-F238E27FC236}">
                <a16:creationId xmlns:a16="http://schemas.microsoft.com/office/drawing/2014/main" id="{A9289C33-0EDA-4A1C-9A00-E95F5D1E2A32}"/>
              </a:ext>
            </a:extLst>
          </p:cNvPr>
          <p:cNvSpPr>
            <a:spLocks noGrp="1"/>
          </p:cNvSpPr>
          <p:nvPr>
            <p:ph type="sldNum" sz="quarter" idx="10"/>
          </p:nvPr>
        </p:nvSpPr>
        <p:spPr/>
        <p:txBody>
          <a:bodyPr/>
          <a:lstStyle/>
          <a:p>
            <a:fld id="{FE575B20-646B-44A6-B32B-8B9F7AC502D9}" type="slidenum">
              <a:rPr lang="it-IT" altLang="en-US" smtClean="0"/>
              <a:pPr/>
              <a:t>4</a:t>
            </a:fld>
            <a:endParaRPr lang="it-IT" altLang="en-US" dirty="0"/>
          </a:p>
        </p:txBody>
      </p:sp>
      <p:sp>
        <p:nvSpPr>
          <p:cNvPr id="5" name="Rettangolo 4">
            <a:extLst>
              <a:ext uri="{FF2B5EF4-FFF2-40B4-BE49-F238E27FC236}">
                <a16:creationId xmlns:a16="http://schemas.microsoft.com/office/drawing/2014/main" id="{3A3A008A-82D8-4AE8-8D60-68132E5A5915}"/>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8" descr="Immagine che contiene screenshot&#10;&#10;Descrizione generata con affidabilità elevata">
            <a:extLst>
              <a:ext uri="{FF2B5EF4-FFF2-40B4-BE49-F238E27FC236}">
                <a16:creationId xmlns:a16="http://schemas.microsoft.com/office/drawing/2014/main" id="{78568A9E-356D-4073-8CEB-E228AD949949}"/>
              </a:ext>
            </a:extLst>
          </p:cNvPr>
          <p:cNvPicPr>
            <a:picLocks noChangeAspect="1"/>
          </p:cNvPicPr>
          <p:nvPr/>
        </p:nvPicPr>
        <p:blipFill rotWithShape="1">
          <a:blip r:embed="rId2"/>
          <a:srcRect l="24767" t="3488" r="2796" b="16473"/>
          <a:stretch/>
        </p:blipFill>
        <p:spPr bwMode="auto">
          <a:xfrm>
            <a:off x="195262" y="2636912"/>
            <a:ext cx="3515994" cy="267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ella 6">
            <a:extLst>
              <a:ext uri="{FF2B5EF4-FFF2-40B4-BE49-F238E27FC236}">
                <a16:creationId xmlns:a16="http://schemas.microsoft.com/office/drawing/2014/main" id="{58341CD5-FC8D-4102-AEB0-5F8B548901CC}"/>
              </a:ext>
            </a:extLst>
          </p:cNvPr>
          <p:cNvGraphicFramePr>
            <a:graphicFrameLocks noGrp="1"/>
          </p:cNvGraphicFramePr>
          <p:nvPr>
            <p:extLst>
              <p:ext uri="{D42A27DB-BD31-4B8C-83A1-F6EECF244321}">
                <p14:modId xmlns:p14="http://schemas.microsoft.com/office/powerpoint/2010/main" val="2494204821"/>
              </p:ext>
            </p:extLst>
          </p:nvPr>
        </p:nvGraphicFramePr>
        <p:xfrm>
          <a:off x="3975237" y="4344820"/>
          <a:ext cx="4804470" cy="777240"/>
        </p:xfrm>
        <a:graphic>
          <a:graphicData uri="http://schemas.openxmlformats.org/drawingml/2006/table">
            <a:tbl>
              <a:tblPr firstRow="1" bandRow="1">
                <a:tableStyleId>{93296810-A885-4BE3-A3E7-6D5BEEA58F35}</a:tableStyleId>
              </a:tblPr>
              <a:tblGrid>
                <a:gridCol w="1411314">
                  <a:extLst>
                    <a:ext uri="{9D8B030D-6E8A-4147-A177-3AD203B41FA5}">
                      <a16:colId xmlns:a16="http://schemas.microsoft.com/office/drawing/2014/main" val="1361598164"/>
                    </a:ext>
                  </a:extLst>
                </a:gridCol>
                <a:gridCol w="990922">
                  <a:extLst>
                    <a:ext uri="{9D8B030D-6E8A-4147-A177-3AD203B41FA5}">
                      <a16:colId xmlns:a16="http://schemas.microsoft.com/office/drawing/2014/main" val="1497593431"/>
                    </a:ext>
                  </a:extLst>
                </a:gridCol>
                <a:gridCol w="1201117">
                  <a:extLst>
                    <a:ext uri="{9D8B030D-6E8A-4147-A177-3AD203B41FA5}">
                      <a16:colId xmlns:a16="http://schemas.microsoft.com/office/drawing/2014/main" val="648920327"/>
                    </a:ext>
                  </a:extLst>
                </a:gridCol>
                <a:gridCol w="1201117">
                  <a:extLst>
                    <a:ext uri="{9D8B030D-6E8A-4147-A177-3AD203B41FA5}">
                      <a16:colId xmlns:a16="http://schemas.microsoft.com/office/drawing/2014/main" val="1345756276"/>
                    </a:ext>
                  </a:extLst>
                </a:gridCol>
              </a:tblGrid>
              <a:tr h="209550">
                <a:tc>
                  <a:txBody>
                    <a:bodyPr/>
                    <a:lstStyle/>
                    <a:p>
                      <a:pPr algn="l" rtl="0" fontAlgn="base"/>
                      <a:r>
                        <a:rPr lang="en-GB" sz="1100" dirty="0">
                          <a:effectLst/>
                        </a:rPr>
                        <a:t>ALONE 0.60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94261207"/>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0,165 </a:t>
                      </a:r>
                      <a:endParaRPr lang="en-GB">
                        <a:effectLst/>
                      </a:endParaRPr>
                    </a:p>
                  </a:txBody>
                  <a:tcPr anchor="b">
                    <a:solidFill>
                      <a:srgbClr val="0070C0"/>
                    </a:solidFill>
                  </a:tcPr>
                </a:tc>
                <a:tc>
                  <a:txBody>
                    <a:bodyPr/>
                    <a:lstStyle/>
                    <a:p>
                      <a:pPr algn="l" rtl="0" fontAlgn="base"/>
                      <a:r>
                        <a:rPr lang="en-GB" sz="1100" dirty="0">
                          <a:effectLst/>
                        </a:rPr>
                        <a:t>0,132 </a:t>
                      </a:r>
                      <a:endParaRPr lang="en-GB">
                        <a:effectLst/>
                      </a:endParaRPr>
                    </a:p>
                  </a:txBody>
                  <a:tcPr anchor="b">
                    <a:solidFill>
                      <a:srgbClr val="0070C0"/>
                    </a:solidFill>
                  </a:tcPr>
                </a:tc>
                <a:tc>
                  <a:txBody>
                    <a:bodyPr/>
                    <a:lstStyle/>
                    <a:p>
                      <a:pPr algn="l" rtl="0" fontAlgn="base"/>
                      <a:r>
                        <a:rPr lang="en-GB" sz="1100" dirty="0">
                          <a:effectLst/>
                        </a:rPr>
                        <a:t>0,033 </a:t>
                      </a:r>
                      <a:endParaRPr lang="en-GB">
                        <a:effectLst/>
                      </a:endParaRPr>
                    </a:p>
                  </a:txBody>
                  <a:tcPr anchor="b">
                    <a:solidFill>
                      <a:srgbClr val="FFC000"/>
                    </a:solidFill>
                  </a:tcPr>
                </a:tc>
                <a:extLst>
                  <a:ext uri="{0D108BD9-81ED-4DB2-BD59-A6C34878D82A}">
                    <a16:rowId xmlns:a16="http://schemas.microsoft.com/office/drawing/2014/main" val="17914374"/>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0,135 </a:t>
                      </a:r>
                      <a:endParaRPr lang="en-GB">
                        <a:effectLst/>
                      </a:endParaRPr>
                    </a:p>
                  </a:txBody>
                  <a:tcPr anchor="b">
                    <a:solidFill>
                      <a:srgbClr val="0070C0"/>
                    </a:solidFill>
                  </a:tcPr>
                </a:tc>
                <a:tc>
                  <a:txBody>
                    <a:bodyPr/>
                    <a:lstStyle/>
                    <a:p>
                      <a:pPr algn="l" rtl="0" fontAlgn="base"/>
                      <a:r>
                        <a:rPr lang="en-GB" sz="1100" dirty="0">
                          <a:effectLst/>
                        </a:rPr>
                        <a:t>0,108 </a:t>
                      </a:r>
                      <a:endParaRPr lang="en-GB">
                        <a:effectLst/>
                      </a:endParaRPr>
                    </a:p>
                  </a:txBody>
                  <a:tcPr anchor="b">
                    <a:solidFill>
                      <a:srgbClr val="0070C0"/>
                    </a:solidFill>
                  </a:tcPr>
                </a:tc>
                <a:tc>
                  <a:txBody>
                    <a:bodyPr/>
                    <a:lstStyle/>
                    <a:p>
                      <a:pPr algn="l" rtl="0" fontAlgn="base"/>
                      <a:r>
                        <a:rPr lang="en-GB" sz="1100" dirty="0">
                          <a:effectLst/>
                        </a:rPr>
                        <a:t>0,027 </a:t>
                      </a:r>
                      <a:endParaRPr lang="en-GB">
                        <a:effectLst/>
                      </a:endParaRPr>
                    </a:p>
                  </a:txBody>
                  <a:tcPr anchor="b">
                    <a:solidFill>
                      <a:srgbClr val="C00000"/>
                    </a:solidFill>
                  </a:tcPr>
                </a:tc>
                <a:extLst>
                  <a:ext uri="{0D108BD9-81ED-4DB2-BD59-A6C34878D82A}">
                    <a16:rowId xmlns:a16="http://schemas.microsoft.com/office/drawing/2014/main" val="1889779731"/>
                  </a:ext>
                </a:extLst>
              </a:tr>
            </a:tbl>
          </a:graphicData>
        </a:graphic>
      </p:graphicFrame>
      <p:graphicFrame>
        <p:nvGraphicFramePr>
          <p:cNvPr id="8" name="Tabella 7">
            <a:extLst>
              <a:ext uri="{FF2B5EF4-FFF2-40B4-BE49-F238E27FC236}">
                <a16:creationId xmlns:a16="http://schemas.microsoft.com/office/drawing/2014/main" id="{40E8A318-7441-417E-BD87-D2434D0F009C}"/>
              </a:ext>
            </a:extLst>
          </p:cNvPr>
          <p:cNvGraphicFramePr>
            <a:graphicFrameLocks noGrp="1"/>
          </p:cNvGraphicFramePr>
          <p:nvPr>
            <p:extLst>
              <p:ext uri="{D42A27DB-BD31-4B8C-83A1-F6EECF244321}">
                <p14:modId xmlns:p14="http://schemas.microsoft.com/office/powerpoint/2010/main" val="479919202"/>
              </p:ext>
            </p:extLst>
          </p:nvPr>
        </p:nvGraphicFramePr>
        <p:xfrm>
          <a:off x="3975237" y="3040380"/>
          <a:ext cx="4817370" cy="777240"/>
        </p:xfrm>
        <a:graphic>
          <a:graphicData uri="http://schemas.openxmlformats.org/drawingml/2006/table">
            <a:tbl>
              <a:tblPr firstRow="1" bandRow="1">
                <a:tableStyleId>{7DF18680-E054-41AD-8BC1-D1AEF772440D}</a:tableStyleId>
              </a:tblPr>
              <a:tblGrid>
                <a:gridCol w="1415103">
                  <a:extLst>
                    <a:ext uri="{9D8B030D-6E8A-4147-A177-3AD203B41FA5}">
                      <a16:colId xmlns:a16="http://schemas.microsoft.com/office/drawing/2014/main" val="2538811923"/>
                    </a:ext>
                  </a:extLst>
                </a:gridCol>
                <a:gridCol w="993581">
                  <a:extLst>
                    <a:ext uri="{9D8B030D-6E8A-4147-A177-3AD203B41FA5}">
                      <a16:colId xmlns:a16="http://schemas.microsoft.com/office/drawing/2014/main" val="2998207296"/>
                    </a:ext>
                  </a:extLst>
                </a:gridCol>
                <a:gridCol w="1204343">
                  <a:extLst>
                    <a:ext uri="{9D8B030D-6E8A-4147-A177-3AD203B41FA5}">
                      <a16:colId xmlns:a16="http://schemas.microsoft.com/office/drawing/2014/main" val="2237796058"/>
                    </a:ext>
                  </a:extLst>
                </a:gridCol>
                <a:gridCol w="1204343">
                  <a:extLst>
                    <a:ext uri="{9D8B030D-6E8A-4147-A177-3AD203B41FA5}">
                      <a16:colId xmlns:a16="http://schemas.microsoft.com/office/drawing/2014/main" val="4117864264"/>
                    </a:ext>
                  </a:extLst>
                </a:gridCol>
              </a:tblGrid>
              <a:tr h="209550">
                <a:tc>
                  <a:txBody>
                    <a:bodyPr/>
                    <a:lstStyle/>
                    <a:p>
                      <a:pPr algn="l" rtl="0" fontAlgn="base"/>
                      <a:r>
                        <a:rPr lang="en-GB" sz="1100" dirty="0">
                          <a:effectLst/>
                        </a:rPr>
                        <a:t>FAMILY 0.40 </a:t>
                      </a:r>
                      <a:endParaRPr lang="en-GB">
                        <a:effectLst/>
                      </a:endParaRPr>
                    </a:p>
                  </a:txBody>
                  <a:tcPr anchor="b">
                    <a:solidFill>
                      <a:schemeClr val="bg1">
                        <a:lumMod val="65000"/>
                      </a:schemeClr>
                    </a:solidFill>
                  </a:tcPr>
                </a:tc>
                <a:tc>
                  <a:txBody>
                    <a:bodyPr/>
                    <a:lstStyle/>
                    <a:p>
                      <a:pPr algn="l" rtl="0" fontAlgn="base"/>
                      <a:r>
                        <a:rPr lang="en-GB" sz="1100" dirty="0">
                          <a:effectLst/>
                        </a:rPr>
                        <a:t>Young 0.50 </a:t>
                      </a:r>
                      <a:endParaRPr lang="en-GB">
                        <a:effectLst/>
                      </a:endParaRPr>
                    </a:p>
                  </a:txBody>
                  <a:tcPr anchor="b">
                    <a:solidFill>
                      <a:schemeClr val="bg1">
                        <a:lumMod val="65000"/>
                      </a:schemeClr>
                    </a:solidFill>
                  </a:tcPr>
                </a:tc>
                <a:tc>
                  <a:txBody>
                    <a:bodyPr/>
                    <a:lstStyle/>
                    <a:p>
                      <a:pPr algn="l" rtl="0" fontAlgn="base"/>
                      <a:r>
                        <a:rPr lang="en-GB" sz="1100" dirty="0">
                          <a:effectLst/>
                        </a:rPr>
                        <a:t>Workers 0.40 </a:t>
                      </a:r>
                      <a:endParaRPr lang="en-GB">
                        <a:effectLst/>
                      </a:endParaRPr>
                    </a:p>
                  </a:txBody>
                  <a:tcPr anchor="b">
                    <a:solidFill>
                      <a:schemeClr val="bg1">
                        <a:lumMod val="65000"/>
                      </a:schemeClr>
                    </a:solidFill>
                  </a:tcPr>
                </a:tc>
                <a:tc>
                  <a:txBody>
                    <a:bodyPr/>
                    <a:lstStyle/>
                    <a:p>
                      <a:pPr algn="l" rtl="0" fontAlgn="base"/>
                      <a:r>
                        <a:rPr lang="en-GB" sz="1100" dirty="0">
                          <a:effectLst/>
                        </a:rPr>
                        <a:t>Retires 0.1 </a:t>
                      </a:r>
                      <a:endParaRPr lang="en-GB">
                        <a:effectLst/>
                      </a:endParaRPr>
                    </a:p>
                  </a:txBody>
                  <a:tcPr anchor="b">
                    <a:solidFill>
                      <a:schemeClr val="bg1">
                        <a:lumMod val="65000"/>
                      </a:schemeClr>
                    </a:solidFill>
                  </a:tcPr>
                </a:tc>
                <a:extLst>
                  <a:ext uri="{0D108BD9-81ED-4DB2-BD59-A6C34878D82A}">
                    <a16:rowId xmlns:a16="http://schemas.microsoft.com/office/drawing/2014/main" val="1160680119"/>
                  </a:ext>
                </a:extLst>
              </a:tr>
              <a:tr h="209550">
                <a:tc>
                  <a:txBody>
                    <a:bodyPr/>
                    <a:lstStyle/>
                    <a:p>
                      <a:pPr algn="l" rtl="0" fontAlgn="base"/>
                      <a:r>
                        <a:rPr lang="en-GB" sz="1100" dirty="0">
                          <a:effectLst/>
                        </a:rPr>
                        <a:t>Richer 0.55 </a:t>
                      </a:r>
                      <a:endParaRPr lang="en-GB">
                        <a:effectLst/>
                      </a:endParaRPr>
                    </a:p>
                  </a:txBody>
                  <a:tcPr anchor="b">
                    <a:solidFill>
                      <a:schemeClr val="bg1">
                        <a:lumMod val="65000"/>
                      </a:schemeClr>
                    </a:solidFill>
                  </a:tcPr>
                </a:tc>
                <a:tc>
                  <a:txBody>
                    <a:bodyPr/>
                    <a:lstStyle/>
                    <a:p>
                      <a:pPr algn="l" rtl="0" fontAlgn="base"/>
                      <a:r>
                        <a:rPr lang="en-GB" sz="1100" dirty="0">
                          <a:effectLst/>
                        </a:rPr>
                        <a:t>0,11 </a:t>
                      </a:r>
                      <a:endParaRPr lang="en-GB">
                        <a:effectLst/>
                      </a:endParaRPr>
                    </a:p>
                  </a:txBody>
                  <a:tcPr anchor="b">
                    <a:solidFill>
                      <a:srgbClr val="0070C0"/>
                    </a:solidFill>
                  </a:tcPr>
                </a:tc>
                <a:tc>
                  <a:txBody>
                    <a:bodyPr/>
                    <a:lstStyle/>
                    <a:p>
                      <a:pPr algn="l" rtl="0" fontAlgn="base"/>
                      <a:r>
                        <a:rPr lang="en-GB" sz="1100" dirty="0">
                          <a:effectLst/>
                        </a:rPr>
                        <a:t>0,088 </a:t>
                      </a:r>
                      <a:endParaRPr lang="en-GB">
                        <a:effectLst/>
                      </a:endParaRPr>
                    </a:p>
                  </a:txBody>
                  <a:tcPr anchor="b">
                    <a:solidFill>
                      <a:srgbClr val="FFC000"/>
                    </a:solidFill>
                  </a:tcPr>
                </a:tc>
                <a:tc>
                  <a:txBody>
                    <a:bodyPr/>
                    <a:lstStyle/>
                    <a:p>
                      <a:pPr algn="l" rtl="0" fontAlgn="base"/>
                      <a:r>
                        <a:rPr lang="en-GB" sz="1100" dirty="0">
                          <a:effectLst/>
                        </a:rPr>
                        <a:t>0,022 </a:t>
                      </a:r>
                      <a:endParaRPr lang="en-GB">
                        <a:effectLst/>
                      </a:endParaRPr>
                    </a:p>
                  </a:txBody>
                  <a:tcPr anchor="b">
                    <a:solidFill>
                      <a:srgbClr val="FFC000"/>
                    </a:solidFill>
                  </a:tcPr>
                </a:tc>
                <a:extLst>
                  <a:ext uri="{0D108BD9-81ED-4DB2-BD59-A6C34878D82A}">
                    <a16:rowId xmlns:a16="http://schemas.microsoft.com/office/drawing/2014/main" val="89364612"/>
                  </a:ext>
                </a:extLst>
              </a:tr>
              <a:tr h="209550">
                <a:tc>
                  <a:txBody>
                    <a:bodyPr/>
                    <a:lstStyle/>
                    <a:p>
                      <a:pPr algn="l" rtl="0" fontAlgn="base"/>
                      <a:r>
                        <a:rPr lang="en-GB" sz="1100" dirty="0">
                          <a:effectLst/>
                        </a:rPr>
                        <a:t>Normal 0.45 </a:t>
                      </a:r>
                      <a:endParaRPr lang="en-GB">
                        <a:effectLst/>
                      </a:endParaRPr>
                    </a:p>
                  </a:txBody>
                  <a:tcPr anchor="b">
                    <a:solidFill>
                      <a:schemeClr val="bg1">
                        <a:lumMod val="65000"/>
                      </a:schemeClr>
                    </a:solidFill>
                  </a:tcPr>
                </a:tc>
                <a:tc>
                  <a:txBody>
                    <a:bodyPr/>
                    <a:lstStyle/>
                    <a:p>
                      <a:pPr algn="l" rtl="0" fontAlgn="base"/>
                      <a:r>
                        <a:rPr lang="en-GB" sz="1100" dirty="0">
                          <a:effectLst/>
                        </a:rPr>
                        <a:t>0,09 </a:t>
                      </a:r>
                      <a:endParaRPr lang="en-GB">
                        <a:effectLst/>
                      </a:endParaRPr>
                    </a:p>
                  </a:txBody>
                  <a:tcPr anchor="b">
                    <a:solidFill>
                      <a:srgbClr val="FFC000"/>
                    </a:solidFill>
                  </a:tcPr>
                </a:tc>
                <a:tc>
                  <a:txBody>
                    <a:bodyPr/>
                    <a:lstStyle/>
                    <a:p>
                      <a:pPr algn="l" rtl="0" fontAlgn="base"/>
                      <a:r>
                        <a:rPr lang="en-GB" sz="1100" dirty="0">
                          <a:effectLst/>
                        </a:rPr>
                        <a:t>0,072 </a:t>
                      </a:r>
                      <a:endParaRPr lang="en-GB">
                        <a:effectLst/>
                      </a:endParaRPr>
                    </a:p>
                  </a:txBody>
                  <a:tcPr anchor="b">
                    <a:solidFill>
                      <a:srgbClr val="FFC000"/>
                    </a:solidFill>
                  </a:tcPr>
                </a:tc>
                <a:tc>
                  <a:txBody>
                    <a:bodyPr/>
                    <a:lstStyle/>
                    <a:p>
                      <a:pPr algn="l" rtl="0" fontAlgn="base"/>
                      <a:r>
                        <a:rPr lang="en-GB" sz="1100" dirty="0">
                          <a:effectLst/>
                        </a:rPr>
                        <a:t>0,018 </a:t>
                      </a:r>
                      <a:endParaRPr lang="en-GB">
                        <a:effectLst/>
                      </a:endParaRPr>
                    </a:p>
                  </a:txBody>
                  <a:tcPr anchor="b">
                    <a:solidFill>
                      <a:srgbClr val="C00000"/>
                    </a:solidFill>
                  </a:tcPr>
                </a:tc>
                <a:extLst>
                  <a:ext uri="{0D108BD9-81ED-4DB2-BD59-A6C34878D82A}">
                    <a16:rowId xmlns:a16="http://schemas.microsoft.com/office/drawing/2014/main" val="2637118799"/>
                  </a:ext>
                </a:extLst>
              </a:tr>
            </a:tbl>
          </a:graphicData>
        </a:graphic>
      </p:graphicFrame>
      <p:sp>
        <p:nvSpPr>
          <p:cNvPr id="9" name="CasellaDiTesto 8">
            <a:extLst>
              <a:ext uri="{FF2B5EF4-FFF2-40B4-BE49-F238E27FC236}">
                <a16:creationId xmlns:a16="http://schemas.microsoft.com/office/drawing/2014/main" id="{E454F37B-78D6-4892-9AAC-7724707FA7E7}"/>
              </a:ext>
            </a:extLst>
          </p:cNvPr>
          <p:cNvSpPr txBox="1"/>
          <p:nvPr/>
        </p:nvSpPr>
        <p:spPr>
          <a:xfrm>
            <a:off x="1547664" y="4190931"/>
            <a:ext cx="532518" cy="307777"/>
          </a:xfrm>
          <a:prstGeom prst="rect">
            <a:avLst/>
          </a:prstGeom>
          <a:noFill/>
        </p:spPr>
        <p:txBody>
          <a:bodyPr wrap="none" rtlCol="0">
            <a:spAutoFit/>
          </a:bodyPr>
          <a:lstStyle/>
          <a:p>
            <a:r>
              <a:rPr lang="it-IT" sz="1400" i="1" dirty="0"/>
              <a:t>0,65</a:t>
            </a:r>
          </a:p>
        </p:txBody>
      </p:sp>
      <p:sp>
        <p:nvSpPr>
          <p:cNvPr id="10" name="CasellaDiTesto 9">
            <a:extLst>
              <a:ext uri="{FF2B5EF4-FFF2-40B4-BE49-F238E27FC236}">
                <a16:creationId xmlns:a16="http://schemas.microsoft.com/office/drawing/2014/main" id="{14234EEC-C2B9-4D67-8FC0-99B9BA5DFABA}"/>
              </a:ext>
            </a:extLst>
          </p:cNvPr>
          <p:cNvSpPr txBox="1"/>
          <p:nvPr/>
        </p:nvSpPr>
        <p:spPr>
          <a:xfrm>
            <a:off x="551190" y="3897735"/>
            <a:ext cx="631904" cy="307777"/>
          </a:xfrm>
          <a:prstGeom prst="rect">
            <a:avLst/>
          </a:prstGeom>
          <a:noFill/>
        </p:spPr>
        <p:txBody>
          <a:bodyPr wrap="none" rtlCol="0">
            <a:spAutoFit/>
          </a:bodyPr>
          <a:lstStyle/>
          <a:p>
            <a:r>
              <a:rPr lang="it-IT" sz="1400" i="1" dirty="0"/>
              <a:t>0,305</a:t>
            </a:r>
          </a:p>
        </p:txBody>
      </p:sp>
      <p:sp>
        <p:nvSpPr>
          <p:cNvPr id="11" name="CasellaDiTesto 10">
            <a:extLst>
              <a:ext uri="{FF2B5EF4-FFF2-40B4-BE49-F238E27FC236}">
                <a16:creationId xmlns:a16="http://schemas.microsoft.com/office/drawing/2014/main" id="{EAC72535-EE37-4773-94D2-3017E33CF5F5}"/>
              </a:ext>
            </a:extLst>
          </p:cNvPr>
          <p:cNvSpPr txBox="1"/>
          <p:nvPr/>
        </p:nvSpPr>
        <p:spPr>
          <a:xfrm>
            <a:off x="971600" y="3260033"/>
            <a:ext cx="631904" cy="307777"/>
          </a:xfrm>
          <a:prstGeom prst="rect">
            <a:avLst/>
          </a:prstGeom>
          <a:noFill/>
        </p:spPr>
        <p:txBody>
          <a:bodyPr wrap="square" rtlCol="0">
            <a:spAutoFit/>
          </a:bodyPr>
          <a:lstStyle/>
          <a:p>
            <a:r>
              <a:rPr lang="it-IT" sz="1400" i="1" dirty="0"/>
              <a:t>0,045</a:t>
            </a:r>
          </a:p>
        </p:txBody>
      </p:sp>
    </p:spTree>
    <p:extLst>
      <p:ext uri="{BB962C8B-B14F-4D97-AF65-F5344CB8AC3E}">
        <p14:creationId xmlns:p14="http://schemas.microsoft.com/office/powerpoint/2010/main" val="187257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E247A2-758D-4AC6-BF37-E19A51583476}"/>
              </a:ext>
            </a:extLst>
          </p:cNvPr>
          <p:cNvSpPr>
            <a:spLocks noGrp="1"/>
          </p:cNvSpPr>
          <p:nvPr>
            <p:ph type="title"/>
          </p:nvPr>
        </p:nvSpPr>
        <p:spPr/>
        <p:txBody>
          <a:bodyPr/>
          <a:lstStyle/>
          <a:p>
            <a:r>
              <a:rPr lang="en-GB" dirty="0"/>
              <a:t>Classes: Description</a:t>
            </a:r>
          </a:p>
        </p:txBody>
      </p:sp>
      <p:sp>
        <p:nvSpPr>
          <p:cNvPr id="4" name="Segnaposto numero diapositiva 3">
            <a:extLst>
              <a:ext uri="{FF2B5EF4-FFF2-40B4-BE49-F238E27FC236}">
                <a16:creationId xmlns:a16="http://schemas.microsoft.com/office/drawing/2014/main" id="{1F42B96A-DC32-40CE-A5BB-9155421755F6}"/>
              </a:ext>
            </a:extLst>
          </p:cNvPr>
          <p:cNvSpPr>
            <a:spLocks noGrp="1"/>
          </p:cNvSpPr>
          <p:nvPr>
            <p:ph type="sldNum" sz="quarter" idx="10"/>
          </p:nvPr>
        </p:nvSpPr>
        <p:spPr/>
        <p:txBody>
          <a:bodyPr/>
          <a:lstStyle/>
          <a:p>
            <a:fld id="{FE575B20-646B-44A6-B32B-8B9F7AC502D9}" type="slidenum">
              <a:rPr lang="it-IT" altLang="en-US" smtClean="0"/>
              <a:pPr/>
              <a:t>5</a:t>
            </a:fld>
            <a:endParaRPr lang="it-IT" altLang="en-US"/>
          </a:p>
        </p:txBody>
      </p:sp>
      <p:sp>
        <p:nvSpPr>
          <p:cNvPr id="10" name="CasellaDiTesto 9">
            <a:extLst>
              <a:ext uri="{FF2B5EF4-FFF2-40B4-BE49-F238E27FC236}">
                <a16:creationId xmlns:a16="http://schemas.microsoft.com/office/drawing/2014/main" id="{5863165D-777F-476B-BEC1-30A5C044953F}"/>
              </a:ext>
            </a:extLst>
          </p:cNvPr>
          <p:cNvSpPr txBox="1"/>
          <p:nvPr/>
        </p:nvSpPr>
        <p:spPr>
          <a:xfrm>
            <a:off x="3200400" y="3200400"/>
            <a:ext cx="2743200" cy="90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Segoe UI"/>
              <a:cs typeface="Segoe UI"/>
            </a:endParaRPr>
          </a:p>
          <a:p>
            <a:endParaRPr lang="en-US" dirty="0"/>
          </a:p>
        </p:txBody>
      </p:sp>
      <p:sp>
        <p:nvSpPr>
          <p:cNvPr id="9" name="Rettangolo 8">
            <a:extLst>
              <a:ext uri="{FF2B5EF4-FFF2-40B4-BE49-F238E27FC236}">
                <a16:creationId xmlns:a16="http://schemas.microsoft.com/office/drawing/2014/main" id="{E40172AC-CECF-4118-8E92-D0D9648B099B}"/>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
        <p:nvSpPr>
          <p:cNvPr id="3" name="Segnaposto contenuto 2">
            <a:extLst>
              <a:ext uri="{FF2B5EF4-FFF2-40B4-BE49-F238E27FC236}">
                <a16:creationId xmlns:a16="http://schemas.microsoft.com/office/drawing/2014/main" id="{640BAB86-9E99-43A3-892D-60A3970C28A0}"/>
              </a:ext>
            </a:extLst>
          </p:cNvPr>
          <p:cNvSpPr>
            <a:spLocks noGrp="1"/>
          </p:cNvSpPr>
          <p:nvPr>
            <p:ph idx="1"/>
          </p:nvPr>
        </p:nvSpPr>
        <p:spPr>
          <a:xfrm>
            <a:off x="323528" y="1052736"/>
            <a:ext cx="8229600" cy="4953000"/>
          </a:xfrm>
        </p:spPr>
        <p:txBody>
          <a:bodyPr/>
          <a:lstStyle/>
          <a:p>
            <a:pPr>
              <a:buFont typeface="Wingdings" panose="05000000000000000000" pitchFamily="2" charset="2"/>
              <a:buChar char="§"/>
            </a:pPr>
            <a:r>
              <a:rPr lang="en-GB" sz="1400" dirty="0"/>
              <a:t>Giving the same amount of people that visit our Ads in the three classes, the first class will be the one where we expect the most clicks, than comes the second class, and the third.</a:t>
            </a: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chemeClr val="accent6"/>
                </a:solidFill>
              </a:rPr>
              <a:t>1° Class: </a:t>
            </a:r>
            <a:r>
              <a:rPr lang="en-GB" sz="1400" i="1" dirty="0"/>
              <a:t>Young students, young workers or young families with good economic wellness. (Assumption that they will be more interested in our product)</a:t>
            </a:r>
          </a:p>
          <a:p>
            <a:pPr lvl="3"/>
            <a:endParaRPr lang="en-GB" sz="1200" i="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FFFF00"/>
                </a:solidFill>
              </a:rPr>
              <a:t>2° Class: </a:t>
            </a:r>
            <a:r>
              <a:rPr lang="en-GB" sz="1400" i="1" dirty="0"/>
              <a:t>Older families or retired couples, less inclined in spending money in a commodity like this product, but still have a good economic situation.</a:t>
            </a:r>
            <a:endParaRPr lang="en-GB" sz="1800" b="1" dirty="0"/>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endParaRPr lang="en-GB" sz="1800" b="1" dirty="0">
              <a:solidFill>
                <a:schemeClr val="accent6"/>
              </a:solidFill>
            </a:endParaRPr>
          </a:p>
          <a:p>
            <a:pPr>
              <a:buFont typeface="Wingdings" panose="05000000000000000000" pitchFamily="2" charset="2"/>
              <a:buChar char="§"/>
            </a:pPr>
            <a:r>
              <a:rPr lang="en-GB" sz="1800" b="1" dirty="0">
                <a:solidFill>
                  <a:srgbClr val="C00000"/>
                </a:solidFill>
              </a:rPr>
              <a:t>3° Class: </a:t>
            </a:r>
            <a:r>
              <a:rPr lang="en-GB" sz="1400" i="1" dirty="0"/>
              <a:t>People almost not interested in our product, for interests or less economic availability</a:t>
            </a:r>
            <a:endParaRPr lang="it-IT" sz="1800" dirty="0">
              <a:solidFill>
                <a:srgbClr val="C00000"/>
              </a:solidFill>
            </a:endParaRPr>
          </a:p>
        </p:txBody>
      </p:sp>
    </p:spTree>
    <p:extLst>
      <p:ext uri="{BB962C8B-B14F-4D97-AF65-F5344CB8AC3E}">
        <p14:creationId xmlns:p14="http://schemas.microsoft.com/office/powerpoint/2010/main" val="272250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C2B0E5-7FD8-4889-9206-D213729CB01F}"/>
              </a:ext>
            </a:extLst>
          </p:cNvPr>
          <p:cNvSpPr>
            <a:spLocks noGrp="1"/>
          </p:cNvSpPr>
          <p:nvPr>
            <p:ph type="title"/>
          </p:nvPr>
        </p:nvSpPr>
        <p:spPr/>
        <p:txBody>
          <a:bodyPr/>
          <a:lstStyle/>
          <a:p>
            <a:r>
              <a:rPr lang="en-GB" dirty="0"/>
              <a:t>Sub-Campaign definition</a:t>
            </a:r>
            <a:endParaRPr lang="it-IT" dirty="0"/>
          </a:p>
        </p:txBody>
      </p:sp>
      <p:sp>
        <p:nvSpPr>
          <p:cNvPr id="3" name="Segnaposto contenuto 2">
            <a:extLst>
              <a:ext uri="{FF2B5EF4-FFF2-40B4-BE49-F238E27FC236}">
                <a16:creationId xmlns:a16="http://schemas.microsoft.com/office/drawing/2014/main" id="{6CBDB176-C7EB-4639-907C-D1DA0823559C}"/>
              </a:ext>
            </a:extLst>
          </p:cNvPr>
          <p:cNvSpPr>
            <a:spLocks noGrp="1"/>
          </p:cNvSpPr>
          <p:nvPr>
            <p:ph idx="1"/>
          </p:nvPr>
        </p:nvSpPr>
        <p:spPr/>
        <p:txBody>
          <a:bodyPr/>
          <a:lstStyle/>
          <a:p>
            <a:r>
              <a:rPr lang="en-GB" sz="1800" dirty="0"/>
              <a:t>We have identified 5 different sub-campaigns:</a:t>
            </a:r>
          </a:p>
          <a:p>
            <a:endParaRPr lang="it-IT" sz="1800" dirty="0"/>
          </a:p>
          <a:p>
            <a:pPr lvl="0"/>
            <a:r>
              <a:rPr lang="en-GB" sz="1800" dirty="0"/>
              <a:t>Search advertising:</a:t>
            </a:r>
            <a:endParaRPr lang="it-IT" sz="1800" dirty="0"/>
          </a:p>
          <a:p>
            <a:pPr lvl="1"/>
            <a:r>
              <a:rPr lang="en-GB" sz="1800" b="1" i="1" dirty="0"/>
              <a:t>Google</a:t>
            </a:r>
            <a:endParaRPr lang="it-IT" sz="1800" dirty="0"/>
          </a:p>
          <a:p>
            <a:pPr lvl="1"/>
            <a:r>
              <a:rPr lang="en-GB" sz="1800" b="1" i="1" dirty="0"/>
              <a:t>Bing</a:t>
            </a:r>
          </a:p>
          <a:p>
            <a:pPr lvl="1"/>
            <a:endParaRPr lang="it-IT" sz="1800" dirty="0"/>
          </a:p>
          <a:p>
            <a:pPr lvl="0"/>
            <a:r>
              <a:rPr lang="en-GB" sz="1800" dirty="0"/>
              <a:t>Display Advertising:</a:t>
            </a:r>
            <a:endParaRPr lang="it-IT" sz="1800" dirty="0"/>
          </a:p>
          <a:p>
            <a:pPr lvl="1"/>
            <a:r>
              <a:rPr lang="en-GB" sz="1800" b="1" i="1" dirty="0"/>
              <a:t>YouTube</a:t>
            </a:r>
          </a:p>
          <a:p>
            <a:pPr lvl="1"/>
            <a:endParaRPr lang="it-IT" sz="1800" dirty="0"/>
          </a:p>
          <a:p>
            <a:pPr lvl="0"/>
            <a:r>
              <a:rPr lang="en-GB" sz="1800" dirty="0"/>
              <a:t>Social advertising:</a:t>
            </a:r>
            <a:endParaRPr lang="it-IT" sz="1800" dirty="0"/>
          </a:p>
          <a:p>
            <a:pPr lvl="1"/>
            <a:r>
              <a:rPr lang="en-GB" sz="1800" b="1" i="1" dirty="0"/>
              <a:t>Facebook</a:t>
            </a:r>
            <a:endParaRPr lang="it-IT" sz="1800" dirty="0"/>
          </a:p>
          <a:p>
            <a:pPr lvl="1"/>
            <a:r>
              <a:rPr lang="en-GB" sz="1800" b="1" i="1" dirty="0"/>
              <a:t>Instagram</a:t>
            </a:r>
            <a:endParaRPr lang="it-IT" sz="1800" dirty="0"/>
          </a:p>
          <a:p>
            <a:endParaRPr lang="it-IT" dirty="0"/>
          </a:p>
        </p:txBody>
      </p:sp>
      <p:sp>
        <p:nvSpPr>
          <p:cNvPr id="4" name="Segnaposto numero diapositiva 3">
            <a:extLst>
              <a:ext uri="{FF2B5EF4-FFF2-40B4-BE49-F238E27FC236}">
                <a16:creationId xmlns:a16="http://schemas.microsoft.com/office/drawing/2014/main" id="{748167B4-2B55-4E87-87C7-42700D3C717C}"/>
              </a:ext>
            </a:extLst>
          </p:cNvPr>
          <p:cNvSpPr>
            <a:spLocks noGrp="1"/>
          </p:cNvSpPr>
          <p:nvPr>
            <p:ph type="sldNum" sz="quarter" idx="10"/>
          </p:nvPr>
        </p:nvSpPr>
        <p:spPr/>
        <p:txBody>
          <a:bodyPr/>
          <a:lstStyle/>
          <a:p>
            <a:fld id="{FE575B20-646B-44A6-B32B-8B9F7AC502D9}" type="slidenum">
              <a:rPr lang="it-IT" altLang="en-US" smtClean="0"/>
              <a:pPr/>
              <a:t>6</a:t>
            </a:fld>
            <a:endParaRPr lang="it-IT" altLang="en-US" dirty="0"/>
          </a:p>
        </p:txBody>
      </p:sp>
      <p:pic>
        <p:nvPicPr>
          <p:cNvPr id="5" name="Immagine 4">
            <a:extLst>
              <a:ext uri="{FF2B5EF4-FFF2-40B4-BE49-F238E27FC236}">
                <a16:creationId xmlns:a16="http://schemas.microsoft.com/office/drawing/2014/main" id="{1C6994A4-1E4A-4634-B11E-0DC06EFC3955}"/>
              </a:ext>
            </a:extLst>
          </p:cNvPr>
          <p:cNvPicPr>
            <a:picLocks noChangeAspect="1"/>
          </p:cNvPicPr>
          <p:nvPr/>
        </p:nvPicPr>
        <p:blipFill>
          <a:blip r:embed="rId2"/>
          <a:stretch>
            <a:fillRect/>
          </a:stretch>
        </p:blipFill>
        <p:spPr>
          <a:xfrm>
            <a:off x="4716016" y="1607166"/>
            <a:ext cx="3853235" cy="1580227"/>
          </a:xfrm>
          <a:prstGeom prst="rect">
            <a:avLst/>
          </a:prstGeom>
        </p:spPr>
      </p:pic>
      <p:pic>
        <p:nvPicPr>
          <p:cNvPr id="6" name="Immagine 5">
            <a:extLst>
              <a:ext uri="{FF2B5EF4-FFF2-40B4-BE49-F238E27FC236}">
                <a16:creationId xmlns:a16="http://schemas.microsoft.com/office/drawing/2014/main" id="{80ED687F-AAD4-4872-B269-2BBDC26372D8}"/>
              </a:ext>
            </a:extLst>
          </p:cNvPr>
          <p:cNvPicPr>
            <a:picLocks noChangeAspect="1"/>
          </p:cNvPicPr>
          <p:nvPr/>
        </p:nvPicPr>
        <p:blipFill>
          <a:blip r:embed="rId3"/>
          <a:stretch>
            <a:fillRect/>
          </a:stretch>
        </p:blipFill>
        <p:spPr>
          <a:xfrm>
            <a:off x="4716016" y="3491494"/>
            <a:ext cx="3033713" cy="2533650"/>
          </a:xfrm>
          <a:prstGeom prst="rect">
            <a:avLst/>
          </a:prstGeom>
        </p:spPr>
      </p:pic>
      <p:sp>
        <p:nvSpPr>
          <p:cNvPr id="7" name="Rettangolo 6">
            <a:extLst>
              <a:ext uri="{FF2B5EF4-FFF2-40B4-BE49-F238E27FC236}">
                <a16:creationId xmlns:a16="http://schemas.microsoft.com/office/drawing/2014/main" id="{C9990348-89E0-42FB-ABA4-1E902AF3F9DE}"/>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93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63BB08-3299-4B99-91C1-22016B71F65C}"/>
              </a:ext>
            </a:extLst>
          </p:cNvPr>
          <p:cNvSpPr>
            <a:spLocks noGrp="1"/>
          </p:cNvSpPr>
          <p:nvPr>
            <p:ph type="title"/>
          </p:nvPr>
        </p:nvSpPr>
        <p:spPr>
          <a:xfrm>
            <a:off x="719138" y="260648"/>
            <a:ext cx="6877198" cy="504056"/>
          </a:xfrm>
        </p:spPr>
        <p:txBody>
          <a:bodyPr/>
          <a:lstStyle/>
          <a:p>
            <a:r>
              <a:rPr lang="it-IT" dirty="0" err="1"/>
              <a:t>Average</a:t>
            </a:r>
            <a:r>
              <a:rPr lang="it-IT" dirty="0"/>
              <a:t> </a:t>
            </a:r>
            <a:r>
              <a:rPr lang="it-IT" dirty="0" err="1"/>
              <a:t>daily</a:t>
            </a:r>
            <a:r>
              <a:rPr lang="it-IT" dirty="0"/>
              <a:t> budgets/clicks </a:t>
            </a:r>
            <a:r>
              <a:rPr lang="it-IT" dirty="0" err="1"/>
              <a:t>curves</a:t>
            </a:r>
            <a:r>
              <a:rPr lang="it-IT" dirty="0"/>
              <a:t> </a:t>
            </a:r>
            <a:r>
              <a:rPr lang="it-IT" dirty="0" err="1"/>
              <a:t>assumptions</a:t>
            </a:r>
            <a:endParaRPr lang="it-IT" dirty="0"/>
          </a:p>
        </p:txBody>
      </p:sp>
      <p:sp>
        <p:nvSpPr>
          <p:cNvPr id="3" name="Segnaposto contenuto 2">
            <a:extLst>
              <a:ext uri="{FF2B5EF4-FFF2-40B4-BE49-F238E27FC236}">
                <a16:creationId xmlns:a16="http://schemas.microsoft.com/office/drawing/2014/main" id="{1BA00FF9-B7D8-412A-975D-D6C64897A38A}"/>
              </a:ext>
            </a:extLst>
          </p:cNvPr>
          <p:cNvSpPr>
            <a:spLocks noGrp="1"/>
          </p:cNvSpPr>
          <p:nvPr>
            <p:ph idx="1"/>
          </p:nvPr>
        </p:nvSpPr>
        <p:spPr/>
        <p:txBody>
          <a:bodyPr/>
          <a:lstStyle/>
          <a:p>
            <a:endParaRPr lang="it-IT" sz="1600" dirty="0"/>
          </a:p>
          <a:p>
            <a:r>
              <a:rPr lang="it-IT" sz="1600" dirty="0"/>
              <a:t>Three </a:t>
            </a:r>
            <a:r>
              <a:rPr lang="it-IT" sz="1600" dirty="0" err="1"/>
              <a:t>levels</a:t>
            </a:r>
            <a:r>
              <a:rPr lang="it-IT" sz="1600" dirty="0"/>
              <a:t> of maximum clicks </a:t>
            </a:r>
            <a:r>
              <a:rPr lang="it-IT" sz="1600" dirty="0" err="1"/>
              <a:t>limit</a:t>
            </a:r>
            <a:r>
              <a:rPr lang="it-IT" sz="1600" dirty="0"/>
              <a:t>, due to the </a:t>
            </a:r>
            <a:r>
              <a:rPr lang="it-IT" sz="1600" dirty="0" err="1"/>
              <a:t>auction</a:t>
            </a:r>
            <a:r>
              <a:rPr lang="it-IT" sz="1600" dirty="0"/>
              <a:t> </a:t>
            </a:r>
            <a:r>
              <a:rPr lang="it-IT" sz="1600" dirty="0" err="1"/>
              <a:t>mechanism</a:t>
            </a:r>
            <a:r>
              <a:rPr lang="it-IT" sz="1600" dirty="0"/>
              <a:t>:</a:t>
            </a:r>
          </a:p>
          <a:p>
            <a:endParaRPr lang="it-IT" sz="1600" dirty="0"/>
          </a:p>
          <a:p>
            <a:pPr lvl="1"/>
            <a:r>
              <a:rPr lang="it-IT" sz="1600" b="1" dirty="0"/>
              <a:t>High</a:t>
            </a:r>
            <a:r>
              <a:rPr lang="it-IT" sz="1600" dirty="0"/>
              <a:t> = 90 clicks</a:t>
            </a:r>
          </a:p>
          <a:p>
            <a:pPr lvl="1"/>
            <a:r>
              <a:rPr lang="it-IT" sz="1600" b="1" dirty="0"/>
              <a:t>Medium</a:t>
            </a:r>
            <a:r>
              <a:rPr lang="it-IT" sz="1600" dirty="0"/>
              <a:t> = 60 clicks</a:t>
            </a:r>
          </a:p>
          <a:p>
            <a:pPr lvl="1"/>
            <a:r>
              <a:rPr lang="it-IT" sz="1600" b="1" dirty="0"/>
              <a:t>Low</a:t>
            </a:r>
            <a:r>
              <a:rPr lang="it-IT" sz="1600" dirty="0"/>
              <a:t> = 40 clicks</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err="1"/>
              <a:t>We</a:t>
            </a:r>
            <a:r>
              <a:rPr lang="it-IT" sz="1600" dirty="0"/>
              <a:t> </a:t>
            </a:r>
            <a:r>
              <a:rPr lang="it-IT" sz="1600" dirty="0" err="1"/>
              <a:t>have</a:t>
            </a:r>
            <a:r>
              <a:rPr lang="it-IT" sz="1600" dirty="0"/>
              <a:t> </a:t>
            </a:r>
            <a:r>
              <a:rPr lang="it-IT" sz="1600" dirty="0" err="1"/>
              <a:t>used</a:t>
            </a:r>
            <a:r>
              <a:rPr lang="it-IT" sz="1600" dirty="0"/>
              <a:t> a </a:t>
            </a:r>
            <a:r>
              <a:rPr lang="it-IT" sz="1600" dirty="0" err="1"/>
              <a:t>composition</a:t>
            </a:r>
            <a:r>
              <a:rPr lang="it-IT" sz="1600" dirty="0"/>
              <a:t> of </a:t>
            </a:r>
            <a:r>
              <a:rPr lang="it-IT" sz="1600" b="1" i="1" dirty="0" err="1"/>
              <a:t>sigmoid</a:t>
            </a:r>
            <a:r>
              <a:rPr lang="it-IT" sz="1600" b="1" i="1" dirty="0"/>
              <a:t> </a:t>
            </a:r>
            <a:r>
              <a:rPr lang="it-IT" sz="1600" b="1" i="1" dirty="0" err="1"/>
              <a:t>function</a:t>
            </a:r>
            <a:r>
              <a:rPr lang="it-IT" sz="1600" b="1" i="1" dirty="0"/>
              <a:t> </a:t>
            </a:r>
            <a:r>
              <a:rPr lang="it-IT" sz="1600" dirty="0"/>
              <a:t>(</a:t>
            </a:r>
            <a:r>
              <a:rPr lang="it-IT" sz="1600" dirty="0" err="1"/>
              <a:t>taking</a:t>
            </a:r>
            <a:r>
              <a:rPr lang="it-IT" sz="1600" dirty="0"/>
              <a:t> just the positive part) to estimate the </a:t>
            </a:r>
            <a:r>
              <a:rPr lang="it-IT" sz="1600" dirty="0" err="1"/>
              <a:t>behaviour</a:t>
            </a:r>
            <a:r>
              <a:rPr lang="it-IT" sz="1600" dirty="0"/>
              <a:t> of the </a:t>
            </a:r>
            <a:r>
              <a:rPr lang="it-IT" sz="1600" dirty="0" err="1"/>
              <a:t>real</a:t>
            </a:r>
            <a:r>
              <a:rPr lang="it-IT" sz="1600" dirty="0"/>
              <a:t> world </a:t>
            </a:r>
            <a:r>
              <a:rPr lang="it-IT" sz="1600" dirty="0" err="1"/>
              <a:t>curves</a:t>
            </a:r>
            <a:r>
              <a:rPr lang="it-IT" sz="1600" dirty="0"/>
              <a:t>.</a:t>
            </a:r>
          </a:p>
          <a:p>
            <a:pPr indent="-285750">
              <a:buFont typeface="Arial" panose="020B0604020202020204" pitchFamily="34" charset="0"/>
              <a:buChar char="•"/>
            </a:pPr>
            <a:endParaRPr lang="it-IT" sz="1600" dirty="0"/>
          </a:p>
          <a:p>
            <a:pPr indent="-285750">
              <a:buFont typeface="Arial" panose="020B0604020202020204" pitchFamily="34" charset="0"/>
              <a:buChar char="•"/>
            </a:pPr>
            <a:endParaRPr lang="it-IT" sz="1600" dirty="0"/>
          </a:p>
          <a:p>
            <a:pPr indent="-285750">
              <a:buFont typeface="Arial" panose="020B0604020202020204" pitchFamily="34" charset="0"/>
              <a:buChar char="•"/>
            </a:pPr>
            <a:r>
              <a:rPr lang="it-IT" sz="1600" dirty="0"/>
              <a:t>Once </a:t>
            </a:r>
            <a:r>
              <a:rPr lang="it-IT" sz="1600" dirty="0" err="1"/>
              <a:t>generated</a:t>
            </a:r>
            <a:r>
              <a:rPr lang="it-IT" sz="1600" dirty="0"/>
              <a:t> </a:t>
            </a:r>
            <a:r>
              <a:rPr lang="it-IT" sz="1600" dirty="0" err="1"/>
              <a:t>all</a:t>
            </a:r>
            <a:r>
              <a:rPr lang="it-IT" sz="1600" dirty="0"/>
              <a:t> the </a:t>
            </a:r>
            <a:r>
              <a:rPr lang="it-IT" sz="1600" dirty="0" err="1"/>
              <a:t>curves</a:t>
            </a:r>
            <a:r>
              <a:rPr lang="it-IT" sz="1600" dirty="0"/>
              <a:t> for a sub-</a:t>
            </a:r>
            <a:r>
              <a:rPr lang="it-IT" sz="1600" dirty="0" err="1"/>
              <a:t>campaign</a:t>
            </a:r>
            <a:r>
              <a:rPr lang="it-IT" sz="1600" dirty="0"/>
              <a:t>, the </a:t>
            </a:r>
            <a:r>
              <a:rPr lang="it-IT" sz="1600" i="1" dirty="0" err="1"/>
              <a:t>aggregated</a:t>
            </a:r>
            <a:r>
              <a:rPr lang="it-IT" sz="1600" dirty="0"/>
              <a:t> one </a:t>
            </a:r>
            <a:r>
              <a:rPr lang="it-IT" sz="1600" dirty="0" err="1"/>
              <a:t>is</a:t>
            </a:r>
            <a:r>
              <a:rPr lang="it-IT" sz="1600" dirty="0"/>
              <a:t> </a:t>
            </a:r>
            <a:r>
              <a:rPr lang="it-IT" sz="1600" dirty="0" err="1"/>
              <a:t>achieved</a:t>
            </a:r>
            <a:r>
              <a:rPr lang="it-IT" sz="1600" dirty="0"/>
              <a:t> by </a:t>
            </a:r>
            <a:r>
              <a:rPr lang="it-IT" sz="1600" i="1" dirty="0" err="1"/>
              <a:t>weighted</a:t>
            </a:r>
            <a:r>
              <a:rPr lang="it-IT" sz="1600" i="1" dirty="0"/>
              <a:t> </a:t>
            </a:r>
            <a:r>
              <a:rPr lang="it-IT" sz="1600" i="1" dirty="0" err="1"/>
              <a:t>average</a:t>
            </a:r>
            <a:r>
              <a:rPr lang="it-IT" sz="1600" i="1" dirty="0"/>
              <a:t> </a:t>
            </a:r>
            <a:r>
              <a:rPr lang="it-IT" sz="1600" dirty="0" err="1"/>
              <a:t>between</a:t>
            </a:r>
            <a:r>
              <a:rPr lang="it-IT" sz="1600" dirty="0"/>
              <a:t> the </a:t>
            </a:r>
            <a:r>
              <a:rPr lang="it-IT" sz="1600" dirty="0" err="1"/>
              <a:t>three</a:t>
            </a:r>
            <a:r>
              <a:rPr lang="it-IT" sz="1600" dirty="0"/>
              <a:t> class, </a:t>
            </a:r>
            <a:r>
              <a:rPr lang="it-IT" sz="1600" dirty="0" err="1"/>
              <a:t>according</a:t>
            </a:r>
            <a:r>
              <a:rPr lang="it-IT" sz="1600" dirty="0"/>
              <a:t> to the </a:t>
            </a:r>
            <a:r>
              <a:rPr lang="it-IT" sz="1600" dirty="0" err="1"/>
              <a:t>probability</a:t>
            </a:r>
            <a:r>
              <a:rPr lang="it-IT" sz="1600" dirty="0"/>
              <a:t> of </a:t>
            </a:r>
            <a:r>
              <a:rPr lang="it-IT" sz="1600" dirty="0" err="1"/>
              <a:t>belonging</a:t>
            </a:r>
            <a:r>
              <a:rPr lang="it-IT" sz="1600" dirty="0"/>
              <a:t> to </a:t>
            </a:r>
            <a:r>
              <a:rPr lang="it-IT" sz="1600" dirty="0" err="1"/>
              <a:t>each</a:t>
            </a:r>
            <a:r>
              <a:rPr lang="it-IT" sz="1600" dirty="0"/>
              <a:t> class.</a:t>
            </a:r>
          </a:p>
          <a:p>
            <a:pPr marL="57150" indent="0"/>
            <a:endParaRPr lang="it-IT" sz="1600" dirty="0"/>
          </a:p>
        </p:txBody>
      </p:sp>
      <p:sp>
        <p:nvSpPr>
          <p:cNvPr id="4" name="Segnaposto numero diapositiva 3">
            <a:extLst>
              <a:ext uri="{FF2B5EF4-FFF2-40B4-BE49-F238E27FC236}">
                <a16:creationId xmlns:a16="http://schemas.microsoft.com/office/drawing/2014/main" id="{6ACDC5C1-C606-4E42-83BC-DBF6B4903001}"/>
              </a:ext>
            </a:extLst>
          </p:cNvPr>
          <p:cNvSpPr>
            <a:spLocks noGrp="1"/>
          </p:cNvSpPr>
          <p:nvPr>
            <p:ph type="sldNum" sz="quarter" idx="10"/>
          </p:nvPr>
        </p:nvSpPr>
        <p:spPr/>
        <p:txBody>
          <a:bodyPr/>
          <a:lstStyle/>
          <a:p>
            <a:fld id="{FE575B20-646B-44A6-B32B-8B9F7AC502D9}" type="slidenum">
              <a:rPr lang="it-IT" altLang="en-US" smtClean="0"/>
              <a:pPr/>
              <a:t>7</a:t>
            </a:fld>
            <a:endParaRPr lang="it-IT" altLang="en-US" dirty="0"/>
          </a:p>
        </p:txBody>
      </p:sp>
      <p:sp>
        <p:nvSpPr>
          <p:cNvPr id="5" name="Rettangolo 4">
            <a:extLst>
              <a:ext uri="{FF2B5EF4-FFF2-40B4-BE49-F238E27FC236}">
                <a16:creationId xmlns:a16="http://schemas.microsoft.com/office/drawing/2014/main" id="{0D1340B7-DFDC-476D-805C-BC8CE2EA3909}"/>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64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B4851-2CB6-4653-95E7-84A20052C3F0}"/>
              </a:ext>
            </a:extLst>
          </p:cNvPr>
          <p:cNvSpPr>
            <a:spLocks noGrp="1"/>
          </p:cNvSpPr>
          <p:nvPr>
            <p:ph type="title"/>
          </p:nvPr>
        </p:nvSpPr>
        <p:spPr/>
        <p:txBody>
          <a:bodyPr/>
          <a:lstStyle/>
          <a:p>
            <a:r>
              <a:rPr lang="it-IT" dirty="0" err="1"/>
              <a:t>Curves</a:t>
            </a:r>
            <a:r>
              <a:rPr lang="it-IT" dirty="0"/>
              <a:t> </a:t>
            </a:r>
            <a:r>
              <a:rPr lang="it-IT" dirty="0" err="1"/>
              <a:t>aggregation</a:t>
            </a:r>
            <a:r>
              <a:rPr lang="it-IT" dirty="0"/>
              <a:t>: Google sub-</a:t>
            </a:r>
            <a:r>
              <a:rPr lang="it-IT" dirty="0" err="1"/>
              <a:t>campaign</a:t>
            </a:r>
            <a:endParaRPr lang="it-IT" dirty="0"/>
          </a:p>
        </p:txBody>
      </p:sp>
      <p:sp>
        <p:nvSpPr>
          <p:cNvPr id="3" name="Segnaposto contenuto 2">
            <a:extLst>
              <a:ext uri="{FF2B5EF4-FFF2-40B4-BE49-F238E27FC236}">
                <a16:creationId xmlns:a16="http://schemas.microsoft.com/office/drawing/2014/main" id="{5688D4DD-59AF-42B6-80AC-0DBA123E908B}"/>
              </a:ext>
            </a:extLst>
          </p:cNvPr>
          <p:cNvSpPr>
            <a:spLocks noGrp="1"/>
          </p:cNvSpPr>
          <p:nvPr>
            <p:ph idx="1"/>
          </p:nvPr>
        </p:nvSpPr>
        <p:spPr>
          <a:xfrm>
            <a:off x="719138" y="1066800"/>
            <a:ext cx="5797078" cy="244475"/>
          </a:xfrm>
        </p:spPr>
        <p:txBody>
          <a:bodyPr/>
          <a:lstStyle/>
          <a:p>
            <a:r>
              <a:rPr lang="it-IT" sz="1800" dirty="0" err="1"/>
              <a:t>These</a:t>
            </a:r>
            <a:r>
              <a:rPr lang="it-IT" sz="1800" dirty="0"/>
              <a:t> are the </a:t>
            </a:r>
            <a:r>
              <a:rPr lang="it-IT" sz="1800" dirty="0" err="1"/>
              <a:t>three</a:t>
            </a:r>
            <a:r>
              <a:rPr lang="it-IT" sz="1800" dirty="0"/>
              <a:t> </a:t>
            </a:r>
            <a:r>
              <a:rPr lang="it-IT" sz="1800" dirty="0" err="1"/>
              <a:t>curves</a:t>
            </a:r>
            <a:r>
              <a:rPr lang="it-IT" sz="1800" dirty="0"/>
              <a:t> for the </a:t>
            </a:r>
            <a:r>
              <a:rPr lang="it-IT" sz="1800" dirty="0" err="1"/>
              <a:t>google</a:t>
            </a:r>
            <a:r>
              <a:rPr lang="it-IT" sz="1800" dirty="0"/>
              <a:t> sub-</a:t>
            </a:r>
            <a:r>
              <a:rPr lang="it-IT" sz="1800" dirty="0" err="1"/>
              <a:t>campaign</a:t>
            </a:r>
            <a:r>
              <a:rPr lang="it-IT" sz="1800" dirty="0"/>
              <a:t>:</a:t>
            </a:r>
          </a:p>
          <a:p>
            <a:pPr marL="457200" lvl="1" indent="0">
              <a:buNone/>
            </a:pPr>
            <a:r>
              <a:rPr lang="it-IT" dirty="0"/>
              <a:t>	</a:t>
            </a:r>
          </a:p>
        </p:txBody>
      </p:sp>
      <p:sp>
        <p:nvSpPr>
          <p:cNvPr id="4" name="Segnaposto numero diapositiva 3">
            <a:extLst>
              <a:ext uri="{FF2B5EF4-FFF2-40B4-BE49-F238E27FC236}">
                <a16:creationId xmlns:a16="http://schemas.microsoft.com/office/drawing/2014/main" id="{2A4F911E-DC7B-4D36-ABE0-C7921CA03D96}"/>
              </a:ext>
            </a:extLst>
          </p:cNvPr>
          <p:cNvSpPr>
            <a:spLocks noGrp="1"/>
          </p:cNvSpPr>
          <p:nvPr>
            <p:ph type="sldNum" sz="quarter" idx="10"/>
          </p:nvPr>
        </p:nvSpPr>
        <p:spPr/>
        <p:txBody>
          <a:bodyPr/>
          <a:lstStyle/>
          <a:p>
            <a:fld id="{FE575B20-646B-44A6-B32B-8B9F7AC502D9}" type="slidenum">
              <a:rPr lang="it-IT" altLang="en-US" smtClean="0"/>
              <a:pPr/>
              <a:t>8</a:t>
            </a:fld>
            <a:endParaRPr lang="it-IT" altLang="en-US" dirty="0"/>
          </a:p>
        </p:txBody>
      </p:sp>
      <p:sp>
        <p:nvSpPr>
          <p:cNvPr id="5" name="Rettangolo 4">
            <a:extLst>
              <a:ext uri="{FF2B5EF4-FFF2-40B4-BE49-F238E27FC236}">
                <a16:creationId xmlns:a16="http://schemas.microsoft.com/office/drawing/2014/main" id="{49675955-2DE1-44D3-9C18-6F5A342FE206}"/>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5A837E41-4339-41DA-896D-9E7ECF5317CE}"/>
              </a:ext>
            </a:extLst>
          </p:cNvPr>
          <p:cNvPicPr>
            <a:picLocks noChangeAspect="1"/>
          </p:cNvPicPr>
          <p:nvPr/>
        </p:nvPicPr>
        <p:blipFill>
          <a:blip r:embed="rId2"/>
          <a:stretch>
            <a:fillRect/>
          </a:stretch>
        </p:blipFill>
        <p:spPr>
          <a:xfrm>
            <a:off x="827584" y="1735994"/>
            <a:ext cx="2341508" cy="1482204"/>
          </a:xfrm>
          <a:prstGeom prst="rect">
            <a:avLst/>
          </a:prstGeom>
        </p:spPr>
      </p:pic>
      <p:pic>
        <p:nvPicPr>
          <p:cNvPr id="7" name="Immagine 6">
            <a:extLst>
              <a:ext uri="{FF2B5EF4-FFF2-40B4-BE49-F238E27FC236}">
                <a16:creationId xmlns:a16="http://schemas.microsoft.com/office/drawing/2014/main" id="{60E92C9F-F938-48AC-93EF-78DE9296BB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3873857"/>
            <a:ext cx="2341508" cy="1482204"/>
          </a:xfrm>
          <a:prstGeom prst="rect">
            <a:avLst/>
          </a:prstGeom>
          <a:noFill/>
          <a:ln>
            <a:noFill/>
          </a:ln>
        </p:spPr>
      </p:pic>
      <p:pic>
        <p:nvPicPr>
          <p:cNvPr id="8" name="Immagine 7">
            <a:extLst>
              <a:ext uri="{FF2B5EF4-FFF2-40B4-BE49-F238E27FC236}">
                <a16:creationId xmlns:a16="http://schemas.microsoft.com/office/drawing/2014/main" id="{BF982826-8C06-4943-9497-5D4B78D5CE4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93964" y="1735993"/>
            <a:ext cx="2341508" cy="1482205"/>
          </a:xfrm>
          <a:prstGeom prst="rect">
            <a:avLst/>
          </a:prstGeom>
          <a:noFill/>
          <a:ln>
            <a:noFill/>
          </a:ln>
        </p:spPr>
      </p:pic>
      <p:pic>
        <p:nvPicPr>
          <p:cNvPr id="9" name="Immagine 8">
            <a:extLst>
              <a:ext uri="{FF2B5EF4-FFF2-40B4-BE49-F238E27FC236}">
                <a16:creationId xmlns:a16="http://schemas.microsoft.com/office/drawing/2014/main" id="{F039869D-193A-411C-9DDD-FE7F917568F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315223" y="3586407"/>
            <a:ext cx="4165048" cy="2658909"/>
          </a:xfrm>
          <a:prstGeom prst="rect">
            <a:avLst/>
          </a:prstGeom>
          <a:noFill/>
          <a:ln>
            <a:noFill/>
          </a:ln>
        </p:spPr>
      </p:pic>
      <p:sp>
        <p:nvSpPr>
          <p:cNvPr id="10" name="CasellaDiTesto 9">
            <a:extLst>
              <a:ext uri="{FF2B5EF4-FFF2-40B4-BE49-F238E27FC236}">
                <a16:creationId xmlns:a16="http://schemas.microsoft.com/office/drawing/2014/main" id="{D0016BFB-57F4-48FD-AAF3-7A435D4D1337}"/>
              </a:ext>
            </a:extLst>
          </p:cNvPr>
          <p:cNvSpPr txBox="1"/>
          <p:nvPr/>
        </p:nvSpPr>
        <p:spPr>
          <a:xfrm>
            <a:off x="740280" y="1474384"/>
            <a:ext cx="1173718" cy="261610"/>
          </a:xfrm>
          <a:prstGeom prst="rect">
            <a:avLst/>
          </a:prstGeom>
          <a:noFill/>
        </p:spPr>
        <p:txBody>
          <a:bodyPr wrap="none" rtlCol="0">
            <a:spAutoFit/>
          </a:bodyPr>
          <a:lstStyle/>
          <a:p>
            <a:r>
              <a:rPr lang="it-IT" sz="1100" dirty="0"/>
              <a:t>Google 1° class</a:t>
            </a:r>
          </a:p>
        </p:txBody>
      </p:sp>
      <p:sp>
        <p:nvSpPr>
          <p:cNvPr id="11" name="CasellaDiTesto 10">
            <a:extLst>
              <a:ext uri="{FF2B5EF4-FFF2-40B4-BE49-F238E27FC236}">
                <a16:creationId xmlns:a16="http://schemas.microsoft.com/office/drawing/2014/main" id="{A3DAED15-B5EF-4DE7-8C0B-42A8E86787C9}"/>
              </a:ext>
            </a:extLst>
          </p:cNvPr>
          <p:cNvSpPr txBox="1"/>
          <p:nvPr/>
        </p:nvSpPr>
        <p:spPr>
          <a:xfrm>
            <a:off x="4273172" y="1474384"/>
            <a:ext cx="1173719" cy="261610"/>
          </a:xfrm>
          <a:prstGeom prst="rect">
            <a:avLst/>
          </a:prstGeom>
          <a:noFill/>
        </p:spPr>
        <p:txBody>
          <a:bodyPr wrap="none" rtlCol="0">
            <a:spAutoFit/>
          </a:bodyPr>
          <a:lstStyle/>
          <a:p>
            <a:r>
              <a:rPr lang="it-IT" sz="1100" dirty="0"/>
              <a:t>Google 2° class</a:t>
            </a:r>
          </a:p>
        </p:txBody>
      </p:sp>
      <p:sp>
        <p:nvSpPr>
          <p:cNvPr id="12" name="CasellaDiTesto 11">
            <a:extLst>
              <a:ext uri="{FF2B5EF4-FFF2-40B4-BE49-F238E27FC236}">
                <a16:creationId xmlns:a16="http://schemas.microsoft.com/office/drawing/2014/main" id="{CF41300F-33B6-4E11-97F0-EDE9E538128D}"/>
              </a:ext>
            </a:extLst>
          </p:cNvPr>
          <p:cNvSpPr txBox="1"/>
          <p:nvPr/>
        </p:nvSpPr>
        <p:spPr>
          <a:xfrm>
            <a:off x="740280" y="3612247"/>
            <a:ext cx="1173719" cy="261610"/>
          </a:xfrm>
          <a:prstGeom prst="rect">
            <a:avLst/>
          </a:prstGeom>
          <a:noFill/>
        </p:spPr>
        <p:txBody>
          <a:bodyPr wrap="none" rtlCol="0">
            <a:spAutoFit/>
          </a:bodyPr>
          <a:lstStyle/>
          <a:p>
            <a:r>
              <a:rPr lang="it-IT" sz="1100" dirty="0"/>
              <a:t>Google 3° class</a:t>
            </a:r>
          </a:p>
        </p:txBody>
      </p:sp>
      <p:sp>
        <p:nvSpPr>
          <p:cNvPr id="13" name="CasellaDiTesto 12">
            <a:extLst>
              <a:ext uri="{FF2B5EF4-FFF2-40B4-BE49-F238E27FC236}">
                <a16:creationId xmlns:a16="http://schemas.microsoft.com/office/drawing/2014/main" id="{4157E6AE-0EC4-4148-9AB1-55DCE74217A9}"/>
              </a:ext>
            </a:extLst>
          </p:cNvPr>
          <p:cNvSpPr txBox="1"/>
          <p:nvPr/>
        </p:nvSpPr>
        <p:spPr>
          <a:xfrm>
            <a:off x="4273172" y="3357625"/>
            <a:ext cx="1391728" cy="261610"/>
          </a:xfrm>
          <a:prstGeom prst="rect">
            <a:avLst/>
          </a:prstGeom>
          <a:noFill/>
        </p:spPr>
        <p:txBody>
          <a:bodyPr wrap="none" rtlCol="0">
            <a:spAutoFit/>
          </a:bodyPr>
          <a:lstStyle/>
          <a:p>
            <a:r>
              <a:rPr lang="it-IT" sz="1100" dirty="0"/>
              <a:t>Google </a:t>
            </a:r>
            <a:r>
              <a:rPr lang="it-IT" sz="1100" dirty="0" err="1"/>
              <a:t>aggregated</a:t>
            </a:r>
            <a:endParaRPr lang="it-IT" sz="1100" dirty="0"/>
          </a:p>
        </p:txBody>
      </p:sp>
    </p:spTree>
    <p:extLst>
      <p:ext uri="{BB962C8B-B14F-4D97-AF65-F5344CB8AC3E}">
        <p14:creationId xmlns:p14="http://schemas.microsoft.com/office/powerpoint/2010/main" val="59353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DD63A-438D-4B40-96EF-962EE61A5A1F}"/>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55BC5A9B-A7A6-439B-9D3D-11EDD37F4214}"/>
              </a:ext>
            </a:extLst>
          </p:cNvPr>
          <p:cNvSpPr>
            <a:spLocks noGrp="1"/>
          </p:cNvSpPr>
          <p:nvPr>
            <p:ph idx="1"/>
          </p:nvPr>
        </p:nvSpPr>
        <p:spPr/>
        <p:txBody>
          <a:bodyPr/>
          <a:lstStyle/>
          <a:p>
            <a:endParaRPr lang="it-IT"/>
          </a:p>
        </p:txBody>
      </p:sp>
      <p:sp>
        <p:nvSpPr>
          <p:cNvPr id="4" name="Segnaposto numero diapositiva 3">
            <a:extLst>
              <a:ext uri="{FF2B5EF4-FFF2-40B4-BE49-F238E27FC236}">
                <a16:creationId xmlns:a16="http://schemas.microsoft.com/office/drawing/2014/main" id="{136BF483-47CE-48DA-BBDC-C340A204C125}"/>
              </a:ext>
            </a:extLst>
          </p:cNvPr>
          <p:cNvSpPr>
            <a:spLocks noGrp="1"/>
          </p:cNvSpPr>
          <p:nvPr>
            <p:ph type="sldNum" sz="quarter" idx="10"/>
          </p:nvPr>
        </p:nvSpPr>
        <p:spPr/>
        <p:txBody>
          <a:bodyPr/>
          <a:lstStyle/>
          <a:p>
            <a:fld id="{FE575B20-646B-44A6-B32B-8B9F7AC502D9}" type="slidenum">
              <a:rPr lang="it-IT" altLang="en-US" smtClean="0"/>
              <a:pPr/>
              <a:t>9</a:t>
            </a:fld>
            <a:endParaRPr lang="it-IT" altLang="en-US" dirty="0"/>
          </a:p>
        </p:txBody>
      </p:sp>
      <p:sp>
        <p:nvSpPr>
          <p:cNvPr id="5" name="Rettangolo 4">
            <a:extLst>
              <a:ext uri="{FF2B5EF4-FFF2-40B4-BE49-F238E27FC236}">
                <a16:creationId xmlns:a16="http://schemas.microsoft.com/office/drawing/2014/main" id="{838103B8-D9E0-4320-AA89-0AB6A63E6FC2}"/>
              </a:ext>
            </a:extLst>
          </p:cNvPr>
          <p:cNvSpPr/>
          <p:nvPr/>
        </p:nvSpPr>
        <p:spPr bwMode="auto">
          <a:xfrm>
            <a:off x="719138" y="6613525"/>
            <a:ext cx="4140894" cy="244475"/>
          </a:xfrm>
          <a:prstGeom prst="rect">
            <a:avLst/>
          </a:prstGeom>
          <a:solidFill>
            <a:schemeClr val="accent3"/>
          </a:solidFill>
          <a:ln>
            <a:noFill/>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it-IT"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932730"/>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4394</TotalTime>
  <Words>489</Words>
  <Application>Microsoft Office PowerPoint</Application>
  <PresentationFormat>Presentazione su schermo (4:3)</PresentationFormat>
  <Paragraphs>120</Paragraphs>
  <Slides>12</Slides>
  <Notes>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Minion Web</vt:lpstr>
      <vt:lpstr>Segoe UI</vt:lpstr>
      <vt:lpstr>Times</vt:lpstr>
      <vt:lpstr>Wingdings</vt:lpstr>
      <vt:lpstr>Struttura predefinita</vt:lpstr>
      <vt:lpstr>Presentazione standard di PowerPoint</vt:lpstr>
      <vt:lpstr>Outline</vt:lpstr>
      <vt:lpstr>Which product?</vt:lpstr>
      <vt:lpstr>Classes: Features</vt:lpstr>
      <vt:lpstr>Classes: Description</vt:lpstr>
      <vt:lpstr>Sub-Campaign definition</vt:lpstr>
      <vt:lpstr>Average daily budgets/clicks curves assumptions</vt:lpstr>
      <vt:lpstr>Curves aggregation: Google sub-campaign</vt:lpstr>
      <vt:lpstr>Presentazione standard di PowerPoint</vt:lpstr>
      <vt:lpstr>Presentazione standard di PowerPoint</vt:lpstr>
      <vt:lpstr>Presentazione standard di PowerPoint</vt:lpstr>
      <vt:lpstr>Presentazione standard di PowerPoint</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Luca Bonali</cp:lastModifiedBy>
  <cp:revision>1245</cp:revision>
  <cp:lastPrinted>2003-01-29T10:35:29Z</cp:lastPrinted>
  <dcterms:created xsi:type="dcterms:W3CDTF">2003-06-16T09:31:13Z</dcterms:created>
  <dcterms:modified xsi:type="dcterms:W3CDTF">2019-09-16T14:37:13Z</dcterms:modified>
</cp:coreProperties>
</file>