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90" r:id="rId6"/>
    <p:sldId id="264" r:id="rId7"/>
    <p:sldId id="271" r:id="rId8"/>
    <p:sldId id="272" r:id="rId9"/>
    <p:sldId id="295" r:id="rId10"/>
    <p:sldId id="293" r:id="rId11"/>
    <p:sldId id="294" r:id="rId12"/>
    <p:sldId id="289" r:id="rId13"/>
    <p:sldId id="288" r:id="rId14"/>
  </p:sldIdLst>
  <p:sldSz cx="9144000" cy="6858000" type="screen4x3"/>
  <p:notesSz cx="6669088" cy="9928225"/>
  <p:defaultTextStyle>
    <a:defPPr>
      <a:defRPr lang="it-IT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D4A"/>
    <a:srgbClr val="343D76"/>
    <a:srgbClr val="003366"/>
    <a:srgbClr val="2C5986"/>
    <a:srgbClr val="003F6E"/>
    <a:srgbClr val="0033CC"/>
    <a:srgbClr val="004F84"/>
    <a:srgbClr val="004C80"/>
    <a:srgbClr val="004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97472-5C8F-8063-50CA-14B4389B767B}" v="161" dt="2019-09-09T09:13:56.335"/>
    <p1510:client id="{1926E8C8-5130-28A1-B792-CF4FD1AD4DCF}" v="1" dt="2019-08-29T13:03:08.865"/>
    <p1510:client id="{49C12590-1BA0-3D1E-13FD-FF6A9E73E61D}" v="206" dt="2019-09-09T14:40:12.382"/>
    <p1510:client id="{665BB9CC-A451-A931-F5BD-378A8082BAAB}" v="1" dt="2019-09-02T08:52:55.163"/>
    <p1510:client id="{ED2C5D0C-96E9-9280-4285-38AAD4C99BA6}" v="1" dt="2019-08-30T09:21:34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96713" autoAdjust="0"/>
  </p:normalViewPr>
  <p:slideViewPr>
    <p:cSldViewPr>
      <p:cViewPr varScale="1">
        <p:scale>
          <a:sx n="120" d="100"/>
          <a:sy n="120" d="100"/>
        </p:scale>
        <p:origin x="19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notesViewPr>
    <p:cSldViewPr>
      <p:cViewPr varScale="1">
        <p:scale>
          <a:sx n="87" d="100"/>
          <a:sy n="87" d="100"/>
        </p:scale>
        <p:origin x="341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Lamparelli" userId="S::10490088@polimi.it::6ae62dcb-2923-4b5a-92c2-f74b2e1d2f0d" providerId="AD" clId="Web-{49C12590-1BA0-3D1E-13FD-FF6A9E73E61D}"/>
    <pc:docChg chg="modSld">
      <pc:chgData name="Andrea Lamparelli" userId="S::10490088@polimi.it::6ae62dcb-2923-4b5a-92c2-f74b2e1d2f0d" providerId="AD" clId="Web-{49C12590-1BA0-3D1E-13FD-FF6A9E73E61D}" dt="2019-09-09T14:40:12.382" v="174" actId="1076"/>
      <pc:docMkLst>
        <pc:docMk/>
      </pc:docMkLst>
      <pc:sldChg chg="addSp delSp modSp">
        <pc:chgData name="Andrea Lamparelli" userId="S::10490088@polimi.it::6ae62dcb-2923-4b5a-92c2-f74b2e1d2f0d" providerId="AD" clId="Web-{49C12590-1BA0-3D1E-13FD-FF6A9E73E61D}" dt="2019-09-09T14:04:31.109" v="59" actId="20577"/>
        <pc:sldMkLst>
          <pc:docMk/>
          <pc:sldMk cId="1234668827" sldId="260"/>
        </pc:sldMkLst>
        <pc:spChg chg="mod">
          <ac:chgData name="Andrea Lamparelli" userId="S::10490088@polimi.it::6ae62dcb-2923-4b5a-92c2-f74b2e1d2f0d" providerId="AD" clId="Web-{49C12590-1BA0-3D1E-13FD-FF6A9E73E61D}" dt="2019-09-09T14:01:37.172" v="10" actId="20577"/>
          <ac:spMkLst>
            <pc:docMk/>
            <pc:sldMk cId="1234668827" sldId="260"/>
            <ac:spMk id="2" creationId="{4BE247A2-758D-4AC6-BF37-E19A51583476}"/>
          </ac:spMkLst>
        </pc:spChg>
        <pc:spChg chg="mod">
          <ac:chgData name="Andrea Lamparelli" userId="S::10490088@polimi.it::6ae62dcb-2923-4b5a-92c2-f74b2e1d2f0d" providerId="AD" clId="Web-{49C12590-1BA0-3D1E-13FD-FF6A9E73E61D}" dt="2019-09-09T14:04:31.109" v="59" actId="20577"/>
          <ac:spMkLst>
            <pc:docMk/>
            <pc:sldMk cId="1234668827" sldId="260"/>
            <ac:spMk id="3" creationId="{701781B3-45AA-4B08-A426-FC957A94B924}"/>
          </ac:spMkLst>
        </pc:spChg>
        <pc:picChg chg="del">
          <ac:chgData name="Andrea Lamparelli" userId="S::10490088@polimi.it::6ae62dcb-2923-4b5a-92c2-f74b2e1d2f0d" providerId="AD" clId="Web-{49C12590-1BA0-3D1E-13FD-FF6A9E73E61D}" dt="2019-09-09T14:01:06.079" v="7"/>
          <ac:picMkLst>
            <pc:docMk/>
            <pc:sldMk cId="1234668827" sldId="260"/>
            <ac:picMk id="5" creationId="{2FA24010-E2DE-4819-9335-0A53135E0C25}"/>
          </ac:picMkLst>
        </pc:picChg>
        <pc:picChg chg="del">
          <ac:chgData name="Andrea Lamparelli" userId="S::10490088@polimi.it::6ae62dcb-2923-4b5a-92c2-f74b2e1d2f0d" providerId="AD" clId="Web-{49C12590-1BA0-3D1E-13FD-FF6A9E73E61D}" dt="2019-09-09T14:01:02.360" v="5"/>
          <ac:picMkLst>
            <pc:docMk/>
            <pc:sldMk cId="1234668827" sldId="260"/>
            <ac:picMk id="6" creationId="{516FA8E4-7D3D-449A-AC3F-93480C1F5D58}"/>
          </ac:picMkLst>
        </pc:picChg>
        <pc:picChg chg="del">
          <ac:chgData name="Andrea Lamparelli" userId="S::10490088@polimi.it::6ae62dcb-2923-4b5a-92c2-f74b2e1d2f0d" providerId="AD" clId="Web-{49C12590-1BA0-3D1E-13FD-FF6A9E73E61D}" dt="2019-09-09T14:01:04.079" v="6"/>
          <ac:picMkLst>
            <pc:docMk/>
            <pc:sldMk cId="1234668827" sldId="260"/>
            <ac:picMk id="7" creationId="{729D9A5D-FAE6-467D-B255-27A5C652294E}"/>
          </ac:picMkLst>
        </pc:picChg>
        <pc:picChg chg="add mod">
          <ac:chgData name="Andrea Lamparelli" userId="S::10490088@polimi.it::6ae62dcb-2923-4b5a-92c2-f74b2e1d2f0d" providerId="AD" clId="Web-{49C12590-1BA0-3D1E-13FD-FF6A9E73E61D}" dt="2019-09-09T14:03:58.484" v="45" actId="1076"/>
          <ac:picMkLst>
            <pc:docMk/>
            <pc:sldMk cId="1234668827" sldId="260"/>
            <ac:picMk id="8" creationId="{E21670A2-8ACA-466D-AE54-4E0040612CF0}"/>
          </ac:picMkLst>
        </pc:picChg>
      </pc:sldChg>
      <pc:sldChg chg="addSp delSp modSp">
        <pc:chgData name="Andrea Lamparelli" userId="S::10490088@polimi.it::6ae62dcb-2923-4b5a-92c2-f74b2e1d2f0d" providerId="AD" clId="Web-{49C12590-1BA0-3D1E-13FD-FF6A9E73E61D}" dt="2019-09-09T14:40:12.382" v="174" actId="1076"/>
        <pc:sldMkLst>
          <pc:docMk/>
          <pc:sldMk cId="2722500611" sldId="264"/>
        </pc:sldMkLst>
        <pc:spChg chg="mod">
          <ac:chgData name="Andrea Lamparelli" userId="S::10490088@polimi.it::6ae62dcb-2923-4b5a-92c2-f74b2e1d2f0d" providerId="AD" clId="Web-{49C12590-1BA0-3D1E-13FD-FF6A9E73E61D}" dt="2019-09-09T14:34:57.024" v="99" actId="20577"/>
          <ac:spMkLst>
            <pc:docMk/>
            <pc:sldMk cId="2722500611" sldId="264"/>
            <ac:spMk id="2" creationId="{4BE247A2-758D-4AC6-BF37-E19A51583476}"/>
          </ac:spMkLst>
        </pc:spChg>
        <pc:spChg chg="del mod">
          <ac:chgData name="Andrea Lamparelli" userId="S::10490088@polimi.it::6ae62dcb-2923-4b5a-92c2-f74b2e1d2f0d" providerId="AD" clId="Web-{49C12590-1BA0-3D1E-13FD-FF6A9E73E61D}" dt="2019-09-09T14:08:16.733" v="63"/>
          <ac:spMkLst>
            <pc:docMk/>
            <pc:sldMk cId="2722500611" sldId="264"/>
            <ac:spMk id="3" creationId="{701781B3-45AA-4B08-A426-FC957A94B924}"/>
          </ac:spMkLst>
        </pc:spChg>
        <pc:spChg chg="add del mod">
          <ac:chgData name="Andrea Lamparelli" userId="S::10490088@polimi.it::6ae62dcb-2923-4b5a-92c2-f74b2e1d2f0d" providerId="AD" clId="Web-{49C12590-1BA0-3D1E-13FD-FF6A9E73E61D}" dt="2019-09-09T14:15:03.544" v="64"/>
          <ac:spMkLst>
            <pc:docMk/>
            <pc:sldMk cId="2722500611" sldId="264"/>
            <ac:spMk id="7" creationId="{19AF0A68-3C09-4E7B-AF48-77B9407F015B}"/>
          </ac:spMkLst>
        </pc:spChg>
        <pc:spChg chg="add mod">
          <ac:chgData name="Andrea Lamparelli" userId="S::10490088@polimi.it::6ae62dcb-2923-4b5a-92c2-f74b2e1d2f0d" providerId="AD" clId="Web-{49C12590-1BA0-3D1E-13FD-FF6A9E73E61D}" dt="2019-09-09T14:15:03.560" v="66"/>
          <ac:spMkLst>
            <pc:docMk/>
            <pc:sldMk cId="2722500611" sldId="264"/>
            <ac:spMk id="10" creationId="{5863165D-777F-476B-BEC1-30A5C044953F}"/>
          </ac:spMkLst>
        </pc:spChg>
        <pc:graphicFrameChg chg="add del mod modGraphic">
          <ac:chgData name="Andrea Lamparelli" userId="S::10490088@polimi.it::6ae62dcb-2923-4b5a-92c2-f74b2e1d2f0d" providerId="AD" clId="Web-{49C12590-1BA0-3D1E-13FD-FF6A9E73E61D}" dt="2019-09-09T14:23:35.855" v="80"/>
          <ac:graphicFrameMkLst>
            <pc:docMk/>
            <pc:sldMk cId="2722500611" sldId="264"/>
            <ac:graphicFrameMk id="11" creationId="{939590DE-523E-4E51-BDA2-9D1F0A77F7CA}"/>
          </ac:graphicFrameMkLst>
        </pc:graphicFrameChg>
        <pc:graphicFrameChg chg="add mod modGraphic">
          <ac:chgData name="Andrea Lamparelli" userId="S::10490088@polimi.it::6ae62dcb-2923-4b5a-92c2-f74b2e1d2f0d" providerId="AD" clId="Web-{49C12590-1BA0-3D1E-13FD-FF6A9E73E61D}" dt="2019-09-09T14:39:35.320" v="169"/>
          <ac:graphicFrameMkLst>
            <pc:docMk/>
            <pc:sldMk cId="2722500611" sldId="264"/>
            <ac:graphicFrameMk id="14" creationId="{72E295CB-C6F6-417F-B721-472097CD8A9D}"/>
          </ac:graphicFrameMkLst>
        </pc:graphicFrameChg>
        <pc:graphicFrameChg chg="add mod modGraphic">
          <ac:chgData name="Andrea Lamparelli" userId="S::10490088@polimi.it::6ae62dcb-2923-4b5a-92c2-f74b2e1d2f0d" providerId="AD" clId="Web-{49C12590-1BA0-3D1E-13FD-FF6A9E73E61D}" dt="2019-09-09T14:39:59.429" v="173"/>
          <ac:graphicFrameMkLst>
            <pc:docMk/>
            <pc:sldMk cId="2722500611" sldId="264"/>
            <ac:graphicFrameMk id="16" creationId="{251F857C-A50D-4375-BC74-192E573FFD0A}"/>
          </ac:graphicFrameMkLst>
        </pc:graphicFrameChg>
        <pc:picChg chg="del">
          <ac:chgData name="Andrea Lamparelli" userId="S::10490088@polimi.it::6ae62dcb-2923-4b5a-92c2-f74b2e1d2f0d" providerId="AD" clId="Web-{49C12590-1BA0-3D1E-13FD-FF6A9E73E61D}" dt="2019-09-09T14:06:15.546" v="60"/>
          <ac:picMkLst>
            <pc:docMk/>
            <pc:sldMk cId="2722500611" sldId="264"/>
            <ac:picMk id="5" creationId="{B85135ED-12D5-4131-9797-38905EA56DD2}"/>
          </ac:picMkLst>
        </pc:picChg>
        <pc:picChg chg="add mod ord modCrop">
          <ac:chgData name="Andrea Lamparelli" userId="S::10490088@polimi.it::6ae62dcb-2923-4b5a-92c2-f74b2e1d2f0d" providerId="AD" clId="Web-{49C12590-1BA0-3D1E-13FD-FF6A9E73E61D}" dt="2019-09-09T14:40:12.382" v="174" actId="1076"/>
          <ac:picMkLst>
            <pc:docMk/>
            <pc:sldMk cId="2722500611" sldId="264"/>
            <ac:picMk id="8" creationId="{B464E6B3-89AB-4D7D-AF98-427D26B7AF34}"/>
          </ac:picMkLst>
        </pc:picChg>
      </pc:sldChg>
    </pc:docChg>
  </pc:docChgLst>
  <pc:docChgLst>
    <pc:chgData name="Andrea Lamparelli" userId="S::10490088@polimi.it::6ae62dcb-2923-4b5a-92c2-f74b2e1d2f0d" providerId="AD" clId="Web-{17B97472-5C8F-8063-50CA-14B4389B767B}"/>
    <pc:docChg chg="addSld delSld modSld">
      <pc:chgData name="Andrea Lamparelli" userId="S::10490088@polimi.it::6ae62dcb-2923-4b5a-92c2-f74b2e1d2f0d" providerId="AD" clId="Web-{17B97472-5C8F-8063-50CA-14B4389B767B}" dt="2019-09-09T09:13:53.194" v="153" actId="20577"/>
      <pc:docMkLst>
        <pc:docMk/>
      </pc:docMkLst>
      <pc:sldChg chg="modSp">
        <pc:chgData name="Andrea Lamparelli" userId="S::10490088@polimi.it::6ae62dcb-2923-4b5a-92c2-f74b2e1d2f0d" providerId="AD" clId="Web-{17B97472-5C8F-8063-50CA-14B4389B767B}" dt="2019-09-09T09:01:20.977" v="0" actId="1076"/>
        <pc:sldMkLst>
          <pc:docMk/>
          <pc:sldMk cId="0" sldId="256"/>
        </pc:sldMkLst>
        <pc:spChg chg="mod">
          <ac:chgData name="Andrea Lamparelli" userId="S::10490088@polimi.it::6ae62dcb-2923-4b5a-92c2-f74b2e1d2f0d" providerId="AD" clId="Web-{17B97472-5C8F-8063-50CA-14B4389B767B}" dt="2019-09-09T09:01:20.977" v="0" actId="1076"/>
          <ac:spMkLst>
            <pc:docMk/>
            <pc:sldMk cId="0" sldId="256"/>
            <ac:spMk id="3" creationId="{9577E63D-6665-4BFA-ADA2-85CFE2F84100}"/>
          </ac:spMkLst>
        </pc:spChg>
      </pc:sldChg>
      <pc:sldChg chg="delSp modSp">
        <pc:chgData name="Andrea Lamparelli" userId="S::10490088@polimi.it::6ae62dcb-2923-4b5a-92c2-f74b2e1d2f0d" providerId="AD" clId="Web-{17B97472-5C8F-8063-50CA-14B4389B767B}" dt="2019-09-09T09:12:43.866" v="132" actId="20577"/>
        <pc:sldMkLst>
          <pc:docMk/>
          <pc:sldMk cId="3061890194" sldId="257"/>
        </pc:sldMkLst>
        <pc:spChg chg="mod">
          <ac:chgData name="Andrea Lamparelli" userId="S::10490088@polimi.it::6ae62dcb-2923-4b5a-92c2-f74b2e1d2f0d" providerId="AD" clId="Web-{17B97472-5C8F-8063-50CA-14B4389B767B}" dt="2019-09-09T09:12:43.866" v="132" actId="20577"/>
          <ac:spMkLst>
            <pc:docMk/>
            <pc:sldMk cId="3061890194" sldId="257"/>
            <ac:spMk id="3" creationId="{701781B3-45AA-4B08-A426-FC957A94B924}"/>
          </ac:spMkLst>
        </pc:spChg>
        <pc:spChg chg="del">
          <ac:chgData name="Andrea Lamparelli" userId="S::10490088@polimi.it::6ae62dcb-2923-4b5a-92c2-f74b2e1d2f0d" providerId="AD" clId="Web-{17B97472-5C8F-8063-50CA-14B4389B767B}" dt="2019-09-09T09:06:02.148" v="21"/>
          <ac:spMkLst>
            <pc:docMk/>
            <pc:sldMk cId="3061890194" sldId="257"/>
            <ac:spMk id="5" creationId="{A079C4F0-8C25-48E1-9A2D-CBE1FD2DAAAC}"/>
          </ac:spMkLst>
        </pc:spChg>
      </pc:sldChg>
      <pc:sldChg chg="modSp">
        <pc:chgData name="Andrea Lamparelli" userId="S::10490088@polimi.it::6ae62dcb-2923-4b5a-92c2-f74b2e1d2f0d" providerId="AD" clId="Web-{17B97472-5C8F-8063-50CA-14B4389B767B}" dt="2019-09-09T09:04:03.774" v="3" actId="20577"/>
        <pc:sldMkLst>
          <pc:docMk/>
          <pc:sldMk cId="228713098" sldId="258"/>
        </pc:sldMkLst>
        <pc:spChg chg="mod">
          <ac:chgData name="Andrea Lamparelli" userId="S::10490088@polimi.it::6ae62dcb-2923-4b5a-92c2-f74b2e1d2f0d" providerId="AD" clId="Web-{17B97472-5C8F-8063-50CA-14B4389B767B}" dt="2019-09-09T09:04:03.774" v="3" actId="20577"/>
          <ac:spMkLst>
            <pc:docMk/>
            <pc:sldMk cId="228713098" sldId="258"/>
            <ac:spMk id="2063" creationId="{163E1146-9683-4D80-A948-17A524CE64E3}"/>
          </ac:spMkLst>
        </pc:spChg>
      </pc:sldChg>
      <pc:sldChg chg="delSp modSp">
        <pc:chgData name="Andrea Lamparelli" userId="S::10490088@polimi.it::6ae62dcb-2923-4b5a-92c2-f74b2e1d2f0d" providerId="AD" clId="Web-{17B97472-5C8F-8063-50CA-14B4389B767B}" dt="2019-09-09T09:05:54.180" v="20"/>
        <pc:sldMkLst>
          <pc:docMk/>
          <pc:sldMk cId="1234668827" sldId="260"/>
        </pc:sldMkLst>
        <pc:spChg chg="mod">
          <ac:chgData name="Andrea Lamparelli" userId="S::10490088@polimi.it::6ae62dcb-2923-4b5a-92c2-f74b2e1d2f0d" providerId="AD" clId="Web-{17B97472-5C8F-8063-50CA-14B4389B767B}" dt="2019-09-09T09:04:23.008" v="19" actId="20577"/>
          <ac:spMkLst>
            <pc:docMk/>
            <pc:sldMk cId="1234668827" sldId="260"/>
            <ac:spMk id="2" creationId="{4BE247A2-758D-4AC6-BF37-E19A51583476}"/>
          </ac:spMkLst>
        </pc:spChg>
        <pc:spChg chg="del">
          <ac:chgData name="Andrea Lamparelli" userId="S::10490088@polimi.it::6ae62dcb-2923-4b5a-92c2-f74b2e1d2f0d" providerId="AD" clId="Web-{17B97472-5C8F-8063-50CA-14B4389B767B}" dt="2019-09-09T09:05:54.180" v="20"/>
          <ac:spMkLst>
            <pc:docMk/>
            <pc:sldMk cId="1234668827" sldId="260"/>
            <ac:spMk id="8" creationId="{D6F3CCD7-7678-4018-AC6A-61F81D03579E}"/>
          </ac:spMkLst>
        </pc:spChg>
      </pc:sldChg>
      <pc:sldChg chg="delSp">
        <pc:chgData name="Andrea Lamparelli" userId="S::10490088@polimi.it::6ae62dcb-2923-4b5a-92c2-f74b2e1d2f0d" providerId="AD" clId="Web-{17B97472-5C8F-8063-50CA-14B4389B767B}" dt="2019-09-09T09:06:08.148" v="22"/>
        <pc:sldMkLst>
          <pc:docMk/>
          <pc:sldMk cId="2722500611" sldId="264"/>
        </pc:sldMkLst>
        <pc:spChg chg="del">
          <ac:chgData name="Andrea Lamparelli" userId="S::10490088@polimi.it::6ae62dcb-2923-4b5a-92c2-f74b2e1d2f0d" providerId="AD" clId="Web-{17B97472-5C8F-8063-50CA-14B4389B767B}" dt="2019-09-09T09:06:08.148" v="22"/>
          <ac:spMkLst>
            <pc:docMk/>
            <pc:sldMk cId="2722500611" sldId="264"/>
            <ac:spMk id="6" creationId="{2CA4DF65-388B-448F-9B03-33731427CA49}"/>
          </ac:spMkLst>
        </pc:spChg>
      </pc:sldChg>
      <pc:sldChg chg="delSp del">
        <pc:chgData name="Andrea Lamparelli" userId="S::10490088@polimi.it::6ae62dcb-2923-4b5a-92c2-f74b2e1d2f0d" providerId="AD" clId="Web-{17B97472-5C8F-8063-50CA-14B4389B767B}" dt="2019-09-09T09:09:09.226" v="130"/>
        <pc:sldMkLst>
          <pc:docMk/>
          <pc:sldMk cId="2818498991" sldId="265"/>
        </pc:sldMkLst>
        <pc:spChg chg="del">
          <ac:chgData name="Andrea Lamparelli" userId="S::10490088@polimi.it::6ae62dcb-2923-4b5a-92c2-f74b2e1d2f0d" providerId="AD" clId="Web-{17B97472-5C8F-8063-50CA-14B4389B767B}" dt="2019-09-09T09:06:11.945" v="23"/>
          <ac:spMkLst>
            <pc:docMk/>
            <pc:sldMk cId="2818498991" sldId="265"/>
            <ac:spMk id="12" creationId="{2B14BF7A-D77E-4A1F-8B0E-63F0B2138B92}"/>
          </ac:spMkLst>
        </pc:spChg>
      </pc:sldChg>
      <pc:sldChg chg="modSp">
        <pc:chgData name="Andrea Lamparelli" userId="S::10490088@polimi.it::6ae62dcb-2923-4b5a-92c2-f74b2e1d2f0d" providerId="AD" clId="Web-{17B97472-5C8F-8063-50CA-14B4389B767B}" dt="2019-09-09T09:08:11.758" v="86" actId="20577"/>
        <pc:sldMkLst>
          <pc:docMk/>
          <pc:sldMk cId="285694480" sldId="271"/>
        </pc:sldMkLst>
        <pc:spChg chg="mod">
          <ac:chgData name="Andrea Lamparelli" userId="S::10490088@polimi.it::6ae62dcb-2923-4b5a-92c2-f74b2e1d2f0d" providerId="AD" clId="Web-{17B97472-5C8F-8063-50CA-14B4389B767B}" dt="2019-09-09T09:08:11.758" v="86" actId="20577"/>
          <ac:spMkLst>
            <pc:docMk/>
            <pc:sldMk cId="285694480" sldId="271"/>
            <ac:spMk id="2063" creationId="{163E1146-9683-4D80-A948-17A524CE64E3}"/>
          </ac:spMkLst>
        </pc:spChg>
      </pc:sldChg>
      <pc:sldChg chg="delSp modSp">
        <pc:chgData name="Andrea Lamparelli" userId="S::10490088@polimi.it::6ae62dcb-2923-4b5a-92c2-f74b2e1d2f0d" providerId="AD" clId="Web-{17B97472-5C8F-8063-50CA-14B4389B767B}" dt="2019-09-09T09:13:53.194" v="153" actId="20577"/>
        <pc:sldMkLst>
          <pc:docMk/>
          <pc:sldMk cId="2376468834" sldId="272"/>
        </pc:sldMkLst>
        <pc:spChg chg="mod">
          <ac:chgData name="Andrea Lamparelli" userId="S::10490088@polimi.it::6ae62dcb-2923-4b5a-92c2-f74b2e1d2f0d" providerId="AD" clId="Web-{17B97472-5C8F-8063-50CA-14B4389B767B}" dt="2019-09-09T09:13:53.194" v="153" actId="20577"/>
          <ac:spMkLst>
            <pc:docMk/>
            <pc:sldMk cId="2376468834" sldId="272"/>
            <ac:spMk id="2" creationId="{4BE247A2-758D-4AC6-BF37-E19A51583476}"/>
          </ac:spMkLst>
        </pc:spChg>
        <pc:spChg chg="del">
          <ac:chgData name="Andrea Lamparelli" userId="S::10490088@polimi.it::6ae62dcb-2923-4b5a-92c2-f74b2e1d2f0d" providerId="AD" clId="Web-{17B97472-5C8F-8063-50CA-14B4389B767B}" dt="2019-09-09T09:06:17.648" v="24"/>
          <ac:spMkLst>
            <pc:docMk/>
            <pc:sldMk cId="2376468834" sldId="272"/>
            <ac:spMk id="9" creationId="{0B2EC7DE-4F8B-443D-9D13-24607B89E1CF}"/>
          </ac:spMkLst>
        </pc:spChg>
      </pc:sldChg>
      <pc:sldChg chg="delSp del">
        <pc:chgData name="Andrea Lamparelli" userId="S::10490088@polimi.it::6ae62dcb-2923-4b5a-92c2-f74b2e1d2f0d" providerId="AD" clId="Web-{17B97472-5C8F-8063-50CA-14B4389B767B}" dt="2019-09-09T09:08:30.164" v="93"/>
        <pc:sldMkLst>
          <pc:docMk/>
          <pc:sldMk cId="3735093761" sldId="273"/>
        </pc:sldMkLst>
        <pc:spChg chg="del">
          <ac:chgData name="Andrea Lamparelli" userId="S::10490088@polimi.it::6ae62dcb-2923-4b5a-92c2-f74b2e1d2f0d" providerId="AD" clId="Web-{17B97472-5C8F-8063-50CA-14B4389B767B}" dt="2019-09-09T09:06:21.914" v="25"/>
          <ac:spMkLst>
            <pc:docMk/>
            <pc:sldMk cId="3735093761" sldId="273"/>
            <ac:spMk id="7" creationId="{F6BC424D-9B05-4937-97CE-55F8F9963E21}"/>
          </ac:spMkLst>
        </pc:spChg>
      </pc:sldChg>
      <pc:sldChg chg="del">
        <pc:chgData name="Andrea Lamparelli" userId="S::10490088@polimi.it::6ae62dcb-2923-4b5a-92c2-f74b2e1d2f0d" providerId="AD" clId="Web-{17B97472-5C8F-8063-50CA-14B4389B767B}" dt="2019-09-09T09:08:28.351" v="92"/>
        <pc:sldMkLst>
          <pc:docMk/>
          <pc:sldMk cId="3297353621" sldId="275"/>
        </pc:sldMkLst>
      </pc:sldChg>
      <pc:sldChg chg="delSp del">
        <pc:chgData name="Andrea Lamparelli" userId="S::10490088@polimi.it::6ae62dcb-2923-4b5a-92c2-f74b2e1d2f0d" providerId="AD" clId="Web-{17B97472-5C8F-8063-50CA-14B4389B767B}" dt="2019-09-09T09:08:27.461" v="91"/>
        <pc:sldMkLst>
          <pc:docMk/>
          <pc:sldMk cId="3738312806" sldId="277"/>
        </pc:sldMkLst>
        <pc:spChg chg="del">
          <ac:chgData name="Andrea Lamparelli" userId="S::10490088@polimi.it::6ae62dcb-2923-4b5a-92c2-f74b2e1d2f0d" providerId="AD" clId="Web-{17B97472-5C8F-8063-50CA-14B4389B767B}" dt="2019-09-09T09:06:27.430" v="26"/>
          <ac:spMkLst>
            <pc:docMk/>
            <pc:sldMk cId="3738312806" sldId="277"/>
            <ac:spMk id="5" creationId="{8A88081B-28F3-4AFD-9275-D907B01CC92D}"/>
          </ac:spMkLst>
        </pc:spChg>
      </pc:sldChg>
      <pc:sldChg chg="delSp del">
        <pc:chgData name="Andrea Lamparelli" userId="S::10490088@polimi.it::6ae62dcb-2923-4b5a-92c2-f74b2e1d2f0d" providerId="AD" clId="Web-{17B97472-5C8F-8063-50CA-14B4389B767B}" dt="2019-09-09T09:08:33.023" v="94"/>
        <pc:sldMkLst>
          <pc:docMk/>
          <pc:sldMk cId="3707133746" sldId="278"/>
        </pc:sldMkLst>
        <pc:spChg chg="del">
          <ac:chgData name="Andrea Lamparelli" userId="S::10490088@polimi.it::6ae62dcb-2923-4b5a-92c2-f74b2e1d2f0d" providerId="AD" clId="Web-{17B97472-5C8F-8063-50CA-14B4389B767B}" dt="2019-09-09T09:07:00.195" v="33"/>
          <ac:spMkLst>
            <pc:docMk/>
            <pc:sldMk cId="3707133746" sldId="278"/>
            <ac:spMk id="5" creationId="{A2ABE5D0-DBD9-46C1-914D-1C24D59C7825}"/>
          </ac:spMkLst>
        </pc:spChg>
      </pc:sldChg>
      <pc:sldChg chg="delSp">
        <pc:chgData name="Andrea Lamparelli" userId="S::10490088@polimi.it::6ae62dcb-2923-4b5a-92c2-f74b2e1d2f0d" providerId="AD" clId="Web-{17B97472-5C8F-8063-50CA-14B4389B767B}" dt="2019-09-09T09:07:15.523" v="34"/>
        <pc:sldMkLst>
          <pc:docMk/>
          <pc:sldMk cId="203669010" sldId="288"/>
        </pc:sldMkLst>
        <pc:spChg chg="del">
          <ac:chgData name="Andrea Lamparelli" userId="S::10490088@polimi.it::6ae62dcb-2923-4b5a-92c2-f74b2e1d2f0d" providerId="AD" clId="Web-{17B97472-5C8F-8063-50CA-14B4389B767B}" dt="2019-09-09T09:07:15.523" v="34"/>
          <ac:spMkLst>
            <pc:docMk/>
            <pc:sldMk cId="203669010" sldId="288"/>
            <ac:spMk id="6" creationId="{630D41F3-9B2E-4EDD-A6E2-B551CA8422DC}"/>
          </ac:spMkLst>
        </pc:spChg>
      </pc:sldChg>
      <pc:sldChg chg="modSp">
        <pc:chgData name="Andrea Lamparelli" userId="S::10490088@polimi.it::6ae62dcb-2923-4b5a-92c2-f74b2e1d2f0d" providerId="AD" clId="Web-{17B97472-5C8F-8063-50CA-14B4389B767B}" dt="2019-09-09T09:08:57.461" v="126" actId="20577"/>
        <pc:sldMkLst>
          <pc:docMk/>
          <pc:sldMk cId="742386879" sldId="289"/>
        </pc:sldMkLst>
        <pc:spChg chg="mod">
          <ac:chgData name="Andrea Lamparelli" userId="S::10490088@polimi.it::6ae62dcb-2923-4b5a-92c2-f74b2e1d2f0d" providerId="AD" clId="Web-{17B97472-5C8F-8063-50CA-14B4389B767B}" dt="2019-09-09T09:08:57.461" v="126" actId="20577"/>
          <ac:spMkLst>
            <pc:docMk/>
            <pc:sldMk cId="742386879" sldId="289"/>
            <ac:spMk id="2063" creationId="{163E1146-9683-4D80-A948-17A524CE64E3}"/>
          </ac:spMkLst>
        </pc:spChg>
      </pc:sldChg>
      <pc:sldChg chg="modSp">
        <pc:chgData name="Andrea Lamparelli" userId="S::10490088@polimi.it::6ae62dcb-2923-4b5a-92c2-f74b2e1d2f0d" providerId="AD" clId="Web-{17B97472-5C8F-8063-50CA-14B4389B767B}" dt="2019-09-09T09:12:50.304" v="139" actId="20577"/>
        <pc:sldMkLst>
          <pc:docMk/>
          <pc:sldMk cId="2808830004" sldId="290"/>
        </pc:sldMkLst>
        <pc:spChg chg="mod">
          <ac:chgData name="Andrea Lamparelli" userId="S::10490088@polimi.it::6ae62dcb-2923-4b5a-92c2-f74b2e1d2f0d" providerId="AD" clId="Web-{17B97472-5C8F-8063-50CA-14B4389B767B}" dt="2019-09-09T09:12:50.304" v="139" actId="20577"/>
          <ac:spMkLst>
            <pc:docMk/>
            <pc:sldMk cId="2808830004" sldId="290"/>
            <ac:spMk id="2063" creationId="{163E1146-9683-4D80-A948-17A524CE64E3}"/>
          </ac:spMkLst>
        </pc:spChg>
      </pc:sldChg>
      <pc:sldChg chg="modSp">
        <pc:chgData name="Andrea Lamparelli" userId="S::10490088@polimi.it::6ae62dcb-2923-4b5a-92c2-f74b2e1d2f0d" providerId="AD" clId="Web-{17B97472-5C8F-8063-50CA-14B4389B767B}" dt="2019-09-09T09:08:45.914" v="105" actId="20577"/>
        <pc:sldMkLst>
          <pc:docMk/>
          <pc:sldMk cId="206376812" sldId="293"/>
        </pc:sldMkLst>
        <pc:spChg chg="mod">
          <ac:chgData name="Andrea Lamparelli" userId="S::10490088@polimi.it::6ae62dcb-2923-4b5a-92c2-f74b2e1d2f0d" providerId="AD" clId="Web-{17B97472-5C8F-8063-50CA-14B4389B767B}" dt="2019-09-09T09:08:45.914" v="105" actId="20577"/>
          <ac:spMkLst>
            <pc:docMk/>
            <pc:sldMk cId="206376812" sldId="293"/>
            <ac:spMk id="2063" creationId="{163E1146-9683-4D80-A948-17A524CE64E3}"/>
          </ac:spMkLst>
        </pc:spChg>
      </pc:sldChg>
      <pc:sldChg chg="delSp">
        <pc:chgData name="Andrea Lamparelli" userId="S::10490088@polimi.it::6ae62dcb-2923-4b5a-92c2-f74b2e1d2f0d" providerId="AD" clId="Web-{17B97472-5C8F-8063-50CA-14B4389B767B}" dt="2019-09-09T09:06:48.976" v="30"/>
        <pc:sldMkLst>
          <pc:docMk/>
          <pc:sldMk cId="3176093941" sldId="294"/>
        </pc:sldMkLst>
        <pc:spChg chg="del">
          <ac:chgData name="Andrea Lamparelli" userId="S::10490088@polimi.it::6ae62dcb-2923-4b5a-92c2-f74b2e1d2f0d" providerId="AD" clId="Web-{17B97472-5C8F-8063-50CA-14B4389B767B}" dt="2019-09-09T09:06:48.976" v="30"/>
          <ac:spMkLst>
            <pc:docMk/>
            <pc:sldMk cId="3176093941" sldId="294"/>
            <ac:spMk id="6" creationId="{11CB302A-C755-4F69-BB2F-A19624056512}"/>
          </ac:spMkLst>
        </pc:spChg>
      </pc:sldChg>
      <pc:sldChg chg="modSp add replId">
        <pc:chgData name="Andrea Lamparelli" userId="S::10490088@polimi.it::6ae62dcb-2923-4b5a-92c2-f74b2e1d2f0d" providerId="AD" clId="Web-{17B97472-5C8F-8063-50CA-14B4389B767B}" dt="2019-09-09T09:13:44.913" v="152" actId="20577"/>
        <pc:sldMkLst>
          <pc:docMk/>
          <pc:sldMk cId="2391344002" sldId="295"/>
        </pc:sldMkLst>
        <pc:spChg chg="mod">
          <ac:chgData name="Andrea Lamparelli" userId="S::10490088@polimi.it::6ae62dcb-2923-4b5a-92c2-f74b2e1d2f0d" providerId="AD" clId="Web-{17B97472-5C8F-8063-50CA-14B4389B767B}" dt="2019-09-09T09:13:44.913" v="152" actId="20577"/>
          <ac:spMkLst>
            <pc:docMk/>
            <pc:sldMk cId="2391344002" sldId="295"/>
            <ac:spMk id="2" creationId="{4BE247A2-758D-4AC6-BF37-E19A51583476}"/>
          </ac:spMkLst>
        </pc:spChg>
      </pc:sldChg>
      <pc:sldChg chg="delSp del">
        <pc:chgData name="Andrea Lamparelli" userId="S::10490088@polimi.it::6ae62dcb-2923-4b5a-92c2-f74b2e1d2f0d" providerId="AD" clId="Web-{17B97472-5C8F-8063-50CA-14B4389B767B}" dt="2019-09-09T09:09:05.226" v="129"/>
        <pc:sldMkLst>
          <pc:docMk/>
          <pc:sldMk cId="95521931" sldId="296"/>
        </pc:sldMkLst>
        <pc:spChg chg="del">
          <ac:chgData name="Andrea Lamparelli" userId="S::10490088@polimi.it::6ae62dcb-2923-4b5a-92c2-f74b2e1d2f0d" providerId="AD" clId="Web-{17B97472-5C8F-8063-50CA-14B4389B767B}" dt="2019-09-09T09:07:19.445" v="35"/>
          <ac:spMkLst>
            <pc:docMk/>
            <pc:sldMk cId="95521931" sldId="296"/>
            <ac:spMk id="6" creationId="{4B00889B-CC50-4876-B0F6-E97C7FBEC04E}"/>
          </ac:spMkLst>
        </pc:spChg>
      </pc:sldChg>
      <pc:sldChg chg="delSp del">
        <pc:chgData name="Andrea Lamparelli" userId="S::10490088@polimi.it::6ae62dcb-2923-4b5a-92c2-f74b2e1d2f0d" providerId="AD" clId="Web-{17B97472-5C8F-8063-50CA-14B4389B767B}" dt="2019-09-09T09:08:25.883" v="90"/>
        <pc:sldMkLst>
          <pc:docMk/>
          <pc:sldMk cId="1192646701" sldId="297"/>
        </pc:sldMkLst>
        <pc:spChg chg="del">
          <ac:chgData name="Andrea Lamparelli" userId="S::10490088@polimi.it::6ae62dcb-2923-4b5a-92c2-f74b2e1d2f0d" providerId="AD" clId="Web-{17B97472-5C8F-8063-50CA-14B4389B767B}" dt="2019-09-09T09:06:31.648" v="27"/>
          <ac:spMkLst>
            <pc:docMk/>
            <pc:sldMk cId="1192646701" sldId="297"/>
            <ac:spMk id="5" creationId="{8A88081B-28F3-4AFD-9275-D907B01CC92D}"/>
          </ac:spMkLst>
        </pc:spChg>
      </pc:sldChg>
      <pc:sldChg chg="delSp del">
        <pc:chgData name="Andrea Lamparelli" userId="S::10490088@polimi.it::6ae62dcb-2923-4b5a-92c2-f74b2e1d2f0d" providerId="AD" clId="Web-{17B97472-5C8F-8063-50CA-14B4389B767B}" dt="2019-09-09T09:08:24.867" v="89"/>
        <pc:sldMkLst>
          <pc:docMk/>
          <pc:sldMk cId="3359115632" sldId="298"/>
        </pc:sldMkLst>
        <pc:spChg chg="del">
          <ac:chgData name="Andrea Lamparelli" userId="S::10490088@polimi.it::6ae62dcb-2923-4b5a-92c2-f74b2e1d2f0d" providerId="AD" clId="Web-{17B97472-5C8F-8063-50CA-14B4389B767B}" dt="2019-09-09T09:06:38.226" v="28"/>
          <ac:spMkLst>
            <pc:docMk/>
            <pc:sldMk cId="3359115632" sldId="298"/>
            <ac:spMk id="5" creationId="{8A88081B-28F3-4AFD-9275-D907B01CC92D}"/>
          </ac:spMkLst>
        </pc:spChg>
      </pc:sldChg>
      <pc:sldChg chg="delSp del">
        <pc:chgData name="Andrea Lamparelli" userId="S::10490088@polimi.it::6ae62dcb-2923-4b5a-92c2-f74b2e1d2f0d" providerId="AD" clId="Web-{17B97472-5C8F-8063-50CA-14B4389B767B}" dt="2019-09-09T09:08:24.133" v="88"/>
        <pc:sldMkLst>
          <pc:docMk/>
          <pc:sldMk cId="2184068219" sldId="299"/>
        </pc:sldMkLst>
        <pc:spChg chg="del">
          <ac:chgData name="Andrea Lamparelli" userId="S::10490088@polimi.it::6ae62dcb-2923-4b5a-92c2-f74b2e1d2f0d" providerId="AD" clId="Web-{17B97472-5C8F-8063-50CA-14B4389B767B}" dt="2019-09-09T09:06:43.383" v="29"/>
          <ac:spMkLst>
            <pc:docMk/>
            <pc:sldMk cId="2184068219" sldId="299"/>
            <ac:spMk id="5" creationId="{8A88081B-28F3-4AFD-9275-D907B01CC92D}"/>
          </ac:spMkLst>
        </pc:spChg>
      </pc:sldChg>
      <pc:sldChg chg="delSp del">
        <pc:chgData name="Andrea Lamparelli" userId="S::10490088@polimi.it::6ae62dcb-2923-4b5a-92c2-f74b2e1d2f0d" providerId="AD" clId="Web-{17B97472-5C8F-8063-50CA-14B4389B767B}" dt="2019-09-09T09:08:34.757" v="96"/>
        <pc:sldMkLst>
          <pc:docMk/>
          <pc:sldMk cId="982369504" sldId="300"/>
        </pc:sldMkLst>
        <pc:spChg chg="del">
          <ac:chgData name="Andrea Lamparelli" userId="S::10490088@polimi.it::6ae62dcb-2923-4b5a-92c2-f74b2e1d2f0d" providerId="AD" clId="Web-{17B97472-5C8F-8063-50CA-14B4389B767B}" dt="2019-09-09T09:06:53.508" v="31"/>
          <ac:spMkLst>
            <pc:docMk/>
            <pc:sldMk cId="982369504" sldId="300"/>
            <ac:spMk id="6" creationId="{11CB302A-C755-4F69-BB2F-A19624056512}"/>
          </ac:spMkLst>
        </pc:spChg>
      </pc:sldChg>
      <pc:sldChg chg="delSp del">
        <pc:chgData name="Andrea Lamparelli" userId="S::10490088@polimi.it::6ae62dcb-2923-4b5a-92c2-f74b2e1d2f0d" providerId="AD" clId="Web-{17B97472-5C8F-8063-50CA-14B4389B767B}" dt="2019-09-09T09:08:33.898" v="95"/>
        <pc:sldMkLst>
          <pc:docMk/>
          <pc:sldMk cId="3695555086" sldId="301"/>
        </pc:sldMkLst>
        <pc:spChg chg="del">
          <ac:chgData name="Andrea Lamparelli" userId="S::10490088@polimi.it::6ae62dcb-2923-4b5a-92c2-f74b2e1d2f0d" providerId="AD" clId="Web-{17B97472-5C8F-8063-50CA-14B4389B767B}" dt="2019-09-09T09:06:56.414" v="32"/>
          <ac:spMkLst>
            <pc:docMk/>
            <pc:sldMk cId="3695555086" sldId="301"/>
            <ac:spMk id="6" creationId="{11CB302A-C755-4F69-BB2F-A196240565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28519E-E04A-4A1B-8A02-30B1BAC9CE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F690F0-24E3-44E8-933D-ABAB410263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9C04762A-51FD-4D88-9AE9-FFE46764A7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59B3126-F9CD-4234-87EC-2BD199AE59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666DCA59-992A-4F7E-A0F4-EE744F6E95A5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E1B438-F9D5-4BBC-A3B5-7019EEBBA0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914ADE0-8ABE-4BFF-94B1-48AF4AB7E7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4165AA-E861-4246-B155-AB8680997E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A9C6672-A88C-4869-8C24-96B42C48E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C2D0837-3901-41AE-91DB-D0ECFA8C3E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B7B8DF-1584-4544-B573-92FE9EA6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833E3258-1F5C-46C5-840C-E11A3A84EC6E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5436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5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009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7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9257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10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347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12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696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>
            <a:extLst>
              <a:ext uri="{FF2B5EF4-FFF2-40B4-BE49-F238E27FC236}">
                <a16:creationId xmlns:a16="http://schemas.microsoft.com/office/drawing/2014/main" id="{4A346F0E-6C13-42E7-BAE5-ABE228A0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F6E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169" name="Picture 73" descr="sfondo-ppt4b">
            <a:extLst>
              <a:ext uri="{FF2B5EF4-FFF2-40B4-BE49-F238E27FC236}">
                <a16:creationId xmlns:a16="http://schemas.microsoft.com/office/drawing/2014/main" id="{A1FCF490-F6BC-4542-AC5D-5A5BFDE81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8" name="Picture 72" descr="powerpoint04">
            <a:extLst>
              <a:ext uri="{FF2B5EF4-FFF2-40B4-BE49-F238E27FC236}">
                <a16:creationId xmlns:a16="http://schemas.microsoft.com/office/drawing/2014/main" id="{99942BAF-8B46-48AE-BA71-629A5BCEC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2232025" cy="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00597-F226-4DE2-9697-FE650784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E1939A-602B-4ED8-9804-8DF34F1A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B77F60-DE2D-48B9-8BC4-ADEFD4BA2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8E1C94-1977-4ECB-B7A9-1064C168206F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0D901-06F9-4712-AB65-ED6AD269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0952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80222C-6EF5-4698-B6A9-5B32E6F74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AF0B84-910A-474C-9400-4D7A75AF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A9998-1AD3-4172-8321-6DC08A31E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0AA961-B75E-4561-8D3F-3DC2E8FEF4F6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B02F2F-DB79-47AA-B3F5-3A12BF0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02188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3163A-6475-4447-B0E3-A3C410A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E743E-0A0E-46A4-A647-53552D5B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7F913D-6C10-46AB-9AC2-B85BCD00C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575B20-646B-44A6-B32B-8B9F7AC502D9}" type="slidenum">
              <a:rPr lang="it-IT" altLang="en-US"/>
              <a:pPr/>
              <a:t>‹N›</a:t>
            </a:fld>
            <a:endParaRPr lang="it-IT" alt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9D521-EDB5-4BB2-8900-D8A15BF3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794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3AD9B-910F-41A7-964B-0CCD31A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B9358F-2D1A-4A6A-83DE-4B1E7002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FB449E-0372-446F-8B31-78E9F7556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0AECA5-2014-4B45-8F3B-4A437EFFB59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D6F55E-02E7-4A70-935B-6B2CE3FA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906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FE3E2-EBA8-4733-832D-98ECC3F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4C07CD-47CA-4C9B-BBBE-86848EB1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EF9A46-FAC5-4007-BBBD-7D58DF10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39C8F6-496D-43AB-BDC1-B1CB1A58D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431D4-9664-4983-A38D-C80271325BDD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961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4F73F-3B96-482A-B35C-8514BDF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8A6C0B-EA4C-4FF5-A80F-826547F2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88E12B-8A42-438D-A933-852361C8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59541A-2D7C-441B-A128-D64FC104C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213F6E-AF75-418E-BA8B-3A9F9F19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3D06A6-DB7F-4BB8-9CC7-74F6CFAE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E09D9-1EAB-4849-93F6-C79ED171E67B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686F6A-6F23-46CE-B6CC-62400D6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751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568C3-E195-4047-AA60-11F23AA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7CD86C1-99D9-4DA7-AE77-C0311503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17EE6-5929-4E52-9580-57ED7D2401C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392F18-CD0E-42EF-B49B-F07021BF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2806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9C68C91-D14B-4B25-A3BD-57F980E40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92E671-BEBD-4D3A-A950-D3CDC42C4E3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6E7BBE-7431-4CE0-A687-EAC0858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2354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D13AE-F67C-4B86-96AD-A419335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7587E-13AA-42C5-9099-FC04F9BE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AB940-B3D8-4EF3-93D4-C0668881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02B3C8-DB80-4EA7-865A-77AFC47A6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D5099-4DD4-41C3-BCBC-F3C9160A376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0BFB26-4FD9-4ED6-AC7E-1EE4C83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549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3B7E2-BFDB-418D-9458-73589D2F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71515D-7D0F-4F6C-B020-38A977A6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9E15A9-B181-4671-BF07-A83ACB60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F9AC89-06A8-4DF7-B5A3-C2E5520A2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352FDC-1608-471F-B3FE-7CDD98FB8514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F27DA0-5E78-4B5B-B884-CBAC947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3123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Picture 80" descr="down">
            <a:extLst>
              <a:ext uri="{FF2B5EF4-FFF2-40B4-BE49-F238E27FC236}">
                <a16:creationId xmlns:a16="http://schemas.microsoft.com/office/drawing/2014/main" id="{54FEF438-F8B8-4050-BEB3-CA2E097216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up">
            <a:extLst>
              <a:ext uri="{FF2B5EF4-FFF2-40B4-BE49-F238E27FC236}">
                <a16:creationId xmlns:a16="http://schemas.microsoft.com/office/drawing/2014/main" id="{59B78CCD-B5A7-48F6-9765-89C21918E1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D3B77136-CFFF-4160-86C9-6588ECDC099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60648"/>
            <a:ext cx="5943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Titolo diapositiva</a:t>
            </a:r>
          </a:p>
        </p:txBody>
      </p:sp>
      <p:sp>
        <p:nvSpPr>
          <p:cNvPr id="1090" name="Rectangle 66">
            <a:extLst>
              <a:ext uri="{FF2B5EF4-FFF2-40B4-BE49-F238E27FC236}">
                <a16:creationId xmlns:a16="http://schemas.microsoft.com/office/drawing/2014/main" id="{535B7E1F-696F-48FF-87FA-3C3E0B892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il testo</a:t>
            </a:r>
          </a:p>
          <a:p>
            <a:pPr lvl="1"/>
            <a:r>
              <a:rPr lang="it-IT" altLang="en-US"/>
              <a:t>Testo</a:t>
            </a:r>
          </a:p>
          <a:p>
            <a:pPr lvl="2"/>
            <a:r>
              <a:rPr lang="it-IT" altLang="en-US"/>
              <a:t>Testo</a:t>
            </a:r>
          </a:p>
          <a:p>
            <a:pPr lvl="3"/>
            <a:r>
              <a:rPr lang="it-IT" altLang="en-US"/>
              <a:t>testo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DB0A5C5F-742F-4C56-84F4-679C844D92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13525"/>
            <a:ext cx="1362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</a:defRPr>
            </a:lvl1pPr>
          </a:lstStyle>
          <a:p>
            <a:fld id="{10815982-4F26-4548-B3F1-351F7082D9BE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1095" name="Text Box 71">
            <a:extLst>
              <a:ext uri="{FF2B5EF4-FFF2-40B4-BE49-F238E27FC236}">
                <a16:creationId xmlns:a16="http://schemas.microsoft.com/office/drawing/2014/main" id="{BC2DCD26-B92D-4E76-A291-8D27378C74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altLang="en-US" sz="1200" b="1" dirty="0">
                <a:solidFill>
                  <a:srgbClr val="003F6E"/>
                </a:solidFill>
              </a:rPr>
              <a:t>Lamparelli Andrea (andrea.lamparelli@mail.polimi.it)</a:t>
            </a:r>
          </a:p>
        </p:txBody>
      </p:sp>
      <p:pic>
        <p:nvPicPr>
          <p:cNvPr id="1106" name="Picture 82" descr="powerpoint04">
            <a:extLst>
              <a:ext uri="{FF2B5EF4-FFF2-40B4-BE49-F238E27FC236}">
                <a16:creationId xmlns:a16="http://schemas.microsoft.com/office/drawing/2014/main" id="{293072C1-5134-4A8E-9992-3EBB7964E7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Rectangle 83">
            <a:extLst>
              <a:ext uri="{FF2B5EF4-FFF2-40B4-BE49-F238E27FC236}">
                <a16:creationId xmlns:a16="http://schemas.microsoft.com/office/drawing/2014/main" id="{7AEDD735-C5BC-4784-8655-832086287F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8" y="5740400"/>
            <a:ext cx="2574036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" panose="02020603050405020304" pitchFamily="18" charset="0"/>
              </a:defRPr>
            </a:lvl1pPr>
          </a:lstStyle>
          <a:p>
            <a:r>
              <a:rPr lang="it-IT" altLang="en-US" dirty="0"/>
              <a:t>Lamparelli Andrea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Minion Web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4293096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Advertising</a:t>
            </a:r>
            <a:endParaRPr lang="it-IT" altLang="en-US" sz="3200" b="1" dirty="0">
              <a:solidFill>
                <a:srgbClr val="003F6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752609-9D0B-4AFE-B52C-D0B4C88DE65C}"/>
              </a:ext>
            </a:extLst>
          </p:cNvPr>
          <p:cNvSpPr txBox="1"/>
          <p:nvPr/>
        </p:nvSpPr>
        <p:spPr>
          <a:xfrm>
            <a:off x="-36512" y="4818459"/>
            <a:ext cx="540060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Data Intelligence Application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63EA1C-ED94-4EB3-A3B2-3354F1EFAA1D}"/>
              </a:ext>
            </a:extLst>
          </p:cNvPr>
          <p:cNvSpPr txBox="1"/>
          <p:nvPr/>
        </p:nvSpPr>
        <p:spPr>
          <a:xfrm>
            <a:off x="1187624" y="5082286"/>
            <a:ext cx="28674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Academic Year: 2018/2019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77E63D-6665-4BFA-ADA2-85CFE2F84100}"/>
              </a:ext>
            </a:extLst>
          </p:cNvPr>
          <p:cNvSpPr txBox="1"/>
          <p:nvPr/>
        </p:nvSpPr>
        <p:spPr>
          <a:xfrm>
            <a:off x="1475656" y="5393563"/>
            <a:ext cx="5455507" cy="13419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Antoniazzi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Matteo 895712 (matteo.antoniazzi@mail.polimi.it)</a:t>
            </a:r>
          </a:p>
          <a:p>
            <a:pPr algn="l"/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Bonali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Luca 896641 (luca.bonali@mail.polimi.it)</a:t>
            </a:r>
          </a:p>
          <a:p>
            <a:pPr algn="l"/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Chittò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Pietro 899045 (pietro.chitto@mail.polimi.it)</a:t>
            </a:r>
            <a:endParaRPr lang="en-GB" sz="1400" i="1" dirty="0">
              <a:latin typeface="Arial"/>
              <a:cs typeface="Arial"/>
            </a:endParaRPr>
          </a:p>
          <a:p>
            <a:pPr algn="l"/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Lamparelli Andrea 894005 (andrea.lamparelli@mail.polimi.it)</a:t>
            </a:r>
          </a:p>
          <a:p>
            <a:pPr algn="l"/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Ravelli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Leonardo 894222 (leonardo.ravelli@mail.polimi.it)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CGPTS vs CGTS</a:t>
            </a:r>
            <a:endParaRPr lang="it-IT" altLang="en-US" sz="3200" b="1" dirty="0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7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Application Start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11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F7D0D6-C0A6-430F-B0B1-5956E289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9218"/>
            <a:ext cx="6624736" cy="5244119"/>
          </a:xfrm>
          <a:prstGeom prst="rect">
            <a:avLst/>
          </a:prstGeom>
        </p:spPr>
      </p:pic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28A04269-AE21-4B87-973F-2F46BCC78228}"/>
              </a:ext>
            </a:extLst>
          </p:cNvPr>
          <p:cNvSpPr/>
          <p:nvPr/>
        </p:nvSpPr>
        <p:spPr bwMode="auto">
          <a:xfrm>
            <a:off x="2370820" y="1196752"/>
            <a:ext cx="2592288" cy="576064"/>
          </a:xfrm>
          <a:prstGeom prst="wedgeRoundRectCallout">
            <a:avLst>
              <a:gd name="adj1" fmla="val -70077"/>
              <a:gd name="adj2" fmla="val 52579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Checks whether a user is already signed-in or not</a:t>
            </a:r>
          </a:p>
        </p:txBody>
      </p:sp>
    </p:spTree>
    <p:extLst>
      <p:ext uri="{BB962C8B-B14F-4D97-AF65-F5344CB8AC3E}">
        <p14:creationId xmlns:p14="http://schemas.microsoft.com/office/powerpoint/2010/main" val="317609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CGPTS </a:t>
            </a: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Disaggregation</a:t>
            </a:r>
            <a:endParaRPr lang="it-IT" altLang="en-US" sz="3200" b="1" dirty="0" err="1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38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CFAC886-BCD4-4A22-A6CE-2BF95053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7712989" cy="420391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Local </a:t>
            </a: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tests</a:t>
            </a: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: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used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to test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local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classes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functionalities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Tools: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JUnit4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PoweredMockito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Classes: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MyFile, MyDirectory, StorageElement, Utility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13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366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06" y="1758779"/>
            <a:ext cx="6766206" cy="334662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dirty="0">
                <a:solidFill>
                  <a:srgbClr val="003F6E"/>
                </a:solidFill>
              </a:rPr>
              <a:t>Product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Classes Definition </a:t>
            </a:r>
            <a:endParaRPr lang="en-GB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CGPTS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CGPTS vs CGTS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  <a:cs typeface="Arial"/>
              </a:rPr>
              <a:t>CGPTS Disaggregation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6189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287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product?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1" y="1066800"/>
            <a:ext cx="3517801" cy="4162167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Amazon Echo Plus</a:t>
            </a:r>
            <a:endParaRPr lang="en-GB" dirty="0"/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400" dirty="0">
              <a:solidFill>
                <a:srgbClr val="003F6E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400" dirty="0">
              <a:solidFill>
                <a:srgbClr val="003F6E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latin typeface="Arial"/>
                <a:cs typeface="Arial"/>
              </a:rPr>
              <a:t>Smart speaker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400" dirty="0">
              <a:solidFill>
                <a:srgbClr val="003F6E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400" dirty="0">
              <a:solidFill>
                <a:srgbClr val="003F6E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latin typeface="Arial"/>
                <a:cs typeface="Arial"/>
              </a:rPr>
              <a:t>Released in 2018</a:t>
            </a:r>
            <a:endParaRPr lang="en-GB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4</a:t>
            </a:fld>
            <a:endParaRPr lang="it-IT" altLang="en-US"/>
          </a:p>
        </p:txBody>
      </p:sp>
      <p:pic>
        <p:nvPicPr>
          <p:cNvPr id="8" name="Immagine 8" descr="Immagine che contiene altoparlante, monitor, nero&#10;&#10;Descrizione generata con affidabilità elevata">
            <a:extLst>
              <a:ext uri="{FF2B5EF4-FFF2-40B4-BE49-F238E27FC236}">
                <a16:creationId xmlns:a16="http://schemas.microsoft.com/office/drawing/2014/main" id="{E21670A2-8ACA-466D-AE54-4E004061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29" y="173451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Classes Definition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8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6</a:t>
            </a:fld>
            <a:endParaRPr lang="it-IT" altLang="en-US"/>
          </a:p>
        </p:txBody>
      </p:sp>
      <p:pic>
        <p:nvPicPr>
          <p:cNvPr id="8" name="Immagine 8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B464E6B3-89AB-4D7D-AF98-427D26B7A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67" t="3488" r="2796" b="16473"/>
          <a:stretch/>
        </p:blipFill>
        <p:spPr>
          <a:xfrm>
            <a:off x="243694" y="2172347"/>
            <a:ext cx="3515994" cy="267010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63165D-777F-476B-BEC1-30A5C044953F}"/>
              </a:ext>
            </a:extLst>
          </p:cNvPr>
          <p:cNvSpPr txBox="1"/>
          <p:nvPr/>
        </p:nvSpPr>
        <p:spPr>
          <a:xfrm>
            <a:off x="3200400" y="3200400"/>
            <a:ext cx="2743200" cy="90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latin typeface="Segoe UI"/>
              <a:cs typeface="Segoe UI"/>
            </a:endParaRPr>
          </a:p>
          <a:p>
            <a:endParaRPr lang="en-US"/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72E295CB-C6F6-417F-B721-472097CD8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60937"/>
              </p:ext>
            </p:extLst>
          </p:nvPr>
        </p:nvGraphicFramePr>
        <p:xfrm>
          <a:off x="4165169" y="3861660"/>
          <a:ext cx="4804470" cy="77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1314">
                  <a:extLst>
                    <a:ext uri="{9D8B030D-6E8A-4147-A177-3AD203B41FA5}">
                      <a16:colId xmlns:a16="http://schemas.microsoft.com/office/drawing/2014/main" val="1361598164"/>
                    </a:ext>
                  </a:extLst>
                </a:gridCol>
                <a:gridCol w="990922">
                  <a:extLst>
                    <a:ext uri="{9D8B030D-6E8A-4147-A177-3AD203B41FA5}">
                      <a16:colId xmlns:a16="http://schemas.microsoft.com/office/drawing/2014/main" val="1497593431"/>
                    </a:ext>
                  </a:extLst>
                </a:gridCol>
                <a:gridCol w="1201117">
                  <a:extLst>
                    <a:ext uri="{9D8B030D-6E8A-4147-A177-3AD203B41FA5}">
                      <a16:colId xmlns:a16="http://schemas.microsoft.com/office/drawing/2014/main" val="648920327"/>
                    </a:ext>
                  </a:extLst>
                </a:gridCol>
                <a:gridCol w="1201117">
                  <a:extLst>
                    <a:ext uri="{9D8B030D-6E8A-4147-A177-3AD203B41FA5}">
                      <a16:colId xmlns:a16="http://schemas.microsoft.com/office/drawing/2014/main" val="13457562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ALONE 0.60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Young 0.50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Workers 0.40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Retires 0.1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612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Richer 0.55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0,165 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0,132 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0,033 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43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Normal 0.45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0,135 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0,108 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0,027 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79731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251F857C-A50D-4375-BC74-192E573FF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73259"/>
              </p:ext>
            </p:extLst>
          </p:nvPr>
        </p:nvGraphicFramePr>
        <p:xfrm>
          <a:off x="4165169" y="2557220"/>
          <a:ext cx="4817370" cy="77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5103">
                  <a:extLst>
                    <a:ext uri="{9D8B030D-6E8A-4147-A177-3AD203B41FA5}">
                      <a16:colId xmlns:a16="http://schemas.microsoft.com/office/drawing/2014/main" val="2538811923"/>
                    </a:ext>
                  </a:extLst>
                </a:gridCol>
                <a:gridCol w="993581">
                  <a:extLst>
                    <a:ext uri="{9D8B030D-6E8A-4147-A177-3AD203B41FA5}">
                      <a16:colId xmlns:a16="http://schemas.microsoft.com/office/drawing/2014/main" val="2998207296"/>
                    </a:ext>
                  </a:extLst>
                </a:gridCol>
                <a:gridCol w="1204343">
                  <a:extLst>
                    <a:ext uri="{9D8B030D-6E8A-4147-A177-3AD203B41FA5}">
                      <a16:colId xmlns:a16="http://schemas.microsoft.com/office/drawing/2014/main" val="2237796058"/>
                    </a:ext>
                  </a:extLst>
                </a:gridCol>
                <a:gridCol w="1204343">
                  <a:extLst>
                    <a:ext uri="{9D8B030D-6E8A-4147-A177-3AD203B41FA5}">
                      <a16:colId xmlns:a16="http://schemas.microsoft.com/office/drawing/2014/main" val="411786426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FAMILY 0.40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Young 0.50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Workers 0.40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Retires 0.1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6801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Richer 0.55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0,11 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0,088 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0,022 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646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Normal 0.45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0,09 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0,072 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100" dirty="0">
                          <a:effectLst/>
                        </a:rPr>
                        <a:t>0,018 </a:t>
                      </a:r>
                      <a:endParaRPr lang="en-GB">
                        <a:effectLst/>
                      </a:endParaRPr>
                    </a:p>
                  </a:txBody>
                  <a:tcPr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18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0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CGPTS</a:t>
            </a:r>
            <a:endParaRPr lang="it-IT" dirty="0"/>
          </a:p>
          <a:p>
            <a:pPr algn="l">
              <a:spcBef>
                <a:spcPct val="50000"/>
              </a:spcBef>
            </a:pPr>
            <a:r>
              <a:rPr lang="it-IT" sz="1400" b="1" dirty="0" err="1">
                <a:solidFill>
                  <a:srgbClr val="003F6E"/>
                </a:solidFill>
                <a:latin typeface="Arial"/>
                <a:cs typeface="Arial"/>
              </a:rPr>
              <a:t>Combinatorial</a:t>
            </a:r>
            <a:r>
              <a:rPr lang="it-IT" sz="1400" b="1" dirty="0">
                <a:solidFill>
                  <a:srgbClr val="003F6E"/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rgbClr val="003F6E"/>
                </a:solidFill>
                <a:latin typeface="Arial"/>
                <a:cs typeface="Arial"/>
              </a:rPr>
              <a:t>Gaussian</a:t>
            </a:r>
            <a:r>
              <a:rPr lang="it-IT" sz="1400" b="1" dirty="0">
                <a:solidFill>
                  <a:srgbClr val="003F6E"/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rgbClr val="003F6E"/>
                </a:solidFill>
                <a:latin typeface="Arial"/>
                <a:cs typeface="Arial"/>
              </a:rPr>
              <a:t>Process</a:t>
            </a:r>
            <a:r>
              <a:rPr lang="it-IT" sz="1400" b="1" dirty="0">
                <a:solidFill>
                  <a:srgbClr val="003F6E"/>
                </a:solidFill>
                <a:latin typeface="Arial"/>
                <a:cs typeface="Arial"/>
              </a:rPr>
              <a:t> Thompson Sampling</a:t>
            </a:r>
          </a:p>
        </p:txBody>
      </p:sp>
    </p:spTree>
    <p:extLst>
      <p:ext uri="{BB962C8B-B14F-4D97-AF65-F5344CB8AC3E}">
        <p14:creationId xmlns:p14="http://schemas.microsoft.com/office/powerpoint/2010/main" val="28569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3" y="1564037"/>
            <a:ext cx="7260956" cy="429432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Target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28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Minimum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23</a:t>
            </a:r>
            <a:endParaRPr lang="en-GB" dirty="0"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Supported languages: English, Italian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8</a:t>
            </a:fld>
            <a:endParaRPr lang="it-IT" alt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091869-0615-4A10-B885-3278EA3EB5BB}"/>
              </a:ext>
            </a:extLst>
          </p:cNvPr>
          <p:cNvSpPr txBox="1"/>
          <p:nvPr/>
        </p:nvSpPr>
        <p:spPr>
          <a:xfrm>
            <a:off x="1702230" y="3800958"/>
            <a:ext cx="61334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Approximate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devices coverage of 62.6% </a:t>
            </a:r>
          </a:p>
        </p:txBody>
      </p:sp>
      <p:pic>
        <p:nvPicPr>
          <p:cNvPr id="6" name="Immagine 6" descr="Immagine che contiene verde&#10;&#10;Descrizione generata con affidabilità elevata">
            <a:extLst>
              <a:ext uri="{FF2B5EF4-FFF2-40B4-BE49-F238E27FC236}">
                <a16:creationId xmlns:a16="http://schemas.microsoft.com/office/drawing/2014/main" id="{3D8E87DB-A5C7-49D7-B3CE-B5FF6F95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37" y="2185261"/>
            <a:ext cx="1651862" cy="1099089"/>
          </a:xfrm>
          <a:prstGeom prst="rect">
            <a:avLst/>
          </a:prstGeom>
        </p:spPr>
      </p:pic>
      <p:pic>
        <p:nvPicPr>
          <p:cNvPr id="8" name="Immagine 8" descr="Immagine che contiene interni, tavolo, torta&#10;&#10;Descrizione generata con affidabilità elevata">
            <a:extLst>
              <a:ext uri="{FF2B5EF4-FFF2-40B4-BE49-F238E27FC236}">
                <a16:creationId xmlns:a16="http://schemas.microsoft.com/office/drawing/2014/main" id="{AE8DE90D-D129-439D-BD42-8D266AA7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88" y="1171809"/>
            <a:ext cx="1703523" cy="988519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2643C3C7-70EF-4316-9374-DDF8666665B9}"/>
              </a:ext>
            </a:extLst>
          </p:cNvPr>
          <p:cNvSpPr/>
          <p:nvPr/>
        </p:nvSpPr>
        <p:spPr bwMode="auto">
          <a:xfrm>
            <a:off x="4345020" y="3281167"/>
            <a:ext cx="484631" cy="523220"/>
          </a:xfrm>
          <a:prstGeom prst="downArrow">
            <a:avLst>
              <a:gd name="adj1" fmla="val 29035"/>
              <a:gd name="adj2" fmla="val 50000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6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 Regression Error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3" y="1564037"/>
            <a:ext cx="7260956" cy="429432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Target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28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Minimum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23</a:t>
            </a:r>
            <a:endParaRPr lang="en-GB" dirty="0"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Supported languages: English, Italian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9</a:t>
            </a:fld>
            <a:endParaRPr lang="it-IT" alt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091869-0615-4A10-B885-3278EA3EB5BB}"/>
              </a:ext>
            </a:extLst>
          </p:cNvPr>
          <p:cNvSpPr txBox="1"/>
          <p:nvPr/>
        </p:nvSpPr>
        <p:spPr>
          <a:xfrm>
            <a:off x="1702230" y="3800958"/>
            <a:ext cx="61334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Approximate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devices coverage of 62.6% </a:t>
            </a:r>
          </a:p>
        </p:txBody>
      </p:sp>
      <p:pic>
        <p:nvPicPr>
          <p:cNvPr id="6" name="Immagine 6" descr="Immagine che contiene verde&#10;&#10;Descrizione generata con affidabilità elevata">
            <a:extLst>
              <a:ext uri="{FF2B5EF4-FFF2-40B4-BE49-F238E27FC236}">
                <a16:creationId xmlns:a16="http://schemas.microsoft.com/office/drawing/2014/main" id="{3D8E87DB-A5C7-49D7-B3CE-B5FF6F95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37" y="2185261"/>
            <a:ext cx="1651862" cy="1099089"/>
          </a:xfrm>
          <a:prstGeom prst="rect">
            <a:avLst/>
          </a:prstGeom>
        </p:spPr>
      </p:pic>
      <p:pic>
        <p:nvPicPr>
          <p:cNvPr id="8" name="Immagine 8" descr="Immagine che contiene interni, tavolo, torta&#10;&#10;Descrizione generata con affidabilità elevata">
            <a:extLst>
              <a:ext uri="{FF2B5EF4-FFF2-40B4-BE49-F238E27FC236}">
                <a16:creationId xmlns:a16="http://schemas.microsoft.com/office/drawing/2014/main" id="{AE8DE90D-D129-439D-BD42-8D266AA7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88" y="1171809"/>
            <a:ext cx="1703523" cy="988519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2643C3C7-70EF-4316-9374-DDF8666665B9}"/>
              </a:ext>
            </a:extLst>
          </p:cNvPr>
          <p:cNvSpPr/>
          <p:nvPr/>
        </p:nvSpPr>
        <p:spPr bwMode="auto">
          <a:xfrm>
            <a:off x="4345020" y="3281167"/>
            <a:ext cx="484631" cy="523220"/>
          </a:xfrm>
          <a:prstGeom prst="downArrow">
            <a:avLst>
              <a:gd name="adj1" fmla="val 29035"/>
              <a:gd name="adj2" fmla="val 50000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44002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</TotalTime>
  <Words>417</Words>
  <Application>Microsoft Office PowerPoint</Application>
  <PresentationFormat>Presentazione su schermo (4:3)</PresentationFormat>
  <Paragraphs>135</Paragraphs>
  <Slides>13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Struttura predefinita</vt:lpstr>
      <vt:lpstr>Presentazione standard di PowerPoint</vt:lpstr>
      <vt:lpstr>Outline</vt:lpstr>
      <vt:lpstr>Presentazione standard di PowerPoint</vt:lpstr>
      <vt:lpstr>Which product?</vt:lpstr>
      <vt:lpstr>Presentazione standard di PowerPoint</vt:lpstr>
      <vt:lpstr>Classes</vt:lpstr>
      <vt:lpstr>Presentazione standard di PowerPoint</vt:lpstr>
      <vt:lpstr>Analysis</vt:lpstr>
      <vt:lpstr>GP Regression Error</vt:lpstr>
      <vt:lpstr>Presentazione standard di PowerPoint</vt:lpstr>
      <vt:lpstr>Application Start UI Design</vt:lpstr>
      <vt:lpstr>Presentazione standard di PowerPoint</vt:lpstr>
      <vt:lpstr>Unit Test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Andrea Lamparelli</cp:lastModifiedBy>
  <cp:revision>1227</cp:revision>
  <cp:lastPrinted>2003-01-29T10:35:29Z</cp:lastPrinted>
  <dcterms:created xsi:type="dcterms:W3CDTF">2003-06-16T09:31:13Z</dcterms:created>
  <dcterms:modified xsi:type="dcterms:W3CDTF">2019-09-09T14:40:12Z</dcterms:modified>
</cp:coreProperties>
</file>