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4"/>
  </p:notesMasterIdLst>
  <p:handoutMasterIdLst>
    <p:handoutMasterId r:id="rId25"/>
  </p:handoutMasterIdLst>
  <p:sldIdLst>
    <p:sldId id="256" r:id="rId2"/>
    <p:sldId id="257" r:id="rId3"/>
    <p:sldId id="260" r:id="rId4"/>
    <p:sldId id="294" r:id="rId5"/>
    <p:sldId id="264" r:id="rId6"/>
    <p:sldId id="295" r:id="rId7"/>
    <p:sldId id="296" r:id="rId8"/>
    <p:sldId id="297" r:id="rId9"/>
    <p:sldId id="271" r:id="rId10"/>
    <p:sldId id="298" r:id="rId11"/>
    <p:sldId id="299" r:id="rId12"/>
    <p:sldId id="300" r:id="rId13"/>
    <p:sldId id="301" r:id="rId14"/>
    <p:sldId id="302" r:id="rId15"/>
    <p:sldId id="303" r:id="rId16"/>
    <p:sldId id="304" r:id="rId17"/>
    <p:sldId id="305" r:id="rId18"/>
    <p:sldId id="306" r:id="rId19"/>
    <p:sldId id="289" r:id="rId20"/>
    <p:sldId id="307" r:id="rId21"/>
    <p:sldId id="308" r:id="rId22"/>
    <p:sldId id="309" r:id="rId23"/>
  </p:sldIdLst>
  <p:sldSz cx="9144000" cy="6858000" type="screen4x3"/>
  <p:notesSz cx="6669088" cy="9928225"/>
  <p:defaultTextStyle>
    <a:defPPr>
      <a:defRPr lang="it-IT"/>
    </a:defPPr>
    <a:lvl1pPr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1pPr>
    <a:lvl2pPr marL="4572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2pPr>
    <a:lvl3pPr marL="9144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4pPr>
    <a:lvl5pPr marL="18288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D4A"/>
    <a:srgbClr val="343D76"/>
    <a:srgbClr val="003366"/>
    <a:srgbClr val="2C5986"/>
    <a:srgbClr val="003F6E"/>
    <a:srgbClr val="0033CC"/>
    <a:srgbClr val="004F84"/>
    <a:srgbClr val="004C80"/>
    <a:srgbClr val="004D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97472-5C8F-8063-50CA-14B4389B767B}" v="161" dt="2019-09-09T09:13:56.335"/>
    <p1510:client id="{1926E8C8-5130-28A1-B792-CF4FD1AD4DCF}" v="1" dt="2019-08-29T13:03:08.865"/>
    <p1510:client id="{49C12590-1BA0-3D1E-13FD-FF6A9E73E61D}" v="206" dt="2019-09-09T14:40:12.382"/>
    <p1510:client id="{665BB9CC-A451-A931-F5BD-378A8082BAAB}" v="1" dt="2019-09-02T08:52:55.163"/>
    <p1510:client id="{ED2C5D0C-96E9-9280-4285-38AAD4C99BA6}" v="1" dt="2019-08-30T09:21:34.17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7" autoAdjust="0"/>
    <p:restoredTop sz="96713" autoAdjust="0"/>
  </p:normalViewPr>
  <p:slideViewPr>
    <p:cSldViewPr>
      <p:cViewPr varScale="1">
        <p:scale>
          <a:sx n="65" d="100"/>
          <a:sy n="65" d="100"/>
        </p:scale>
        <p:origin x="38"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2"/>
    </p:cViewPr>
  </p:sorterViewPr>
  <p:notesViewPr>
    <p:cSldViewPr>
      <p:cViewPr varScale="1">
        <p:scale>
          <a:sx n="87" d="100"/>
          <a:sy n="87" d="100"/>
        </p:scale>
        <p:origin x="3418"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Lamparelli" userId="S::10490088@polimi.it::6ae62dcb-2923-4b5a-92c2-f74b2e1d2f0d" providerId="AD" clId="Web-{49C12590-1BA0-3D1E-13FD-FF6A9E73E61D}"/>
    <pc:docChg chg="modSld">
      <pc:chgData name="Andrea Lamparelli" userId="S::10490088@polimi.it::6ae62dcb-2923-4b5a-92c2-f74b2e1d2f0d" providerId="AD" clId="Web-{49C12590-1BA0-3D1E-13FD-FF6A9E73E61D}" dt="2019-09-09T14:40:12.382" v="174" actId="1076"/>
      <pc:docMkLst>
        <pc:docMk/>
      </pc:docMkLst>
      <pc:sldChg chg="addSp delSp modSp">
        <pc:chgData name="Andrea Lamparelli" userId="S::10490088@polimi.it::6ae62dcb-2923-4b5a-92c2-f74b2e1d2f0d" providerId="AD" clId="Web-{49C12590-1BA0-3D1E-13FD-FF6A9E73E61D}" dt="2019-09-09T14:04:31.109" v="59" actId="20577"/>
        <pc:sldMkLst>
          <pc:docMk/>
          <pc:sldMk cId="1234668827" sldId="260"/>
        </pc:sldMkLst>
        <pc:spChg chg="mod">
          <ac:chgData name="Andrea Lamparelli" userId="S::10490088@polimi.it::6ae62dcb-2923-4b5a-92c2-f74b2e1d2f0d" providerId="AD" clId="Web-{49C12590-1BA0-3D1E-13FD-FF6A9E73E61D}" dt="2019-09-09T14:01:37.172" v="10" actId="20577"/>
          <ac:spMkLst>
            <pc:docMk/>
            <pc:sldMk cId="1234668827" sldId="260"/>
            <ac:spMk id="2" creationId="{4BE247A2-758D-4AC6-BF37-E19A51583476}"/>
          </ac:spMkLst>
        </pc:spChg>
        <pc:spChg chg="mod">
          <ac:chgData name="Andrea Lamparelli" userId="S::10490088@polimi.it::6ae62dcb-2923-4b5a-92c2-f74b2e1d2f0d" providerId="AD" clId="Web-{49C12590-1BA0-3D1E-13FD-FF6A9E73E61D}" dt="2019-09-09T14:04:31.109" v="59" actId="20577"/>
          <ac:spMkLst>
            <pc:docMk/>
            <pc:sldMk cId="1234668827" sldId="260"/>
            <ac:spMk id="3" creationId="{701781B3-45AA-4B08-A426-FC957A94B924}"/>
          </ac:spMkLst>
        </pc:spChg>
        <pc:picChg chg="del">
          <ac:chgData name="Andrea Lamparelli" userId="S::10490088@polimi.it::6ae62dcb-2923-4b5a-92c2-f74b2e1d2f0d" providerId="AD" clId="Web-{49C12590-1BA0-3D1E-13FD-FF6A9E73E61D}" dt="2019-09-09T14:01:06.079" v="7"/>
          <ac:picMkLst>
            <pc:docMk/>
            <pc:sldMk cId="1234668827" sldId="260"/>
            <ac:picMk id="5" creationId="{2FA24010-E2DE-4819-9335-0A53135E0C25}"/>
          </ac:picMkLst>
        </pc:picChg>
        <pc:picChg chg="del">
          <ac:chgData name="Andrea Lamparelli" userId="S::10490088@polimi.it::6ae62dcb-2923-4b5a-92c2-f74b2e1d2f0d" providerId="AD" clId="Web-{49C12590-1BA0-3D1E-13FD-FF6A9E73E61D}" dt="2019-09-09T14:01:02.360" v="5"/>
          <ac:picMkLst>
            <pc:docMk/>
            <pc:sldMk cId="1234668827" sldId="260"/>
            <ac:picMk id="6" creationId="{516FA8E4-7D3D-449A-AC3F-93480C1F5D58}"/>
          </ac:picMkLst>
        </pc:picChg>
        <pc:picChg chg="del">
          <ac:chgData name="Andrea Lamparelli" userId="S::10490088@polimi.it::6ae62dcb-2923-4b5a-92c2-f74b2e1d2f0d" providerId="AD" clId="Web-{49C12590-1BA0-3D1E-13FD-FF6A9E73E61D}" dt="2019-09-09T14:01:04.079" v="6"/>
          <ac:picMkLst>
            <pc:docMk/>
            <pc:sldMk cId="1234668827" sldId="260"/>
            <ac:picMk id="7" creationId="{729D9A5D-FAE6-467D-B255-27A5C652294E}"/>
          </ac:picMkLst>
        </pc:picChg>
        <pc:picChg chg="add mod">
          <ac:chgData name="Andrea Lamparelli" userId="S::10490088@polimi.it::6ae62dcb-2923-4b5a-92c2-f74b2e1d2f0d" providerId="AD" clId="Web-{49C12590-1BA0-3D1E-13FD-FF6A9E73E61D}" dt="2019-09-09T14:03:58.484" v="45" actId="1076"/>
          <ac:picMkLst>
            <pc:docMk/>
            <pc:sldMk cId="1234668827" sldId="260"/>
            <ac:picMk id="8" creationId="{E21670A2-8ACA-466D-AE54-4E0040612CF0}"/>
          </ac:picMkLst>
        </pc:picChg>
      </pc:sldChg>
      <pc:sldChg chg="addSp delSp modSp">
        <pc:chgData name="Andrea Lamparelli" userId="S::10490088@polimi.it::6ae62dcb-2923-4b5a-92c2-f74b2e1d2f0d" providerId="AD" clId="Web-{49C12590-1BA0-3D1E-13FD-FF6A9E73E61D}" dt="2019-09-09T14:40:12.382" v="174" actId="1076"/>
        <pc:sldMkLst>
          <pc:docMk/>
          <pc:sldMk cId="2722500611" sldId="264"/>
        </pc:sldMkLst>
        <pc:spChg chg="mod">
          <ac:chgData name="Andrea Lamparelli" userId="S::10490088@polimi.it::6ae62dcb-2923-4b5a-92c2-f74b2e1d2f0d" providerId="AD" clId="Web-{49C12590-1BA0-3D1E-13FD-FF6A9E73E61D}" dt="2019-09-09T14:34:57.024" v="99" actId="20577"/>
          <ac:spMkLst>
            <pc:docMk/>
            <pc:sldMk cId="2722500611" sldId="264"/>
            <ac:spMk id="2" creationId="{4BE247A2-758D-4AC6-BF37-E19A51583476}"/>
          </ac:spMkLst>
        </pc:spChg>
        <pc:spChg chg="del mod">
          <ac:chgData name="Andrea Lamparelli" userId="S::10490088@polimi.it::6ae62dcb-2923-4b5a-92c2-f74b2e1d2f0d" providerId="AD" clId="Web-{49C12590-1BA0-3D1E-13FD-FF6A9E73E61D}" dt="2019-09-09T14:08:16.733" v="63"/>
          <ac:spMkLst>
            <pc:docMk/>
            <pc:sldMk cId="2722500611" sldId="264"/>
            <ac:spMk id="3" creationId="{701781B3-45AA-4B08-A426-FC957A94B924}"/>
          </ac:spMkLst>
        </pc:spChg>
        <pc:spChg chg="add del mod">
          <ac:chgData name="Andrea Lamparelli" userId="S::10490088@polimi.it::6ae62dcb-2923-4b5a-92c2-f74b2e1d2f0d" providerId="AD" clId="Web-{49C12590-1BA0-3D1E-13FD-FF6A9E73E61D}" dt="2019-09-09T14:15:03.544" v="64"/>
          <ac:spMkLst>
            <pc:docMk/>
            <pc:sldMk cId="2722500611" sldId="264"/>
            <ac:spMk id="7" creationId="{19AF0A68-3C09-4E7B-AF48-77B9407F015B}"/>
          </ac:spMkLst>
        </pc:spChg>
        <pc:spChg chg="add mod">
          <ac:chgData name="Andrea Lamparelli" userId="S::10490088@polimi.it::6ae62dcb-2923-4b5a-92c2-f74b2e1d2f0d" providerId="AD" clId="Web-{49C12590-1BA0-3D1E-13FD-FF6A9E73E61D}" dt="2019-09-09T14:15:03.560" v="66"/>
          <ac:spMkLst>
            <pc:docMk/>
            <pc:sldMk cId="2722500611" sldId="264"/>
            <ac:spMk id="10" creationId="{5863165D-777F-476B-BEC1-30A5C044953F}"/>
          </ac:spMkLst>
        </pc:spChg>
        <pc:graphicFrameChg chg="add del mod modGraphic">
          <ac:chgData name="Andrea Lamparelli" userId="S::10490088@polimi.it::6ae62dcb-2923-4b5a-92c2-f74b2e1d2f0d" providerId="AD" clId="Web-{49C12590-1BA0-3D1E-13FD-FF6A9E73E61D}" dt="2019-09-09T14:23:35.855" v="80"/>
          <ac:graphicFrameMkLst>
            <pc:docMk/>
            <pc:sldMk cId="2722500611" sldId="264"/>
            <ac:graphicFrameMk id="11" creationId="{939590DE-523E-4E51-BDA2-9D1F0A77F7CA}"/>
          </ac:graphicFrameMkLst>
        </pc:graphicFrameChg>
        <pc:graphicFrameChg chg="add mod modGraphic">
          <ac:chgData name="Andrea Lamparelli" userId="S::10490088@polimi.it::6ae62dcb-2923-4b5a-92c2-f74b2e1d2f0d" providerId="AD" clId="Web-{49C12590-1BA0-3D1E-13FD-FF6A9E73E61D}" dt="2019-09-09T14:39:35.320" v="169"/>
          <ac:graphicFrameMkLst>
            <pc:docMk/>
            <pc:sldMk cId="2722500611" sldId="264"/>
            <ac:graphicFrameMk id="14" creationId="{72E295CB-C6F6-417F-B721-472097CD8A9D}"/>
          </ac:graphicFrameMkLst>
        </pc:graphicFrameChg>
        <pc:graphicFrameChg chg="add mod modGraphic">
          <ac:chgData name="Andrea Lamparelli" userId="S::10490088@polimi.it::6ae62dcb-2923-4b5a-92c2-f74b2e1d2f0d" providerId="AD" clId="Web-{49C12590-1BA0-3D1E-13FD-FF6A9E73E61D}" dt="2019-09-09T14:39:59.429" v="173"/>
          <ac:graphicFrameMkLst>
            <pc:docMk/>
            <pc:sldMk cId="2722500611" sldId="264"/>
            <ac:graphicFrameMk id="16" creationId="{251F857C-A50D-4375-BC74-192E573FFD0A}"/>
          </ac:graphicFrameMkLst>
        </pc:graphicFrameChg>
        <pc:picChg chg="del">
          <ac:chgData name="Andrea Lamparelli" userId="S::10490088@polimi.it::6ae62dcb-2923-4b5a-92c2-f74b2e1d2f0d" providerId="AD" clId="Web-{49C12590-1BA0-3D1E-13FD-FF6A9E73E61D}" dt="2019-09-09T14:06:15.546" v="60"/>
          <ac:picMkLst>
            <pc:docMk/>
            <pc:sldMk cId="2722500611" sldId="264"/>
            <ac:picMk id="5" creationId="{B85135ED-12D5-4131-9797-38905EA56DD2}"/>
          </ac:picMkLst>
        </pc:picChg>
        <pc:picChg chg="add mod ord modCrop">
          <ac:chgData name="Andrea Lamparelli" userId="S::10490088@polimi.it::6ae62dcb-2923-4b5a-92c2-f74b2e1d2f0d" providerId="AD" clId="Web-{49C12590-1BA0-3D1E-13FD-FF6A9E73E61D}" dt="2019-09-09T14:40:12.382" v="174" actId="1076"/>
          <ac:picMkLst>
            <pc:docMk/>
            <pc:sldMk cId="2722500611" sldId="264"/>
            <ac:picMk id="8" creationId="{B464E6B3-89AB-4D7D-AF98-427D26B7AF34}"/>
          </ac:picMkLst>
        </pc:picChg>
      </pc:sldChg>
    </pc:docChg>
  </pc:docChgLst>
  <pc:docChgLst>
    <pc:chgData name="Andrea Lamparelli" userId="S::10490088@polimi.it::6ae62dcb-2923-4b5a-92c2-f74b2e1d2f0d" providerId="AD" clId="Web-{17B97472-5C8F-8063-50CA-14B4389B767B}"/>
    <pc:docChg chg="addSld delSld modSld">
      <pc:chgData name="Andrea Lamparelli" userId="S::10490088@polimi.it::6ae62dcb-2923-4b5a-92c2-f74b2e1d2f0d" providerId="AD" clId="Web-{17B97472-5C8F-8063-50CA-14B4389B767B}" dt="2019-09-09T09:13:53.194" v="153" actId="20577"/>
      <pc:docMkLst>
        <pc:docMk/>
      </pc:docMkLst>
      <pc:sldChg chg="modSp">
        <pc:chgData name="Andrea Lamparelli" userId="S::10490088@polimi.it::6ae62dcb-2923-4b5a-92c2-f74b2e1d2f0d" providerId="AD" clId="Web-{17B97472-5C8F-8063-50CA-14B4389B767B}" dt="2019-09-09T09:01:20.977" v="0" actId="1076"/>
        <pc:sldMkLst>
          <pc:docMk/>
          <pc:sldMk cId="0" sldId="256"/>
        </pc:sldMkLst>
        <pc:spChg chg="mod">
          <ac:chgData name="Andrea Lamparelli" userId="S::10490088@polimi.it::6ae62dcb-2923-4b5a-92c2-f74b2e1d2f0d" providerId="AD" clId="Web-{17B97472-5C8F-8063-50CA-14B4389B767B}" dt="2019-09-09T09:01:20.977" v="0" actId="1076"/>
          <ac:spMkLst>
            <pc:docMk/>
            <pc:sldMk cId="0" sldId="256"/>
            <ac:spMk id="3" creationId="{9577E63D-6665-4BFA-ADA2-85CFE2F84100}"/>
          </ac:spMkLst>
        </pc:spChg>
      </pc:sldChg>
      <pc:sldChg chg="delSp modSp">
        <pc:chgData name="Andrea Lamparelli" userId="S::10490088@polimi.it::6ae62dcb-2923-4b5a-92c2-f74b2e1d2f0d" providerId="AD" clId="Web-{17B97472-5C8F-8063-50CA-14B4389B767B}" dt="2019-09-09T09:12:43.866" v="132" actId="20577"/>
        <pc:sldMkLst>
          <pc:docMk/>
          <pc:sldMk cId="3061890194" sldId="257"/>
        </pc:sldMkLst>
        <pc:spChg chg="mod">
          <ac:chgData name="Andrea Lamparelli" userId="S::10490088@polimi.it::6ae62dcb-2923-4b5a-92c2-f74b2e1d2f0d" providerId="AD" clId="Web-{17B97472-5C8F-8063-50CA-14B4389B767B}" dt="2019-09-09T09:12:43.866" v="132" actId="20577"/>
          <ac:spMkLst>
            <pc:docMk/>
            <pc:sldMk cId="3061890194" sldId="257"/>
            <ac:spMk id="3" creationId="{701781B3-45AA-4B08-A426-FC957A94B924}"/>
          </ac:spMkLst>
        </pc:spChg>
        <pc:spChg chg="del">
          <ac:chgData name="Andrea Lamparelli" userId="S::10490088@polimi.it::6ae62dcb-2923-4b5a-92c2-f74b2e1d2f0d" providerId="AD" clId="Web-{17B97472-5C8F-8063-50CA-14B4389B767B}" dt="2019-09-09T09:06:02.148" v="21"/>
          <ac:spMkLst>
            <pc:docMk/>
            <pc:sldMk cId="3061890194" sldId="257"/>
            <ac:spMk id="5" creationId="{A079C4F0-8C25-48E1-9A2D-CBE1FD2DAAAC}"/>
          </ac:spMkLst>
        </pc:spChg>
      </pc:sldChg>
      <pc:sldChg chg="modSp">
        <pc:chgData name="Andrea Lamparelli" userId="S::10490088@polimi.it::6ae62dcb-2923-4b5a-92c2-f74b2e1d2f0d" providerId="AD" clId="Web-{17B97472-5C8F-8063-50CA-14B4389B767B}" dt="2019-09-09T09:04:03.774" v="3" actId="20577"/>
        <pc:sldMkLst>
          <pc:docMk/>
          <pc:sldMk cId="228713098" sldId="258"/>
        </pc:sldMkLst>
        <pc:spChg chg="mod">
          <ac:chgData name="Andrea Lamparelli" userId="S::10490088@polimi.it::6ae62dcb-2923-4b5a-92c2-f74b2e1d2f0d" providerId="AD" clId="Web-{17B97472-5C8F-8063-50CA-14B4389B767B}" dt="2019-09-09T09:04:03.774" v="3" actId="20577"/>
          <ac:spMkLst>
            <pc:docMk/>
            <pc:sldMk cId="228713098" sldId="258"/>
            <ac:spMk id="2063" creationId="{163E1146-9683-4D80-A948-17A524CE64E3}"/>
          </ac:spMkLst>
        </pc:spChg>
      </pc:sldChg>
      <pc:sldChg chg="delSp modSp">
        <pc:chgData name="Andrea Lamparelli" userId="S::10490088@polimi.it::6ae62dcb-2923-4b5a-92c2-f74b2e1d2f0d" providerId="AD" clId="Web-{17B97472-5C8F-8063-50CA-14B4389B767B}" dt="2019-09-09T09:05:54.180" v="20"/>
        <pc:sldMkLst>
          <pc:docMk/>
          <pc:sldMk cId="1234668827" sldId="260"/>
        </pc:sldMkLst>
        <pc:spChg chg="mod">
          <ac:chgData name="Andrea Lamparelli" userId="S::10490088@polimi.it::6ae62dcb-2923-4b5a-92c2-f74b2e1d2f0d" providerId="AD" clId="Web-{17B97472-5C8F-8063-50CA-14B4389B767B}" dt="2019-09-09T09:04:23.008" v="19" actId="20577"/>
          <ac:spMkLst>
            <pc:docMk/>
            <pc:sldMk cId="1234668827" sldId="260"/>
            <ac:spMk id="2" creationId="{4BE247A2-758D-4AC6-BF37-E19A51583476}"/>
          </ac:spMkLst>
        </pc:spChg>
        <pc:spChg chg="del">
          <ac:chgData name="Andrea Lamparelli" userId="S::10490088@polimi.it::6ae62dcb-2923-4b5a-92c2-f74b2e1d2f0d" providerId="AD" clId="Web-{17B97472-5C8F-8063-50CA-14B4389B767B}" dt="2019-09-09T09:05:54.180" v="20"/>
          <ac:spMkLst>
            <pc:docMk/>
            <pc:sldMk cId="1234668827" sldId="260"/>
            <ac:spMk id="8" creationId="{D6F3CCD7-7678-4018-AC6A-61F81D03579E}"/>
          </ac:spMkLst>
        </pc:spChg>
      </pc:sldChg>
      <pc:sldChg chg="delSp">
        <pc:chgData name="Andrea Lamparelli" userId="S::10490088@polimi.it::6ae62dcb-2923-4b5a-92c2-f74b2e1d2f0d" providerId="AD" clId="Web-{17B97472-5C8F-8063-50CA-14B4389B767B}" dt="2019-09-09T09:06:08.148" v="22"/>
        <pc:sldMkLst>
          <pc:docMk/>
          <pc:sldMk cId="2722500611" sldId="264"/>
        </pc:sldMkLst>
        <pc:spChg chg="del">
          <ac:chgData name="Andrea Lamparelli" userId="S::10490088@polimi.it::6ae62dcb-2923-4b5a-92c2-f74b2e1d2f0d" providerId="AD" clId="Web-{17B97472-5C8F-8063-50CA-14B4389B767B}" dt="2019-09-09T09:06:08.148" v="22"/>
          <ac:spMkLst>
            <pc:docMk/>
            <pc:sldMk cId="2722500611" sldId="264"/>
            <ac:spMk id="6" creationId="{2CA4DF65-388B-448F-9B03-33731427CA49}"/>
          </ac:spMkLst>
        </pc:spChg>
      </pc:sldChg>
      <pc:sldChg chg="delSp del">
        <pc:chgData name="Andrea Lamparelli" userId="S::10490088@polimi.it::6ae62dcb-2923-4b5a-92c2-f74b2e1d2f0d" providerId="AD" clId="Web-{17B97472-5C8F-8063-50CA-14B4389B767B}" dt="2019-09-09T09:09:09.226" v="130"/>
        <pc:sldMkLst>
          <pc:docMk/>
          <pc:sldMk cId="2818498991" sldId="265"/>
        </pc:sldMkLst>
        <pc:spChg chg="del">
          <ac:chgData name="Andrea Lamparelli" userId="S::10490088@polimi.it::6ae62dcb-2923-4b5a-92c2-f74b2e1d2f0d" providerId="AD" clId="Web-{17B97472-5C8F-8063-50CA-14B4389B767B}" dt="2019-09-09T09:06:11.945" v="23"/>
          <ac:spMkLst>
            <pc:docMk/>
            <pc:sldMk cId="2818498991" sldId="265"/>
            <ac:spMk id="12" creationId="{2B14BF7A-D77E-4A1F-8B0E-63F0B2138B92}"/>
          </ac:spMkLst>
        </pc:spChg>
      </pc:sldChg>
      <pc:sldChg chg="modSp">
        <pc:chgData name="Andrea Lamparelli" userId="S::10490088@polimi.it::6ae62dcb-2923-4b5a-92c2-f74b2e1d2f0d" providerId="AD" clId="Web-{17B97472-5C8F-8063-50CA-14B4389B767B}" dt="2019-09-09T09:08:11.758" v="86" actId="20577"/>
        <pc:sldMkLst>
          <pc:docMk/>
          <pc:sldMk cId="285694480" sldId="271"/>
        </pc:sldMkLst>
        <pc:spChg chg="mod">
          <ac:chgData name="Andrea Lamparelli" userId="S::10490088@polimi.it::6ae62dcb-2923-4b5a-92c2-f74b2e1d2f0d" providerId="AD" clId="Web-{17B97472-5C8F-8063-50CA-14B4389B767B}" dt="2019-09-09T09:08:11.758" v="86" actId="20577"/>
          <ac:spMkLst>
            <pc:docMk/>
            <pc:sldMk cId="285694480" sldId="271"/>
            <ac:spMk id="2063" creationId="{163E1146-9683-4D80-A948-17A524CE64E3}"/>
          </ac:spMkLst>
        </pc:spChg>
      </pc:sldChg>
      <pc:sldChg chg="delSp modSp">
        <pc:chgData name="Andrea Lamparelli" userId="S::10490088@polimi.it::6ae62dcb-2923-4b5a-92c2-f74b2e1d2f0d" providerId="AD" clId="Web-{17B97472-5C8F-8063-50CA-14B4389B767B}" dt="2019-09-09T09:13:53.194" v="153" actId="20577"/>
        <pc:sldMkLst>
          <pc:docMk/>
          <pc:sldMk cId="2376468834" sldId="272"/>
        </pc:sldMkLst>
        <pc:spChg chg="mod">
          <ac:chgData name="Andrea Lamparelli" userId="S::10490088@polimi.it::6ae62dcb-2923-4b5a-92c2-f74b2e1d2f0d" providerId="AD" clId="Web-{17B97472-5C8F-8063-50CA-14B4389B767B}" dt="2019-09-09T09:13:53.194" v="153" actId="20577"/>
          <ac:spMkLst>
            <pc:docMk/>
            <pc:sldMk cId="2376468834" sldId="272"/>
            <ac:spMk id="2" creationId="{4BE247A2-758D-4AC6-BF37-E19A51583476}"/>
          </ac:spMkLst>
        </pc:spChg>
        <pc:spChg chg="del">
          <ac:chgData name="Andrea Lamparelli" userId="S::10490088@polimi.it::6ae62dcb-2923-4b5a-92c2-f74b2e1d2f0d" providerId="AD" clId="Web-{17B97472-5C8F-8063-50CA-14B4389B767B}" dt="2019-09-09T09:06:17.648" v="24"/>
          <ac:spMkLst>
            <pc:docMk/>
            <pc:sldMk cId="2376468834" sldId="272"/>
            <ac:spMk id="9" creationId="{0B2EC7DE-4F8B-443D-9D13-24607B89E1CF}"/>
          </ac:spMkLst>
        </pc:spChg>
      </pc:sldChg>
      <pc:sldChg chg="delSp del">
        <pc:chgData name="Andrea Lamparelli" userId="S::10490088@polimi.it::6ae62dcb-2923-4b5a-92c2-f74b2e1d2f0d" providerId="AD" clId="Web-{17B97472-5C8F-8063-50CA-14B4389B767B}" dt="2019-09-09T09:08:30.164" v="93"/>
        <pc:sldMkLst>
          <pc:docMk/>
          <pc:sldMk cId="3735093761" sldId="273"/>
        </pc:sldMkLst>
        <pc:spChg chg="del">
          <ac:chgData name="Andrea Lamparelli" userId="S::10490088@polimi.it::6ae62dcb-2923-4b5a-92c2-f74b2e1d2f0d" providerId="AD" clId="Web-{17B97472-5C8F-8063-50CA-14B4389B767B}" dt="2019-09-09T09:06:21.914" v="25"/>
          <ac:spMkLst>
            <pc:docMk/>
            <pc:sldMk cId="3735093761" sldId="273"/>
            <ac:spMk id="7" creationId="{F6BC424D-9B05-4937-97CE-55F8F9963E21}"/>
          </ac:spMkLst>
        </pc:spChg>
      </pc:sldChg>
      <pc:sldChg chg="del">
        <pc:chgData name="Andrea Lamparelli" userId="S::10490088@polimi.it::6ae62dcb-2923-4b5a-92c2-f74b2e1d2f0d" providerId="AD" clId="Web-{17B97472-5C8F-8063-50CA-14B4389B767B}" dt="2019-09-09T09:08:28.351" v="92"/>
        <pc:sldMkLst>
          <pc:docMk/>
          <pc:sldMk cId="3297353621" sldId="275"/>
        </pc:sldMkLst>
      </pc:sldChg>
      <pc:sldChg chg="delSp del">
        <pc:chgData name="Andrea Lamparelli" userId="S::10490088@polimi.it::6ae62dcb-2923-4b5a-92c2-f74b2e1d2f0d" providerId="AD" clId="Web-{17B97472-5C8F-8063-50CA-14B4389B767B}" dt="2019-09-09T09:08:27.461" v="91"/>
        <pc:sldMkLst>
          <pc:docMk/>
          <pc:sldMk cId="3738312806" sldId="277"/>
        </pc:sldMkLst>
        <pc:spChg chg="del">
          <ac:chgData name="Andrea Lamparelli" userId="S::10490088@polimi.it::6ae62dcb-2923-4b5a-92c2-f74b2e1d2f0d" providerId="AD" clId="Web-{17B97472-5C8F-8063-50CA-14B4389B767B}" dt="2019-09-09T09:06:27.430" v="26"/>
          <ac:spMkLst>
            <pc:docMk/>
            <pc:sldMk cId="3738312806" sldId="277"/>
            <ac:spMk id="5" creationId="{8A88081B-28F3-4AFD-9275-D907B01CC92D}"/>
          </ac:spMkLst>
        </pc:spChg>
      </pc:sldChg>
      <pc:sldChg chg="delSp del">
        <pc:chgData name="Andrea Lamparelli" userId="S::10490088@polimi.it::6ae62dcb-2923-4b5a-92c2-f74b2e1d2f0d" providerId="AD" clId="Web-{17B97472-5C8F-8063-50CA-14B4389B767B}" dt="2019-09-09T09:08:33.023" v="94"/>
        <pc:sldMkLst>
          <pc:docMk/>
          <pc:sldMk cId="3707133746" sldId="278"/>
        </pc:sldMkLst>
        <pc:spChg chg="del">
          <ac:chgData name="Andrea Lamparelli" userId="S::10490088@polimi.it::6ae62dcb-2923-4b5a-92c2-f74b2e1d2f0d" providerId="AD" clId="Web-{17B97472-5C8F-8063-50CA-14B4389B767B}" dt="2019-09-09T09:07:00.195" v="33"/>
          <ac:spMkLst>
            <pc:docMk/>
            <pc:sldMk cId="3707133746" sldId="278"/>
            <ac:spMk id="5" creationId="{A2ABE5D0-DBD9-46C1-914D-1C24D59C7825}"/>
          </ac:spMkLst>
        </pc:spChg>
      </pc:sldChg>
      <pc:sldChg chg="delSp">
        <pc:chgData name="Andrea Lamparelli" userId="S::10490088@polimi.it::6ae62dcb-2923-4b5a-92c2-f74b2e1d2f0d" providerId="AD" clId="Web-{17B97472-5C8F-8063-50CA-14B4389B767B}" dt="2019-09-09T09:07:15.523" v="34"/>
        <pc:sldMkLst>
          <pc:docMk/>
          <pc:sldMk cId="203669010" sldId="288"/>
        </pc:sldMkLst>
        <pc:spChg chg="del">
          <ac:chgData name="Andrea Lamparelli" userId="S::10490088@polimi.it::6ae62dcb-2923-4b5a-92c2-f74b2e1d2f0d" providerId="AD" clId="Web-{17B97472-5C8F-8063-50CA-14B4389B767B}" dt="2019-09-09T09:07:15.523" v="34"/>
          <ac:spMkLst>
            <pc:docMk/>
            <pc:sldMk cId="203669010" sldId="288"/>
            <ac:spMk id="6" creationId="{630D41F3-9B2E-4EDD-A6E2-B551CA8422DC}"/>
          </ac:spMkLst>
        </pc:spChg>
      </pc:sldChg>
      <pc:sldChg chg="modSp">
        <pc:chgData name="Andrea Lamparelli" userId="S::10490088@polimi.it::6ae62dcb-2923-4b5a-92c2-f74b2e1d2f0d" providerId="AD" clId="Web-{17B97472-5C8F-8063-50CA-14B4389B767B}" dt="2019-09-09T09:08:57.461" v="126" actId="20577"/>
        <pc:sldMkLst>
          <pc:docMk/>
          <pc:sldMk cId="742386879" sldId="289"/>
        </pc:sldMkLst>
        <pc:spChg chg="mod">
          <ac:chgData name="Andrea Lamparelli" userId="S::10490088@polimi.it::6ae62dcb-2923-4b5a-92c2-f74b2e1d2f0d" providerId="AD" clId="Web-{17B97472-5C8F-8063-50CA-14B4389B767B}" dt="2019-09-09T09:08:57.461" v="126" actId="20577"/>
          <ac:spMkLst>
            <pc:docMk/>
            <pc:sldMk cId="742386879" sldId="289"/>
            <ac:spMk id="2063" creationId="{163E1146-9683-4D80-A948-17A524CE64E3}"/>
          </ac:spMkLst>
        </pc:spChg>
      </pc:sldChg>
      <pc:sldChg chg="modSp">
        <pc:chgData name="Andrea Lamparelli" userId="S::10490088@polimi.it::6ae62dcb-2923-4b5a-92c2-f74b2e1d2f0d" providerId="AD" clId="Web-{17B97472-5C8F-8063-50CA-14B4389B767B}" dt="2019-09-09T09:12:50.304" v="139" actId="20577"/>
        <pc:sldMkLst>
          <pc:docMk/>
          <pc:sldMk cId="2808830004" sldId="290"/>
        </pc:sldMkLst>
        <pc:spChg chg="mod">
          <ac:chgData name="Andrea Lamparelli" userId="S::10490088@polimi.it::6ae62dcb-2923-4b5a-92c2-f74b2e1d2f0d" providerId="AD" clId="Web-{17B97472-5C8F-8063-50CA-14B4389B767B}" dt="2019-09-09T09:12:50.304" v="139" actId="20577"/>
          <ac:spMkLst>
            <pc:docMk/>
            <pc:sldMk cId="2808830004" sldId="290"/>
            <ac:spMk id="2063" creationId="{163E1146-9683-4D80-A948-17A524CE64E3}"/>
          </ac:spMkLst>
        </pc:spChg>
      </pc:sldChg>
      <pc:sldChg chg="modSp">
        <pc:chgData name="Andrea Lamparelli" userId="S::10490088@polimi.it::6ae62dcb-2923-4b5a-92c2-f74b2e1d2f0d" providerId="AD" clId="Web-{17B97472-5C8F-8063-50CA-14B4389B767B}" dt="2019-09-09T09:08:45.914" v="105" actId="20577"/>
        <pc:sldMkLst>
          <pc:docMk/>
          <pc:sldMk cId="206376812" sldId="293"/>
        </pc:sldMkLst>
        <pc:spChg chg="mod">
          <ac:chgData name="Andrea Lamparelli" userId="S::10490088@polimi.it::6ae62dcb-2923-4b5a-92c2-f74b2e1d2f0d" providerId="AD" clId="Web-{17B97472-5C8F-8063-50CA-14B4389B767B}" dt="2019-09-09T09:08:45.914" v="105" actId="20577"/>
          <ac:spMkLst>
            <pc:docMk/>
            <pc:sldMk cId="206376812" sldId="293"/>
            <ac:spMk id="2063" creationId="{163E1146-9683-4D80-A948-17A524CE64E3}"/>
          </ac:spMkLst>
        </pc:spChg>
      </pc:sldChg>
      <pc:sldChg chg="delSp">
        <pc:chgData name="Andrea Lamparelli" userId="S::10490088@polimi.it::6ae62dcb-2923-4b5a-92c2-f74b2e1d2f0d" providerId="AD" clId="Web-{17B97472-5C8F-8063-50CA-14B4389B767B}" dt="2019-09-09T09:06:48.976" v="30"/>
        <pc:sldMkLst>
          <pc:docMk/>
          <pc:sldMk cId="3176093941" sldId="294"/>
        </pc:sldMkLst>
        <pc:spChg chg="del">
          <ac:chgData name="Andrea Lamparelli" userId="S::10490088@polimi.it::6ae62dcb-2923-4b5a-92c2-f74b2e1d2f0d" providerId="AD" clId="Web-{17B97472-5C8F-8063-50CA-14B4389B767B}" dt="2019-09-09T09:06:48.976" v="30"/>
          <ac:spMkLst>
            <pc:docMk/>
            <pc:sldMk cId="3176093941" sldId="294"/>
            <ac:spMk id="6" creationId="{11CB302A-C755-4F69-BB2F-A19624056512}"/>
          </ac:spMkLst>
        </pc:spChg>
      </pc:sldChg>
      <pc:sldChg chg="modSp add replId">
        <pc:chgData name="Andrea Lamparelli" userId="S::10490088@polimi.it::6ae62dcb-2923-4b5a-92c2-f74b2e1d2f0d" providerId="AD" clId="Web-{17B97472-5C8F-8063-50CA-14B4389B767B}" dt="2019-09-09T09:13:44.913" v="152" actId="20577"/>
        <pc:sldMkLst>
          <pc:docMk/>
          <pc:sldMk cId="2391344002" sldId="295"/>
        </pc:sldMkLst>
        <pc:spChg chg="mod">
          <ac:chgData name="Andrea Lamparelli" userId="S::10490088@polimi.it::6ae62dcb-2923-4b5a-92c2-f74b2e1d2f0d" providerId="AD" clId="Web-{17B97472-5C8F-8063-50CA-14B4389B767B}" dt="2019-09-09T09:13:44.913" v="152" actId="20577"/>
          <ac:spMkLst>
            <pc:docMk/>
            <pc:sldMk cId="2391344002" sldId="295"/>
            <ac:spMk id="2" creationId="{4BE247A2-758D-4AC6-BF37-E19A51583476}"/>
          </ac:spMkLst>
        </pc:spChg>
      </pc:sldChg>
      <pc:sldChg chg="delSp del">
        <pc:chgData name="Andrea Lamparelli" userId="S::10490088@polimi.it::6ae62dcb-2923-4b5a-92c2-f74b2e1d2f0d" providerId="AD" clId="Web-{17B97472-5C8F-8063-50CA-14B4389B767B}" dt="2019-09-09T09:09:05.226" v="129"/>
        <pc:sldMkLst>
          <pc:docMk/>
          <pc:sldMk cId="95521931" sldId="296"/>
        </pc:sldMkLst>
        <pc:spChg chg="del">
          <ac:chgData name="Andrea Lamparelli" userId="S::10490088@polimi.it::6ae62dcb-2923-4b5a-92c2-f74b2e1d2f0d" providerId="AD" clId="Web-{17B97472-5C8F-8063-50CA-14B4389B767B}" dt="2019-09-09T09:07:19.445" v="35"/>
          <ac:spMkLst>
            <pc:docMk/>
            <pc:sldMk cId="95521931" sldId="296"/>
            <ac:spMk id="6" creationId="{4B00889B-CC50-4876-B0F6-E97C7FBEC04E}"/>
          </ac:spMkLst>
        </pc:spChg>
      </pc:sldChg>
      <pc:sldChg chg="delSp del">
        <pc:chgData name="Andrea Lamparelli" userId="S::10490088@polimi.it::6ae62dcb-2923-4b5a-92c2-f74b2e1d2f0d" providerId="AD" clId="Web-{17B97472-5C8F-8063-50CA-14B4389B767B}" dt="2019-09-09T09:08:25.883" v="90"/>
        <pc:sldMkLst>
          <pc:docMk/>
          <pc:sldMk cId="1192646701" sldId="297"/>
        </pc:sldMkLst>
        <pc:spChg chg="del">
          <ac:chgData name="Andrea Lamparelli" userId="S::10490088@polimi.it::6ae62dcb-2923-4b5a-92c2-f74b2e1d2f0d" providerId="AD" clId="Web-{17B97472-5C8F-8063-50CA-14B4389B767B}" dt="2019-09-09T09:06:31.648" v="27"/>
          <ac:spMkLst>
            <pc:docMk/>
            <pc:sldMk cId="1192646701" sldId="297"/>
            <ac:spMk id="5" creationId="{8A88081B-28F3-4AFD-9275-D907B01CC92D}"/>
          </ac:spMkLst>
        </pc:spChg>
      </pc:sldChg>
      <pc:sldChg chg="delSp del">
        <pc:chgData name="Andrea Lamparelli" userId="S::10490088@polimi.it::6ae62dcb-2923-4b5a-92c2-f74b2e1d2f0d" providerId="AD" clId="Web-{17B97472-5C8F-8063-50CA-14B4389B767B}" dt="2019-09-09T09:08:24.867" v="89"/>
        <pc:sldMkLst>
          <pc:docMk/>
          <pc:sldMk cId="3359115632" sldId="298"/>
        </pc:sldMkLst>
        <pc:spChg chg="del">
          <ac:chgData name="Andrea Lamparelli" userId="S::10490088@polimi.it::6ae62dcb-2923-4b5a-92c2-f74b2e1d2f0d" providerId="AD" clId="Web-{17B97472-5C8F-8063-50CA-14B4389B767B}" dt="2019-09-09T09:06:38.226" v="28"/>
          <ac:spMkLst>
            <pc:docMk/>
            <pc:sldMk cId="3359115632" sldId="298"/>
            <ac:spMk id="5" creationId="{8A88081B-28F3-4AFD-9275-D907B01CC92D}"/>
          </ac:spMkLst>
        </pc:spChg>
      </pc:sldChg>
      <pc:sldChg chg="delSp del">
        <pc:chgData name="Andrea Lamparelli" userId="S::10490088@polimi.it::6ae62dcb-2923-4b5a-92c2-f74b2e1d2f0d" providerId="AD" clId="Web-{17B97472-5C8F-8063-50CA-14B4389B767B}" dt="2019-09-09T09:08:24.133" v="88"/>
        <pc:sldMkLst>
          <pc:docMk/>
          <pc:sldMk cId="2184068219" sldId="299"/>
        </pc:sldMkLst>
        <pc:spChg chg="del">
          <ac:chgData name="Andrea Lamparelli" userId="S::10490088@polimi.it::6ae62dcb-2923-4b5a-92c2-f74b2e1d2f0d" providerId="AD" clId="Web-{17B97472-5C8F-8063-50CA-14B4389B767B}" dt="2019-09-09T09:06:43.383" v="29"/>
          <ac:spMkLst>
            <pc:docMk/>
            <pc:sldMk cId="2184068219" sldId="299"/>
            <ac:spMk id="5" creationId="{8A88081B-28F3-4AFD-9275-D907B01CC92D}"/>
          </ac:spMkLst>
        </pc:spChg>
      </pc:sldChg>
      <pc:sldChg chg="delSp del">
        <pc:chgData name="Andrea Lamparelli" userId="S::10490088@polimi.it::6ae62dcb-2923-4b5a-92c2-f74b2e1d2f0d" providerId="AD" clId="Web-{17B97472-5C8F-8063-50CA-14B4389B767B}" dt="2019-09-09T09:08:34.757" v="96"/>
        <pc:sldMkLst>
          <pc:docMk/>
          <pc:sldMk cId="982369504" sldId="300"/>
        </pc:sldMkLst>
        <pc:spChg chg="del">
          <ac:chgData name="Andrea Lamparelli" userId="S::10490088@polimi.it::6ae62dcb-2923-4b5a-92c2-f74b2e1d2f0d" providerId="AD" clId="Web-{17B97472-5C8F-8063-50CA-14B4389B767B}" dt="2019-09-09T09:06:53.508" v="31"/>
          <ac:spMkLst>
            <pc:docMk/>
            <pc:sldMk cId="982369504" sldId="300"/>
            <ac:spMk id="6" creationId="{11CB302A-C755-4F69-BB2F-A19624056512}"/>
          </ac:spMkLst>
        </pc:spChg>
      </pc:sldChg>
      <pc:sldChg chg="delSp del">
        <pc:chgData name="Andrea Lamparelli" userId="S::10490088@polimi.it::6ae62dcb-2923-4b5a-92c2-f74b2e1d2f0d" providerId="AD" clId="Web-{17B97472-5C8F-8063-50CA-14B4389B767B}" dt="2019-09-09T09:08:33.898" v="95"/>
        <pc:sldMkLst>
          <pc:docMk/>
          <pc:sldMk cId="3695555086" sldId="301"/>
        </pc:sldMkLst>
        <pc:spChg chg="del">
          <ac:chgData name="Andrea Lamparelli" userId="S::10490088@polimi.it::6ae62dcb-2923-4b5a-92c2-f74b2e1d2f0d" providerId="AD" clId="Web-{17B97472-5C8F-8063-50CA-14B4389B767B}" dt="2019-09-09T09:06:56.414" v="32"/>
          <ac:spMkLst>
            <pc:docMk/>
            <pc:sldMk cId="3695555086" sldId="301"/>
            <ac:spMk id="6" creationId="{11CB302A-C755-4F69-BB2F-A196240565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828519E-E04A-4A1B-8A02-30B1BAC9CE74}"/>
              </a:ext>
            </a:extLst>
          </p:cNvPr>
          <p:cNvSpPr>
            <a:spLocks noGrp="1" noChangeArrowheads="1"/>
          </p:cNvSpPr>
          <p:nvPr>
            <p:ph type="hdr" sz="quarter"/>
          </p:nvPr>
        </p:nvSpPr>
        <p:spPr bwMode="auto">
          <a:xfrm>
            <a:off x="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12291" name="Rectangle 3">
            <a:extLst>
              <a:ext uri="{FF2B5EF4-FFF2-40B4-BE49-F238E27FC236}">
                <a16:creationId xmlns:a16="http://schemas.microsoft.com/office/drawing/2014/main" id="{68F690F0-24E3-44E8-933D-ABAB410263D3}"/>
              </a:ext>
            </a:extLst>
          </p:cNvPr>
          <p:cNvSpPr>
            <a:spLocks noGrp="1" noChangeArrowheads="1"/>
          </p:cNvSpPr>
          <p:nvPr>
            <p:ph type="dt" sz="quarter" idx="1"/>
          </p:nvPr>
        </p:nvSpPr>
        <p:spPr bwMode="auto">
          <a:xfrm>
            <a:off x="377825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Times" panose="02020603050405020304" pitchFamily="18" charset="0"/>
              </a:defRPr>
            </a:lvl1pPr>
          </a:lstStyle>
          <a:p>
            <a:endParaRPr lang="it-IT" altLang="en-US"/>
          </a:p>
        </p:txBody>
      </p:sp>
      <p:sp>
        <p:nvSpPr>
          <p:cNvPr id="12292" name="Rectangle 4">
            <a:extLst>
              <a:ext uri="{FF2B5EF4-FFF2-40B4-BE49-F238E27FC236}">
                <a16:creationId xmlns:a16="http://schemas.microsoft.com/office/drawing/2014/main" id="{9C04762A-51FD-4D88-9AE9-FFE46764A73E}"/>
              </a:ext>
            </a:extLst>
          </p:cNvPr>
          <p:cNvSpPr>
            <a:spLocks noGrp="1" noChangeArrowheads="1"/>
          </p:cNvSpPr>
          <p:nvPr>
            <p:ph type="ftr" sz="quarter" idx="2"/>
          </p:nvPr>
        </p:nvSpPr>
        <p:spPr bwMode="auto">
          <a:xfrm>
            <a:off x="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12293" name="Rectangle 5">
            <a:extLst>
              <a:ext uri="{FF2B5EF4-FFF2-40B4-BE49-F238E27FC236}">
                <a16:creationId xmlns:a16="http://schemas.microsoft.com/office/drawing/2014/main" id="{059B3126-F9CD-4234-87EC-2BD199AE59A9}"/>
              </a:ext>
            </a:extLst>
          </p:cNvPr>
          <p:cNvSpPr>
            <a:spLocks noGrp="1" noChangeArrowheads="1"/>
          </p:cNvSpPr>
          <p:nvPr>
            <p:ph type="sldNum" sz="quarter" idx="3"/>
          </p:nvPr>
        </p:nvSpPr>
        <p:spPr bwMode="auto">
          <a:xfrm>
            <a:off x="377825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Times" panose="02020603050405020304" pitchFamily="18" charset="0"/>
              </a:defRPr>
            </a:lvl1pPr>
          </a:lstStyle>
          <a:p>
            <a:fld id="{666DCA59-992A-4F7E-A0F4-EE744F6E95A5}" type="slidenum">
              <a:rPr lang="it-IT" altLang="en-US"/>
              <a:pPr/>
              <a:t>‹N›</a:t>
            </a:fld>
            <a:endParaRPr lang="it-IT"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8E1B438-F9D5-4BBC-A3B5-7019EEBBA028}"/>
              </a:ext>
            </a:extLst>
          </p:cNvPr>
          <p:cNvSpPr>
            <a:spLocks noGrp="1" noChangeArrowheads="1"/>
          </p:cNvSpPr>
          <p:nvPr>
            <p:ph type="hdr" sz="quarter"/>
          </p:nvPr>
        </p:nvSpPr>
        <p:spPr bwMode="auto">
          <a:xfrm>
            <a:off x="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3075" name="Rectangle 3">
            <a:extLst>
              <a:ext uri="{FF2B5EF4-FFF2-40B4-BE49-F238E27FC236}">
                <a16:creationId xmlns:a16="http://schemas.microsoft.com/office/drawing/2014/main" id="{4914ADE0-8ABE-4BFF-94B1-48AF4AB7E71B}"/>
              </a:ext>
            </a:extLst>
          </p:cNvPr>
          <p:cNvSpPr>
            <a:spLocks noGrp="1" noChangeArrowheads="1"/>
          </p:cNvSpPr>
          <p:nvPr>
            <p:ph type="dt" idx="1"/>
          </p:nvPr>
        </p:nvSpPr>
        <p:spPr bwMode="auto">
          <a:xfrm>
            <a:off x="377825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Times" panose="02020603050405020304" pitchFamily="18" charset="0"/>
              </a:defRPr>
            </a:lvl1pPr>
          </a:lstStyle>
          <a:p>
            <a:endParaRPr lang="it-IT" altLang="en-US"/>
          </a:p>
        </p:txBody>
      </p:sp>
      <p:sp>
        <p:nvSpPr>
          <p:cNvPr id="3076" name="Rectangle 4">
            <a:extLst>
              <a:ext uri="{FF2B5EF4-FFF2-40B4-BE49-F238E27FC236}">
                <a16:creationId xmlns:a16="http://schemas.microsoft.com/office/drawing/2014/main" id="{E64165AA-E861-4246-B155-AB8680997EB0}"/>
              </a:ext>
            </a:extLst>
          </p:cNvPr>
          <p:cNvSpPr>
            <a:spLocks noGrp="1" noRot="1" noChangeAspect="1" noChangeArrowheads="1" noTextEdit="1"/>
          </p:cNvSpPr>
          <p:nvPr>
            <p:ph type="sldImg" idx="2"/>
          </p:nvPr>
        </p:nvSpPr>
        <p:spPr bwMode="auto">
          <a:xfrm>
            <a:off x="8540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0A9C6672-A88C-4869-8C24-96B42C48E154}"/>
              </a:ext>
            </a:extLst>
          </p:cNvPr>
          <p:cNvSpPr>
            <a:spLocks noGrp="1" noChangeArrowheads="1"/>
          </p:cNvSpPr>
          <p:nvPr>
            <p:ph type="body" sz="quarter" idx="3"/>
          </p:nvPr>
        </p:nvSpPr>
        <p:spPr bwMode="auto">
          <a:xfrm>
            <a:off x="889000" y="4714875"/>
            <a:ext cx="4891088" cy="44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3078" name="Rectangle 6">
            <a:extLst>
              <a:ext uri="{FF2B5EF4-FFF2-40B4-BE49-F238E27FC236}">
                <a16:creationId xmlns:a16="http://schemas.microsoft.com/office/drawing/2014/main" id="{1C2D0837-3901-41AE-91DB-D0ECFA8C3E60}"/>
              </a:ext>
            </a:extLst>
          </p:cNvPr>
          <p:cNvSpPr>
            <a:spLocks noGrp="1" noChangeArrowheads="1"/>
          </p:cNvSpPr>
          <p:nvPr>
            <p:ph type="ftr" sz="quarter" idx="4"/>
          </p:nvPr>
        </p:nvSpPr>
        <p:spPr bwMode="auto">
          <a:xfrm>
            <a:off x="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3079" name="Rectangle 7">
            <a:extLst>
              <a:ext uri="{FF2B5EF4-FFF2-40B4-BE49-F238E27FC236}">
                <a16:creationId xmlns:a16="http://schemas.microsoft.com/office/drawing/2014/main" id="{8FB7B8DF-1584-4544-B573-92FE9EA65B79}"/>
              </a:ext>
            </a:extLst>
          </p:cNvPr>
          <p:cNvSpPr>
            <a:spLocks noGrp="1" noChangeArrowheads="1"/>
          </p:cNvSpPr>
          <p:nvPr>
            <p:ph type="sldNum" sz="quarter" idx="5"/>
          </p:nvPr>
        </p:nvSpPr>
        <p:spPr bwMode="auto">
          <a:xfrm>
            <a:off x="377825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Times" panose="02020603050405020304" pitchFamily="18" charset="0"/>
              </a:defRPr>
            </a:lvl1pPr>
          </a:lstStyle>
          <a:p>
            <a:fld id="{833E3258-1F5C-46C5-840C-E11A3A84EC6E}" type="slidenum">
              <a:rPr lang="it-IT" altLang="en-US"/>
              <a:pPr/>
              <a:t>‹N›</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1</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9</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extLst>
      <p:ext uri="{BB962C8B-B14F-4D97-AF65-F5344CB8AC3E}">
        <p14:creationId xmlns:p14="http://schemas.microsoft.com/office/powerpoint/2010/main" val="179257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19</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extLst>
      <p:ext uri="{BB962C8B-B14F-4D97-AF65-F5344CB8AC3E}">
        <p14:creationId xmlns:p14="http://schemas.microsoft.com/office/powerpoint/2010/main" val="2269676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111" name="Rectangle 15">
            <a:extLst>
              <a:ext uri="{FF2B5EF4-FFF2-40B4-BE49-F238E27FC236}">
                <a16:creationId xmlns:a16="http://schemas.microsoft.com/office/drawing/2014/main" id="{4A346F0E-6C13-42E7-BAE5-ABE228A091E8}"/>
              </a:ext>
            </a:extLst>
          </p:cNvPr>
          <p:cNvSpPr>
            <a:spLocks noChangeArrowheads="1"/>
          </p:cNvSpPr>
          <p:nvPr/>
        </p:nvSpPr>
        <p:spPr bwMode="auto">
          <a:xfrm>
            <a:off x="0" y="0"/>
            <a:ext cx="9169400" cy="6873875"/>
          </a:xfrm>
          <a:prstGeom prst="rect">
            <a:avLst/>
          </a:prstGeom>
          <a:noFill/>
          <a:ln>
            <a:noFill/>
          </a:ln>
          <a:effectLst/>
          <a:extLst>
            <a:ext uri="{909E8E84-426E-40DD-AFC4-6F175D3DCCD1}">
              <a14:hiddenFill xmlns:a14="http://schemas.microsoft.com/office/drawing/2010/main">
                <a:solidFill>
                  <a:srgbClr val="003F6E"/>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4169" name="Picture 73" descr="sfondo-ppt4b">
            <a:extLst>
              <a:ext uri="{FF2B5EF4-FFF2-40B4-BE49-F238E27FC236}">
                <a16:creationId xmlns:a16="http://schemas.microsoft.com/office/drawing/2014/main" id="{A1FCF490-F6BC-4542-AC5D-5A5BFDE81F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040313"/>
          </a:xfrm>
          <a:prstGeom prst="rect">
            <a:avLst/>
          </a:prstGeom>
          <a:noFill/>
          <a:extLst>
            <a:ext uri="{909E8E84-426E-40DD-AFC4-6F175D3DCCD1}">
              <a14:hiddenFill xmlns:a14="http://schemas.microsoft.com/office/drawing/2010/main">
                <a:solidFill>
                  <a:srgbClr val="FFFFFF"/>
                </a:solidFill>
              </a14:hiddenFill>
            </a:ext>
          </a:extLst>
        </p:spPr>
      </p:pic>
      <p:pic>
        <p:nvPicPr>
          <p:cNvPr id="4168" name="Picture 72" descr="powerpoint04">
            <a:extLst>
              <a:ext uri="{FF2B5EF4-FFF2-40B4-BE49-F238E27FC236}">
                <a16:creationId xmlns:a16="http://schemas.microsoft.com/office/drawing/2014/main" id="{99942BAF-8B46-48AE-BA71-629A5BCEC1C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1989138"/>
            <a:ext cx="2232025" cy="931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300597-F226-4DE2-9697-FE6507847A8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6AE1939A-602B-4ED8-9804-8DF34F1A313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numero diapositiva 3">
            <a:extLst>
              <a:ext uri="{FF2B5EF4-FFF2-40B4-BE49-F238E27FC236}">
                <a16:creationId xmlns:a16="http://schemas.microsoft.com/office/drawing/2014/main" id="{E7B77F60-DE2D-48B9-8BC4-ADEFD4BA2C50}"/>
              </a:ext>
            </a:extLst>
          </p:cNvPr>
          <p:cNvSpPr>
            <a:spLocks noGrp="1"/>
          </p:cNvSpPr>
          <p:nvPr>
            <p:ph type="sldNum" sz="quarter" idx="10"/>
          </p:nvPr>
        </p:nvSpPr>
        <p:spPr/>
        <p:txBody>
          <a:bodyPr/>
          <a:lstStyle>
            <a:lvl1pPr>
              <a:defRPr/>
            </a:lvl1pPr>
          </a:lstStyle>
          <a:p>
            <a:fld id="{AF8E1C94-1977-4ECB-B7A9-1064C168206F}" type="slidenum">
              <a:rPr lang="it-IT" altLang="en-US"/>
              <a:pPr/>
              <a:t>‹N›</a:t>
            </a:fld>
            <a:endParaRPr lang="it-IT" altLang="en-US"/>
          </a:p>
        </p:txBody>
      </p:sp>
      <p:sp>
        <p:nvSpPr>
          <p:cNvPr id="5" name="Segnaposto piè di pagina 4">
            <a:extLst>
              <a:ext uri="{FF2B5EF4-FFF2-40B4-BE49-F238E27FC236}">
                <a16:creationId xmlns:a16="http://schemas.microsoft.com/office/drawing/2014/main" id="{C1D0D901-06F9-4712-AB65-ED6AD26930A1}"/>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409526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880222C-6EF5-4698-B6A9-5B32E6F74846}"/>
              </a:ext>
            </a:extLst>
          </p:cNvPr>
          <p:cNvSpPr>
            <a:spLocks noGrp="1"/>
          </p:cNvSpPr>
          <p:nvPr>
            <p:ph type="title" orient="vert"/>
          </p:nvPr>
        </p:nvSpPr>
        <p:spPr>
          <a:xfrm>
            <a:off x="6891338" y="34925"/>
            <a:ext cx="2057400" cy="5984875"/>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6CAF0B84-910A-474C-9400-4D7A75AF4D22}"/>
              </a:ext>
            </a:extLst>
          </p:cNvPr>
          <p:cNvSpPr>
            <a:spLocks noGrp="1"/>
          </p:cNvSpPr>
          <p:nvPr>
            <p:ph type="body" orient="vert" idx="1"/>
          </p:nvPr>
        </p:nvSpPr>
        <p:spPr>
          <a:xfrm>
            <a:off x="719138" y="34925"/>
            <a:ext cx="6019800" cy="5984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numero diapositiva 3">
            <a:extLst>
              <a:ext uri="{FF2B5EF4-FFF2-40B4-BE49-F238E27FC236}">
                <a16:creationId xmlns:a16="http://schemas.microsoft.com/office/drawing/2014/main" id="{8E4A9998-1AD3-4172-8321-6DC08A31ECCE}"/>
              </a:ext>
            </a:extLst>
          </p:cNvPr>
          <p:cNvSpPr>
            <a:spLocks noGrp="1"/>
          </p:cNvSpPr>
          <p:nvPr>
            <p:ph type="sldNum" sz="quarter" idx="10"/>
          </p:nvPr>
        </p:nvSpPr>
        <p:spPr/>
        <p:txBody>
          <a:bodyPr/>
          <a:lstStyle>
            <a:lvl1pPr>
              <a:defRPr/>
            </a:lvl1pPr>
          </a:lstStyle>
          <a:p>
            <a:fld id="{3E0AA961-B75E-4561-8D3F-3DC2E8FEF4F6}" type="slidenum">
              <a:rPr lang="it-IT" altLang="en-US"/>
              <a:pPr/>
              <a:t>‹N›</a:t>
            </a:fld>
            <a:endParaRPr lang="it-IT" altLang="en-US"/>
          </a:p>
        </p:txBody>
      </p:sp>
      <p:sp>
        <p:nvSpPr>
          <p:cNvPr id="5" name="Segnaposto piè di pagina 4">
            <a:extLst>
              <a:ext uri="{FF2B5EF4-FFF2-40B4-BE49-F238E27FC236}">
                <a16:creationId xmlns:a16="http://schemas.microsoft.com/office/drawing/2014/main" id="{62B02F2F-DB79-47AA-B3F5-3A12BF0717E3}"/>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102188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83163A-6475-4447-B0E3-A3C410A7609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C4E743E-0A0E-46A4-A647-53552D5BAF57}"/>
              </a:ext>
            </a:extLst>
          </p:cNvPr>
          <p:cNvSpPr>
            <a:spLocks noGrp="1"/>
          </p:cNvSpPr>
          <p:nvPr>
            <p:ph idx="1"/>
          </p:nvPr>
        </p:nvSpPr>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GB" dirty="0"/>
          </a:p>
        </p:txBody>
      </p:sp>
      <p:sp>
        <p:nvSpPr>
          <p:cNvPr id="4" name="Segnaposto numero diapositiva 3">
            <a:extLst>
              <a:ext uri="{FF2B5EF4-FFF2-40B4-BE49-F238E27FC236}">
                <a16:creationId xmlns:a16="http://schemas.microsoft.com/office/drawing/2014/main" id="{377F913D-6C10-46AB-9AC2-B85BCD00C923}"/>
              </a:ext>
            </a:extLst>
          </p:cNvPr>
          <p:cNvSpPr>
            <a:spLocks noGrp="1"/>
          </p:cNvSpPr>
          <p:nvPr>
            <p:ph type="sldNum" sz="quarter" idx="10"/>
          </p:nvPr>
        </p:nvSpPr>
        <p:spPr/>
        <p:txBody>
          <a:bodyPr/>
          <a:lstStyle>
            <a:lvl1pPr>
              <a:defRPr/>
            </a:lvl1pPr>
          </a:lstStyle>
          <a:p>
            <a:fld id="{FE575B20-646B-44A6-B32B-8B9F7AC502D9}" type="slidenum">
              <a:rPr lang="it-IT" altLang="en-US"/>
              <a:pPr/>
              <a:t>‹N›</a:t>
            </a:fld>
            <a:endParaRPr lang="it-IT" altLang="en-US" dirty="0"/>
          </a:p>
        </p:txBody>
      </p:sp>
      <p:sp>
        <p:nvSpPr>
          <p:cNvPr id="5" name="Segnaposto piè di pagina 4">
            <a:extLst>
              <a:ext uri="{FF2B5EF4-FFF2-40B4-BE49-F238E27FC236}">
                <a16:creationId xmlns:a16="http://schemas.microsoft.com/office/drawing/2014/main" id="{75D9D521-EDB5-4BB2-8900-D8A15BF367E5}"/>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794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3AD9B-910F-41A7-964B-0CCD31A71B00}"/>
              </a:ext>
            </a:extLst>
          </p:cNvPr>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95B9358F-2D1A-4A6A-83DE-4B1E7002A88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numero diapositiva 3">
            <a:extLst>
              <a:ext uri="{FF2B5EF4-FFF2-40B4-BE49-F238E27FC236}">
                <a16:creationId xmlns:a16="http://schemas.microsoft.com/office/drawing/2014/main" id="{C1FB449E-0372-446F-8B31-78E9F755616C}"/>
              </a:ext>
            </a:extLst>
          </p:cNvPr>
          <p:cNvSpPr>
            <a:spLocks noGrp="1"/>
          </p:cNvSpPr>
          <p:nvPr>
            <p:ph type="sldNum" sz="quarter" idx="10"/>
          </p:nvPr>
        </p:nvSpPr>
        <p:spPr/>
        <p:txBody>
          <a:bodyPr/>
          <a:lstStyle>
            <a:lvl1pPr>
              <a:defRPr/>
            </a:lvl1pPr>
          </a:lstStyle>
          <a:p>
            <a:fld id="{770AECA5-2014-4B45-8F3B-4A437EFFB59D}" type="slidenum">
              <a:rPr lang="it-IT" altLang="en-US"/>
              <a:pPr/>
              <a:t>‹N›</a:t>
            </a:fld>
            <a:endParaRPr lang="it-IT" altLang="en-US"/>
          </a:p>
        </p:txBody>
      </p:sp>
      <p:sp>
        <p:nvSpPr>
          <p:cNvPr id="5" name="Segnaposto piè di pagina 4">
            <a:extLst>
              <a:ext uri="{FF2B5EF4-FFF2-40B4-BE49-F238E27FC236}">
                <a16:creationId xmlns:a16="http://schemas.microsoft.com/office/drawing/2014/main" id="{4BD6F55E-02E7-4A70-935B-6B2CE3FAE86F}"/>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390697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5FE3E2-EBA8-4733-832D-98ECC3FFF7B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34C07CD-47CA-4C9B-BBBE-86848EB1A542}"/>
              </a:ext>
            </a:extLst>
          </p:cNvPr>
          <p:cNvSpPr>
            <a:spLocks noGrp="1"/>
          </p:cNvSpPr>
          <p:nvPr>
            <p:ph sz="half" idx="1"/>
          </p:nvPr>
        </p:nvSpPr>
        <p:spPr>
          <a:xfrm>
            <a:off x="719138" y="1076325"/>
            <a:ext cx="4038600" cy="49530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F5EF9A46-FAC5-4007-BBBD-7D58DF10EA46}"/>
              </a:ext>
            </a:extLst>
          </p:cNvPr>
          <p:cNvSpPr>
            <a:spLocks noGrp="1"/>
          </p:cNvSpPr>
          <p:nvPr>
            <p:ph sz="half" idx="2"/>
          </p:nvPr>
        </p:nvSpPr>
        <p:spPr>
          <a:xfrm>
            <a:off x="4910138" y="1066800"/>
            <a:ext cx="4038600" cy="49530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numero diapositiva 4">
            <a:extLst>
              <a:ext uri="{FF2B5EF4-FFF2-40B4-BE49-F238E27FC236}">
                <a16:creationId xmlns:a16="http://schemas.microsoft.com/office/drawing/2014/main" id="{7E39C8F6-496D-43AB-BDC1-B1CB1A58DE15}"/>
              </a:ext>
            </a:extLst>
          </p:cNvPr>
          <p:cNvSpPr>
            <a:spLocks noGrp="1"/>
          </p:cNvSpPr>
          <p:nvPr>
            <p:ph type="sldNum" sz="quarter" idx="10"/>
          </p:nvPr>
        </p:nvSpPr>
        <p:spPr/>
        <p:txBody>
          <a:bodyPr/>
          <a:lstStyle>
            <a:lvl1pPr>
              <a:defRPr/>
            </a:lvl1pPr>
          </a:lstStyle>
          <a:p>
            <a:fld id="{890431D4-9664-4983-A38D-C80271325BDD}" type="slidenum">
              <a:rPr lang="it-IT" altLang="en-US"/>
              <a:pPr/>
              <a:t>‹N›</a:t>
            </a:fld>
            <a:endParaRPr lang="it-IT" altLang="en-US"/>
          </a:p>
        </p:txBody>
      </p:sp>
    </p:spTree>
    <p:extLst>
      <p:ext uri="{BB962C8B-B14F-4D97-AF65-F5344CB8AC3E}">
        <p14:creationId xmlns:p14="http://schemas.microsoft.com/office/powerpoint/2010/main" val="289614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4F73F-3B96-482A-B35C-8514BDFB6443}"/>
              </a:ext>
            </a:extLst>
          </p:cNvPr>
          <p:cNvSpPr>
            <a:spLocks noGrp="1"/>
          </p:cNvSpPr>
          <p:nvPr>
            <p:ph type="title"/>
          </p:nvPr>
        </p:nvSpPr>
        <p:spPr>
          <a:xfrm>
            <a:off x="630238" y="365125"/>
            <a:ext cx="78867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7E8A6C0B-EA4C-4FF5-A80F-826547F2A06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88E12B-8A42-438D-A933-852361C8AFD0}"/>
              </a:ext>
            </a:extLst>
          </p:cNvPr>
          <p:cNvSpPr>
            <a:spLocks noGrp="1"/>
          </p:cNvSpPr>
          <p:nvPr>
            <p:ph sz="half" idx="2"/>
          </p:nvPr>
        </p:nvSpPr>
        <p:spPr>
          <a:xfrm>
            <a:off x="630238" y="2505075"/>
            <a:ext cx="386873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D759541A-2D7C-441B-A128-D64FC104CAD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213F6E-AF75-418E-BA8B-3A9F9F196287}"/>
              </a:ext>
            </a:extLst>
          </p:cNvPr>
          <p:cNvSpPr>
            <a:spLocks noGrp="1"/>
          </p:cNvSpPr>
          <p:nvPr>
            <p:ph sz="quarter" idx="4"/>
          </p:nvPr>
        </p:nvSpPr>
        <p:spPr>
          <a:xfrm>
            <a:off x="4629150" y="2505075"/>
            <a:ext cx="38877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numero diapositiva 6">
            <a:extLst>
              <a:ext uri="{FF2B5EF4-FFF2-40B4-BE49-F238E27FC236}">
                <a16:creationId xmlns:a16="http://schemas.microsoft.com/office/drawing/2014/main" id="{3F3D06A6-DB7F-4BB8-9CC7-74F6CFAEE404}"/>
              </a:ext>
            </a:extLst>
          </p:cNvPr>
          <p:cNvSpPr>
            <a:spLocks noGrp="1"/>
          </p:cNvSpPr>
          <p:nvPr>
            <p:ph type="sldNum" sz="quarter" idx="10"/>
          </p:nvPr>
        </p:nvSpPr>
        <p:spPr/>
        <p:txBody>
          <a:bodyPr/>
          <a:lstStyle>
            <a:lvl1pPr>
              <a:defRPr/>
            </a:lvl1pPr>
          </a:lstStyle>
          <a:p>
            <a:fld id="{472E09D9-1EAB-4849-93F6-C79ED171E67B}" type="slidenum">
              <a:rPr lang="it-IT" altLang="en-US"/>
              <a:pPr/>
              <a:t>‹N›</a:t>
            </a:fld>
            <a:endParaRPr lang="it-IT" altLang="en-US"/>
          </a:p>
        </p:txBody>
      </p:sp>
      <p:sp>
        <p:nvSpPr>
          <p:cNvPr id="8" name="Segnaposto piè di pagina 7">
            <a:extLst>
              <a:ext uri="{FF2B5EF4-FFF2-40B4-BE49-F238E27FC236}">
                <a16:creationId xmlns:a16="http://schemas.microsoft.com/office/drawing/2014/main" id="{17686F6A-6F23-46CE-B6CC-62400D669148}"/>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175139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4568C3-E195-4047-AA60-11F23AA29926}"/>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numero diapositiva 2">
            <a:extLst>
              <a:ext uri="{FF2B5EF4-FFF2-40B4-BE49-F238E27FC236}">
                <a16:creationId xmlns:a16="http://schemas.microsoft.com/office/drawing/2014/main" id="{57CD86C1-99D9-4DA7-AE77-C0311503FE68}"/>
              </a:ext>
            </a:extLst>
          </p:cNvPr>
          <p:cNvSpPr>
            <a:spLocks noGrp="1"/>
          </p:cNvSpPr>
          <p:nvPr>
            <p:ph type="sldNum" sz="quarter" idx="10"/>
          </p:nvPr>
        </p:nvSpPr>
        <p:spPr/>
        <p:txBody>
          <a:bodyPr/>
          <a:lstStyle>
            <a:lvl1pPr>
              <a:defRPr/>
            </a:lvl1pPr>
          </a:lstStyle>
          <a:p>
            <a:fld id="{1DD17EE6-5929-4E52-9580-57ED7D2401CC}" type="slidenum">
              <a:rPr lang="it-IT" altLang="en-US"/>
              <a:pPr/>
              <a:t>‹N›</a:t>
            </a:fld>
            <a:endParaRPr lang="it-IT" altLang="en-US"/>
          </a:p>
        </p:txBody>
      </p:sp>
      <p:sp>
        <p:nvSpPr>
          <p:cNvPr id="4" name="Segnaposto piè di pagina 3">
            <a:extLst>
              <a:ext uri="{FF2B5EF4-FFF2-40B4-BE49-F238E27FC236}">
                <a16:creationId xmlns:a16="http://schemas.microsoft.com/office/drawing/2014/main" id="{43392F18-CD0E-42EF-B49B-F07021BF0DFA}"/>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428065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09C68C91-D14B-4B25-A3BD-57F980E40B77}"/>
              </a:ext>
            </a:extLst>
          </p:cNvPr>
          <p:cNvSpPr>
            <a:spLocks noGrp="1"/>
          </p:cNvSpPr>
          <p:nvPr>
            <p:ph type="sldNum" sz="quarter" idx="10"/>
          </p:nvPr>
        </p:nvSpPr>
        <p:spPr/>
        <p:txBody>
          <a:bodyPr/>
          <a:lstStyle>
            <a:lvl1pPr>
              <a:defRPr/>
            </a:lvl1pPr>
          </a:lstStyle>
          <a:p>
            <a:fld id="{4192E671-BEBD-4D3A-A950-D3CDC42C4E3D}" type="slidenum">
              <a:rPr lang="it-IT" altLang="en-US"/>
              <a:pPr/>
              <a:t>‹N›</a:t>
            </a:fld>
            <a:endParaRPr lang="it-IT" altLang="en-US"/>
          </a:p>
        </p:txBody>
      </p:sp>
      <p:sp>
        <p:nvSpPr>
          <p:cNvPr id="3" name="Segnaposto piè di pagina 2">
            <a:extLst>
              <a:ext uri="{FF2B5EF4-FFF2-40B4-BE49-F238E27FC236}">
                <a16:creationId xmlns:a16="http://schemas.microsoft.com/office/drawing/2014/main" id="{576E7BBE-7431-4CE0-A687-EAC0858CF617}"/>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235468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FD13AE-F67C-4B86-96AD-A4193350868F}"/>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007587E-13AA-42C5-9099-FC04F9BEAB5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780AB940-B3D8-4EF3-93D4-C066888154A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0802B3C8-DB80-4EA7-865A-77AFC47A6E52}"/>
              </a:ext>
            </a:extLst>
          </p:cNvPr>
          <p:cNvSpPr>
            <a:spLocks noGrp="1"/>
          </p:cNvSpPr>
          <p:nvPr>
            <p:ph type="sldNum" sz="quarter" idx="10"/>
          </p:nvPr>
        </p:nvSpPr>
        <p:spPr/>
        <p:txBody>
          <a:bodyPr/>
          <a:lstStyle>
            <a:lvl1pPr>
              <a:defRPr/>
            </a:lvl1pPr>
          </a:lstStyle>
          <a:p>
            <a:fld id="{C6BD5099-4DD4-41C3-BCBC-F3C9160A376C}" type="slidenum">
              <a:rPr lang="it-IT" altLang="en-US"/>
              <a:pPr/>
              <a:t>‹N›</a:t>
            </a:fld>
            <a:endParaRPr lang="it-IT" altLang="en-US"/>
          </a:p>
        </p:txBody>
      </p:sp>
      <p:sp>
        <p:nvSpPr>
          <p:cNvPr id="6" name="Segnaposto piè di pagina 5">
            <a:extLst>
              <a:ext uri="{FF2B5EF4-FFF2-40B4-BE49-F238E27FC236}">
                <a16:creationId xmlns:a16="http://schemas.microsoft.com/office/drawing/2014/main" id="{780BFB26-4FD9-4ED6-AC7E-1EE4C8357B0A}"/>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5498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F3B7E2-BFDB-418D-9458-73589D2F4951}"/>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7671515D-7D0F-4F6C-B020-38A977A613A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809E15A9-B181-4671-BF07-A83ACB6063D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01F9AC89-06A8-4DF7-B5A3-C2E5520A268F}"/>
              </a:ext>
            </a:extLst>
          </p:cNvPr>
          <p:cNvSpPr>
            <a:spLocks noGrp="1"/>
          </p:cNvSpPr>
          <p:nvPr>
            <p:ph type="sldNum" sz="quarter" idx="10"/>
          </p:nvPr>
        </p:nvSpPr>
        <p:spPr/>
        <p:txBody>
          <a:bodyPr/>
          <a:lstStyle>
            <a:lvl1pPr>
              <a:defRPr/>
            </a:lvl1pPr>
          </a:lstStyle>
          <a:p>
            <a:fld id="{DD352FDC-1608-471F-B3FE-7CDD98FB8514}" type="slidenum">
              <a:rPr lang="it-IT" altLang="en-US"/>
              <a:pPr/>
              <a:t>‹N›</a:t>
            </a:fld>
            <a:endParaRPr lang="it-IT" altLang="en-US"/>
          </a:p>
        </p:txBody>
      </p:sp>
      <p:sp>
        <p:nvSpPr>
          <p:cNvPr id="6" name="Segnaposto piè di pagina 5">
            <a:extLst>
              <a:ext uri="{FF2B5EF4-FFF2-40B4-BE49-F238E27FC236}">
                <a16:creationId xmlns:a16="http://schemas.microsoft.com/office/drawing/2014/main" id="{7BF27DA0-5E78-4B5B-B884-CBAC9479ADAD}"/>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331236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04" name="Picture 80" descr="down">
            <a:extLst>
              <a:ext uri="{FF2B5EF4-FFF2-40B4-BE49-F238E27FC236}">
                <a16:creationId xmlns:a16="http://schemas.microsoft.com/office/drawing/2014/main" id="{54FEF438-F8B8-4050-BEB3-CA2E0972160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577013"/>
            <a:ext cx="9144000" cy="280987"/>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up">
            <a:extLst>
              <a:ext uri="{FF2B5EF4-FFF2-40B4-BE49-F238E27FC236}">
                <a16:creationId xmlns:a16="http://schemas.microsoft.com/office/drawing/2014/main" id="{59B78CCD-B5A7-48F6-9765-89C21918E18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9">
            <a:extLst>
              <a:ext uri="{FF2B5EF4-FFF2-40B4-BE49-F238E27FC236}">
                <a16:creationId xmlns:a16="http://schemas.microsoft.com/office/drawing/2014/main" id="{D3B77136-CFFF-4160-86C9-6588ECDC0997}"/>
              </a:ext>
            </a:extLst>
          </p:cNvPr>
          <p:cNvSpPr>
            <a:spLocks noGrp="1" noChangeAspect="1" noChangeArrowheads="1"/>
          </p:cNvSpPr>
          <p:nvPr>
            <p:ph type="title"/>
          </p:nvPr>
        </p:nvSpPr>
        <p:spPr bwMode="auto">
          <a:xfrm>
            <a:off x="719138" y="260648"/>
            <a:ext cx="59436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it-IT" altLang="en-US" dirty="0"/>
              <a:t>Titolo diapositiva</a:t>
            </a:r>
          </a:p>
        </p:txBody>
      </p:sp>
      <p:sp>
        <p:nvSpPr>
          <p:cNvPr id="1090" name="Rectangle 66">
            <a:extLst>
              <a:ext uri="{FF2B5EF4-FFF2-40B4-BE49-F238E27FC236}">
                <a16:creationId xmlns:a16="http://schemas.microsoft.com/office/drawing/2014/main" id="{535B7E1F-696F-48FF-87FA-3C3E0B892076}"/>
              </a:ext>
            </a:extLst>
          </p:cNvPr>
          <p:cNvSpPr>
            <a:spLocks noGrp="1" noChangeArrowheads="1"/>
          </p:cNvSpPr>
          <p:nvPr>
            <p:ph type="body" idx="1"/>
          </p:nvPr>
        </p:nvSpPr>
        <p:spPr bwMode="auto">
          <a:xfrm>
            <a:off x="719138" y="10668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it-IT" altLang="en-US"/>
              <a:t>Fare clic per modificare il testo</a:t>
            </a:r>
          </a:p>
          <a:p>
            <a:pPr lvl="1"/>
            <a:r>
              <a:rPr lang="it-IT" altLang="en-US"/>
              <a:t>Testo</a:t>
            </a:r>
          </a:p>
          <a:p>
            <a:pPr lvl="2"/>
            <a:r>
              <a:rPr lang="it-IT" altLang="en-US"/>
              <a:t>Testo</a:t>
            </a:r>
          </a:p>
          <a:p>
            <a:pPr lvl="3"/>
            <a:r>
              <a:rPr lang="it-IT" altLang="en-US"/>
              <a:t>testo</a:t>
            </a:r>
          </a:p>
        </p:txBody>
      </p:sp>
      <p:sp>
        <p:nvSpPr>
          <p:cNvPr id="1092" name="Rectangle 68">
            <a:extLst>
              <a:ext uri="{FF2B5EF4-FFF2-40B4-BE49-F238E27FC236}">
                <a16:creationId xmlns:a16="http://schemas.microsoft.com/office/drawing/2014/main" id="{DB0A5C5F-742F-4C56-84F4-679C844D9296}"/>
              </a:ext>
            </a:extLst>
          </p:cNvPr>
          <p:cNvSpPr>
            <a:spLocks noGrp="1" noChangeArrowheads="1"/>
          </p:cNvSpPr>
          <p:nvPr>
            <p:ph type="sldNum" sz="quarter" idx="4"/>
          </p:nvPr>
        </p:nvSpPr>
        <p:spPr bwMode="auto">
          <a:xfrm>
            <a:off x="8763000" y="6613525"/>
            <a:ext cx="1362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1080000" bIns="0" numCol="1" anchor="t" anchorCtr="0" compatLnSpc="1">
            <a:prstTxWarp prst="textNoShape">
              <a:avLst/>
            </a:prstTxWarp>
            <a:spAutoFit/>
          </a:bodyPr>
          <a:lstStyle>
            <a:lvl1pPr algn="r">
              <a:defRPr sz="1600" b="1">
                <a:solidFill>
                  <a:srgbClr val="FF9900"/>
                </a:solidFill>
              </a:defRPr>
            </a:lvl1pPr>
          </a:lstStyle>
          <a:p>
            <a:fld id="{10815982-4F26-4548-B3F1-351F7082D9BE}" type="slidenum">
              <a:rPr lang="it-IT" altLang="en-US"/>
              <a:pPr/>
              <a:t>‹N›</a:t>
            </a:fld>
            <a:endParaRPr lang="it-IT" altLang="en-US"/>
          </a:p>
        </p:txBody>
      </p:sp>
      <p:sp>
        <p:nvSpPr>
          <p:cNvPr id="1095" name="Text Box 71">
            <a:extLst>
              <a:ext uri="{FF2B5EF4-FFF2-40B4-BE49-F238E27FC236}">
                <a16:creationId xmlns:a16="http://schemas.microsoft.com/office/drawing/2014/main" id="{BC2DCD26-B92D-4E76-A291-8D27378C74F8}"/>
              </a:ext>
            </a:extLst>
          </p:cNvPr>
          <p:cNvSpPr txBox="1">
            <a:spLocks noChangeArrowheads="1"/>
          </p:cNvSpPr>
          <p:nvPr userDrawn="1"/>
        </p:nvSpPr>
        <p:spPr bwMode="auto">
          <a:xfrm>
            <a:off x="228600" y="6569075"/>
            <a:ext cx="449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it-IT" altLang="en-US" sz="1200" b="1" dirty="0">
                <a:solidFill>
                  <a:srgbClr val="003F6E"/>
                </a:solidFill>
              </a:rPr>
              <a:t>Lamparelli Andrea (andrea.lamparelli@mail.polimi.it)</a:t>
            </a:r>
          </a:p>
        </p:txBody>
      </p:sp>
      <p:pic>
        <p:nvPicPr>
          <p:cNvPr id="1106" name="Picture 82" descr="powerpoint04">
            <a:extLst>
              <a:ext uri="{FF2B5EF4-FFF2-40B4-BE49-F238E27FC236}">
                <a16:creationId xmlns:a16="http://schemas.microsoft.com/office/drawing/2014/main" id="{293072C1-5134-4A8E-9992-3EBB7964E7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937500" y="161925"/>
            <a:ext cx="1098550" cy="458788"/>
          </a:xfrm>
          <a:prstGeom prst="rect">
            <a:avLst/>
          </a:prstGeom>
          <a:noFill/>
          <a:extLst>
            <a:ext uri="{909E8E84-426E-40DD-AFC4-6F175D3DCCD1}">
              <a14:hiddenFill xmlns:a14="http://schemas.microsoft.com/office/drawing/2010/main">
                <a:solidFill>
                  <a:srgbClr val="FFFFFF"/>
                </a:solidFill>
              </a14:hiddenFill>
            </a:ext>
          </a:extLst>
        </p:spPr>
      </p:pic>
      <p:sp>
        <p:nvSpPr>
          <p:cNvPr id="1107" name="Rectangle 83">
            <a:extLst>
              <a:ext uri="{FF2B5EF4-FFF2-40B4-BE49-F238E27FC236}">
                <a16:creationId xmlns:a16="http://schemas.microsoft.com/office/drawing/2014/main" id="{7AEDD735-C5BC-4784-8655-832086287F95}"/>
              </a:ext>
            </a:extLst>
          </p:cNvPr>
          <p:cNvSpPr>
            <a:spLocks noGrp="1" noChangeArrowheads="1"/>
          </p:cNvSpPr>
          <p:nvPr>
            <p:ph type="ftr" sz="quarter" idx="3"/>
          </p:nvPr>
        </p:nvSpPr>
        <p:spPr bwMode="auto">
          <a:xfrm>
            <a:off x="1763688" y="5740400"/>
            <a:ext cx="2574036"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atin typeface="Times" panose="02020603050405020304" pitchFamily="18" charset="0"/>
              </a:defRPr>
            </a:lvl1pPr>
          </a:lstStyle>
          <a:p>
            <a:r>
              <a:rPr lang="it-IT" altLang="en-US" dirty="0"/>
              <a:t>Lamparelli Andrea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2200" b="1" kern="1200">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panose="020B0604020202020204" pitchFamily="34" charset="0"/>
        </a:defRPr>
      </a:lvl2pPr>
      <a:lvl3pPr algn="l" rtl="0" eaLnBrk="0" fontAlgn="base" hangingPunct="0">
        <a:spcBef>
          <a:spcPct val="0"/>
        </a:spcBef>
        <a:spcAft>
          <a:spcPct val="0"/>
        </a:spcAft>
        <a:defRPr sz="2200" b="1">
          <a:solidFill>
            <a:srgbClr val="003F6E"/>
          </a:solidFill>
          <a:latin typeface="Arial" panose="020B0604020202020204" pitchFamily="34" charset="0"/>
        </a:defRPr>
      </a:lvl3pPr>
      <a:lvl4pPr algn="l" rtl="0" eaLnBrk="0" fontAlgn="base" hangingPunct="0">
        <a:spcBef>
          <a:spcPct val="0"/>
        </a:spcBef>
        <a:spcAft>
          <a:spcPct val="0"/>
        </a:spcAft>
        <a:defRPr sz="2200" b="1">
          <a:solidFill>
            <a:srgbClr val="003F6E"/>
          </a:solidFill>
          <a:latin typeface="Arial" panose="020B0604020202020204" pitchFamily="34" charset="0"/>
        </a:defRPr>
      </a:lvl4pPr>
      <a:lvl5pPr algn="l" rtl="0" eaLnBrk="0" fontAlgn="base" hangingPunct="0">
        <a:spcBef>
          <a:spcPct val="0"/>
        </a:spcBef>
        <a:spcAft>
          <a:spcPct val="0"/>
        </a:spcAft>
        <a:defRPr sz="2200" b="1">
          <a:solidFill>
            <a:srgbClr val="003F6E"/>
          </a:solidFill>
          <a:latin typeface="Arial" panose="020B0604020202020204" pitchFamily="34" charset="0"/>
        </a:defRPr>
      </a:lvl5pPr>
      <a:lvl6pPr marL="457200" algn="l" rtl="0" eaLnBrk="0" fontAlgn="base" hangingPunct="0">
        <a:spcBef>
          <a:spcPct val="0"/>
        </a:spcBef>
        <a:spcAft>
          <a:spcPct val="0"/>
        </a:spcAft>
        <a:defRPr sz="2200" b="1">
          <a:solidFill>
            <a:srgbClr val="003F6E"/>
          </a:solidFill>
          <a:latin typeface="Arial" panose="020B0604020202020204" pitchFamily="34" charset="0"/>
        </a:defRPr>
      </a:lvl6pPr>
      <a:lvl7pPr marL="914400" algn="l" rtl="0" eaLnBrk="0" fontAlgn="base" hangingPunct="0">
        <a:spcBef>
          <a:spcPct val="0"/>
        </a:spcBef>
        <a:spcAft>
          <a:spcPct val="0"/>
        </a:spcAft>
        <a:defRPr sz="2200" b="1">
          <a:solidFill>
            <a:srgbClr val="003F6E"/>
          </a:solidFill>
          <a:latin typeface="Arial" panose="020B0604020202020204" pitchFamily="34" charset="0"/>
        </a:defRPr>
      </a:lvl7pPr>
      <a:lvl8pPr marL="1371600" algn="l" rtl="0" eaLnBrk="0" fontAlgn="base" hangingPunct="0">
        <a:spcBef>
          <a:spcPct val="0"/>
        </a:spcBef>
        <a:spcAft>
          <a:spcPct val="0"/>
        </a:spcAft>
        <a:defRPr sz="2200" b="1">
          <a:solidFill>
            <a:srgbClr val="003F6E"/>
          </a:solidFill>
          <a:latin typeface="Arial" panose="020B0604020202020204" pitchFamily="34" charset="0"/>
        </a:defRPr>
      </a:lvl8pPr>
      <a:lvl9pPr marL="1828800" algn="l" rtl="0" eaLnBrk="0" fontAlgn="base" hangingPunct="0">
        <a:spcBef>
          <a:spcPct val="0"/>
        </a:spcBef>
        <a:spcAft>
          <a:spcPct val="0"/>
        </a:spcAft>
        <a:defRPr sz="2200" b="1">
          <a:solidFill>
            <a:srgbClr val="003F6E"/>
          </a:solidFill>
          <a:latin typeface="Arial" panose="020B0604020202020204" pitchFamily="34" charset="0"/>
        </a:defRPr>
      </a:lvl9pPr>
    </p:titleStyle>
    <p:bodyStyle>
      <a:lvl1pPr marL="342900" indent="-342900" algn="l" rtl="0" eaLnBrk="0" fontAlgn="base" hangingPunct="0">
        <a:spcBef>
          <a:spcPct val="20000"/>
        </a:spcBef>
        <a:spcAft>
          <a:spcPct val="0"/>
        </a:spcAft>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4D82"/>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4C80"/>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inion Web"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547664" y="4293096"/>
            <a:ext cx="6248400" cy="492443"/>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Advertising</a:t>
            </a:r>
            <a:endParaRPr lang="it-IT" altLang="en-US" sz="3200" b="1" dirty="0">
              <a:solidFill>
                <a:srgbClr val="003F6E"/>
              </a:solidFill>
            </a:endParaRPr>
          </a:p>
        </p:txBody>
      </p:sp>
      <p:sp>
        <p:nvSpPr>
          <p:cNvPr id="2" name="CasellaDiTesto 1">
            <a:extLst>
              <a:ext uri="{FF2B5EF4-FFF2-40B4-BE49-F238E27FC236}">
                <a16:creationId xmlns:a16="http://schemas.microsoft.com/office/drawing/2014/main" id="{6D752609-9D0B-4AFE-B52C-D0B4C88DE65C}"/>
              </a:ext>
            </a:extLst>
          </p:cNvPr>
          <p:cNvSpPr txBox="1"/>
          <p:nvPr/>
        </p:nvSpPr>
        <p:spPr>
          <a:xfrm>
            <a:off x="-36512" y="4818459"/>
            <a:ext cx="5400600" cy="307777"/>
          </a:xfrm>
          <a:prstGeom prst="rect">
            <a:avLst/>
          </a:prstGeom>
          <a:noFill/>
        </p:spPr>
        <p:txBody>
          <a:bodyPr wrap="square" rtlCol="0" anchor="t">
            <a:spAutoFit/>
          </a:bodyPr>
          <a:lstStyle/>
          <a:p>
            <a:r>
              <a:rPr lang="en-GB" sz="1400" dirty="0">
                <a:solidFill>
                  <a:srgbClr val="2C5986"/>
                </a:solidFill>
                <a:latin typeface="Arial"/>
                <a:cs typeface="Arial"/>
              </a:rPr>
              <a:t>Data Intelligence Application</a:t>
            </a:r>
            <a:endParaRPr lang="en-GB" sz="1400" dirty="0">
              <a:solidFill>
                <a:srgbClr val="2C5986"/>
              </a:solidFill>
            </a:endParaRPr>
          </a:p>
        </p:txBody>
      </p:sp>
      <p:sp>
        <p:nvSpPr>
          <p:cNvPr id="5" name="CasellaDiTesto 4">
            <a:extLst>
              <a:ext uri="{FF2B5EF4-FFF2-40B4-BE49-F238E27FC236}">
                <a16:creationId xmlns:a16="http://schemas.microsoft.com/office/drawing/2014/main" id="{6363EA1C-ED94-4EB3-A3B2-3354F1EFAA1D}"/>
              </a:ext>
            </a:extLst>
          </p:cNvPr>
          <p:cNvSpPr txBox="1"/>
          <p:nvPr/>
        </p:nvSpPr>
        <p:spPr>
          <a:xfrm>
            <a:off x="1187624" y="5082286"/>
            <a:ext cx="2867465" cy="307777"/>
          </a:xfrm>
          <a:prstGeom prst="rect">
            <a:avLst/>
          </a:prstGeom>
          <a:noFill/>
        </p:spPr>
        <p:txBody>
          <a:bodyPr wrap="square" rtlCol="0" anchor="t">
            <a:spAutoFit/>
          </a:bodyPr>
          <a:lstStyle/>
          <a:p>
            <a:r>
              <a:rPr lang="en-GB" sz="1400" dirty="0">
                <a:solidFill>
                  <a:srgbClr val="2C5986"/>
                </a:solidFill>
                <a:latin typeface="Arial"/>
                <a:cs typeface="Arial"/>
              </a:rPr>
              <a:t>Academic Year: 2018/2019</a:t>
            </a:r>
            <a:endParaRPr lang="en-GB" sz="1400" dirty="0">
              <a:solidFill>
                <a:srgbClr val="2C5986"/>
              </a:solidFill>
            </a:endParaRPr>
          </a:p>
        </p:txBody>
      </p:sp>
      <p:sp>
        <p:nvSpPr>
          <p:cNvPr id="3" name="CasellaDiTesto 2">
            <a:extLst>
              <a:ext uri="{FF2B5EF4-FFF2-40B4-BE49-F238E27FC236}">
                <a16:creationId xmlns:a16="http://schemas.microsoft.com/office/drawing/2014/main" id="{9577E63D-6665-4BFA-ADA2-85CFE2F84100}"/>
              </a:ext>
            </a:extLst>
          </p:cNvPr>
          <p:cNvSpPr txBox="1"/>
          <p:nvPr/>
        </p:nvSpPr>
        <p:spPr>
          <a:xfrm>
            <a:off x="1475656" y="5393563"/>
            <a:ext cx="5455507" cy="13419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i="1" dirty="0" err="1">
                <a:solidFill>
                  <a:srgbClr val="2C5986"/>
                </a:solidFill>
                <a:latin typeface="Arial"/>
                <a:cs typeface="Arial"/>
              </a:rPr>
              <a:t>Antoniazzi</a:t>
            </a:r>
            <a:r>
              <a:rPr lang="en-GB" sz="1400" i="1" dirty="0">
                <a:solidFill>
                  <a:srgbClr val="2C5986"/>
                </a:solidFill>
                <a:latin typeface="Arial"/>
                <a:cs typeface="Arial"/>
              </a:rPr>
              <a:t> Matteo 895712 (matteo.antoniazzi@mail.polimi.it)</a:t>
            </a:r>
          </a:p>
          <a:p>
            <a:pPr algn="l"/>
            <a:r>
              <a:rPr lang="en-GB" sz="1400" i="1" dirty="0" err="1">
                <a:solidFill>
                  <a:srgbClr val="2C5986"/>
                </a:solidFill>
                <a:latin typeface="Arial"/>
                <a:cs typeface="Arial"/>
              </a:rPr>
              <a:t>Bonali</a:t>
            </a:r>
            <a:r>
              <a:rPr lang="en-GB" sz="1400" i="1" dirty="0">
                <a:solidFill>
                  <a:srgbClr val="2C5986"/>
                </a:solidFill>
                <a:latin typeface="Arial"/>
                <a:cs typeface="Arial"/>
              </a:rPr>
              <a:t> Luca 896641 (luca.bonali@mail.polimi.it)</a:t>
            </a:r>
          </a:p>
          <a:p>
            <a:pPr algn="l"/>
            <a:r>
              <a:rPr lang="en-GB" sz="1400" i="1" dirty="0" err="1">
                <a:solidFill>
                  <a:srgbClr val="2C5986"/>
                </a:solidFill>
                <a:latin typeface="Arial"/>
                <a:cs typeface="Arial"/>
              </a:rPr>
              <a:t>Chittò</a:t>
            </a:r>
            <a:r>
              <a:rPr lang="en-GB" sz="1400" i="1" dirty="0">
                <a:solidFill>
                  <a:srgbClr val="2C5986"/>
                </a:solidFill>
                <a:latin typeface="Arial"/>
                <a:cs typeface="Arial"/>
              </a:rPr>
              <a:t> Pietro 899045 (pietro.chitto@mail.polimi.it)</a:t>
            </a:r>
            <a:endParaRPr lang="en-GB" sz="1400" i="1" dirty="0">
              <a:latin typeface="Arial"/>
              <a:cs typeface="Arial"/>
            </a:endParaRPr>
          </a:p>
          <a:p>
            <a:pPr algn="l"/>
            <a:r>
              <a:rPr lang="en-GB" sz="1400" i="1" dirty="0">
                <a:solidFill>
                  <a:srgbClr val="2C5986"/>
                </a:solidFill>
                <a:latin typeface="Arial"/>
                <a:cs typeface="Arial"/>
              </a:rPr>
              <a:t>Lamparelli Andrea 894005 (andrea.lamparelli@mail.polimi.it)</a:t>
            </a:r>
          </a:p>
          <a:p>
            <a:pPr algn="l"/>
            <a:r>
              <a:rPr lang="en-GB" sz="1400" i="1" dirty="0" err="1">
                <a:solidFill>
                  <a:srgbClr val="2C5986"/>
                </a:solidFill>
                <a:latin typeface="Arial"/>
                <a:cs typeface="Arial"/>
              </a:rPr>
              <a:t>Ravelli</a:t>
            </a:r>
            <a:r>
              <a:rPr lang="en-GB" sz="1400" i="1" dirty="0">
                <a:solidFill>
                  <a:srgbClr val="2C5986"/>
                </a:solidFill>
                <a:latin typeface="Arial"/>
                <a:cs typeface="Arial"/>
              </a:rPr>
              <a:t> Leonardo 894222 (leonardo.ravelli@mail.polimi.it)</a:t>
            </a:r>
            <a:endParaRPr lang="en-GB" sz="1400" i="1" dirty="0">
              <a:solidFill>
                <a:srgbClr val="2C5986"/>
              </a:solidFil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04FBA-1046-4380-B1D6-09B63203717E}"/>
              </a:ext>
            </a:extLst>
          </p:cNvPr>
          <p:cNvSpPr>
            <a:spLocks noGrp="1"/>
          </p:cNvSpPr>
          <p:nvPr>
            <p:ph type="title"/>
          </p:nvPr>
        </p:nvSpPr>
        <p:spPr/>
        <p:txBody>
          <a:bodyPr/>
          <a:lstStyle/>
          <a:p>
            <a:r>
              <a:rPr lang="it-IT" dirty="0" err="1"/>
              <a:t>Combinatorial</a:t>
            </a:r>
            <a:r>
              <a:rPr lang="it-IT" dirty="0"/>
              <a:t> </a:t>
            </a:r>
            <a:r>
              <a:rPr lang="it-IT" dirty="0" err="1"/>
              <a:t>Algorithm</a:t>
            </a:r>
            <a:endParaRPr lang="it-IT" dirty="0"/>
          </a:p>
        </p:txBody>
      </p:sp>
      <p:sp>
        <p:nvSpPr>
          <p:cNvPr id="3" name="Segnaposto contenuto 2">
            <a:extLst>
              <a:ext uri="{FF2B5EF4-FFF2-40B4-BE49-F238E27FC236}">
                <a16:creationId xmlns:a16="http://schemas.microsoft.com/office/drawing/2014/main" id="{CDDA5DC2-B5FF-4367-A2FA-FAC641192EF0}"/>
              </a:ext>
            </a:extLst>
          </p:cNvPr>
          <p:cNvSpPr>
            <a:spLocks noGrp="1"/>
          </p:cNvSpPr>
          <p:nvPr>
            <p:ph idx="1"/>
          </p:nvPr>
        </p:nvSpPr>
        <p:spPr/>
        <p:txBody>
          <a:bodyPr/>
          <a:lstStyle/>
          <a:p>
            <a:pPr>
              <a:buFont typeface="Arial" panose="020B0604020202020204" pitchFamily="34" charset="0"/>
              <a:buChar char="•"/>
            </a:pPr>
            <a:r>
              <a:rPr lang="it-IT" dirty="0" err="1"/>
              <a:t>Picks</a:t>
            </a:r>
            <a:r>
              <a:rPr lang="it-IT" dirty="0"/>
              <a:t> a sample for </a:t>
            </a:r>
            <a:r>
              <a:rPr lang="it-IT" dirty="0" err="1"/>
              <a:t>each</a:t>
            </a:r>
            <a:r>
              <a:rPr lang="it-IT" dirty="0"/>
              <a:t> </a:t>
            </a:r>
            <a:r>
              <a:rPr lang="it-IT" dirty="0" err="1"/>
              <a:t>arm</a:t>
            </a:r>
            <a:r>
              <a:rPr lang="it-IT" dirty="0"/>
              <a:t> for </a:t>
            </a:r>
            <a:r>
              <a:rPr lang="it-IT" dirty="0" err="1"/>
              <a:t>each</a:t>
            </a:r>
            <a:r>
              <a:rPr lang="it-IT" dirty="0"/>
              <a:t> </a:t>
            </a:r>
            <a:r>
              <a:rPr lang="it-IT" dirty="0" err="1"/>
              <a:t>learner</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err="1"/>
              <a:t>Each</a:t>
            </a:r>
            <a:r>
              <a:rPr lang="it-IT" dirty="0"/>
              <a:t> </a:t>
            </a:r>
            <a:r>
              <a:rPr lang="it-IT" dirty="0" err="1"/>
              <a:t>learner</a:t>
            </a:r>
            <a:r>
              <a:rPr lang="it-IT" dirty="0"/>
              <a:t> </a:t>
            </a:r>
            <a:r>
              <a:rPr lang="it-IT" dirty="0" err="1"/>
              <a:t>represents</a:t>
            </a:r>
            <a:r>
              <a:rPr lang="it-IT" dirty="0"/>
              <a:t> a GP-TS </a:t>
            </a:r>
            <a:r>
              <a:rPr lang="it-IT" dirty="0" err="1"/>
              <a:t>algorithm</a:t>
            </a:r>
            <a:r>
              <a:rPr lang="it-IT" dirty="0"/>
              <a:t>, learning a budget/click curve for that sub-</a:t>
            </a:r>
            <a:r>
              <a:rPr lang="it-IT" dirty="0" err="1"/>
              <a:t>campaign</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a:t>The </a:t>
            </a:r>
            <a:r>
              <a:rPr lang="it-IT" dirty="0" err="1"/>
              <a:t>final</a:t>
            </a:r>
            <a:r>
              <a:rPr lang="it-IT" dirty="0"/>
              <a:t> </a:t>
            </a:r>
            <a:r>
              <a:rPr lang="it-IT" dirty="0" err="1"/>
              <a:t>result</a:t>
            </a:r>
            <a:r>
              <a:rPr lang="it-IT" dirty="0"/>
              <a:t> </a:t>
            </a:r>
            <a:r>
              <a:rPr lang="it-IT" dirty="0" err="1"/>
              <a:t>gives</a:t>
            </a:r>
            <a:r>
              <a:rPr lang="it-IT" dirty="0"/>
              <a:t> the </a:t>
            </a:r>
            <a:r>
              <a:rPr lang="it-IT" dirty="0" err="1"/>
              <a:t>partition</a:t>
            </a:r>
            <a:r>
              <a:rPr lang="it-IT" dirty="0"/>
              <a:t> of budget to </a:t>
            </a:r>
            <a:r>
              <a:rPr lang="it-IT" dirty="0" err="1"/>
              <a:t>assign</a:t>
            </a:r>
            <a:r>
              <a:rPr lang="it-IT" dirty="0"/>
              <a:t> to </a:t>
            </a:r>
            <a:r>
              <a:rPr lang="it-IT" dirty="0" err="1"/>
              <a:t>each</a:t>
            </a:r>
            <a:r>
              <a:rPr lang="it-IT" dirty="0"/>
              <a:t> sub-</a:t>
            </a:r>
            <a:r>
              <a:rPr lang="it-IT" dirty="0" err="1"/>
              <a:t>campaign</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a:t>Two </a:t>
            </a:r>
            <a:r>
              <a:rPr lang="it-IT" dirty="0" err="1"/>
              <a:t>cases</a:t>
            </a:r>
            <a:r>
              <a:rPr lang="it-IT" dirty="0"/>
              <a:t>: </a:t>
            </a:r>
          </a:p>
          <a:p>
            <a:pPr lvl="1">
              <a:buFont typeface="Arial" panose="020B0604020202020204" pitchFamily="34" charset="0"/>
              <a:buChar char="•"/>
            </a:pPr>
            <a:r>
              <a:rPr lang="it-IT" dirty="0"/>
              <a:t>Forcing </a:t>
            </a:r>
            <a:r>
              <a:rPr lang="it-IT" dirty="0" err="1"/>
              <a:t>all</a:t>
            </a:r>
            <a:r>
              <a:rPr lang="it-IT" dirty="0"/>
              <a:t> sub-</a:t>
            </a:r>
            <a:r>
              <a:rPr lang="it-IT" dirty="0" err="1"/>
              <a:t>campaign</a:t>
            </a:r>
            <a:r>
              <a:rPr lang="it-IT" dirty="0"/>
              <a:t> to </a:t>
            </a:r>
            <a:r>
              <a:rPr lang="it-IT" dirty="0" err="1"/>
              <a:t>have</a:t>
            </a:r>
            <a:r>
              <a:rPr lang="it-IT" dirty="0"/>
              <a:t> a non-zero budget</a:t>
            </a:r>
          </a:p>
          <a:p>
            <a:pPr lvl="1">
              <a:buFont typeface="Arial" panose="020B0604020202020204" pitchFamily="34" charset="0"/>
              <a:buChar char="•"/>
            </a:pPr>
            <a:r>
              <a:rPr lang="it-IT" dirty="0" err="1"/>
              <a:t>Allowing</a:t>
            </a:r>
            <a:r>
              <a:rPr lang="it-IT" dirty="0"/>
              <a:t> 0-budget sub-</a:t>
            </a:r>
            <a:r>
              <a:rPr lang="it-IT" dirty="0" err="1"/>
              <a:t>campaign</a:t>
            </a:r>
            <a:endParaRPr lang="it-IT" dirty="0"/>
          </a:p>
          <a:p>
            <a:pPr marL="457200" lvl="1" indent="0">
              <a:buNone/>
            </a:pPr>
            <a:endParaRPr lang="it-IT" dirty="0"/>
          </a:p>
          <a:p>
            <a:pPr>
              <a:buFont typeface="Arial" panose="020B0604020202020204" pitchFamily="34" charset="0"/>
              <a:buChar char="•"/>
            </a:pPr>
            <a:endParaRPr lang="it-IT" dirty="0"/>
          </a:p>
          <a:p>
            <a:endParaRPr lang="it-IT" dirty="0"/>
          </a:p>
        </p:txBody>
      </p:sp>
      <p:sp>
        <p:nvSpPr>
          <p:cNvPr id="4" name="Segnaposto numero diapositiva 3">
            <a:extLst>
              <a:ext uri="{FF2B5EF4-FFF2-40B4-BE49-F238E27FC236}">
                <a16:creationId xmlns:a16="http://schemas.microsoft.com/office/drawing/2014/main" id="{F828EE19-7F0C-41A6-8B54-1970A436FB57}"/>
              </a:ext>
            </a:extLst>
          </p:cNvPr>
          <p:cNvSpPr>
            <a:spLocks noGrp="1"/>
          </p:cNvSpPr>
          <p:nvPr>
            <p:ph type="sldNum" sz="quarter" idx="10"/>
          </p:nvPr>
        </p:nvSpPr>
        <p:spPr/>
        <p:txBody>
          <a:bodyPr/>
          <a:lstStyle/>
          <a:p>
            <a:fld id="{FE575B20-646B-44A6-B32B-8B9F7AC502D9}" type="slidenum">
              <a:rPr lang="it-IT" altLang="en-US" smtClean="0"/>
              <a:pPr/>
              <a:t>10</a:t>
            </a:fld>
            <a:endParaRPr lang="it-IT" altLang="en-US" dirty="0"/>
          </a:p>
        </p:txBody>
      </p:sp>
      <p:sp>
        <p:nvSpPr>
          <p:cNvPr id="5" name="Rettangolo 4">
            <a:extLst>
              <a:ext uri="{FF2B5EF4-FFF2-40B4-BE49-F238E27FC236}">
                <a16:creationId xmlns:a16="http://schemas.microsoft.com/office/drawing/2014/main" id="{C49FAA34-6BDC-49FA-BA47-1D99053C8C06}"/>
              </a:ext>
            </a:extLst>
          </p:cNvPr>
          <p:cNvSpPr/>
          <p:nvPr/>
        </p:nvSpPr>
        <p:spPr bwMode="auto">
          <a:xfrm>
            <a:off x="719138" y="6597352"/>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787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6A45E0-10D9-4580-9A28-70D3AC418B93}"/>
              </a:ext>
            </a:extLst>
          </p:cNvPr>
          <p:cNvSpPr>
            <a:spLocks noGrp="1"/>
          </p:cNvSpPr>
          <p:nvPr>
            <p:ph type="title"/>
          </p:nvPr>
        </p:nvSpPr>
        <p:spPr/>
        <p:txBody>
          <a:bodyPr/>
          <a:lstStyle/>
          <a:p>
            <a:r>
              <a:rPr lang="it-IT" dirty="0"/>
              <a:t>CGPTS settings &amp; </a:t>
            </a:r>
            <a:r>
              <a:rPr lang="it-IT" dirty="0" err="1"/>
              <a:t>result</a:t>
            </a:r>
            <a:endParaRPr lang="it-IT" dirty="0"/>
          </a:p>
        </p:txBody>
      </p:sp>
      <p:sp>
        <p:nvSpPr>
          <p:cNvPr id="4" name="Segnaposto numero diapositiva 3">
            <a:extLst>
              <a:ext uri="{FF2B5EF4-FFF2-40B4-BE49-F238E27FC236}">
                <a16:creationId xmlns:a16="http://schemas.microsoft.com/office/drawing/2014/main" id="{FA45D01B-C117-4202-A74E-B13A8FA02A79}"/>
              </a:ext>
            </a:extLst>
          </p:cNvPr>
          <p:cNvSpPr>
            <a:spLocks noGrp="1"/>
          </p:cNvSpPr>
          <p:nvPr>
            <p:ph type="sldNum" sz="quarter" idx="10"/>
          </p:nvPr>
        </p:nvSpPr>
        <p:spPr/>
        <p:txBody>
          <a:bodyPr/>
          <a:lstStyle/>
          <a:p>
            <a:fld id="{FE575B20-646B-44A6-B32B-8B9F7AC502D9}" type="slidenum">
              <a:rPr lang="it-IT" altLang="en-US" smtClean="0"/>
              <a:pPr/>
              <a:t>11</a:t>
            </a:fld>
            <a:endParaRPr lang="it-IT" altLang="en-US" dirty="0"/>
          </a:p>
        </p:txBody>
      </p:sp>
      <p:pic>
        <p:nvPicPr>
          <p:cNvPr id="5" name="Immagine 4">
            <a:extLst>
              <a:ext uri="{FF2B5EF4-FFF2-40B4-BE49-F238E27FC236}">
                <a16:creationId xmlns:a16="http://schemas.microsoft.com/office/drawing/2014/main" id="{260DCC65-C6D1-4CC3-A2E9-507F432659A8}"/>
              </a:ext>
            </a:extLst>
          </p:cNvPr>
          <p:cNvPicPr>
            <a:picLocks noChangeAspect="1"/>
          </p:cNvPicPr>
          <p:nvPr/>
        </p:nvPicPr>
        <p:blipFill>
          <a:blip r:embed="rId2"/>
          <a:stretch>
            <a:fillRect/>
          </a:stretch>
        </p:blipFill>
        <p:spPr>
          <a:xfrm>
            <a:off x="395536" y="1124744"/>
            <a:ext cx="2520280" cy="5244716"/>
          </a:xfrm>
          <a:prstGeom prst="rect">
            <a:avLst/>
          </a:prstGeom>
        </p:spPr>
      </p:pic>
      <p:sp>
        <p:nvSpPr>
          <p:cNvPr id="8" name="Rettangolo 7">
            <a:extLst>
              <a:ext uri="{FF2B5EF4-FFF2-40B4-BE49-F238E27FC236}">
                <a16:creationId xmlns:a16="http://schemas.microsoft.com/office/drawing/2014/main" id="{940F2B01-9B24-4EB8-857C-2A162280DBF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9" name="CasellaDiTesto 8">
            <a:extLst>
              <a:ext uri="{FF2B5EF4-FFF2-40B4-BE49-F238E27FC236}">
                <a16:creationId xmlns:a16="http://schemas.microsoft.com/office/drawing/2014/main" id="{B5ED629F-4BAD-4B1C-B053-D26768A029CE}"/>
              </a:ext>
            </a:extLst>
          </p:cNvPr>
          <p:cNvSpPr txBox="1"/>
          <p:nvPr/>
        </p:nvSpPr>
        <p:spPr>
          <a:xfrm>
            <a:off x="3347864" y="1556792"/>
            <a:ext cx="4823097" cy="3914918"/>
          </a:xfrm>
          <a:prstGeom prst="rect">
            <a:avLst/>
          </a:prstGeom>
          <a:noFill/>
        </p:spPr>
        <p:txBody>
          <a:bodyPr wrap="square" rtlCol="0">
            <a:spAutoFit/>
          </a:bodyPr>
          <a:lstStyle/>
          <a:p>
            <a:r>
              <a:rPr lang="it-IT" sz="1800" dirty="0"/>
              <a:t>Best </a:t>
            </a:r>
            <a:r>
              <a:rPr lang="it-IT" sz="1800" dirty="0" err="1"/>
              <a:t>partition</a:t>
            </a:r>
            <a:r>
              <a:rPr lang="it-IT" sz="1800" dirty="0"/>
              <a:t> </a:t>
            </a:r>
            <a:r>
              <a:rPr lang="it-IT" sz="1800" dirty="0" err="1"/>
              <a:t>found</a:t>
            </a:r>
            <a:r>
              <a:rPr lang="it-IT" sz="1800" dirty="0"/>
              <a:t> by the </a:t>
            </a:r>
            <a:r>
              <a:rPr lang="it-IT" sz="1800" dirty="0" err="1"/>
              <a:t>algorithm</a:t>
            </a:r>
            <a:endParaRPr lang="it-IT" sz="1800" dirty="0"/>
          </a:p>
          <a:p>
            <a:endParaRPr lang="it-IT" sz="1800" dirty="0"/>
          </a:p>
          <a:p>
            <a:pPr marL="285750" indent="-285750" algn="l">
              <a:buFont typeface="Arial" panose="020B0604020202020204" pitchFamily="34" charset="0"/>
              <a:buChar char="•"/>
            </a:pPr>
            <a:r>
              <a:rPr lang="it-IT" sz="1400" dirty="0"/>
              <a:t>Google = 4 €</a:t>
            </a:r>
          </a:p>
          <a:p>
            <a:pPr marL="285750" indent="-285750" algn="l">
              <a:buFont typeface="Arial" panose="020B0604020202020204" pitchFamily="34" charset="0"/>
              <a:buChar char="•"/>
            </a:pPr>
            <a:r>
              <a:rPr lang="it-IT" sz="1400" dirty="0"/>
              <a:t>Facebook = 1 €</a:t>
            </a:r>
          </a:p>
          <a:p>
            <a:pPr marL="285750" indent="-285750" algn="l">
              <a:buFont typeface="Arial" panose="020B0604020202020204" pitchFamily="34" charset="0"/>
              <a:buChar char="•"/>
            </a:pPr>
            <a:r>
              <a:rPr lang="it-IT" sz="1400" dirty="0"/>
              <a:t>Instagram = 6 €</a:t>
            </a:r>
          </a:p>
          <a:p>
            <a:pPr marL="285750" indent="-285750" algn="l">
              <a:buFont typeface="Arial" panose="020B0604020202020204" pitchFamily="34" charset="0"/>
              <a:buChar char="•"/>
            </a:pPr>
            <a:r>
              <a:rPr lang="it-IT" sz="1400" dirty="0" err="1"/>
              <a:t>Youtube</a:t>
            </a:r>
            <a:r>
              <a:rPr lang="it-IT" sz="1400" dirty="0"/>
              <a:t> = 1 €</a:t>
            </a:r>
          </a:p>
          <a:p>
            <a:pPr marL="285750" indent="-285750" algn="l">
              <a:buFont typeface="Arial" panose="020B0604020202020204" pitchFamily="34" charset="0"/>
              <a:buChar char="•"/>
            </a:pPr>
            <a:r>
              <a:rPr lang="it-IT" sz="1400" dirty="0"/>
              <a:t>Bing = 7 €</a:t>
            </a:r>
          </a:p>
          <a:p>
            <a:pPr marL="285750" indent="-285750" algn="l">
              <a:buFont typeface="Arial" panose="020B0604020202020204" pitchFamily="34" charset="0"/>
              <a:buChar char="•"/>
            </a:pPr>
            <a:endParaRPr lang="it-IT" sz="1400" dirty="0"/>
          </a:p>
          <a:p>
            <a:pPr marL="285750" indent="-285750" algn="l">
              <a:buFont typeface="Arial" panose="020B0604020202020204" pitchFamily="34" charset="0"/>
              <a:buChar char="•"/>
            </a:pPr>
            <a:endParaRPr lang="it-IT" sz="1400" dirty="0"/>
          </a:p>
          <a:p>
            <a:pPr marL="285750" indent="-285750" algn="l">
              <a:buFont typeface="Arial" panose="020B0604020202020204" pitchFamily="34" charset="0"/>
              <a:buChar char="•"/>
            </a:pPr>
            <a:endParaRPr lang="it-IT" sz="1400" dirty="0"/>
          </a:p>
          <a:p>
            <a:pPr algn="l"/>
            <a:r>
              <a:rPr lang="it-IT" sz="1800" dirty="0" err="1"/>
              <a:t>This</a:t>
            </a:r>
            <a:r>
              <a:rPr lang="it-IT" sz="1800" dirty="0"/>
              <a:t> </a:t>
            </a:r>
            <a:r>
              <a:rPr lang="it-IT" sz="1800" dirty="0" err="1"/>
              <a:t>result</a:t>
            </a:r>
            <a:r>
              <a:rPr lang="it-IT" sz="1800" dirty="0"/>
              <a:t> </a:t>
            </a:r>
            <a:r>
              <a:rPr lang="it-IT" sz="1800" dirty="0" err="1"/>
              <a:t>was</a:t>
            </a:r>
            <a:r>
              <a:rPr lang="it-IT" sz="1800" dirty="0"/>
              <a:t> </a:t>
            </a:r>
            <a:r>
              <a:rPr lang="it-IT" sz="1800" dirty="0" err="1"/>
              <a:t>achieved</a:t>
            </a:r>
            <a:r>
              <a:rPr lang="it-IT" sz="1800" dirty="0"/>
              <a:t> </a:t>
            </a:r>
            <a:r>
              <a:rPr lang="it-IT" sz="1800" dirty="0" err="1"/>
              <a:t>using</a:t>
            </a:r>
            <a:r>
              <a:rPr lang="it-IT" sz="1800" dirty="0"/>
              <a:t> the settings in the </a:t>
            </a:r>
            <a:r>
              <a:rPr lang="it-IT" sz="1800" dirty="0" err="1"/>
              <a:t>table</a:t>
            </a:r>
            <a:r>
              <a:rPr lang="it-IT" sz="1800" dirty="0"/>
              <a:t>, and forcing the </a:t>
            </a:r>
            <a:r>
              <a:rPr lang="it-IT" sz="1800" dirty="0" err="1"/>
              <a:t>algorithm</a:t>
            </a:r>
            <a:r>
              <a:rPr lang="it-IT" sz="1800" dirty="0"/>
              <a:t> to </a:t>
            </a:r>
            <a:r>
              <a:rPr lang="it-IT" sz="1800" dirty="0" err="1"/>
              <a:t>assign</a:t>
            </a:r>
            <a:r>
              <a:rPr lang="it-IT" sz="1800" dirty="0"/>
              <a:t> </a:t>
            </a:r>
            <a:r>
              <a:rPr lang="it-IT" sz="1800" dirty="0" err="1"/>
              <a:t>at</a:t>
            </a:r>
            <a:r>
              <a:rPr lang="it-IT" sz="1800" dirty="0"/>
              <a:t> </a:t>
            </a:r>
            <a:r>
              <a:rPr lang="it-IT" sz="1800" dirty="0" err="1"/>
              <a:t>least</a:t>
            </a:r>
            <a:r>
              <a:rPr lang="it-IT" sz="1800" dirty="0"/>
              <a:t> 1€ per day to </a:t>
            </a:r>
            <a:r>
              <a:rPr lang="it-IT" sz="1800" dirty="0" err="1"/>
              <a:t>each</a:t>
            </a:r>
            <a:r>
              <a:rPr lang="it-IT" sz="1800" dirty="0"/>
              <a:t> sub-</a:t>
            </a:r>
            <a:r>
              <a:rPr lang="it-IT" sz="1800" dirty="0" err="1"/>
              <a:t>campaign</a:t>
            </a:r>
            <a:r>
              <a:rPr lang="it-IT" sz="1800" dirty="0"/>
              <a:t>.</a:t>
            </a:r>
          </a:p>
          <a:p>
            <a:pPr marL="285750" indent="-285750" algn="l">
              <a:buFont typeface="Arial" panose="020B0604020202020204" pitchFamily="34" charset="0"/>
              <a:buChar char="•"/>
            </a:pPr>
            <a:endParaRPr lang="it-IT" sz="1400" dirty="0"/>
          </a:p>
        </p:txBody>
      </p:sp>
    </p:spTree>
    <p:extLst>
      <p:ext uri="{BB962C8B-B14F-4D97-AF65-F5344CB8AC3E}">
        <p14:creationId xmlns:p14="http://schemas.microsoft.com/office/powerpoint/2010/main" val="213339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00905-1F42-4E5A-A5FD-297236A1617C}"/>
              </a:ext>
            </a:extLst>
          </p:cNvPr>
          <p:cNvSpPr>
            <a:spLocks noGrp="1"/>
          </p:cNvSpPr>
          <p:nvPr>
            <p:ph type="title"/>
          </p:nvPr>
        </p:nvSpPr>
        <p:spPr/>
        <p:txBody>
          <a:bodyPr/>
          <a:lstStyle/>
          <a:p>
            <a:r>
              <a:rPr lang="it-IT" dirty="0"/>
              <a:t>CGPTS : </a:t>
            </a:r>
            <a:r>
              <a:rPr lang="it-IT" dirty="0" err="1"/>
              <a:t>Graphs</a:t>
            </a:r>
            <a:endParaRPr lang="it-IT" dirty="0"/>
          </a:p>
        </p:txBody>
      </p:sp>
      <p:sp>
        <p:nvSpPr>
          <p:cNvPr id="4" name="Segnaposto numero diapositiva 3">
            <a:extLst>
              <a:ext uri="{FF2B5EF4-FFF2-40B4-BE49-F238E27FC236}">
                <a16:creationId xmlns:a16="http://schemas.microsoft.com/office/drawing/2014/main" id="{AACE51EC-B712-4E3E-A13A-296F2FCEE3F4}"/>
              </a:ext>
            </a:extLst>
          </p:cNvPr>
          <p:cNvSpPr>
            <a:spLocks noGrp="1"/>
          </p:cNvSpPr>
          <p:nvPr>
            <p:ph type="sldNum" sz="quarter" idx="10"/>
          </p:nvPr>
        </p:nvSpPr>
        <p:spPr/>
        <p:txBody>
          <a:bodyPr/>
          <a:lstStyle/>
          <a:p>
            <a:fld id="{FE575B20-646B-44A6-B32B-8B9F7AC502D9}" type="slidenum">
              <a:rPr lang="it-IT" altLang="en-US" smtClean="0"/>
              <a:pPr/>
              <a:t>12</a:t>
            </a:fld>
            <a:endParaRPr lang="it-IT" altLang="en-US" dirty="0"/>
          </a:p>
        </p:txBody>
      </p:sp>
      <p:sp>
        <p:nvSpPr>
          <p:cNvPr id="5" name="Rettangolo 4">
            <a:extLst>
              <a:ext uri="{FF2B5EF4-FFF2-40B4-BE49-F238E27FC236}">
                <a16:creationId xmlns:a16="http://schemas.microsoft.com/office/drawing/2014/main" id="{9861F399-E294-4B47-90A1-592B98104413}"/>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4477252E-98F9-4403-B075-5D8AD8CAE53E}"/>
              </a:ext>
            </a:extLst>
          </p:cNvPr>
          <p:cNvPicPr>
            <a:picLocks noChangeAspect="1"/>
          </p:cNvPicPr>
          <p:nvPr/>
        </p:nvPicPr>
        <p:blipFill>
          <a:blip r:embed="rId2"/>
          <a:stretch>
            <a:fillRect/>
          </a:stretch>
        </p:blipFill>
        <p:spPr>
          <a:xfrm>
            <a:off x="201397" y="1700808"/>
            <a:ext cx="4370603" cy="3132265"/>
          </a:xfrm>
          <a:prstGeom prst="rect">
            <a:avLst/>
          </a:prstGeom>
        </p:spPr>
      </p:pic>
      <p:pic>
        <p:nvPicPr>
          <p:cNvPr id="7" name="Immagine 6">
            <a:extLst>
              <a:ext uri="{FF2B5EF4-FFF2-40B4-BE49-F238E27FC236}">
                <a16:creationId xmlns:a16="http://schemas.microsoft.com/office/drawing/2014/main" id="{DBA76EC8-4627-4B7D-82F3-04A2B68F4CF5}"/>
              </a:ext>
            </a:extLst>
          </p:cNvPr>
          <p:cNvPicPr>
            <a:picLocks noChangeAspect="1"/>
          </p:cNvPicPr>
          <p:nvPr/>
        </p:nvPicPr>
        <p:blipFill>
          <a:blip r:embed="rId3"/>
          <a:stretch>
            <a:fillRect/>
          </a:stretch>
        </p:blipFill>
        <p:spPr>
          <a:xfrm>
            <a:off x="4551372" y="1700808"/>
            <a:ext cx="4391231" cy="3243592"/>
          </a:xfrm>
          <a:prstGeom prst="rect">
            <a:avLst/>
          </a:prstGeom>
        </p:spPr>
      </p:pic>
      <p:sp>
        <p:nvSpPr>
          <p:cNvPr id="8" name="CasellaDiTesto 7">
            <a:extLst>
              <a:ext uri="{FF2B5EF4-FFF2-40B4-BE49-F238E27FC236}">
                <a16:creationId xmlns:a16="http://schemas.microsoft.com/office/drawing/2014/main" id="{CBD81B7C-2518-4396-93E7-52B2D7DE127D}"/>
              </a:ext>
            </a:extLst>
          </p:cNvPr>
          <p:cNvSpPr txBox="1"/>
          <p:nvPr/>
        </p:nvSpPr>
        <p:spPr>
          <a:xfrm>
            <a:off x="395282" y="1176693"/>
            <a:ext cx="1922322" cy="369332"/>
          </a:xfrm>
          <a:prstGeom prst="rect">
            <a:avLst/>
          </a:prstGeom>
          <a:noFill/>
        </p:spPr>
        <p:txBody>
          <a:bodyPr wrap="square" rtlCol="0">
            <a:spAutoFit/>
          </a:bodyPr>
          <a:lstStyle/>
          <a:p>
            <a:pPr marL="285750" indent="-285750">
              <a:buFont typeface="Arial" panose="020B0604020202020204" pitchFamily="34" charset="0"/>
              <a:buChar char="•"/>
            </a:pPr>
            <a:r>
              <a:rPr lang="it-IT" sz="1800" dirty="0" err="1"/>
              <a:t>Reward</a:t>
            </a:r>
            <a:r>
              <a:rPr lang="it-IT" sz="1800" dirty="0"/>
              <a:t> </a:t>
            </a:r>
            <a:r>
              <a:rPr lang="it-IT" sz="1800" dirty="0" err="1"/>
              <a:t>graph</a:t>
            </a:r>
            <a:endParaRPr lang="it-IT" sz="1800" dirty="0"/>
          </a:p>
        </p:txBody>
      </p:sp>
      <p:sp>
        <p:nvSpPr>
          <p:cNvPr id="9" name="CasellaDiTesto 8">
            <a:extLst>
              <a:ext uri="{FF2B5EF4-FFF2-40B4-BE49-F238E27FC236}">
                <a16:creationId xmlns:a16="http://schemas.microsoft.com/office/drawing/2014/main" id="{D140098C-1836-45D3-8404-4014DA168155}"/>
              </a:ext>
            </a:extLst>
          </p:cNvPr>
          <p:cNvSpPr txBox="1"/>
          <p:nvPr/>
        </p:nvSpPr>
        <p:spPr>
          <a:xfrm>
            <a:off x="4907444" y="1179186"/>
            <a:ext cx="1819730" cy="369332"/>
          </a:xfrm>
          <a:prstGeom prst="rect">
            <a:avLst/>
          </a:prstGeom>
          <a:noFill/>
        </p:spPr>
        <p:txBody>
          <a:bodyPr wrap="square" rtlCol="0">
            <a:spAutoFit/>
          </a:bodyPr>
          <a:lstStyle/>
          <a:p>
            <a:pPr marL="285750" indent="-285750">
              <a:buFont typeface="Arial" panose="020B0604020202020204" pitchFamily="34" charset="0"/>
              <a:buChar char="•"/>
            </a:pPr>
            <a:r>
              <a:rPr lang="it-IT" sz="1800" dirty="0" err="1"/>
              <a:t>Regret</a:t>
            </a:r>
            <a:r>
              <a:rPr lang="it-IT" sz="1800" dirty="0"/>
              <a:t> </a:t>
            </a:r>
            <a:r>
              <a:rPr lang="it-IT" sz="1800" dirty="0" err="1"/>
              <a:t>graph</a:t>
            </a:r>
            <a:endParaRPr lang="it-IT" sz="1800" dirty="0"/>
          </a:p>
        </p:txBody>
      </p:sp>
      <p:sp>
        <p:nvSpPr>
          <p:cNvPr id="10" name="CasellaDiTesto 9">
            <a:extLst>
              <a:ext uri="{FF2B5EF4-FFF2-40B4-BE49-F238E27FC236}">
                <a16:creationId xmlns:a16="http://schemas.microsoft.com/office/drawing/2014/main" id="{B1427663-4D4F-4D5A-8913-F0F3BEA02285}"/>
              </a:ext>
            </a:extLst>
          </p:cNvPr>
          <p:cNvSpPr txBox="1"/>
          <p:nvPr/>
        </p:nvSpPr>
        <p:spPr>
          <a:xfrm>
            <a:off x="163912" y="5229200"/>
            <a:ext cx="4126451" cy="929485"/>
          </a:xfrm>
          <a:prstGeom prst="rect">
            <a:avLst/>
          </a:prstGeom>
          <a:noFill/>
        </p:spPr>
        <p:txBody>
          <a:bodyPr wrap="none" rtlCol="0">
            <a:spAutoFit/>
          </a:bodyPr>
          <a:lstStyle/>
          <a:p>
            <a:pPr marL="285750" indent="-285750" algn="l">
              <a:buFont typeface="Arial" panose="020B0604020202020204" pitchFamily="34" charset="0"/>
              <a:buChar char="•"/>
            </a:pPr>
            <a:r>
              <a:rPr lang="it-IT" sz="1600" dirty="0" err="1"/>
              <a:t>Initial</a:t>
            </a:r>
            <a:r>
              <a:rPr lang="it-IT" sz="1600" dirty="0"/>
              <a:t> </a:t>
            </a:r>
            <a:r>
              <a:rPr lang="it-IT" sz="1600" dirty="0" err="1"/>
              <a:t>transition</a:t>
            </a:r>
            <a:r>
              <a:rPr lang="it-IT" sz="1600" dirty="0"/>
              <a:t> : ~20/30 days</a:t>
            </a:r>
          </a:p>
          <a:p>
            <a:pPr marL="285750" indent="-285750" algn="l">
              <a:buFont typeface="Arial" panose="020B0604020202020204" pitchFamily="34" charset="0"/>
              <a:buChar char="•"/>
            </a:pPr>
            <a:r>
              <a:rPr lang="it-IT" sz="1600" dirty="0"/>
              <a:t>Maximum </a:t>
            </a:r>
            <a:r>
              <a:rPr lang="it-IT" sz="1600" dirty="0" err="1"/>
              <a:t>Clairvoyant</a:t>
            </a:r>
            <a:r>
              <a:rPr lang="it-IT" sz="1600" dirty="0"/>
              <a:t> </a:t>
            </a:r>
            <a:r>
              <a:rPr lang="it-IT" sz="1600" dirty="0" err="1"/>
              <a:t>value</a:t>
            </a:r>
            <a:r>
              <a:rPr lang="it-IT" sz="1600" dirty="0"/>
              <a:t> = 149 clicks</a:t>
            </a:r>
          </a:p>
          <a:p>
            <a:pPr marL="285750" indent="-285750" algn="l">
              <a:buFont typeface="Arial" panose="020B0604020202020204" pitchFamily="34" charset="0"/>
              <a:buChar char="•"/>
            </a:pPr>
            <a:r>
              <a:rPr lang="it-IT" sz="1600" dirty="0" err="1"/>
              <a:t>Mean</a:t>
            </a:r>
            <a:r>
              <a:rPr lang="it-IT" sz="1600" dirty="0"/>
              <a:t> </a:t>
            </a:r>
            <a:r>
              <a:rPr lang="it-IT" sz="1600" dirty="0" err="1"/>
              <a:t>value</a:t>
            </a:r>
            <a:r>
              <a:rPr lang="it-IT" sz="1600" dirty="0"/>
              <a:t>: ~135 clicks</a:t>
            </a:r>
          </a:p>
        </p:txBody>
      </p:sp>
      <p:sp>
        <p:nvSpPr>
          <p:cNvPr id="12" name="CasellaDiTesto 11">
            <a:extLst>
              <a:ext uri="{FF2B5EF4-FFF2-40B4-BE49-F238E27FC236}">
                <a16:creationId xmlns:a16="http://schemas.microsoft.com/office/drawing/2014/main" id="{7E2F3977-871D-4197-A6C5-F8C839D2CB7D}"/>
              </a:ext>
            </a:extLst>
          </p:cNvPr>
          <p:cNvSpPr txBox="1"/>
          <p:nvPr/>
        </p:nvSpPr>
        <p:spPr>
          <a:xfrm>
            <a:off x="4716016" y="5229200"/>
            <a:ext cx="4273927" cy="634020"/>
          </a:xfrm>
          <a:prstGeom prst="rect">
            <a:avLst/>
          </a:prstGeom>
          <a:noFill/>
        </p:spPr>
        <p:txBody>
          <a:bodyPr wrap="none" rtlCol="0">
            <a:spAutoFit/>
          </a:bodyPr>
          <a:lstStyle/>
          <a:p>
            <a:pPr marL="285750" indent="-285750" algn="l">
              <a:buFont typeface="Arial" panose="020B0604020202020204" pitchFamily="34" charset="0"/>
              <a:buChar char="•"/>
            </a:pPr>
            <a:r>
              <a:rPr lang="it-IT" sz="1600" dirty="0" err="1"/>
              <a:t>Regret</a:t>
            </a:r>
            <a:r>
              <a:rPr lang="it-IT" sz="1600" dirty="0"/>
              <a:t> </a:t>
            </a:r>
            <a:r>
              <a:rPr lang="it-IT" sz="1600" dirty="0" err="1"/>
              <a:t>expressed</a:t>
            </a:r>
            <a:r>
              <a:rPr lang="it-IT" sz="1600" dirty="0"/>
              <a:t> in </a:t>
            </a:r>
            <a:r>
              <a:rPr lang="it-IT" sz="1600" dirty="0" err="1"/>
              <a:t>terms</a:t>
            </a:r>
            <a:r>
              <a:rPr lang="it-IT" sz="1600" dirty="0"/>
              <a:t> of </a:t>
            </a:r>
            <a:r>
              <a:rPr lang="it-IT" sz="1600" dirty="0" err="1"/>
              <a:t>lost</a:t>
            </a:r>
            <a:r>
              <a:rPr lang="it-IT" sz="1600" dirty="0"/>
              <a:t> of clicks</a:t>
            </a:r>
          </a:p>
          <a:p>
            <a:pPr marL="285750" indent="-285750" algn="l">
              <a:buFont typeface="Arial" panose="020B0604020202020204" pitchFamily="34" charset="0"/>
              <a:buChar char="•"/>
            </a:pPr>
            <a:r>
              <a:rPr lang="it-IT" sz="1600" dirty="0"/>
              <a:t>After first </a:t>
            </a:r>
            <a:r>
              <a:rPr lang="it-IT" sz="1600" dirty="0" err="1"/>
              <a:t>period</a:t>
            </a:r>
            <a:r>
              <a:rPr lang="it-IT" sz="1600" dirty="0"/>
              <a:t>, </a:t>
            </a:r>
            <a:r>
              <a:rPr lang="it-IT" sz="1600" dirty="0" err="1"/>
              <a:t>it</a:t>
            </a:r>
            <a:r>
              <a:rPr lang="it-IT" sz="1600" dirty="0"/>
              <a:t> </a:t>
            </a:r>
            <a:r>
              <a:rPr lang="it-IT" sz="1600" dirty="0" err="1"/>
              <a:t>increases</a:t>
            </a:r>
            <a:r>
              <a:rPr lang="it-IT" sz="1600" dirty="0"/>
              <a:t> </a:t>
            </a:r>
            <a:r>
              <a:rPr lang="it-IT" sz="1600" dirty="0" err="1"/>
              <a:t>linearly</a:t>
            </a:r>
            <a:endParaRPr lang="it-IT" sz="1600" dirty="0"/>
          </a:p>
        </p:txBody>
      </p:sp>
    </p:spTree>
    <p:extLst>
      <p:ext uri="{BB962C8B-B14F-4D97-AF65-F5344CB8AC3E}">
        <p14:creationId xmlns:p14="http://schemas.microsoft.com/office/powerpoint/2010/main" val="375205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0493DD-213F-4F15-A674-302B2E057DA7}"/>
              </a:ext>
            </a:extLst>
          </p:cNvPr>
          <p:cNvSpPr>
            <a:spLocks noGrp="1"/>
          </p:cNvSpPr>
          <p:nvPr>
            <p:ph type="title"/>
          </p:nvPr>
        </p:nvSpPr>
        <p:spPr/>
        <p:txBody>
          <a:bodyPr/>
          <a:lstStyle/>
          <a:p>
            <a:r>
              <a:rPr lang="it-IT" dirty="0" err="1"/>
              <a:t>Average</a:t>
            </a:r>
            <a:r>
              <a:rPr lang="it-IT" dirty="0"/>
              <a:t> </a:t>
            </a:r>
            <a:r>
              <a:rPr lang="it-IT" dirty="0" err="1"/>
              <a:t>regression</a:t>
            </a:r>
            <a:r>
              <a:rPr lang="it-IT" dirty="0"/>
              <a:t> </a:t>
            </a:r>
            <a:r>
              <a:rPr lang="it-IT" dirty="0" err="1"/>
              <a:t>error</a:t>
            </a:r>
            <a:r>
              <a:rPr lang="it-IT" dirty="0"/>
              <a:t> of </a:t>
            </a:r>
            <a:r>
              <a:rPr lang="it-IT" dirty="0" err="1"/>
              <a:t>GPs</a:t>
            </a:r>
            <a:endParaRPr lang="it-IT" dirty="0"/>
          </a:p>
        </p:txBody>
      </p:sp>
      <p:sp>
        <p:nvSpPr>
          <p:cNvPr id="4" name="Segnaposto numero diapositiva 3">
            <a:extLst>
              <a:ext uri="{FF2B5EF4-FFF2-40B4-BE49-F238E27FC236}">
                <a16:creationId xmlns:a16="http://schemas.microsoft.com/office/drawing/2014/main" id="{FF35E24C-EA8E-4206-98A6-B2F1C988C092}"/>
              </a:ext>
            </a:extLst>
          </p:cNvPr>
          <p:cNvSpPr>
            <a:spLocks noGrp="1"/>
          </p:cNvSpPr>
          <p:nvPr>
            <p:ph type="sldNum" sz="quarter" idx="10"/>
          </p:nvPr>
        </p:nvSpPr>
        <p:spPr/>
        <p:txBody>
          <a:bodyPr/>
          <a:lstStyle/>
          <a:p>
            <a:fld id="{FE575B20-646B-44A6-B32B-8B9F7AC502D9}" type="slidenum">
              <a:rPr lang="it-IT" altLang="en-US" smtClean="0"/>
              <a:pPr/>
              <a:t>13</a:t>
            </a:fld>
            <a:endParaRPr lang="it-IT" altLang="en-US" dirty="0"/>
          </a:p>
        </p:txBody>
      </p:sp>
      <p:pic>
        <p:nvPicPr>
          <p:cNvPr id="5" name="Immagine 4">
            <a:extLst>
              <a:ext uri="{FF2B5EF4-FFF2-40B4-BE49-F238E27FC236}">
                <a16:creationId xmlns:a16="http://schemas.microsoft.com/office/drawing/2014/main" id="{DBD157F1-E16D-4D1E-9DF9-2C02E810903F}"/>
              </a:ext>
            </a:extLst>
          </p:cNvPr>
          <p:cNvPicPr>
            <a:picLocks noChangeAspect="1"/>
          </p:cNvPicPr>
          <p:nvPr/>
        </p:nvPicPr>
        <p:blipFill>
          <a:blip r:embed="rId2"/>
          <a:stretch>
            <a:fillRect/>
          </a:stretch>
        </p:blipFill>
        <p:spPr>
          <a:xfrm>
            <a:off x="123254" y="1268760"/>
            <a:ext cx="4535302" cy="3312368"/>
          </a:xfrm>
          <a:prstGeom prst="rect">
            <a:avLst/>
          </a:prstGeom>
        </p:spPr>
      </p:pic>
      <p:sp>
        <p:nvSpPr>
          <p:cNvPr id="7" name="Rettangolo 6">
            <a:extLst>
              <a:ext uri="{FF2B5EF4-FFF2-40B4-BE49-F238E27FC236}">
                <a16:creationId xmlns:a16="http://schemas.microsoft.com/office/drawing/2014/main" id="{2682E039-97B7-470A-86FF-07DF13F9BF52}"/>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8" name="CasellaDiTesto 7">
            <a:extLst>
              <a:ext uri="{FF2B5EF4-FFF2-40B4-BE49-F238E27FC236}">
                <a16:creationId xmlns:a16="http://schemas.microsoft.com/office/drawing/2014/main" id="{B8AE4B11-B798-425B-94F0-B8FE2945B61E}"/>
              </a:ext>
            </a:extLst>
          </p:cNvPr>
          <p:cNvSpPr txBox="1"/>
          <p:nvPr/>
        </p:nvSpPr>
        <p:spPr>
          <a:xfrm>
            <a:off x="4860032" y="1268760"/>
            <a:ext cx="3904973" cy="3588675"/>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t>The regression error is the maximum error among all the possible arms</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When the </a:t>
            </a:r>
            <a:r>
              <a:rPr lang="en-US" sz="1600" dirty="0" err="1"/>
              <a:t>Gp</a:t>
            </a:r>
            <a:r>
              <a:rPr lang="en-US" sz="1600" dirty="0"/>
              <a:t> is able to approximate the curves, as the samples increase, it should decrease</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Facebook and </a:t>
            </a:r>
            <a:r>
              <a:rPr lang="en-US" sz="1600" dirty="0" err="1"/>
              <a:t>Youtube</a:t>
            </a:r>
            <a:r>
              <a:rPr lang="en-US" sz="1600" dirty="0"/>
              <a:t> sub-campaign are not decreasing, </a:t>
            </a:r>
            <a:r>
              <a:rPr lang="en-US" sz="1600" dirty="0" err="1"/>
              <a:t>Gp</a:t>
            </a:r>
            <a:r>
              <a:rPr lang="en-US" sz="1600" dirty="0"/>
              <a:t> are not approximating correctly the curve.</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The algorithm is forced to pull at least 1 € arm on all sub-campaigns.</a:t>
            </a:r>
            <a:endParaRPr lang="it-IT" sz="1600" dirty="0"/>
          </a:p>
        </p:txBody>
      </p:sp>
      <p:pic>
        <p:nvPicPr>
          <p:cNvPr id="9" name="Immagine 8">
            <a:extLst>
              <a:ext uri="{FF2B5EF4-FFF2-40B4-BE49-F238E27FC236}">
                <a16:creationId xmlns:a16="http://schemas.microsoft.com/office/drawing/2014/main" id="{B51D2162-C739-4AF3-835F-291FE6B7D07D}"/>
              </a:ext>
            </a:extLst>
          </p:cNvPr>
          <p:cNvPicPr>
            <a:picLocks noChangeAspect="1"/>
          </p:cNvPicPr>
          <p:nvPr/>
        </p:nvPicPr>
        <p:blipFill>
          <a:blip r:embed="rId3"/>
          <a:stretch>
            <a:fillRect/>
          </a:stretch>
        </p:blipFill>
        <p:spPr>
          <a:xfrm>
            <a:off x="3512443" y="1340768"/>
            <a:ext cx="1059557" cy="967990"/>
          </a:xfrm>
          <a:prstGeom prst="rect">
            <a:avLst/>
          </a:prstGeom>
        </p:spPr>
      </p:pic>
      <p:sp>
        <p:nvSpPr>
          <p:cNvPr id="10" name="CasellaDiTesto 9">
            <a:extLst>
              <a:ext uri="{FF2B5EF4-FFF2-40B4-BE49-F238E27FC236}">
                <a16:creationId xmlns:a16="http://schemas.microsoft.com/office/drawing/2014/main" id="{4BBDB38F-F70D-4389-AC4F-5612C4C9A55B}"/>
              </a:ext>
            </a:extLst>
          </p:cNvPr>
          <p:cNvSpPr txBox="1"/>
          <p:nvPr/>
        </p:nvSpPr>
        <p:spPr>
          <a:xfrm>
            <a:off x="621362" y="5301208"/>
            <a:ext cx="5328703" cy="338554"/>
          </a:xfrm>
          <a:prstGeom prst="rect">
            <a:avLst/>
          </a:prstGeom>
          <a:noFill/>
        </p:spPr>
        <p:txBody>
          <a:bodyPr wrap="none" rtlCol="0">
            <a:spAutoFit/>
          </a:bodyPr>
          <a:lstStyle/>
          <a:p>
            <a:pPr marL="342900" indent="-342900" algn="l">
              <a:buFont typeface="Arial" panose="020B0604020202020204" pitchFamily="34" charset="0"/>
              <a:buChar char="•"/>
            </a:pPr>
            <a:r>
              <a:rPr lang="it-IT" sz="1600" dirty="0" err="1"/>
              <a:t>Analize</a:t>
            </a:r>
            <a:r>
              <a:rPr lang="it-IT" sz="1600" dirty="0"/>
              <a:t> the case of </a:t>
            </a:r>
            <a:r>
              <a:rPr lang="it-IT" sz="1600" dirty="0" err="1"/>
              <a:t>allowing</a:t>
            </a:r>
            <a:r>
              <a:rPr lang="it-IT" sz="1600" dirty="0"/>
              <a:t> 0-budget sub-</a:t>
            </a:r>
            <a:r>
              <a:rPr lang="it-IT" sz="1600" dirty="0" err="1"/>
              <a:t>campaign</a:t>
            </a:r>
            <a:endParaRPr lang="it-IT" sz="1600" dirty="0"/>
          </a:p>
        </p:txBody>
      </p:sp>
    </p:spTree>
    <p:extLst>
      <p:ext uri="{BB962C8B-B14F-4D97-AF65-F5344CB8AC3E}">
        <p14:creationId xmlns:p14="http://schemas.microsoft.com/office/powerpoint/2010/main" val="205145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E82E82-F514-4253-928D-8C8CC0D7C836}"/>
              </a:ext>
            </a:extLst>
          </p:cNvPr>
          <p:cNvSpPr>
            <a:spLocks noGrp="1"/>
          </p:cNvSpPr>
          <p:nvPr>
            <p:ph type="title"/>
          </p:nvPr>
        </p:nvSpPr>
        <p:spPr/>
        <p:txBody>
          <a:bodyPr/>
          <a:lstStyle/>
          <a:p>
            <a:r>
              <a:rPr lang="it-IT" dirty="0"/>
              <a:t>CGP-TS </a:t>
            </a:r>
            <a:r>
              <a:rPr lang="it-IT" dirty="0" err="1"/>
              <a:t>allowing</a:t>
            </a:r>
            <a:r>
              <a:rPr lang="it-IT" dirty="0"/>
              <a:t> 0-Budget sub-</a:t>
            </a:r>
            <a:r>
              <a:rPr lang="it-IT" dirty="0" err="1"/>
              <a:t>campaign</a:t>
            </a:r>
            <a:endParaRPr lang="it-IT" dirty="0"/>
          </a:p>
        </p:txBody>
      </p:sp>
      <p:sp>
        <p:nvSpPr>
          <p:cNvPr id="3" name="Segnaposto contenuto 2">
            <a:extLst>
              <a:ext uri="{FF2B5EF4-FFF2-40B4-BE49-F238E27FC236}">
                <a16:creationId xmlns:a16="http://schemas.microsoft.com/office/drawing/2014/main" id="{46049E55-F837-4F73-B8CD-A495BA783FC8}"/>
              </a:ext>
            </a:extLst>
          </p:cNvPr>
          <p:cNvSpPr>
            <a:spLocks noGrp="1"/>
          </p:cNvSpPr>
          <p:nvPr>
            <p:ph idx="1"/>
          </p:nvPr>
        </p:nvSpPr>
        <p:spPr>
          <a:xfrm>
            <a:off x="719138" y="1066800"/>
            <a:ext cx="8229600" cy="345976"/>
          </a:xfrm>
        </p:spPr>
        <p:txBody>
          <a:bodyPr/>
          <a:lstStyle/>
          <a:p>
            <a:pPr>
              <a:buFont typeface="Arial" panose="020B0604020202020204" pitchFamily="34" charset="0"/>
              <a:buChar char="•"/>
            </a:pPr>
            <a:r>
              <a:rPr lang="it-IT" dirty="0"/>
              <a:t>Same settings </a:t>
            </a:r>
            <a:r>
              <a:rPr lang="it-IT" dirty="0" err="1"/>
              <a:t>as</a:t>
            </a:r>
            <a:r>
              <a:rPr lang="it-IT" dirty="0"/>
              <a:t> </a:t>
            </a:r>
            <a:r>
              <a:rPr lang="it-IT" dirty="0" err="1"/>
              <a:t>before</a:t>
            </a:r>
            <a:r>
              <a:rPr lang="it-IT" dirty="0"/>
              <a:t>, </a:t>
            </a:r>
            <a:r>
              <a:rPr lang="it-IT" dirty="0" err="1"/>
              <a:t>result</a:t>
            </a:r>
            <a:r>
              <a:rPr lang="it-IT" dirty="0"/>
              <a:t>: </a:t>
            </a:r>
          </a:p>
          <a:p>
            <a:pPr>
              <a:buFont typeface="Arial" panose="020B0604020202020204" pitchFamily="34" charset="0"/>
              <a:buChar char="•"/>
            </a:pPr>
            <a:endParaRPr lang="it-IT" sz="900" dirty="0"/>
          </a:p>
          <a:p>
            <a:pPr marL="685800" lvl="1">
              <a:buFont typeface="Arial" panose="020B0604020202020204" pitchFamily="34" charset="0"/>
              <a:buChar char="•"/>
            </a:pPr>
            <a:r>
              <a:rPr lang="it-IT" sz="1400" dirty="0"/>
              <a:t>Google = 5 €</a:t>
            </a:r>
          </a:p>
          <a:p>
            <a:pPr marL="685800" lvl="1">
              <a:buFont typeface="Arial" panose="020B0604020202020204" pitchFamily="34" charset="0"/>
              <a:buChar char="•"/>
            </a:pPr>
            <a:r>
              <a:rPr lang="it-IT" sz="1400" dirty="0"/>
              <a:t>Facebook = 0 €</a:t>
            </a:r>
          </a:p>
          <a:p>
            <a:pPr marL="685800" lvl="1">
              <a:buFont typeface="Arial" panose="020B0604020202020204" pitchFamily="34" charset="0"/>
              <a:buChar char="•"/>
            </a:pPr>
            <a:r>
              <a:rPr lang="it-IT" sz="1400" dirty="0"/>
              <a:t>Instagram = 7 €</a:t>
            </a:r>
          </a:p>
          <a:p>
            <a:pPr marL="685800" lvl="1">
              <a:buFont typeface="Arial" panose="020B0604020202020204" pitchFamily="34" charset="0"/>
              <a:buChar char="•"/>
            </a:pPr>
            <a:r>
              <a:rPr lang="it-IT" sz="1400" dirty="0" err="1"/>
              <a:t>Youtube</a:t>
            </a:r>
            <a:r>
              <a:rPr lang="it-IT" sz="1400" dirty="0"/>
              <a:t> = 0 €</a:t>
            </a:r>
          </a:p>
          <a:p>
            <a:pPr marL="685800" lvl="1">
              <a:buFont typeface="Arial" panose="020B0604020202020204" pitchFamily="34" charset="0"/>
              <a:buChar char="•"/>
            </a:pPr>
            <a:r>
              <a:rPr lang="it-IT" sz="1400" dirty="0"/>
              <a:t>Bing = 7 €</a:t>
            </a:r>
          </a:p>
          <a:p>
            <a:pPr>
              <a:buFont typeface="Arial" panose="020B0604020202020204" pitchFamily="34" charset="0"/>
              <a:buChar char="•"/>
            </a:pPr>
            <a:endParaRPr lang="it-IT" dirty="0"/>
          </a:p>
        </p:txBody>
      </p:sp>
      <p:sp>
        <p:nvSpPr>
          <p:cNvPr id="4" name="Segnaposto numero diapositiva 3">
            <a:extLst>
              <a:ext uri="{FF2B5EF4-FFF2-40B4-BE49-F238E27FC236}">
                <a16:creationId xmlns:a16="http://schemas.microsoft.com/office/drawing/2014/main" id="{E022A619-8E5C-4948-8BE1-5DD53478EC42}"/>
              </a:ext>
            </a:extLst>
          </p:cNvPr>
          <p:cNvSpPr>
            <a:spLocks noGrp="1"/>
          </p:cNvSpPr>
          <p:nvPr>
            <p:ph type="sldNum" sz="quarter" idx="10"/>
          </p:nvPr>
        </p:nvSpPr>
        <p:spPr/>
        <p:txBody>
          <a:bodyPr/>
          <a:lstStyle/>
          <a:p>
            <a:fld id="{FE575B20-646B-44A6-B32B-8B9F7AC502D9}" type="slidenum">
              <a:rPr lang="it-IT" altLang="en-US" smtClean="0"/>
              <a:pPr/>
              <a:t>14</a:t>
            </a:fld>
            <a:endParaRPr lang="it-IT" altLang="en-US" dirty="0"/>
          </a:p>
        </p:txBody>
      </p:sp>
      <p:pic>
        <p:nvPicPr>
          <p:cNvPr id="5" name="Immagine 4">
            <a:extLst>
              <a:ext uri="{FF2B5EF4-FFF2-40B4-BE49-F238E27FC236}">
                <a16:creationId xmlns:a16="http://schemas.microsoft.com/office/drawing/2014/main" id="{9CF45E6D-2C3E-4B15-A56C-55B5F31775CD}"/>
              </a:ext>
            </a:extLst>
          </p:cNvPr>
          <p:cNvPicPr>
            <a:picLocks noChangeAspect="1"/>
          </p:cNvPicPr>
          <p:nvPr/>
        </p:nvPicPr>
        <p:blipFill>
          <a:blip r:embed="rId2"/>
          <a:stretch>
            <a:fillRect/>
          </a:stretch>
        </p:blipFill>
        <p:spPr>
          <a:xfrm>
            <a:off x="179512" y="3212976"/>
            <a:ext cx="4176464" cy="3025584"/>
          </a:xfrm>
          <a:prstGeom prst="rect">
            <a:avLst/>
          </a:prstGeom>
        </p:spPr>
      </p:pic>
      <p:sp>
        <p:nvSpPr>
          <p:cNvPr id="6" name="Rettangolo 5">
            <a:extLst>
              <a:ext uri="{FF2B5EF4-FFF2-40B4-BE49-F238E27FC236}">
                <a16:creationId xmlns:a16="http://schemas.microsoft.com/office/drawing/2014/main" id="{8CE128D2-16A2-43CA-8559-B82B86F6D702}"/>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534E4B2C-A090-44B8-98D2-E25C4FFCD952}"/>
              </a:ext>
            </a:extLst>
          </p:cNvPr>
          <p:cNvSpPr txBox="1"/>
          <p:nvPr/>
        </p:nvSpPr>
        <p:spPr>
          <a:xfrm>
            <a:off x="4585583" y="3212976"/>
            <a:ext cx="4176465" cy="2862322"/>
          </a:xfrm>
          <a:prstGeom prst="rect">
            <a:avLst/>
          </a:prstGeom>
          <a:noFill/>
        </p:spPr>
        <p:txBody>
          <a:bodyPr wrap="square" rtlCol="0">
            <a:spAutoFit/>
          </a:bodyPr>
          <a:lstStyle/>
          <a:p>
            <a:pPr marL="285750" indent="-285750" algn="l">
              <a:buFont typeface="Arial" panose="020B0604020202020204" pitchFamily="34" charset="0"/>
              <a:buChar char="•"/>
            </a:pPr>
            <a:r>
              <a:rPr lang="it-IT" sz="1800" dirty="0"/>
              <a:t>Maximum </a:t>
            </a:r>
            <a:r>
              <a:rPr lang="it-IT" sz="1800" dirty="0" err="1"/>
              <a:t>Clairvoyant</a:t>
            </a:r>
            <a:r>
              <a:rPr lang="it-IT" sz="1800" dirty="0"/>
              <a:t> </a:t>
            </a:r>
            <a:r>
              <a:rPr lang="it-IT" sz="1800" dirty="0" err="1"/>
              <a:t>value</a:t>
            </a:r>
            <a:r>
              <a:rPr lang="it-IT" sz="1800" dirty="0"/>
              <a:t>: 162</a:t>
            </a:r>
          </a:p>
          <a:p>
            <a:pPr marL="285750" indent="-285750" algn="l">
              <a:buFont typeface="Arial" panose="020B0604020202020204" pitchFamily="34" charset="0"/>
              <a:buChar char="•"/>
            </a:pPr>
            <a:r>
              <a:rPr lang="it-IT" sz="1800" dirty="0"/>
              <a:t> </a:t>
            </a:r>
            <a:r>
              <a:rPr lang="it-IT" sz="1800" dirty="0" err="1"/>
              <a:t>Mean</a:t>
            </a:r>
            <a:r>
              <a:rPr lang="it-IT" sz="1800" dirty="0"/>
              <a:t> </a:t>
            </a:r>
            <a:r>
              <a:rPr lang="it-IT" sz="1800" dirty="0" err="1"/>
              <a:t>value</a:t>
            </a:r>
            <a:r>
              <a:rPr lang="it-IT" sz="1800" dirty="0"/>
              <a:t>: ~143</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a:t>The </a:t>
            </a:r>
            <a:r>
              <a:rPr lang="it-IT" sz="1800" dirty="0" err="1"/>
              <a:t>algorithm</a:t>
            </a:r>
            <a:r>
              <a:rPr lang="it-IT" sz="1800" dirty="0"/>
              <a:t> </a:t>
            </a:r>
            <a:r>
              <a:rPr lang="it-IT" sz="1800" dirty="0" err="1"/>
              <a:t>has</a:t>
            </a:r>
            <a:r>
              <a:rPr lang="it-IT" sz="1800" dirty="0"/>
              <a:t> an </a:t>
            </a:r>
            <a:r>
              <a:rPr lang="it-IT" sz="1800" dirty="0" err="1"/>
              <a:t>higher</a:t>
            </a:r>
            <a:r>
              <a:rPr lang="it-IT" sz="1800" dirty="0"/>
              <a:t> </a:t>
            </a:r>
            <a:r>
              <a:rPr lang="it-IT" sz="1800" dirty="0" err="1"/>
              <a:t>reward</a:t>
            </a:r>
            <a:r>
              <a:rPr lang="it-IT" sz="1800" dirty="0"/>
              <a:t> w.r.t. the first one.</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a:t>The </a:t>
            </a:r>
            <a:r>
              <a:rPr lang="it-IT" sz="1800" dirty="0" err="1"/>
              <a:t>regret</a:t>
            </a:r>
            <a:r>
              <a:rPr lang="it-IT" sz="1800" dirty="0"/>
              <a:t> </a:t>
            </a:r>
            <a:r>
              <a:rPr lang="it-IT" sz="1800" dirty="0" err="1"/>
              <a:t>behaves</a:t>
            </a:r>
            <a:r>
              <a:rPr lang="it-IT" sz="1800" dirty="0"/>
              <a:t> </a:t>
            </a:r>
            <a:r>
              <a:rPr lang="it-IT" sz="1800" dirty="0" err="1"/>
              <a:t>almost</a:t>
            </a:r>
            <a:r>
              <a:rPr lang="it-IT" sz="1800" dirty="0"/>
              <a:t> the same </a:t>
            </a:r>
            <a:r>
              <a:rPr lang="it-IT" sz="1800" dirty="0" err="1"/>
              <a:t>as</a:t>
            </a:r>
            <a:r>
              <a:rPr lang="it-IT" sz="1800" dirty="0"/>
              <a:t> </a:t>
            </a:r>
            <a:r>
              <a:rPr lang="it-IT" sz="1800" dirty="0" err="1"/>
              <a:t>before</a:t>
            </a:r>
            <a:r>
              <a:rPr lang="it-IT" sz="1800" dirty="0"/>
              <a:t>, </a:t>
            </a:r>
            <a:r>
              <a:rPr lang="it-IT" sz="1800" dirty="0" err="1"/>
              <a:t>since</a:t>
            </a:r>
            <a:r>
              <a:rPr lang="it-IT" sz="1800" dirty="0"/>
              <a:t> the gap from the </a:t>
            </a:r>
            <a:r>
              <a:rPr lang="it-IT" sz="1800" dirty="0" err="1"/>
              <a:t>clairvoyant</a:t>
            </a:r>
            <a:r>
              <a:rPr lang="it-IT" sz="1800" dirty="0"/>
              <a:t> </a:t>
            </a:r>
            <a:r>
              <a:rPr lang="it-IT" sz="1800" dirty="0" err="1"/>
              <a:t>is</a:t>
            </a:r>
            <a:r>
              <a:rPr lang="it-IT" sz="1800" dirty="0"/>
              <a:t> </a:t>
            </a:r>
            <a:r>
              <a:rPr lang="it-IT" sz="1800" dirty="0" err="1"/>
              <a:t>almost</a:t>
            </a:r>
            <a:r>
              <a:rPr lang="it-IT" sz="1800" dirty="0"/>
              <a:t> the same.</a:t>
            </a:r>
          </a:p>
        </p:txBody>
      </p:sp>
    </p:spTree>
    <p:extLst>
      <p:ext uri="{BB962C8B-B14F-4D97-AF65-F5344CB8AC3E}">
        <p14:creationId xmlns:p14="http://schemas.microsoft.com/office/powerpoint/2010/main" val="338435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2F216F-CB22-4084-A707-EDCF32C4D928}"/>
              </a:ext>
            </a:extLst>
          </p:cNvPr>
          <p:cNvSpPr>
            <a:spLocks noGrp="1"/>
          </p:cNvSpPr>
          <p:nvPr>
            <p:ph type="title"/>
          </p:nvPr>
        </p:nvSpPr>
        <p:spPr/>
        <p:txBody>
          <a:bodyPr/>
          <a:lstStyle/>
          <a:p>
            <a:r>
              <a:rPr lang="it-IT" dirty="0"/>
              <a:t>CGP-TS: 0-Budget vs </a:t>
            </a:r>
            <a:r>
              <a:rPr lang="it-IT" dirty="0" err="1"/>
              <a:t>nonZero</a:t>
            </a:r>
            <a:r>
              <a:rPr lang="it-IT" dirty="0"/>
              <a:t>-Budget</a:t>
            </a:r>
          </a:p>
        </p:txBody>
      </p:sp>
      <p:sp>
        <p:nvSpPr>
          <p:cNvPr id="4" name="Segnaposto numero diapositiva 3">
            <a:extLst>
              <a:ext uri="{FF2B5EF4-FFF2-40B4-BE49-F238E27FC236}">
                <a16:creationId xmlns:a16="http://schemas.microsoft.com/office/drawing/2014/main" id="{1D36B542-6381-4463-AB53-81C2B8208D64}"/>
              </a:ext>
            </a:extLst>
          </p:cNvPr>
          <p:cNvSpPr>
            <a:spLocks noGrp="1"/>
          </p:cNvSpPr>
          <p:nvPr>
            <p:ph type="sldNum" sz="quarter" idx="10"/>
          </p:nvPr>
        </p:nvSpPr>
        <p:spPr/>
        <p:txBody>
          <a:bodyPr/>
          <a:lstStyle/>
          <a:p>
            <a:fld id="{FE575B20-646B-44A6-B32B-8B9F7AC502D9}" type="slidenum">
              <a:rPr lang="it-IT" altLang="en-US" smtClean="0"/>
              <a:pPr/>
              <a:t>15</a:t>
            </a:fld>
            <a:endParaRPr lang="it-IT" altLang="en-US" dirty="0"/>
          </a:p>
        </p:txBody>
      </p:sp>
      <p:pic>
        <p:nvPicPr>
          <p:cNvPr id="5" name="Immagine 4">
            <a:extLst>
              <a:ext uri="{FF2B5EF4-FFF2-40B4-BE49-F238E27FC236}">
                <a16:creationId xmlns:a16="http://schemas.microsoft.com/office/drawing/2014/main" id="{1FD88341-40B4-4C49-9406-23E043735B77}"/>
              </a:ext>
            </a:extLst>
          </p:cNvPr>
          <p:cNvPicPr>
            <a:picLocks noChangeAspect="1"/>
          </p:cNvPicPr>
          <p:nvPr/>
        </p:nvPicPr>
        <p:blipFill>
          <a:blip r:embed="rId2"/>
          <a:stretch>
            <a:fillRect/>
          </a:stretch>
        </p:blipFill>
        <p:spPr>
          <a:xfrm>
            <a:off x="337920" y="2529408"/>
            <a:ext cx="4109536" cy="3050578"/>
          </a:xfrm>
          <a:prstGeom prst="rect">
            <a:avLst/>
          </a:prstGeom>
        </p:spPr>
      </p:pic>
      <p:pic>
        <p:nvPicPr>
          <p:cNvPr id="6" name="Immagine 5">
            <a:extLst>
              <a:ext uri="{FF2B5EF4-FFF2-40B4-BE49-F238E27FC236}">
                <a16:creationId xmlns:a16="http://schemas.microsoft.com/office/drawing/2014/main" id="{A2E465F3-D67E-4CA1-825B-2FC573FB60D9}"/>
              </a:ext>
            </a:extLst>
          </p:cNvPr>
          <p:cNvPicPr>
            <a:picLocks noChangeAspect="1"/>
          </p:cNvPicPr>
          <p:nvPr/>
        </p:nvPicPr>
        <p:blipFill>
          <a:blip r:embed="rId3"/>
          <a:stretch>
            <a:fillRect/>
          </a:stretch>
        </p:blipFill>
        <p:spPr>
          <a:xfrm>
            <a:off x="4427984" y="2529408"/>
            <a:ext cx="4109536" cy="3045547"/>
          </a:xfrm>
          <a:prstGeom prst="rect">
            <a:avLst/>
          </a:prstGeom>
        </p:spPr>
      </p:pic>
      <p:sp>
        <p:nvSpPr>
          <p:cNvPr id="7" name="CasellaDiTesto 6">
            <a:extLst>
              <a:ext uri="{FF2B5EF4-FFF2-40B4-BE49-F238E27FC236}">
                <a16:creationId xmlns:a16="http://schemas.microsoft.com/office/drawing/2014/main" id="{F6ED2B59-ED2D-4389-AB62-210FDA7590DC}"/>
              </a:ext>
            </a:extLst>
          </p:cNvPr>
          <p:cNvSpPr txBox="1"/>
          <p:nvPr/>
        </p:nvSpPr>
        <p:spPr>
          <a:xfrm>
            <a:off x="590382" y="1853071"/>
            <a:ext cx="2582758" cy="369332"/>
          </a:xfrm>
          <a:prstGeom prst="rect">
            <a:avLst/>
          </a:prstGeom>
          <a:noFill/>
        </p:spPr>
        <p:txBody>
          <a:bodyPr wrap="none" rtlCol="0">
            <a:spAutoFit/>
          </a:bodyPr>
          <a:lstStyle/>
          <a:p>
            <a:pPr marL="342900" indent="-342900" algn="l">
              <a:buFont typeface="Arial" panose="020B0604020202020204" pitchFamily="34" charset="0"/>
              <a:buChar char="•"/>
            </a:pPr>
            <a:r>
              <a:rPr lang="it-IT" sz="1800" dirty="0" err="1"/>
              <a:t>Reward</a:t>
            </a:r>
            <a:r>
              <a:rPr lang="it-IT" sz="1800" dirty="0"/>
              <a:t> </a:t>
            </a:r>
            <a:r>
              <a:rPr lang="it-IT" sz="1800" dirty="0" err="1"/>
              <a:t>comparison</a:t>
            </a:r>
            <a:endParaRPr lang="it-IT" sz="1800" dirty="0"/>
          </a:p>
        </p:txBody>
      </p:sp>
      <p:sp>
        <p:nvSpPr>
          <p:cNvPr id="8" name="CasellaDiTesto 7">
            <a:extLst>
              <a:ext uri="{FF2B5EF4-FFF2-40B4-BE49-F238E27FC236}">
                <a16:creationId xmlns:a16="http://schemas.microsoft.com/office/drawing/2014/main" id="{CAF315C7-0681-491C-B39E-5B8B784FEF75}"/>
              </a:ext>
            </a:extLst>
          </p:cNvPr>
          <p:cNvSpPr txBox="1"/>
          <p:nvPr/>
        </p:nvSpPr>
        <p:spPr>
          <a:xfrm>
            <a:off x="4550822" y="1853071"/>
            <a:ext cx="2480166" cy="369332"/>
          </a:xfrm>
          <a:prstGeom prst="rect">
            <a:avLst/>
          </a:prstGeom>
          <a:noFill/>
        </p:spPr>
        <p:txBody>
          <a:bodyPr wrap="none" rtlCol="0">
            <a:spAutoFit/>
          </a:bodyPr>
          <a:lstStyle/>
          <a:p>
            <a:pPr marL="342900" indent="-342900" algn="l">
              <a:buFont typeface="Arial" panose="020B0604020202020204" pitchFamily="34" charset="0"/>
              <a:buChar char="•"/>
            </a:pPr>
            <a:r>
              <a:rPr lang="it-IT" sz="1800" dirty="0" err="1"/>
              <a:t>Regret</a:t>
            </a:r>
            <a:r>
              <a:rPr lang="it-IT" sz="1800" dirty="0"/>
              <a:t> </a:t>
            </a:r>
            <a:r>
              <a:rPr lang="it-IT" sz="1800" dirty="0" err="1"/>
              <a:t>comparison</a:t>
            </a:r>
            <a:endParaRPr lang="it-IT" sz="1800" dirty="0"/>
          </a:p>
        </p:txBody>
      </p:sp>
      <p:sp>
        <p:nvSpPr>
          <p:cNvPr id="9" name="Rettangolo 8">
            <a:extLst>
              <a:ext uri="{FF2B5EF4-FFF2-40B4-BE49-F238E27FC236}">
                <a16:creationId xmlns:a16="http://schemas.microsoft.com/office/drawing/2014/main" id="{B82FB4C8-BBA0-4E69-BF6B-FC0AD67AF444}"/>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263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7FA484-4FA5-46D0-81CA-4CD8BB8F7A2E}"/>
              </a:ext>
            </a:extLst>
          </p:cNvPr>
          <p:cNvSpPr>
            <a:spLocks noGrp="1"/>
          </p:cNvSpPr>
          <p:nvPr>
            <p:ph type="title"/>
          </p:nvPr>
        </p:nvSpPr>
        <p:spPr/>
        <p:txBody>
          <a:bodyPr/>
          <a:lstStyle/>
          <a:p>
            <a:r>
              <a:rPr lang="it-IT" dirty="0"/>
              <a:t>CGPTS vs CGTS</a:t>
            </a:r>
          </a:p>
        </p:txBody>
      </p:sp>
      <p:sp>
        <p:nvSpPr>
          <p:cNvPr id="4" name="Segnaposto numero diapositiva 3">
            <a:extLst>
              <a:ext uri="{FF2B5EF4-FFF2-40B4-BE49-F238E27FC236}">
                <a16:creationId xmlns:a16="http://schemas.microsoft.com/office/drawing/2014/main" id="{C0C60E3A-C405-4408-9160-F222565949BF}"/>
              </a:ext>
            </a:extLst>
          </p:cNvPr>
          <p:cNvSpPr>
            <a:spLocks noGrp="1"/>
          </p:cNvSpPr>
          <p:nvPr>
            <p:ph type="sldNum" sz="quarter" idx="10"/>
          </p:nvPr>
        </p:nvSpPr>
        <p:spPr/>
        <p:txBody>
          <a:bodyPr/>
          <a:lstStyle/>
          <a:p>
            <a:fld id="{FE575B20-646B-44A6-B32B-8B9F7AC502D9}" type="slidenum">
              <a:rPr lang="it-IT" altLang="en-US" smtClean="0"/>
              <a:pPr/>
              <a:t>16</a:t>
            </a:fld>
            <a:endParaRPr lang="it-IT" altLang="en-US" dirty="0"/>
          </a:p>
        </p:txBody>
      </p:sp>
      <p:pic>
        <p:nvPicPr>
          <p:cNvPr id="6" name="Immagine 5">
            <a:extLst>
              <a:ext uri="{FF2B5EF4-FFF2-40B4-BE49-F238E27FC236}">
                <a16:creationId xmlns:a16="http://schemas.microsoft.com/office/drawing/2014/main" id="{51AB0684-5566-48D7-829A-E49726AAEB4A}"/>
              </a:ext>
            </a:extLst>
          </p:cNvPr>
          <p:cNvPicPr>
            <a:picLocks noChangeAspect="1"/>
          </p:cNvPicPr>
          <p:nvPr/>
        </p:nvPicPr>
        <p:blipFill>
          <a:blip r:embed="rId2"/>
          <a:stretch>
            <a:fillRect/>
          </a:stretch>
        </p:blipFill>
        <p:spPr>
          <a:xfrm>
            <a:off x="125760" y="2204864"/>
            <a:ext cx="8892480" cy="4111395"/>
          </a:xfrm>
          <a:prstGeom prst="rect">
            <a:avLst/>
          </a:prstGeom>
        </p:spPr>
      </p:pic>
      <p:sp>
        <p:nvSpPr>
          <p:cNvPr id="7" name="Rettangolo 6">
            <a:extLst>
              <a:ext uri="{FF2B5EF4-FFF2-40B4-BE49-F238E27FC236}">
                <a16:creationId xmlns:a16="http://schemas.microsoft.com/office/drawing/2014/main" id="{E64707EA-2B13-4434-B449-F20DBD915E7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8" name="Rettangolo 7">
            <a:extLst>
              <a:ext uri="{FF2B5EF4-FFF2-40B4-BE49-F238E27FC236}">
                <a16:creationId xmlns:a16="http://schemas.microsoft.com/office/drawing/2014/main" id="{CA94BDE1-FBA6-48FF-9D6F-1BFCA1C400E5}"/>
              </a:ext>
            </a:extLst>
          </p:cNvPr>
          <p:cNvSpPr/>
          <p:nvPr/>
        </p:nvSpPr>
        <p:spPr bwMode="auto">
          <a:xfrm>
            <a:off x="899592" y="5926918"/>
            <a:ext cx="1540222" cy="389341"/>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9" name="CasellaDiTesto 8">
            <a:extLst>
              <a:ext uri="{FF2B5EF4-FFF2-40B4-BE49-F238E27FC236}">
                <a16:creationId xmlns:a16="http://schemas.microsoft.com/office/drawing/2014/main" id="{34DF76D8-9C36-45A9-8291-D9130C1B848A}"/>
              </a:ext>
            </a:extLst>
          </p:cNvPr>
          <p:cNvSpPr txBox="1"/>
          <p:nvPr/>
        </p:nvSpPr>
        <p:spPr>
          <a:xfrm>
            <a:off x="154469" y="1268760"/>
            <a:ext cx="8876982" cy="634020"/>
          </a:xfrm>
          <a:prstGeom prst="rect">
            <a:avLst/>
          </a:prstGeom>
          <a:noFill/>
        </p:spPr>
        <p:txBody>
          <a:bodyPr wrap="none" rtlCol="0">
            <a:spAutoFit/>
          </a:bodyPr>
          <a:lstStyle/>
          <a:p>
            <a:pPr marL="285750" indent="-285750" algn="l">
              <a:buFont typeface="Arial" panose="020B0604020202020204" pitchFamily="34" charset="0"/>
              <a:buChar char="•"/>
            </a:pPr>
            <a:r>
              <a:rPr lang="it-IT" sz="1600" dirty="0" err="1"/>
              <a:t>Gaussian</a:t>
            </a:r>
            <a:r>
              <a:rPr lang="it-IT" sz="1600" dirty="0"/>
              <a:t> Thompson sampling </a:t>
            </a:r>
            <a:r>
              <a:rPr lang="it-IT" sz="1600" dirty="0" err="1"/>
              <a:t>algorithm</a:t>
            </a:r>
            <a:r>
              <a:rPr lang="it-IT" sz="1600" dirty="0"/>
              <a:t> </a:t>
            </a:r>
            <a:r>
              <a:rPr lang="it-IT" sz="1600" dirty="0" err="1"/>
              <a:t>performs</a:t>
            </a:r>
            <a:r>
              <a:rPr lang="it-IT" sz="1600" dirty="0"/>
              <a:t> </a:t>
            </a:r>
            <a:r>
              <a:rPr lang="it-IT" sz="1600" dirty="0" err="1"/>
              <a:t>very</a:t>
            </a:r>
            <a:r>
              <a:rPr lang="it-IT" sz="1600" dirty="0"/>
              <a:t> </a:t>
            </a:r>
            <a:r>
              <a:rPr lang="it-IT" sz="1600" dirty="0" err="1"/>
              <a:t>badly</a:t>
            </a:r>
            <a:r>
              <a:rPr lang="it-IT" sz="1600" dirty="0"/>
              <a:t> w.r.t. </a:t>
            </a:r>
            <a:r>
              <a:rPr lang="it-IT" sz="1600" dirty="0" err="1"/>
              <a:t>our</a:t>
            </a:r>
            <a:r>
              <a:rPr lang="it-IT" sz="1600" dirty="0"/>
              <a:t> best </a:t>
            </a:r>
            <a:r>
              <a:rPr lang="it-IT" sz="1600" dirty="0" err="1"/>
              <a:t>solution</a:t>
            </a:r>
            <a:r>
              <a:rPr lang="it-IT" sz="1600" dirty="0"/>
              <a:t> CGP-TS</a:t>
            </a:r>
          </a:p>
          <a:p>
            <a:pPr marL="285750" indent="-285750" algn="l">
              <a:buFont typeface="Arial" panose="020B0604020202020204" pitchFamily="34" charset="0"/>
              <a:buChar char="•"/>
            </a:pPr>
            <a:endParaRPr lang="it-IT" sz="1600" dirty="0"/>
          </a:p>
        </p:txBody>
      </p:sp>
    </p:spTree>
    <p:extLst>
      <p:ext uri="{BB962C8B-B14F-4D97-AF65-F5344CB8AC3E}">
        <p14:creationId xmlns:p14="http://schemas.microsoft.com/office/powerpoint/2010/main" val="2128317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8AA0D7-A085-494F-93D3-B6C3577743B0}"/>
              </a:ext>
            </a:extLst>
          </p:cNvPr>
          <p:cNvSpPr>
            <a:spLocks noGrp="1"/>
          </p:cNvSpPr>
          <p:nvPr>
            <p:ph type="title"/>
          </p:nvPr>
        </p:nvSpPr>
        <p:spPr/>
        <p:txBody>
          <a:bodyPr/>
          <a:lstStyle/>
          <a:p>
            <a:r>
              <a:rPr lang="it-IT" dirty="0"/>
              <a:t>CGP-TS: </a:t>
            </a:r>
            <a:r>
              <a:rPr lang="it-IT" dirty="0" err="1"/>
              <a:t>additional</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936ADED0-9E78-4FD0-ACF4-CC090A24F2A9}"/>
              </a:ext>
            </a:extLst>
          </p:cNvPr>
          <p:cNvSpPr>
            <a:spLocks noGrp="1"/>
          </p:cNvSpPr>
          <p:nvPr>
            <p:ph idx="1"/>
          </p:nvPr>
        </p:nvSpPr>
        <p:spPr/>
        <p:txBody>
          <a:bodyPr/>
          <a:lstStyle/>
          <a:p>
            <a:pPr>
              <a:buFont typeface="Arial" panose="020B0604020202020204" pitchFamily="34" charset="0"/>
              <a:buChar char="•"/>
            </a:pPr>
            <a:r>
              <a:rPr lang="it-IT" sz="1800" dirty="0" err="1"/>
              <a:t>Observing</a:t>
            </a:r>
            <a:r>
              <a:rPr lang="it-IT" sz="1800" dirty="0"/>
              <a:t> the performance of the </a:t>
            </a:r>
            <a:r>
              <a:rPr lang="it-IT" sz="1800" dirty="0" err="1"/>
              <a:t>algorithm</a:t>
            </a:r>
            <a:r>
              <a:rPr lang="it-IT" sz="1800" dirty="0"/>
              <a:t> over </a:t>
            </a:r>
            <a:r>
              <a:rPr lang="it-IT" sz="1800" dirty="0" err="1"/>
              <a:t>different</a:t>
            </a:r>
            <a:r>
              <a:rPr lang="it-IT" sz="1800" dirty="0"/>
              <a:t> </a:t>
            </a:r>
            <a:r>
              <a:rPr lang="it-IT" sz="1800" dirty="0" err="1"/>
              <a:t>Gaussian</a:t>
            </a:r>
            <a:r>
              <a:rPr lang="it-IT" sz="1800" dirty="0"/>
              <a:t> </a:t>
            </a:r>
            <a:r>
              <a:rPr lang="it-IT" sz="1800" dirty="0" err="1"/>
              <a:t>Processes</a:t>
            </a:r>
            <a:r>
              <a:rPr lang="it-IT" sz="1800" dirty="0"/>
              <a:t> </a:t>
            </a:r>
            <a:r>
              <a:rPr lang="it-IT" sz="1800" dirty="0" err="1"/>
              <a:t>parameter</a:t>
            </a:r>
            <a:r>
              <a:rPr lang="it-IT" sz="1800" dirty="0"/>
              <a:t> settings.</a:t>
            </a:r>
          </a:p>
        </p:txBody>
      </p:sp>
      <p:sp>
        <p:nvSpPr>
          <p:cNvPr id="4" name="Segnaposto numero diapositiva 3">
            <a:extLst>
              <a:ext uri="{FF2B5EF4-FFF2-40B4-BE49-F238E27FC236}">
                <a16:creationId xmlns:a16="http://schemas.microsoft.com/office/drawing/2014/main" id="{E4D9AA80-FB20-4393-A874-57CF390C5A59}"/>
              </a:ext>
            </a:extLst>
          </p:cNvPr>
          <p:cNvSpPr>
            <a:spLocks noGrp="1"/>
          </p:cNvSpPr>
          <p:nvPr>
            <p:ph type="sldNum" sz="quarter" idx="10"/>
          </p:nvPr>
        </p:nvSpPr>
        <p:spPr/>
        <p:txBody>
          <a:bodyPr/>
          <a:lstStyle/>
          <a:p>
            <a:fld id="{FE575B20-646B-44A6-B32B-8B9F7AC502D9}" type="slidenum">
              <a:rPr lang="it-IT" altLang="en-US" smtClean="0"/>
              <a:pPr/>
              <a:t>17</a:t>
            </a:fld>
            <a:endParaRPr lang="it-IT" altLang="en-US" dirty="0"/>
          </a:p>
        </p:txBody>
      </p:sp>
      <p:pic>
        <p:nvPicPr>
          <p:cNvPr id="6" name="Immagine 5">
            <a:extLst>
              <a:ext uri="{FF2B5EF4-FFF2-40B4-BE49-F238E27FC236}">
                <a16:creationId xmlns:a16="http://schemas.microsoft.com/office/drawing/2014/main" id="{240AEC9A-AEE4-4AD2-98C8-4C759B8201BE}"/>
              </a:ext>
            </a:extLst>
          </p:cNvPr>
          <p:cNvPicPr>
            <a:picLocks noChangeAspect="1"/>
          </p:cNvPicPr>
          <p:nvPr/>
        </p:nvPicPr>
        <p:blipFill>
          <a:blip r:embed="rId2"/>
          <a:stretch>
            <a:fillRect/>
          </a:stretch>
        </p:blipFill>
        <p:spPr>
          <a:xfrm>
            <a:off x="705875" y="1736711"/>
            <a:ext cx="2414458" cy="4621088"/>
          </a:xfrm>
          <a:prstGeom prst="rect">
            <a:avLst/>
          </a:prstGeom>
        </p:spPr>
      </p:pic>
      <p:sp>
        <p:nvSpPr>
          <p:cNvPr id="7" name="CasellaDiTesto 6">
            <a:extLst>
              <a:ext uri="{FF2B5EF4-FFF2-40B4-BE49-F238E27FC236}">
                <a16:creationId xmlns:a16="http://schemas.microsoft.com/office/drawing/2014/main" id="{9E066C8B-FB81-41FD-A86D-5988A553005C}"/>
              </a:ext>
            </a:extLst>
          </p:cNvPr>
          <p:cNvSpPr txBox="1"/>
          <p:nvPr/>
        </p:nvSpPr>
        <p:spPr>
          <a:xfrm>
            <a:off x="3621392" y="2420888"/>
            <a:ext cx="5327346" cy="2603790"/>
          </a:xfrm>
          <a:prstGeom prst="rect">
            <a:avLst/>
          </a:prstGeom>
          <a:noFill/>
        </p:spPr>
        <p:txBody>
          <a:bodyPr wrap="square" rtlCol="0">
            <a:spAutoFit/>
          </a:bodyPr>
          <a:lstStyle/>
          <a:p>
            <a:pPr marL="285750" indent="-285750" algn="l">
              <a:buFont typeface="Arial" panose="020B0604020202020204" pitchFamily="34" charset="0"/>
              <a:buChar char="•"/>
            </a:pPr>
            <a:r>
              <a:rPr lang="it-IT" sz="1600" dirty="0"/>
              <a:t>Sigma: standard </a:t>
            </a:r>
            <a:r>
              <a:rPr lang="it-IT" sz="1600" dirty="0" err="1"/>
              <a:t>deviation</a:t>
            </a:r>
            <a:r>
              <a:rPr lang="it-IT" sz="1600" dirty="0"/>
              <a:t>.</a:t>
            </a:r>
          </a:p>
          <a:p>
            <a:pPr marL="285750" indent="-285750" algn="l">
              <a:buFont typeface="Arial" panose="020B0604020202020204" pitchFamily="34" charset="0"/>
              <a:buChar char="•"/>
            </a:pPr>
            <a:endParaRPr lang="it-IT" sz="1600" dirty="0"/>
          </a:p>
          <a:p>
            <a:pPr marL="285750" indent="-285750" algn="l">
              <a:buFont typeface="Arial" panose="020B0604020202020204" pitchFamily="34" charset="0"/>
              <a:buChar char="•"/>
            </a:pPr>
            <a:r>
              <a:rPr lang="it-IT" sz="1600" dirty="0"/>
              <a:t>Alpha </a:t>
            </a:r>
            <a:r>
              <a:rPr lang="it-IT" sz="1600" dirty="0" err="1"/>
              <a:t>parameter</a:t>
            </a:r>
            <a:r>
              <a:rPr lang="it-IT" sz="1600" dirty="0"/>
              <a:t> of </a:t>
            </a:r>
            <a:r>
              <a:rPr lang="it-IT" sz="1600" dirty="0" err="1"/>
              <a:t>GPs</a:t>
            </a:r>
            <a:r>
              <a:rPr lang="it-IT" sz="1600" dirty="0"/>
              <a:t>: </a:t>
            </a:r>
            <a:r>
              <a:rPr lang="it-IT" sz="1600" dirty="0" err="1"/>
              <a:t>Larger</a:t>
            </a:r>
            <a:r>
              <a:rPr lang="it-IT" sz="1600" dirty="0"/>
              <a:t> </a:t>
            </a:r>
            <a:r>
              <a:rPr lang="it-IT" sz="1600" dirty="0" err="1"/>
              <a:t>values</a:t>
            </a:r>
            <a:r>
              <a:rPr lang="it-IT" sz="1600" dirty="0"/>
              <a:t> </a:t>
            </a:r>
            <a:r>
              <a:rPr lang="it-IT" sz="1600" dirty="0" err="1"/>
              <a:t>correspond</a:t>
            </a:r>
            <a:r>
              <a:rPr lang="it-IT" sz="1600" dirty="0"/>
              <a:t> to </a:t>
            </a:r>
            <a:r>
              <a:rPr lang="it-IT" sz="1600" dirty="0" err="1"/>
              <a:t>increased</a:t>
            </a:r>
            <a:r>
              <a:rPr lang="it-IT" sz="1600" dirty="0"/>
              <a:t> </a:t>
            </a:r>
            <a:r>
              <a:rPr lang="it-IT" sz="1600" dirty="0" err="1"/>
              <a:t>noise</a:t>
            </a:r>
            <a:r>
              <a:rPr lang="it-IT" sz="1600" dirty="0"/>
              <a:t> </a:t>
            </a:r>
            <a:r>
              <a:rPr lang="it-IT" sz="1600" dirty="0" err="1"/>
              <a:t>level</a:t>
            </a:r>
            <a:r>
              <a:rPr lang="it-IT" sz="1600" dirty="0"/>
              <a:t> in the </a:t>
            </a:r>
            <a:r>
              <a:rPr lang="it-IT" sz="1600" dirty="0" err="1"/>
              <a:t>observations</a:t>
            </a:r>
            <a:r>
              <a:rPr lang="it-IT" sz="1600" dirty="0"/>
              <a:t>.</a:t>
            </a:r>
          </a:p>
          <a:p>
            <a:pPr marL="285750" indent="-285750" algn="l">
              <a:buFont typeface="Arial" panose="020B0604020202020204" pitchFamily="34" charset="0"/>
              <a:buChar char="•"/>
            </a:pPr>
            <a:endParaRPr lang="it-IT" sz="1600" dirty="0"/>
          </a:p>
          <a:p>
            <a:pPr marL="285750" indent="-285750" algn="l">
              <a:buFont typeface="Arial" panose="020B0604020202020204" pitchFamily="34" charset="0"/>
              <a:buChar char="•"/>
            </a:pPr>
            <a:r>
              <a:rPr lang="it-IT" sz="1600" dirty="0"/>
              <a:t>Alpha </a:t>
            </a:r>
            <a:r>
              <a:rPr lang="it-IT" sz="1600" dirty="0" err="1"/>
              <a:t>values</a:t>
            </a:r>
            <a:r>
              <a:rPr lang="it-IT" sz="1600" dirty="0"/>
              <a:t>  3</a:t>
            </a:r>
            <a:r>
              <a:rPr lang="it-IT" sz="1600" baseline="30000" dirty="0"/>
              <a:t>2</a:t>
            </a:r>
            <a:r>
              <a:rPr lang="it-IT" sz="1600" dirty="0"/>
              <a:t>,5</a:t>
            </a:r>
            <a:r>
              <a:rPr lang="it-IT" sz="1600" baseline="30000" dirty="0"/>
              <a:t>2</a:t>
            </a:r>
            <a:r>
              <a:rPr lang="it-IT" sz="1600" dirty="0"/>
              <a:t>,10</a:t>
            </a:r>
            <a:r>
              <a:rPr lang="it-IT" sz="1600" baseline="30000" dirty="0"/>
              <a:t>2</a:t>
            </a:r>
            <a:r>
              <a:rPr lang="it-IT" sz="1600" dirty="0"/>
              <a:t>.</a:t>
            </a:r>
          </a:p>
          <a:p>
            <a:pPr marL="285750" indent="-285750" algn="l">
              <a:buFont typeface="Arial" panose="020B0604020202020204" pitchFamily="34" charset="0"/>
              <a:buChar char="•"/>
            </a:pPr>
            <a:endParaRPr lang="it-IT" sz="1600" dirty="0"/>
          </a:p>
          <a:p>
            <a:pPr marL="285750" indent="-285750" algn="l">
              <a:buFont typeface="Arial" panose="020B0604020202020204" pitchFamily="34" charset="0"/>
              <a:buChar char="•"/>
            </a:pPr>
            <a:r>
              <a:rPr lang="it-IT" sz="1600" dirty="0"/>
              <a:t>Using the </a:t>
            </a:r>
            <a:r>
              <a:rPr lang="it-IT" sz="1600" dirty="0" err="1"/>
              <a:t>three</a:t>
            </a:r>
            <a:r>
              <a:rPr lang="it-IT" sz="1600" dirty="0"/>
              <a:t> </a:t>
            </a:r>
            <a:r>
              <a:rPr lang="it-IT" sz="1600" dirty="0" err="1"/>
              <a:t>values</a:t>
            </a:r>
            <a:r>
              <a:rPr lang="it-IT" sz="1600" dirty="0"/>
              <a:t> of Alpha, [9,25,100], </a:t>
            </a:r>
            <a:r>
              <a:rPr lang="it-IT" sz="1600" dirty="0" err="1"/>
              <a:t>we</a:t>
            </a:r>
            <a:r>
              <a:rPr lang="it-IT" sz="1600" dirty="0"/>
              <a:t> </a:t>
            </a:r>
            <a:r>
              <a:rPr lang="it-IT" sz="1600" dirty="0" err="1"/>
              <a:t>have</a:t>
            </a:r>
            <a:r>
              <a:rPr lang="it-IT" sz="1600" dirty="0"/>
              <a:t> </a:t>
            </a:r>
            <a:r>
              <a:rPr lang="it-IT" sz="1600" dirty="0" err="1"/>
              <a:t>obtained</a:t>
            </a:r>
            <a:r>
              <a:rPr lang="it-IT" sz="1600" dirty="0"/>
              <a:t> the </a:t>
            </a:r>
            <a:r>
              <a:rPr lang="it-IT" sz="1600" dirty="0" err="1"/>
              <a:t>next</a:t>
            </a:r>
            <a:r>
              <a:rPr lang="it-IT" sz="1600" dirty="0"/>
              <a:t> </a:t>
            </a:r>
            <a:r>
              <a:rPr lang="it-IT" sz="1600" dirty="0" err="1"/>
              <a:t>results</a:t>
            </a:r>
            <a:r>
              <a:rPr lang="it-IT" sz="1600" dirty="0"/>
              <a:t>.</a:t>
            </a:r>
          </a:p>
        </p:txBody>
      </p:sp>
      <p:sp>
        <p:nvSpPr>
          <p:cNvPr id="8" name="Rettangolo 7">
            <a:extLst>
              <a:ext uri="{FF2B5EF4-FFF2-40B4-BE49-F238E27FC236}">
                <a16:creationId xmlns:a16="http://schemas.microsoft.com/office/drawing/2014/main" id="{E16BB79A-4B55-4CDD-A9DB-D7B6B52FDC4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680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9BA4A3-40B0-4DF6-BABA-E308005F5EBA}"/>
              </a:ext>
            </a:extLst>
          </p:cNvPr>
          <p:cNvSpPr>
            <a:spLocks noGrp="1"/>
          </p:cNvSpPr>
          <p:nvPr>
            <p:ph type="title"/>
          </p:nvPr>
        </p:nvSpPr>
        <p:spPr/>
        <p:txBody>
          <a:bodyPr/>
          <a:lstStyle/>
          <a:p>
            <a:r>
              <a:rPr lang="it-IT" dirty="0"/>
              <a:t>CGP-TS with Alpha: </a:t>
            </a:r>
            <a:r>
              <a:rPr lang="it-IT" dirty="0" err="1"/>
              <a:t>Reward</a:t>
            </a:r>
            <a:r>
              <a:rPr lang="it-IT" dirty="0"/>
              <a:t> &amp; </a:t>
            </a:r>
            <a:r>
              <a:rPr lang="it-IT" dirty="0" err="1"/>
              <a:t>Regret</a:t>
            </a:r>
            <a:endParaRPr lang="it-IT" dirty="0"/>
          </a:p>
        </p:txBody>
      </p:sp>
      <p:sp>
        <p:nvSpPr>
          <p:cNvPr id="4" name="Segnaposto numero diapositiva 3">
            <a:extLst>
              <a:ext uri="{FF2B5EF4-FFF2-40B4-BE49-F238E27FC236}">
                <a16:creationId xmlns:a16="http://schemas.microsoft.com/office/drawing/2014/main" id="{8956945A-34BB-48C7-8C7D-2DC7DC85CF02}"/>
              </a:ext>
            </a:extLst>
          </p:cNvPr>
          <p:cNvSpPr>
            <a:spLocks noGrp="1"/>
          </p:cNvSpPr>
          <p:nvPr>
            <p:ph type="sldNum" sz="quarter" idx="10"/>
          </p:nvPr>
        </p:nvSpPr>
        <p:spPr/>
        <p:txBody>
          <a:bodyPr/>
          <a:lstStyle/>
          <a:p>
            <a:fld id="{FE575B20-646B-44A6-B32B-8B9F7AC502D9}" type="slidenum">
              <a:rPr lang="it-IT" altLang="en-US" smtClean="0"/>
              <a:pPr/>
              <a:t>18</a:t>
            </a:fld>
            <a:endParaRPr lang="it-IT" altLang="en-US" dirty="0"/>
          </a:p>
        </p:txBody>
      </p:sp>
      <p:sp>
        <p:nvSpPr>
          <p:cNvPr id="5" name="Rettangolo 4">
            <a:extLst>
              <a:ext uri="{FF2B5EF4-FFF2-40B4-BE49-F238E27FC236}">
                <a16:creationId xmlns:a16="http://schemas.microsoft.com/office/drawing/2014/main" id="{FE8520F2-1A0B-490F-950C-F1E9FD400A64}"/>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EEC92E6E-E6D1-40DA-A1C1-C0E7ED75DDBA}"/>
              </a:ext>
            </a:extLst>
          </p:cNvPr>
          <p:cNvPicPr>
            <a:picLocks noChangeAspect="1"/>
          </p:cNvPicPr>
          <p:nvPr/>
        </p:nvPicPr>
        <p:blipFill>
          <a:blip r:embed="rId2"/>
          <a:stretch>
            <a:fillRect/>
          </a:stretch>
        </p:blipFill>
        <p:spPr>
          <a:xfrm>
            <a:off x="0" y="3284984"/>
            <a:ext cx="4392488" cy="3176107"/>
          </a:xfrm>
          <a:prstGeom prst="rect">
            <a:avLst/>
          </a:prstGeom>
        </p:spPr>
      </p:pic>
      <p:pic>
        <p:nvPicPr>
          <p:cNvPr id="7" name="Immagine 6">
            <a:extLst>
              <a:ext uri="{FF2B5EF4-FFF2-40B4-BE49-F238E27FC236}">
                <a16:creationId xmlns:a16="http://schemas.microsoft.com/office/drawing/2014/main" id="{2FD71BD3-95ED-4EE9-AABB-42066C5FCACD}"/>
              </a:ext>
            </a:extLst>
          </p:cNvPr>
          <p:cNvPicPr>
            <a:picLocks noChangeAspect="1"/>
          </p:cNvPicPr>
          <p:nvPr/>
        </p:nvPicPr>
        <p:blipFill>
          <a:blip r:embed="rId3"/>
          <a:stretch>
            <a:fillRect/>
          </a:stretch>
        </p:blipFill>
        <p:spPr>
          <a:xfrm>
            <a:off x="4657724" y="3267408"/>
            <a:ext cx="4306764" cy="3193684"/>
          </a:xfrm>
          <a:prstGeom prst="rect">
            <a:avLst/>
          </a:prstGeom>
        </p:spPr>
      </p:pic>
      <p:sp>
        <p:nvSpPr>
          <p:cNvPr id="8" name="CasellaDiTesto 7">
            <a:extLst>
              <a:ext uri="{FF2B5EF4-FFF2-40B4-BE49-F238E27FC236}">
                <a16:creationId xmlns:a16="http://schemas.microsoft.com/office/drawing/2014/main" id="{95A1C48C-BA18-491D-B261-888F4C553E74}"/>
              </a:ext>
            </a:extLst>
          </p:cNvPr>
          <p:cNvSpPr txBox="1"/>
          <p:nvPr/>
        </p:nvSpPr>
        <p:spPr>
          <a:xfrm>
            <a:off x="340417" y="1484784"/>
            <a:ext cx="8475397" cy="2031325"/>
          </a:xfrm>
          <a:prstGeom prst="rect">
            <a:avLst/>
          </a:prstGeom>
          <a:noFill/>
        </p:spPr>
        <p:txBody>
          <a:bodyPr wrap="none" rtlCol="0">
            <a:spAutoFit/>
          </a:bodyPr>
          <a:lstStyle/>
          <a:p>
            <a:pPr marL="285750" indent="-285750" algn="l">
              <a:buFont typeface="Arial" panose="020B0604020202020204" pitchFamily="34" charset="0"/>
              <a:buChar char="•"/>
            </a:pPr>
            <a:r>
              <a:rPr lang="it-IT" sz="1800" dirty="0" err="1"/>
              <a:t>Lowering</a:t>
            </a:r>
            <a:r>
              <a:rPr lang="it-IT" sz="1800" dirty="0"/>
              <a:t> the alpha </a:t>
            </a:r>
            <a:r>
              <a:rPr lang="it-IT" sz="1800" dirty="0" err="1"/>
              <a:t>values</a:t>
            </a:r>
            <a:r>
              <a:rPr lang="it-IT" sz="1800" dirty="0"/>
              <a:t> </a:t>
            </a:r>
            <a:r>
              <a:rPr lang="it-IT" sz="1800" dirty="0" err="1"/>
              <a:t>leads</a:t>
            </a:r>
            <a:r>
              <a:rPr lang="it-IT" sz="1800" dirty="0"/>
              <a:t> to best </a:t>
            </a:r>
            <a:r>
              <a:rPr lang="it-IT" sz="1800" dirty="0" err="1"/>
              <a:t>solution</a:t>
            </a:r>
            <a:r>
              <a:rPr lang="it-IT" sz="1800" dirty="0"/>
              <a:t>, </a:t>
            </a:r>
            <a:r>
              <a:rPr lang="it-IT" sz="1800" dirty="0" err="1"/>
              <a:t>since</a:t>
            </a:r>
            <a:r>
              <a:rPr lang="it-IT" sz="1800" dirty="0"/>
              <a:t> </a:t>
            </a:r>
            <a:r>
              <a:rPr lang="it-IT" sz="1800" dirty="0" err="1"/>
              <a:t>less</a:t>
            </a:r>
            <a:r>
              <a:rPr lang="it-IT" sz="1800" dirty="0"/>
              <a:t> </a:t>
            </a:r>
            <a:r>
              <a:rPr lang="it-IT" sz="1800" dirty="0" err="1"/>
              <a:t>presence</a:t>
            </a:r>
            <a:r>
              <a:rPr lang="it-IT" sz="1800" dirty="0"/>
              <a:t> of </a:t>
            </a:r>
            <a:r>
              <a:rPr lang="it-IT" sz="1800" dirty="0" err="1"/>
              <a:t>noise</a:t>
            </a:r>
            <a:r>
              <a:rPr lang="it-IT" sz="1800" dirty="0"/>
              <a:t>.</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err="1"/>
              <a:t>Clairvoyant</a:t>
            </a:r>
            <a:r>
              <a:rPr lang="it-IT" sz="1800" dirty="0"/>
              <a:t> </a:t>
            </a:r>
            <a:r>
              <a:rPr lang="it-IT" sz="1800" dirty="0" err="1"/>
              <a:t>value</a:t>
            </a:r>
            <a:r>
              <a:rPr lang="it-IT" sz="1800" dirty="0"/>
              <a:t> </a:t>
            </a:r>
            <a:r>
              <a:rPr lang="it-IT" sz="1800" dirty="0" err="1"/>
              <a:t>remains</a:t>
            </a:r>
            <a:r>
              <a:rPr lang="it-IT" sz="1800" dirty="0"/>
              <a:t> the same : 162</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err="1"/>
              <a:t>Mean</a:t>
            </a:r>
            <a:r>
              <a:rPr lang="it-IT" sz="1800" dirty="0"/>
              <a:t> maximum </a:t>
            </a:r>
            <a:r>
              <a:rPr lang="it-IT" sz="1800" dirty="0" err="1"/>
              <a:t>value</a:t>
            </a:r>
            <a:r>
              <a:rPr lang="it-IT" sz="1800" dirty="0"/>
              <a:t> (alpha = 3) : ~ 155</a:t>
            </a:r>
          </a:p>
          <a:p>
            <a:pPr marL="285750" indent="-285750" algn="l">
              <a:buFont typeface="Arial" panose="020B0604020202020204" pitchFamily="34" charset="0"/>
              <a:buChar char="•"/>
            </a:pPr>
            <a:endParaRPr lang="it-IT" sz="1800" dirty="0"/>
          </a:p>
        </p:txBody>
      </p:sp>
    </p:spTree>
    <p:extLst>
      <p:ext uri="{BB962C8B-B14F-4D97-AF65-F5344CB8AC3E}">
        <p14:creationId xmlns:p14="http://schemas.microsoft.com/office/powerpoint/2010/main" val="331684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763688" y="4581128"/>
            <a:ext cx="6248400" cy="492443"/>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CGPTS </a:t>
            </a:r>
            <a:r>
              <a:rPr lang="it-IT" altLang="en-US" sz="3200" b="1" dirty="0" err="1">
                <a:solidFill>
                  <a:srgbClr val="003F6E"/>
                </a:solidFill>
                <a:latin typeface="Arial"/>
                <a:cs typeface="Arial"/>
              </a:rPr>
              <a:t>Disaggregation</a:t>
            </a:r>
            <a:endParaRPr lang="it-IT" altLang="en-US" sz="3200" b="1" dirty="0" err="1">
              <a:solidFill>
                <a:srgbClr val="003F6E"/>
              </a:solidFill>
              <a:cs typeface="Arial"/>
            </a:endParaRPr>
          </a:p>
        </p:txBody>
      </p:sp>
    </p:spTree>
    <p:extLst>
      <p:ext uri="{BB962C8B-B14F-4D97-AF65-F5344CB8AC3E}">
        <p14:creationId xmlns:p14="http://schemas.microsoft.com/office/powerpoint/2010/main" val="74238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a:xfrm>
            <a:off x="719138" y="260648"/>
            <a:ext cx="5943600" cy="504056"/>
          </a:xfrm>
        </p:spPr>
        <p:txBody>
          <a:bodyPr/>
          <a:lstStyle/>
          <a:p>
            <a:r>
              <a:rPr lang="en-GB"/>
              <a:t>Outline</a:t>
            </a:r>
            <a:endParaRPr lang="en-GB" dirty="0"/>
          </a:p>
        </p:txBody>
      </p:sp>
      <p:sp>
        <p:nvSpPr>
          <p:cNvPr id="3" name="Segnaposto contenuto 2">
            <a:extLst>
              <a:ext uri="{FF2B5EF4-FFF2-40B4-BE49-F238E27FC236}">
                <a16:creationId xmlns:a16="http://schemas.microsoft.com/office/drawing/2014/main" id="{701781B3-45AA-4B08-A426-FC957A94B924}"/>
              </a:ext>
            </a:extLst>
          </p:cNvPr>
          <p:cNvSpPr>
            <a:spLocks noGrp="1"/>
          </p:cNvSpPr>
          <p:nvPr>
            <p:ph idx="1"/>
          </p:nvPr>
        </p:nvSpPr>
        <p:spPr>
          <a:xfrm>
            <a:off x="614106" y="1758779"/>
            <a:ext cx="6766206" cy="3346623"/>
          </a:xfrm>
        </p:spPr>
        <p:txBody>
          <a:bodyPr/>
          <a:lstStyle/>
          <a:p>
            <a:pPr>
              <a:buFont typeface="Arial"/>
              <a:buChar char="•"/>
            </a:pPr>
            <a:r>
              <a:rPr lang="en-GB" dirty="0">
                <a:solidFill>
                  <a:srgbClr val="003F6E"/>
                </a:solidFill>
              </a:rPr>
              <a:t>Product Description</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Classes Definition </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Sub-campaign and curves definition</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CGPTS </a:t>
            </a:r>
            <a:endParaRPr lang="en-GB" dirty="0">
              <a:solidFill>
                <a:srgbClr val="003F6E"/>
              </a:solidFill>
              <a:cs typeface="Arial"/>
            </a:endParaRPr>
          </a:p>
          <a:p>
            <a:pPr>
              <a:buFont typeface="Arial" panose="020B0604020202020204" pitchFamily="34" charset="0"/>
              <a:buChar char="•"/>
            </a:pPr>
            <a:endParaRPr lang="en-GB" dirty="0">
              <a:solidFill>
                <a:srgbClr val="003F6E"/>
              </a:solidFill>
              <a:cs typeface="Arial"/>
            </a:endParaRPr>
          </a:p>
          <a:p>
            <a:pPr>
              <a:buFont typeface="Arial" panose="020B0604020202020204" pitchFamily="34" charset="0"/>
              <a:buChar char="•"/>
            </a:pPr>
            <a:r>
              <a:rPr lang="en-GB" dirty="0">
                <a:solidFill>
                  <a:srgbClr val="003F6E"/>
                </a:solidFill>
                <a:cs typeface="Arial"/>
              </a:rPr>
              <a:t>CGPTS Disaggregation</a:t>
            </a: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a:xfrm>
            <a:off x="8763000" y="6613525"/>
            <a:ext cx="1362075" cy="244475"/>
          </a:xfrm>
        </p:spPr>
        <p:txBody>
          <a:bodyPr/>
          <a:lstStyle/>
          <a:p>
            <a:fld id="{FE575B20-646B-44A6-B32B-8B9F7AC502D9}" type="slidenum">
              <a:rPr lang="it-IT" altLang="en-US" smtClean="0"/>
              <a:pPr/>
              <a:t>2</a:t>
            </a:fld>
            <a:endParaRPr lang="it-IT" altLang="en-US"/>
          </a:p>
        </p:txBody>
      </p:sp>
      <p:sp>
        <p:nvSpPr>
          <p:cNvPr id="5" name="Rettangolo 4">
            <a:extLst>
              <a:ext uri="{FF2B5EF4-FFF2-40B4-BE49-F238E27FC236}">
                <a16:creationId xmlns:a16="http://schemas.microsoft.com/office/drawing/2014/main" id="{81CA4978-F25C-47DB-8EAD-35939949A8C3}"/>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890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35D058-FCB6-4EA3-9CD5-D810E547FE57}"/>
              </a:ext>
            </a:extLst>
          </p:cNvPr>
          <p:cNvSpPr>
            <a:spLocks noGrp="1"/>
          </p:cNvSpPr>
          <p:nvPr>
            <p:ph type="title"/>
          </p:nvPr>
        </p:nvSpPr>
        <p:spPr>
          <a:xfrm>
            <a:off x="719138" y="260648"/>
            <a:ext cx="6373142" cy="504056"/>
          </a:xfrm>
        </p:spPr>
        <p:txBody>
          <a:bodyPr/>
          <a:lstStyle/>
          <a:p>
            <a:r>
              <a:rPr lang="it-IT" dirty="0"/>
              <a:t>CGP-TS </a:t>
            </a:r>
            <a:r>
              <a:rPr lang="it-IT" dirty="0" err="1"/>
              <a:t>disaggregation</a:t>
            </a:r>
            <a:r>
              <a:rPr lang="it-IT" dirty="0"/>
              <a:t>, </a:t>
            </a:r>
            <a:r>
              <a:rPr lang="it-IT" dirty="0" err="1"/>
              <a:t>context</a:t>
            </a:r>
            <a:r>
              <a:rPr lang="it-IT" dirty="0"/>
              <a:t> </a:t>
            </a:r>
            <a:r>
              <a:rPr lang="it-IT" dirty="0" err="1"/>
              <a:t>identification</a:t>
            </a:r>
            <a:endParaRPr lang="it-IT" dirty="0"/>
          </a:p>
        </p:txBody>
      </p:sp>
      <p:sp>
        <p:nvSpPr>
          <p:cNvPr id="3" name="Segnaposto contenuto 2">
            <a:extLst>
              <a:ext uri="{FF2B5EF4-FFF2-40B4-BE49-F238E27FC236}">
                <a16:creationId xmlns:a16="http://schemas.microsoft.com/office/drawing/2014/main" id="{CE68D992-1BB1-434F-B73F-FD14EF3ED552}"/>
              </a:ext>
            </a:extLst>
          </p:cNvPr>
          <p:cNvSpPr>
            <a:spLocks noGrp="1"/>
          </p:cNvSpPr>
          <p:nvPr>
            <p:ph idx="1"/>
          </p:nvPr>
        </p:nvSpPr>
        <p:spPr/>
        <p:txBody>
          <a:bodyPr/>
          <a:lstStyle/>
          <a:p>
            <a:pPr>
              <a:buFont typeface="Arial" panose="020B0604020202020204" pitchFamily="34" charset="0"/>
              <a:buChar char="•"/>
            </a:pPr>
            <a:r>
              <a:rPr lang="it-IT" dirty="0"/>
              <a:t>Check </a:t>
            </a:r>
            <a:r>
              <a:rPr lang="it-IT" dirty="0" err="1"/>
              <a:t>whether</a:t>
            </a:r>
            <a:r>
              <a:rPr lang="it-IT" dirty="0"/>
              <a:t> </a:t>
            </a:r>
            <a:r>
              <a:rPr lang="it-IT" dirty="0" err="1"/>
              <a:t>at</a:t>
            </a:r>
            <a:r>
              <a:rPr lang="it-IT" dirty="0"/>
              <a:t> some point </a:t>
            </a:r>
            <a:r>
              <a:rPr lang="it-IT" dirty="0" err="1"/>
              <a:t>is</a:t>
            </a:r>
            <a:r>
              <a:rPr lang="it-IT" dirty="0"/>
              <a:t> </a:t>
            </a:r>
            <a:r>
              <a:rPr lang="it-IT" dirty="0" err="1"/>
              <a:t>better</a:t>
            </a:r>
            <a:r>
              <a:rPr lang="it-IT" dirty="0"/>
              <a:t> disaggregate the aggregate </a:t>
            </a:r>
            <a:r>
              <a:rPr lang="it-IT" dirty="0" err="1"/>
              <a:t>curves</a:t>
            </a:r>
            <a:r>
              <a:rPr lang="it-IT" dirty="0"/>
              <a:t> and so create a new sub-</a:t>
            </a:r>
            <a:r>
              <a:rPr lang="it-IT" dirty="0" err="1"/>
              <a:t>campaigns</a:t>
            </a:r>
            <a:r>
              <a:rPr lang="it-IT" dirty="0"/>
              <a:t> or not. </a:t>
            </a:r>
          </a:p>
          <a:p>
            <a:pPr>
              <a:buFont typeface="Arial" panose="020B0604020202020204" pitchFamily="34" charset="0"/>
              <a:buChar char="•"/>
            </a:pPr>
            <a:endParaRPr lang="it-IT" dirty="0"/>
          </a:p>
          <a:p>
            <a:pPr>
              <a:buFont typeface="Arial" panose="020B0604020202020204" pitchFamily="34" charset="0"/>
              <a:buChar char="•"/>
            </a:pPr>
            <a:r>
              <a:rPr lang="it-IT" dirty="0" err="1"/>
              <a:t>Context</a:t>
            </a:r>
            <a:r>
              <a:rPr lang="it-IT" dirty="0"/>
              <a:t> </a:t>
            </a:r>
            <a:r>
              <a:rPr lang="it-IT" dirty="0" err="1"/>
              <a:t>identification</a:t>
            </a:r>
            <a:r>
              <a:rPr lang="it-IT" dirty="0"/>
              <a:t>: </a:t>
            </a:r>
            <a:r>
              <a:rPr lang="it-IT" dirty="0" err="1"/>
              <a:t>identifying</a:t>
            </a:r>
            <a:r>
              <a:rPr lang="it-IT" dirty="0"/>
              <a:t> from </a:t>
            </a:r>
            <a:r>
              <a:rPr lang="it-IT" dirty="0" err="1"/>
              <a:t>which</a:t>
            </a:r>
            <a:r>
              <a:rPr lang="it-IT" dirty="0"/>
              <a:t> class  the clicks come from.</a:t>
            </a:r>
          </a:p>
          <a:p>
            <a:pPr>
              <a:buFont typeface="Arial" panose="020B0604020202020204" pitchFamily="34" charset="0"/>
              <a:buChar char="•"/>
            </a:pPr>
            <a:endParaRPr lang="it-IT" dirty="0"/>
          </a:p>
          <a:p>
            <a:pPr>
              <a:buFont typeface="Arial" panose="020B0604020202020204" pitchFamily="34" charset="0"/>
              <a:buChar char="•"/>
            </a:pPr>
            <a:r>
              <a:rPr lang="it-IT" dirty="0"/>
              <a:t>Learning in </a:t>
            </a:r>
            <a:r>
              <a:rPr lang="it-IT" dirty="0" err="1"/>
              <a:t>parallel</a:t>
            </a:r>
            <a:r>
              <a:rPr lang="it-IT" dirty="0"/>
              <a:t> </a:t>
            </a:r>
            <a:r>
              <a:rPr lang="it-IT" dirty="0" err="1"/>
              <a:t>other</a:t>
            </a:r>
            <a:r>
              <a:rPr lang="it-IT" dirty="0"/>
              <a:t> </a:t>
            </a:r>
            <a:r>
              <a:rPr lang="it-IT" dirty="0" err="1"/>
              <a:t>combinatorial</a:t>
            </a:r>
            <a:r>
              <a:rPr lang="it-IT" dirty="0"/>
              <a:t> GP-TS, </a:t>
            </a:r>
            <a:r>
              <a:rPr lang="it-IT" dirty="0" err="1"/>
              <a:t>consiering</a:t>
            </a:r>
            <a:r>
              <a:rPr lang="it-IT" dirty="0"/>
              <a:t> </a:t>
            </a:r>
            <a:r>
              <a:rPr lang="it-IT" dirty="0" err="1"/>
              <a:t>all</a:t>
            </a:r>
            <a:r>
              <a:rPr lang="it-IT" dirty="0"/>
              <a:t> the </a:t>
            </a:r>
            <a:r>
              <a:rPr lang="it-IT" dirty="0" err="1"/>
              <a:t>possible</a:t>
            </a:r>
            <a:r>
              <a:rPr lang="it-IT" dirty="0"/>
              <a:t> </a:t>
            </a:r>
            <a:r>
              <a:rPr lang="it-IT" dirty="0" err="1"/>
              <a:t>disaggregation</a:t>
            </a:r>
            <a:r>
              <a:rPr lang="it-IT" dirty="0"/>
              <a:t> </a:t>
            </a:r>
            <a:r>
              <a:rPr lang="it-IT" dirty="0" err="1"/>
              <a:t>combination</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err="1"/>
              <a:t>Example</a:t>
            </a:r>
            <a:r>
              <a:rPr lang="it-IT" dirty="0"/>
              <a:t>: (class1,class2,class3) or (class1+class2, class3) </a:t>
            </a:r>
            <a:r>
              <a:rPr lang="it-IT" dirty="0" err="1"/>
              <a:t>exc</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a:t>First day of the week, check </a:t>
            </a:r>
            <a:r>
              <a:rPr lang="it-IT" dirty="0" err="1"/>
              <a:t>whether</a:t>
            </a:r>
            <a:r>
              <a:rPr lang="it-IT" dirty="0"/>
              <a:t> disaggregate or not, </a:t>
            </a:r>
            <a:r>
              <a:rPr lang="it-IT" dirty="0" err="1"/>
              <a:t>according</a:t>
            </a:r>
            <a:r>
              <a:rPr lang="it-IT" dirty="0"/>
              <a:t> to the </a:t>
            </a:r>
            <a:r>
              <a:rPr lang="it-IT" dirty="0" err="1"/>
              <a:t>expected</a:t>
            </a:r>
            <a:r>
              <a:rPr lang="it-IT" dirty="0"/>
              <a:t> </a:t>
            </a:r>
            <a:r>
              <a:rPr lang="it-IT" dirty="0" err="1"/>
              <a:t>reward</a:t>
            </a:r>
            <a:r>
              <a:rPr lang="it-IT" dirty="0"/>
              <a:t> of that </a:t>
            </a:r>
            <a:r>
              <a:rPr lang="it-IT" dirty="0" err="1"/>
              <a:t>combination</a:t>
            </a:r>
            <a:r>
              <a:rPr lang="it-IT" dirty="0"/>
              <a:t>, </a:t>
            </a:r>
            <a:r>
              <a:rPr lang="it-IT" dirty="0" err="1"/>
              <a:t>untill</a:t>
            </a:r>
            <a:r>
              <a:rPr lang="it-IT" dirty="0"/>
              <a:t> </a:t>
            </a:r>
            <a:r>
              <a:rPr lang="it-IT" dirty="0" err="1"/>
              <a:t>we</a:t>
            </a:r>
            <a:r>
              <a:rPr lang="it-IT" dirty="0"/>
              <a:t> </a:t>
            </a:r>
            <a:r>
              <a:rPr lang="it-IT" dirty="0" err="1"/>
              <a:t>have</a:t>
            </a:r>
            <a:r>
              <a:rPr lang="it-IT" dirty="0"/>
              <a:t> a complete </a:t>
            </a:r>
            <a:r>
              <a:rPr lang="it-IT" dirty="0" err="1"/>
              <a:t>disaggregation</a:t>
            </a:r>
            <a:r>
              <a:rPr lang="it-IT" dirty="0"/>
              <a:t>.</a:t>
            </a:r>
          </a:p>
        </p:txBody>
      </p:sp>
      <p:sp>
        <p:nvSpPr>
          <p:cNvPr id="4" name="Segnaposto numero diapositiva 3">
            <a:extLst>
              <a:ext uri="{FF2B5EF4-FFF2-40B4-BE49-F238E27FC236}">
                <a16:creationId xmlns:a16="http://schemas.microsoft.com/office/drawing/2014/main" id="{EBF1421E-69A0-470F-817C-D36FC096CAE9}"/>
              </a:ext>
            </a:extLst>
          </p:cNvPr>
          <p:cNvSpPr>
            <a:spLocks noGrp="1"/>
          </p:cNvSpPr>
          <p:nvPr>
            <p:ph type="sldNum" sz="quarter" idx="10"/>
          </p:nvPr>
        </p:nvSpPr>
        <p:spPr/>
        <p:txBody>
          <a:bodyPr/>
          <a:lstStyle/>
          <a:p>
            <a:fld id="{FE575B20-646B-44A6-B32B-8B9F7AC502D9}" type="slidenum">
              <a:rPr lang="it-IT" altLang="en-US" smtClean="0"/>
              <a:pPr/>
              <a:t>20</a:t>
            </a:fld>
            <a:endParaRPr lang="it-IT" altLang="en-US" dirty="0"/>
          </a:p>
        </p:txBody>
      </p:sp>
      <p:sp>
        <p:nvSpPr>
          <p:cNvPr id="5" name="Rettangolo 4">
            <a:extLst>
              <a:ext uri="{FF2B5EF4-FFF2-40B4-BE49-F238E27FC236}">
                <a16:creationId xmlns:a16="http://schemas.microsoft.com/office/drawing/2014/main" id="{7F1867F6-8042-4F60-A7CE-097CD3FE3F37}"/>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2797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D7C9AC-B77E-46B5-BF5D-E3FD9345CE4A}"/>
              </a:ext>
            </a:extLst>
          </p:cNvPr>
          <p:cNvSpPr>
            <a:spLocks noGrp="1"/>
          </p:cNvSpPr>
          <p:nvPr>
            <p:ph type="title"/>
          </p:nvPr>
        </p:nvSpPr>
        <p:spPr/>
        <p:txBody>
          <a:bodyPr/>
          <a:lstStyle/>
          <a:p>
            <a:r>
              <a:rPr lang="it-IT" dirty="0" err="1"/>
              <a:t>Disaggregated</a:t>
            </a:r>
            <a:r>
              <a:rPr lang="it-IT" dirty="0"/>
              <a:t> CGP-TS settings e </a:t>
            </a:r>
            <a:r>
              <a:rPr lang="it-IT" dirty="0" err="1"/>
              <a:t>result</a:t>
            </a:r>
            <a:endParaRPr lang="it-IT" dirty="0"/>
          </a:p>
        </p:txBody>
      </p:sp>
      <p:sp>
        <p:nvSpPr>
          <p:cNvPr id="4" name="Segnaposto numero diapositiva 3">
            <a:extLst>
              <a:ext uri="{FF2B5EF4-FFF2-40B4-BE49-F238E27FC236}">
                <a16:creationId xmlns:a16="http://schemas.microsoft.com/office/drawing/2014/main" id="{1F8A56B3-2B86-4E8F-A86D-A1CE03FF3188}"/>
              </a:ext>
            </a:extLst>
          </p:cNvPr>
          <p:cNvSpPr>
            <a:spLocks noGrp="1"/>
          </p:cNvSpPr>
          <p:nvPr>
            <p:ph type="sldNum" sz="quarter" idx="10"/>
          </p:nvPr>
        </p:nvSpPr>
        <p:spPr/>
        <p:txBody>
          <a:bodyPr/>
          <a:lstStyle/>
          <a:p>
            <a:fld id="{FE575B20-646B-44A6-B32B-8B9F7AC502D9}" type="slidenum">
              <a:rPr lang="it-IT" altLang="en-US" smtClean="0"/>
              <a:pPr/>
              <a:t>21</a:t>
            </a:fld>
            <a:endParaRPr lang="it-IT" altLang="en-US" dirty="0"/>
          </a:p>
        </p:txBody>
      </p:sp>
      <p:pic>
        <p:nvPicPr>
          <p:cNvPr id="5" name="Immagine 4">
            <a:extLst>
              <a:ext uri="{FF2B5EF4-FFF2-40B4-BE49-F238E27FC236}">
                <a16:creationId xmlns:a16="http://schemas.microsoft.com/office/drawing/2014/main" id="{2A919CF5-C294-4C42-99BE-E92D12345CFA}"/>
              </a:ext>
            </a:extLst>
          </p:cNvPr>
          <p:cNvPicPr>
            <a:picLocks noChangeAspect="1"/>
          </p:cNvPicPr>
          <p:nvPr/>
        </p:nvPicPr>
        <p:blipFill>
          <a:blip r:embed="rId2"/>
          <a:stretch>
            <a:fillRect/>
          </a:stretch>
        </p:blipFill>
        <p:spPr>
          <a:xfrm>
            <a:off x="251520" y="1124744"/>
            <a:ext cx="4456826" cy="5322540"/>
          </a:xfrm>
          <a:prstGeom prst="rect">
            <a:avLst/>
          </a:prstGeom>
        </p:spPr>
      </p:pic>
      <p:sp>
        <p:nvSpPr>
          <p:cNvPr id="6" name="CasellaDiTesto 5">
            <a:extLst>
              <a:ext uri="{FF2B5EF4-FFF2-40B4-BE49-F238E27FC236}">
                <a16:creationId xmlns:a16="http://schemas.microsoft.com/office/drawing/2014/main" id="{BD98833B-5A7C-499D-9EBB-EE05A9B6B340}"/>
              </a:ext>
            </a:extLst>
          </p:cNvPr>
          <p:cNvSpPr txBox="1"/>
          <p:nvPr/>
        </p:nvSpPr>
        <p:spPr>
          <a:xfrm>
            <a:off x="4864824" y="1124744"/>
            <a:ext cx="3523600" cy="2653034"/>
          </a:xfrm>
          <a:prstGeom prst="rect">
            <a:avLst/>
          </a:prstGeom>
          <a:noFill/>
        </p:spPr>
        <p:txBody>
          <a:bodyPr wrap="square" rtlCol="0">
            <a:spAutoFit/>
          </a:bodyPr>
          <a:lstStyle/>
          <a:p>
            <a:pPr marL="285750" indent="-285750" algn="l">
              <a:buFont typeface="Arial" panose="020B0604020202020204" pitchFamily="34" charset="0"/>
              <a:buChar char="•"/>
            </a:pPr>
            <a:r>
              <a:rPr lang="it-IT" sz="1600" dirty="0" err="1"/>
              <a:t>Given</a:t>
            </a:r>
            <a:r>
              <a:rPr lang="it-IT" sz="1600" dirty="0"/>
              <a:t> </a:t>
            </a:r>
            <a:r>
              <a:rPr lang="it-IT" sz="1600" dirty="0" err="1"/>
              <a:t>those</a:t>
            </a:r>
            <a:r>
              <a:rPr lang="it-IT" sz="1600" dirty="0"/>
              <a:t> settings and for </a:t>
            </a:r>
            <a:r>
              <a:rPr lang="it-IT" sz="1600" dirty="0" err="1"/>
              <a:t>computational</a:t>
            </a:r>
            <a:r>
              <a:rPr lang="it-IT" sz="1600" dirty="0"/>
              <a:t> </a:t>
            </a:r>
            <a:r>
              <a:rPr lang="it-IT" sz="1600" dirty="0" err="1"/>
              <a:t>reason</a:t>
            </a:r>
            <a:r>
              <a:rPr lang="it-IT" sz="1600" dirty="0"/>
              <a:t> </a:t>
            </a:r>
            <a:r>
              <a:rPr lang="it-IT" sz="1600" dirty="0" err="1"/>
              <a:t>we</a:t>
            </a:r>
            <a:r>
              <a:rPr lang="it-IT" sz="1600" dirty="0"/>
              <a:t> </a:t>
            </a:r>
            <a:r>
              <a:rPr lang="it-IT" sz="1600" dirty="0" err="1"/>
              <a:t>have</a:t>
            </a:r>
            <a:r>
              <a:rPr lang="it-IT" sz="1600" dirty="0"/>
              <a:t> </a:t>
            </a:r>
            <a:r>
              <a:rPr lang="it-IT" sz="1600" dirty="0" err="1"/>
              <a:t>decided</a:t>
            </a:r>
            <a:r>
              <a:rPr lang="it-IT" sz="1600" dirty="0"/>
              <a:t> to </a:t>
            </a:r>
            <a:r>
              <a:rPr lang="it-IT" sz="1600" dirty="0" err="1"/>
              <a:t>analize</a:t>
            </a:r>
            <a:r>
              <a:rPr lang="it-IT" sz="1600" dirty="0"/>
              <a:t> </a:t>
            </a:r>
            <a:r>
              <a:rPr lang="it-IT" sz="1600" u="sng" dirty="0" err="1"/>
              <a:t>only</a:t>
            </a:r>
            <a:r>
              <a:rPr lang="it-IT" sz="1600" dirty="0"/>
              <a:t> the first sub-</a:t>
            </a:r>
            <a:r>
              <a:rPr lang="it-IT" sz="1600" dirty="0" err="1"/>
              <a:t>campaign</a:t>
            </a:r>
            <a:r>
              <a:rPr lang="it-IT" sz="1600" dirty="0"/>
              <a:t>, Google.</a:t>
            </a:r>
          </a:p>
          <a:p>
            <a:pPr marL="285750" indent="-285750" algn="l">
              <a:buFont typeface="Arial" panose="020B0604020202020204" pitchFamily="34" charset="0"/>
              <a:buChar char="•"/>
            </a:pPr>
            <a:endParaRPr lang="it-IT" sz="1600" dirty="0"/>
          </a:p>
          <a:p>
            <a:pPr marL="285750" indent="-285750" algn="l">
              <a:buFont typeface="Arial" panose="020B0604020202020204" pitchFamily="34" charset="0"/>
              <a:buChar char="•"/>
            </a:pPr>
            <a:r>
              <a:rPr lang="it-IT" sz="1600" dirty="0"/>
              <a:t>The </a:t>
            </a:r>
            <a:r>
              <a:rPr lang="it-IT" sz="1600" dirty="0" err="1"/>
              <a:t>algorithm</a:t>
            </a:r>
            <a:r>
              <a:rPr lang="it-IT" sz="1600" dirty="0"/>
              <a:t> </a:t>
            </a:r>
            <a:r>
              <a:rPr lang="it-IT" sz="1600" dirty="0" err="1"/>
              <a:t>has</a:t>
            </a:r>
            <a:r>
              <a:rPr lang="it-IT" sz="1600" dirty="0"/>
              <a:t> </a:t>
            </a:r>
            <a:r>
              <a:rPr lang="it-IT" sz="1600" dirty="0" err="1"/>
              <a:t>choosen</a:t>
            </a:r>
            <a:r>
              <a:rPr lang="it-IT" sz="1600" dirty="0"/>
              <a:t> in </a:t>
            </a:r>
            <a:r>
              <a:rPr lang="it-IT" sz="1600" dirty="0" err="1"/>
              <a:t>average</a:t>
            </a:r>
            <a:r>
              <a:rPr lang="it-IT" sz="1600" dirty="0"/>
              <a:t> to disaggregate the first time </a:t>
            </a:r>
            <a:r>
              <a:rPr lang="it-IT" sz="1600" dirty="0" err="1"/>
              <a:t>around</a:t>
            </a:r>
            <a:r>
              <a:rPr lang="it-IT" sz="1600" dirty="0"/>
              <a:t> the 14</a:t>
            </a:r>
            <a:r>
              <a:rPr lang="it-IT" sz="1600" baseline="30000" dirty="0"/>
              <a:t>th </a:t>
            </a:r>
            <a:r>
              <a:rPr lang="it-IT" sz="1600" dirty="0"/>
              <a:t>and the 21</a:t>
            </a:r>
            <a:r>
              <a:rPr lang="it-IT" sz="1600" baseline="30000" dirty="0"/>
              <a:t>th </a:t>
            </a:r>
            <a:r>
              <a:rPr lang="it-IT" sz="1600" dirty="0"/>
              <a:t>day, and the second time </a:t>
            </a:r>
            <a:r>
              <a:rPr lang="it-IT" sz="1600" dirty="0" err="1"/>
              <a:t>around</a:t>
            </a:r>
            <a:r>
              <a:rPr lang="it-IT" sz="1600" dirty="0"/>
              <a:t> the 28</a:t>
            </a:r>
            <a:r>
              <a:rPr lang="it-IT" sz="1600" baseline="30000" dirty="0"/>
              <a:t>th</a:t>
            </a:r>
            <a:r>
              <a:rPr lang="it-IT" sz="1600" dirty="0"/>
              <a:t> and 42</a:t>
            </a:r>
            <a:r>
              <a:rPr lang="it-IT" sz="1600" baseline="30000" dirty="0"/>
              <a:t>th</a:t>
            </a:r>
            <a:r>
              <a:rPr lang="it-IT" sz="1600" dirty="0"/>
              <a:t> day.</a:t>
            </a:r>
          </a:p>
        </p:txBody>
      </p:sp>
      <p:sp>
        <p:nvSpPr>
          <p:cNvPr id="7" name="Rettangolo 6">
            <a:extLst>
              <a:ext uri="{FF2B5EF4-FFF2-40B4-BE49-F238E27FC236}">
                <a16:creationId xmlns:a16="http://schemas.microsoft.com/office/drawing/2014/main" id="{ED22DFD8-4E2B-490F-9412-E9791E9CE503}"/>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8" name="Immagine 7">
            <a:extLst>
              <a:ext uri="{FF2B5EF4-FFF2-40B4-BE49-F238E27FC236}">
                <a16:creationId xmlns:a16="http://schemas.microsoft.com/office/drawing/2014/main" id="{754B267E-0F50-4A10-89AD-CD0368FF63EC}"/>
              </a:ext>
            </a:extLst>
          </p:cNvPr>
          <p:cNvPicPr>
            <a:picLocks noChangeAspect="1"/>
          </p:cNvPicPr>
          <p:nvPr/>
        </p:nvPicPr>
        <p:blipFill>
          <a:blip r:embed="rId3"/>
          <a:stretch>
            <a:fillRect/>
          </a:stretch>
        </p:blipFill>
        <p:spPr>
          <a:xfrm>
            <a:off x="5867510" y="3933056"/>
            <a:ext cx="1518227" cy="2204307"/>
          </a:xfrm>
          <a:prstGeom prst="rect">
            <a:avLst/>
          </a:prstGeom>
        </p:spPr>
      </p:pic>
    </p:spTree>
    <p:extLst>
      <p:ext uri="{BB962C8B-B14F-4D97-AF65-F5344CB8AC3E}">
        <p14:creationId xmlns:p14="http://schemas.microsoft.com/office/powerpoint/2010/main" val="360418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0A732B-C642-4BF1-A57B-3418AC3AC616}"/>
              </a:ext>
            </a:extLst>
          </p:cNvPr>
          <p:cNvSpPr>
            <a:spLocks noGrp="1"/>
          </p:cNvSpPr>
          <p:nvPr>
            <p:ph type="title"/>
          </p:nvPr>
        </p:nvSpPr>
        <p:spPr/>
        <p:txBody>
          <a:bodyPr/>
          <a:lstStyle/>
          <a:p>
            <a:r>
              <a:rPr lang="it-IT" dirty="0" err="1"/>
              <a:t>Disaggregated</a:t>
            </a:r>
            <a:r>
              <a:rPr lang="it-IT" dirty="0"/>
              <a:t> CGP-TS performance </a:t>
            </a:r>
            <a:r>
              <a:rPr lang="it-IT" dirty="0" err="1"/>
              <a:t>graphs</a:t>
            </a:r>
            <a:endParaRPr lang="it-IT" dirty="0"/>
          </a:p>
        </p:txBody>
      </p:sp>
      <p:sp>
        <p:nvSpPr>
          <p:cNvPr id="4" name="Segnaposto numero diapositiva 3">
            <a:extLst>
              <a:ext uri="{FF2B5EF4-FFF2-40B4-BE49-F238E27FC236}">
                <a16:creationId xmlns:a16="http://schemas.microsoft.com/office/drawing/2014/main" id="{2D960EA3-52B7-4BC9-AC3B-364425E6DD70}"/>
              </a:ext>
            </a:extLst>
          </p:cNvPr>
          <p:cNvSpPr>
            <a:spLocks noGrp="1"/>
          </p:cNvSpPr>
          <p:nvPr>
            <p:ph type="sldNum" sz="quarter" idx="10"/>
          </p:nvPr>
        </p:nvSpPr>
        <p:spPr/>
        <p:txBody>
          <a:bodyPr/>
          <a:lstStyle/>
          <a:p>
            <a:fld id="{FE575B20-646B-44A6-B32B-8B9F7AC502D9}" type="slidenum">
              <a:rPr lang="it-IT" altLang="en-US" smtClean="0"/>
              <a:pPr/>
              <a:t>22</a:t>
            </a:fld>
            <a:endParaRPr lang="it-IT" altLang="en-US" dirty="0"/>
          </a:p>
        </p:txBody>
      </p:sp>
      <p:pic>
        <p:nvPicPr>
          <p:cNvPr id="5" name="Immagine 4">
            <a:extLst>
              <a:ext uri="{FF2B5EF4-FFF2-40B4-BE49-F238E27FC236}">
                <a16:creationId xmlns:a16="http://schemas.microsoft.com/office/drawing/2014/main" id="{3A596B5F-7754-4954-87F3-D24E37F3619F}"/>
              </a:ext>
            </a:extLst>
          </p:cNvPr>
          <p:cNvPicPr>
            <a:picLocks noChangeAspect="1"/>
          </p:cNvPicPr>
          <p:nvPr/>
        </p:nvPicPr>
        <p:blipFill>
          <a:blip r:embed="rId2"/>
          <a:stretch>
            <a:fillRect/>
          </a:stretch>
        </p:blipFill>
        <p:spPr>
          <a:xfrm>
            <a:off x="137016" y="3284984"/>
            <a:ext cx="4202163" cy="3115777"/>
          </a:xfrm>
          <a:prstGeom prst="rect">
            <a:avLst/>
          </a:prstGeom>
        </p:spPr>
      </p:pic>
      <p:sp>
        <p:nvSpPr>
          <p:cNvPr id="6" name="Rettangolo 5">
            <a:extLst>
              <a:ext uri="{FF2B5EF4-FFF2-40B4-BE49-F238E27FC236}">
                <a16:creationId xmlns:a16="http://schemas.microsoft.com/office/drawing/2014/main" id="{FE83BFC8-D562-41E6-B6A9-8BF87CE737CE}"/>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7" name="Immagine 6">
            <a:extLst>
              <a:ext uri="{FF2B5EF4-FFF2-40B4-BE49-F238E27FC236}">
                <a16:creationId xmlns:a16="http://schemas.microsoft.com/office/drawing/2014/main" id="{6B174539-025E-4517-B141-34C107279DDA}"/>
              </a:ext>
            </a:extLst>
          </p:cNvPr>
          <p:cNvPicPr>
            <a:picLocks noChangeAspect="1"/>
          </p:cNvPicPr>
          <p:nvPr/>
        </p:nvPicPr>
        <p:blipFill>
          <a:blip r:embed="rId3"/>
          <a:stretch>
            <a:fillRect/>
          </a:stretch>
        </p:blipFill>
        <p:spPr>
          <a:xfrm>
            <a:off x="4613851" y="3284985"/>
            <a:ext cx="4178885" cy="3115776"/>
          </a:xfrm>
          <a:prstGeom prst="rect">
            <a:avLst/>
          </a:prstGeom>
        </p:spPr>
      </p:pic>
      <p:sp>
        <p:nvSpPr>
          <p:cNvPr id="8" name="CasellaDiTesto 7">
            <a:extLst>
              <a:ext uri="{FF2B5EF4-FFF2-40B4-BE49-F238E27FC236}">
                <a16:creationId xmlns:a16="http://schemas.microsoft.com/office/drawing/2014/main" id="{671B87BA-17DB-4921-B396-A49469F5DF2B}"/>
              </a:ext>
            </a:extLst>
          </p:cNvPr>
          <p:cNvSpPr txBox="1"/>
          <p:nvPr/>
        </p:nvSpPr>
        <p:spPr>
          <a:xfrm>
            <a:off x="451129" y="2669901"/>
            <a:ext cx="2582758" cy="369332"/>
          </a:xfrm>
          <a:prstGeom prst="rect">
            <a:avLst/>
          </a:prstGeom>
          <a:noFill/>
        </p:spPr>
        <p:txBody>
          <a:bodyPr wrap="none" rtlCol="0">
            <a:spAutoFit/>
          </a:bodyPr>
          <a:lstStyle/>
          <a:p>
            <a:pPr marL="342900" indent="-342900" algn="l">
              <a:buFont typeface="Arial" panose="020B0604020202020204" pitchFamily="34" charset="0"/>
              <a:buChar char="•"/>
            </a:pPr>
            <a:r>
              <a:rPr lang="it-IT" sz="1800" dirty="0" err="1"/>
              <a:t>Reward</a:t>
            </a:r>
            <a:r>
              <a:rPr lang="it-IT" sz="1800" dirty="0"/>
              <a:t> </a:t>
            </a:r>
            <a:r>
              <a:rPr lang="it-IT" sz="1800" dirty="0" err="1"/>
              <a:t>comparison</a:t>
            </a:r>
            <a:endParaRPr lang="it-IT" sz="1800" dirty="0"/>
          </a:p>
        </p:txBody>
      </p:sp>
      <p:sp>
        <p:nvSpPr>
          <p:cNvPr id="9" name="CasellaDiTesto 8">
            <a:extLst>
              <a:ext uri="{FF2B5EF4-FFF2-40B4-BE49-F238E27FC236}">
                <a16:creationId xmlns:a16="http://schemas.microsoft.com/office/drawing/2014/main" id="{D1D0CD37-C13D-46A7-BD59-0F10B4B93873}"/>
              </a:ext>
            </a:extLst>
          </p:cNvPr>
          <p:cNvSpPr txBox="1"/>
          <p:nvPr/>
        </p:nvSpPr>
        <p:spPr>
          <a:xfrm>
            <a:off x="4843617" y="2669901"/>
            <a:ext cx="2480166" cy="369332"/>
          </a:xfrm>
          <a:prstGeom prst="rect">
            <a:avLst/>
          </a:prstGeom>
          <a:noFill/>
        </p:spPr>
        <p:txBody>
          <a:bodyPr wrap="none" rtlCol="0">
            <a:spAutoFit/>
          </a:bodyPr>
          <a:lstStyle/>
          <a:p>
            <a:pPr marL="342900" indent="-342900" algn="l">
              <a:buFont typeface="Arial" panose="020B0604020202020204" pitchFamily="34" charset="0"/>
              <a:buChar char="•"/>
            </a:pPr>
            <a:r>
              <a:rPr lang="it-IT" sz="1800" dirty="0" err="1"/>
              <a:t>Regret</a:t>
            </a:r>
            <a:r>
              <a:rPr lang="it-IT" sz="1800" dirty="0"/>
              <a:t> </a:t>
            </a:r>
            <a:r>
              <a:rPr lang="it-IT" sz="1800" dirty="0" err="1"/>
              <a:t>comparison</a:t>
            </a:r>
            <a:endParaRPr lang="it-IT" sz="1800" dirty="0"/>
          </a:p>
        </p:txBody>
      </p:sp>
      <p:sp>
        <p:nvSpPr>
          <p:cNvPr id="10" name="CasellaDiTesto 9">
            <a:extLst>
              <a:ext uri="{FF2B5EF4-FFF2-40B4-BE49-F238E27FC236}">
                <a16:creationId xmlns:a16="http://schemas.microsoft.com/office/drawing/2014/main" id="{13BCA9D0-DBAA-4F26-86F2-0CD92874124F}"/>
              </a:ext>
            </a:extLst>
          </p:cNvPr>
          <p:cNvSpPr txBox="1"/>
          <p:nvPr/>
        </p:nvSpPr>
        <p:spPr>
          <a:xfrm>
            <a:off x="688362" y="1268760"/>
            <a:ext cx="5525872" cy="1034129"/>
          </a:xfrm>
          <a:prstGeom prst="rect">
            <a:avLst/>
          </a:prstGeom>
          <a:noFill/>
        </p:spPr>
        <p:txBody>
          <a:bodyPr wrap="none" rtlCol="0">
            <a:spAutoFit/>
          </a:bodyPr>
          <a:lstStyle/>
          <a:p>
            <a:pPr marL="285750" indent="-285750" algn="l">
              <a:buFont typeface="Arial" panose="020B0604020202020204" pitchFamily="34" charset="0"/>
              <a:buChar char="•"/>
            </a:pPr>
            <a:r>
              <a:rPr lang="it-IT" sz="1800" dirty="0"/>
              <a:t>Maximum </a:t>
            </a:r>
            <a:r>
              <a:rPr lang="it-IT" sz="1800" dirty="0" err="1"/>
              <a:t>Clairvoyant</a:t>
            </a:r>
            <a:r>
              <a:rPr lang="it-IT" sz="1800" dirty="0"/>
              <a:t> </a:t>
            </a:r>
            <a:r>
              <a:rPr lang="it-IT" sz="1800" dirty="0" err="1"/>
              <a:t>algorithm</a:t>
            </a:r>
            <a:r>
              <a:rPr lang="it-IT" sz="1800" dirty="0"/>
              <a:t> </a:t>
            </a:r>
            <a:r>
              <a:rPr lang="it-IT" sz="1800" dirty="0" err="1"/>
              <a:t>value</a:t>
            </a:r>
            <a:r>
              <a:rPr lang="it-IT" sz="1800" dirty="0"/>
              <a:t> : 183 clicks</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err="1"/>
              <a:t>Avg</a:t>
            </a:r>
            <a:r>
              <a:rPr lang="it-IT" sz="1800" dirty="0"/>
              <a:t> </a:t>
            </a:r>
            <a:r>
              <a:rPr lang="it-IT" sz="1800" dirty="0" err="1"/>
              <a:t>values</a:t>
            </a:r>
            <a:r>
              <a:rPr lang="it-IT" sz="1800" dirty="0"/>
              <a:t> : ~143 clicks vs ~ 170 clicks</a:t>
            </a:r>
          </a:p>
        </p:txBody>
      </p:sp>
    </p:spTree>
    <p:extLst>
      <p:ext uri="{BB962C8B-B14F-4D97-AF65-F5344CB8AC3E}">
        <p14:creationId xmlns:p14="http://schemas.microsoft.com/office/powerpoint/2010/main" val="357244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p:txBody>
          <a:bodyPr/>
          <a:lstStyle/>
          <a:p>
            <a:r>
              <a:rPr lang="en-GB" dirty="0"/>
              <a:t>Which product?</a:t>
            </a:r>
          </a:p>
        </p:txBody>
      </p:sp>
      <p:sp>
        <p:nvSpPr>
          <p:cNvPr id="3" name="Segnaposto contenuto 2">
            <a:extLst>
              <a:ext uri="{FF2B5EF4-FFF2-40B4-BE49-F238E27FC236}">
                <a16:creationId xmlns:a16="http://schemas.microsoft.com/office/drawing/2014/main" id="{701781B3-45AA-4B08-A426-FC957A94B924}"/>
              </a:ext>
            </a:extLst>
          </p:cNvPr>
          <p:cNvSpPr>
            <a:spLocks noGrp="1"/>
          </p:cNvSpPr>
          <p:nvPr>
            <p:ph idx="1"/>
          </p:nvPr>
        </p:nvSpPr>
        <p:spPr>
          <a:xfrm>
            <a:off x="595571" y="1066800"/>
            <a:ext cx="3517801" cy="4162167"/>
          </a:xfrm>
        </p:spPr>
        <p:txBody>
          <a:bodyPr/>
          <a:lstStyle/>
          <a:p>
            <a:pPr marL="457200" indent="-457200" eaLnBrk="1" fontAlgn="auto" hangingPunct="1">
              <a:lnSpc>
                <a:spcPct val="90000"/>
              </a:lnSpc>
              <a:spcBef>
                <a:spcPts val="500"/>
              </a:spcBef>
              <a:spcAft>
                <a:spcPts val="0"/>
              </a:spcAft>
              <a:buFont typeface="Arial"/>
              <a:buChar char="•"/>
            </a:pPr>
            <a:endParaRPr lang="en-GB" sz="2400" dirty="0">
              <a:solidFill>
                <a:srgbClr val="003F6E"/>
              </a:solidFill>
              <a:cs typeface="Arial"/>
            </a:endParaRPr>
          </a:p>
          <a:p>
            <a:pPr marL="457200" indent="-457200">
              <a:lnSpc>
                <a:spcPct val="90000"/>
              </a:lnSpc>
              <a:spcBef>
                <a:spcPts val="500"/>
              </a:spcBef>
              <a:spcAft>
                <a:spcPts val="0"/>
              </a:spcAft>
              <a:buFont typeface="Arial"/>
              <a:buChar char="•"/>
            </a:pPr>
            <a:r>
              <a:rPr lang="en-GB" sz="2400" dirty="0">
                <a:cs typeface="Arial"/>
              </a:rPr>
              <a:t>Amazon Echo Plus</a:t>
            </a:r>
            <a:endParaRPr lang="en-GB" dirty="0"/>
          </a:p>
          <a:p>
            <a:pPr marL="857250" lvl="1" indent="-457200">
              <a:lnSpc>
                <a:spcPct val="90000"/>
              </a:lnSpc>
              <a:spcBef>
                <a:spcPts val="500"/>
              </a:spcBef>
              <a:spcAft>
                <a:spcPts val="0"/>
              </a:spcAft>
              <a:buFont typeface="Arial"/>
              <a:buChar char="•"/>
            </a:pPr>
            <a:r>
              <a:rPr lang="en-GB" sz="1800" i="1" dirty="0">
                <a:latin typeface="Arial" panose="020B0604020202020204" pitchFamily="34" charset="0"/>
                <a:cs typeface="Arial" panose="020B0604020202020204" pitchFamily="34" charset="0"/>
              </a:rPr>
              <a:t>Voice interaction, music playback, making to-do lists, setting alarms, streaming podcasts, in addition to providing weather, traffic and other real-time information</a:t>
            </a:r>
            <a:r>
              <a:rPr lang="en-GB" sz="1800" i="1" dirty="0">
                <a:solidFill>
                  <a:srgbClr val="003F6E"/>
                </a:solidFill>
                <a:latin typeface="Arial" panose="020B0604020202020204" pitchFamily="34" charset="0"/>
                <a:cs typeface="Arial" panose="020B0604020202020204" pitchFamily="34" charset="0"/>
              </a:rPr>
              <a:t>.</a:t>
            </a:r>
          </a:p>
          <a:p>
            <a:pPr marL="857250" lvl="1" indent="-457200">
              <a:lnSpc>
                <a:spcPct val="90000"/>
              </a:lnSpc>
              <a:spcBef>
                <a:spcPts val="500"/>
              </a:spcBef>
              <a:spcAft>
                <a:spcPts val="0"/>
              </a:spcAft>
              <a:buFont typeface="Arial"/>
              <a:buChar char="•"/>
            </a:pPr>
            <a:r>
              <a:rPr lang="en-GB" sz="1800" i="1" dirty="0">
                <a:latin typeface="Arial"/>
                <a:cs typeface="Arial"/>
              </a:rPr>
              <a:t>Home Automation Hub.</a:t>
            </a:r>
          </a:p>
          <a:p>
            <a:pPr marL="457200" indent="-457200">
              <a:lnSpc>
                <a:spcPct val="90000"/>
              </a:lnSpc>
              <a:spcBef>
                <a:spcPts val="500"/>
              </a:spcBef>
              <a:spcAft>
                <a:spcPts val="0"/>
              </a:spcAft>
              <a:buFont typeface="Arial"/>
              <a:buChar char="•"/>
            </a:pPr>
            <a:endParaRPr lang="en-GB" sz="2400" dirty="0">
              <a:solidFill>
                <a:srgbClr val="003F6E"/>
              </a:solidFill>
              <a:latin typeface="Arial"/>
              <a:cs typeface="Arial"/>
            </a:endParaRPr>
          </a:p>
          <a:p>
            <a:pPr marL="457200" indent="-457200">
              <a:lnSpc>
                <a:spcPct val="90000"/>
              </a:lnSpc>
              <a:spcBef>
                <a:spcPts val="500"/>
              </a:spcBef>
              <a:spcAft>
                <a:spcPts val="0"/>
              </a:spcAft>
              <a:buFont typeface="Arial"/>
              <a:buChar char="•"/>
            </a:pPr>
            <a:r>
              <a:rPr lang="en-GB" sz="2400" dirty="0">
                <a:latin typeface="Arial"/>
                <a:cs typeface="Arial"/>
              </a:rPr>
              <a:t>Released in 2018.</a:t>
            </a:r>
          </a:p>
          <a:p>
            <a:pPr marL="457200" indent="-457200">
              <a:lnSpc>
                <a:spcPct val="90000"/>
              </a:lnSpc>
              <a:spcBef>
                <a:spcPts val="500"/>
              </a:spcBef>
              <a:spcAft>
                <a:spcPts val="0"/>
              </a:spcAft>
              <a:buFont typeface="Arial"/>
              <a:buChar char="•"/>
            </a:pPr>
            <a:endParaRPr lang="en-GB" sz="2400" dirty="0">
              <a:solidFill>
                <a:srgbClr val="003F6E"/>
              </a:solidFill>
              <a:latin typeface="Arial"/>
              <a:cs typeface="Arial"/>
            </a:endParaRPr>
          </a:p>
          <a:p>
            <a:pPr marL="457200" indent="-457200">
              <a:lnSpc>
                <a:spcPct val="90000"/>
              </a:lnSpc>
              <a:spcBef>
                <a:spcPts val="500"/>
              </a:spcBef>
              <a:spcAft>
                <a:spcPts val="0"/>
              </a:spcAft>
              <a:buFont typeface="Arial"/>
              <a:buChar char="•"/>
            </a:pPr>
            <a:r>
              <a:rPr lang="en-GB" sz="2400" dirty="0"/>
              <a:t>Encourages</a:t>
            </a:r>
            <a:r>
              <a:rPr lang="en-GB" sz="1800" dirty="0"/>
              <a:t> faster and broader development and support from third-parties of its skills market.</a:t>
            </a:r>
          </a:p>
          <a:p>
            <a:pPr marL="0" indent="0">
              <a:lnSpc>
                <a:spcPct val="90000"/>
              </a:lnSpc>
              <a:spcBef>
                <a:spcPts val="500"/>
              </a:spcBef>
              <a:spcAft>
                <a:spcPts val="0"/>
              </a:spcAft>
            </a:pPr>
            <a:endParaRPr lang="en-GB" sz="2800" dirty="0">
              <a:solidFill>
                <a:srgbClr val="003F6E"/>
              </a:solidFill>
              <a:latin typeface="Calibri"/>
              <a:cs typeface="Calibri"/>
            </a:endParaRPr>
          </a:p>
          <a:p>
            <a:pPr marL="285750" indent="-457200">
              <a:lnSpc>
                <a:spcPct val="90000"/>
              </a:lnSpc>
              <a:spcBef>
                <a:spcPts val="500"/>
              </a:spcBef>
              <a:spcAft>
                <a:spcPts val="0"/>
              </a:spcAft>
              <a:buFont typeface="Arial"/>
              <a:buChar char="•"/>
            </a:pPr>
            <a:endParaRPr lang="en-GB" sz="2800" dirty="0">
              <a:solidFill>
                <a:srgbClr val="003F6E"/>
              </a:solidFill>
              <a:latin typeface="Calibri"/>
              <a:cs typeface="Calibri"/>
            </a:endParaRP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p:txBody>
          <a:bodyPr/>
          <a:lstStyle/>
          <a:p>
            <a:fld id="{FE575B20-646B-44A6-B32B-8B9F7AC502D9}" type="slidenum">
              <a:rPr lang="it-IT" altLang="en-US" smtClean="0"/>
              <a:pPr/>
              <a:t>3</a:t>
            </a:fld>
            <a:endParaRPr lang="it-IT" altLang="en-US"/>
          </a:p>
        </p:txBody>
      </p:sp>
      <p:pic>
        <p:nvPicPr>
          <p:cNvPr id="8" name="Immagine 8" descr="Immagine che contiene altoparlante, monitor, nero&#10;&#10;Descrizione generata con affidabilità elevata">
            <a:extLst>
              <a:ext uri="{FF2B5EF4-FFF2-40B4-BE49-F238E27FC236}">
                <a16:creationId xmlns:a16="http://schemas.microsoft.com/office/drawing/2014/main" id="{E21670A2-8ACA-466D-AE54-4E0040612CF0}"/>
              </a:ext>
            </a:extLst>
          </p:cNvPr>
          <p:cNvPicPr>
            <a:picLocks noChangeAspect="1"/>
          </p:cNvPicPr>
          <p:nvPr/>
        </p:nvPicPr>
        <p:blipFill>
          <a:blip r:embed="rId2"/>
          <a:stretch>
            <a:fillRect/>
          </a:stretch>
        </p:blipFill>
        <p:spPr>
          <a:xfrm>
            <a:off x="4574341" y="1709115"/>
            <a:ext cx="3976429" cy="3976429"/>
          </a:xfrm>
          <a:prstGeom prst="rect">
            <a:avLst/>
          </a:prstGeom>
        </p:spPr>
      </p:pic>
      <p:sp>
        <p:nvSpPr>
          <p:cNvPr id="6" name="Rettangolo 5">
            <a:extLst>
              <a:ext uri="{FF2B5EF4-FFF2-40B4-BE49-F238E27FC236}">
                <a16:creationId xmlns:a16="http://schemas.microsoft.com/office/drawing/2014/main" id="{0CA2D501-B715-4D87-9B4D-A8A0F43C57B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66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A8C835-F548-4175-9D0A-892DE96802E0}"/>
              </a:ext>
            </a:extLst>
          </p:cNvPr>
          <p:cNvSpPr>
            <a:spLocks noGrp="1"/>
          </p:cNvSpPr>
          <p:nvPr>
            <p:ph type="title"/>
          </p:nvPr>
        </p:nvSpPr>
        <p:spPr/>
        <p:txBody>
          <a:bodyPr/>
          <a:lstStyle/>
          <a:p>
            <a:r>
              <a:rPr lang="en-GB" dirty="0"/>
              <a:t>Classes: Features</a:t>
            </a:r>
            <a:endParaRPr lang="it-IT" dirty="0"/>
          </a:p>
        </p:txBody>
      </p:sp>
      <p:sp>
        <p:nvSpPr>
          <p:cNvPr id="3" name="Segnaposto contenuto 2">
            <a:extLst>
              <a:ext uri="{FF2B5EF4-FFF2-40B4-BE49-F238E27FC236}">
                <a16:creationId xmlns:a16="http://schemas.microsoft.com/office/drawing/2014/main" id="{C2FFE167-7316-48DC-B603-9B3B2F7A609B}"/>
              </a:ext>
            </a:extLst>
          </p:cNvPr>
          <p:cNvSpPr>
            <a:spLocks noGrp="1"/>
          </p:cNvSpPr>
          <p:nvPr>
            <p:ph idx="1"/>
          </p:nvPr>
        </p:nvSpPr>
        <p:spPr/>
        <p:txBody>
          <a:bodyPr/>
          <a:lstStyle/>
          <a:p>
            <a:r>
              <a:rPr lang="it-IT" sz="1600" dirty="0"/>
              <a:t>Three </a:t>
            </a:r>
            <a:r>
              <a:rPr lang="it-IT" sz="1600" dirty="0" err="1"/>
              <a:t>main</a:t>
            </a:r>
            <a:r>
              <a:rPr lang="it-IT" sz="1600" dirty="0"/>
              <a:t> features:</a:t>
            </a:r>
          </a:p>
          <a:p>
            <a:pPr lvl="1"/>
            <a:r>
              <a:rPr lang="it-IT" sz="1600" dirty="0"/>
              <a:t>Age: </a:t>
            </a:r>
            <a:r>
              <a:rPr lang="it-IT" sz="1400" i="1" dirty="0"/>
              <a:t>Young, </a:t>
            </a:r>
            <a:r>
              <a:rPr lang="it-IT" sz="1400" i="1" dirty="0" err="1"/>
              <a:t>Adult</a:t>
            </a:r>
            <a:r>
              <a:rPr lang="it-IT" sz="1400" i="1" dirty="0"/>
              <a:t>, </a:t>
            </a:r>
            <a:r>
              <a:rPr lang="it-IT" sz="1400" i="1" dirty="0" err="1"/>
              <a:t>Retire</a:t>
            </a:r>
            <a:endParaRPr lang="it-IT" sz="1400" i="1" dirty="0"/>
          </a:p>
          <a:p>
            <a:pPr lvl="1"/>
            <a:r>
              <a:rPr lang="it-IT" sz="1600" dirty="0"/>
              <a:t>Home Status: </a:t>
            </a:r>
            <a:r>
              <a:rPr lang="it-IT" sz="1400" i="1" dirty="0"/>
              <a:t>Living Alone, Living with Family</a:t>
            </a:r>
          </a:p>
          <a:p>
            <a:pPr lvl="1"/>
            <a:r>
              <a:rPr lang="it-IT" sz="1600" dirty="0"/>
              <a:t>Welfare: </a:t>
            </a:r>
            <a:r>
              <a:rPr lang="it-IT" sz="1400" i="1" dirty="0" err="1"/>
              <a:t>Normal</a:t>
            </a:r>
            <a:r>
              <a:rPr lang="it-IT" sz="1400" i="1" dirty="0"/>
              <a:t>, </a:t>
            </a:r>
            <a:r>
              <a:rPr lang="it-IT" sz="1400" i="1" dirty="0" err="1"/>
              <a:t>Richer</a:t>
            </a:r>
            <a:br>
              <a:rPr lang="it-IT" sz="1600" dirty="0"/>
            </a:br>
            <a:endParaRPr lang="it-IT" sz="1600" dirty="0"/>
          </a:p>
          <a:p>
            <a:r>
              <a:rPr lang="it-IT" sz="1600" dirty="0"/>
              <a:t>		</a:t>
            </a:r>
            <a:r>
              <a:rPr lang="it-IT" dirty="0"/>
              <a:t>	</a:t>
            </a:r>
          </a:p>
        </p:txBody>
      </p:sp>
      <p:sp>
        <p:nvSpPr>
          <p:cNvPr id="4" name="Segnaposto numero diapositiva 3">
            <a:extLst>
              <a:ext uri="{FF2B5EF4-FFF2-40B4-BE49-F238E27FC236}">
                <a16:creationId xmlns:a16="http://schemas.microsoft.com/office/drawing/2014/main" id="{A9289C33-0EDA-4A1C-9A00-E95F5D1E2A32}"/>
              </a:ext>
            </a:extLst>
          </p:cNvPr>
          <p:cNvSpPr>
            <a:spLocks noGrp="1"/>
          </p:cNvSpPr>
          <p:nvPr>
            <p:ph type="sldNum" sz="quarter" idx="10"/>
          </p:nvPr>
        </p:nvSpPr>
        <p:spPr/>
        <p:txBody>
          <a:bodyPr/>
          <a:lstStyle/>
          <a:p>
            <a:fld id="{FE575B20-646B-44A6-B32B-8B9F7AC502D9}" type="slidenum">
              <a:rPr lang="it-IT" altLang="en-US" smtClean="0"/>
              <a:pPr/>
              <a:t>4</a:t>
            </a:fld>
            <a:endParaRPr lang="it-IT" altLang="en-US" dirty="0"/>
          </a:p>
        </p:txBody>
      </p:sp>
      <p:sp>
        <p:nvSpPr>
          <p:cNvPr id="5" name="Rettangolo 4">
            <a:extLst>
              <a:ext uri="{FF2B5EF4-FFF2-40B4-BE49-F238E27FC236}">
                <a16:creationId xmlns:a16="http://schemas.microsoft.com/office/drawing/2014/main" id="{3A3A008A-82D8-4AE8-8D60-68132E5A5915}"/>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8" descr="Immagine che contiene screenshot&#10;&#10;Descrizione generata con affidabilità elevata">
            <a:extLst>
              <a:ext uri="{FF2B5EF4-FFF2-40B4-BE49-F238E27FC236}">
                <a16:creationId xmlns:a16="http://schemas.microsoft.com/office/drawing/2014/main" id="{78568A9E-356D-4073-8CEB-E228AD949949}"/>
              </a:ext>
            </a:extLst>
          </p:cNvPr>
          <p:cNvPicPr>
            <a:picLocks noChangeAspect="1"/>
          </p:cNvPicPr>
          <p:nvPr/>
        </p:nvPicPr>
        <p:blipFill rotWithShape="1">
          <a:blip r:embed="rId2"/>
          <a:srcRect l="24767" t="3488" r="2796" b="16473"/>
          <a:stretch/>
        </p:blipFill>
        <p:spPr bwMode="auto">
          <a:xfrm>
            <a:off x="195262" y="2636912"/>
            <a:ext cx="3515994" cy="267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ella 6">
            <a:extLst>
              <a:ext uri="{FF2B5EF4-FFF2-40B4-BE49-F238E27FC236}">
                <a16:creationId xmlns:a16="http://schemas.microsoft.com/office/drawing/2014/main" id="{58341CD5-FC8D-4102-AEB0-5F8B548901CC}"/>
              </a:ext>
            </a:extLst>
          </p:cNvPr>
          <p:cNvGraphicFramePr>
            <a:graphicFrameLocks noGrp="1"/>
          </p:cNvGraphicFramePr>
          <p:nvPr>
            <p:extLst>
              <p:ext uri="{D42A27DB-BD31-4B8C-83A1-F6EECF244321}">
                <p14:modId xmlns:p14="http://schemas.microsoft.com/office/powerpoint/2010/main" val="2494204821"/>
              </p:ext>
            </p:extLst>
          </p:nvPr>
        </p:nvGraphicFramePr>
        <p:xfrm>
          <a:off x="3975237" y="4344820"/>
          <a:ext cx="4804470" cy="777240"/>
        </p:xfrm>
        <a:graphic>
          <a:graphicData uri="http://schemas.openxmlformats.org/drawingml/2006/table">
            <a:tbl>
              <a:tblPr firstRow="1" bandRow="1">
                <a:tableStyleId>{93296810-A885-4BE3-A3E7-6D5BEEA58F35}</a:tableStyleId>
              </a:tblPr>
              <a:tblGrid>
                <a:gridCol w="1411314">
                  <a:extLst>
                    <a:ext uri="{9D8B030D-6E8A-4147-A177-3AD203B41FA5}">
                      <a16:colId xmlns:a16="http://schemas.microsoft.com/office/drawing/2014/main" val="1361598164"/>
                    </a:ext>
                  </a:extLst>
                </a:gridCol>
                <a:gridCol w="990922">
                  <a:extLst>
                    <a:ext uri="{9D8B030D-6E8A-4147-A177-3AD203B41FA5}">
                      <a16:colId xmlns:a16="http://schemas.microsoft.com/office/drawing/2014/main" val="1497593431"/>
                    </a:ext>
                  </a:extLst>
                </a:gridCol>
                <a:gridCol w="1201117">
                  <a:extLst>
                    <a:ext uri="{9D8B030D-6E8A-4147-A177-3AD203B41FA5}">
                      <a16:colId xmlns:a16="http://schemas.microsoft.com/office/drawing/2014/main" val="648920327"/>
                    </a:ext>
                  </a:extLst>
                </a:gridCol>
                <a:gridCol w="1201117">
                  <a:extLst>
                    <a:ext uri="{9D8B030D-6E8A-4147-A177-3AD203B41FA5}">
                      <a16:colId xmlns:a16="http://schemas.microsoft.com/office/drawing/2014/main" val="1345756276"/>
                    </a:ext>
                  </a:extLst>
                </a:gridCol>
              </a:tblGrid>
              <a:tr h="209550">
                <a:tc>
                  <a:txBody>
                    <a:bodyPr/>
                    <a:lstStyle/>
                    <a:p>
                      <a:pPr algn="l" rtl="0" fontAlgn="base"/>
                      <a:r>
                        <a:rPr lang="en-GB" sz="1100" dirty="0">
                          <a:effectLst/>
                        </a:rPr>
                        <a:t>ALONE 0.60 </a:t>
                      </a:r>
                      <a:endParaRPr lang="en-GB">
                        <a:effectLst/>
                      </a:endParaRPr>
                    </a:p>
                  </a:txBody>
                  <a:tcPr anchor="b">
                    <a:solidFill>
                      <a:schemeClr val="bg1">
                        <a:lumMod val="65000"/>
                      </a:schemeClr>
                    </a:solidFill>
                  </a:tcPr>
                </a:tc>
                <a:tc>
                  <a:txBody>
                    <a:bodyPr/>
                    <a:lstStyle/>
                    <a:p>
                      <a:pPr algn="l" rtl="0" fontAlgn="base"/>
                      <a:r>
                        <a:rPr lang="en-GB" sz="1100" dirty="0">
                          <a:effectLst/>
                        </a:rPr>
                        <a:t>Young 0.50 </a:t>
                      </a:r>
                      <a:endParaRPr lang="en-GB">
                        <a:effectLst/>
                      </a:endParaRPr>
                    </a:p>
                  </a:txBody>
                  <a:tcPr anchor="b">
                    <a:solidFill>
                      <a:schemeClr val="bg1">
                        <a:lumMod val="65000"/>
                      </a:schemeClr>
                    </a:solidFill>
                  </a:tcPr>
                </a:tc>
                <a:tc>
                  <a:txBody>
                    <a:bodyPr/>
                    <a:lstStyle/>
                    <a:p>
                      <a:pPr algn="l" rtl="0" fontAlgn="base"/>
                      <a:r>
                        <a:rPr lang="en-GB" sz="1100" dirty="0">
                          <a:effectLst/>
                        </a:rPr>
                        <a:t>Workers 0.40 </a:t>
                      </a:r>
                      <a:endParaRPr lang="en-GB">
                        <a:effectLst/>
                      </a:endParaRPr>
                    </a:p>
                  </a:txBody>
                  <a:tcPr anchor="b">
                    <a:solidFill>
                      <a:schemeClr val="bg1">
                        <a:lumMod val="65000"/>
                      </a:schemeClr>
                    </a:solidFill>
                  </a:tcPr>
                </a:tc>
                <a:tc>
                  <a:txBody>
                    <a:bodyPr/>
                    <a:lstStyle/>
                    <a:p>
                      <a:pPr algn="l" rtl="0" fontAlgn="base"/>
                      <a:r>
                        <a:rPr lang="en-GB" sz="1100" dirty="0">
                          <a:effectLst/>
                        </a:rPr>
                        <a:t>Retires 0.1 </a:t>
                      </a:r>
                      <a:endParaRPr lang="en-GB">
                        <a:effectLst/>
                      </a:endParaRPr>
                    </a:p>
                  </a:txBody>
                  <a:tcPr anchor="b">
                    <a:solidFill>
                      <a:schemeClr val="bg1">
                        <a:lumMod val="65000"/>
                      </a:schemeClr>
                    </a:solidFill>
                  </a:tcPr>
                </a:tc>
                <a:extLst>
                  <a:ext uri="{0D108BD9-81ED-4DB2-BD59-A6C34878D82A}">
                    <a16:rowId xmlns:a16="http://schemas.microsoft.com/office/drawing/2014/main" val="194261207"/>
                  </a:ext>
                </a:extLst>
              </a:tr>
              <a:tr h="209550">
                <a:tc>
                  <a:txBody>
                    <a:bodyPr/>
                    <a:lstStyle/>
                    <a:p>
                      <a:pPr algn="l" rtl="0" fontAlgn="base"/>
                      <a:r>
                        <a:rPr lang="en-GB" sz="1100" dirty="0">
                          <a:effectLst/>
                        </a:rPr>
                        <a:t>Richer 0.55 </a:t>
                      </a:r>
                      <a:endParaRPr lang="en-GB">
                        <a:effectLst/>
                      </a:endParaRPr>
                    </a:p>
                  </a:txBody>
                  <a:tcPr anchor="b">
                    <a:solidFill>
                      <a:schemeClr val="bg1">
                        <a:lumMod val="65000"/>
                      </a:schemeClr>
                    </a:solidFill>
                  </a:tcPr>
                </a:tc>
                <a:tc>
                  <a:txBody>
                    <a:bodyPr/>
                    <a:lstStyle/>
                    <a:p>
                      <a:pPr algn="l" rtl="0" fontAlgn="base"/>
                      <a:r>
                        <a:rPr lang="en-GB" sz="1100" dirty="0">
                          <a:effectLst/>
                        </a:rPr>
                        <a:t>0,165 </a:t>
                      </a:r>
                      <a:endParaRPr lang="en-GB">
                        <a:effectLst/>
                      </a:endParaRPr>
                    </a:p>
                  </a:txBody>
                  <a:tcPr anchor="b">
                    <a:solidFill>
                      <a:srgbClr val="0070C0"/>
                    </a:solidFill>
                  </a:tcPr>
                </a:tc>
                <a:tc>
                  <a:txBody>
                    <a:bodyPr/>
                    <a:lstStyle/>
                    <a:p>
                      <a:pPr algn="l" rtl="0" fontAlgn="base"/>
                      <a:r>
                        <a:rPr lang="en-GB" sz="1100" dirty="0">
                          <a:effectLst/>
                        </a:rPr>
                        <a:t>0,132 </a:t>
                      </a:r>
                      <a:endParaRPr lang="en-GB">
                        <a:effectLst/>
                      </a:endParaRPr>
                    </a:p>
                  </a:txBody>
                  <a:tcPr anchor="b">
                    <a:solidFill>
                      <a:srgbClr val="0070C0"/>
                    </a:solidFill>
                  </a:tcPr>
                </a:tc>
                <a:tc>
                  <a:txBody>
                    <a:bodyPr/>
                    <a:lstStyle/>
                    <a:p>
                      <a:pPr algn="l" rtl="0" fontAlgn="base"/>
                      <a:r>
                        <a:rPr lang="en-GB" sz="1100" dirty="0">
                          <a:effectLst/>
                        </a:rPr>
                        <a:t>0,033 </a:t>
                      </a:r>
                      <a:endParaRPr lang="en-GB">
                        <a:effectLst/>
                      </a:endParaRPr>
                    </a:p>
                  </a:txBody>
                  <a:tcPr anchor="b">
                    <a:solidFill>
                      <a:srgbClr val="FFC000"/>
                    </a:solidFill>
                  </a:tcPr>
                </a:tc>
                <a:extLst>
                  <a:ext uri="{0D108BD9-81ED-4DB2-BD59-A6C34878D82A}">
                    <a16:rowId xmlns:a16="http://schemas.microsoft.com/office/drawing/2014/main" val="17914374"/>
                  </a:ext>
                </a:extLst>
              </a:tr>
              <a:tr h="209550">
                <a:tc>
                  <a:txBody>
                    <a:bodyPr/>
                    <a:lstStyle/>
                    <a:p>
                      <a:pPr algn="l" rtl="0" fontAlgn="base"/>
                      <a:r>
                        <a:rPr lang="en-GB" sz="1100" dirty="0">
                          <a:effectLst/>
                        </a:rPr>
                        <a:t>Normal 0.45 </a:t>
                      </a:r>
                      <a:endParaRPr lang="en-GB">
                        <a:effectLst/>
                      </a:endParaRPr>
                    </a:p>
                  </a:txBody>
                  <a:tcPr anchor="b">
                    <a:solidFill>
                      <a:schemeClr val="bg1">
                        <a:lumMod val="65000"/>
                      </a:schemeClr>
                    </a:solidFill>
                  </a:tcPr>
                </a:tc>
                <a:tc>
                  <a:txBody>
                    <a:bodyPr/>
                    <a:lstStyle/>
                    <a:p>
                      <a:pPr algn="l" rtl="0" fontAlgn="base"/>
                      <a:r>
                        <a:rPr lang="en-GB" sz="1100" dirty="0">
                          <a:effectLst/>
                        </a:rPr>
                        <a:t>0,135 </a:t>
                      </a:r>
                      <a:endParaRPr lang="en-GB">
                        <a:effectLst/>
                      </a:endParaRPr>
                    </a:p>
                  </a:txBody>
                  <a:tcPr anchor="b">
                    <a:solidFill>
                      <a:srgbClr val="0070C0"/>
                    </a:solidFill>
                  </a:tcPr>
                </a:tc>
                <a:tc>
                  <a:txBody>
                    <a:bodyPr/>
                    <a:lstStyle/>
                    <a:p>
                      <a:pPr algn="l" rtl="0" fontAlgn="base"/>
                      <a:r>
                        <a:rPr lang="en-GB" sz="1100" dirty="0">
                          <a:effectLst/>
                        </a:rPr>
                        <a:t>0,108 </a:t>
                      </a:r>
                      <a:endParaRPr lang="en-GB">
                        <a:effectLst/>
                      </a:endParaRPr>
                    </a:p>
                  </a:txBody>
                  <a:tcPr anchor="b">
                    <a:solidFill>
                      <a:srgbClr val="0070C0"/>
                    </a:solidFill>
                  </a:tcPr>
                </a:tc>
                <a:tc>
                  <a:txBody>
                    <a:bodyPr/>
                    <a:lstStyle/>
                    <a:p>
                      <a:pPr algn="l" rtl="0" fontAlgn="base"/>
                      <a:r>
                        <a:rPr lang="en-GB" sz="1100" dirty="0">
                          <a:effectLst/>
                        </a:rPr>
                        <a:t>0,027 </a:t>
                      </a:r>
                      <a:endParaRPr lang="en-GB">
                        <a:effectLst/>
                      </a:endParaRPr>
                    </a:p>
                  </a:txBody>
                  <a:tcPr anchor="b">
                    <a:solidFill>
                      <a:srgbClr val="C00000"/>
                    </a:solidFill>
                  </a:tcPr>
                </a:tc>
                <a:extLst>
                  <a:ext uri="{0D108BD9-81ED-4DB2-BD59-A6C34878D82A}">
                    <a16:rowId xmlns:a16="http://schemas.microsoft.com/office/drawing/2014/main" val="1889779731"/>
                  </a:ext>
                </a:extLst>
              </a:tr>
            </a:tbl>
          </a:graphicData>
        </a:graphic>
      </p:graphicFrame>
      <p:graphicFrame>
        <p:nvGraphicFramePr>
          <p:cNvPr id="8" name="Tabella 7">
            <a:extLst>
              <a:ext uri="{FF2B5EF4-FFF2-40B4-BE49-F238E27FC236}">
                <a16:creationId xmlns:a16="http://schemas.microsoft.com/office/drawing/2014/main" id="{40E8A318-7441-417E-BD87-D2434D0F009C}"/>
              </a:ext>
            </a:extLst>
          </p:cNvPr>
          <p:cNvGraphicFramePr>
            <a:graphicFrameLocks noGrp="1"/>
          </p:cNvGraphicFramePr>
          <p:nvPr>
            <p:extLst>
              <p:ext uri="{D42A27DB-BD31-4B8C-83A1-F6EECF244321}">
                <p14:modId xmlns:p14="http://schemas.microsoft.com/office/powerpoint/2010/main" val="479919202"/>
              </p:ext>
            </p:extLst>
          </p:nvPr>
        </p:nvGraphicFramePr>
        <p:xfrm>
          <a:off x="3975237" y="3040380"/>
          <a:ext cx="4817370" cy="777240"/>
        </p:xfrm>
        <a:graphic>
          <a:graphicData uri="http://schemas.openxmlformats.org/drawingml/2006/table">
            <a:tbl>
              <a:tblPr firstRow="1" bandRow="1">
                <a:tableStyleId>{7DF18680-E054-41AD-8BC1-D1AEF772440D}</a:tableStyleId>
              </a:tblPr>
              <a:tblGrid>
                <a:gridCol w="1415103">
                  <a:extLst>
                    <a:ext uri="{9D8B030D-6E8A-4147-A177-3AD203B41FA5}">
                      <a16:colId xmlns:a16="http://schemas.microsoft.com/office/drawing/2014/main" val="2538811923"/>
                    </a:ext>
                  </a:extLst>
                </a:gridCol>
                <a:gridCol w="993581">
                  <a:extLst>
                    <a:ext uri="{9D8B030D-6E8A-4147-A177-3AD203B41FA5}">
                      <a16:colId xmlns:a16="http://schemas.microsoft.com/office/drawing/2014/main" val="2998207296"/>
                    </a:ext>
                  </a:extLst>
                </a:gridCol>
                <a:gridCol w="1204343">
                  <a:extLst>
                    <a:ext uri="{9D8B030D-6E8A-4147-A177-3AD203B41FA5}">
                      <a16:colId xmlns:a16="http://schemas.microsoft.com/office/drawing/2014/main" val="2237796058"/>
                    </a:ext>
                  </a:extLst>
                </a:gridCol>
                <a:gridCol w="1204343">
                  <a:extLst>
                    <a:ext uri="{9D8B030D-6E8A-4147-A177-3AD203B41FA5}">
                      <a16:colId xmlns:a16="http://schemas.microsoft.com/office/drawing/2014/main" val="4117864264"/>
                    </a:ext>
                  </a:extLst>
                </a:gridCol>
              </a:tblGrid>
              <a:tr h="209550">
                <a:tc>
                  <a:txBody>
                    <a:bodyPr/>
                    <a:lstStyle/>
                    <a:p>
                      <a:pPr algn="l" rtl="0" fontAlgn="base"/>
                      <a:r>
                        <a:rPr lang="en-GB" sz="1100" dirty="0">
                          <a:effectLst/>
                        </a:rPr>
                        <a:t>FAMILY 0.40 </a:t>
                      </a:r>
                      <a:endParaRPr lang="en-GB">
                        <a:effectLst/>
                      </a:endParaRPr>
                    </a:p>
                  </a:txBody>
                  <a:tcPr anchor="b">
                    <a:solidFill>
                      <a:schemeClr val="bg1">
                        <a:lumMod val="65000"/>
                      </a:schemeClr>
                    </a:solidFill>
                  </a:tcPr>
                </a:tc>
                <a:tc>
                  <a:txBody>
                    <a:bodyPr/>
                    <a:lstStyle/>
                    <a:p>
                      <a:pPr algn="l" rtl="0" fontAlgn="base"/>
                      <a:r>
                        <a:rPr lang="en-GB" sz="1100" dirty="0">
                          <a:effectLst/>
                        </a:rPr>
                        <a:t>Young 0.50 </a:t>
                      </a:r>
                      <a:endParaRPr lang="en-GB">
                        <a:effectLst/>
                      </a:endParaRPr>
                    </a:p>
                  </a:txBody>
                  <a:tcPr anchor="b">
                    <a:solidFill>
                      <a:schemeClr val="bg1">
                        <a:lumMod val="65000"/>
                      </a:schemeClr>
                    </a:solidFill>
                  </a:tcPr>
                </a:tc>
                <a:tc>
                  <a:txBody>
                    <a:bodyPr/>
                    <a:lstStyle/>
                    <a:p>
                      <a:pPr algn="l" rtl="0" fontAlgn="base"/>
                      <a:r>
                        <a:rPr lang="en-GB" sz="1100" dirty="0">
                          <a:effectLst/>
                        </a:rPr>
                        <a:t>Workers 0.40 </a:t>
                      </a:r>
                      <a:endParaRPr lang="en-GB">
                        <a:effectLst/>
                      </a:endParaRPr>
                    </a:p>
                  </a:txBody>
                  <a:tcPr anchor="b">
                    <a:solidFill>
                      <a:schemeClr val="bg1">
                        <a:lumMod val="65000"/>
                      </a:schemeClr>
                    </a:solidFill>
                  </a:tcPr>
                </a:tc>
                <a:tc>
                  <a:txBody>
                    <a:bodyPr/>
                    <a:lstStyle/>
                    <a:p>
                      <a:pPr algn="l" rtl="0" fontAlgn="base"/>
                      <a:r>
                        <a:rPr lang="en-GB" sz="1100" dirty="0">
                          <a:effectLst/>
                        </a:rPr>
                        <a:t>Retires 0.1 </a:t>
                      </a:r>
                      <a:endParaRPr lang="en-GB">
                        <a:effectLst/>
                      </a:endParaRPr>
                    </a:p>
                  </a:txBody>
                  <a:tcPr anchor="b">
                    <a:solidFill>
                      <a:schemeClr val="bg1">
                        <a:lumMod val="65000"/>
                      </a:schemeClr>
                    </a:solidFill>
                  </a:tcPr>
                </a:tc>
                <a:extLst>
                  <a:ext uri="{0D108BD9-81ED-4DB2-BD59-A6C34878D82A}">
                    <a16:rowId xmlns:a16="http://schemas.microsoft.com/office/drawing/2014/main" val="1160680119"/>
                  </a:ext>
                </a:extLst>
              </a:tr>
              <a:tr h="209550">
                <a:tc>
                  <a:txBody>
                    <a:bodyPr/>
                    <a:lstStyle/>
                    <a:p>
                      <a:pPr algn="l" rtl="0" fontAlgn="base"/>
                      <a:r>
                        <a:rPr lang="en-GB" sz="1100" dirty="0">
                          <a:effectLst/>
                        </a:rPr>
                        <a:t>Richer 0.55 </a:t>
                      </a:r>
                      <a:endParaRPr lang="en-GB">
                        <a:effectLst/>
                      </a:endParaRPr>
                    </a:p>
                  </a:txBody>
                  <a:tcPr anchor="b">
                    <a:solidFill>
                      <a:schemeClr val="bg1">
                        <a:lumMod val="65000"/>
                      </a:schemeClr>
                    </a:solidFill>
                  </a:tcPr>
                </a:tc>
                <a:tc>
                  <a:txBody>
                    <a:bodyPr/>
                    <a:lstStyle/>
                    <a:p>
                      <a:pPr algn="l" rtl="0" fontAlgn="base"/>
                      <a:r>
                        <a:rPr lang="en-GB" sz="1100" dirty="0">
                          <a:effectLst/>
                        </a:rPr>
                        <a:t>0,11 </a:t>
                      </a:r>
                      <a:endParaRPr lang="en-GB">
                        <a:effectLst/>
                      </a:endParaRPr>
                    </a:p>
                  </a:txBody>
                  <a:tcPr anchor="b">
                    <a:solidFill>
                      <a:srgbClr val="0070C0"/>
                    </a:solidFill>
                  </a:tcPr>
                </a:tc>
                <a:tc>
                  <a:txBody>
                    <a:bodyPr/>
                    <a:lstStyle/>
                    <a:p>
                      <a:pPr algn="l" rtl="0" fontAlgn="base"/>
                      <a:r>
                        <a:rPr lang="en-GB" sz="1100" dirty="0">
                          <a:effectLst/>
                        </a:rPr>
                        <a:t>0,088 </a:t>
                      </a:r>
                      <a:endParaRPr lang="en-GB">
                        <a:effectLst/>
                      </a:endParaRPr>
                    </a:p>
                  </a:txBody>
                  <a:tcPr anchor="b">
                    <a:solidFill>
                      <a:srgbClr val="FFC000"/>
                    </a:solidFill>
                  </a:tcPr>
                </a:tc>
                <a:tc>
                  <a:txBody>
                    <a:bodyPr/>
                    <a:lstStyle/>
                    <a:p>
                      <a:pPr algn="l" rtl="0" fontAlgn="base"/>
                      <a:r>
                        <a:rPr lang="en-GB" sz="1100" dirty="0">
                          <a:effectLst/>
                        </a:rPr>
                        <a:t>0,022 </a:t>
                      </a:r>
                      <a:endParaRPr lang="en-GB">
                        <a:effectLst/>
                      </a:endParaRPr>
                    </a:p>
                  </a:txBody>
                  <a:tcPr anchor="b">
                    <a:solidFill>
                      <a:srgbClr val="FFC000"/>
                    </a:solidFill>
                  </a:tcPr>
                </a:tc>
                <a:extLst>
                  <a:ext uri="{0D108BD9-81ED-4DB2-BD59-A6C34878D82A}">
                    <a16:rowId xmlns:a16="http://schemas.microsoft.com/office/drawing/2014/main" val="89364612"/>
                  </a:ext>
                </a:extLst>
              </a:tr>
              <a:tr h="209550">
                <a:tc>
                  <a:txBody>
                    <a:bodyPr/>
                    <a:lstStyle/>
                    <a:p>
                      <a:pPr algn="l" rtl="0" fontAlgn="base"/>
                      <a:r>
                        <a:rPr lang="en-GB" sz="1100" dirty="0">
                          <a:effectLst/>
                        </a:rPr>
                        <a:t>Normal 0.45 </a:t>
                      </a:r>
                      <a:endParaRPr lang="en-GB">
                        <a:effectLst/>
                      </a:endParaRPr>
                    </a:p>
                  </a:txBody>
                  <a:tcPr anchor="b">
                    <a:solidFill>
                      <a:schemeClr val="bg1">
                        <a:lumMod val="65000"/>
                      </a:schemeClr>
                    </a:solidFill>
                  </a:tcPr>
                </a:tc>
                <a:tc>
                  <a:txBody>
                    <a:bodyPr/>
                    <a:lstStyle/>
                    <a:p>
                      <a:pPr algn="l" rtl="0" fontAlgn="base"/>
                      <a:r>
                        <a:rPr lang="en-GB" sz="1100" dirty="0">
                          <a:effectLst/>
                        </a:rPr>
                        <a:t>0,09 </a:t>
                      </a:r>
                      <a:endParaRPr lang="en-GB">
                        <a:effectLst/>
                      </a:endParaRPr>
                    </a:p>
                  </a:txBody>
                  <a:tcPr anchor="b">
                    <a:solidFill>
                      <a:srgbClr val="FFC000"/>
                    </a:solidFill>
                  </a:tcPr>
                </a:tc>
                <a:tc>
                  <a:txBody>
                    <a:bodyPr/>
                    <a:lstStyle/>
                    <a:p>
                      <a:pPr algn="l" rtl="0" fontAlgn="base"/>
                      <a:r>
                        <a:rPr lang="en-GB" sz="1100" dirty="0">
                          <a:effectLst/>
                        </a:rPr>
                        <a:t>0,072 </a:t>
                      </a:r>
                      <a:endParaRPr lang="en-GB">
                        <a:effectLst/>
                      </a:endParaRPr>
                    </a:p>
                  </a:txBody>
                  <a:tcPr anchor="b">
                    <a:solidFill>
                      <a:srgbClr val="FFC000"/>
                    </a:solidFill>
                  </a:tcPr>
                </a:tc>
                <a:tc>
                  <a:txBody>
                    <a:bodyPr/>
                    <a:lstStyle/>
                    <a:p>
                      <a:pPr algn="l" rtl="0" fontAlgn="base"/>
                      <a:r>
                        <a:rPr lang="en-GB" sz="1100" dirty="0">
                          <a:effectLst/>
                        </a:rPr>
                        <a:t>0,018 </a:t>
                      </a:r>
                      <a:endParaRPr lang="en-GB">
                        <a:effectLst/>
                      </a:endParaRPr>
                    </a:p>
                  </a:txBody>
                  <a:tcPr anchor="b">
                    <a:solidFill>
                      <a:srgbClr val="C00000"/>
                    </a:solidFill>
                  </a:tcPr>
                </a:tc>
                <a:extLst>
                  <a:ext uri="{0D108BD9-81ED-4DB2-BD59-A6C34878D82A}">
                    <a16:rowId xmlns:a16="http://schemas.microsoft.com/office/drawing/2014/main" val="2637118799"/>
                  </a:ext>
                </a:extLst>
              </a:tr>
            </a:tbl>
          </a:graphicData>
        </a:graphic>
      </p:graphicFrame>
      <p:sp>
        <p:nvSpPr>
          <p:cNvPr id="9" name="CasellaDiTesto 8">
            <a:extLst>
              <a:ext uri="{FF2B5EF4-FFF2-40B4-BE49-F238E27FC236}">
                <a16:creationId xmlns:a16="http://schemas.microsoft.com/office/drawing/2014/main" id="{E454F37B-78D6-4892-9AAC-7724707FA7E7}"/>
              </a:ext>
            </a:extLst>
          </p:cNvPr>
          <p:cNvSpPr txBox="1"/>
          <p:nvPr/>
        </p:nvSpPr>
        <p:spPr>
          <a:xfrm>
            <a:off x="1547664" y="4190931"/>
            <a:ext cx="532518" cy="307777"/>
          </a:xfrm>
          <a:prstGeom prst="rect">
            <a:avLst/>
          </a:prstGeom>
          <a:noFill/>
        </p:spPr>
        <p:txBody>
          <a:bodyPr wrap="none" rtlCol="0">
            <a:spAutoFit/>
          </a:bodyPr>
          <a:lstStyle/>
          <a:p>
            <a:r>
              <a:rPr lang="it-IT" sz="1400" i="1" dirty="0"/>
              <a:t>0,65</a:t>
            </a:r>
          </a:p>
        </p:txBody>
      </p:sp>
      <p:sp>
        <p:nvSpPr>
          <p:cNvPr id="10" name="CasellaDiTesto 9">
            <a:extLst>
              <a:ext uri="{FF2B5EF4-FFF2-40B4-BE49-F238E27FC236}">
                <a16:creationId xmlns:a16="http://schemas.microsoft.com/office/drawing/2014/main" id="{14234EEC-C2B9-4D67-8FC0-99B9BA5DFABA}"/>
              </a:ext>
            </a:extLst>
          </p:cNvPr>
          <p:cNvSpPr txBox="1"/>
          <p:nvPr/>
        </p:nvSpPr>
        <p:spPr>
          <a:xfrm>
            <a:off x="551190" y="3897735"/>
            <a:ext cx="631904" cy="307777"/>
          </a:xfrm>
          <a:prstGeom prst="rect">
            <a:avLst/>
          </a:prstGeom>
          <a:noFill/>
        </p:spPr>
        <p:txBody>
          <a:bodyPr wrap="none" rtlCol="0">
            <a:spAutoFit/>
          </a:bodyPr>
          <a:lstStyle/>
          <a:p>
            <a:r>
              <a:rPr lang="it-IT" sz="1400" i="1" dirty="0"/>
              <a:t>0,305</a:t>
            </a:r>
          </a:p>
        </p:txBody>
      </p:sp>
      <p:sp>
        <p:nvSpPr>
          <p:cNvPr id="11" name="CasellaDiTesto 10">
            <a:extLst>
              <a:ext uri="{FF2B5EF4-FFF2-40B4-BE49-F238E27FC236}">
                <a16:creationId xmlns:a16="http://schemas.microsoft.com/office/drawing/2014/main" id="{EAC72535-EE37-4773-94D2-3017E33CF5F5}"/>
              </a:ext>
            </a:extLst>
          </p:cNvPr>
          <p:cNvSpPr txBox="1"/>
          <p:nvPr/>
        </p:nvSpPr>
        <p:spPr>
          <a:xfrm>
            <a:off x="971600" y="3260033"/>
            <a:ext cx="631904" cy="307777"/>
          </a:xfrm>
          <a:prstGeom prst="rect">
            <a:avLst/>
          </a:prstGeom>
          <a:noFill/>
        </p:spPr>
        <p:txBody>
          <a:bodyPr wrap="square" rtlCol="0">
            <a:spAutoFit/>
          </a:bodyPr>
          <a:lstStyle/>
          <a:p>
            <a:r>
              <a:rPr lang="it-IT" sz="1400" i="1" dirty="0"/>
              <a:t>0,045</a:t>
            </a:r>
          </a:p>
        </p:txBody>
      </p:sp>
    </p:spTree>
    <p:extLst>
      <p:ext uri="{BB962C8B-B14F-4D97-AF65-F5344CB8AC3E}">
        <p14:creationId xmlns:p14="http://schemas.microsoft.com/office/powerpoint/2010/main" val="187257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p:txBody>
          <a:bodyPr/>
          <a:lstStyle/>
          <a:p>
            <a:r>
              <a:rPr lang="en-GB" dirty="0"/>
              <a:t>Classes: Description</a:t>
            </a: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p:txBody>
          <a:bodyPr/>
          <a:lstStyle/>
          <a:p>
            <a:fld id="{FE575B20-646B-44A6-B32B-8B9F7AC502D9}" type="slidenum">
              <a:rPr lang="it-IT" altLang="en-US" smtClean="0"/>
              <a:pPr/>
              <a:t>5</a:t>
            </a:fld>
            <a:endParaRPr lang="it-IT" altLang="en-US"/>
          </a:p>
        </p:txBody>
      </p:sp>
      <p:sp>
        <p:nvSpPr>
          <p:cNvPr id="10" name="CasellaDiTesto 9">
            <a:extLst>
              <a:ext uri="{FF2B5EF4-FFF2-40B4-BE49-F238E27FC236}">
                <a16:creationId xmlns:a16="http://schemas.microsoft.com/office/drawing/2014/main" id="{5863165D-777F-476B-BEC1-30A5C044953F}"/>
              </a:ext>
            </a:extLst>
          </p:cNvPr>
          <p:cNvSpPr txBox="1"/>
          <p:nvPr/>
        </p:nvSpPr>
        <p:spPr>
          <a:xfrm>
            <a:off x="3200400" y="3200400"/>
            <a:ext cx="2743200" cy="9048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Segoe UI"/>
              <a:cs typeface="Segoe UI"/>
            </a:endParaRPr>
          </a:p>
          <a:p>
            <a:endParaRPr lang="en-US" dirty="0"/>
          </a:p>
        </p:txBody>
      </p:sp>
      <p:sp>
        <p:nvSpPr>
          <p:cNvPr id="9" name="Rettangolo 8">
            <a:extLst>
              <a:ext uri="{FF2B5EF4-FFF2-40B4-BE49-F238E27FC236}">
                <a16:creationId xmlns:a16="http://schemas.microsoft.com/office/drawing/2014/main" id="{E40172AC-CECF-4118-8E92-D0D9648B099B}"/>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3" name="Segnaposto contenuto 2">
            <a:extLst>
              <a:ext uri="{FF2B5EF4-FFF2-40B4-BE49-F238E27FC236}">
                <a16:creationId xmlns:a16="http://schemas.microsoft.com/office/drawing/2014/main" id="{640BAB86-9E99-43A3-892D-60A3970C28A0}"/>
              </a:ext>
            </a:extLst>
          </p:cNvPr>
          <p:cNvSpPr>
            <a:spLocks noGrp="1"/>
          </p:cNvSpPr>
          <p:nvPr>
            <p:ph idx="1"/>
          </p:nvPr>
        </p:nvSpPr>
        <p:spPr>
          <a:xfrm>
            <a:off x="323528" y="1052736"/>
            <a:ext cx="8229600" cy="4953000"/>
          </a:xfrm>
        </p:spPr>
        <p:txBody>
          <a:bodyPr/>
          <a:lstStyle/>
          <a:p>
            <a:pPr>
              <a:buFont typeface="Wingdings" panose="05000000000000000000" pitchFamily="2" charset="2"/>
              <a:buChar char="§"/>
            </a:pPr>
            <a:r>
              <a:rPr lang="en-GB" sz="1400" dirty="0"/>
              <a:t>Giving the same amount of people that visit our Ads in the three classes, the first class will be the one where we expect the most clicks, than comes the second class, and the third.</a:t>
            </a: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chemeClr val="accent6"/>
                </a:solidFill>
              </a:rPr>
              <a:t>1° Class: </a:t>
            </a:r>
            <a:r>
              <a:rPr lang="en-GB" sz="1400" i="1" dirty="0"/>
              <a:t>Young students, young workers or young families with good economic wellness. (Assumption that they will be more interested in our product)</a:t>
            </a:r>
          </a:p>
          <a:p>
            <a:pPr lvl="3"/>
            <a:endParaRPr lang="en-GB" sz="1200" i="1" dirty="0"/>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rgbClr val="FFFF00"/>
                </a:solidFill>
              </a:rPr>
              <a:t>2° Class: </a:t>
            </a:r>
            <a:r>
              <a:rPr lang="en-GB" sz="1400" i="1" dirty="0"/>
              <a:t>Older families or retired couples, less inclined in spending money in a commodity like this product, but still have a good economic situation.</a:t>
            </a:r>
            <a:endParaRPr lang="en-GB" sz="1800" b="1" dirty="0"/>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rgbClr val="C00000"/>
                </a:solidFill>
              </a:rPr>
              <a:t>3° Class: </a:t>
            </a:r>
            <a:r>
              <a:rPr lang="en-GB" sz="1400" i="1" dirty="0"/>
              <a:t>People almost not interested in our product, for interests or less economic availability</a:t>
            </a:r>
            <a:endParaRPr lang="it-IT" sz="1800" dirty="0">
              <a:solidFill>
                <a:srgbClr val="C00000"/>
              </a:solidFill>
            </a:endParaRPr>
          </a:p>
        </p:txBody>
      </p:sp>
    </p:spTree>
    <p:extLst>
      <p:ext uri="{BB962C8B-B14F-4D97-AF65-F5344CB8AC3E}">
        <p14:creationId xmlns:p14="http://schemas.microsoft.com/office/powerpoint/2010/main" val="272250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C2B0E5-7FD8-4889-9206-D213729CB01F}"/>
              </a:ext>
            </a:extLst>
          </p:cNvPr>
          <p:cNvSpPr>
            <a:spLocks noGrp="1"/>
          </p:cNvSpPr>
          <p:nvPr>
            <p:ph type="title"/>
          </p:nvPr>
        </p:nvSpPr>
        <p:spPr/>
        <p:txBody>
          <a:bodyPr/>
          <a:lstStyle/>
          <a:p>
            <a:r>
              <a:rPr lang="en-GB" dirty="0"/>
              <a:t>Sub-Campaign definition</a:t>
            </a:r>
            <a:endParaRPr lang="it-IT" dirty="0"/>
          </a:p>
        </p:txBody>
      </p:sp>
      <p:sp>
        <p:nvSpPr>
          <p:cNvPr id="3" name="Segnaposto contenuto 2">
            <a:extLst>
              <a:ext uri="{FF2B5EF4-FFF2-40B4-BE49-F238E27FC236}">
                <a16:creationId xmlns:a16="http://schemas.microsoft.com/office/drawing/2014/main" id="{6CBDB176-C7EB-4639-907C-D1DA0823559C}"/>
              </a:ext>
            </a:extLst>
          </p:cNvPr>
          <p:cNvSpPr>
            <a:spLocks noGrp="1"/>
          </p:cNvSpPr>
          <p:nvPr>
            <p:ph idx="1"/>
          </p:nvPr>
        </p:nvSpPr>
        <p:spPr/>
        <p:txBody>
          <a:bodyPr/>
          <a:lstStyle/>
          <a:p>
            <a:r>
              <a:rPr lang="en-GB" sz="1800" dirty="0"/>
              <a:t>We have identified 5 different sub-campaigns:</a:t>
            </a:r>
          </a:p>
          <a:p>
            <a:endParaRPr lang="it-IT" sz="1800" dirty="0"/>
          </a:p>
          <a:p>
            <a:pPr lvl="0"/>
            <a:r>
              <a:rPr lang="en-GB" sz="1800" dirty="0"/>
              <a:t>Search advertising:</a:t>
            </a:r>
            <a:endParaRPr lang="it-IT" sz="1800" dirty="0"/>
          </a:p>
          <a:p>
            <a:pPr lvl="1"/>
            <a:r>
              <a:rPr lang="en-GB" sz="1800" b="1" i="1" dirty="0"/>
              <a:t>Google</a:t>
            </a:r>
            <a:endParaRPr lang="it-IT" sz="1800" dirty="0"/>
          </a:p>
          <a:p>
            <a:pPr lvl="1"/>
            <a:r>
              <a:rPr lang="en-GB" sz="1800" b="1" i="1" dirty="0"/>
              <a:t>Bing</a:t>
            </a:r>
          </a:p>
          <a:p>
            <a:pPr lvl="1"/>
            <a:endParaRPr lang="it-IT" sz="1800" dirty="0"/>
          </a:p>
          <a:p>
            <a:pPr lvl="0"/>
            <a:r>
              <a:rPr lang="en-GB" sz="1800" dirty="0"/>
              <a:t>Display Advertising:</a:t>
            </a:r>
            <a:endParaRPr lang="it-IT" sz="1800" dirty="0"/>
          </a:p>
          <a:p>
            <a:pPr lvl="1"/>
            <a:r>
              <a:rPr lang="en-GB" sz="1800" b="1" i="1" dirty="0"/>
              <a:t>YouTube</a:t>
            </a:r>
          </a:p>
          <a:p>
            <a:pPr lvl="1"/>
            <a:endParaRPr lang="it-IT" sz="1800" dirty="0"/>
          </a:p>
          <a:p>
            <a:pPr lvl="0"/>
            <a:r>
              <a:rPr lang="en-GB" sz="1800" dirty="0"/>
              <a:t>Social advertising:</a:t>
            </a:r>
            <a:endParaRPr lang="it-IT" sz="1800" dirty="0"/>
          </a:p>
          <a:p>
            <a:pPr lvl="1"/>
            <a:r>
              <a:rPr lang="en-GB" sz="1800" b="1" i="1" dirty="0"/>
              <a:t>Facebook</a:t>
            </a:r>
            <a:endParaRPr lang="it-IT" sz="1800" dirty="0"/>
          </a:p>
          <a:p>
            <a:pPr lvl="1"/>
            <a:r>
              <a:rPr lang="en-GB" sz="1800" b="1" i="1" dirty="0"/>
              <a:t>Instagram</a:t>
            </a:r>
            <a:endParaRPr lang="it-IT" sz="1800" dirty="0"/>
          </a:p>
          <a:p>
            <a:endParaRPr lang="it-IT" dirty="0"/>
          </a:p>
        </p:txBody>
      </p:sp>
      <p:sp>
        <p:nvSpPr>
          <p:cNvPr id="4" name="Segnaposto numero diapositiva 3">
            <a:extLst>
              <a:ext uri="{FF2B5EF4-FFF2-40B4-BE49-F238E27FC236}">
                <a16:creationId xmlns:a16="http://schemas.microsoft.com/office/drawing/2014/main" id="{748167B4-2B55-4E87-87C7-42700D3C717C}"/>
              </a:ext>
            </a:extLst>
          </p:cNvPr>
          <p:cNvSpPr>
            <a:spLocks noGrp="1"/>
          </p:cNvSpPr>
          <p:nvPr>
            <p:ph type="sldNum" sz="quarter" idx="10"/>
          </p:nvPr>
        </p:nvSpPr>
        <p:spPr/>
        <p:txBody>
          <a:bodyPr/>
          <a:lstStyle/>
          <a:p>
            <a:fld id="{FE575B20-646B-44A6-B32B-8B9F7AC502D9}" type="slidenum">
              <a:rPr lang="it-IT" altLang="en-US" smtClean="0"/>
              <a:pPr/>
              <a:t>6</a:t>
            </a:fld>
            <a:endParaRPr lang="it-IT" altLang="en-US" dirty="0"/>
          </a:p>
        </p:txBody>
      </p:sp>
      <p:pic>
        <p:nvPicPr>
          <p:cNvPr id="5" name="Immagine 4">
            <a:extLst>
              <a:ext uri="{FF2B5EF4-FFF2-40B4-BE49-F238E27FC236}">
                <a16:creationId xmlns:a16="http://schemas.microsoft.com/office/drawing/2014/main" id="{1C6994A4-1E4A-4634-B11E-0DC06EFC3955}"/>
              </a:ext>
            </a:extLst>
          </p:cNvPr>
          <p:cNvPicPr>
            <a:picLocks noChangeAspect="1"/>
          </p:cNvPicPr>
          <p:nvPr/>
        </p:nvPicPr>
        <p:blipFill>
          <a:blip r:embed="rId2"/>
          <a:stretch>
            <a:fillRect/>
          </a:stretch>
        </p:blipFill>
        <p:spPr>
          <a:xfrm>
            <a:off x="4716016" y="1607166"/>
            <a:ext cx="3853235" cy="1580227"/>
          </a:xfrm>
          <a:prstGeom prst="rect">
            <a:avLst/>
          </a:prstGeom>
        </p:spPr>
      </p:pic>
      <p:pic>
        <p:nvPicPr>
          <p:cNvPr id="6" name="Immagine 5">
            <a:extLst>
              <a:ext uri="{FF2B5EF4-FFF2-40B4-BE49-F238E27FC236}">
                <a16:creationId xmlns:a16="http://schemas.microsoft.com/office/drawing/2014/main" id="{80ED687F-AAD4-4872-B269-2BBDC26372D8}"/>
              </a:ext>
            </a:extLst>
          </p:cNvPr>
          <p:cNvPicPr>
            <a:picLocks noChangeAspect="1"/>
          </p:cNvPicPr>
          <p:nvPr/>
        </p:nvPicPr>
        <p:blipFill>
          <a:blip r:embed="rId3"/>
          <a:stretch>
            <a:fillRect/>
          </a:stretch>
        </p:blipFill>
        <p:spPr>
          <a:xfrm>
            <a:off x="4716016" y="3491494"/>
            <a:ext cx="3033713" cy="2533650"/>
          </a:xfrm>
          <a:prstGeom prst="rect">
            <a:avLst/>
          </a:prstGeom>
        </p:spPr>
      </p:pic>
      <p:sp>
        <p:nvSpPr>
          <p:cNvPr id="7" name="Rettangolo 6">
            <a:extLst>
              <a:ext uri="{FF2B5EF4-FFF2-40B4-BE49-F238E27FC236}">
                <a16:creationId xmlns:a16="http://schemas.microsoft.com/office/drawing/2014/main" id="{C9990348-89E0-42FB-ABA4-1E902AF3F9DE}"/>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93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63BB08-3299-4B99-91C1-22016B71F65C}"/>
              </a:ext>
            </a:extLst>
          </p:cNvPr>
          <p:cNvSpPr>
            <a:spLocks noGrp="1"/>
          </p:cNvSpPr>
          <p:nvPr>
            <p:ph type="title"/>
          </p:nvPr>
        </p:nvSpPr>
        <p:spPr>
          <a:xfrm>
            <a:off x="719138" y="260648"/>
            <a:ext cx="6877198" cy="504056"/>
          </a:xfrm>
        </p:spPr>
        <p:txBody>
          <a:bodyPr/>
          <a:lstStyle/>
          <a:p>
            <a:r>
              <a:rPr lang="it-IT" dirty="0" err="1"/>
              <a:t>Average</a:t>
            </a:r>
            <a:r>
              <a:rPr lang="it-IT" dirty="0"/>
              <a:t> </a:t>
            </a:r>
            <a:r>
              <a:rPr lang="it-IT" dirty="0" err="1"/>
              <a:t>daily</a:t>
            </a:r>
            <a:r>
              <a:rPr lang="it-IT" dirty="0"/>
              <a:t> budgets/clicks </a:t>
            </a:r>
            <a:r>
              <a:rPr lang="it-IT" dirty="0" err="1"/>
              <a:t>curves</a:t>
            </a:r>
            <a:r>
              <a:rPr lang="it-IT" dirty="0"/>
              <a:t> </a:t>
            </a:r>
            <a:r>
              <a:rPr lang="it-IT" dirty="0" err="1"/>
              <a:t>assumptions</a:t>
            </a:r>
            <a:endParaRPr lang="it-IT" dirty="0"/>
          </a:p>
        </p:txBody>
      </p:sp>
      <p:sp>
        <p:nvSpPr>
          <p:cNvPr id="3" name="Segnaposto contenuto 2">
            <a:extLst>
              <a:ext uri="{FF2B5EF4-FFF2-40B4-BE49-F238E27FC236}">
                <a16:creationId xmlns:a16="http://schemas.microsoft.com/office/drawing/2014/main" id="{1BA00FF9-B7D8-412A-975D-D6C64897A38A}"/>
              </a:ext>
            </a:extLst>
          </p:cNvPr>
          <p:cNvSpPr>
            <a:spLocks noGrp="1"/>
          </p:cNvSpPr>
          <p:nvPr>
            <p:ph idx="1"/>
          </p:nvPr>
        </p:nvSpPr>
        <p:spPr/>
        <p:txBody>
          <a:bodyPr/>
          <a:lstStyle/>
          <a:p>
            <a:endParaRPr lang="it-IT" sz="1600" dirty="0"/>
          </a:p>
          <a:p>
            <a:r>
              <a:rPr lang="it-IT" sz="1600" dirty="0"/>
              <a:t>Three </a:t>
            </a:r>
            <a:r>
              <a:rPr lang="it-IT" sz="1600" dirty="0" err="1"/>
              <a:t>levels</a:t>
            </a:r>
            <a:r>
              <a:rPr lang="it-IT" sz="1600" dirty="0"/>
              <a:t> of maximum clicks </a:t>
            </a:r>
            <a:r>
              <a:rPr lang="it-IT" sz="1600" dirty="0" err="1"/>
              <a:t>limit</a:t>
            </a:r>
            <a:r>
              <a:rPr lang="it-IT" sz="1600" dirty="0"/>
              <a:t>, due to the </a:t>
            </a:r>
            <a:r>
              <a:rPr lang="it-IT" sz="1600" dirty="0" err="1"/>
              <a:t>auction</a:t>
            </a:r>
            <a:r>
              <a:rPr lang="it-IT" sz="1600" dirty="0"/>
              <a:t> </a:t>
            </a:r>
            <a:r>
              <a:rPr lang="it-IT" sz="1600" dirty="0" err="1"/>
              <a:t>mechanism</a:t>
            </a:r>
            <a:r>
              <a:rPr lang="it-IT" sz="1600" dirty="0"/>
              <a:t>:</a:t>
            </a:r>
          </a:p>
          <a:p>
            <a:endParaRPr lang="it-IT" sz="1600" dirty="0"/>
          </a:p>
          <a:p>
            <a:pPr lvl="1"/>
            <a:r>
              <a:rPr lang="it-IT" sz="1600" b="1" dirty="0"/>
              <a:t>High</a:t>
            </a:r>
            <a:r>
              <a:rPr lang="it-IT" sz="1600" dirty="0"/>
              <a:t> = 90 clicks</a:t>
            </a:r>
          </a:p>
          <a:p>
            <a:pPr lvl="1"/>
            <a:r>
              <a:rPr lang="it-IT" sz="1600" b="1" dirty="0"/>
              <a:t>Medium</a:t>
            </a:r>
            <a:r>
              <a:rPr lang="it-IT" sz="1600" dirty="0"/>
              <a:t> = 60 clicks</a:t>
            </a:r>
          </a:p>
          <a:p>
            <a:pPr lvl="1"/>
            <a:r>
              <a:rPr lang="it-IT" sz="1600" b="1" dirty="0"/>
              <a:t>Low</a:t>
            </a:r>
            <a:r>
              <a:rPr lang="it-IT" sz="1600" dirty="0"/>
              <a:t> = 40 clicks</a:t>
            </a:r>
          </a:p>
          <a:p>
            <a:pPr indent="-285750">
              <a:buFont typeface="Arial" panose="020B0604020202020204" pitchFamily="34" charset="0"/>
              <a:buChar char="•"/>
            </a:pPr>
            <a:endParaRPr lang="it-IT" sz="1600" dirty="0"/>
          </a:p>
          <a:p>
            <a:pPr indent="-285750">
              <a:buFont typeface="Arial" panose="020B0604020202020204" pitchFamily="34" charset="0"/>
              <a:buChar char="•"/>
            </a:pPr>
            <a:endParaRPr lang="it-IT" sz="1600" dirty="0"/>
          </a:p>
          <a:p>
            <a:pPr indent="-285750">
              <a:buFont typeface="Arial" panose="020B0604020202020204" pitchFamily="34" charset="0"/>
              <a:buChar char="•"/>
            </a:pPr>
            <a:r>
              <a:rPr lang="it-IT" sz="1600" dirty="0" err="1"/>
              <a:t>We</a:t>
            </a:r>
            <a:r>
              <a:rPr lang="it-IT" sz="1600" dirty="0"/>
              <a:t> </a:t>
            </a:r>
            <a:r>
              <a:rPr lang="it-IT" sz="1600" dirty="0" err="1"/>
              <a:t>have</a:t>
            </a:r>
            <a:r>
              <a:rPr lang="it-IT" sz="1600" dirty="0"/>
              <a:t> </a:t>
            </a:r>
            <a:r>
              <a:rPr lang="it-IT" sz="1600" dirty="0" err="1"/>
              <a:t>used</a:t>
            </a:r>
            <a:r>
              <a:rPr lang="it-IT" sz="1600" dirty="0"/>
              <a:t> a </a:t>
            </a:r>
            <a:r>
              <a:rPr lang="it-IT" sz="1600" dirty="0" err="1"/>
              <a:t>composition</a:t>
            </a:r>
            <a:r>
              <a:rPr lang="it-IT" sz="1600" dirty="0"/>
              <a:t> of </a:t>
            </a:r>
            <a:r>
              <a:rPr lang="it-IT" sz="1600" b="1" i="1" dirty="0" err="1"/>
              <a:t>sigmoid</a:t>
            </a:r>
            <a:r>
              <a:rPr lang="it-IT" sz="1600" b="1" i="1" dirty="0"/>
              <a:t> </a:t>
            </a:r>
            <a:r>
              <a:rPr lang="it-IT" sz="1600" b="1" i="1" dirty="0" err="1"/>
              <a:t>function</a:t>
            </a:r>
            <a:r>
              <a:rPr lang="it-IT" sz="1600" b="1" i="1" dirty="0"/>
              <a:t> </a:t>
            </a:r>
            <a:r>
              <a:rPr lang="it-IT" sz="1600" dirty="0"/>
              <a:t>(</a:t>
            </a:r>
            <a:r>
              <a:rPr lang="it-IT" sz="1600" dirty="0" err="1"/>
              <a:t>taking</a:t>
            </a:r>
            <a:r>
              <a:rPr lang="it-IT" sz="1600" dirty="0"/>
              <a:t> just the positive part) to estimate the </a:t>
            </a:r>
            <a:r>
              <a:rPr lang="it-IT" sz="1600" dirty="0" err="1"/>
              <a:t>behaviour</a:t>
            </a:r>
            <a:r>
              <a:rPr lang="it-IT" sz="1600" dirty="0"/>
              <a:t> of the </a:t>
            </a:r>
            <a:r>
              <a:rPr lang="it-IT" sz="1600" dirty="0" err="1"/>
              <a:t>real</a:t>
            </a:r>
            <a:r>
              <a:rPr lang="it-IT" sz="1600" dirty="0"/>
              <a:t> world </a:t>
            </a:r>
            <a:r>
              <a:rPr lang="it-IT" sz="1600" dirty="0" err="1"/>
              <a:t>curves</a:t>
            </a:r>
            <a:r>
              <a:rPr lang="it-IT" sz="1600" dirty="0"/>
              <a:t>.</a:t>
            </a:r>
          </a:p>
          <a:p>
            <a:pPr indent="-285750">
              <a:buFont typeface="Arial" panose="020B0604020202020204" pitchFamily="34" charset="0"/>
              <a:buChar char="•"/>
            </a:pPr>
            <a:endParaRPr lang="it-IT" sz="1600" dirty="0"/>
          </a:p>
          <a:p>
            <a:pPr indent="-285750">
              <a:buFont typeface="Arial" panose="020B0604020202020204" pitchFamily="34" charset="0"/>
              <a:buChar char="•"/>
            </a:pPr>
            <a:endParaRPr lang="it-IT" sz="1600" dirty="0"/>
          </a:p>
          <a:p>
            <a:pPr indent="-285750">
              <a:buFont typeface="Arial" panose="020B0604020202020204" pitchFamily="34" charset="0"/>
              <a:buChar char="•"/>
            </a:pPr>
            <a:r>
              <a:rPr lang="it-IT" sz="1600" dirty="0"/>
              <a:t>Once </a:t>
            </a:r>
            <a:r>
              <a:rPr lang="it-IT" sz="1600" dirty="0" err="1"/>
              <a:t>generated</a:t>
            </a:r>
            <a:r>
              <a:rPr lang="it-IT" sz="1600" dirty="0"/>
              <a:t> </a:t>
            </a:r>
            <a:r>
              <a:rPr lang="it-IT" sz="1600" dirty="0" err="1"/>
              <a:t>all</a:t>
            </a:r>
            <a:r>
              <a:rPr lang="it-IT" sz="1600" dirty="0"/>
              <a:t> the </a:t>
            </a:r>
            <a:r>
              <a:rPr lang="it-IT" sz="1600" dirty="0" err="1"/>
              <a:t>curves</a:t>
            </a:r>
            <a:r>
              <a:rPr lang="it-IT" sz="1600" dirty="0"/>
              <a:t> for a sub-</a:t>
            </a:r>
            <a:r>
              <a:rPr lang="it-IT" sz="1600" dirty="0" err="1"/>
              <a:t>campaign</a:t>
            </a:r>
            <a:r>
              <a:rPr lang="it-IT" sz="1600" dirty="0"/>
              <a:t>, the </a:t>
            </a:r>
            <a:r>
              <a:rPr lang="it-IT" sz="1600" i="1" dirty="0" err="1"/>
              <a:t>aggregated</a:t>
            </a:r>
            <a:r>
              <a:rPr lang="it-IT" sz="1600" dirty="0"/>
              <a:t> one </a:t>
            </a:r>
            <a:r>
              <a:rPr lang="it-IT" sz="1600" dirty="0" err="1"/>
              <a:t>is</a:t>
            </a:r>
            <a:r>
              <a:rPr lang="it-IT" sz="1600" dirty="0"/>
              <a:t> </a:t>
            </a:r>
            <a:r>
              <a:rPr lang="it-IT" sz="1600" dirty="0" err="1"/>
              <a:t>achieved</a:t>
            </a:r>
            <a:r>
              <a:rPr lang="it-IT" sz="1600" dirty="0"/>
              <a:t> by </a:t>
            </a:r>
            <a:r>
              <a:rPr lang="it-IT" sz="1600" i="1" dirty="0" err="1"/>
              <a:t>weighted</a:t>
            </a:r>
            <a:r>
              <a:rPr lang="it-IT" sz="1600" i="1" dirty="0"/>
              <a:t> </a:t>
            </a:r>
            <a:r>
              <a:rPr lang="it-IT" sz="1600" i="1" dirty="0" err="1"/>
              <a:t>average</a:t>
            </a:r>
            <a:r>
              <a:rPr lang="it-IT" sz="1600" i="1" dirty="0"/>
              <a:t> </a:t>
            </a:r>
            <a:r>
              <a:rPr lang="it-IT" sz="1600" dirty="0" err="1"/>
              <a:t>between</a:t>
            </a:r>
            <a:r>
              <a:rPr lang="it-IT" sz="1600" dirty="0"/>
              <a:t> the </a:t>
            </a:r>
            <a:r>
              <a:rPr lang="it-IT" sz="1600" dirty="0" err="1"/>
              <a:t>three</a:t>
            </a:r>
            <a:r>
              <a:rPr lang="it-IT" sz="1600" dirty="0"/>
              <a:t> class, </a:t>
            </a:r>
            <a:r>
              <a:rPr lang="it-IT" sz="1600" dirty="0" err="1"/>
              <a:t>according</a:t>
            </a:r>
            <a:r>
              <a:rPr lang="it-IT" sz="1600" dirty="0"/>
              <a:t> to the </a:t>
            </a:r>
            <a:r>
              <a:rPr lang="it-IT" sz="1600" dirty="0" err="1"/>
              <a:t>probability</a:t>
            </a:r>
            <a:r>
              <a:rPr lang="it-IT" sz="1600" dirty="0"/>
              <a:t> of </a:t>
            </a:r>
            <a:r>
              <a:rPr lang="it-IT" sz="1600" dirty="0" err="1"/>
              <a:t>belonging</a:t>
            </a:r>
            <a:r>
              <a:rPr lang="it-IT" sz="1600" dirty="0"/>
              <a:t> to </a:t>
            </a:r>
            <a:r>
              <a:rPr lang="it-IT" sz="1600" dirty="0" err="1"/>
              <a:t>each</a:t>
            </a:r>
            <a:r>
              <a:rPr lang="it-IT" sz="1600" dirty="0"/>
              <a:t> class.</a:t>
            </a:r>
          </a:p>
          <a:p>
            <a:pPr marL="57150" indent="0"/>
            <a:endParaRPr lang="it-IT" sz="1600" dirty="0"/>
          </a:p>
        </p:txBody>
      </p:sp>
      <p:sp>
        <p:nvSpPr>
          <p:cNvPr id="4" name="Segnaposto numero diapositiva 3">
            <a:extLst>
              <a:ext uri="{FF2B5EF4-FFF2-40B4-BE49-F238E27FC236}">
                <a16:creationId xmlns:a16="http://schemas.microsoft.com/office/drawing/2014/main" id="{6ACDC5C1-C606-4E42-83BC-DBF6B4903001}"/>
              </a:ext>
            </a:extLst>
          </p:cNvPr>
          <p:cNvSpPr>
            <a:spLocks noGrp="1"/>
          </p:cNvSpPr>
          <p:nvPr>
            <p:ph type="sldNum" sz="quarter" idx="10"/>
          </p:nvPr>
        </p:nvSpPr>
        <p:spPr/>
        <p:txBody>
          <a:bodyPr/>
          <a:lstStyle/>
          <a:p>
            <a:fld id="{FE575B20-646B-44A6-B32B-8B9F7AC502D9}" type="slidenum">
              <a:rPr lang="it-IT" altLang="en-US" smtClean="0"/>
              <a:pPr/>
              <a:t>7</a:t>
            </a:fld>
            <a:endParaRPr lang="it-IT" altLang="en-US" dirty="0"/>
          </a:p>
        </p:txBody>
      </p:sp>
      <p:sp>
        <p:nvSpPr>
          <p:cNvPr id="5" name="Rettangolo 4">
            <a:extLst>
              <a:ext uri="{FF2B5EF4-FFF2-40B4-BE49-F238E27FC236}">
                <a16:creationId xmlns:a16="http://schemas.microsoft.com/office/drawing/2014/main" id="{0D1340B7-DFDC-476D-805C-BC8CE2EA3909}"/>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64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B4851-2CB6-4653-95E7-84A20052C3F0}"/>
              </a:ext>
            </a:extLst>
          </p:cNvPr>
          <p:cNvSpPr>
            <a:spLocks noGrp="1"/>
          </p:cNvSpPr>
          <p:nvPr>
            <p:ph type="title"/>
          </p:nvPr>
        </p:nvSpPr>
        <p:spPr/>
        <p:txBody>
          <a:bodyPr/>
          <a:lstStyle/>
          <a:p>
            <a:r>
              <a:rPr lang="it-IT" dirty="0" err="1"/>
              <a:t>Curves</a:t>
            </a:r>
            <a:r>
              <a:rPr lang="it-IT" dirty="0"/>
              <a:t> </a:t>
            </a:r>
            <a:r>
              <a:rPr lang="it-IT" dirty="0" err="1"/>
              <a:t>aggregation</a:t>
            </a:r>
            <a:r>
              <a:rPr lang="it-IT" dirty="0"/>
              <a:t>: Google sub-</a:t>
            </a:r>
            <a:r>
              <a:rPr lang="it-IT" dirty="0" err="1"/>
              <a:t>campaign</a:t>
            </a:r>
            <a:endParaRPr lang="it-IT" dirty="0"/>
          </a:p>
        </p:txBody>
      </p:sp>
      <p:sp>
        <p:nvSpPr>
          <p:cNvPr id="3" name="Segnaposto contenuto 2">
            <a:extLst>
              <a:ext uri="{FF2B5EF4-FFF2-40B4-BE49-F238E27FC236}">
                <a16:creationId xmlns:a16="http://schemas.microsoft.com/office/drawing/2014/main" id="{5688D4DD-59AF-42B6-80AC-0DBA123E908B}"/>
              </a:ext>
            </a:extLst>
          </p:cNvPr>
          <p:cNvSpPr>
            <a:spLocks noGrp="1"/>
          </p:cNvSpPr>
          <p:nvPr>
            <p:ph idx="1"/>
          </p:nvPr>
        </p:nvSpPr>
        <p:spPr>
          <a:xfrm>
            <a:off x="719138" y="1066800"/>
            <a:ext cx="5797078" cy="244475"/>
          </a:xfrm>
        </p:spPr>
        <p:txBody>
          <a:bodyPr/>
          <a:lstStyle/>
          <a:p>
            <a:r>
              <a:rPr lang="it-IT" sz="1800" dirty="0" err="1"/>
              <a:t>These</a:t>
            </a:r>
            <a:r>
              <a:rPr lang="it-IT" sz="1800" dirty="0"/>
              <a:t> are the </a:t>
            </a:r>
            <a:r>
              <a:rPr lang="it-IT" sz="1800" dirty="0" err="1"/>
              <a:t>three</a:t>
            </a:r>
            <a:r>
              <a:rPr lang="it-IT" sz="1800" dirty="0"/>
              <a:t> </a:t>
            </a:r>
            <a:r>
              <a:rPr lang="it-IT" sz="1800" dirty="0" err="1"/>
              <a:t>curves</a:t>
            </a:r>
            <a:r>
              <a:rPr lang="it-IT" sz="1800" dirty="0"/>
              <a:t> for the </a:t>
            </a:r>
            <a:r>
              <a:rPr lang="it-IT" sz="1800" dirty="0" err="1"/>
              <a:t>google</a:t>
            </a:r>
            <a:r>
              <a:rPr lang="it-IT" sz="1800" dirty="0"/>
              <a:t> sub-</a:t>
            </a:r>
            <a:r>
              <a:rPr lang="it-IT" sz="1800" dirty="0" err="1"/>
              <a:t>campaign</a:t>
            </a:r>
            <a:r>
              <a:rPr lang="it-IT" sz="1800" dirty="0"/>
              <a:t>:</a:t>
            </a:r>
          </a:p>
          <a:p>
            <a:pPr marL="457200" lvl="1" indent="0">
              <a:buNone/>
            </a:pPr>
            <a:r>
              <a:rPr lang="it-IT" dirty="0"/>
              <a:t>	</a:t>
            </a:r>
          </a:p>
        </p:txBody>
      </p:sp>
      <p:sp>
        <p:nvSpPr>
          <p:cNvPr id="4" name="Segnaposto numero diapositiva 3">
            <a:extLst>
              <a:ext uri="{FF2B5EF4-FFF2-40B4-BE49-F238E27FC236}">
                <a16:creationId xmlns:a16="http://schemas.microsoft.com/office/drawing/2014/main" id="{2A4F911E-DC7B-4D36-ABE0-C7921CA03D96}"/>
              </a:ext>
            </a:extLst>
          </p:cNvPr>
          <p:cNvSpPr>
            <a:spLocks noGrp="1"/>
          </p:cNvSpPr>
          <p:nvPr>
            <p:ph type="sldNum" sz="quarter" idx="10"/>
          </p:nvPr>
        </p:nvSpPr>
        <p:spPr/>
        <p:txBody>
          <a:bodyPr/>
          <a:lstStyle/>
          <a:p>
            <a:fld id="{FE575B20-646B-44A6-B32B-8B9F7AC502D9}" type="slidenum">
              <a:rPr lang="it-IT" altLang="en-US" smtClean="0"/>
              <a:pPr/>
              <a:t>8</a:t>
            </a:fld>
            <a:endParaRPr lang="it-IT" altLang="en-US" dirty="0"/>
          </a:p>
        </p:txBody>
      </p:sp>
      <p:sp>
        <p:nvSpPr>
          <p:cNvPr id="5" name="Rettangolo 4">
            <a:extLst>
              <a:ext uri="{FF2B5EF4-FFF2-40B4-BE49-F238E27FC236}">
                <a16:creationId xmlns:a16="http://schemas.microsoft.com/office/drawing/2014/main" id="{49675955-2DE1-44D3-9C18-6F5A342FE206}"/>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5A837E41-4339-41DA-896D-9E7ECF5317CE}"/>
              </a:ext>
            </a:extLst>
          </p:cNvPr>
          <p:cNvPicPr>
            <a:picLocks noChangeAspect="1"/>
          </p:cNvPicPr>
          <p:nvPr/>
        </p:nvPicPr>
        <p:blipFill>
          <a:blip r:embed="rId2"/>
          <a:stretch>
            <a:fillRect/>
          </a:stretch>
        </p:blipFill>
        <p:spPr>
          <a:xfrm>
            <a:off x="827584" y="1735994"/>
            <a:ext cx="2341508" cy="1482204"/>
          </a:xfrm>
          <a:prstGeom prst="rect">
            <a:avLst/>
          </a:prstGeom>
        </p:spPr>
      </p:pic>
      <p:pic>
        <p:nvPicPr>
          <p:cNvPr id="7" name="Immagine 6">
            <a:extLst>
              <a:ext uri="{FF2B5EF4-FFF2-40B4-BE49-F238E27FC236}">
                <a16:creationId xmlns:a16="http://schemas.microsoft.com/office/drawing/2014/main" id="{60E92C9F-F938-48AC-93EF-78DE9296BBF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3873857"/>
            <a:ext cx="2341508" cy="1482204"/>
          </a:xfrm>
          <a:prstGeom prst="rect">
            <a:avLst/>
          </a:prstGeom>
          <a:noFill/>
          <a:ln>
            <a:noFill/>
          </a:ln>
        </p:spPr>
      </p:pic>
      <p:pic>
        <p:nvPicPr>
          <p:cNvPr id="8" name="Immagine 7">
            <a:extLst>
              <a:ext uri="{FF2B5EF4-FFF2-40B4-BE49-F238E27FC236}">
                <a16:creationId xmlns:a16="http://schemas.microsoft.com/office/drawing/2014/main" id="{BF982826-8C06-4943-9497-5D4B78D5CE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93964" y="1735993"/>
            <a:ext cx="2341508" cy="1482205"/>
          </a:xfrm>
          <a:prstGeom prst="rect">
            <a:avLst/>
          </a:prstGeom>
          <a:noFill/>
          <a:ln>
            <a:noFill/>
          </a:ln>
        </p:spPr>
      </p:pic>
      <p:pic>
        <p:nvPicPr>
          <p:cNvPr id="9" name="Immagine 8">
            <a:extLst>
              <a:ext uri="{FF2B5EF4-FFF2-40B4-BE49-F238E27FC236}">
                <a16:creationId xmlns:a16="http://schemas.microsoft.com/office/drawing/2014/main" id="{F039869D-193A-411C-9DDD-FE7F917568F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315223" y="3586407"/>
            <a:ext cx="4165048" cy="2658909"/>
          </a:xfrm>
          <a:prstGeom prst="rect">
            <a:avLst/>
          </a:prstGeom>
          <a:noFill/>
          <a:ln>
            <a:noFill/>
          </a:ln>
        </p:spPr>
      </p:pic>
      <p:sp>
        <p:nvSpPr>
          <p:cNvPr id="10" name="CasellaDiTesto 9">
            <a:extLst>
              <a:ext uri="{FF2B5EF4-FFF2-40B4-BE49-F238E27FC236}">
                <a16:creationId xmlns:a16="http://schemas.microsoft.com/office/drawing/2014/main" id="{D0016BFB-57F4-48FD-AAF3-7A435D4D1337}"/>
              </a:ext>
            </a:extLst>
          </p:cNvPr>
          <p:cNvSpPr txBox="1"/>
          <p:nvPr/>
        </p:nvSpPr>
        <p:spPr>
          <a:xfrm>
            <a:off x="740280" y="1474384"/>
            <a:ext cx="1173718" cy="261610"/>
          </a:xfrm>
          <a:prstGeom prst="rect">
            <a:avLst/>
          </a:prstGeom>
          <a:noFill/>
        </p:spPr>
        <p:txBody>
          <a:bodyPr wrap="none" rtlCol="0">
            <a:spAutoFit/>
          </a:bodyPr>
          <a:lstStyle/>
          <a:p>
            <a:r>
              <a:rPr lang="it-IT" sz="1100" dirty="0"/>
              <a:t>Google 1° class</a:t>
            </a:r>
          </a:p>
        </p:txBody>
      </p:sp>
      <p:sp>
        <p:nvSpPr>
          <p:cNvPr id="11" name="CasellaDiTesto 10">
            <a:extLst>
              <a:ext uri="{FF2B5EF4-FFF2-40B4-BE49-F238E27FC236}">
                <a16:creationId xmlns:a16="http://schemas.microsoft.com/office/drawing/2014/main" id="{A3DAED15-B5EF-4DE7-8C0B-42A8E86787C9}"/>
              </a:ext>
            </a:extLst>
          </p:cNvPr>
          <p:cNvSpPr txBox="1"/>
          <p:nvPr/>
        </p:nvSpPr>
        <p:spPr>
          <a:xfrm>
            <a:off x="4273172" y="1474384"/>
            <a:ext cx="1173719" cy="261610"/>
          </a:xfrm>
          <a:prstGeom prst="rect">
            <a:avLst/>
          </a:prstGeom>
          <a:noFill/>
        </p:spPr>
        <p:txBody>
          <a:bodyPr wrap="none" rtlCol="0">
            <a:spAutoFit/>
          </a:bodyPr>
          <a:lstStyle/>
          <a:p>
            <a:r>
              <a:rPr lang="it-IT" sz="1100" dirty="0"/>
              <a:t>Google 2° class</a:t>
            </a:r>
          </a:p>
        </p:txBody>
      </p:sp>
      <p:sp>
        <p:nvSpPr>
          <p:cNvPr id="12" name="CasellaDiTesto 11">
            <a:extLst>
              <a:ext uri="{FF2B5EF4-FFF2-40B4-BE49-F238E27FC236}">
                <a16:creationId xmlns:a16="http://schemas.microsoft.com/office/drawing/2014/main" id="{CF41300F-33B6-4E11-97F0-EDE9E538128D}"/>
              </a:ext>
            </a:extLst>
          </p:cNvPr>
          <p:cNvSpPr txBox="1"/>
          <p:nvPr/>
        </p:nvSpPr>
        <p:spPr>
          <a:xfrm>
            <a:off x="740280" y="3612247"/>
            <a:ext cx="1173719" cy="261610"/>
          </a:xfrm>
          <a:prstGeom prst="rect">
            <a:avLst/>
          </a:prstGeom>
          <a:noFill/>
        </p:spPr>
        <p:txBody>
          <a:bodyPr wrap="none" rtlCol="0">
            <a:spAutoFit/>
          </a:bodyPr>
          <a:lstStyle/>
          <a:p>
            <a:r>
              <a:rPr lang="it-IT" sz="1100" dirty="0"/>
              <a:t>Google 3° class</a:t>
            </a:r>
          </a:p>
        </p:txBody>
      </p:sp>
      <p:sp>
        <p:nvSpPr>
          <p:cNvPr id="13" name="CasellaDiTesto 12">
            <a:extLst>
              <a:ext uri="{FF2B5EF4-FFF2-40B4-BE49-F238E27FC236}">
                <a16:creationId xmlns:a16="http://schemas.microsoft.com/office/drawing/2014/main" id="{4157E6AE-0EC4-4148-9AB1-55DCE74217A9}"/>
              </a:ext>
            </a:extLst>
          </p:cNvPr>
          <p:cNvSpPr txBox="1"/>
          <p:nvPr/>
        </p:nvSpPr>
        <p:spPr>
          <a:xfrm>
            <a:off x="4273172" y="3357625"/>
            <a:ext cx="1391728" cy="261610"/>
          </a:xfrm>
          <a:prstGeom prst="rect">
            <a:avLst/>
          </a:prstGeom>
          <a:noFill/>
        </p:spPr>
        <p:txBody>
          <a:bodyPr wrap="none" rtlCol="0">
            <a:spAutoFit/>
          </a:bodyPr>
          <a:lstStyle/>
          <a:p>
            <a:r>
              <a:rPr lang="it-IT" sz="1100" dirty="0"/>
              <a:t>Google </a:t>
            </a:r>
            <a:r>
              <a:rPr lang="it-IT" sz="1100" dirty="0" err="1"/>
              <a:t>aggregated</a:t>
            </a:r>
            <a:endParaRPr lang="it-IT" sz="1100" dirty="0"/>
          </a:p>
        </p:txBody>
      </p:sp>
    </p:spTree>
    <p:extLst>
      <p:ext uri="{BB962C8B-B14F-4D97-AF65-F5344CB8AC3E}">
        <p14:creationId xmlns:p14="http://schemas.microsoft.com/office/powerpoint/2010/main" val="59353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763688" y="4581128"/>
            <a:ext cx="6248400" cy="815608"/>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CGPTS</a:t>
            </a:r>
            <a:endParaRPr lang="it-IT" dirty="0"/>
          </a:p>
          <a:p>
            <a:pPr algn="l">
              <a:spcBef>
                <a:spcPct val="50000"/>
              </a:spcBef>
            </a:pPr>
            <a:r>
              <a:rPr lang="it-IT" sz="1400" b="1" dirty="0" err="1">
                <a:solidFill>
                  <a:srgbClr val="003F6E"/>
                </a:solidFill>
                <a:latin typeface="Arial"/>
                <a:cs typeface="Arial"/>
              </a:rPr>
              <a:t>Combinatorial</a:t>
            </a:r>
            <a:r>
              <a:rPr lang="it-IT" sz="1400" b="1" dirty="0">
                <a:solidFill>
                  <a:srgbClr val="003F6E"/>
                </a:solidFill>
                <a:latin typeface="Arial"/>
                <a:cs typeface="Arial"/>
              </a:rPr>
              <a:t> </a:t>
            </a:r>
            <a:r>
              <a:rPr lang="it-IT" sz="1400" b="1" dirty="0" err="1">
                <a:solidFill>
                  <a:srgbClr val="003F6E"/>
                </a:solidFill>
                <a:latin typeface="Arial"/>
                <a:cs typeface="Arial"/>
              </a:rPr>
              <a:t>Gaussian</a:t>
            </a:r>
            <a:r>
              <a:rPr lang="it-IT" sz="1400" b="1" dirty="0">
                <a:solidFill>
                  <a:srgbClr val="003F6E"/>
                </a:solidFill>
                <a:latin typeface="Arial"/>
                <a:cs typeface="Arial"/>
              </a:rPr>
              <a:t> </a:t>
            </a:r>
            <a:r>
              <a:rPr lang="it-IT" sz="1400" b="1" dirty="0" err="1">
                <a:solidFill>
                  <a:srgbClr val="003F6E"/>
                </a:solidFill>
                <a:latin typeface="Arial"/>
                <a:cs typeface="Arial"/>
              </a:rPr>
              <a:t>Process</a:t>
            </a:r>
            <a:r>
              <a:rPr lang="it-IT" sz="1400" b="1" dirty="0">
                <a:solidFill>
                  <a:srgbClr val="003F6E"/>
                </a:solidFill>
                <a:latin typeface="Arial"/>
                <a:cs typeface="Arial"/>
              </a:rPr>
              <a:t> Thompson Sampling</a:t>
            </a:r>
          </a:p>
        </p:txBody>
      </p:sp>
    </p:spTree>
    <p:extLst>
      <p:ext uri="{BB962C8B-B14F-4D97-AF65-F5344CB8AC3E}">
        <p14:creationId xmlns:p14="http://schemas.microsoft.com/office/powerpoint/2010/main" val="285694480"/>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4892</TotalTime>
  <Words>1106</Words>
  <Application>Microsoft Office PowerPoint</Application>
  <PresentationFormat>Presentazione su schermo (4:3)</PresentationFormat>
  <Paragraphs>223</Paragraphs>
  <Slides>22</Slides>
  <Notes>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22</vt:i4>
      </vt:variant>
    </vt:vector>
  </HeadingPairs>
  <TitlesOfParts>
    <vt:vector size="29" baseType="lpstr">
      <vt:lpstr>Arial</vt:lpstr>
      <vt:lpstr>Calibri</vt:lpstr>
      <vt:lpstr>Minion Web</vt:lpstr>
      <vt:lpstr>Segoe UI</vt:lpstr>
      <vt:lpstr>Times</vt:lpstr>
      <vt:lpstr>Wingdings</vt:lpstr>
      <vt:lpstr>Struttura predefinita</vt:lpstr>
      <vt:lpstr>Presentazione standard di PowerPoint</vt:lpstr>
      <vt:lpstr>Outline</vt:lpstr>
      <vt:lpstr>Which product?</vt:lpstr>
      <vt:lpstr>Classes: Features</vt:lpstr>
      <vt:lpstr>Classes: Description</vt:lpstr>
      <vt:lpstr>Sub-Campaign definition</vt:lpstr>
      <vt:lpstr>Average daily budgets/clicks curves assumptions</vt:lpstr>
      <vt:lpstr>Curves aggregation: Google sub-campaign</vt:lpstr>
      <vt:lpstr>Presentazione standard di PowerPoint</vt:lpstr>
      <vt:lpstr>Combinatorial Algorithm</vt:lpstr>
      <vt:lpstr>CGPTS settings &amp; result</vt:lpstr>
      <vt:lpstr>CGPTS : Graphs</vt:lpstr>
      <vt:lpstr>Average regression error of GPs</vt:lpstr>
      <vt:lpstr>CGP-TS allowing 0-Budget sub-campaign</vt:lpstr>
      <vt:lpstr>CGP-TS: 0-Budget vs nonZero-Budget</vt:lpstr>
      <vt:lpstr>CGPTS vs CGTS</vt:lpstr>
      <vt:lpstr>CGP-TS: additional analysis</vt:lpstr>
      <vt:lpstr>CGP-TS with Alpha: Reward &amp; Regret</vt:lpstr>
      <vt:lpstr>Presentazione standard di PowerPoint</vt:lpstr>
      <vt:lpstr>CGP-TS disaggregation, context identification</vt:lpstr>
      <vt:lpstr>Disaggregated CGP-TS settings e result</vt:lpstr>
      <vt:lpstr>Disaggregated CGP-TS performance graphs</vt:lpstr>
    </vt:vector>
  </TitlesOfParts>
  <Company>siwa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simon</dc:creator>
  <cp:lastModifiedBy>Luca Bonali</cp:lastModifiedBy>
  <cp:revision>1274</cp:revision>
  <cp:lastPrinted>2003-01-29T10:35:29Z</cp:lastPrinted>
  <dcterms:created xsi:type="dcterms:W3CDTF">2003-06-16T09:31:13Z</dcterms:created>
  <dcterms:modified xsi:type="dcterms:W3CDTF">2019-09-24T09:08:06Z</dcterms:modified>
</cp:coreProperties>
</file>