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"/>
  </p:notesMasterIdLst>
  <p:handoutMasterIdLst>
    <p:handoutMasterId r:id="rId5"/>
  </p:handoutMasterIdLst>
  <p:sldIdLst>
    <p:sldId id="257" r:id="rId2"/>
    <p:sldId id="259" r:id="rId3"/>
  </p:sldIdLst>
  <p:sldSz cx="9144000" cy="6858000" type="screen4x3"/>
  <p:notesSz cx="6797675" cy="9926638"/>
  <p:defaultTextStyle>
    <a:defPPr>
      <a:defRPr lang="de-DE"/>
    </a:defPPr>
    <a:lvl1pPr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1700"/>
      </a:lnSpc>
      <a:spcBef>
        <a:spcPct val="0"/>
      </a:spcBef>
      <a:spcAft>
        <a:spcPts val="300"/>
      </a:spcAft>
      <a:buClr>
        <a:schemeClr val="tx2"/>
      </a:buClr>
      <a:buSzPct val="70000"/>
      <a:buFont typeface="Arial" charset="0"/>
      <a:defRPr sz="16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orient="horz" pos="1049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1525">
          <p15:clr>
            <a:srgbClr val="A4A3A4"/>
          </p15:clr>
        </p15:guide>
        <p15:guide id="5" orient="horz" pos="2704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3475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pos="3742">
          <p15:clr>
            <a:srgbClr val="A4A3A4"/>
          </p15:clr>
        </p15:guide>
        <p15:guide id="10" pos="2608">
          <p15:clr>
            <a:srgbClr val="A4A3A4"/>
          </p15:clr>
        </p15:guide>
        <p15:guide id="11" pos="1474">
          <p15:clr>
            <a:srgbClr val="A4A3A4"/>
          </p15:clr>
        </p15:guide>
        <p15:guide id="12" pos="340">
          <p15:clr>
            <a:srgbClr val="A4A3A4"/>
          </p15:clr>
        </p15:guide>
        <p15:guide id="13" pos="3515">
          <p15:clr>
            <a:srgbClr val="A4A3A4"/>
          </p15:clr>
        </p15:guide>
        <p15:guide id="14" pos="3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FF"/>
    <a:srgbClr val="FF6621"/>
    <a:srgbClr val="7E4200"/>
    <a:srgbClr val="001E87"/>
    <a:srgbClr val="666699"/>
    <a:srgbClr val="800000"/>
    <a:srgbClr val="99CC00"/>
    <a:srgbClr val="993300"/>
    <a:srgbClr val="0021AC"/>
    <a:srgbClr val="001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 autoAdjust="0"/>
    <p:restoredTop sz="82177" autoAdjust="0"/>
  </p:normalViewPr>
  <p:slideViewPr>
    <p:cSldViewPr>
      <p:cViewPr varScale="1">
        <p:scale>
          <a:sx n="104" d="100"/>
          <a:sy n="104" d="100"/>
        </p:scale>
        <p:origin x="2568" y="200"/>
      </p:cViewPr>
      <p:guideLst>
        <p:guide orient="horz" pos="595"/>
        <p:guide orient="horz" pos="1049"/>
        <p:guide orient="horz" pos="4156"/>
        <p:guide orient="horz" pos="1525"/>
        <p:guide orient="horz" pos="2704"/>
        <p:guide orient="horz" pos="1842"/>
        <p:guide orient="horz" pos="3475"/>
        <p:guide orient="horz" pos="845"/>
        <p:guide pos="3742"/>
        <p:guide pos="2608"/>
        <p:guide pos="1474"/>
        <p:guide pos="340"/>
        <p:guide pos="3515"/>
        <p:guide pos="3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730" y="-12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0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179" y="76987"/>
            <a:ext cx="4853528" cy="2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600" b="1">
                <a:solidFill>
                  <a:schemeClr val="tx1"/>
                </a:solidFill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r>
              <a:rPr lang="de-DE"/>
              <a:t>OFFIS</a:t>
            </a:r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79" y="338741"/>
            <a:ext cx="4853528" cy="2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100"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fld id="{4E0C06B7-C559-4809-80E3-2886171D3968}" type="datetime1">
              <a:rPr lang="de-DE" smtClean="0"/>
              <a:t>12.03.25</a:t>
            </a:fld>
            <a:endParaRPr lang="de-DE"/>
          </a:p>
        </p:txBody>
      </p:sp>
      <p:sp>
        <p:nvSpPr>
          <p:cNvPr id="39940" name="Rectangle 16"/>
          <p:cNvSpPr>
            <a:spLocks noChangeArrowheads="1"/>
          </p:cNvSpPr>
          <p:nvPr/>
        </p:nvSpPr>
        <p:spPr bwMode="auto">
          <a:xfrm>
            <a:off x="595861" y="9684900"/>
            <a:ext cx="5657636" cy="1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ct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endParaRPr lang="en-US" sz="1100">
              <a:ea typeface="ヒラギノ角ゴ Pro W3" pitchFamily="96" charset="-128"/>
            </a:endParaRPr>
          </a:p>
        </p:txBody>
      </p:sp>
      <p:sp>
        <p:nvSpPr>
          <p:cNvPr id="39941" name="Rectangle 17"/>
          <p:cNvSpPr>
            <a:spLocks noChangeArrowheads="1"/>
          </p:cNvSpPr>
          <p:nvPr/>
        </p:nvSpPr>
        <p:spPr bwMode="auto">
          <a:xfrm>
            <a:off x="0" y="76987"/>
            <a:ext cx="472737" cy="26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fld id="{275B9C72-3485-48FF-AE1D-FB71FC7FF0C6}" type="slidenum">
              <a:rPr lang="de-DE" b="1">
                <a:ea typeface="ヒラギノ角ゴ Pro W3" pitchFamily="96" charset="-128"/>
              </a:rPr>
              <a:pPr algn="r" defTabSz="955731" ea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</a:pPr>
              <a:t>‹Nr.›</a:t>
            </a:fld>
            <a:endParaRPr lang="de-DE" b="1">
              <a:ea typeface="ヒラギノ角ゴ Pro W3" pitchFamily="96" charset="-128"/>
            </a:endParaRPr>
          </a:p>
        </p:txBody>
      </p:sp>
      <p:sp>
        <p:nvSpPr>
          <p:cNvPr id="39942" name="Line 18"/>
          <p:cNvSpPr>
            <a:spLocks noChangeShapeType="1"/>
          </p:cNvSpPr>
          <p:nvPr/>
        </p:nvSpPr>
        <p:spPr bwMode="auto">
          <a:xfrm>
            <a:off x="0" y="76986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9943" name="AutoShape 19"/>
          <p:cNvSpPr>
            <a:spLocks noChangeAspect="1" noChangeArrowheads="1"/>
          </p:cNvSpPr>
          <p:nvPr/>
        </p:nvSpPr>
        <p:spPr bwMode="auto">
          <a:xfrm>
            <a:off x="-24321" y="109322"/>
            <a:ext cx="139845" cy="173989"/>
          </a:xfrm>
          <a:prstGeom prst="homePlate">
            <a:avLst>
              <a:gd name="adj" fmla="val 10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21" tIns="44111" rIns="88221" bIns="44111" anchor="ctr"/>
          <a:lstStyle/>
          <a:p>
            <a:endParaRPr lang="en-US"/>
          </a:p>
        </p:txBody>
      </p:sp>
      <p:sp>
        <p:nvSpPr>
          <p:cNvPr id="39944" name="Line 20"/>
          <p:cNvSpPr>
            <a:spLocks noChangeShapeType="1"/>
          </p:cNvSpPr>
          <p:nvPr/>
        </p:nvSpPr>
        <p:spPr bwMode="auto">
          <a:xfrm>
            <a:off x="0" y="548144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9945" name="Line 21"/>
          <p:cNvSpPr>
            <a:spLocks noChangeShapeType="1"/>
          </p:cNvSpPr>
          <p:nvPr/>
        </p:nvSpPr>
        <p:spPr bwMode="auto">
          <a:xfrm>
            <a:off x="0" y="9654105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pic>
        <p:nvPicPr>
          <p:cNvPr id="39946" name="Picture 22" descr="logo_standard_d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2"/>
          <a:stretch>
            <a:fillRect/>
          </a:stretch>
        </p:blipFill>
        <p:spPr bwMode="auto">
          <a:xfrm>
            <a:off x="5812681" y="123179"/>
            <a:ext cx="984994" cy="37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71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179" y="76987"/>
            <a:ext cx="4853528" cy="2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600" b="1">
                <a:solidFill>
                  <a:schemeClr val="tx1"/>
                </a:solidFill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r>
              <a:rPr lang="de-DE"/>
              <a:t>OFFIS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79" y="338741"/>
            <a:ext cx="4853528" cy="2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100">
                <a:latin typeface="Arial" pitchFamily="34" charset="0"/>
                <a:ea typeface="ヒラギノ角ゴ Pro W3" pitchFamily="96" charset="-128"/>
              </a:defRPr>
            </a:lvl1pPr>
          </a:lstStyle>
          <a:p>
            <a:pPr>
              <a:defRPr/>
            </a:pPr>
            <a:fld id="{C7E54160-B116-4109-AA92-3860CE6317DD}" type="datetime1">
              <a:rPr lang="de-DE" smtClean="0"/>
              <a:t>12.03.25</a:t>
            </a:fld>
            <a:endParaRPr lang="de-DE"/>
          </a:p>
        </p:txBody>
      </p:sp>
      <p:sp>
        <p:nvSpPr>
          <p:cNvPr id="37894" name="Rectangle 25"/>
          <p:cNvSpPr>
            <a:spLocks noChangeArrowheads="1"/>
          </p:cNvSpPr>
          <p:nvPr/>
        </p:nvSpPr>
        <p:spPr bwMode="auto">
          <a:xfrm>
            <a:off x="595861" y="9684900"/>
            <a:ext cx="5657636" cy="1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ct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sz="1100">
              <a:ea typeface="ヒラギノ角ゴ Pro W3" pitchFamily="96" charset="-128"/>
            </a:endParaRPr>
          </a:p>
        </p:txBody>
      </p:sp>
      <p:sp>
        <p:nvSpPr>
          <p:cNvPr id="37895" name="Rectangle 26"/>
          <p:cNvSpPr>
            <a:spLocks noChangeArrowheads="1"/>
          </p:cNvSpPr>
          <p:nvPr/>
        </p:nvSpPr>
        <p:spPr bwMode="auto">
          <a:xfrm>
            <a:off x="0" y="76987"/>
            <a:ext cx="472737" cy="26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955731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fld id="{22320607-5AC0-4A66-9987-88F714D17AA0}" type="slidenum">
              <a:rPr lang="de-DE" sz="1600" b="1">
                <a:ea typeface="ヒラギノ角ゴ Pro W3" pitchFamily="96" charset="-128"/>
              </a:rPr>
              <a:pPr algn="r" defTabSz="955731" ea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t>‹Nr.›</a:t>
            </a:fld>
            <a:endParaRPr lang="de-DE" sz="1600" b="1">
              <a:ea typeface="ヒラギノ角ゴ Pro W3" pitchFamily="96" charset="-128"/>
            </a:endParaRPr>
          </a:p>
        </p:txBody>
      </p:sp>
      <p:sp>
        <p:nvSpPr>
          <p:cNvPr id="37896" name="Line 27"/>
          <p:cNvSpPr>
            <a:spLocks noChangeShapeType="1"/>
          </p:cNvSpPr>
          <p:nvPr/>
        </p:nvSpPr>
        <p:spPr bwMode="auto">
          <a:xfrm>
            <a:off x="0" y="76986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7897" name="AutoShape 28"/>
          <p:cNvSpPr>
            <a:spLocks noChangeAspect="1" noChangeArrowheads="1"/>
          </p:cNvSpPr>
          <p:nvPr/>
        </p:nvSpPr>
        <p:spPr bwMode="auto">
          <a:xfrm>
            <a:off x="-24321" y="109322"/>
            <a:ext cx="139845" cy="173989"/>
          </a:xfrm>
          <a:prstGeom prst="homePlate">
            <a:avLst>
              <a:gd name="adj" fmla="val 10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21" tIns="44111" rIns="88221" bIns="44111" anchor="ctr"/>
          <a:lstStyle/>
          <a:p>
            <a:endParaRPr lang="en-US"/>
          </a:p>
        </p:txBody>
      </p:sp>
      <p:sp>
        <p:nvSpPr>
          <p:cNvPr id="37898" name="Line 29"/>
          <p:cNvSpPr>
            <a:spLocks noChangeShapeType="1"/>
          </p:cNvSpPr>
          <p:nvPr/>
        </p:nvSpPr>
        <p:spPr bwMode="auto">
          <a:xfrm>
            <a:off x="0" y="548144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sp>
        <p:nvSpPr>
          <p:cNvPr id="37899" name="Line 30"/>
          <p:cNvSpPr>
            <a:spLocks noChangeShapeType="1"/>
          </p:cNvSpPr>
          <p:nvPr/>
        </p:nvSpPr>
        <p:spPr bwMode="auto">
          <a:xfrm>
            <a:off x="0" y="9654105"/>
            <a:ext cx="679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88221" tIns="44111" rIns="88221" bIns="44111"/>
          <a:lstStyle/>
          <a:p>
            <a:endParaRPr lang="en-US"/>
          </a:p>
        </p:txBody>
      </p:sp>
      <p:pic>
        <p:nvPicPr>
          <p:cNvPr id="37900" name="Picture 31" descr="logo_standard_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2"/>
          <a:stretch>
            <a:fillRect/>
          </a:stretch>
        </p:blipFill>
        <p:spPr bwMode="auto">
          <a:xfrm>
            <a:off x="5812681" y="123179"/>
            <a:ext cx="984994" cy="37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27719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&lt;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6"/>
          <p:cNvSpPr>
            <a:spLocks noChangeShapeType="1"/>
          </p:cNvSpPr>
          <p:nvPr userDrawn="1"/>
        </p:nvSpPr>
        <p:spPr bwMode="auto">
          <a:xfrm>
            <a:off x="0" y="944563"/>
            <a:ext cx="9144000" cy="0"/>
          </a:xfrm>
          <a:prstGeom prst="line">
            <a:avLst/>
          </a:prstGeom>
          <a:noFill/>
          <a:ln w="19050">
            <a:solidFill>
              <a:srgbClr val="5DAE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Überschrift einfügen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052736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pic>
        <p:nvPicPr>
          <p:cNvPr id="14" name="Grafik 4" descr="8-7-6-5-4-3-4-5-6-7-8_S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412" y="116633"/>
            <a:ext cx="828092" cy="636596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4572000" cy="260350"/>
          </a:xfrm>
          <a:prstGeom prst="rect">
            <a:avLst/>
          </a:prstGeom>
          <a:solidFill>
            <a:srgbClr val="2190FF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4572000" y="6597650"/>
            <a:ext cx="457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ltGray">
          <a:xfrm>
            <a:off x="182563" y="6656388"/>
            <a:ext cx="438943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12" name="Rectangle 15"/>
          <p:cNvSpPr>
            <a:spLocks noGrp="1" noChangeArrowheads="1"/>
          </p:cNvSpPr>
          <p:nvPr>
            <p:ph type="dt" sz="half" idx="16"/>
          </p:nvPr>
        </p:nvSpPr>
        <p:spPr>
          <a:xfrm>
            <a:off x="7812360" y="6656388"/>
            <a:ext cx="755650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76C5B-2EA2-7A47-B86E-99AAD28441A6}" type="datetime1">
              <a:rPr lang="de-DE" smtClean="0"/>
              <a:t>12.03.25</a:t>
            </a:fld>
            <a:endParaRPr lang="de-DE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49609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467544" y="512676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noProof="0" dirty="0"/>
              <a:t>Subheadline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6CC5D-69A9-BA4B-AC99-9F8254D0981E}" type="datetime1">
              <a:rPr lang="de-DE" smtClean="0"/>
              <a:t>12.03.25</a:t>
            </a:fld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50257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944724"/>
            <a:ext cx="3830638" cy="54402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22788" y="944724"/>
            <a:ext cx="3830637" cy="54402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467544" y="512676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AA1D-2E15-9046-9A40-4947ABB751C4}" type="datetime1">
              <a:rPr lang="de-DE" smtClean="0"/>
              <a:t>12.03.25</a:t>
            </a:fld>
            <a:endParaRPr lang="de-DE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3802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16632"/>
            <a:ext cx="5326063" cy="36036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908720"/>
            <a:ext cx="7813675" cy="5476205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3"/>
          </p:nvPr>
        </p:nvSpPr>
        <p:spPr>
          <a:xfrm>
            <a:off x="539750" y="469057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5056C-E1FC-1F4E-A35C-F2D495D58E09}" type="datetime1">
              <a:rPr lang="de-DE" smtClean="0"/>
              <a:t>12.03.25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8356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750" y="116632"/>
            <a:ext cx="5326063" cy="36036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69057"/>
            <a:ext cx="5326063" cy="269875"/>
          </a:xfrm>
        </p:spPr>
        <p:txBody>
          <a:bodyPr wrap="none"/>
          <a:lstStyle>
            <a:lvl1pPr marL="0" indent="0">
              <a:buFont typeface="Arial" pitchFamily="34" charset="0"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Subheadline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69DE-E521-EC4C-AFF3-2A6651E3F1AC}" type="datetime1">
              <a:rPr lang="de-DE" smtClean="0"/>
              <a:t>12.03.25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77431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5478" y="2026738"/>
            <a:ext cx="72330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563" y="6656388"/>
            <a:ext cx="4389437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7812360" y="6656388"/>
            <a:ext cx="755650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5E747-687F-9C49-A498-1184E7908D39}" type="datetime1">
              <a:rPr lang="de-DE" smtClean="0"/>
              <a:t>12.03.25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9127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563" y="6656388"/>
            <a:ext cx="4389437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7812360" y="6656388"/>
            <a:ext cx="755650" cy="14446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1E94B-46F9-304A-8F0C-ACC28ECEDCF5}" type="datetime1">
              <a:rPr lang="de-DE" smtClean="0"/>
              <a:t>12.03.25</a:t>
            </a:fld>
            <a:endParaRPr lang="de-DE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655197"/>
            <a:ext cx="468052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 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6378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4572000" cy="260350"/>
          </a:xfrm>
          <a:prstGeom prst="rect">
            <a:avLst/>
          </a:prstGeom>
          <a:solidFill>
            <a:srgbClr val="2190FF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4572000" y="6597650"/>
            <a:ext cx="457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de-DE" sz="1800" noProof="0">
              <a:solidFill>
                <a:schemeClr val="tx2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25413"/>
            <a:ext cx="53260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994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ltGray">
          <a:xfrm>
            <a:off x="182563" y="6656388"/>
            <a:ext cx="438943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dirty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Achim Rettberg –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Hamm-Lippstadt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8464" y="6655197"/>
            <a:ext cx="396044" cy="15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 b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&lt;</a:t>
            </a:r>
            <a:fld id="{1A61C92B-C297-4AC9-B551-2D8A658A0122}" type="slidenum">
              <a:rPr lang="de-DE" smtClean="0"/>
              <a:pPr>
                <a:defRPr/>
              </a:pPr>
              <a:t>‹Nr.›</a:t>
            </a:fld>
            <a:r>
              <a:rPr lang="de-DE" dirty="0"/>
              <a:t>&gt;</a:t>
            </a:r>
          </a:p>
        </p:txBody>
      </p:sp>
      <p:sp>
        <p:nvSpPr>
          <p:cNvPr id="1033" name="Line 10"/>
          <p:cNvSpPr>
            <a:spLocks noChangeShapeType="1"/>
          </p:cNvSpPr>
          <p:nvPr userDrawn="1"/>
        </p:nvSpPr>
        <p:spPr bwMode="auto">
          <a:xfrm>
            <a:off x="0" y="796925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noProof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 sz="half" idx="2"/>
          </p:nvPr>
        </p:nvSpPr>
        <p:spPr bwMode="ltGray">
          <a:xfrm>
            <a:off x="7812360" y="6656388"/>
            <a:ext cx="7556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B2D14DF-C64B-D248-822C-9E9F774E507A}" type="datetime1">
              <a:rPr lang="de-DE" noProof="0" smtClean="0"/>
              <a:t>12.03.25</a:t>
            </a:fld>
            <a:endParaRPr lang="de-DE" noProof="0" dirty="0"/>
          </a:p>
        </p:txBody>
      </p:sp>
      <p:sp>
        <p:nvSpPr>
          <p:cNvPr id="1036" name="AutoShape 16"/>
          <p:cNvSpPr>
            <a:spLocks noChangeArrowheads="1"/>
          </p:cNvSpPr>
          <p:nvPr userDrawn="1"/>
        </p:nvSpPr>
        <p:spPr bwMode="auto">
          <a:xfrm>
            <a:off x="0" y="250825"/>
            <a:ext cx="107950" cy="107950"/>
          </a:xfrm>
          <a:prstGeom prst="homePlate">
            <a:avLst>
              <a:gd name="adj" fmla="val 100000"/>
            </a:avLst>
          </a:prstGeom>
          <a:solidFill>
            <a:schemeClr val="bg2"/>
          </a:solidFill>
          <a:ln>
            <a:noFill/>
          </a:ln>
        </p:spPr>
        <p:txBody>
          <a:bodyPr wrap="none" lIns="0" tIns="0" rIns="0" bIns="0" anchor="ctr"/>
          <a:lstStyle/>
          <a:p>
            <a:endParaRPr lang="de-DE" noProof="0"/>
          </a:p>
        </p:txBody>
      </p:sp>
      <p:pic>
        <p:nvPicPr>
          <p:cNvPr id="13" name="Grafik 4" descr="8-7-6-5-4-3-4-5-6-7-8_S.gif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412" y="116633"/>
            <a:ext cx="828092" cy="6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2" r:id="rId2"/>
    <p:sldLayoutId id="2147483903" r:id="rId3"/>
    <p:sldLayoutId id="2147483905" r:id="rId4"/>
    <p:sldLayoutId id="2147483906" r:id="rId5"/>
    <p:sldLayoutId id="2147483908" r:id="rId6"/>
    <p:sldLayoutId id="2147483909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2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19138" indent="-268288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65225" indent="-2714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18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12900" indent="-26511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16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60575" indent="-2714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SzPct val="85000"/>
        <a:buFont typeface="Wingdings 3" pitchFamily="18" charset="2"/>
        <a:buChar char=""/>
        <a:defRPr sz="16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8065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6pPr>
      <a:lvl7pPr marL="22637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7pPr>
      <a:lvl8pPr marL="27209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8pPr>
      <a:lvl9pPr marL="3178175" indent="-271463" algn="l" rtl="0" fontAlgn="base">
        <a:lnSpc>
          <a:spcPct val="90000"/>
        </a:lnSpc>
        <a:spcBef>
          <a:spcPct val="0"/>
        </a:spcBef>
        <a:spcAft>
          <a:spcPts val="600"/>
        </a:spcAft>
        <a:buClr>
          <a:srgbClr val="B9B9B9"/>
        </a:buClr>
        <a:buSzPct val="75000"/>
        <a:buFont typeface="Arial" pitchFamily="34" charset="0"/>
        <a:buChar char="►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D306EEC-5963-564C-98B6-D7B34F509262}" type="datetime1">
              <a:rPr lang="de-DE" smtClean="0"/>
              <a:t>12.03.25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1</a:t>
            </a:fld>
            <a:r>
              <a:rPr lang="de-DE"/>
              <a:t> 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12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C3D5FFD-D629-EB49-AAC5-C3A2BD184236}" type="datetime1">
              <a:rPr lang="de-DE" smtClean="0"/>
              <a:t>12.03.25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Achim Rettberg – University of Applied Sciences Hamm-Lippstadt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&lt; </a:t>
            </a:r>
            <a:fld id="{1A61C92B-C297-4AC9-B551-2D8A658A0122}" type="slidenum">
              <a:rPr lang="de-DE" smtClean="0"/>
              <a:pPr>
                <a:defRPr/>
              </a:pPr>
              <a:t>2</a:t>
            </a:fld>
            <a:r>
              <a:rPr lang="de-DE"/>
              <a:t> 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355013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">
  <a:themeElements>
    <a:clrScheme name="STANDARD 1">
      <a:dk1>
        <a:srgbClr val="000000"/>
      </a:dk1>
      <a:lt1>
        <a:srgbClr val="FFFFFF"/>
      </a:lt1>
      <a:dk2>
        <a:srgbClr val="00197D"/>
      </a:dk2>
      <a:lt2>
        <a:srgbClr val="646464"/>
      </a:lt2>
      <a:accent1>
        <a:srgbClr val="0078F0"/>
      </a:accent1>
      <a:accent2>
        <a:srgbClr val="6EAA23"/>
      </a:accent2>
      <a:accent3>
        <a:srgbClr val="FFFFFF"/>
      </a:accent3>
      <a:accent4>
        <a:srgbClr val="000000"/>
      </a:accent4>
      <a:accent5>
        <a:srgbClr val="AABEF6"/>
      </a:accent5>
      <a:accent6>
        <a:srgbClr val="639A1F"/>
      </a:accent6>
      <a:hlink>
        <a:srgbClr val="00197D"/>
      </a:hlink>
      <a:folHlink>
        <a:srgbClr val="FF8700"/>
      </a:folHlink>
    </a:clrScheme>
    <a:fontScheme name="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8900" marR="0" indent="-88900" algn="l" defTabSz="914400" rtl="0" eaLnBrk="1" fontAlgn="base" latinLnBrk="0" hangingPunct="1">
          <a:lnSpc>
            <a:spcPts val="1700"/>
          </a:lnSpc>
          <a:spcBef>
            <a:spcPct val="0"/>
          </a:spcBef>
          <a:spcAft>
            <a:spcPts val="300"/>
          </a:spcAft>
          <a:buClr>
            <a:schemeClr val="tx2"/>
          </a:buClr>
          <a:buSzPct val="70000"/>
          <a:buFont typeface="Arial" pitchFamily="34" charset="0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88900" marR="0" indent="-88900" algn="l" defTabSz="914400" rtl="0" eaLnBrk="1" fontAlgn="base" latinLnBrk="0" hangingPunct="1">
          <a:lnSpc>
            <a:spcPts val="1700"/>
          </a:lnSpc>
          <a:spcBef>
            <a:spcPct val="0"/>
          </a:spcBef>
          <a:spcAft>
            <a:spcPts val="300"/>
          </a:spcAft>
          <a:buClr>
            <a:schemeClr val="tx2"/>
          </a:buClr>
          <a:buSzPct val="70000"/>
          <a:buFont typeface="Arial" pitchFamily="34" charset="0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 1">
        <a:dk1>
          <a:srgbClr val="000000"/>
        </a:dk1>
        <a:lt1>
          <a:srgbClr val="FFFFFF"/>
        </a:lt1>
        <a:dk2>
          <a:srgbClr val="00197D"/>
        </a:dk2>
        <a:lt2>
          <a:srgbClr val="646464"/>
        </a:lt2>
        <a:accent1>
          <a:srgbClr val="0078F0"/>
        </a:accent1>
        <a:accent2>
          <a:srgbClr val="6EAA23"/>
        </a:accent2>
        <a:accent3>
          <a:srgbClr val="FFFFFF"/>
        </a:accent3>
        <a:accent4>
          <a:srgbClr val="000000"/>
        </a:accent4>
        <a:accent5>
          <a:srgbClr val="AABEF6"/>
        </a:accent5>
        <a:accent6>
          <a:srgbClr val="639A1F"/>
        </a:accent6>
        <a:hlink>
          <a:srgbClr val="00197D"/>
        </a:hlink>
        <a:folHlink>
          <a:srgbClr val="FF8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Bildschirmpräsentation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Wingdings 3</vt:lpstr>
      <vt:lpstr>1_STANDARD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HSHL</dc:title>
  <dc:creator>Prof. Dr. Henkler, Stefan</dc:creator>
  <cp:lastModifiedBy>Prof. Dr. Rettberg, Achim</cp:lastModifiedBy>
  <cp:revision>742</cp:revision>
  <cp:lastPrinted>2016-03-22T17:20:48Z</cp:lastPrinted>
  <dcterms:created xsi:type="dcterms:W3CDTF">2008-08-13T11:47:09Z</dcterms:created>
  <dcterms:modified xsi:type="dcterms:W3CDTF">2025-03-12T13:32:33Z</dcterms:modified>
</cp:coreProperties>
</file>