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64002" y="1438813"/>
            <a:ext cx="10027213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002" y="3176700"/>
            <a:ext cx="10027213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31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319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070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4000" y="2020711"/>
            <a:ext cx="5130400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2020711"/>
            <a:ext cx="4900309" cy="410545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517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9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266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699910"/>
            <a:ext cx="4011084" cy="73518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699911"/>
            <a:ext cx="6499578" cy="54262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580444"/>
            <a:ext cx="4011084" cy="4545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70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11376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64000" y="745650"/>
            <a:ext cx="1023390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64000" y="2021181"/>
            <a:ext cx="10233909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64000" y="6492816"/>
            <a:ext cx="28448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b="0" i="0" smtClean="0">
                <a:latin typeface="Source Sans Pro"/>
                <a:cs typeface="Source Sans Pro"/>
              </a:defRPr>
            </a:lvl1pPr>
          </a:lstStyle>
          <a:p>
            <a:fld id="{65671D92-7CEF-47A0-BCBA-17945E08BD7F}" type="datetimeFigureOut">
              <a:rPr lang="de-DE" smtClean="0"/>
              <a:t>17.03.2025</a:t>
            </a:fld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531200" y="6493481"/>
            <a:ext cx="284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427882D2-76ED-40F5-9AA8-D6B4E564DC54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493481"/>
            <a:ext cx="41148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e-DE" sz="700" b="0" i="0">
                <a:latin typeface="Source Sans Pro"/>
                <a:cs typeface="Source Sans Pro"/>
              </a:defRPr>
            </a:lvl1pPr>
          </a:lstStyle>
          <a:p>
            <a:endParaRPr lang="de-DE"/>
          </a:p>
        </p:txBody>
      </p:sp>
      <p:pic>
        <p:nvPicPr>
          <p:cNvPr id="9" name="Bild 6" descr="HSHL_Logo_horizontal_RGB_Sequenz_Animation.gi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2000" y="247172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41A74-6634-413D-894D-B9CE1EEEE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71DEC-43DB-4D55-8203-0B30AB75C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8010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38E43-E72F-4333-A8E8-3A54B193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F3F5-02B5-4F55-A158-725F9F7CB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3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ki-ProjektMeeting.potx" id="{E3380594-1F68-41BF-B00D-D278C55573EE}" vid="{1F2C3E56-6124-438B-95EF-9390E48F948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Source Sans Pro</vt:lpstr>
      <vt:lpstr>Office-Design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Scalora, Giuseppe</dc:creator>
  <cp:lastModifiedBy>Scalora, Giuseppe</cp:lastModifiedBy>
  <cp:revision>1</cp:revision>
  <dcterms:created xsi:type="dcterms:W3CDTF">2025-03-17T09:02:15Z</dcterms:created>
  <dcterms:modified xsi:type="dcterms:W3CDTF">2025-03-17T09:02:49Z</dcterms:modified>
</cp:coreProperties>
</file>