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0299F8-4D30-44EE-8D2E-50C092560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2E06E7-F0A5-4176-BDE0-DEC9011B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9BAB17-DBAC-4515-9115-767A562C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3721B4-91CF-41CA-94F5-51B4BB92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08A2CA-8BB2-4FBD-BF29-87EC570B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7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5C137-FCD5-4DE1-B82F-CA9559EC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DBBFD2B-0898-4750-BA80-82EE930A5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980AE0-B2F6-4613-B33F-390DC415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D80E5E-E124-4937-81EE-978E625B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D31380-CB0D-423C-9FB7-CEBAFAFD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03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1E26AC-4D22-40B4-B63D-A48F7C0A1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136FAFE-84E5-48B2-B490-F2B0E6036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839167-1FB6-47AC-AA42-FC786CD0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D21E3-4B1B-4ACA-89F9-E59E4595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6E806D-A4B3-40FB-AC7C-FB4F8013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12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49ECD2-EE26-41A5-AB9E-283467CF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E3DA37-F713-4BD3-B53D-0EEFDFE2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1B4EA7-69DE-481A-BBD5-93941AF4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C77F9B-CAF6-4363-A1AF-97014AC9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3A8D2-52E9-42A6-8EBD-5ABD97B4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3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CBE82B-658E-4F4E-A59E-774E955F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EFE053-71E0-439A-B3F2-C4B04662C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94D624-F19B-4F8E-8CA6-2CEA7D8C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178FE0-CAC2-428F-BA4F-41B87768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44793C-4258-4BBA-A8B8-714B7B51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7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F832E-39E9-49A1-949F-B44997B0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7EDE7F-B15B-4F60-A900-704FDED78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EA11FF-6404-4826-A545-361A8E29D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17DA62-87CC-46F2-A144-0E362CFC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A80EA8-14BC-4148-B0CC-7ED6307E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2809ED-BE38-4DB4-A92E-26863866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13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C16BD4-4D7F-4AE3-8D31-FEAA46F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795140-DAC0-43A0-8F18-59516EC2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AAC0B2-5524-4A0D-8F2B-B183DD1E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27D6CA-3C58-45B1-8F76-B2AE6DDA7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A36173-F4DA-42EE-A876-2913DC1EB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F95EEFB-353D-4918-8B1D-D1DFDEFE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B25FA9-C63D-4909-ABD3-35EB2D76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399F05-F002-48C9-80BE-74499880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63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62AC95-2748-47B1-BE0D-7C3C7D8F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7B779B9-7981-48E2-A834-0CDE3EC6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262AC1-14F5-4718-8C5F-5D82D999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C81426-59DC-4A91-B807-50EACD41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81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8B5584-442D-444F-9C96-003536F9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7E14493-0D68-4228-801D-76F09D54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01D0DA-E808-4590-A781-D5EA99C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54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6B6C23-8551-4977-A7C5-58CB3012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84C75-D3EE-4666-95EE-D92A61E2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1C2A22-80F6-4796-8C93-107F2904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AC8E19-1B37-47BE-A9C2-7E96F814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98209D-6160-4025-B55D-22AE297A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299683-0171-4085-BF79-FCACD285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62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3CB85A-B4FB-4E23-97D3-A5ED3FD0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7A172D7-D422-4D63-832D-F30FD2180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A49CCC-6B5B-4FF7-90B2-AEDF9F33F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98710A-2190-4F12-A676-FE97B79B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B8CD7B-A5F4-47E1-9A7C-CF3B015C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1B448F-2606-4BB7-A688-CB95B78A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7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FB9F420-45BC-411E-843B-7A1AD1F6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4FAA84-D627-4FD3-99EB-6B469D598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2D54E1-219A-4457-9F29-5CF0A41D9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E4FE-05F9-44BD-A9F7-599088DCD9A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ACA175-5112-4928-839E-015EAA7C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337E5E-C4B9-466F-96E7-0906E4DD0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3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7D738-F938-40E9-9145-6DD0ED97C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A33957-CDB6-40E5-ACE9-44831C9F9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600"/>
            <a:ext cx="12192000" cy="42590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00A4B-098A-49BF-948A-4A28495E9FD1}"/>
              </a:ext>
            </a:extLst>
          </p:cNvPr>
          <p:cNvSpPr txBox="1"/>
          <p:nvPr/>
        </p:nvSpPr>
        <p:spPr>
          <a:xfrm>
            <a:off x="639233" y="4642771"/>
            <a:ext cx="1769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Realizzato da: Cattaneo Luca, Lietti Andrea, Potenza Stefano,</a:t>
            </a:r>
          </a:p>
          <a:p>
            <a:r>
              <a:rPr lang="it-IT" dirty="0">
                <a:solidFill>
                  <a:schemeClr val="bg1"/>
                </a:solidFill>
              </a:rPr>
              <a:t>Redaelli Mattia</a:t>
            </a:r>
          </a:p>
        </p:txBody>
      </p:sp>
    </p:spTree>
    <p:extLst>
      <p:ext uri="{BB962C8B-B14F-4D97-AF65-F5344CB8AC3E}">
        <p14:creationId xmlns:p14="http://schemas.microsoft.com/office/powerpoint/2010/main" val="104552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3925388" y="240903"/>
            <a:ext cx="434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PROBLEMATICHE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F4DD4CC-02D6-4FFD-B323-8A9D70B41B3E}"/>
              </a:ext>
            </a:extLst>
          </p:cNvPr>
          <p:cNvSpPr txBox="1"/>
          <p:nvPr/>
        </p:nvSpPr>
        <p:spPr>
          <a:xfrm>
            <a:off x="1034021" y="202565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Le problematiche riscontrate sono: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4D06FF-1A7E-4BAA-BF00-2D3F9EBABE5C}"/>
              </a:ext>
            </a:extLst>
          </p:cNvPr>
          <p:cNvSpPr txBox="1"/>
          <p:nvPr/>
        </p:nvSpPr>
        <p:spPr>
          <a:xfrm>
            <a:off x="1034021" y="2548876"/>
            <a:ext cx="5782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Uso di librerie esterne e pom  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Seriale monodirezionale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Tempi di comunicazione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Perdita di dati con le stringhe in Arduino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Ricezione dati da Arduino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Memoria instabile di Arduino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Capacità della EEprom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Comunicazione Seriale</a:t>
            </a: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81C3D8-1890-4650-917F-92821131A7EF}"/>
              </a:ext>
            </a:extLst>
          </p:cNvPr>
          <p:cNvSpPr txBox="1"/>
          <p:nvPr/>
        </p:nvSpPr>
        <p:spPr>
          <a:xfrm>
            <a:off x="6813609" y="2025656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Risolto con: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B6DFA4-2C05-46C0-8187-264C99E361C1}"/>
              </a:ext>
            </a:extLst>
          </p:cNvPr>
          <p:cNvSpPr txBox="1"/>
          <p:nvPr/>
        </p:nvSpPr>
        <p:spPr>
          <a:xfrm>
            <a:off x="6813608" y="2546054"/>
            <a:ext cx="48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Installazione manuale tramite file .</a:t>
            </a:r>
            <a:r>
              <a:rPr lang="it-IT" dirty="0" err="1">
                <a:solidFill>
                  <a:schemeClr val="bg1"/>
                </a:solidFill>
              </a:rPr>
              <a:t>jar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Invio lento dei messaggi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Non risolto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Uso di vettori di caratteri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Non risolto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Utilizzo di variabili semplici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Diminuzione dati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Non risolto</a:t>
            </a:r>
          </a:p>
        </p:txBody>
      </p:sp>
    </p:spTree>
    <p:extLst>
      <p:ext uri="{BB962C8B-B14F-4D97-AF65-F5344CB8AC3E}">
        <p14:creationId xmlns:p14="http://schemas.microsoft.com/office/powerpoint/2010/main" val="105421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DFD7B7-DB38-4C7C-94CA-31D7E067712E}"/>
              </a:ext>
            </a:extLst>
          </p:cNvPr>
          <p:cNvSpPr txBox="1"/>
          <p:nvPr/>
        </p:nvSpPr>
        <p:spPr>
          <a:xfrm>
            <a:off x="174171" y="1060370"/>
            <a:ext cx="3204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Questo progetto replica una macchinetta di vendita automatica di prodotti da tabaccheria.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3CB40B-1C5C-409A-A789-8866A78DD50A}"/>
              </a:ext>
            </a:extLst>
          </p:cNvPr>
          <p:cNvSpPr txBox="1"/>
          <p:nvPr/>
        </p:nvSpPr>
        <p:spPr>
          <a:xfrm>
            <a:off x="174171" y="2269722"/>
            <a:ext cx="275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cliente ha la possibilità di acquistare tabacchi, snack e bibite attraverso un’interfaccia semplice.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ABDAC9-E41F-49C1-B153-8A1912D5078F}"/>
              </a:ext>
            </a:extLst>
          </p:cNvPr>
          <p:cNvSpPr txBox="1"/>
          <p:nvPr/>
        </p:nvSpPr>
        <p:spPr>
          <a:xfrm>
            <a:off x="174171" y="3479074"/>
            <a:ext cx="275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vendita della merce per maggiorenni è regolata da uno scanner che rileva l’età del cliente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1359C5-E4BC-4802-AA2C-D62EA8C660A0}"/>
              </a:ext>
            </a:extLst>
          </p:cNvPr>
          <p:cNvSpPr txBox="1"/>
          <p:nvPr/>
        </p:nvSpPr>
        <p:spPr>
          <a:xfrm>
            <a:off x="174171" y="4824579"/>
            <a:ext cx="275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È presente inoltre, una interfaccia per la ricarica della merce da parte del titolare della macchina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9A7AD43-AB1A-417C-A904-5215A6D4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25" y="1060370"/>
            <a:ext cx="3779278" cy="229452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8392175-42E1-4040-9C26-31313D5CD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2" b="37430"/>
          <a:stretch/>
        </p:blipFill>
        <p:spPr>
          <a:xfrm>
            <a:off x="7508687" y="1060370"/>
            <a:ext cx="4509142" cy="157109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9896178-51F4-468C-B8DA-E553BE0EC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926" y="3479074"/>
            <a:ext cx="4541520" cy="269101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13448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INTRODUZIONE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31384E4-B9FC-48EB-B5E0-2D82F8DA3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293" y="3138442"/>
            <a:ext cx="3456484" cy="33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13448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REALIZZAZIONE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48EAB3-54FE-421A-AAC2-9172881AF25B}"/>
              </a:ext>
            </a:extLst>
          </p:cNvPr>
          <p:cNvSpPr txBox="1"/>
          <p:nvPr/>
        </p:nvSpPr>
        <p:spPr>
          <a:xfrm>
            <a:off x="287382" y="736668"/>
            <a:ext cx="349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progetto è costituito da due parti principali: Java e Arduino UNO.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2DBF75-06EA-420C-B317-80C49B715E63}"/>
              </a:ext>
            </a:extLst>
          </p:cNvPr>
          <p:cNvSpPr txBox="1"/>
          <p:nvPr/>
        </p:nvSpPr>
        <p:spPr>
          <a:xfrm>
            <a:off x="3857894" y="1659998"/>
            <a:ext cx="3492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Arduino gestisce la parte della vendita.</a:t>
            </a:r>
          </a:p>
          <a:p>
            <a:r>
              <a:rPr lang="it-IT" dirty="0">
                <a:solidFill>
                  <a:schemeClr val="bg1"/>
                </a:solidFill>
              </a:rPr>
              <a:t>Java gestisce la parte delle scorte e del riconoscimento del cliente.</a:t>
            </a:r>
          </a:p>
          <a:p>
            <a:r>
              <a:rPr lang="it-IT" dirty="0">
                <a:solidFill>
                  <a:schemeClr val="bg1"/>
                </a:solidFill>
              </a:rPr>
              <a:t>Le due parti sono connesse tramite connessione seriale.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EB5933-7DD8-4930-9355-D2BD45D716A3}"/>
              </a:ext>
            </a:extLst>
          </p:cNvPr>
          <p:cNvSpPr txBox="1"/>
          <p:nvPr/>
        </p:nvSpPr>
        <p:spPr>
          <a:xfrm>
            <a:off x="7498078" y="3191640"/>
            <a:ext cx="3492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Java è costituito da vari </a:t>
            </a:r>
            <a:r>
              <a:rPr lang="it-IT" dirty="0" err="1">
                <a:solidFill>
                  <a:schemeClr val="bg1"/>
                </a:solidFill>
              </a:rPr>
              <a:t>thread</a:t>
            </a:r>
            <a:r>
              <a:rPr lang="it-IT" dirty="0">
                <a:solidFill>
                  <a:schemeClr val="bg1"/>
                </a:solidFill>
              </a:rPr>
              <a:t> divisi in: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Grafica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Input serial / tastiera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Gestione file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Webcam</a:t>
            </a: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5745046-214F-4FC5-8F40-62E8D09DFFF8}"/>
              </a:ext>
            </a:extLst>
          </p:cNvPr>
          <p:cNvSpPr txBox="1"/>
          <p:nvPr/>
        </p:nvSpPr>
        <p:spPr>
          <a:xfrm>
            <a:off x="661848" y="3194662"/>
            <a:ext cx="3196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Arduino è costituito da: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Bottoni per la scelta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Monitor per la visualizzazione</a:t>
            </a: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4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49612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F8767F-F186-4C41-814C-ED83A51D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9" y="772832"/>
            <a:ext cx="4530574" cy="43717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29B1A13-2691-4CC8-8BD0-3A72537B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273" y="772832"/>
            <a:ext cx="7035796" cy="34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23486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DA2BEF-0E95-43E7-B69C-EC124280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" y="746707"/>
            <a:ext cx="3854759" cy="26822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6BB66CE-9823-48E0-9075-2830250E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38" y="746706"/>
            <a:ext cx="3121399" cy="227151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52467F-123B-4725-8AC8-926B58D05E04}"/>
              </a:ext>
            </a:extLst>
          </p:cNvPr>
          <p:cNvSpPr txBox="1"/>
          <p:nvPr/>
        </p:nvSpPr>
        <p:spPr>
          <a:xfrm>
            <a:off x="1149322" y="3547056"/>
            <a:ext cx="117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SERIALE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D186ECA-3416-4411-8601-AE1D7E78A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447" y="3547056"/>
            <a:ext cx="4266981" cy="30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0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23486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GESTIONE FILE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EC1601-4C10-47EA-AFD8-386ED77EB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" r="-786"/>
          <a:stretch/>
        </p:blipFill>
        <p:spPr>
          <a:xfrm>
            <a:off x="2772648" y="1143760"/>
            <a:ext cx="6646702" cy="54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1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179943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WEBCAM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C35F1E-44C8-4058-81CE-93BE8E34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59" y="1068273"/>
            <a:ext cx="8704081" cy="47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179943"/>
            <a:ext cx="434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POM e LIBRERIE ESTERNE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1235D5-C52C-4159-8044-BFD64079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99" y="885449"/>
            <a:ext cx="11079602" cy="50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4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3925388" y="240903"/>
            <a:ext cx="434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ARDUINO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F79817-831F-462A-907B-046D237E3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02"/>
          <a:stretch/>
        </p:blipFill>
        <p:spPr bwMode="auto">
          <a:xfrm>
            <a:off x="273378" y="764123"/>
            <a:ext cx="3073137" cy="529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68C7194-85ED-4A70-8D34-5ECE8092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506" y="779885"/>
            <a:ext cx="2703774" cy="52982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6A41270-A2BD-4E4D-9510-60D3FB051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270" y="779885"/>
            <a:ext cx="4770352" cy="52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49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229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Cattaneo Luca</dc:creator>
  <cp:lastModifiedBy>Andrea</cp:lastModifiedBy>
  <cp:revision>35</cp:revision>
  <dcterms:created xsi:type="dcterms:W3CDTF">2021-05-17T12:18:12Z</dcterms:created>
  <dcterms:modified xsi:type="dcterms:W3CDTF">2021-05-18T23:08:56Z</dcterms:modified>
</cp:coreProperties>
</file>