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0299F8-4D30-44EE-8D2E-50C092560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52E06E7-F0A5-4176-BDE0-DEC9011B6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A9BAB17-DBAC-4515-9115-767A562C0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E4FE-05F9-44BD-A9F7-599088DCD9AA}" type="datetimeFigureOut">
              <a:rPr lang="it-IT" smtClean="0"/>
              <a:t>17/05/2021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83721B4-91CF-41CA-94F5-51B4BB928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E08A2CA-8BB2-4FBD-BF29-87EC570BD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7989-616B-42BF-B5A9-E8B5C7ABCC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07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85C137-FCD5-4DE1-B82F-CA9559EC5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DBBFD2B-0898-4750-BA80-82EE930A5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1980AE0-B2F6-4613-B33F-390DC4159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E4FE-05F9-44BD-A9F7-599088DCD9AA}" type="datetimeFigureOut">
              <a:rPr lang="it-IT" smtClean="0"/>
              <a:t>17/05/2021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DD80E5E-E124-4937-81EE-978E625BE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CD31380-CB0D-423C-9FB7-CEBAFAFD2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7989-616B-42BF-B5A9-E8B5C7ABCC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3033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31E26AC-4D22-40B4-B63D-A48F7C0A1C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136FAFE-84E5-48B2-B490-F2B0E6036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5839167-1FB6-47AC-AA42-FC786CD0A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E4FE-05F9-44BD-A9F7-599088DCD9AA}" type="datetimeFigureOut">
              <a:rPr lang="it-IT" smtClean="0"/>
              <a:t>17/05/2021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4D21E3-4B1B-4ACA-89F9-E59E4595D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56E806D-A4B3-40FB-AC7C-FB4F80132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7989-616B-42BF-B5A9-E8B5C7ABCC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9121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49ECD2-EE26-41A5-AB9E-283467CFC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E3DA37-F713-4BD3-B53D-0EEFDFE2F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21B4EA7-69DE-481A-BBD5-93941AF42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E4FE-05F9-44BD-A9F7-599088DCD9AA}" type="datetimeFigureOut">
              <a:rPr lang="it-IT" smtClean="0"/>
              <a:t>17/05/2021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4C77F9B-CAF6-4363-A1AF-97014AC9C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A23A8D2-52E9-42A6-8EBD-5ABD97B41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7989-616B-42BF-B5A9-E8B5C7ABCC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0384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CBE82B-658E-4F4E-A59E-774E955FA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2EFE053-71E0-439A-B3F2-C4B04662C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B94D624-F19B-4F8E-8CA6-2CEA7D8C0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E4FE-05F9-44BD-A9F7-599088DCD9AA}" type="datetimeFigureOut">
              <a:rPr lang="it-IT" smtClean="0"/>
              <a:t>17/05/2021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7178FE0-CAC2-428F-BA4F-41B87768A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344793C-4258-4BBA-A8B8-714B7B51F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7989-616B-42BF-B5A9-E8B5C7ABCC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67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0F832E-39E9-49A1-949F-B44997B0B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7EDE7F-B15B-4F60-A900-704FDED787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5EA11FF-6404-4826-A545-361A8E29D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817DA62-87CC-46F2-A144-0E362CFC2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E4FE-05F9-44BD-A9F7-599088DCD9AA}" type="datetimeFigureOut">
              <a:rPr lang="it-IT" smtClean="0"/>
              <a:t>17/05/2021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5A80EA8-14BC-4148-B0CC-7ED6307E7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B2809ED-BE38-4DB4-A92E-26863866C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7989-616B-42BF-B5A9-E8B5C7ABCC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13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C16BD4-4D7F-4AE3-8D31-FEAA46FC1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3795140-DAC0-43A0-8F18-59516EC29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3AAC0B2-5524-4A0D-8F2B-B183DD1E0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C27D6CA-3C58-45B1-8F76-B2AE6DDA7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8A36173-F4DA-42EE-A876-2913DC1EB6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F95EEFB-353D-4918-8B1D-D1DFDEFE3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E4FE-05F9-44BD-A9F7-599088DCD9AA}" type="datetimeFigureOut">
              <a:rPr lang="it-IT" smtClean="0"/>
              <a:t>17/05/2021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2B25FA9-C63D-4909-ABD3-35EB2D76E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4399F05-F002-48C9-80BE-744998805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7989-616B-42BF-B5A9-E8B5C7ABCC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9631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62AC95-2748-47B1-BE0D-7C3C7D8F9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7B779B9-7981-48E2-A834-0CDE3EC6E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E4FE-05F9-44BD-A9F7-599088DCD9AA}" type="datetimeFigureOut">
              <a:rPr lang="it-IT" smtClean="0"/>
              <a:t>17/05/2021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4262AC1-14F5-4718-8C5F-5D82D999F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0C81426-59DC-4A91-B807-50EACD41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7989-616B-42BF-B5A9-E8B5C7ABCC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2817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38B5584-442D-444F-9C96-003536F96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E4FE-05F9-44BD-A9F7-599088DCD9AA}" type="datetimeFigureOut">
              <a:rPr lang="it-IT" smtClean="0"/>
              <a:t>17/05/2021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7E14493-0D68-4228-801D-76F09D541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201D0DA-E808-4590-A781-D5EA99CF3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7989-616B-42BF-B5A9-E8B5C7ABCC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754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6B6C23-8551-4977-A7C5-58CB3012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284C75-D3EE-4666-95EE-D92A61E23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A1C2A22-80F6-4796-8C93-107F29044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3AC8E19-1B37-47BE-A9C2-7E96F8149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E4FE-05F9-44BD-A9F7-599088DCD9AA}" type="datetimeFigureOut">
              <a:rPr lang="it-IT" smtClean="0"/>
              <a:t>17/05/2021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98209D-6160-4025-B55D-22AE297AA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5299683-0171-4085-BF79-FCACD285D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7989-616B-42BF-B5A9-E8B5C7ABCC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0624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3CB85A-B4FB-4E23-97D3-A5ED3FD0B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7A172D7-D422-4D63-832D-F30FD21809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5A49CCC-6B5B-4FF7-90B2-AEDF9F33F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098710A-2190-4F12-A676-FE97B79B1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E4FE-05F9-44BD-A9F7-599088DCD9AA}" type="datetimeFigureOut">
              <a:rPr lang="it-IT" smtClean="0"/>
              <a:t>17/05/2021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3B8CD7B-A5F4-47E1-9A7C-CF3B015C1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A1B448F-2606-4BB7-A688-CB95B78A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7989-616B-42BF-B5A9-E8B5C7ABCC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579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FB9F420-45BC-411E-843B-7A1AD1F66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24FAA84-D627-4FD3-99EB-6B469D598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2D54E1-219A-4457-9F29-5CF0A41D9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AE4FE-05F9-44BD-A9F7-599088DCD9AA}" type="datetimeFigureOut">
              <a:rPr lang="it-IT" smtClean="0"/>
              <a:t>17/05/2021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AACA175-5112-4928-839E-015EAA7CCB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337E5E-C4B9-466F-96E7-0906E4DD00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47989-616B-42BF-B5A9-E8B5C7ABCC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3356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77D738-F938-40E9-9145-6DD0ED97CC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FA33957-CDB6-40E5-ACE9-44831C9F9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5600"/>
            <a:ext cx="12192000" cy="425907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0100A4B-098A-49BF-948A-4A28495E9FD1}"/>
              </a:ext>
            </a:extLst>
          </p:cNvPr>
          <p:cNvSpPr txBox="1"/>
          <p:nvPr/>
        </p:nvSpPr>
        <p:spPr>
          <a:xfrm>
            <a:off x="639233" y="4642771"/>
            <a:ext cx="17695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Realizzato da: Cattaneo Luca, Lietti Andrea, Potenza Stefano,</a:t>
            </a:r>
          </a:p>
          <a:p>
            <a:r>
              <a:rPr lang="it-IT" dirty="0">
                <a:solidFill>
                  <a:schemeClr val="bg1"/>
                </a:solidFill>
              </a:rPr>
              <a:t>Redaelli Mattia</a:t>
            </a:r>
          </a:p>
        </p:txBody>
      </p:sp>
    </p:spTree>
    <p:extLst>
      <p:ext uri="{BB962C8B-B14F-4D97-AF65-F5344CB8AC3E}">
        <p14:creationId xmlns:p14="http://schemas.microsoft.com/office/powerpoint/2010/main" val="1045528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073B2C3-5325-4B01-8334-57D0A0B30922}"/>
              </a:ext>
            </a:extLst>
          </p:cNvPr>
          <p:cNvSpPr txBox="1"/>
          <p:nvPr/>
        </p:nvSpPr>
        <p:spPr>
          <a:xfrm>
            <a:off x="3925388" y="240903"/>
            <a:ext cx="4341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bg1"/>
                </a:solidFill>
              </a:rPr>
              <a:t>PROBLEMATICHE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F4DD4CC-02D6-4FFD-B323-8A9D70B41B3E}"/>
              </a:ext>
            </a:extLst>
          </p:cNvPr>
          <p:cNvSpPr txBox="1"/>
          <p:nvPr/>
        </p:nvSpPr>
        <p:spPr>
          <a:xfrm>
            <a:off x="1034021" y="2025656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Le problematiche riscontrate sono: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24D06FF-1A7E-4BAA-BF00-2D3F9EBABE5C}"/>
              </a:ext>
            </a:extLst>
          </p:cNvPr>
          <p:cNvSpPr txBox="1"/>
          <p:nvPr/>
        </p:nvSpPr>
        <p:spPr>
          <a:xfrm>
            <a:off x="1034021" y="2548876"/>
            <a:ext cx="57827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dirty="0">
                <a:solidFill>
                  <a:schemeClr val="bg1"/>
                </a:solidFill>
              </a:rPr>
              <a:t>Uso di librerie esterne e pom  </a:t>
            </a:r>
          </a:p>
          <a:p>
            <a:pPr marL="285750" indent="-285750">
              <a:buFontTx/>
              <a:buChar char="-"/>
            </a:pPr>
            <a:r>
              <a:rPr lang="it-IT" dirty="0">
                <a:solidFill>
                  <a:schemeClr val="bg1"/>
                </a:solidFill>
              </a:rPr>
              <a:t>Seriale monodirezionale</a:t>
            </a:r>
          </a:p>
          <a:p>
            <a:pPr marL="285750" indent="-285750">
              <a:buFontTx/>
              <a:buChar char="-"/>
            </a:pPr>
            <a:r>
              <a:rPr lang="it-IT" dirty="0">
                <a:solidFill>
                  <a:schemeClr val="bg1"/>
                </a:solidFill>
              </a:rPr>
              <a:t>Tempi di comunicazione</a:t>
            </a:r>
          </a:p>
          <a:p>
            <a:pPr marL="285750" indent="-285750">
              <a:buFontTx/>
              <a:buChar char="-"/>
            </a:pPr>
            <a:r>
              <a:rPr lang="it-IT" dirty="0">
                <a:solidFill>
                  <a:schemeClr val="bg1"/>
                </a:solidFill>
              </a:rPr>
              <a:t>Perdita di dati con le stringhe in Arduino</a:t>
            </a:r>
          </a:p>
          <a:p>
            <a:pPr marL="285750" indent="-285750">
              <a:buFontTx/>
              <a:buChar char="-"/>
            </a:pPr>
            <a:r>
              <a:rPr lang="it-IT" dirty="0">
                <a:solidFill>
                  <a:schemeClr val="bg1"/>
                </a:solidFill>
              </a:rPr>
              <a:t>Ricezione dati da Arduino</a:t>
            </a:r>
          </a:p>
          <a:p>
            <a:pPr marL="285750" indent="-285750">
              <a:buFontTx/>
              <a:buChar char="-"/>
            </a:pPr>
            <a:r>
              <a:rPr lang="it-IT" dirty="0">
                <a:solidFill>
                  <a:schemeClr val="bg1"/>
                </a:solidFill>
              </a:rPr>
              <a:t>Memoria instabile di Arduino</a:t>
            </a:r>
          </a:p>
          <a:p>
            <a:pPr marL="285750" indent="-285750">
              <a:buFontTx/>
              <a:buChar char="-"/>
            </a:pPr>
            <a:r>
              <a:rPr lang="it-IT" dirty="0">
                <a:solidFill>
                  <a:schemeClr val="bg1"/>
                </a:solidFill>
              </a:rPr>
              <a:t>Capacità della EEprom</a:t>
            </a:r>
          </a:p>
          <a:p>
            <a:pPr marL="285750" indent="-285750">
              <a:buFontTx/>
              <a:buChar char="-"/>
            </a:pPr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881C3D8-1890-4650-917F-92821131A7EF}"/>
              </a:ext>
            </a:extLst>
          </p:cNvPr>
          <p:cNvSpPr txBox="1"/>
          <p:nvPr/>
        </p:nvSpPr>
        <p:spPr>
          <a:xfrm>
            <a:off x="6813609" y="2025656"/>
            <a:ext cx="281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Risolto con: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5B6DFA4-2C05-46C0-8187-264C99E361C1}"/>
              </a:ext>
            </a:extLst>
          </p:cNvPr>
          <p:cNvSpPr txBox="1"/>
          <p:nvPr/>
        </p:nvSpPr>
        <p:spPr>
          <a:xfrm>
            <a:off x="6813608" y="2546054"/>
            <a:ext cx="4896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dirty="0">
                <a:solidFill>
                  <a:schemeClr val="bg1"/>
                </a:solidFill>
              </a:rPr>
              <a:t>Installazione manuale tramite file .</a:t>
            </a:r>
            <a:r>
              <a:rPr lang="it-IT" dirty="0" err="1">
                <a:solidFill>
                  <a:schemeClr val="bg1"/>
                </a:solidFill>
              </a:rPr>
              <a:t>jar</a:t>
            </a:r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it-IT" dirty="0">
                <a:solidFill>
                  <a:schemeClr val="bg1"/>
                </a:solidFill>
              </a:rPr>
              <a:t>Invio lento dei messaggi</a:t>
            </a:r>
          </a:p>
          <a:p>
            <a:pPr marL="285750" indent="-285750">
              <a:buFontTx/>
              <a:buChar char="-"/>
            </a:pPr>
            <a:r>
              <a:rPr lang="it-IT" dirty="0">
                <a:solidFill>
                  <a:schemeClr val="bg1"/>
                </a:solidFill>
              </a:rPr>
              <a:t>Non risolto</a:t>
            </a:r>
          </a:p>
          <a:p>
            <a:pPr marL="285750" indent="-285750">
              <a:buFontTx/>
              <a:buChar char="-"/>
            </a:pPr>
            <a:r>
              <a:rPr lang="it-IT" dirty="0">
                <a:solidFill>
                  <a:schemeClr val="bg1"/>
                </a:solidFill>
              </a:rPr>
              <a:t>Uso di vettori di caratteri</a:t>
            </a:r>
          </a:p>
          <a:p>
            <a:pPr marL="285750" indent="-285750">
              <a:buFontTx/>
              <a:buChar char="-"/>
            </a:pPr>
            <a:r>
              <a:rPr lang="it-IT" dirty="0">
                <a:solidFill>
                  <a:schemeClr val="bg1"/>
                </a:solidFill>
              </a:rPr>
              <a:t>Non risolto</a:t>
            </a:r>
          </a:p>
          <a:p>
            <a:pPr marL="285750" indent="-285750">
              <a:buFontTx/>
              <a:buChar char="-"/>
            </a:pPr>
            <a:r>
              <a:rPr lang="it-IT" dirty="0">
                <a:solidFill>
                  <a:schemeClr val="bg1"/>
                </a:solidFill>
              </a:rPr>
              <a:t>Utilizzo di variabili semplici</a:t>
            </a:r>
          </a:p>
          <a:p>
            <a:pPr marL="285750" indent="-285750">
              <a:buFontTx/>
              <a:buChar char="-"/>
            </a:pPr>
            <a:r>
              <a:rPr lang="it-IT" dirty="0">
                <a:solidFill>
                  <a:schemeClr val="bg1"/>
                </a:solidFill>
              </a:rPr>
              <a:t>Diminuzione dati</a:t>
            </a:r>
          </a:p>
        </p:txBody>
      </p:sp>
    </p:spTree>
    <p:extLst>
      <p:ext uri="{BB962C8B-B14F-4D97-AF65-F5344CB8AC3E}">
        <p14:creationId xmlns:p14="http://schemas.microsoft.com/office/powerpoint/2010/main" val="1054217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B2DFD7B7-DB38-4C7C-94CA-31D7E067712E}"/>
              </a:ext>
            </a:extLst>
          </p:cNvPr>
          <p:cNvSpPr txBox="1"/>
          <p:nvPr/>
        </p:nvSpPr>
        <p:spPr>
          <a:xfrm>
            <a:off x="174171" y="1060370"/>
            <a:ext cx="3204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Questo progetto replica una macchinetta di vendita automatica di prodotti da tabaccheria.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53CB40B-1C5C-409A-A789-8866A78DD50A}"/>
              </a:ext>
            </a:extLst>
          </p:cNvPr>
          <p:cNvSpPr txBox="1"/>
          <p:nvPr/>
        </p:nvSpPr>
        <p:spPr>
          <a:xfrm>
            <a:off x="174171" y="2269722"/>
            <a:ext cx="2751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Il cliente ha la possibilità di acquistare tabacchi, snack e bibite attraverso un’interfaccia semplice.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8ABDAC9-E41F-49C1-B153-8A1912D5078F}"/>
              </a:ext>
            </a:extLst>
          </p:cNvPr>
          <p:cNvSpPr txBox="1"/>
          <p:nvPr/>
        </p:nvSpPr>
        <p:spPr>
          <a:xfrm>
            <a:off x="174171" y="3479074"/>
            <a:ext cx="2751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La vendita della merce per maggiorenni è regolata da uno scanner che rileva l’età del cliente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C1359C5-E4BC-4802-AA2C-D62EA8C660A0}"/>
              </a:ext>
            </a:extLst>
          </p:cNvPr>
          <p:cNvSpPr txBox="1"/>
          <p:nvPr/>
        </p:nvSpPr>
        <p:spPr>
          <a:xfrm>
            <a:off x="174171" y="4824579"/>
            <a:ext cx="2751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È presente inoltre, una interfaccia per la ricarica della merce da parte del titolare della macchina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19A7AD43-AB1A-417C-A904-5215A6D42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925" y="1060370"/>
            <a:ext cx="3779278" cy="229452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88392175-42E1-4040-9C26-31313D5CD7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92" b="37430"/>
          <a:stretch/>
        </p:blipFill>
        <p:spPr>
          <a:xfrm>
            <a:off x="7508687" y="1060370"/>
            <a:ext cx="4509142" cy="1571090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A9896178-51F4-468C-B8DA-E553BE0EC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8926" y="3479074"/>
            <a:ext cx="4541520" cy="269101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073B2C3-5325-4B01-8334-57D0A0B30922}"/>
              </a:ext>
            </a:extLst>
          </p:cNvPr>
          <p:cNvSpPr txBox="1"/>
          <p:nvPr/>
        </p:nvSpPr>
        <p:spPr>
          <a:xfrm>
            <a:off x="4271554" y="213448"/>
            <a:ext cx="3648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bg1"/>
                </a:solidFill>
              </a:rPr>
              <a:t>INTRODUZIONE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31384E4-B9FC-48EB-B5E0-2D82F8DA38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3293" y="3138442"/>
            <a:ext cx="3456484" cy="337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299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073B2C3-5325-4B01-8334-57D0A0B30922}"/>
              </a:ext>
            </a:extLst>
          </p:cNvPr>
          <p:cNvSpPr txBox="1"/>
          <p:nvPr/>
        </p:nvSpPr>
        <p:spPr>
          <a:xfrm>
            <a:off x="4271554" y="213448"/>
            <a:ext cx="3648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bg1"/>
                </a:solidFill>
              </a:rPr>
              <a:t>REALIZZAZIONE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748EAB3-54FE-421A-AAC2-9172881AF25B}"/>
              </a:ext>
            </a:extLst>
          </p:cNvPr>
          <p:cNvSpPr txBox="1"/>
          <p:nvPr/>
        </p:nvSpPr>
        <p:spPr>
          <a:xfrm>
            <a:off x="287382" y="736668"/>
            <a:ext cx="3492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Il progetto è costituito da due parti principali: Java e Arduino UNO.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C2DBF75-06EA-420C-B317-80C49B715E63}"/>
              </a:ext>
            </a:extLst>
          </p:cNvPr>
          <p:cNvSpPr txBox="1"/>
          <p:nvPr/>
        </p:nvSpPr>
        <p:spPr>
          <a:xfrm>
            <a:off x="3857894" y="1659998"/>
            <a:ext cx="34921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Arduino gestisce la parte della vendita.</a:t>
            </a:r>
          </a:p>
          <a:p>
            <a:r>
              <a:rPr lang="it-IT" dirty="0">
                <a:solidFill>
                  <a:schemeClr val="bg1"/>
                </a:solidFill>
              </a:rPr>
              <a:t>Java gestisce la parte delle scorte e del riconoscimento del cliente.</a:t>
            </a:r>
          </a:p>
          <a:p>
            <a:r>
              <a:rPr lang="it-IT" dirty="0">
                <a:solidFill>
                  <a:schemeClr val="bg1"/>
                </a:solidFill>
              </a:rPr>
              <a:t>Le due parti sono connesse tramite connessione seriale.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CEB5933-7DD8-4930-9355-D2BD45D716A3}"/>
              </a:ext>
            </a:extLst>
          </p:cNvPr>
          <p:cNvSpPr txBox="1"/>
          <p:nvPr/>
        </p:nvSpPr>
        <p:spPr>
          <a:xfrm>
            <a:off x="7498078" y="3191640"/>
            <a:ext cx="34921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Java è costituito da vari </a:t>
            </a:r>
            <a:r>
              <a:rPr lang="it-IT" dirty="0" err="1">
                <a:solidFill>
                  <a:schemeClr val="bg1"/>
                </a:solidFill>
              </a:rPr>
              <a:t>thread</a:t>
            </a:r>
            <a:r>
              <a:rPr lang="it-IT" dirty="0">
                <a:solidFill>
                  <a:schemeClr val="bg1"/>
                </a:solidFill>
              </a:rPr>
              <a:t> divisi in:</a:t>
            </a:r>
          </a:p>
          <a:p>
            <a:pPr marL="285750" indent="-285750">
              <a:buFontTx/>
              <a:buChar char="-"/>
            </a:pPr>
            <a:r>
              <a:rPr lang="it-IT" dirty="0">
                <a:solidFill>
                  <a:schemeClr val="bg1"/>
                </a:solidFill>
              </a:rPr>
              <a:t>Grafica</a:t>
            </a:r>
          </a:p>
          <a:p>
            <a:pPr marL="285750" indent="-285750">
              <a:buFontTx/>
              <a:buChar char="-"/>
            </a:pPr>
            <a:r>
              <a:rPr lang="it-IT" dirty="0">
                <a:solidFill>
                  <a:schemeClr val="bg1"/>
                </a:solidFill>
              </a:rPr>
              <a:t>Input serial / tastiera</a:t>
            </a:r>
          </a:p>
          <a:p>
            <a:pPr marL="285750" indent="-285750">
              <a:buFontTx/>
              <a:buChar char="-"/>
            </a:pPr>
            <a:r>
              <a:rPr lang="it-IT" dirty="0">
                <a:solidFill>
                  <a:schemeClr val="bg1"/>
                </a:solidFill>
              </a:rPr>
              <a:t>Gestione file</a:t>
            </a:r>
          </a:p>
          <a:p>
            <a:pPr marL="285750" indent="-285750">
              <a:buFontTx/>
              <a:buChar char="-"/>
            </a:pPr>
            <a:r>
              <a:rPr lang="it-IT" dirty="0">
                <a:solidFill>
                  <a:schemeClr val="bg1"/>
                </a:solidFill>
              </a:rPr>
              <a:t>Webcam</a:t>
            </a:r>
          </a:p>
          <a:p>
            <a:pPr marL="285750" indent="-285750">
              <a:buFontTx/>
              <a:buChar char="-"/>
            </a:pP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5745046-214F-4FC5-8F40-62E8D09DFFF8}"/>
              </a:ext>
            </a:extLst>
          </p:cNvPr>
          <p:cNvSpPr txBox="1"/>
          <p:nvPr/>
        </p:nvSpPr>
        <p:spPr>
          <a:xfrm>
            <a:off x="661848" y="3194662"/>
            <a:ext cx="31960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Arduino è costituito da:</a:t>
            </a:r>
          </a:p>
          <a:p>
            <a:pPr marL="285750" indent="-285750">
              <a:buFontTx/>
              <a:buChar char="-"/>
            </a:pPr>
            <a:r>
              <a:rPr lang="it-IT" dirty="0">
                <a:solidFill>
                  <a:schemeClr val="bg1"/>
                </a:solidFill>
              </a:rPr>
              <a:t>Bottoni per la scelta</a:t>
            </a:r>
          </a:p>
          <a:p>
            <a:pPr marL="285750" indent="-285750">
              <a:buFontTx/>
              <a:buChar char="-"/>
            </a:pPr>
            <a:r>
              <a:rPr lang="it-IT" dirty="0">
                <a:solidFill>
                  <a:schemeClr val="bg1"/>
                </a:solidFill>
              </a:rPr>
              <a:t>Monitor per la visualizzazione</a:t>
            </a:r>
          </a:p>
          <a:p>
            <a:pPr marL="285750" indent="-285750">
              <a:buFontTx/>
              <a:buChar char="-"/>
            </a:pP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744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073B2C3-5325-4B01-8334-57D0A0B30922}"/>
              </a:ext>
            </a:extLst>
          </p:cNvPr>
          <p:cNvSpPr txBox="1"/>
          <p:nvPr/>
        </p:nvSpPr>
        <p:spPr>
          <a:xfrm>
            <a:off x="4271554" y="249612"/>
            <a:ext cx="3648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bg1"/>
                </a:solidFill>
              </a:rPr>
              <a:t>GRAFICA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4F8767F-F186-4C41-814C-ED83A51D5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99" y="772832"/>
            <a:ext cx="4530574" cy="437170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629B1A13-2691-4CC8-8BD0-3A72537B3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273" y="772832"/>
            <a:ext cx="7035796" cy="341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72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073B2C3-5325-4B01-8334-57D0A0B30922}"/>
              </a:ext>
            </a:extLst>
          </p:cNvPr>
          <p:cNvSpPr txBox="1"/>
          <p:nvPr/>
        </p:nvSpPr>
        <p:spPr>
          <a:xfrm>
            <a:off x="4271554" y="223486"/>
            <a:ext cx="3648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bg1"/>
                </a:solidFill>
              </a:rPr>
              <a:t>INPUT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9DA2BEF-0E95-43E7-B69C-EC1242809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97" y="746707"/>
            <a:ext cx="3854759" cy="268229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6BB66CE-9823-48E0-9075-2830250E1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938" y="746706"/>
            <a:ext cx="3121399" cy="227151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D152467F-123B-4725-8AC8-926B58D05E04}"/>
              </a:ext>
            </a:extLst>
          </p:cNvPr>
          <p:cNvSpPr txBox="1"/>
          <p:nvPr/>
        </p:nvSpPr>
        <p:spPr>
          <a:xfrm>
            <a:off x="1149322" y="3547056"/>
            <a:ext cx="1177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SERIALE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8D186ECA-3416-4411-8601-AE1D7E78A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4447" y="3547056"/>
            <a:ext cx="4266981" cy="308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800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073B2C3-5325-4B01-8334-57D0A0B30922}"/>
              </a:ext>
            </a:extLst>
          </p:cNvPr>
          <p:cNvSpPr txBox="1"/>
          <p:nvPr/>
        </p:nvSpPr>
        <p:spPr>
          <a:xfrm>
            <a:off x="4271554" y="223486"/>
            <a:ext cx="3648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bg1"/>
                </a:solidFill>
              </a:rPr>
              <a:t>GESTIONE FILE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CEC1601-4C10-47EA-AFD8-386ED77EB4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6" r="-786"/>
          <a:stretch/>
        </p:blipFill>
        <p:spPr>
          <a:xfrm>
            <a:off x="2772648" y="1143760"/>
            <a:ext cx="6646702" cy="549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318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073B2C3-5325-4B01-8334-57D0A0B30922}"/>
              </a:ext>
            </a:extLst>
          </p:cNvPr>
          <p:cNvSpPr txBox="1"/>
          <p:nvPr/>
        </p:nvSpPr>
        <p:spPr>
          <a:xfrm>
            <a:off x="4271554" y="179943"/>
            <a:ext cx="3648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bg1"/>
                </a:solidFill>
              </a:rPr>
              <a:t>WEBCAM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6C35F1E-44C8-4058-81CE-93BE8E34D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959" y="1068273"/>
            <a:ext cx="8704081" cy="472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196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073B2C3-5325-4B01-8334-57D0A0B30922}"/>
              </a:ext>
            </a:extLst>
          </p:cNvPr>
          <p:cNvSpPr txBox="1"/>
          <p:nvPr/>
        </p:nvSpPr>
        <p:spPr>
          <a:xfrm>
            <a:off x="4271554" y="179943"/>
            <a:ext cx="4341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bg1"/>
                </a:solidFill>
              </a:rPr>
              <a:t>POM e LIBRERIE ESTERNE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F1235D5-C52C-4159-8044-BFD64079A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99" y="885449"/>
            <a:ext cx="11079602" cy="508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749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073B2C3-5325-4B01-8334-57D0A0B30922}"/>
              </a:ext>
            </a:extLst>
          </p:cNvPr>
          <p:cNvSpPr txBox="1"/>
          <p:nvPr/>
        </p:nvSpPr>
        <p:spPr>
          <a:xfrm>
            <a:off x="3925388" y="240903"/>
            <a:ext cx="4341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bg1"/>
                </a:solidFill>
              </a:rPr>
              <a:t>ARDUINO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4F79817-831F-462A-907B-046D237E3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338" y="779885"/>
            <a:ext cx="3729610" cy="5298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7490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225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Cattaneo Luca</dc:creator>
  <cp:lastModifiedBy>Cattaneo Luca</cp:lastModifiedBy>
  <cp:revision>33</cp:revision>
  <dcterms:created xsi:type="dcterms:W3CDTF">2021-05-17T12:18:12Z</dcterms:created>
  <dcterms:modified xsi:type="dcterms:W3CDTF">2021-05-17T20:00:38Z</dcterms:modified>
</cp:coreProperties>
</file>