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0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2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09560C-E5CC-2481-1B52-1F989BCB78AD}" v="3" dt="2024-01-17T11:33:09.191"/>
    <p1510:client id="{E3A67566-1F93-352C-D493-8B63EBA399CA}" v="1" dt="2024-01-17T19:34:50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u Ionut Sabou" userId="S::sabou.io.alexandru@student.utcluj.ro::e11bda04-3be5-491b-89a4-eaee2e280e82" providerId="AD" clId="Web-{6F09560C-E5CC-2481-1B52-1F989BCB78AD}"/>
    <pc:docChg chg="modSld">
      <pc:chgData name="Alexandru Ionut Sabou" userId="S::sabou.io.alexandru@student.utcluj.ro::e11bda04-3be5-491b-89a4-eaee2e280e82" providerId="AD" clId="Web-{6F09560C-E5CC-2481-1B52-1F989BCB78AD}" dt="2024-01-17T11:33:09.191" v="2" actId="1076"/>
      <pc:docMkLst>
        <pc:docMk/>
      </pc:docMkLst>
      <pc:sldChg chg="modSp">
        <pc:chgData name="Alexandru Ionut Sabou" userId="S::sabou.io.alexandru@student.utcluj.ro::e11bda04-3be5-491b-89a4-eaee2e280e82" providerId="AD" clId="Web-{6F09560C-E5CC-2481-1B52-1F989BCB78AD}" dt="2024-01-17T11:33:09.191" v="2" actId="1076"/>
        <pc:sldMkLst>
          <pc:docMk/>
          <pc:sldMk cId="1247607680" sldId="257"/>
        </pc:sldMkLst>
        <pc:picChg chg="mod">
          <ac:chgData name="Alexandru Ionut Sabou" userId="S::sabou.io.alexandru@student.utcluj.ro::e11bda04-3be5-491b-89a4-eaee2e280e82" providerId="AD" clId="Web-{6F09560C-E5CC-2481-1B52-1F989BCB78AD}" dt="2024-01-17T11:33:09.191" v="2" actId="1076"/>
          <ac:picMkLst>
            <pc:docMk/>
            <pc:sldMk cId="1247607680" sldId="257"/>
            <ac:picMk id="5" creationId="{2E944DF2-AB04-BA34-B14E-F71C46DBC982}"/>
          </ac:picMkLst>
        </pc:picChg>
      </pc:sldChg>
      <pc:sldChg chg="modSp">
        <pc:chgData name="Alexandru Ionut Sabou" userId="S::sabou.io.alexandru@student.utcluj.ro::e11bda04-3be5-491b-89a4-eaee2e280e82" providerId="AD" clId="Web-{6F09560C-E5CC-2481-1B52-1F989BCB78AD}" dt="2024-01-17T11:14:10.161" v="1" actId="1076"/>
        <pc:sldMkLst>
          <pc:docMk/>
          <pc:sldMk cId="3037111994" sldId="260"/>
        </pc:sldMkLst>
        <pc:picChg chg="mod">
          <ac:chgData name="Alexandru Ionut Sabou" userId="S::sabou.io.alexandru@student.utcluj.ro::e11bda04-3be5-491b-89a4-eaee2e280e82" providerId="AD" clId="Web-{6F09560C-E5CC-2481-1B52-1F989BCB78AD}" dt="2024-01-17T11:14:10.161" v="1" actId="1076"/>
          <ac:picMkLst>
            <pc:docMk/>
            <pc:sldMk cId="3037111994" sldId="260"/>
            <ac:picMk id="8" creationId="{165282A5-AE53-9335-8697-CBAC1616A677}"/>
          </ac:picMkLst>
        </pc:picChg>
      </pc:sldChg>
    </pc:docChg>
  </pc:docChgLst>
  <pc:docChgLst>
    <pc:chgData name="Stefan Petrean" userId="S::petrean.pe.stefan@student.utcluj.ro::4f84a422-cdc2-4738-b2ce-a737def57ec8" providerId="AD" clId="Web-{E3A67566-1F93-352C-D493-8B63EBA399CA}"/>
    <pc:docChg chg="sldOrd">
      <pc:chgData name="Stefan Petrean" userId="S::petrean.pe.stefan@student.utcluj.ro::4f84a422-cdc2-4738-b2ce-a737def57ec8" providerId="AD" clId="Web-{E3A67566-1F93-352C-D493-8B63EBA399CA}" dt="2024-01-17T19:34:50.993" v="0"/>
      <pc:docMkLst>
        <pc:docMk/>
      </pc:docMkLst>
      <pc:sldChg chg="ord">
        <pc:chgData name="Stefan Petrean" userId="S::petrean.pe.stefan@student.utcluj.ro::4f84a422-cdc2-4738-b2ce-a737def57ec8" providerId="AD" clId="Web-{E3A67566-1F93-352C-D493-8B63EBA399CA}" dt="2024-01-17T19:34:50.993" v="0"/>
        <pc:sldMkLst>
          <pc:docMk/>
          <pc:sldMk cId="172028785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47F0-2D7D-5B73-A987-84B315EC8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68" y="1447800"/>
            <a:ext cx="10947632" cy="3329581"/>
          </a:xfrm>
        </p:spPr>
        <p:txBody>
          <a:bodyPr/>
          <a:lstStyle/>
          <a:p>
            <a:r>
              <a:rPr lang="en-US" sz="6000" dirty="0"/>
              <a:t>Sta</a:t>
            </a:r>
            <a:r>
              <a:rPr lang="ro-RO" sz="6000" dirty="0"/>
              <a:t>ție meteorologică IoT Monitorizată prin intermediul unei interfețe web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29E38-6517-C426-A7CD-5C6FC882E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Proiect RC – Lucaci Emanuel Robert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2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438F-FF65-AD9D-91B8-2FEF4C4B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Explicare cod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50928-033E-6697-3271-050122A3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859338" cy="4195481"/>
          </a:xfrm>
        </p:spPr>
        <p:txBody>
          <a:bodyPr/>
          <a:lstStyle/>
          <a:p>
            <a:r>
              <a:rPr lang="ro-RO" dirty="0"/>
              <a:t>Afișarea realizată pe LCD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3D14C2-00F5-AEC2-83B0-E0A718E16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1" y="2052918"/>
            <a:ext cx="5763768" cy="344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7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F60A-9268-24F2-3970-44D9DF0C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Manual de utilizare: prima rulare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CECD-1E02-3B7D-5531-631F2A7FC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4383088" cy="4195481"/>
          </a:xfrm>
        </p:spPr>
        <p:txBody>
          <a:bodyPr/>
          <a:lstStyle/>
          <a:p>
            <a:r>
              <a:rPr lang="ro-RO" dirty="0"/>
              <a:t>Obținere hardware și software</a:t>
            </a:r>
          </a:p>
          <a:p>
            <a:r>
              <a:rPr lang="ro-RO" dirty="0"/>
              <a:t>Instalare Arduino Ide</a:t>
            </a:r>
          </a:p>
          <a:p>
            <a:r>
              <a:rPr lang="ro-RO" dirty="0"/>
              <a:t>Includere biblioteci</a:t>
            </a:r>
          </a:p>
          <a:p>
            <a:r>
              <a:rPr lang="ro-RO" dirty="0"/>
              <a:t>Setare adresă IP</a:t>
            </a:r>
          </a:p>
          <a:p>
            <a:r>
              <a:rPr lang="ro-RO" dirty="0"/>
              <a:t>Conectare placă la PC</a:t>
            </a:r>
          </a:p>
          <a:p>
            <a:r>
              <a:rPr lang="ro-RO" dirty="0"/>
              <a:t>Alegere placă și port</a:t>
            </a:r>
          </a:p>
          <a:p>
            <a:r>
              <a:rPr lang="ro-RO" dirty="0"/>
              <a:t>Rulare program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21825-2656-E0D1-D98B-C5F2EE423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569" y="1403788"/>
            <a:ext cx="3333115" cy="1532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BB0A8-092B-1CBB-DEAD-1BC6A5513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3333749"/>
            <a:ext cx="4745355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D1A119-54FE-52FF-D7FD-002055994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12" y="3636645"/>
            <a:ext cx="2924175" cy="2459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082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CCC4-BFB6-4DEE-E2BE-35F7C7BE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 fontScale="90000"/>
          </a:bodyPr>
          <a:lstStyle/>
          <a:p>
            <a:r>
              <a:rPr lang="ro-RO" dirty="0"/>
              <a:t>Afișarea datelor de la senzori</a:t>
            </a:r>
            <a:endParaRPr lang="en-US" dirty="0"/>
          </a:p>
        </p:txBody>
      </p:sp>
      <p:sp>
        <p:nvSpPr>
          <p:cNvPr id="10" name="Freeform 23">
            <a:extLst>
              <a:ext uri="{FF2B5EF4-FFF2-40B4-BE49-F238E27FC236}">
                <a16:creationId xmlns:a16="http://schemas.microsoft.com/office/drawing/2014/main" id="{2142F58F-1A18-445C-8057-25B9F986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2C8825F8-2BBE-4F09-844D-BD569EE90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B305D-E4F9-4F9F-81CA-BDFBA88B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77C917-B31B-4151-9BB3-768748C42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7FE59-3C59-DBDA-683E-2F43CE5CD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ro-RO" dirty="0"/>
              <a:t>Local, pe display</a:t>
            </a:r>
          </a:p>
          <a:p>
            <a:r>
              <a:rPr lang="ro-RO" dirty="0"/>
              <a:t>Web, pe interfață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BE2B7-A4CD-415A-2A33-165F8DC18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1940" y="2985399"/>
            <a:ext cx="3497734" cy="3433234"/>
          </a:xfrm>
          <a:prstGeom prst="rect">
            <a:avLst/>
          </a:prstGeom>
          <a:noFill/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30EF05-DAB5-C67C-4814-8539A79F9A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6475" y="721096"/>
            <a:ext cx="4668664" cy="2264303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750578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AD681-D1C7-5F68-CB57-BCFC3BAF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ro-RO" dirty="0"/>
              <a:t>Direcții de dezvoltare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6BCE-054A-7C26-860A-CCA4C91AA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Adăugarea mai multor senzori</a:t>
            </a:r>
          </a:p>
          <a:p>
            <a:r>
              <a:rPr lang="ro-RO" dirty="0">
                <a:solidFill>
                  <a:schemeClr val="bg1"/>
                </a:solidFill>
              </a:rPr>
              <a:t>Aspect de produs</a:t>
            </a:r>
          </a:p>
          <a:p>
            <a:r>
              <a:rPr lang="ro-RO" dirty="0">
                <a:solidFill>
                  <a:schemeClr val="bg1"/>
                </a:solidFill>
              </a:rPr>
              <a:t>Stocarea și transmiterea datelor către un AI capabil să prezică vremea în funcție de evoluția parametrilor în timp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blue brain with circuit board&#10;&#10;Description automatically generated with medium confidence">
            <a:extLst>
              <a:ext uri="{FF2B5EF4-FFF2-40B4-BE49-F238E27FC236}">
                <a16:creationId xmlns:a16="http://schemas.microsoft.com/office/drawing/2014/main" id="{3A521722-76DD-4514-7D9D-44DB25F2B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846020"/>
            <a:ext cx="5451627" cy="3066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7311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4AC7-9CC8-2DE0-ECF0-86AF9025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B530D-A829-E691-28D1-C043F2C6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[1] S. Fitzgerald and M. Shiloh, Arduino Projects Book, 2012</a:t>
            </a:r>
          </a:p>
          <a:p>
            <a:r>
              <a:rPr lang="en-US" dirty="0"/>
              <a:t>[2] R.A. Mouha, Internet of Things (IoT) Journal of Data Analysis and Information Processing, 2021</a:t>
            </a:r>
          </a:p>
          <a:p>
            <a:r>
              <a:rPr lang="en-US" dirty="0"/>
              <a:t>[3] Bella, H. &amp; Khan, Mohammed &amp; Naidu, M. &amp; Jayanth, Digumarti &amp; Khan, Yasir,  Developing a Sustainable IoT-based Smart Weather Station for Real Time Weather Monitoring and Forecasting, E3S Web of Conferences, 2023</a:t>
            </a:r>
          </a:p>
          <a:p>
            <a:r>
              <a:rPr lang="en-US" dirty="0"/>
              <a:t>[4] Temilola, Adepoju &amp; Oladele, Matthias &amp; Kasali, Abdulwakil &amp; Fabiyi, Gbenga, Development of a Low-Cost Arduino-Based Weather Station, FUOYE Journal of Engineering and Technology, 2023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4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AD681-D1C7-5F68-CB57-BCFC3BAF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ro-RO" dirty="0"/>
              <a:t>Ce reprezintă Internet of Things?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6BCE-054A-7C26-860A-CCA4C91AA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o-RO">
                <a:solidFill>
                  <a:schemeClr val="bg1"/>
                </a:solidFill>
              </a:rPr>
              <a:t>O serie de dispozitive interconectate în rețea care colectează și transferă date</a:t>
            </a:r>
          </a:p>
          <a:p>
            <a:pPr>
              <a:lnSpc>
                <a:spcPct val="90000"/>
              </a:lnSpc>
            </a:pPr>
            <a:r>
              <a:rPr lang="ro-RO">
                <a:solidFill>
                  <a:schemeClr val="bg1"/>
                </a:solidFill>
              </a:rPr>
              <a:t>Compus din 4 componente principale: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o-RO">
                <a:solidFill>
                  <a:schemeClr val="bg1"/>
                </a:solidFill>
              </a:rPr>
              <a:t>Senzori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o-RO">
                <a:solidFill>
                  <a:schemeClr val="bg1"/>
                </a:solidFill>
              </a:rPr>
              <a:t>Partea de comunicare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o-RO">
                <a:solidFill>
                  <a:schemeClr val="bg1"/>
                </a:solidFill>
              </a:rPr>
              <a:t>Modul de transmitere a informației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o-RO">
                <a:solidFill>
                  <a:schemeClr val="bg1"/>
                </a:solidFill>
              </a:rPr>
              <a:t>Procesare/Afișarea datelor către utilizator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diagram of components of a software company&#10;&#10;Description automatically generated">
            <a:extLst>
              <a:ext uri="{FF2B5EF4-FFF2-40B4-BE49-F238E27FC236}">
                <a16:creationId xmlns:a16="http://schemas.microsoft.com/office/drawing/2014/main" id="{2E944DF2-AB04-BA34-B14E-F71C46DBC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02" y="2873278"/>
            <a:ext cx="5451627" cy="30120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4760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AD681-D1C7-5F68-CB57-BCFC3BAF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ro-RO" dirty="0"/>
              <a:t>Obiective propuse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6BCE-054A-7C26-860A-CCA4C91AA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66686" cy="36586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Familiarizarea cu mediul arduino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Colectarea și afișarea datelor legate de vreme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Eficiență energetică și cost de producție redus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Posibilitatea de modificare ulterioară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Măsurarea precisă din zona de lucru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Close-up of a circuit board&#10;&#10;Description automatically generated">
            <a:extLst>
              <a:ext uri="{FF2B5EF4-FFF2-40B4-BE49-F238E27FC236}">
                <a16:creationId xmlns:a16="http://schemas.microsoft.com/office/drawing/2014/main" id="{ED4830BA-4096-E64B-2A63-7B6CDB354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384" y="2548281"/>
            <a:ext cx="4882690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94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D681-D1C7-5F68-CB57-BCFC3BAF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4" y="1447799"/>
            <a:ext cx="3726809" cy="1035342"/>
          </a:xfrm>
        </p:spPr>
        <p:txBody>
          <a:bodyPr anchor="b">
            <a:normAutofit/>
          </a:bodyPr>
          <a:lstStyle/>
          <a:p>
            <a:r>
              <a:rPr lang="ro-RO" sz="3200" dirty="0"/>
              <a:t>Schema electrică</a:t>
            </a:r>
            <a:endParaRPr lang="en-US" sz="3200" dirty="0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6BCE-054A-7C26-860A-CCA4C91AA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2642533"/>
            <a:ext cx="3726808" cy="3377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400" dirty="0"/>
              <a:t>Componente utilizate:</a:t>
            </a:r>
          </a:p>
          <a:p>
            <a:r>
              <a:rPr lang="ro-RO" sz="1400" dirty="0"/>
              <a:t>Placa de dezvoltare Arduino Uno</a:t>
            </a:r>
          </a:p>
          <a:p>
            <a:r>
              <a:rPr lang="ro-RO" sz="1400" dirty="0"/>
              <a:t>Placa de rețea Ethernet Shield</a:t>
            </a:r>
          </a:p>
          <a:p>
            <a:r>
              <a:rPr lang="ro-RO" sz="1400" dirty="0"/>
              <a:t>Senzor temperatură DHT11</a:t>
            </a:r>
          </a:p>
          <a:p>
            <a:r>
              <a:rPr lang="ro-RO" sz="1400" dirty="0"/>
              <a:t>Senzor detectare picături de ploaie</a:t>
            </a:r>
          </a:p>
          <a:p>
            <a:r>
              <a:rPr lang="ro-RO" sz="1400" dirty="0"/>
              <a:t>Senzor de lumină</a:t>
            </a:r>
          </a:p>
          <a:p>
            <a:r>
              <a:rPr lang="ro-RO" sz="1400" dirty="0"/>
              <a:t>Display 16x2 cu interfață serială I2C</a:t>
            </a:r>
          </a:p>
          <a:p>
            <a:r>
              <a:rPr lang="ro-RO" sz="1400" dirty="0"/>
              <a:t>Fire, leduri, breadboard</a:t>
            </a:r>
            <a:endParaRPr lang="en-US" sz="1400" dirty="0"/>
          </a:p>
        </p:txBody>
      </p:sp>
      <p:pic>
        <p:nvPicPr>
          <p:cNvPr id="8" name="Picture 7" descr="A circuit board with colorful wires&#10;&#10;Description automatically generated">
            <a:extLst>
              <a:ext uri="{FF2B5EF4-FFF2-40B4-BE49-F238E27FC236}">
                <a16:creationId xmlns:a16="http://schemas.microsoft.com/office/drawing/2014/main" id="{165282A5-AE53-9335-8697-CBAC1616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583" y="1848875"/>
            <a:ext cx="7036716" cy="35007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3711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8F0D-F06B-01F7-3F9E-8FFDE978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Explicare cod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5F37-F2FC-B16A-5D39-FC204F34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2" y="2052918"/>
            <a:ext cx="5694690" cy="4195481"/>
          </a:xfrm>
        </p:spPr>
        <p:txBody>
          <a:bodyPr/>
          <a:lstStyle/>
          <a:p>
            <a:r>
              <a:rPr lang="ro-RO" dirty="0"/>
              <a:t>Se introduc și se instalează bibliotecile</a:t>
            </a:r>
          </a:p>
          <a:p>
            <a:r>
              <a:rPr lang="ro-RO" dirty="0"/>
              <a:t>Se definesc variabilele aferente pinilor</a:t>
            </a:r>
          </a:p>
          <a:p>
            <a:r>
              <a:rPr lang="ro-RO" dirty="0"/>
              <a:t>Configurație display</a:t>
            </a:r>
          </a:p>
          <a:p>
            <a:r>
              <a:rPr lang="ro-RO" dirty="0"/>
              <a:t>Setare mac și ip</a:t>
            </a:r>
          </a:p>
          <a:p>
            <a:r>
              <a:rPr lang="ro-RO" dirty="0"/>
              <a:t>Definire server pe un port ales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70F32B-3ABE-2742-3A34-ECB95A5C2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251" y="1853248"/>
            <a:ext cx="5763768" cy="398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1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D681-D1C7-5F68-CB57-BCFC3BAF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4" y="1447799"/>
            <a:ext cx="3726809" cy="1035342"/>
          </a:xfrm>
        </p:spPr>
        <p:txBody>
          <a:bodyPr anchor="b">
            <a:normAutofit/>
          </a:bodyPr>
          <a:lstStyle/>
          <a:p>
            <a:r>
              <a:rPr lang="ro-RO" sz="3200" dirty="0"/>
              <a:t>Configurație pini</a:t>
            </a:r>
            <a:endParaRPr lang="en-US" sz="3200" dirty="0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6BCE-054A-7C26-860A-CCA4C91AA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2642533"/>
            <a:ext cx="3726808" cy="3377268"/>
          </a:xfrm>
        </p:spPr>
        <p:txBody>
          <a:bodyPr>
            <a:normAutofit/>
          </a:bodyPr>
          <a:lstStyle/>
          <a:p>
            <a:r>
              <a:rPr lang="ro-RO" sz="1400" dirty="0"/>
              <a:t>A3 – In: senzor de ploaie</a:t>
            </a:r>
          </a:p>
          <a:p>
            <a:r>
              <a:rPr lang="ro-RO" sz="1400" dirty="0"/>
              <a:t>A4, A5 – SDA, SCL:  modul I2C </a:t>
            </a:r>
          </a:p>
          <a:p>
            <a:r>
              <a:rPr lang="ro-RO" sz="1400" dirty="0"/>
              <a:t>D2, D4: VCC leduri</a:t>
            </a:r>
          </a:p>
          <a:p>
            <a:r>
              <a:rPr lang="ro-RO" sz="1400" dirty="0"/>
              <a:t>D3 - In: senzor de lumină</a:t>
            </a:r>
          </a:p>
          <a:p>
            <a:r>
              <a:rPr lang="ro-RO" sz="1400" dirty="0"/>
              <a:t>D5 – In: senzor DHT11</a:t>
            </a:r>
          </a:p>
          <a:p>
            <a:r>
              <a:rPr lang="ro-RO" sz="1400" dirty="0"/>
              <a:t>D10,D11,D12: comunicare Ethernet</a:t>
            </a:r>
          </a:p>
          <a:p>
            <a:r>
              <a:rPr lang="ro-RO" sz="1400" dirty="0"/>
              <a:t>5V, GND: alimentare</a:t>
            </a:r>
            <a:endParaRPr lang="en-US" sz="1400" dirty="0"/>
          </a:p>
        </p:txBody>
      </p:sp>
      <p:pic>
        <p:nvPicPr>
          <p:cNvPr id="8" name="Picture 7" descr="A circuit board with colorful wires&#10;&#10;Description automatically generated">
            <a:extLst>
              <a:ext uri="{FF2B5EF4-FFF2-40B4-BE49-F238E27FC236}">
                <a16:creationId xmlns:a16="http://schemas.microsoft.com/office/drawing/2014/main" id="{165282A5-AE53-9335-8697-CBAC1616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583" y="1848875"/>
            <a:ext cx="7036716" cy="35007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2028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EF65-29F6-6F9F-B4EC-27BA4752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Explicare cod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1E25-81C3-DC44-6223-F142FEF0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694613" cy="4195481"/>
          </a:xfrm>
        </p:spPr>
        <p:txBody>
          <a:bodyPr/>
          <a:lstStyle/>
          <a:p>
            <a:r>
              <a:rPr lang="ro-RO" dirty="0"/>
              <a:t>Pornire server, serial monitor(opțional), LCD</a:t>
            </a:r>
          </a:p>
          <a:p>
            <a:r>
              <a:rPr lang="ro-RO" dirty="0"/>
              <a:t>Configurare pini intrare/ieșire</a:t>
            </a:r>
          </a:p>
          <a:p>
            <a:endParaRPr lang="ro-RO" dirty="0"/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  <a:p>
            <a:r>
              <a:rPr lang="ro-RO" dirty="0"/>
              <a:t>Introducerea valorilor citite de pe senzori în variabilele inițializate anterior</a:t>
            </a:r>
            <a:endParaRPr lang="en-US" dirty="0"/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1F31C-FDAF-22F0-20A2-02D49D1BC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121" y="945007"/>
            <a:ext cx="5763768" cy="3441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0B3363-A3E2-04E8-C378-3ABF6C8C4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023" y="4617719"/>
            <a:ext cx="5763768" cy="16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4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D3A-BD4C-8BA7-A0AF-E5180089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Explicare cod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E3DE-64B8-5F35-B2CF-AB04A2B8F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992688" cy="4195481"/>
          </a:xfrm>
        </p:spPr>
        <p:txBody>
          <a:bodyPr/>
          <a:lstStyle/>
          <a:p>
            <a:r>
              <a:rPr lang="ro-RO" dirty="0"/>
              <a:t>Creare client</a:t>
            </a:r>
          </a:p>
          <a:p>
            <a:r>
              <a:rPr lang="ro-RO" dirty="0"/>
              <a:t>Realizarea unei interfețe web simple HTML</a:t>
            </a:r>
          </a:p>
          <a:p>
            <a:r>
              <a:rPr lang="ro-RO" dirty="0"/>
              <a:t>Rata de refresh odată la 5 secunde</a:t>
            </a:r>
          </a:p>
          <a:p>
            <a:r>
              <a:rPr lang="ro-RO" dirty="0"/>
              <a:t>Afișarea unor informații primite de la senzori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A87D6C-173B-F4FD-A82C-5870402E9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319" y="157162"/>
            <a:ext cx="4251534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D43B-ECEE-44F3-1767-02187638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Explicare cod(opțional)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1E3C-02C4-36C2-54E3-EDBC0461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583113" cy="4195481"/>
          </a:xfrm>
        </p:spPr>
        <p:txBody>
          <a:bodyPr/>
          <a:lstStyle/>
          <a:p>
            <a:r>
              <a:rPr lang="ro-RO" dirty="0"/>
              <a:t>Afișarea informațiilor în serial monitor</a:t>
            </a:r>
          </a:p>
          <a:p>
            <a:r>
              <a:rPr lang="ro-RO" dirty="0"/>
              <a:t>Realizată în etapele incipiente ale proiectului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9052A-AB00-66CE-0150-D442FAC3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84707"/>
            <a:ext cx="5763768" cy="543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4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f36049-6de0-421b-beb0-a89e727c50b6" xsi:nil="true"/>
    <lcf76f155ced4ddcb4097134ff3c332f xmlns="52d05286-142b-49d1-923d-9d3cb603798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36FDFED8A43448917BC6512A5CF21B" ma:contentTypeVersion="10" ma:contentTypeDescription="Create a new document." ma:contentTypeScope="" ma:versionID="e9146f3ce1cb4854ff1aa3230afdcc2b">
  <xsd:schema xmlns:xsd="http://www.w3.org/2001/XMLSchema" xmlns:xs="http://www.w3.org/2001/XMLSchema" xmlns:p="http://schemas.microsoft.com/office/2006/metadata/properties" xmlns:ns2="52d05286-142b-49d1-923d-9d3cb6037983" xmlns:ns3="c8f36049-6de0-421b-beb0-a89e727c50b6" targetNamespace="http://schemas.microsoft.com/office/2006/metadata/properties" ma:root="true" ma:fieldsID="f6eff3831c8542ed5ef501a7859b0bb2" ns2:_="" ns3:_="">
    <xsd:import namespace="52d05286-142b-49d1-923d-9d3cb6037983"/>
    <xsd:import namespace="c8f36049-6de0-421b-beb0-a89e727c50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05286-142b-49d1-923d-9d3cb60379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a4a520e9-238f-4391-a566-21dd424747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36049-6de0-421b-beb0-a89e727c50b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6cea77a-0da7-43e3-9d41-e8334783ad7d}" ma:internalName="TaxCatchAll" ma:showField="CatchAllData" ma:web="c8f36049-6de0-421b-beb0-a89e727c50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686290-E1B9-4562-96C0-C1A43D86130D}">
  <ds:schemaRefs>
    <ds:schemaRef ds:uri="http://schemas.microsoft.com/office/2006/metadata/properties"/>
    <ds:schemaRef ds:uri="http://schemas.microsoft.com/office/infopath/2007/PartnerControls"/>
    <ds:schemaRef ds:uri="c8f36049-6de0-421b-beb0-a89e727c50b6"/>
    <ds:schemaRef ds:uri="52d05286-142b-49d1-923d-9d3cb6037983"/>
  </ds:schemaRefs>
</ds:datastoreItem>
</file>

<file path=customXml/itemProps2.xml><?xml version="1.0" encoding="utf-8"?>
<ds:datastoreItem xmlns:ds="http://schemas.openxmlformats.org/officeDocument/2006/customXml" ds:itemID="{AFDBD6EC-A6BF-4A59-A0AB-668C5CF633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739B3C-E546-4322-BDE3-8077992843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d05286-142b-49d1-923d-9d3cb6037983"/>
    <ds:schemaRef ds:uri="c8f36049-6de0-421b-beb0-a89e727c50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461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Stație meteorologică IoT Monitorizată prin intermediul unei interfețe web</vt:lpstr>
      <vt:lpstr>Ce reprezintă Internet of Things?</vt:lpstr>
      <vt:lpstr>Obiective propuse</vt:lpstr>
      <vt:lpstr>Schema electrică</vt:lpstr>
      <vt:lpstr>Explicare cod</vt:lpstr>
      <vt:lpstr>Configurație pini</vt:lpstr>
      <vt:lpstr>Explicare cod</vt:lpstr>
      <vt:lpstr>Explicare cod</vt:lpstr>
      <vt:lpstr>Explicare cod(opțional)</vt:lpstr>
      <vt:lpstr>Explicare cod</vt:lpstr>
      <vt:lpstr>Manual de utilizare: prima rulare</vt:lpstr>
      <vt:lpstr>Afișarea datelor de la senzori</vt:lpstr>
      <vt:lpstr>Direcții de dezvoltare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Stație meteorologică IoT Monitorizată prin intermediul unei interfețe web</dc:title>
  <dc:creator>Robert Emanuel Lucaci</dc:creator>
  <cp:lastModifiedBy>Robert Emanuel Lucaci</cp:lastModifiedBy>
  <cp:revision>5</cp:revision>
  <dcterms:created xsi:type="dcterms:W3CDTF">2024-01-08T15:19:00Z</dcterms:created>
  <dcterms:modified xsi:type="dcterms:W3CDTF">2024-01-17T19:34:51Z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2024-01-08T16:24:41Z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e8b3a39f-8ccf-4688-88ff-2d500e9e6a1d</vt:lpwstr>
  </property>
  <property fmtid="{D5CDD505-2E9C-101B-9397-08002B2CF9AE}" pid="8" name="MSIP_Label_5b58b62f-6f94-46bd-8089-18e64b0a9abb_ContentBits">
    <vt:lpwstr>0</vt:lpwstr>
  </property>
  <property fmtid="{D5CDD505-2E9C-101B-9397-08002B2CF9AE}" pid="9" name="ContentTypeId">
    <vt:lpwstr>0x0101004936FDFED8A43448917BC6512A5CF21B</vt:lpwstr>
  </property>
</Properties>
</file>