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887A8"/>
    <a:srgbClr val="69194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91439" cy="91439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64242-3C13-48F1-B437-4EF47956CC8F}" type="datetimeFigureOut">
              <a:rPr lang="en-US" smtClean="0"/>
              <a:t>25-Jun-21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F1C9E-F5E7-4BCA-A0D9-885DF6769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045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64242-3C13-48F1-B437-4EF47956CC8F}" type="datetimeFigureOut">
              <a:rPr lang="en-US" smtClean="0"/>
              <a:t>25-Jun-21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F1C9E-F5E7-4BCA-A0D9-885DF6769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714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64242-3C13-48F1-B437-4EF47956CC8F}" type="datetimeFigureOut">
              <a:rPr lang="en-US" smtClean="0"/>
              <a:t>25-Jun-21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F1C9E-F5E7-4BCA-A0D9-885DF6769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865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64242-3C13-48F1-B437-4EF47956CC8F}" type="datetimeFigureOut">
              <a:rPr lang="en-US" smtClean="0"/>
              <a:t>25-Jun-21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F1C9E-F5E7-4BCA-A0D9-885DF6769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716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64242-3C13-48F1-B437-4EF47956CC8F}" type="datetimeFigureOut">
              <a:rPr lang="en-US" smtClean="0"/>
              <a:t>25-Jun-21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F1C9E-F5E7-4BCA-A0D9-885DF6769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03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64242-3C13-48F1-B437-4EF47956CC8F}" type="datetimeFigureOut">
              <a:rPr lang="en-US" smtClean="0"/>
              <a:t>25-Jun-21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F1C9E-F5E7-4BCA-A0D9-885DF6769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490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64242-3C13-48F1-B437-4EF47956CC8F}" type="datetimeFigureOut">
              <a:rPr lang="en-US" smtClean="0"/>
              <a:t>25-Jun-21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F1C9E-F5E7-4BCA-A0D9-885DF6769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544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64242-3C13-48F1-B437-4EF47956CC8F}" type="datetimeFigureOut">
              <a:rPr lang="en-US" smtClean="0"/>
              <a:t>25-Jun-21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F1C9E-F5E7-4BCA-A0D9-885DF6769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61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64242-3C13-48F1-B437-4EF47956CC8F}" type="datetimeFigureOut">
              <a:rPr lang="en-US" smtClean="0"/>
              <a:t>25-Jun-21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F1C9E-F5E7-4BCA-A0D9-885DF6769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389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64242-3C13-48F1-B437-4EF47956CC8F}" type="datetimeFigureOut">
              <a:rPr lang="en-US" smtClean="0"/>
              <a:t>25-Jun-21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F1C9E-F5E7-4BCA-A0D9-885DF6769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650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64242-3C13-48F1-B437-4EF47956CC8F}" type="datetimeFigureOut">
              <a:rPr lang="en-US" smtClean="0"/>
              <a:t>25-Jun-21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F1C9E-F5E7-4BCA-A0D9-885DF6769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159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764242-3C13-48F1-B437-4EF47956CC8F}" type="datetimeFigureOut">
              <a:rPr lang="en-US" smtClean="0"/>
              <a:t>25-Jun-21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3F1C9E-F5E7-4BCA-A0D9-885DF6769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321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o-RO" smtClean="0"/>
              <a:t/>
            </a:r>
            <a:br>
              <a:rPr lang="ro-RO" smtClean="0"/>
            </a:b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o-RO" smtClean="0"/>
          </a:p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50000"/>
              </a:lnSpc>
            </a:pPr>
            <a:endParaRPr lang="ro-RO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250000"/>
              </a:lnSpc>
            </a:pPr>
            <a:r>
              <a:rPr lang="ro-RO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„</a:t>
            </a:r>
            <a:endParaRPr lang="en-US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1204253"/>
            <a:ext cx="12192000" cy="4449494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r>
              <a:rPr lang="ro-RO" sz="36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UNIVERSITATEA BABEȘ-BALYAI</a:t>
            </a:r>
          </a:p>
          <a:p>
            <a:pPr algn="ctr">
              <a:lnSpc>
                <a:spcPct val="200000"/>
              </a:lnSpc>
            </a:pPr>
            <a:r>
              <a:rPr lang="ro-RO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Facultatea de Științe Economice și Gestiunea Afacerilor</a:t>
            </a:r>
            <a:r>
              <a:rPr lang="en-US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Informatic</a:t>
            </a:r>
            <a:r>
              <a:rPr lang="ro-RO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ă Economică</a:t>
            </a:r>
          </a:p>
          <a:p>
            <a:pPr algn="ctr">
              <a:lnSpc>
                <a:spcPct val="200000"/>
              </a:lnSpc>
            </a:pPr>
            <a:r>
              <a:rPr lang="ro-RO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Lucrare de licență</a:t>
            </a:r>
          </a:p>
          <a:p>
            <a:pPr algn="ctr">
              <a:lnSpc>
                <a:spcPct val="200000"/>
              </a:lnSpc>
            </a:pPr>
            <a:r>
              <a:rPr lang="ro-RO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ITMAG – Aplicație web de comerț electronic</a:t>
            </a:r>
          </a:p>
          <a:p>
            <a:pPr algn="ctr">
              <a:lnSpc>
                <a:spcPct val="200000"/>
              </a:lnSpc>
            </a:pPr>
            <a:r>
              <a:rPr lang="ro-RO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Absolvent</a:t>
            </a:r>
            <a:r>
              <a:rPr lang="en-US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Vlad LUCACIU</a:t>
            </a:r>
            <a:r>
              <a:rPr lang="ro-RO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63702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 flipV="1">
            <a:off x="0" y="710411"/>
            <a:ext cx="6654018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281352" y="752612"/>
            <a:ext cx="6485208" cy="4783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UNIVERSUL PROBLEMEI ANALIZATE</a:t>
            </a:r>
            <a:endParaRPr 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04911" y="1230914"/>
            <a:ext cx="7301132" cy="3861591"/>
          </a:xfrm>
          <a:prstGeom prst="rect">
            <a:avLst/>
          </a:prstGeom>
          <a:noFill/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42950" lvl="1" indent="-285750">
              <a:lnSpc>
                <a:spcPct val="300000"/>
              </a:lnSpc>
              <a:buFont typeface="Wingdings" panose="05000000000000000000" pitchFamily="2" charset="2"/>
              <a:buChar char="ü"/>
            </a:pP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Modalitatea de a facilita comercializarea produselor online.</a:t>
            </a:r>
          </a:p>
          <a:p>
            <a:pPr marL="742950" lvl="1" indent="-285750">
              <a:lnSpc>
                <a:spcPct val="300000"/>
              </a:lnSpc>
              <a:buFont typeface="Wingdings" panose="05000000000000000000" pitchFamily="2" charset="2"/>
              <a:buChar char="ü"/>
            </a:pP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Focusarea </a:t>
            </a:r>
            <a:r>
              <a:rPr lang="en-US" sz="20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</a:t>
            </a: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utilizatorii</a:t>
            </a: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finali</a:t>
            </a: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742950" lvl="1" indent="-285750">
              <a:lnSpc>
                <a:spcPct val="300000"/>
              </a:lnSpc>
              <a:buFont typeface="Wingdings" panose="05000000000000000000" pitchFamily="2" charset="2"/>
              <a:buChar char="ü"/>
            </a:pP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Asigurarea </a:t>
            </a:r>
            <a:r>
              <a:rPr lang="en-US" sz="20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actualizării</a:t>
            </a: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informațiilor</a:t>
            </a: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 către administratori.</a:t>
            </a:r>
          </a:p>
          <a:p>
            <a:pPr marL="742950" lvl="1" indent="-285750">
              <a:lnSpc>
                <a:spcPct val="300000"/>
              </a:lnSpc>
              <a:buFont typeface="Wingdings" panose="05000000000000000000" pitchFamily="2" charset="2"/>
              <a:buChar char="ü"/>
            </a:pPr>
            <a:r>
              <a:rPr lang="en-US" sz="20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Afișarea</a:t>
            </a: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intuitivă</a:t>
            </a: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performantă</a:t>
            </a: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20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resurselor</a:t>
            </a: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aplicației</a:t>
            </a: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95365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 flipV="1">
            <a:off x="-3" y="720965"/>
            <a:ext cx="4642341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53217" y="626012"/>
            <a:ext cx="4557934" cy="6435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CONTEXTUL APLICAȚIEI</a:t>
            </a:r>
            <a:endParaRPr 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05376" y="1269609"/>
            <a:ext cx="10886401" cy="34887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300000"/>
              </a:lnSpc>
              <a:buFont typeface="Wingdings" panose="05000000000000000000" pitchFamily="2" charset="2"/>
              <a:buChar char="ü"/>
            </a:pPr>
            <a:r>
              <a:rPr lang="ro-RO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Subiectul aplicației este alcătuit din funcționalități de bază, specifice tipului aplicațiilor de comerț.</a:t>
            </a:r>
          </a:p>
          <a:p>
            <a:pPr marL="285750" indent="-285750">
              <a:lnSpc>
                <a:spcPct val="300000"/>
              </a:lnSpc>
              <a:buFont typeface="Wingdings" panose="05000000000000000000" pitchFamily="2" charset="2"/>
              <a:buChar char="ü"/>
            </a:pPr>
            <a:r>
              <a:rPr lang="ro-RO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Actorii aplicației dezvoltate sunt formați din administratori și clienți finali.</a:t>
            </a:r>
          </a:p>
          <a:p>
            <a:pPr marL="285750" indent="-285750">
              <a:lnSpc>
                <a:spcPct val="300000"/>
              </a:lnSpc>
              <a:buFont typeface="Wingdings" panose="05000000000000000000" pitchFamily="2" charset="2"/>
              <a:buChar char="ü"/>
            </a:pPr>
            <a:r>
              <a:rPr lang="ro-RO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Rolul pe care îl au actorii în momentul interacțiunii cu componentele aplicației.</a:t>
            </a:r>
          </a:p>
          <a:p>
            <a:pPr marL="285750" indent="-285750">
              <a:lnSpc>
                <a:spcPct val="300000"/>
              </a:lnSpc>
              <a:buFont typeface="Wingdings" panose="05000000000000000000" pitchFamily="2" charset="2"/>
              <a:buChar char="ü"/>
            </a:pPr>
            <a:r>
              <a:rPr lang="ro-RO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Tehologiile folosite pentru asigurarea funcționalităților prezente în cadrul aplicației.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45645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</TotalTime>
  <Words>110</Words>
  <Application>Microsoft Office PowerPoint</Application>
  <PresentationFormat>Widescreen</PresentationFormat>
  <Paragraphs>18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Wingdings</vt:lpstr>
      <vt:lpstr>Office Theme</vt:lpstr>
      <vt:lpstr>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Lucaciu Vlad</dc:creator>
  <cp:lastModifiedBy>Lucaciu Vlad</cp:lastModifiedBy>
  <cp:revision>16</cp:revision>
  <dcterms:created xsi:type="dcterms:W3CDTF">2021-06-24T18:26:12Z</dcterms:created>
  <dcterms:modified xsi:type="dcterms:W3CDTF">2021-06-24T22:43:48Z</dcterms:modified>
</cp:coreProperties>
</file>