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1219642"/>
            <a:ext cx="10817221" cy="2262781"/>
          </a:xfrm>
        </p:spPr>
        <p:txBody>
          <a:bodyPr/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Identiﬁcare</a:t>
            </a:r>
            <a:r>
              <a:rPr lang="it-IT" dirty="0"/>
              <a:t> un modello del </a:t>
            </a:r>
            <a:r>
              <a:rPr lang="it-IT" dirty="0" err="1"/>
              <a:t>proﬁlo</a:t>
            </a:r>
            <a:r>
              <a:rPr lang="it-IT" dirty="0"/>
              <a:t> annuale per la previsione a lungo termine della serie temporale.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  <a:endParaRPr lang="en-US" sz="2400" b="1" i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18E2B6-77B3-46EB-91D7-2C94B8F0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5" y="11327"/>
            <a:ext cx="11195907" cy="545800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2ABA8B-ECA4-4699-82C2-946BD710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8" y="-32004"/>
            <a:ext cx="11329237" cy="55230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500">
                <a:solidFill>
                  <a:srgbClr val="FFFFFF"/>
                </a:solidFill>
              </a:rPr>
              <a:t>Modello identificato su dati senza periodi di festivita per migliorare predizione dei giorni «normali»</a:t>
            </a:r>
          </a:p>
          <a:p>
            <a:r>
              <a:rPr lang="it-IT" sz="1500">
                <a:solidFill>
                  <a:srgbClr val="FFFFFF"/>
                </a:solidFill>
              </a:rPr>
              <a:t>Media valori durante periodi di festivita, poi sommati al modello finale nei giorni festivi. SSR di validazione migliora.</a:t>
            </a:r>
          </a:p>
          <a:p>
            <a:r>
              <a:rPr lang="it-IT" sz="1500">
                <a:solidFill>
                  <a:srgbClr val="FFFFFF"/>
                </a:solidFill>
              </a:rPr>
              <a:t>SSR = 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E4D5A-1499-4D4D-AA57-5FB26E3C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" r="1034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u="sng" dirty="0"/>
              <a:t>: </a:t>
            </a:r>
            <a:r>
              <a:rPr lang="it-IT" dirty="0"/>
              <a:t>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dati dei 2 anni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</a:t>
            </a:r>
          </a:p>
          <a:p>
            <a:pPr marL="0" indent="0">
              <a:buNone/>
            </a:pPr>
            <a:r>
              <a:rPr lang="it-IT" dirty="0"/>
              <a:t>    giorno anno - giorno settimana</a:t>
            </a:r>
          </a:p>
          <a:p>
            <a:r>
              <a:rPr lang="it-IT" u="sng" dirty="0"/>
              <a:t>Trend: </a:t>
            </a:r>
            <a:r>
              <a:rPr lang="it-IT" dirty="0"/>
              <a:t>estensione dell’ultimo valore del trend che viene sommato ai dati di previsione</a:t>
            </a:r>
          </a:p>
          <a:p>
            <a:r>
              <a:rPr lang="it-IT" dirty="0"/>
              <a:t>Il dato di previsione viene letto dalla matrice con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712144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pertanto</a:t>
            </a:r>
            <a:r>
              <a:rPr lang="en-US" dirty="0">
                <a:solidFill>
                  <a:srgbClr val="FFFFFF"/>
                </a:solidFill>
              </a:rPr>
              <a:t> per lo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28422" y="3396772"/>
            <a:ext cx="8869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887767" y="3032115"/>
            <a:ext cx="11122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1</cp:revision>
  <dcterms:created xsi:type="dcterms:W3CDTF">2019-05-09T21:36:04Z</dcterms:created>
  <dcterms:modified xsi:type="dcterms:W3CDTF">2019-05-09T21:36:17Z</dcterms:modified>
</cp:coreProperties>
</file>