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264" r:id="rId1"/>
    <p:sldMasterId id="2147484615" r:id="rId2"/>
  </p:sldMasterIdLst>
  <p:notesMasterIdLst>
    <p:notesMasterId r:id="rId22"/>
  </p:notesMasterIdLst>
  <p:sldIdLst>
    <p:sldId id="256" r:id="rId3"/>
    <p:sldId id="257" r:id="rId4"/>
    <p:sldId id="258" r:id="rId5"/>
    <p:sldId id="260" r:id="rId6"/>
    <p:sldId id="261" r:id="rId7"/>
    <p:sldId id="282" r:id="rId8"/>
    <p:sldId id="266" r:id="rId9"/>
    <p:sldId id="267" r:id="rId10"/>
    <p:sldId id="268" r:id="rId11"/>
    <p:sldId id="269" r:id="rId12"/>
    <p:sldId id="270" r:id="rId13"/>
    <p:sldId id="283" r:id="rId14"/>
    <p:sldId id="281" r:id="rId15"/>
    <p:sldId id="271" r:id="rId16"/>
    <p:sldId id="284" r:id="rId17"/>
    <p:sldId id="285" r:id="rId18"/>
    <p:sldId id="272" r:id="rId19"/>
    <p:sldId id="278" r:id="rId20"/>
    <p:sldId id="279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35075CC-0DBA-4666-8ABC-59206366C852}" type="doc">
      <dgm:prSet loTypeId="urn:microsoft.com/office/officeart/2008/layout/LinedList" loCatId="list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A71D21A2-2396-4BFD-8332-A3821C8F9DE4}">
      <dgm:prSet/>
      <dgm:spPr/>
      <dgm:t>
        <a:bodyPr/>
        <a:lstStyle/>
        <a:p>
          <a:r>
            <a:rPr lang="it-IT"/>
            <a:t>Aic1=8.783046478131963</a:t>
          </a:r>
          <a:endParaRPr lang="en-US"/>
        </a:p>
      </dgm:t>
    </dgm:pt>
    <dgm:pt modelId="{B5DD33C9-538C-4684-88E1-EC4B1B18247E}" type="parTrans" cxnId="{A811C37A-A15A-42C5-9270-F460686553BA}">
      <dgm:prSet/>
      <dgm:spPr/>
      <dgm:t>
        <a:bodyPr/>
        <a:lstStyle/>
        <a:p>
          <a:endParaRPr lang="en-US"/>
        </a:p>
      </dgm:t>
    </dgm:pt>
    <dgm:pt modelId="{86BBCC57-3EBA-42A2-ADCE-6FD64087E901}" type="sibTrans" cxnId="{A811C37A-A15A-42C5-9270-F460686553BA}">
      <dgm:prSet/>
      <dgm:spPr/>
      <dgm:t>
        <a:bodyPr/>
        <a:lstStyle/>
        <a:p>
          <a:endParaRPr lang="en-US"/>
        </a:p>
      </dgm:t>
    </dgm:pt>
    <dgm:pt modelId="{50769008-143E-4120-A139-E474D46665A7}">
      <dgm:prSet/>
      <dgm:spPr/>
      <dgm:t>
        <a:bodyPr/>
        <a:lstStyle/>
        <a:p>
          <a:r>
            <a:rPr lang="it-IT"/>
            <a:t>Aic2=8.730850889542620</a:t>
          </a:r>
          <a:endParaRPr lang="en-US"/>
        </a:p>
      </dgm:t>
    </dgm:pt>
    <dgm:pt modelId="{58FBEC51-857B-4B71-9968-891FDA60B61F}" type="parTrans" cxnId="{2879F9CC-6714-4A68-8403-6059C7789D7D}">
      <dgm:prSet/>
      <dgm:spPr/>
      <dgm:t>
        <a:bodyPr/>
        <a:lstStyle/>
        <a:p>
          <a:endParaRPr lang="en-US"/>
        </a:p>
      </dgm:t>
    </dgm:pt>
    <dgm:pt modelId="{DCAAFC53-5E6F-4CA5-A680-6834A565406E}" type="sibTrans" cxnId="{2879F9CC-6714-4A68-8403-6059C7789D7D}">
      <dgm:prSet/>
      <dgm:spPr/>
      <dgm:t>
        <a:bodyPr/>
        <a:lstStyle/>
        <a:p>
          <a:endParaRPr lang="en-US"/>
        </a:p>
      </dgm:t>
    </dgm:pt>
    <dgm:pt modelId="{250FC2A6-F9E9-41A3-88BA-F59E6387D8A5}">
      <dgm:prSet/>
      <dgm:spPr/>
      <dgm:t>
        <a:bodyPr/>
        <a:lstStyle/>
        <a:p>
          <a:r>
            <a:rPr lang="it-IT"/>
            <a:t>Aic3=8.668821481052001</a:t>
          </a:r>
          <a:endParaRPr lang="en-US"/>
        </a:p>
      </dgm:t>
    </dgm:pt>
    <dgm:pt modelId="{F607BE3E-EA14-4310-A4E0-8E47DFD8FD50}" type="parTrans" cxnId="{B6C7FD2D-87B7-4470-9C29-9A96454CAF6B}">
      <dgm:prSet/>
      <dgm:spPr/>
      <dgm:t>
        <a:bodyPr/>
        <a:lstStyle/>
        <a:p>
          <a:endParaRPr lang="en-US"/>
        </a:p>
      </dgm:t>
    </dgm:pt>
    <dgm:pt modelId="{11F8FDDF-1FF1-4FBE-B479-7FE68042A7AD}" type="sibTrans" cxnId="{B6C7FD2D-87B7-4470-9C29-9A96454CAF6B}">
      <dgm:prSet/>
      <dgm:spPr/>
      <dgm:t>
        <a:bodyPr/>
        <a:lstStyle/>
        <a:p>
          <a:endParaRPr lang="en-US"/>
        </a:p>
      </dgm:t>
    </dgm:pt>
    <dgm:pt modelId="{9B646AB3-C3DA-46E3-B51A-32B2BD6DFDD7}">
      <dgm:prSet/>
      <dgm:spPr/>
      <dgm:t>
        <a:bodyPr/>
        <a:lstStyle/>
        <a:p>
          <a:r>
            <a:rPr lang="it-IT"/>
            <a:t>Aic4=8.673554627144457</a:t>
          </a:r>
          <a:endParaRPr lang="en-US"/>
        </a:p>
      </dgm:t>
    </dgm:pt>
    <dgm:pt modelId="{4A557408-8A61-4F27-8172-67F04336AB95}" type="parTrans" cxnId="{5821495F-E01F-4E18-8D56-427341AAC7FF}">
      <dgm:prSet/>
      <dgm:spPr/>
      <dgm:t>
        <a:bodyPr/>
        <a:lstStyle/>
        <a:p>
          <a:endParaRPr lang="en-US"/>
        </a:p>
      </dgm:t>
    </dgm:pt>
    <dgm:pt modelId="{E0445538-5C47-4B73-84F0-A856CE368B24}" type="sibTrans" cxnId="{5821495F-E01F-4E18-8D56-427341AAC7FF}">
      <dgm:prSet/>
      <dgm:spPr/>
      <dgm:t>
        <a:bodyPr/>
        <a:lstStyle/>
        <a:p>
          <a:endParaRPr lang="en-US"/>
        </a:p>
      </dgm:t>
    </dgm:pt>
    <dgm:pt modelId="{1280AEE3-6C13-4E5C-81E7-948AD2F222A7}">
      <dgm:prSet/>
      <dgm:spPr/>
      <dgm:t>
        <a:bodyPr/>
        <a:lstStyle/>
        <a:p>
          <a:r>
            <a:rPr lang="it-IT"/>
            <a:t>Aic5=8.624409217992122</a:t>
          </a:r>
          <a:endParaRPr lang="en-US"/>
        </a:p>
      </dgm:t>
    </dgm:pt>
    <dgm:pt modelId="{2986689E-D329-41EA-B225-06136CF9CF1E}" type="parTrans" cxnId="{143F31C7-E620-4B4E-AF2F-CA7F016FC921}">
      <dgm:prSet/>
      <dgm:spPr/>
      <dgm:t>
        <a:bodyPr/>
        <a:lstStyle/>
        <a:p>
          <a:endParaRPr lang="en-US"/>
        </a:p>
      </dgm:t>
    </dgm:pt>
    <dgm:pt modelId="{8B6E6C60-2685-4B8B-9E3C-3AF6BB38F49B}" type="sibTrans" cxnId="{143F31C7-E620-4B4E-AF2F-CA7F016FC921}">
      <dgm:prSet/>
      <dgm:spPr/>
      <dgm:t>
        <a:bodyPr/>
        <a:lstStyle/>
        <a:p>
          <a:endParaRPr lang="en-US"/>
        </a:p>
      </dgm:t>
    </dgm:pt>
    <dgm:pt modelId="{577D0F91-BC7A-4664-848A-539CA1C2EB07}">
      <dgm:prSet/>
      <dgm:spPr/>
      <dgm:t>
        <a:bodyPr/>
        <a:lstStyle/>
        <a:p>
          <a:r>
            <a:rPr lang="it-IT"/>
            <a:t>Aic6=8.582230561374184</a:t>
          </a:r>
          <a:endParaRPr lang="en-US"/>
        </a:p>
      </dgm:t>
    </dgm:pt>
    <dgm:pt modelId="{E3E9FA21-2BC1-4D20-82BC-98EADA07EAFC}" type="parTrans" cxnId="{CF8C41DC-CFEF-48EE-BCE5-3F5450CB748A}">
      <dgm:prSet/>
      <dgm:spPr/>
      <dgm:t>
        <a:bodyPr/>
        <a:lstStyle/>
        <a:p>
          <a:endParaRPr lang="en-US"/>
        </a:p>
      </dgm:t>
    </dgm:pt>
    <dgm:pt modelId="{8D4DAD57-576F-4595-B90F-CC322AB6A7DA}" type="sibTrans" cxnId="{CF8C41DC-CFEF-48EE-BCE5-3F5450CB748A}">
      <dgm:prSet/>
      <dgm:spPr/>
      <dgm:t>
        <a:bodyPr/>
        <a:lstStyle/>
        <a:p>
          <a:endParaRPr lang="en-US"/>
        </a:p>
      </dgm:t>
    </dgm:pt>
    <dgm:pt modelId="{3704AF37-C999-4577-B519-B44C2AB2097F}">
      <dgm:prSet/>
      <dgm:spPr/>
      <dgm:t>
        <a:bodyPr/>
        <a:lstStyle/>
        <a:p>
          <a:r>
            <a:rPr lang="it-IT"/>
            <a:t>Aic7=8.585022090290090</a:t>
          </a:r>
          <a:endParaRPr lang="en-US"/>
        </a:p>
      </dgm:t>
    </dgm:pt>
    <dgm:pt modelId="{BEF60AE8-2E14-4E48-A1F2-BF5197DCD86D}" type="parTrans" cxnId="{A6E1AD37-F3F7-4152-A1FD-EC7985D3AC6A}">
      <dgm:prSet/>
      <dgm:spPr/>
      <dgm:t>
        <a:bodyPr/>
        <a:lstStyle/>
        <a:p>
          <a:endParaRPr lang="en-US"/>
        </a:p>
      </dgm:t>
    </dgm:pt>
    <dgm:pt modelId="{9A03F055-F1D9-4133-A8E2-C6BE0A820710}" type="sibTrans" cxnId="{A6E1AD37-F3F7-4152-A1FD-EC7985D3AC6A}">
      <dgm:prSet/>
      <dgm:spPr/>
      <dgm:t>
        <a:bodyPr/>
        <a:lstStyle/>
        <a:p>
          <a:endParaRPr lang="en-US"/>
        </a:p>
      </dgm:t>
    </dgm:pt>
    <dgm:pt modelId="{001B8F5B-31D1-49EE-B864-3D8D3741C15B}">
      <dgm:prSet/>
      <dgm:spPr/>
      <dgm:t>
        <a:bodyPr/>
        <a:lstStyle/>
        <a:p>
          <a:r>
            <a:rPr lang="it-IT"/>
            <a:t>Aic8=8.538933804741069</a:t>
          </a:r>
          <a:endParaRPr lang="en-US"/>
        </a:p>
      </dgm:t>
    </dgm:pt>
    <dgm:pt modelId="{D9AC5E99-294F-4EA5-A4A8-23E477F61F9B}" type="parTrans" cxnId="{5AB83DAC-4B5F-40CF-9A55-BECF2876FB3B}">
      <dgm:prSet/>
      <dgm:spPr/>
      <dgm:t>
        <a:bodyPr/>
        <a:lstStyle/>
        <a:p>
          <a:endParaRPr lang="en-US"/>
        </a:p>
      </dgm:t>
    </dgm:pt>
    <dgm:pt modelId="{BA01BF88-BBCE-4781-B0D0-9BE8ED44C288}" type="sibTrans" cxnId="{5AB83DAC-4B5F-40CF-9A55-BECF2876FB3B}">
      <dgm:prSet/>
      <dgm:spPr/>
      <dgm:t>
        <a:bodyPr/>
        <a:lstStyle/>
        <a:p>
          <a:endParaRPr lang="en-US"/>
        </a:p>
      </dgm:t>
    </dgm:pt>
    <dgm:pt modelId="{512E8CFB-E403-4E9E-905E-DC78D3EA66B5}">
      <dgm:prSet/>
      <dgm:spPr/>
      <dgm:t>
        <a:bodyPr/>
        <a:lstStyle/>
        <a:p>
          <a:r>
            <a:rPr lang="it-IT"/>
            <a:t>Aic9=8.513110285880588</a:t>
          </a:r>
          <a:endParaRPr lang="en-US"/>
        </a:p>
      </dgm:t>
    </dgm:pt>
    <dgm:pt modelId="{D3D836C9-FC04-41F1-9795-55EFA5FDF14D}" type="parTrans" cxnId="{E3C24A39-2237-4729-9A47-08845E4F1B77}">
      <dgm:prSet/>
      <dgm:spPr/>
      <dgm:t>
        <a:bodyPr/>
        <a:lstStyle/>
        <a:p>
          <a:endParaRPr lang="en-US"/>
        </a:p>
      </dgm:t>
    </dgm:pt>
    <dgm:pt modelId="{8AAB4EA3-180B-4576-9452-531E96E001A4}" type="sibTrans" cxnId="{E3C24A39-2237-4729-9A47-08845E4F1B77}">
      <dgm:prSet/>
      <dgm:spPr/>
      <dgm:t>
        <a:bodyPr/>
        <a:lstStyle/>
        <a:p>
          <a:endParaRPr lang="en-US"/>
        </a:p>
      </dgm:t>
    </dgm:pt>
    <dgm:pt modelId="{F5B4E94A-9A44-456A-B21F-65F86054D10F}">
      <dgm:prSet/>
      <dgm:spPr/>
      <dgm:t>
        <a:bodyPr/>
        <a:lstStyle/>
        <a:p>
          <a:r>
            <a:rPr lang="it-IT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Aic10=8.494614691515073</a:t>
          </a:r>
          <a:endParaRPr lang="en-US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AC930C98-4E14-4234-945D-4468A745B21D}" type="parTrans" cxnId="{D935886A-363E-4D4E-942D-1E93D607A24D}">
      <dgm:prSet/>
      <dgm:spPr/>
      <dgm:t>
        <a:bodyPr/>
        <a:lstStyle/>
        <a:p>
          <a:endParaRPr lang="en-US"/>
        </a:p>
      </dgm:t>
    </dgm:pt>
    <dgm:pt modelId="{62DD6293-1CDE-4575-BFE9-87B3468293D2}" type="sibTrans" cxnId="{D935886A-363E-4D4E-942D-1E93D607A24D}">
      <dgm:prSet/>
      <dgm:spPr/>
      <dgm:t>
        <a:bodyPr/>
        <a:lstStyle/>
        <a:p>
          <a:endParaRPr lang="en-US"/>
        </a:p>
      </dgm:t>
    </dgm:pt>
    <dgm:pt modelId="{3B95F2E4-EA09-44CF-8FCE-80D9C3D7ED71}">
      <dgm:prSet/>
      <dgm:spPr/>
      <dgm:t>
        <a:bodyPr/>
        <a:lstStyle/>
        <a:p>
          <a:r>
            <a:rPr lang="it-IT"/>
            <a:t>Aic11=8.505781275750306</a:t>
          </a:r>
          <a:endParaRPr lang="en-US"/>
        </a:p>
      </dgm:t>
    </dgm:pt>
    <dgm:pt modelId="{9A62FADF-2F42-4B1B-BD46-6DEABCC077BC}" type="parTrans" cxnId="{9D0D8AD6-5C94-4D47-A4A7-738BE7F63F8B}">
      <dgm:prSet/>
      <dgm:spPr/>
      <dgm:t>
        <a:bodyPr/>
        <a:lstStyle/>
        <a:p>
          <a:endParaRPr lang="en-US"/>
        </a:p>
      </dgm:t>
    </dgm:pt>
    <dgm:pt modelId="{C85347DF-7370-4457-82E9-E4D28E53781F}" type="sibTrans" cxnId="{9D0D8AD6-5C94-4D47-A4A7-738BE7F63F8B}">
      <dgm:prSet/>
      <dgm:spPr/>
      <dgm:t>
        <a:bodyPr/>
        <a:lstStyle/>
        <a:p>
          <a:endParaRPr lang="en-US"/>
        </a:p>
      </dgm:t>
    </dgm:pt>
    <dgm:pt modelId="{B230B3F3-C760-46B3-84C4-8BD26A43DE04}">
      <dgm:prSet/>
      <dgm:spPr/>
      <dgm:t>
        <a:bodyPr/>
        <a:lstStyle/>
        <a:p>
          <a:r>
            <a:rPr lang="it-IT"/>
            <a:t>Aic12=8.511141041875738</a:t>
          </a:r>
          <a:endParaRPr lang="en-US"/>
        </a:p>
      </dgm:t>
    </dgm:pt>
    <dgm:pt modelId="{EA568969-210C-4234-A66F-EC19C8E8229C}" type="parTrans" cxnId="{E1806947-2F27-4527-9DB8-E2BFBD00BA63}">
      <dgm:prSet/>
      <dgm:spPr/>
      <dgm:t>
        <a:bodyPr/>
        <a:lstStyle/>
        <a:p>
          <a:endParaRPr lang="en-US"/>
        </a:p>
      </dgm:t>
    </dgm:pt>
    <dgm:pt modelId="{382581E8-F2A9-4762-A29C-3AA665301545}" type="sibTrans" cxnId="{E1806947-2F27-4527-9DB8-E2BFBD00BA63}">
      <dgm:prSet/>
      <dgm:spPr/>
      <dgm:t>
        <a:bodyPr/>
        <a:lstStyle/>
        <a:p>
          <a:endParaRPr lang="en-US"/>
        </a:p>
      </dgm:t>
    </dgm:pt>
    <dgm:pt modelId="{E7314E33-B66B-4817-B051-D681990382FD}" type="pres">
      <dgm:prSet presAssocID="{C35075CC-0DBA-4666-8ABC-59206366C852}" presName="vert0" presStyleCnt="0">
        <dgm:presLayoutVars>
          <dgm:dir/>
          <dgm:animOne val="branch"/>
          <dgm:animLvl val="lvl"/>
        </dgm:presLayoutVars>
      </dgm:prSet>
      <dgm:spPr/>
    </dgm:pt>
    <dgm:pt modelId="{0AB6DCC5-5F77-46FE-B7B4-46D298E78733}" type="pres">
      <dgm:prSet presAssocID="{A71D21A2-2396-4BFD-8332-A3821C8F9DE4}" presName="thickLine" presStyleLbl="alignNode1" presStyleIdx="0" presStyleCnt="12"/>
      <dgm:spPr/>
    </dgm:pt>
    <dgm:pt modelId="{5512272F-4E1C-4A46-9EA9-5335A3916047}" type="pres">
      <dgm:prSet presAssocID="{A71D21A2-2396-4BFD-8332-A3821C8F9DE4}" presName="horz1" presStyleCnt="0"/>
      <dgm:spPr/>
    </dgm:pt>
    <dgm:pt modelId="{4AB5C2AB-B928-4EB9-9D85-1D2B618C4C2C}" type="pres">
      <dgm:prSet presAssocID="{A71D21A2-2396-4BFD-8332-A3821C8F9DE4}" presName="tx1" presStyleLbl="revTx" presStyleIdx="0" presStyleCnt="12"/>
      <dgm:spPr/>
    </dgm:pt>
    <dgm:pt modelId="{38B6EFC9-CB60-4287-844D-7C9987B51DCA}" type="pres">
      <dgm:prSet presAssocID="{A71D21A2-2396-4BFD-8332-A3821C8F9DE4}" presName="vert1" presStyleCnt="0"/>
      <dgm:spPr/>
    </dgm:pt>
    <dgm:pt modelId="{5424F7B0-93ED-4E98-9E31-55DFFE898F86}" type="pres">
      <dgm:prSet presAssocID="{50769008-143E-4120-A139-E474D46665A7}" presName="thickLine" presStyleLbl="alignNode1" presStyleIdx="1" presStyleCnt="12"/>
      <dgm:spPr/>
    </dgm:pt>
    <dgm:pt modelId="{B6560162-0DE0-4139-8D93-C4B79CA65E1D}" type="pres">
      <dgm:prSet presAssocID="{50769008-143E-4120-A139-E474D46665A7}" presName="horz1" presStyleCnt="0"/>
      <dgm:spPr/>
    </dgm:pt>
    <dgm:pt modelId="{51EE4FB7-32E2-404F-8073-0A4F2440ECC3}" type="pres">
      <dgm:prSet presAssocID="{50769008-143E-4120-A139-E474D46665A7}" presName="tx1" presStyleLbl="revTx" presStyleIdx="1" presStyleCnt="12"/>
      <dgm:spPr/>
    </dgm:pt>
    <dgm:pt modelId="{3D1CF311-9988-4E2C-B195-87EB12974840}" type="pres">
      <dgm:prSet presAssocID="{50769008-143E-4120-A139-E474D46665A7}" presName="vert1" presStyleCnt="0"/>
      <dgm:spPr/>
    </dgm:pt>
    <dgm:pt modelId="{7C5CF666-A525-4023-850A-979BA8CEC375}" type="pres">
      <dgm:prSet presAssocID="{250FC2A6-F9E9-41A3-88BA-F59E6387D8A5}" presName="thickLine" presStyleLbl="alignNode1" presStyleIdx="2" presStyleCnt="12"/>
      <dgm:spPr/>
    </dgm:pt>
    <dgm:pt modelId="{B6256DAB-3C97-45BB-82E2-2B16AB545CCC}" type="pres">
      <dgm:prSet presAssocID="{250FC2A6-F9E9-41A3-88BA-F59E6387D8A5}" presName="horz1" presStyleCnt="0"/>
      <dgm:spPr/>
    </dgm:pt>
    <dgm:pt modelId="{AA8F43A6-D189-4AFD-8E5C-2EB68F524F79}" type="pres">
      <dgm:prSet presAssocID="{250FC2A6-F9E9-41A3-88BA-F59E6387D8A5}" presName="tx1" presStyleLbl="revTx" presStyleIdx="2" presStyleCnt="12"/>
      <dgm:spPr/>
    </dgm:pt>
    <dgm:pt modelId="{78ED89AE-945C-4EDE-B556-9E09983615C9}" type="pres">
      <dgm:prSet presAssocID="{250FC2A6-F9E9-41A3-88BA-F59E6387D8A5}" presName="vert1" presStyleCnt="0"/>
      <dgm:spPr/>
    </dgm:pt>
    <dgm:pt modelId="{ACB62DCF-82D9-4337-8DD3-1E7E81C1CD68}" type="pres">
      <dgm:prSet presAssocID="{9B646AB3-C3DA-46E3-B51A-32B2BD6DFDD7}" presName="thickLine" presStyleLbl="alignNode1" presStyleIdx="3" presStyleCnt="12"/>
      <dgm:spPr/>
    </dgm:pt>
    <dgm:pt modelId="{F1729716-18B2-4667-BAB7-D9C73CF97EB7}" type="pres">
      <dgm:prSet presAssocID="{9B646AB3-C3DA-46E3-B51A-32B2BD6DFDD7}" presName="horz1" presStyleCnt="0"/>
      <dgm:spPr/>
    </dgm:pt>
    <dgm:pt modelId="{ADE8F780-8C6F-4D9E-A64F-7F753340C44F}" type="pres">
      <dgm:prSet presAssocID="{9B646AB3-C3DA-46E3-B51A-32B2BD6DFDD7}" presName="tx1" presStyleLbl="revTx" presStyleIdx="3" presStyleCnt="12"/>
      <dgm:spPr/>
    </dgm:pt>
    <dgm:pt modelId="{B3BE5A32-4DCA-4AC2-AEB9-29B3DAFBEFEC}" type="pres">
      <dgm:prSet presAssocID="{9B646AB3-C3DA-46E3-B51A-32B2BD6DFDD7}" presName="vert1" presStyleCnt="0"/>
      <dgm:spPr/>
    </dgm:pt>
    <dgm:pt modelId="{FF53D3E7-EB7C-4489-99B5-37B52B623792}" type="pres">
      <dgm:prSet presAssocID="{1280AEE3-6C13-4E5C-81E7-948AD2F222A7}" presName="thickLine" presStyleLbl="alignNode1" presStyleIdx="4" presStyleCnt="12"/>
      <dgm:spPr/>
    </dgm:pt>
    <dgm:pt modelId="{D645E58E-FFCB-49E4-8005-4CD6AA0BD09F}" type="pres">
      <dgm:prSet presAssocID="{1280AEE3-6C13-4E5C-81E7-948AD2F222A7}" presName="horz1" presStyleCnt="0"/>
      <dgm:spPr/>
    </dgm:pt>
    <dgm:pt modelId="{BFEF701D-1878-4C92-8971-B8E4CC737876}" type="pres">
      <dgm:prSet presAssocID="{1280AEE3-6C13-4E5C-81E7-948AD2F222A7}" presName="tx1" presStyleLbl="revTx" presStyleIdx="4" presStyleCnt="12"/>
      <dgm:spPr/>
    </dgm:pt>
    <dgm:pt modelId="{BE65015D-1905-4C70-96D6-5823BDAF38C7}" type="pres">
      <dgm:prSet presAssocID="{1280AEE3-6C13-4E5C-81E7-948AD2F222A7}" presName="vert1" presStyleCnt="0"/>
      <dgm:spPr/>
    </dgm:pt>
    <dgm:pt modelId="{45103822-A1BF-4998-9BE3-BC8DE553C6EF}" type="pres">
      <dgm:prSet presAssocID="{577D0F91-BC7A-4664-848A-539CA1C2EB07}" presName="thickLine" presStyleLbl="alignNode1" presStyleIdx="5" presStyleCnt="12"/>
      <dgm:spPr/>
    </dgm:pt>
    <dgm:pt modelId="{B2C9ADA4-5AB6-4D07-84D5-A784CF38E485}" type="pres">
      <dgm:prSet presAssocID="{577D0F91-BC7A-4664-848A-539CA1C2EB07}" presName="horz1" presStyleCnt="0"/>
      <dgm:spPr/>
    </dgm:pt>
    <dgm:pt modelId="{3E239E97-28BA-4D91-974C-5377B4277A9B}" type="pres">
      <dgm:prSet presAssocID="{577D0F91-BC7A-4664-848A-539CA1C2EB07}" presName="tx1" presStyleLbl="revTx" presStyleIdx="5" presStyleCnt="12"/>
      <dgm:spPr/>
    </dgm:pt>
    <dgm:pt modelId="{56F97D64-C005-4619-8531-6A29DEF751F0}" type="pres">
      <dgm:prSet presAssocID="{577D0F91-BC7A-4664-848A-539CA1C2EB07}" presName="vert1" presStyleCnt="0"/>
      <dgm:spPr/>
    </dgm:pt>
    <dgm:pt modelId="{164ACBA7-00F5-4524-B63E-E7414CCBCDF3}" type="pres">
      <dgm:prSet presAssocID="{3704AF37-C999-4577-B519-B44C2AB2097F}" presName="thickLine" presStyleLbl="alignNode1" presStyleIdx="6" presStyleCnt="12"/>
      <dgm:spPr/>
    </dgm:pt>
    <dgm:pt modelId="{03252949-7941-4D9D-9ACF-BF5750B49EF8}" type="pres">
      <dgm:prSet presAssocID="{3704AF37-C999-4577-B519-B44C2AB2097F}" presName="horz1" presStyleCnt="0"/>
      <dgm:spPr/>
    </dgm:pt>
    <dgm:pt modelId="{69989F2B-2499-40AA-8148-DC5E231867C1}" type="pres">
      <dgm:prSet presAssocID="{3704AF37-C999-4577-B519-B44C2AB2097F}" presName="tx1" presStyleLbl="revTx" presStyleIdx="6" presStyleCnt="12"/>
      <dgm:spPr/>
    </dgm:pt>
    <dgm:pt modelId="{C97830A1-8077-4D1E-90F1-47DCA3EF7D98}" type="pres">
      <dgm:prSet presAssocID="{3704AF37-C999-4577-B519-B44C2AB2097F}" presName="vert1" presStyleCnt="0"/>
      <dgm:spPr/>
    </dgm:pt>
    <dgm:pt modelId="{FE257ADC-C67C-462C-9BC3-2F7A5B619F40}" type="pres">
      <dgm:prSet presAssocID="{001B8F5B-31D1-49EE-B864-3D8D3741C15B}" presName="thickLine" presStyleLbl="alignNode1" presStyleIdx="7" presStyleCnt="12"/>
      <dgm:spPr/>
    </dgm:pt>
    <dgm:pt modelId="{0AFBF95C-9B75-414B-9B9E-754BCF38A7D9}" type="pres">
      <dgm:prSet presAssocID="{001B8F5B-31D1-49EE-B864-3D8D3741C15B}" presName="horz1" presStyleCnt="0"/>
      <dgm:spPr/>
    </dgm:pt>
    <dgm:pt modelId="{843E63AC-A584-4FC0-8F02-87F76E6A989A}" type="pres">
      <dgm:prSet presAssocID="{001B8F5B-31D1-49EE-B864-3D8D3741C15B}" presName="tx1" presStyleLbl="revTx" presStyleIdx="7" presStyleCnt="12"/>
      <dgm:spPr/>
    </dgm:pt>
    <dgm:pt modelId="{DAB48744-C721-45DC-A652-45D948F489D9}" type="pres">
      <dgm:prSet presAssocID="{001B8F5B-31D1-49EE-B864-3D8D3741C15B}" presName="vert1" presStyleCnt="0"/>
      <dgm:spPr/>
    </dgm:pt>
    <dgm:pt modelId="{09CDE3F5-8D30-4971-8553-75DEE9972C2D}" type="pres">
      <dgm:prSet presAssocID="{512E8CFB-E403-4E9E-905E-DC78D3EA66B5}" presName="thickLine" presStyleLbl="alignNode1" presStyleIdx="8" presStyleCnt="12"/>
      <dgm:spPr/>
    </dgm:pt>
    <dgm:pt modelId="{6D22DEF7-5DED-4719-B407-A094293ABDFD}" type="pres">
      <dgm:prSet presAssocID="{512E8CFB-E403-4E9E-905E-DC78D3EA66B5}" presName="horz1" presStyleCnt="0"/>
      <dgm:spPr/>
    </dgm:pt>
    <dgm:pt modelId="{C8A58ADE-81B5-4B68-8476-4F59EC9E21D5}" type="pres">
      <dgm:prSet presAssocID="{512E8CFB-E403-4E9E-905E-DC78D3EA66B5}" presName="tx1" presStyleLbl="revTx" presStyleIdx="8" presStyleCnt="12"/>
      <dgm:spPr/>
    </dgm:pt>
    <dgm:pt modelId="{D5D5F177-D07B-41F9-A7FC-079EA4715430}" type="pres">
      <dgm:prSet presAssocID="{512E8CFB-E403-4E9E-905E-DC78D3EA66B5}" presName="vert1" presStyleCnt="0"/>
      <dgm:spPr/>
    </dgm:pt>
    <dgm:pt modelId="{DCD24BFF-7B21-4F03-A293-6860B0256343}" type="pres">
      <dgm:prSet presAssocID="{F5B4E94A-9A44-456A-B21F-65F86054D10F}" presName="thickLine" presStyleLbl="alignNode1" presStyleIdx="9" presStyleCnt="12"/>
      <dgm:spPr/>
    </dgm:pt>
    <dgm:pt modelId="{9A98E41B-14B5-4C67-A68A-A16142C70CFD}" type="pres">
      <dgm:prSet presAssocID="{F5B4E94A-9A44-456A-B21F-65F86054D10F}" presName="horz1" presStyleCnt="0"/>
      <dgm:spPr/>
    </dgm:pt>
    <dgm:pt modelId="{B19242B8-78B0-4343-A06E-8DAB0B12D4FC}" type="pres">
      <dgm:prSet presAssocID="{F5B4E94A-9A44-456A-B21F-65F86054D10F}" presName="tx1" presStyleLbl="revTx" presStyleIdx="9" presStyleCnt="12"/>
      <dgm:spPr/>
    </dgm:pt>
    <dgm:pt modelId="{9DC9FB61-8BAF-4A9A-8EA2-102558B10B52}" type="pres">
      <dgm:prSet presAssocID="{F5B4E94A-9A44-456A-B21F-65F86054D10F}" presName="vert1" presStyleCnt="0"/>
      <dgm:spPr/>
    </dgm:pt>
    <dgm:pt modelId="{F9154334-D134-4E0F-BCFF-B354301F27C3}" type="pres">
      <dgm:prSet presAssocID="{3B95F2E4-EA09-44CF-8FCE-80D9C3D7ED71}" presName="thickLine" presStyleLbl="alignNode1" presStyleIdx="10" presStyleCnt="12"/>
      <dgm:spPr/>
    </dgm:pt>
    <dgm:pt modelId="{BFA37C55-289B-4144-9C06-6FFDFDDC1297}" type="pres">
      <dgm:prSet presAssocID="{3B95F2E4-EA09-44CF-8FCE-80D9C3D7ED71}" presName="horz1" presStyleCnt="0"/>
      <dgm:spPr/>
    </dgm:pt>
    <dgm:pt modelId="{269476C7-8BC5-459B-83E3-1CC466ECCBA7}" type="pres">
      <dgm:prSet presAssocID="{3B95F2E4-EA09-44CF-8FCE-80D9C3D7ED71}" presName="tx1" presStyleLbl="revTx" presStyleIdx="10" presStyleCnt="12"/>
      <dgm:spPr/>
    </dgm:pt>
    <dgm:pt modelId="{752E4CC3-0AB9-4A90-B072-0EC0E5143A2A}" type="pres">
      <dgm:prSet presAssocID="{3B95F2E4-EA09-44CF-8FCE-80D9C3D7ED71}" presName="vert1" presStyleCnt="0"/>
      <dgm:spPr/>
    </dgm:pt>
    <dgm:pt modelId="{5937B9B2-FFB6-4A23-9F73-633B93350B1D}" type="pres">
      <dgm:prSet presAssocID="{B230B3F3-C760-46B3-84C4-8BD26A43DE04}" presName="thickLine" presStyleLbl="alignNode1" presStyleIdx="11" presStyleCnt="12"/>
      <dgm:spPr/>
    </dgm:pt>
    <dgm:pt modelId="{15AD984F-ABE5-46FE-87AC-5011ABE4429E}" type="pres">
      <dgm:prSet presAssocID="{B230B3F3-C760-46B3-84C4-8BD26A43DE04}" presName="horz1" presStyleCnt="0"/>
      <dgm:spPr/>
    </dgm:pt>
    <dgm:pt modelId="{8C40D00D-FC8C-44C5-ADF2-D31DBA56F06F}" type="pres">
      <dgm:prSet presAssocID="{B230B3F3-C760-46B3-84C4-8BD26A43DE04}" presName="tx1" presStyleLbl="revTx" presStyleIdx="11" presStyleCnt="12"/>
      <dgm:spPr/>
    </dgm:pt>
    <dgm:pt modelId="{8F015FBE-FA92-41C4-9362-08A29A9836A9}" type="pres">
      <dgm:prSet presAssocID="{B230B3F3-C760-46B3-84C4-8BD26A43DE04}" presName="vert1" presStyleCnt="0"/>
      <dgm:spPr/>
    </dgm:pt>
  </dgm:ptLst>
  <dgm:cxnLst>
    <dgm:cxn modelId="{208D7B08-E7ED-42E3-A40B-40E3110D2B8D}" type="presOf" srcId="{50769008-143E-4120-A139-E474D46665A7}" destId="{51EE4FB7-32E2-404F-8073-0A4F2440ECC3}" srcOrd="0" destOrd="0" presId="urn:microsoft.com/office/officeart/2008/layout/LinedList"/>
    <dgm:cxn modelId="{3F54C614-05F4-47C0-BC8F-DACF5E157049}" type="presOf" srcId="{3704AF37-C999-4577-B519-B44C2AB2097F}" destId="{69989F2B-2499-40AA-8148-DC5E231867C1}" srcOrd="0" destOrd="0" presId="urn:microsoft.com/office/officeart/2008/layout/LinedList"/>
    <dgm:cxn modelId="{9A4B5722-5F67-4CA9-A11D-760533A48DB6}" type="presOf" srcId="{250FC2A6-F9E9-41A3-88BA-F59E6387D8A5}" destId="{AA8F43A6-D189-4AFD-8E5C-2EB68F524F79}" srcOrd="0" destOrd="0" presId="urn:microsoft.com/office/officeart/2008/layout/LinedList"/>
    <dgm:cxn modelId="{E770EF29-BA72-4AFE-A8F0-9F24D6591DF3}" type="presOf" srcId="{3B95F2E4-EA09-44CF-8FCE-80D9C3D7ED71}" destId="{269476C7-8BC5-459B-83E3-1CC466ECCBA7}" srcOrd="0" destOrd="0" presId="urn:microsoft.com/office/officeart/2008/layout/LinedList"/>
    <dgm:cxn modelId="{E9939E2D-E906-4399-B9A6-0A59715D2471}" type="presOf" srcId="{001B8F5B-31D1-49EE-B864-3D8D3741C15B}" destId="{843E63AC-A584-4FC0-8F02-87F76E6A989A}" srcOrd="0" destOrd="0" presId="urn:microsoft.com/office/officeart/2008/layout/LinedList"/>
    <dgm:cxn modelId="{B6C7FD2D-87B7-4470-9C29-9A96454CAF6B}" srcId="{C35075CC-0DBA-4666-8ABC-59206366C852}" destId="{250FC2A6-F9E9-41A3-88BA-F59E6387D8A5}" srcOrd="2" destOrd="0" parTransId="{F607BE3E-EA14-4310-A4E0-8E47DFD8FD50}" sibTransId="{11F8FDDF-1FF1-4FBE-B479-7FE68042A7AD}"/>
    <dgm:cxn modelId="{A6E1AD37-F3F7-4152-A1FD-EC7985D3AC6A}" srcId="{C35075CC-0DBA-4666-8ABC-59206366C852}" destId="{3704AF37-C999-4577-B519-B44C2AB2097F}" srcOrd="6" destOrd="0" parTransId="{BEF60AE8-2E14-4E48-A1F2-BF5197DCD86D}" sibTransId="{9A03F055-F1D9-4133-A8E2-C6BE0A820710}"/>
    <dgm:cxn modelId="{E3C24A39-2237-4729-9A47-08845E4F1B77}" srcId="{C35075CC-0DBA-4666-8ABC-59206366C852}" destId="{512E8CFB-E403-4E9E-905E-DC78D3EA66B5}" srcOrd="8" destOrd="0" parTransId="{D3D836C9-FC04-41F1-9795-55EFA5FDF14D}" sibTransId="{8AAB4EA3-180B-4576-9452-531E96E001A4}"/>
    <dgm:cxn modelId="{5821495F-E01F-4E18-8D56-427341AAC7FF}" srcId="{C35075CC-0DBA-4666-8ABC-59206366C852}" destId="{9B646AB3-C3DA-46E3-B51A-32B2BD6DFDD7}" srcOrd="3" destOrd="0" parTransId="{4A557408-8A61-4F27-8172-67F04336AB95}" sibTransId="{E0445538-5C47-4B73-84F0-A856CE368B24}"/>
    <dgm:cxn modelId="{1A69BD43-D3DE-4FCE-9585-14E4C70CD5A9}" type="presOf" srcId="{A71D21A2-2396-4BFD-8332-A3821C8F9DE4}" destId="{4AB5C2AB-B928-4EB9-9D85-1D2B618C4C2C}" srcOrd="0" destOrd="0" presId="urn:microsoft.com/office/officeart/2008/layout/LinedList"/>
    <dgm:cxn modelId="{E1806947-2F27-4527-9DB8-E2BFBD00BA63}" srcId="{C35075CC-0DBA-4666-8ABC-59206366C852}" destId="{B230B3F3-C760-46B3-84C4-8BD26A43DE04}" srcOrd="11" destOrd="0" parTransId="{EA568969-210C-4234-A66F-EC19C8E8229C}" sibTransId="{382581E8-F2A9-4762-A29C-3AA665301545}"/>
    <dgm:cxn modelId="{7C646049-D176-4388-868E-751D4E9A4F1D}" type="presOf" srcId="{B230B3F3-C760-46B3-84C4-8BD26A43DE04}" destId="{8C40D00D-FC8C-44C5-ADF2-D31DBA56F06F}" srcOrd="0" destOrd="0" presId="urn:microsoft.com/office/officeart/2008/layout/LinedList"/>
    <dgm:cxn modelId="{D935886A-363E-4D4E-942D-1E93D607A24D}" srcId="{C35075CC-0DBA-4666-8ABC-59206366C852}" destId="{F5B4E94A-9A44-456A-B21F-65F86054D10F}" srcOrd="9" destOrd="0" parTransId="{AC930C98-4E14-4234-945D-4468A745B21D}" sibTransId="{62DD6293-1CDE-4575-BFE9-87B3468293D2}"/>
    <dgm:cxn modelId="{A811C37A-A15A-42C5-9270-F460686553BA}" srcId="{C35075CC-0DBA-4666-8ABC-59206366C852}" destId="{A71D21A2-2396-4BFD-8332-A3821C8F9DE4}" srcOrd="0" destOrd="0" parTransId="{B5DD33C9-538C-4684-88E1-EC4B1B18247E}" sibTransId="{86BBCC57-3EBA-42A2-ADCE-6FD64087E901}"/>
    <dgm:cxn modelId="{A25CDE87-64D1-4962-BE2F-923E3B75F6F4}" type="presOf" srcId="{1280AEE3-6C13-4E5C-81E7-948AD2F222A7}" destId="{BFEF701D-1878-4C92-8971-B8E4CC737876}" srcOrd="0" destOrd="0" presId="urn:microsoft.com/office/officeart/2008/layout/LinedList"/>
    <dgm:cxn modelId="{FF5A9499-8F3D-40C3-9FD5-33007A13CC05}" type="presOf" srcId="{9B646AB3-C3DA-46E3-B51A-32B2BD6DFDD7}" destId="{ADE8F780-8C6F-4D9E-A64F-7F753340C44F}" srcOrd="0" destOrd="0" presId="urn:microsoft.com/office/officeart/2008/layout/LinedList"/>
    <dgm:cxn modelId="{EA9BED99-3CA7-441B-BC5C-95C60DB4B3D2}" type="presOf" srcId="{C35075CC-0DBA-4666-8ABC-59206366C852}" destId="{E7314E33-B66B-4817-B051-D681990382FD}" srcOrd="0" destOrd="0" presId="urn:microsoft.com/office/officeart/2008/layout/LinedList"/>
    <dgm:cxn modelId="{31CB3BAB-DE64-41A2-B2B1-38075D5CB728}" type="presOf" srcId="{F5B4E94A-9A44-456A-B21F-65F86054D10F}" destId="{B19242B8-78B0-4343-A06E-8DAB0B12D4FC}" srcOrd="0" destOrd="0" presId="urn:microsoft.com/office/officeart/2008/layout/LinedList"/>
    <dgm:cxn modelId="{5AB83DAC-4B5F-40CF-9A55-BECF2876FB3B}" srcId="{C35075CC-0DBA-4666-8ABC-59206366C852}" destId="{001B8F5B-31D1-49EE-B864-3D8D3741C15B}" srcOrd="7" destOrd="0" parTransId="{D9AC5E99-294F-4EA5-A4A8-23E477F61F9B}" sibTransId="{BA01BF88-BBCE-4781-B0D0-9BE8ED44C288}"/>
    <dgm:cxn modelId="{BF896BC4-9519-477E-B540-0BD4B117B3E9}" type="presOf" srcId="{577D0F91-BC7A-4664-848A-539CA1C2EB07}" destId="{3E239E97-28BA-4D91-974C-5377B4277A9B}" srcOrd="0" destOrd="0" presId="urn:microsoft.com/office/officeart/2008/layout/LinedList"/>
    <dgm:cxn modelId="{143F31C7-E620-4B4E-AF2F-CA7F016FC921}" srcId="{C35075CC-0DBA-4666-8ABC-59206366C852}" destId="{1280AEE3-6C13-4E5C-81E7-948AD2F222A7}" srcOrd="4" destOrd="0" parTransId="{2986689E-D329-41EA-B225-06136CF9CF1E}" sibTransId="{8B6E6C60-2685-4B8B-9E3C-3AF6BB38F49B}"/>
    <dgm:cxn modelId="{2879F9CC-6714-4A68-8403-6059C7789D7D}" srcId="{C35075CC-0DBA-4666-8ABC-59206366C852}" destId="{50769008-143E-4120-A139-E474D46665A7}" srcOrd="1" destOrd="0" parTransId="{58FBEC51-857B-4B71-9968-891FDA60B61F}" sibTransId="{DCAAFC53-5E6F-4CA5-A680-6834A565406E}"/>
    <dgm:cxn modelId="{9D0D8AD6-5C94-4D47-A4A7-738BE7F63F8B}" srcId="{C35075CC-0DBA-4666-8ABC-59206366C852}" destId="{3B95F2E4-EA09-44CF-8FCE-80D9C3D7ED71}" srcOrd="10" destOrd="0" parTransId="{9A62FADF-2F42-4B1B-BD46-6DEABCC077BC}" sibTransId="{C85347DF-7370-4457-82E9-E4D28E53781F}"/>
    <dgm:cxn modelId="{CF8C41DC-CFEF-48EE-BCE5-3F5450CB748A}" srcId="{C35075CC-0DBA-4666-8ABC-59206366C852}" destId="{577D0F91-BC7A-4664-848A-539CA1C2EB07}" srcOrd="5" destOrd="0" parTransId="{E3E9FA21-2BC1-4D20-82BC-98EADA07EAFC}" sibTransId="{8D4DAD57-576F-4595-B90F-CC322AB6A7DA}"/>
    <dgm:cxn modelId="{B8E274E2-7ED0-47AC-925A-1C0920FE7BA1}" type="presOf" srcId="{512E8CFB-E403-4E9E-905E-DC78D3EA66B5}" destId="{C8A58ADE-81B5-4B68-8476-4F59EC9E21D5}" srcOrd="0" destOrd="0" presId="urn:microsoft.com/office/officeart/2008/layout/LinedList"/>
    <dgm:cxn modelId="{2B0465ED-2678-45E2-BAAE-638277A2ACCC}" type="presParOf" srcId="{E7314E33-B66B-4817-B051-D681990382FD}" destId="{0AB6DCC5-5F77-46FE-B7B4-46D298E78733}" srcOrd="0" destOrd="0" presId="urn:microsoft.com/office/officeart/2008/layout/LinedList"/>
    <dgm:cxn modelId="{C8373ECB-E0E4-4C90-B769-6DE757583792}" type="presParOf" srcId="{E7314E33-B66B-4817-B051-D681990382FD}" destId="{5512272F-4E1C-4A46-9EA9-5335A3916047}" srcOrd="1" destOrd="0" presId="urn:microsoft.com/office/officeart/2008/layout/LinedList"/>
    <dgm:cxn modelId="{24C0F70A-229D-45CF-B108-57FE0E6A9792}" type="presParOf" srcId="{5512272F-4E1C-4A46-9EA9-5335A3916047}" destId="{4AB5C2AB-B928-4EB9-9D85-1D2B618C4C2C}" srcOrd="0" destOrd="0" presId="urn:microsoft.com/office/officeart/2008/layout/LinedList"/>
    <dgm:cxn modelId="{AC4531F3-A986-4C22-B6C5-EA485D1B8B81}" type="presParOf" srcId="{5512272F-4E1C-4A46-9EA9-5335A3916047}" destId="{38B6EFC9-CB60-4287-844D-7C9987B51DCA}" srcOrd="1" destOrd="0" presId="urn:microsoft.com/office/officeart/2008/layout/LinedList"/>
    <dgm:cxn modelId="{69961533-C39D-457B-9CF0-B33A60E4934E}" type="presParOf" srcId="{E7314E33-B66B-4817-B051-D681990382FD}" destId="{5424F7B0-93ED-4E98-9E31-55DFFE898F86}" srcOrd="2" destOrd="0" presId="urn:microsoft.com/office/officeart/2008/layout/LinedList"/>
    <dgm:cxn modelId="{BD7E1054-09CE-4325-B6E1-585ABB29A34D}" type="presParOf" srcId="{E7314E33-B66B-4817-B051-D681990382FD}" destId="{B6560162-0DE0-4139-8D93-C4B79CA65E1D}" srcOrd="3" destOrd="0" presId="urn:microsoft.com/office/officeart/2008/layout/LinedList"/>
    <dgm:cxn modelId="{A89C0DDE-0B4D-44F8-8A17-DF9628035E17}" type="presParOf" srcId="{B6560162-0DE0-4139-8D93-C4B79CA65E1D}" destId="{51EE4FB7-32E2-404F-8073-0A4F2440ECC3}" srcOrd="0" destOrd="0" presId="urn:microsoft.com/office/officeart/2008/layout/LinedList"/>
    <dgm:cxn modelId="{BBD978DC-D368-4E62-BD45-460AAE42A01A}" type="presParOf" srcId="{B6560162-0DE0-4139-8D93-C4B79CA65E1D}" destId="{3D1CF311-9988-4E2C-B195-87EB12974840}" srcOrd="1" destOrd="0" presId="urn:microsoft.com/office/officeart/2008/layout/LinedList"/>
    <dgm:cxn modelId="{0A829BAA-44E4-4871-A6B0-3E9808C28527}" type="presParOf" srcId="{E7314E33-B66B-4817-B051-D681990382FD}" destId="{7C5CF666-A525-4023-850A-979BA8CEC375}" srcOrd="4" destOrd="0" presId="urn:microsoft.com/office/officeart/2008/layout/LinedList"/>
    <dgm:cxn modelId="{13048E05-F993-4B3C-A9D9-66C7AAE21505}" type="presParOf" srcId="{E7314E33-B66B-4817-B051-D681990382FD}" destId="{B6256DAB-3C97-45BB-82E2-2B16AB545CCC}" srcOrd="5" destOrd="0" presId="urn:microsoft.com/office/officeart/2008/layout/LinedList"/>
    <dgm:cxn modelId="{0EB1EEC1-2345-40A7-AAC2-6DF6B4C3F81A}" type="presParOf" srcId="{B6256DAB-3C97-45BB-82E2-2B16AB545CCC}" destId="{AA8F43A6-D189-4AFD-8E5C-2EB68F524F79}" srcOrd="0" destOrd="0" presId="urn:microsoft.com/office/officeart/2008/layout/LinedList"/>
    <dgm:cxn modelId="{D886F9CB-045C-42FF-BCE1-A36D8DDDA9FF}" type="presParOf" srcId="{B6256DAB-3C97-45BB-82E2-2B16AB545CCC}" destId="{78ED89AE-945C-4EDE-B556-9E09983615C9}" srcOrd="1" destOrd="0" presId="urn:microsoft.com/office/officeart/2008/layout/LinedList"/>
    <dgm:cxn modelId="{5286B2B7-18C3-4039-92A6-CA4A5135DD03}" type="presParOf" srcId="{E7314E33-B66B-4817-B051-D681990382FD}" destId="{ACB62DCF-82D9-4337-8DD3-1E7E81C1CD68}" srcOrd="6" destOrd="0" presId="urn:microsoft.com/office/officeart/2008/layout/LinedList"/>
    <dgm:cxn modelId="{12DC72CD-941D-4D6D-9DA3-581E26F3A79D}" type="presParOf" srcId="{E7314E33-B66B-4817-B051-D681990382FD}" destId="{F1729716-18B2-4667-BAB7-D9C73CF97EB7}" srcOrd="7" destOrd="0" presId="urn:microsoft.com/office/officeart/2008/layout/LinedList"/>
    <dgm:cxn modelId="{F19EEB06-C3D3-4278-95C5-5B441659848D}" type="presParOf" srcId="{F1729716-18B2-4667-BAB7-D9C73CF97EB7}" destId="{ADE8F780-8C6F-4D9E-A64F-7F753340C44F}" srcOrd="0" destOrd="0" presId="urn:microsoft.com/office/officeart/2008/layout/LinedList"/>
    <dgm:cxn modelId="{D1F01472-EAA3-458E-858A-412DDAB25332}" type="presParOf" srcId="{F1729716-18B2-4667-BAB7-D9C73CF97EB7}" destId="{B3BE5A32-4DCA-4AC2-AEB9-29B3DAFBEFEC}" srcOrd="1" destOrd="0" presId="urn:microsoft.com/office/officeart/2008/layout/LinedList"/>
    <dgm:cxn modelId="{C340F5DE-CB3D-4B99-9919-58918D9914EB}" type="presParOf" srcId="{E7314E33-B66B-4817-B051-D681990382FD}" destId="{FF53D3E7-EB7C-4489-99B5-37B52B623792}" srcOrd="8" destOrd="0" presId="urn:microsoft.com/office/officeart/2008/layout/LinedList"/>
    <dgm:cxn modelId="{10E61394-BE81-49AD-BDC1-4F6BA6FB5550}" type="presParOf" srcId="{E7314E33-B66B-4817-B051-D681990382FD}" destId="{D645E58E-FFCB-49E4-8005-4CD6AA0BD09F}" srcOrd="9" destOrd="0" presId="urn:microsoft.com/office/officeart/2008/layout/LinedList"/>
    <dgm:cxn modelId="{B983E999-6B8D-44F5-9260-83F007E54043}" type="presParOf" srcId="{D645E58E-FFCB-49E4-8005-4CD6AA0BD09F}" destId="{BFEF701D-1878-4C92-8971-B8E4CC737876}" srcOrd="0" destOrd="0" presId="urn:microsoft.com/office/officeart/2008/layout/LinedList"/>
    <dgm:cxn modelId="{B78E0C2E-CCC0-4078-A8A2-ED791E1E32BA}" type="presParOf" srcId="{D645E58E-FFCB-49E4-8005-4CD6AA0BD09F}" destId="{BE65015D-1905-4C70-96D6-5823BDAF38C7}" srcOrd="1" destOrd="0" presId="urn:microsoft.com/office/officeart/2008/layout/LinedList"/>
    <dgm:cxn modelId="{2A6B2FAE-05BB-49B2-AB8A-EBB8194DC5A9}" type="presParOf" srcId="{E7314E33-B66B-4817-B051-D681990382FD}" destId="{45103822-A1BF-4998-9BE3-BC8DE553C6EF}" srcOrd="10" destOrd="0" presId="urn:microsoft.com/office/officeart/2008/layout/LinedList"/>
    <dgm:cxn modelId="{59B25160-F253-46BC-AB3D-FF4DA536F23D}" type="presParOf" srcId="{E7314E33-B66B-4817-B051-D681990382FD}" destId="{B2C9ADA4-5AB6-4D07-84D5-A784CF38E485}" srcOrd="11" destOrd="0" presId="urn:microsoft.com/office/officeart/2008/layout/LinedList"/>
    <dgm:cxn modelId="{156843CE-948A-4D5F-8613-AA1B4437C7E7}" type="presParOf" srcId="{B2C9ADA4-5AB6-4D07-84D5-A784CF38E485}" destId="{3E239E97-28BA-4D91-974C-5377B4277A9B}" srcOrd="0" destOrd="0" presId="urn:microsoft.com/office/officeart/2008/layout/LinedList"/>
    <dgm:cxn modelId="{01EE3FFE-0AF1-4C36-A7F9-CDA1B69729B1}" type="presParOf" srcId="{B2C9ADA4-5AB6-4D07-84D5-A784CF38E485}" destId="{56F97D64-C005-4619-8531-6A29DEF751F0}" srcOrd="1" destOrd="0" presId="urn:microsoft.com/office/officeart/2008/layout/LinedList"/>
    <dgm:cxn modelId="{F1E1C6EA-5440-4A4B-81D0-976B5CDB8BA5}" type="presParOf" srcId="{E7314E33-B66B-4817-B051-D681990382FD}" destId="{164ACBA7-00F5-4524-B63E-E7414CCBCDF3}" srcOrd="12" destOrd="0" presId="urn:microsoft.com/office/officeart/2008/layout/LinedList"/>
    <dgm:cxn modelId="{A9A0F21C-5451-4874-A488-833710041285}" type="presParOf" srcId="{E7314E33-B66B-4817-B051-D681990382FD}" destId="{03252949-7941-4D9D-9ACF-BF5750B49EF8}" srcOrd="13" destOrd="0" presId="urn:microsoft.com/office/officeart/2008/layout/LinedList"/>
    <dgm:cxn modelId="{F265B538-E3A3-4230-9687-87987EEA2B8D}" type="presParOf" srcId="{03252949-7941-4D9D-9ACF-BF5750B49EF8}" destId="{69989F2B-2499-40AA-8148-DC5E231867C1}" srcOrd="0" destOrd="0" presId="urn:microsoft.com/office/officeart/2008/layout/LinedList"/>
    <dgm:cxn modelId="{AFC46D3C-EE83-4BD0-A46C-45AC26FC75B7}" type="presParOf" srcId="{03252949-7941-4D9D-9ACF-BF5750B49EF8}" destId="{C97830A1-8077-4D1E-90F1-47DCA3EF7D98}" srcOrd="1" destOrd="0" presId="urn:microsoft.com/office/officeart/2008/layout/LinedList"/>
    <dgm:cxn modelId="{BF916B83-C427-482F-AB44-91D4D5F641CE}" type="presParOf" srcId="{E7314E33-B66B-4817-B051-D681990382FD}" destId="{FE257ADC-C67C-462C-9BC3-2F7A5B619F40}" srcOrd="14" destOrd="0" presId="urn:microsoft.com/office/officeart/2008/layout/LinedList"/>
    <dgm:cxn modelId="{ACD8F7C5-06AA-44E0-947F-6C560E99FD6E}" type="presParOf" srcId="{E7314E33-B66B-4817-B051-D681990382FD}" destId="{0AFBF95C-9B75-414B-9B9E-754BCF38A7D9}" srcOrd="15" destOrd="0" presId="urn:microsoft.com/office/officeart/2008/layout/LinedList"/>
    <dgm:cxn modelId="{1BCCD6A9-B519-465D-B085-678338CE2AE8}" type="presParOf" srcId="{0AFBF95C-9B75-414B-9B9E-754BCF38A7D9}" destId="{843E63AC-A584-4FC0-8F02-87F76E6A989A}" srcOrd="0" destOrd="0" presId="urn:microsoft.com/office/officeart/2008/layout/LinedList"/>
    <dgm:cxn modelId="{D610E65F-0DA4-45A5-8C81-9571205C6E82}" type="presParOf" srcId="{0AFBF95C-9B75-414B-9B9E-754BCF38A7D9}" destId="{DAB48744-C721-45DC-A652-45D948F489D9}" srcOrd="1" destOrd="0" presId="urn:microsoft.com/office/officeart/2008/layout/LinedList"/>
    <dgm:cxn modelId="{C9B33C8B-2080-4150-94C3-2DBDD9194BCB}" type="presParOf" srcId="{E7314E33-B66B-4817-B051-D681990382FD}" destId="{09CDE3F5-8D30-4971-8553-75DEE9972C2D}" srcOrd="16" destOrd="0" presId="urn:microsoft.com/office/officeart/2008/layout/LinedList"/>
    <dgm:cxn modelId="{D1845E88-DE7B-49EE-8A73-412A8A4FF987}" type="presParOf" srcId="{E7314E33-B66B-4817-B051-D681990382FD}" destId="{6D22DEF7-5DED-4719-B407-A094293ABDFD}" srcOrd="17" destOrd="0" presId="urn:microsoft.com/office/officeart/2008/layout/LinedList"/>
    <dgm:cxn modelId="{A5F5A17F-98F4-43C7-A2E9-5B88CC85EC36}" type="presParOf" srcId="{6D22DEF7-5DED-4719-B407-A094293ABDFD}" destId="{C8A58ADE-81B5-4B68-8476-4F59EC9E21D5}" srcOrd="0" destOrd="0" presId="urn:microsoft.com/office/officeart/2008/layout/LinedList"/>
    <dgm:cxn modelId="{26712883-F7F7-40E9-A42A-D2DD73B34EEE}" type="presParOf" srcId="{6D22DEF7-5DED-4719-B407-A094293ABDFD}" destId="{D5D5F177-D07B-41F9-A7FC-079EA4715430}" srcOrd="1" destOrd="0" presId="urn:microsoft.com/office/officeart/2008/layout/LinedList"/>
    <dgm:cxn modelId="{FAA9CABF-8DE2-4124-91AC-F2529E99F662}" type="presParOf" srcId="{E7314E33-B66B-4817-B051-D681990382FD}" destId="{DCD24BFF-7B21-4F03-A293-6860B0256343}" srcOrd="18" destOrd="0" presId="urn:microsoft.com/office/officeart/2008/layout/LinedList"/>
    <dgm:cxn modelId="{3F75B584-D164-4A54-9812-205F1044457B}" type="presParOf" srcId="{E7314E33-B66B-4817-B051-D681990382FD}" destId="{9A98E41B-14B5-4C67-A68A-A16142C70CFD}" srcOrd="19" destOrd="0" presId="urn:microsoft.com/office/officeart/2008/layout/LinedList"/>
    <dgm:cxn modelId="{94057CA1-C388-4CF4-BC15-38CBA07472BC}" type="presParOf" srcId="{9A98E41B-14B5-4C67-A68A-A16142C70CFD}" destId="{B19242B8-78B0-4343-A06E-8DAB0B12D4FC}" srcOrd="0" destOrd="0" presId="urn:microsoft.com/office/officeart/2008/layout/LinedList"/>
    <dgm:cxn modelId="{6481136C-F660-4B67-849D-4301D1053DBF}" type="presParOf" srcId="{9A98E41B-14B5-4C67-A68A-A16142C70CFD}" destId="{9DC9FB61-8BAF-4A9A-8EA2-102558B10B52}" srcOrd="1" destOrd="0" presId="urn:microsoft.com/office/officeart/2008/layout/LinedList"/>
    <dgm:cxn modelId="{8B70A632-EFC4-45B1-89EB-C94D76FD7A50}" type="presParOf" srcId="{E7314E33-B66B-4817-B051-D681990382FD}" destId="{F9154334-D134-4E0F-BCFF-B354301F27C3}" srcOrd="20" destOrd="0" presId="urn:microsoft.com/office/officeart/2008/layout/LinedList"/>
    <dgm:cxn modelId="{AF03B0A2-D512-41C3-9598-97DF38EF5C05}" type="presParOf" srcId="{E7314E33-B66B-4817-B051-D681990382FD}" destId="{BFA37C55-289B-4144-9C06-6FFDFDDC1297}" srcOrd="21" destOrd="0" presId="urn:microsoft.com/office/officeart/2008/layout/LinedList"/>
    <dgm:cxn modelId="{E720956E-E83C-4281-AB00-ECD43D9A222A}" type="presParOf" srcId="{BFA37C55-289B-4144-9C06-6FFDFDDC1297}" destId="{269476C7-8BC5-459B-83E3-1CC466ECCBA7}" srcOrd="0" destOrd="0" presId="urn:microsoft.com/office/officeart/2008/layout/LinedList"/>
    <dgm:cxn modelId="{034088DA-B821-4A99-8FDB-974EDD27A641}" type="presParOf" srcId="{BFA37C55-289B-4144-9C06-6FFDFDDC1297}" destId="{752E4CC3-0AB9-4A90-B072-0EC0E5143A2A}" srcOrd="1" destOrd="0" presId="urn:microsoft.com/office/officeart/2008/layout/LinedList"/>
    <dgm:cxn modelId="{9AD35124-854A-424F-9A26-2E7CCF02BC95}" type="presParOf" srcId="{E7314E33-B66B-4817-B051-D681990382FD}" destId="{5937B9B2-FFB6-4A23-9F73-633B93350B1D}" srcOrd="22" destOrd="0" presId="urn:microsoft.com/office/officeart/2008/layout/LinedList"/>
    <dgm:cxn modelId="{A06CEA7F-071A-4A70-B185-2FBA78935CB5}" type="presParOf" srcId="{E7314E33-B66B-4817-B051-D681990382FD}" destId="{15AD984F-ABE5-46FE-87AC-5011ABE4429E}" srcOrd="23" destOrd="0" presId="urn:microsoft.com/office/officeart/2008/layout/LinedList"/>
    <dgm:cxn modelId="{A96A91DB-96C5-4AFE-ADD0-134EF173CBA8}" type="presParOf" srcId="{15AD984F-ABE5-46FE-87AC-5011ABE4429E}" destId="{8C40D00D-FC8C-44C5-ADF2-D31DBA56F06F}" srcOrd="0" destOrd="0" presId="urn:microsoft.com/office/officeart/2008/layout/LinedList"/>
    <dgm:cxn modelId="{AEF3F8D4-3953-4DB1-AAEF-1BCC1313EDF8}" type="presParOf" srcId="{15AD984F-ABE5-46FE-87AC-5011ABE4429E}" destId="{8F015FBE-FA92-41C4-9362-08A29A9836A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4B123DB-AB8E-4A30-9690-757A0D24245F}" type="doc">
      <dgm:prSet loTypeId="urn:microsoft.com/office/officeart/2008/layout/LinedList" loCatId="list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836D901A-C3D0-44AF-8EC3-A681FFE1477E}">
      <dgm:prSet/>
      <dgm:spPr/>
      <dgm:t>
        <a:bodyPr/>
        <a:lstStyle/>
        <a:p>
          <a:r>
            <a:rPr lang="it-IT"/>
            <a:t>SSR_validazione1=2.690702704454648e+03</a:t>
          </a:r>
          <a:endParaRPr lang="en-US"/>
        </a:p>
      </dgm:t>
    </dgm:pt>
    <dgm:pt modelId="{7C165EF4-7E12-4F2F-BC82-D79199F4D026}" type="parTrans" cxnId="{F0A2ED12-72A6-4D3D-AEA6-C4F181DCCB5D}">
      <dgm:prSet/>
      <dgm:spPr/>
      <dgm:t>
        <a:bodyPr/>
        <a:lstStyle/>
        <a:p>
          <a:endParaRPr lang="en-US"/>
        </a:p>
      </dgm:t>
    </dgm:pt>
    <dgm:pt modelId="{CCE2A6BB-21E9-44FD-B2EC-6814A26395B9}" type="sibTrans" cxnId="{F0A2ED12-72A6-4D3D-AEA6-C4F181DCCB5D}">
      <dgm:prSet/>
      <dgm:spPr/>
      <dgm:t>
        <a:bodyPr/>
        <a:lstStyle/>
        <a:p>
          <a:endParaRPr lang="en-US"/>
        </a:p>
      </dgm:t>
    </dgm:pt>
    <dgm:pt modelId="{8C1208EF-BCA2-4B12-916D-EE28DE8431CF}">
      <dgm:prSet/>
      <dgm:spPr/>
      <dgm:t>
        <a:bodyPr/>
        <a:lstStyle/>
        <a:p>
          <a:r>
            <a:rPr lang="it-IT"/>
            <a:t>SSR_validazione2=2.643407321690734e+03</a:t>
          </a:r>
          <a:endParaRPr lang="en-US"/>
        </a:p>
      </dgm:t>
    </dgm:pt>
    <dgm:pt modelId="{0FDEFE7A-6294-4FB0-802D-AF3814C993C7}" type="parTrans" cxnId="{C5090E22-D0C0-4DE7-A588-0BC30115D97B}">
      <dgm:prSet/>
      <dgm:spPr/>
      <dgm:t>
        <a:bodyPr/>
        <a:lstStyle/>
        <a:p>
          <a:endParaRPr lang="en-US"/>
        </a:p>
      </dgm:t>
    </dgm:pt>
    <dgm:pt modelId="{C42296B8-2330-4C64-A57E-805240979E68}" type="sibTrans" cxnId="{C5090E22-D0C0-4DE7-A588-0BC30115D97B}">
      <dgm:prSet/>
      <dgm:spPr/>
      <dgm:t>
        <a:bodyPr/>
        <a:lstStyle/>
        <a:p>
          <a:endParaRPr lang="en-US"/>
        </a:p>
      </dgm:t>
    </dgm:pt>
    <dgm:pt modelId="{4D2F976B-AAD6-46DF-A3C5-A7E5C171A64C}">
      <dgm:prSet/>
      <dgm:spPr/>
      <dgm:t>
        <a:bodyPr/>
        <a:lstStyle/>
        <a:p>
          <a:r>
            <a:rPr lang="it-IT"/>
            <a:t>SSR_validazione3=2.219020979113283e+03</a:t>
          </a:r>
          <a:endParaRPr lang="en-US"/>
        </a:p>
      </dgm:t>
    </dgm:pt>
    <dgm:pt modelId="{0F4873E8-55F3-46C8-BDE4-93DD1009514F}" type="parTrans" cxnId="{00446F9F-BA1D-45B5-8C55-91BF0A9EF406}">
      <dgm:prSet/>
      <dgm:spPr/>
      <dgm:t>
        <a:bodyPr/>
        <a:lstStyle/>
        <a:p>
          <a:endParaRPr lang="en-US"/>
        </a:p>
      </dgm:t>
    </dgm:pt>
    <dgm:pt modelId="{80A3E78A-FDEB-4926-9277-17E694B2F1BC}" type="sibTrans" cxnId="{00446F9F-BA1D-45B5-8C55-91BF0A9EF406}">
      <dgm:prSet/>
      <dgm:spPr/>
      <dgm:t>
        <a:bodyPr/>
        <a:lstStyle/>
        <a:p>
          <a:endParaRPr lang="en-US"/>
        </a:p>
      </dgm:t>
    </dgm:pt>
    <dgm:pt modelId="{84FC44D6-50F3-4094-B017-3C72C1322788}">
      <dgm:prSet/>
      <dgm:spPr/>
      <dgm:t>
        <a:bodyPr/>
        <a:lstStyle/>
        <a:p>
          <a:r>
            <a:rPr lang="it-IT"/>
            <a:t>SSR_validazione4=2.200418241788850e+03</a:t>
          </a:r>
          <a:endParaRPr lang="en-US"/>
        </a:p>
      </dgm:t>
    </dgm:pt>
    <dgm:pt modelId="{25A6C5ED-374C-4319-9027-17FDB7C3B3F9}" type="parTrans" cxnId="{BEA25FF0-DE84-4FE7-939D-2DE147BA0BE4}">
      <dgm:prSet/>
      <dgm:spPr/>
      <dgm:t>
        <a:bodyPr/>
        <a:lstStyle/>
        <a:p>
          <a:endParaRPr lang="en-US"/>
        </a:p>
      </dgm:t>
    </dgm:pt>
    <dgm:pt modelId="{76EAD7B4-1844-4C99-9532-0E0BC7AEA4AB}" type="sibTrans" cxnId="{BEA25FF0-DE84-4FE7-939D-2DE147BA0BE4}">
      <dgm:prSet/>
      <dgm:spPr/>
      <dgm:t>
        <a:bodyPr/>
        <a:lstStyle/>
        <a:p>
          <a:endParaRPr lang="en-US"/>
        </a:p>
      </dgm:t>
    </dgm:pt>
    <dgm:pt modelId="{65AE6828-32B8-42D1-B120-AB66DAE5F6A5}">
      <dgm:prSet/>
      <dgm:spPr/>
      <dgm:t>
        <a:bodyPr/>
        <a:lstStyle/>
        <a:p>
          <a:r>
            <a:rPr lang="it-IT"/>
            <a:t>SSR_validazione5=2.017679275347757e+03</a:t>
          </a:r>
          <a:endParaRPr lang="en-US"/>
        </a:p>
      </dgm:t>
    </dgm:pt>
    <dgm:pt modelId="{176E36B9-6841-4736-8D4F-E44310EC21B4}" type="parTrans" cxnId="{B830B426-7616-4A19-BAE5-77E91E31ED41}">
      <dgm:prSet/>
      <dgm:spPr/>
      <dgm:t>
        <a:bodyPr/>
        <a:lstStyle/>
        <a:p>
          <a:endParaRPr lang="en-US"/>
        </a:p>
      </dgm:t>
    </dgm:pt>
    <dgm:pt modelId="{A175BF07-DA1D-4DCA-9E17-E150CE8A45E4}" type="sibTrans" cxnId="{B830B426-7616-4A19-BAE5-77E91E31ED41}">
      <dgm:prSet/>
      <dgm:spPr/>
      <dgm:t>
        <a:bodyPr/>
        <a:lstStyle/>
        <a:p>
          <a:endParaRPr lang="en-US"/>
        </a:p>
      </dgm:t>
    </dgm:pt>
    <dgm:pt modelId="{632C2455-783F-412E-BD24-B6065158B159}">
      <dgm:prSet/>
      <dgm:spPr/>
      <dgm:t>
        <a:bodyPr/>
        <a:lstStyle/>
        <a:p>
          <a:r>
            <a:rPr lang="it-IT"/>
            <a:t>SSR_validazione6=1.805393099955096e+03</a:t>
          </a:r>
          <a:endParaRPr lang="en-US"/>
        </a:p>
      </dgm:t>
    </dgm:pt>
    <dgm:pt modelId="{18D518DE-6BC0-4B8F-B1C1-483E0FAB9FB5}" type="parTrans" cxnId="{09E665B6-A701-437C-9CF1-881437B91E80}">
      <dgm:prSet/>
      <dgm:spPr/>
      <dgm:t>
        <a:bodyPr/>
        <a:lstStyle/>
        <a:p>
          <a:endParaRPr lang="en-US"/>
        </a:p>
      </dgm:t>
    </dgm:pt>
    <dgm:pt modelId="{09971AB8-0EC4-412B-84AF-CE88790F2406}" type="sibTrans" cxnId="{09E665B6-A701-437C-9CF1-881437B91E80}">
      <dgm:prSet/>
      <dgm:spPr/>
      <dgm:t>
        <a:bodyPr/>
        <a:lstStyle/>
        <a:p>
          <a:endParaRPr lang="en-US"/>
        </a:p>
      </dgm:t>
    </dgm:pt>
    <dgm:pt modelId="{DC806273-DBC3-4840-9432-9D39A9A25D27}">
      <dgm:prSet/>
      <dgm:spPr/>
      <dgm:t>
        <a:bodyPr/>
        <a:lstStyle/>
        <a:p>
          <a:r>
            <a:rPr lang="it-IT"/>
            <a:t>SSR_validazione7=1.769498868846897e+03</a:t>
          </a:r>
          <a:endParaRPr lang="en-US"/>
        </a:p>
      </dgm:t>
    </dgm:pt>
    <dgm:pt modelId="{DBAF03F2-1701-4505-8201-3A2FFC27837E}" type="parTrans" cxnId="{B3CAC4BD-5F2F-4478-8800-21019A67DDCB}">
      <dgm:prSet/>
      <dgm:spPr/>
      <dgm:t>
        <a:bodyPr/>
        <a:lstStyle/>
        <a:p>
          <a:endParaRPr lang="en-US"/>
        </a:p>
      </dgm:t>
    </dgm:pt>
    <dgm:pt modelId="{4D284463-0627-4961-89FF-E41551E45D38}" type="sibTrans" cxnId="{B3CAC4BD-5F2F-4478-8800-21019A67DDCB}">
      <dgm:prSet/>
      <dgm:spPr/>
      <dgm:t>
        <a:bodyPr/>
        <a:lstStyle/>
        <a:p>
          <a:endParaRPr lang="en-US"/>
        </a:p>
      </dgm:t>
    </dgm:pt>
    <dgm:pt modelId="{0A960586-64E7-4BB1-B3CF-2308CA39521B}">
      <dgm:prSet/>
      <dgm:spPr/>
      <dgm:t>
        <a:bodyPr/>
        <a:lstStyle/>
        <a:p>
          <a:r>
            <a:rPr lang="it-IT"/>
            <a:t>SSR_validazione8=1.663295154995127e+03</a:t>
          </a:r>
          <a:endParaRPr lang="en-US"/>
        </a:p>
      </dgm:t>
    </dgm:pt>
    <dgm:pt modelId="{6C6CD25A-9472-4EB3-A563-AB6C9A804D3C}" type="parTrans" cxnId="{D3C4AE16-BE7D-42E7-8C7D-803B7FB386D6}">
      <dgm:prSet/>
      <dgm:spPr/>
      <dgm:t>
        <a:bodyPr/>
        <a:lstStyle/>
        <a:p>
          <a:endParaRPr lang="en-US"/>
        </a:p>
      </dgm:t>
    </dgm:pt>
    <dgm:pt modelId="{A647A63E-F80E-4B78-A27F-36558D771CA0}" type="sibTrans" cxnId="{D3C4AE16-BE7D-42E7-8C7D-803B7FB386D6}">
      <dgm:prSet/>
      <dgm:spPr/>
      <dgm:t>
        <a:bodyPr/>
        <a:lstStyle/>
        <a:p>
          <a:endParaRPr lang="en-US"/>
        </a:p>
      </dgm:t>
    </dgm:pt>
    <dgm:pt modelId="{B320FEE4-F543-42B3-8A3B-51003B32EE5C}">
      <dgm:prSet/>
      <dgm:spPr/>
      <dgm:t>
        <a:bodyPr/>
        <a:lstStyle/>
        <a:p>
          <a:r>
            <a:rPr lang="it-IT"/>
            <a:t>SSR_validazione9=1.580822498587686e+03</a:t>
          </a:r>
          <a:endParaRPr lang="en-US"/>
        </a:p>
      </dgm:t>
    </dgm:pt>
    <dgm:pt modelId="{82A039FB-D946-47FC-B77A-0E242A496C1E}" type="parTrans" cxnId="{504365FC-9FE8-49BC-9851-CDEF230B4A3A}">
      <dgm:prSet/>
      <dgm:spPr/>
      <dgm:t>
        <a:bodyPr/>
        <a:lstStyle/>
        <a:p>
          <a:endParaRPr lang="en-US"/>
        </a:p>
      </dgm:t>
    </dgm:pt>
    <dgm:pt modelId="{1C1A565F-6AD7-4221-AEA2-722A1A0580AE}" type="sibTrans" cxnId="{504365FC-9FE8-49BC-9851-CDEF230B4A3A}">
      <dgm:prSet/>
      <dgm:spPr/>
      <dgm:t>
        <a:bodyPr/>
        <a:lstStyle/>
        <a:p>
          <a:endParaRPr lang="en-US"/>
        </a:p>
      </dgm:t>
    </dgm:pt>
    <dgm:pt modelId="{96648227-E60E-4D21-A09D-6C43F2D01C1C}">
      <dgm:prSet/>
      <dgm:spPr/>
      <dgm:t>
        <a:bodyPr/>
        <a:lstStyle/>
        <a:p>
          <a:r>
            <a:rPr lang="it-IT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SSR_validazione10=1.403247353207679e+03</a:t>
          </a:r>
          <a:endParaRPr lang="en-US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E9DFAA69-4768-4E16-828E-18EC6A26BD2F}" type="parTrans" cxnId="{DF33EF81-23B2-47F7-AF07-B1B13AF8545C}">
      <dgm:prSet/>
      <dgm:spPr/>
      <dgm:t>
        <a:bodyPr/>
        <a:lstStyle/>
        <a:p>
          <a:endParaRPr lang="en-US"/>
        </a:p>
      </dgm:t>
    </dgm:pt>
    <dgm:pt modelId="{8E0EB126-26B8-4D9F-8D8C-38A77932DA38}" type="sibTrans" cxnId="{DF33EF81-23B2-47F7-AF07-B1B13AF8545C}">
      <dgm:prSet/>
      <dgm:spPr/>
      <dgm:t>
        <a:bodyPr/>
        <a:lstStyle/>
        <a:p>
          <a:endParaRPr lang="en-US"/>
        </a:p>
      </dgm:t>
    </dgm:pt>
    <dgm:pt modelId="{84EA83D7-AF55-46C5-8F04-6520362F4560}">
      <dgm:prSet/>
      <dgm:spPr/>
      <dgm:t>
        <a:bodyPr/>
        <a:lstStyle/>
        <a:p>
          <a:r>
            <a:rPr lang="it-IT"/>
            <a:t>SSR_validazione11=1.434188888459938e+03</a:t>
          </a:r>
          <a:endParaRPr lang="en-US"/>
        </a:p>
      </dgm:t>
    </dgm:pt>
    <dgm:pt modelId="{4F1CA31F-2017-4002-9823-6849B44C5D84}" type="parTrans" cxnId="{7AFE22AD-7B52-4C07-B484-BD0756E43790}">
      <dgm:prSet/>
      <dgm:spPr/>
      <dgm:t>
        <a:bodyPr/>
        <a:lstStyle/>
        <a:p>
          <a:endParaRPr lang="en-US"/>
        </a:p>
      </dgm:t>
    </dgm:pt>
    <dgm:pt modelId="{FAD8F03D-37C0-44AD-BE2A-B9E1154D38AB}" type="sibTrans" cxnId="{7AFE22AD-7B52-4C07-B484-BD0756E43790}">
      <dgm:prSet/>
      <dgm:spPr/>
      <dgm:t>
        <a:bodyPr/>
        <a:lstStyle/>
        <a:p>
          <a:endParaRPr lang="en-US"/>
        </a:p>
      </dgm:t>
    </dgm:pt>
    <dgm:pt modelId="{A8A2CE0B-FE5E-4858-AC35-429201CAF14E}">
      <dgm:prSet/>
      <dgm:spPr/>
      <dgm:t>
        <a:bodyPr/>
        <a:lstStyle/>
        <a:p>
          <a:r>
            <a:rPr lang="it-IT"/>
            <a:t>SSR_validazione12=1.416279005807706e+03</a:t>
          </a:r>
          <a:endParaRPr lang="en-US"/>
        </a:p>
      </dgm:t>
    </dgm:pt>
    <dgm:pt modelId="{B2721F13-51D1-48CD-AC5A-8ADC81A410D2}" type="parTrans" cxnId="{19D89D0C-C479-4310-A9F3-3CD5452C9E72}">
      <dgm:prSet/>
      <dgm:spPr/>
      <dgm:t>
        <a:bodyPr/>
        <a:lstStyle/>
        <a:p>
          <a:endParaRPr lang="en-US"/>
        </a:p>
      </dgm:t>
    </dgm:pt>
    <dgm:pt modelId="{FA4F4EF5-D5E6-4A92-8ED2-F89ABCE92DDA}" type="sibTrans" cxnId="{19D89D0C-C479-4310-A9F3-3CD5452C9E72}">
      <dgm:prSet/>
      <dgm:spPr/>
      <dgm:t>
        <a:bodyPr/>
        <a:lstStyle/>
        <a:p>
          <a:endParaRPr lang="en-US"/>
        </a:p>
      </dgm:t>
    </dgm:pt>
    <dgm:pt modelId="{E157742B-06D1-421A-A8C7-CACF41208457}" type="pres">
      <dgm:prSet presAssocID="{84B123DB-AB8E-4A30-9690-757A0D24245F}" presName="vert0" presStyleCnt="0">
        <dgm:presLayoutVars>
          <dgm:dir/>
          <dgm:animOne val="branch"/>
          <dgm:animLvl val="lvl"/>
        </dgm:presLayoutVars>
      </dgm:prSet>
      <dgm:spPr/>
    </dgm:pt>
    <dgm:pt modelId="{5E06E48A-51DE-42B6-8051-FDDC76B3F4B0}" type="pres">
      <dgm:prSet presAssocID="{836D901A-C3D0-44AF-8EC3-A681FFE1477E}" presName="thickLine" presStyleLbl="alignNode1" presStyleIdx="0" presStyleCnt="12"/>
      <dgm:spPr/>
    </dgm:pt>
    <dgm:pt modelId="{D7B67F59-D26D-4C8D-83D3-DFB2BAAA392C}" type="pres">
      <dgm:prSet presAssocID="{836D901A-C3D0-44AF-8EC3-A681FFE1477E}" presName="horz1" presStyleCnt="0"/>
      <dgm:spPr/>
    </dgm:pt>
    <dgm:pt modelId="{9120F1E2-8D4C-459A-A44A-D0C48AD1A8C7}" type="pres">
      <dgm:prSet presAssocID="{836D901A-C3D0-44AF-8EC3-A681FFE1477E}" presName="tx1" presStyleLbl="revTx" presStyleIdx="0" presStyleCnt="12"/>
      <dgm:spPr/>
    </dgm:pt>
    <dgm:pt modelId="{95E58C67-9803-4D5D-BDB1-6A1F2AB4892C}" type="pres">
      <dgm:prSet presAssocID="{836D901A-C3D0-44AF-8EC3-A681FFE1477E}" presName="vert1" presStyleCnt="0"/>
      <dgm:spPr/>
    </dgm:pt>
    <dgm:pt modelId="{A88C31BE-56CF-4BDB-876F-08230892F7C0}" type="pres">
      <dgm:prSet presAssocID="{8C1208EF-BCA2-4B12-916D-EE28DE8431CF}" presName="thickLine" presStyleLbl="alignNode1" presStyleIdx="1" presStyleCnt="12"/>
      <dgm:spPr/>
    </dgm:pt>
    <dgm:pt modelId="{A7BE7C57-C214-45B6-8ED9-97F393AC73A6}" type="pres">
      <dgm:prSet presAssocID="{8C1208EF-BCA2-4B12-916D-EE28DE8431CF}" presName="horz1" presStyleCnt="0"/>
      <dgm:spPr/>
    </dgm:pt>
    <dgm:pt modelId="{6ABD78BD-3CD9-4718-8685-289B7D8676F8}" type="pres">
      <dgm:prSet presAssocID="{8C1208EF-BCA2-4B12-916D-EE28DE8431CF}" presName="tx1" presStyleLbl="revTx" presStyleIdx="1" presStyleCnt="12"/>
      <dgm:spPr/>
    </dgm:pt>
    <dgm:pt modelId="{EFB2A01B-9618-4C41-B0CE-F77A1A178948}" type="pres">
      <dgm:prSet presAssocID="{8C1208EF-BCA2-4B12-916D-EE28DE8431CF}" presName="vert1" presStyleCnt="0"/>
      <dgm:spPr/>
    </dgm:pt>
    <dgm:pt modelId="{1352FEFF-DEAD-4631-BA49-49BF79C2E33C}" type="pres">
      <dgm:prSet presAssocID="{4D2F976B-AAD6-46DF-A3C5-A7E5C171A64C}" presName="thickLine" presStyleLbl="alignNode1" presStyleIdx="2" presStyleCnt="12"/>
      <dgm:spPr/>
    </dgm:pt>
    <dgm:pt modelId="{AEA9D2B0-6D0A-4D8A-B570-3B4927062F78}" type="pres">
      <dgm:prSet presAssocID="{4D2F976B-AAD6-46DF-A3C5-A7E5C171A64C}" presName="horz1" presStyleCnt="0"/>
      <dgm:spPr/>
    </dgm:pt>
    <dgm:pt modelId="{727137FB-AEF3-4E1E-8474-21EAD555D4E3}" type="pres">
      <dgm:prSet presAssocID="{4D2F976B-AAD6-46DF-A3C5-A7E5C171A64C}" presName="tx1" presStyleLbl="revTx" presStyleIdx="2" presStyleCnt="12"/>
      <dgm:spPr/>
    </dgm:pt>
    <dgm:pt modelId="{0EF7CF66-4508-40C4-ACA2-FE19D95D8D9D}" type="pres">
      <dgm:prSet presAssocID="{4D2F976B-AAD6-46DF-A3C5-A7E5C171A64C}" presName="vert1" presStyleCnt="0"/>
      <dgm:spPr/>
    </dgm:pt>
    <dgm:pt modelId="{CE523D8D-03D7-47E5-A4AB-8C8474422179}" type="pres">
      <dgm:prSet presAssocID="{84FC44D6-50F3-4094-B017-3C72C1322788}" presName="thickLine" presStyleLbl="alignNode1" presStyleIdx="3" presStyleCnt="12"/>
      <dgm:spPr/>
    </dgm:pt>
    <dgm:pt modelId="{A7F217BD-206D-4FFE-AB76-C0DE2213C710}" type="pres">
      <dgm:prSet presAssocID="{84FC44D6-50F3-4094-B017-3C72C1322788}" presName="horz1" presStyleCnt="0"/>
      <dgm:spPr/>
    </dgm:pt>
    <dgm:pt modelId="{0ED6253C-CF89-4495-AAFC-89260AA6DA16}" type="pres">
      <dgm:prSet presAssocID="{84FC44D6-50F3-4094-B017-3C72C1322788}" presName="tx1" presStyleLbl="revTx" presStyleIdx="3" presStyleCnt="12"/>
      <dgm:spPr/>
    </dgm:pt>
    <dgm:pt modelId="{360AEF1D-345D-4F95-8554-BA848F96C3C0}" type="pres">
      <dgm:prSet presAssocID="{84FC44D6-50F3-4094-B017-3C72C1322788}" presName="vert1" presStyleCnt="0"/>
      <dgm:spPr/>
    </dgm:pt>
    <dgm:pt modelId="{26B91896-8CA6-48AF-9267-991855311C30}" type="pres">
      <dgm:prSet presAssocID="{65AE6828-32B8-42D1-B120-AB66DAE5F6A5}" presName="thickLine" presStyleLbl="alignNode1" presStyleIdx="4" presStyleCnt="12"/>
      <dgm:spPr/>
    </dgm:pt>
    <dgm:pt modelId="{C57220BA-D304-4C09-818D-5A2CACFFA907}" type="pres">
      <dgm:prSet presAssocID="{65AE6828-32B8-42D1-B120-AB66DAE5F6A5}" presName="horz1" presStyleCnt="0"/>
      <dgm:spPr/>
    </dgm:pt>
    <dgm:pt modelId="{9586960F-23B5-4772-821F-EB843157632A}" type="pres">
      <dgm:prSet presAssocID="{65AE6828-32B8-42D1-B120-AB66DAE5F6A5}" presName="tx1" presStyleLbl="revTx" presStyleIdx="4" presStyleCnt="12"/>
      <dgm:spPr/>
    </dgm:pt>
    <dgm:pt modelId="{AC369850-A536-41B1-BD67-B633CE564D51}" type="pres">
      <dgm:prSet presAssocID="{65AE6828-32B8-42D1-B120-AB66DAE5F6A5}" presName="vert1" presStyleCnt="0"/>
      <dgm:spPr/>
    </dgm:pt>
    <dgm:pt modelId="{BB776AE4-5436-44D1-9F69-4D035B4A5AB9}" type="pres">
      <dgm:prSet presAssocID="{632C2455-783F-412E-BD24-B6065158B159}" presName="thickLine" presStyleLbl="alignNode1" presStyleIdx="5" presStyleCnt="12"/>
      <dgm:spPr/>
    </dgm:pt>
    <dgm:pt modelId="{C10EA7B5-274F-42A3-B1D0-CF19C32780FB}" type="pres">
      <dgm:prSet presAssocID="{632C2455-783F-412E-BD24-B6065158B159}" presName="horz1" presStyleCnt="0"/>
      <dgm:spPr/>
    </dgm:pt>
    <dgm:pt modelId="{35EEA8BF-BB30-450F-A155-D31EFEBE039D}" type="pres">
      <dgm:prSet presAssocID="{632C2455-783F-412E-BD24-B6065158B159}" presName="tx1" presStyleLbl="revTx" presStyleIdx="5" presStyleCnt="12"/>
      <dgm:spPr/>
    </dgm:pt>
    <dgm:pt modelId="{FEAAA5C3-B0E1-4BCD-8EBA-7F070CE4970B}" type="pres">
      <dgm:prSet presAssocID="{632C2455-783F-412E-BD24-B6065158B159}" presName="vert1" presStyleCnt="0"/>
      <dgm:spPr/>
    </dgm:pt>
    <dgm:pt modelId="{08C23A90-AD83-45B7-AC88-8AC7AC3F155C}" type="pres">
      <dgm:prSet presAssocID="{DC806273-DBC3-4840-9432-9D39A9A25D27}" presName="thickLine" presStyleLbl="alignNode1" presStyleIdx="6" presStyleCnt="12"/>
      <dgm:spPr/>
    </dgm:pt>
    <dgm:pt modelId="{33B3FD03-8D6F-437B-BB18-6760B5FA5ECA}" type="pres">
      <dgm:prSet presAssocID="{DC806273-DBC3-4840-9432-9D39A9A25D27}" presName="horz1" presStyleCnt="0"/>
      <dgm:spPr/>
    </dgm:pt>
    <dgm:pt modelId="{396BBFF2-8E4A-48A7-9676-5F6B2F88BA30}" type="pres">
      <dgm:prSet presAssocID="{DC806273-DBC3-4840-9432-9D39A9A25D27}" presName="tx1" presStyleLbl="revTx" presStyleIdx="6" presStyleCnt="12"/>
      <dgm:spPr/>
    </dgm:pt>
    <dgm:pt modelId="{B85B48CD-7499-426B-8591-6E86A1847A36}" type="pres">
      <dgm:prSet presAssocID="{DC806273-DBC3-4840-9432-9D39A9A25D27}" presName="vert1" presStyleCnt="0"/>
      <dgm:spPr/>
    </dgm:pt>
    <dgm:pt modelId="{E20F8837-547F-4253-98AF-6037DBDB4A98}" type="pres">
      <dgm:prSet presAssocID="{0A960586-64E7-4BB1-B3CF-2308CA39521B}" presName="thickLine" presStyleLbl="alignNode1" presStyleIdx="7" presStyleCnt="12"/>
      <dgm:spPr/>
    </dgm:pt>
    <dgm:pt modelId="{736229E2-4889-44EE-A737-C0C8DFB071D2}" type="pres">
      <dgm:prSet presAssocID="{0A960586-64E7-4BB1-B3CF-2308CA39521B}" presName="horz1" presStyleCnt="0"/>
      <dgm:spPr/>
    </dgm:pt>
    <dgm:pt modelId="{D71173BF-872C-4D09-8856-D08532A12234}" type="pres">
      <dgm:prSet presAssocID="{0A960586-64E7-4BB1-B3CF-2308CA39521B}" presName="tx1" presStyleLbl="revTx" presStyleIdx="7" presStyleCnt="12"/>
      <dgm:spPr/>
    </dgm:pt>
    <dgm:pt modelId="{8114DCBB-0D60-4F69-9AAC-D6E62BA8FCA3}" type="pres">
      <dgm:prSet presAssocID="{0A960586-64E7-4BB1-B3CF-2308CA39521B}" presName="vert1" presStyleCnt="0"/>
      <dgm:spPr/>
    </dgm:pt>
    <dgm:pt modelId="{8292E98D-C2F1-4EAB-87C5-11C3782581B2}" type="pres">
      <dgm:prSet presAssocID="{B320FEE4-F543-42B3-8A3B-51003B32EE5C}" presName="thickLine" presStyleLbl="alignNode1" presStyleIdx="8" presStyleCnt="12"/>
      <dgm:spPr/>
    </dgm:pt>
    <dgm:pt modelId="{559CF6A1-C641-479C-8533-9E7EE3C964ED}" type="pres">
      <dgm:prSet presAssocID="{B320FEE4-F543-42B3-8A3B-51003B32EE5C}" presName="horz1" presStyleCnt="0"/>
      <dgm:spPr/>
    </dgm:pt>
    <dgm:pt modelId="{F8A9BD40-2AE2-4114-B7B6-B4A709CD9463}" type="pres">
      <dgm:prSet presAssocID="{B320FEE4-F543-42B3-8A3B-51003B32EE5C}" presName="tx1" presStyleLbl="revTx" presStyleIdx="8" presStyleCnt="12"/>
      <dgm:spPr/>
    </dgm:pt>
    <dgm:pt modelId="{8BC488CB-A67C-4DB9-8DAD-48CAA8CA4DE8}" type="pres">
      <dgm:prSet presAssocID="{B320FEE4-F543-42B3-8A3B-51003B32EE5C}" presName="vert1" presStyleCnt="0"/>
      <dgm:spPr/>
    </dgm:pt>
    <dgm:pt modelId="{D0B16AAF-F1E5-4D5A-8534-31D200335CC8}" type="pres">
      <dgm:prSet presAssocID="{96648227-E60E-4D21-A09D-6C43F2D01C1C}" presName="thickLine" presStyleLbl="alignNode1" presStyleIdx="9" presStyleCnt="12"/>
      <dgm:spPr/>
    </dgm:pt>
    <dgm:pt modelId="{419C754C-2C3B-4D76-9D40-C1987C14ECCD}" type="pres">
      <dgm:prSet presAssocID="{96648227-E60E-4D21-A09D-6C43F2D01C1C}" presName="horz1" presStyleCnt="0"/>
      <dgm:spPr/>
    </dgm:pt>
    <dgm:pt modelId="{C6E06717-B86A-407B-939F-8502ABCE9EEF}" type="pres">
      <dgm:prSet presAssocID="{96648227-E60E-4D21-A09D-6C43F2D01C1C}" presName="tx1" presStyleLbl="revTx" presStyleIdx="9" presStyleCnt="12"/>
      <dgm:spPr/>
    </dgm:pt>
    <dgm:pt modelId="{24A9261C-E80E-49E2-8C1D-13784982D692}" type="pres">
      <dgm:prSet presAssocID="{96648227-E60E-4D21-A09D-6C43F2D01C1C}" presName="vert1" presStyleCnt="0"/>
      <dgm:spPr/>
    </dgm:pt>
    <dgm:pt modelId="{1FC14FA0-ED2F-40F8-B031-F7CD97A2580C}" type="pres">
      <dgm:prSet presAssocID="{84EA83D7-AF55-46C5-8F04-6520362F4560}" presName="thickLine" presStyleLbl="alignNode1" presStyleIdx="10" presStyleCnt="12"/>
      <dgm:spPr/>
    </dgm:pt>
    <dgm:pt modelId="{160AB8DE-E108-42A9-A76C-F82B09616425}" type="pres">
      <dgm:prSet presAssocID="{84EA83D7-AF55-46C5-8F04-6520362F4560}" presName="horz1" presStyleCnt="0"/>
      <dgm:spPr/>
    </dgm:pt>
    <dgm:pt modelId="{0F2C46D3-E48B-44DC-95D6-82AAE4EB7973}" type="pres">
      <dgm:prSet presAssocID="{84EA83D7-AF55-46C5-8F04-6520362F4560}" presName="tx1" presStyleLbl="revTx" presStyleIdx="10" presStyleCnt="12"/>
      <dgm:spPr/>
    </dgm:pt>
    <dgm:pt modelId="{0DE7D5CD-6C29-417D-A030-6251867918AF}" type="pres">
      <dgm:prSet presAssocID="{84EA83D7-AF55-46C5-8F04-6520362F4560}" presName="vert1" presStyleCnt="0"/>
      <dgm:spPr/>
    </dgm:pt>
    <dgm:pt modelId="{35184580-FEC2-4F94-BD26-8096A6A87646}" type="pres">
      <dgm:prSet presAssocID="{A8A2CE0B-FE5E-4858-AC35-429201CAF14E}" presName="thickLine" presStyleLbl="alignNode1" presStyleIdx="11" presStyleCnt="12"/>
      <dgm:spPr/>
    </dgm:pt>
    <dgm:pt modelId="{72B06BC7-77F9-432A-AB96-327A61E7FD3B}" type="pres">
      <dgm:prSet presAssocID="{A8A2CE0B-FE5E-4858-AC35-429201CAF14E}" presName="horz1" presStyleCnt="0"/>
      <dgm:spPr/>
    </dgm:pt>
    <dgm:pt modelId="{8321D3D5-5928-48B9-B8B4-01ED446BBE3E}" type="pres">
      <dgm:prSet presAssocID="{A8A2CE0B-FE5E-4858-AC35-429201CAF14E}" presName="tx1" presStyleLbl="revTx" presStyleIdx="11" presStyleCnt="12"/>
      <dgm:spPr/>
    </dgm:pt>
    <dgm:pt modelId="{A3CD48B1-D185-46B3-BCF8-EE98ADF4B2E6}" type="pres">
      <dgm:prSet presAssocID="{A8A2CE0B-FE5E-4858-AC35-429201CAF14E}" presName="vert1" presStyleCnt="0"/>
      <dgm:spPr/>
    </dgm:pt>
  </dgm:ptLst>
  <dgm:cxnLst>
    <dgm:cxn modelId="{19D89D0C-C479-4310-A9F3-3CD5452C9E72}" srcId="{84B123DB-AB8E-4A30-9690-757A0D24245F}" destId="{A8A2CE0B-FE5E-4858-AC35-429201CAF14E}" srcOrd="11" destOrd="0" parTransId="{B2721F13-51D1-48CD-AC5A-8ADC81A410D2}" sibTransId="{FA4F4EF5-D5E6-4A92-8ED2-F89ABCE92DDA}"/>
    <dgm:cxn modelId="{F0A2ED12-72A6-4D3D-AEA6-C4F181DCCB5D}" srcId="{84B123DB-AB8E-4A30-9690-757A0D24245F}" destId="{836D901A-C3D0-44AF-8EC3-A681FFE1477E}" srcOrd="0" destOrd="0" parTransId="{7C165EF4-7E12-4F2F-BC82-D79199F4D026}" sibTransId="{CCE2A6BB-21E9-44FD-B2EC-6814A26395B9}"/>
    <dgm:cxn modelId="{D3C4AE16-BE7D-42E7-8C7D-803B7FB386D6}" srcId="{84B123DB-AB8E-4A30-9690-757A0D24245F}" destId="{0A960586-64E7-4BB1-B3CF-2308CA39521B}" srcOrd="7" destOrd="0" parTransId="{6C6CD25A-9472-4EB3-A563-AB6C9A804D3C}" sibTransId="{A647A63E-F80E-4B78-A27F-36558D771CA0}"/>
    <dgm:cxn modelId="{C5090E22-D0C0-4DE7-A588-0BC30115D97B}" srcId="{84B123DB-AB8E-4A30-9690-757A0D24245F}" destId="{8C1208EF-BCA2-4B12-916D-EE28DE8431CF}" srcOrd="1" destOrd="0" parTransId="{0FDEFE7A-6294-4FB0-802D-AF3814C993C7}" sibTransId="{C42296B8-2330-4C64-A57E-805240979E68}"/>
    <dgm:cxn modelId="{B830B426-7616-4A19-BAE5-77E91E31ED41}" srcId="{84B123DB-AB8E-4A30-9690-757A0D24245F}" destId="{65AE6828-32B8-42D1-B120-AB66DAE5F6A5}" srcOrd="4" destOrd="0" parTransId="{176E36B9-6841-4736-8D4F-E44310EC21B4}" sibTransId="{A175BF07-DA1D-4DCA-9E17-E150CE8A45E4}"/>
    <dgm:cxn modelId="{2092D028-3C56-49D9-806C-29FE6DE8B073}" type="presOf" srcId="{8C1208EF-BCA2-4B12-916D-EE28DE8431CF}" destId="{6ABD78BD-3CD9-4718-8685-289B7D8676F8}" srcOrd="0" destOrd="0" presId="urn:microsoft.com/office/officeart/2008/layout/LinedList"/>
    <dgm:cxn modelId="{B980353A-A9DE-43D2-970C-CBFEC4370195}" type="presOf" srcId="{B320FEE4-F543-42B3-8A3B-51003B32EE5C}" destId="{F8A9BD40-2AE2-4114-B7B6-B4A709CD9463}" srcOrd="0" destOrd="0" presId="urn:microsoft.com/office/officeart/2008/layout/LinedList"/>
    <dgm:cxn modelId="{6BA54962-557B-4540-B349-C4F7DCE960D6}" type="presOf" srcId="{84FC44D6-50F3-4094-B017-3C72C1322788}" destId="{0ED6253C-CF89-4495-AAFC-89260AA6DA16}" srcOrd="0" destOrd="0" presId="urn:microsoft.com/office/officeart/2008/layout/LinedList"/>
    <dgm:cxn modelId="{2F855763-12BC-4152-A7A2-60D9F324D6F9}" type="presOf" srcId="{96648227-E60E-4D21-A09D-6C43F2D01C1C}" destId="{C6E06717-B86A-407B-939F-8502ABCE9EEF}" srcOrd="0" destOrd="0" presId="urn:microsoft.com/office/officeart/2008/layout/LinedList"/>
    <dgm:cxn modelId="{FC0AFA70-F3CD-479A-8BF0-6DE6ABB8BF0E}" type="presOf" srcId="{632C2455-783F-412E-BD24-B6065158B159}" destId="{35EEA8BF-BB30-450F-A155-D31EFEBE039D}" srcOrd="0" destOrd="0" presId="urn:microsoft.com/office/officeart/2008/layout/LinedList"/>
    <dgm:cxn modelId="{E4A56E73-F0E2-432F-BD09-D360E583E76A}" type="presOf" srcId="{A8A2CE0B-FE5E-4858-AC35-429201CAF14E}" destId="{8321D3D5-5928-48B9-B8B4-01ED446BBE3E}" srcOrd="0" destOrd="0" presId="urn:microsoft.com/office/officeart/2008/layout/LinedList"/>
    <dgm:cxn modelId="{9A91B274-7956-49EE-BCAE-21D566FA1297}" type="presOf" srcId="{65AE6828-32B8-42D1-B120-AB66DAE5F6A5}" destId="{9586960F-23B5-4772-821F-EB843157632A}" srcOrd="0" destOrd="0" presId="urn:microsoft.com/office/officeart/2008/layout/LinedList"/>
    <dgm:cxn modelId="{83DC327B-C9FD-46F2-8135-87F5B3E31DA8}" type="presOf" srcId="{DC806273-DBC3-4840-9432-9D39A9A25D27}" destId="{396BBFF2-8E4A-48A7-9676-5F6B2F88BA30}" srcOrd="0" destOrd="0" presId="urn:microsoft.com/office/officeart/2008/layout/LinedList"/>
    <dgm:cxn modelId="{1F115B7C-D89A-43BE-9046-7B79524A1166}" type="presOf" srcId="{84EA83D7-AF55-46C5-8F04-6520362F4560}" destId="{0F2C46D3-E48B-44DC-95D6-82AAE4EB7973}" srcOrd="0" destOrd="0" presId="urn:microsoft.com/office/officeart/2008/layout/LinedList"/>
    <dgm:cxn modelId="{DF33EF81-23B2-47F7-AF07-B1B13AF8545C}" srcId="{84B123DB-AB8E-4A30-9690-757A0D24245F}" destId="{96648227-E60E-4D21-A09D-6C43F2D01C1C}" srcOrd="9" destOrd="0" parTransId="{E9DFAA69-4768-4E16-828E-18EC6A26BD2F}" sibTransId="{8E0EB126-26B8-4D9F-8D8C-38A77932DA38}"/>
    <dgm:cxn modelId="{778B1E83-AE19-491D-B20D-06F13035B297}" type="presOf" srcId="{0A960586-64E7-4BB1-B3CF-2308CA39521B}" destId="{D71173BF-872C-4D09-8856-D08532A12234}" srcOrd="0" destOrd="0" presId="urn:microsoft.com/office/officeart/2008/layout/LinedList"/>
    <dgm:cxn modelId="{00446F9F-BA1D-45B5-8C55-91BF0A9EF406}" srcId="{84B123DB-AB8E-4A30-9690-757A0D24245F}" destId="{4D2F976B-AAD6-46DF-A3C5-A7E5C171A64C}" srcOrd="2" destOrd="0" parTransId="{0F4873E8-55F3-46C8-BDE4-93DD1009514F}" sibTransId="{80A3E78A-FDEB-4926-9277-17E694B2F1BC}"/>
    <dgm:cxn modelId="{7AFE22AD-7B52-4C07-B484-BD0756E43790}" srcId="{84B123DB-AB8E-4A30-9690-757A0D24245F}" destId="{84EA83D7-AF55-46C5-8F04-6520362F4560}" srcOrd="10" destOrd="0" parTransId="{4F1CA31F-2017-4002-9823-6849B44C5D84}" sibTransId="{FAD8F03D-37C0-44AD-BE2A-B9E1154D38AB}"/>
    <dgm:cxn modelId="{09E665B6-A701-437C-9CF1-881437B91E80}" srcId="{84B123DB-AB8E-4A30-9690-757A0D24245F}" destId="{632C2455-783F-412E-BD24-B6065158B159}" srcOrd="5" destOrd="0" parTransId="{18D518DE-6BC0-4B8F-B1C1-483E0FAB9FB5}" sibTransId="{09971AB8-0EC4-412B-84AF-CE88790F2406}"/>
    <dgm:cxn modelId="{66CCABBC-7E63-4E76-A0D3-FF9B7C407875}" type="presOf" srcId="{836D901A-C3D0-44AF-8EC3-A681FFE1477E}" destId="{9120F1E2-8D4C-459A-A44A-D0C48AD1A8C7}" srcOrd="0" destOrd="0" presId="urn:microsoft.com/office/officeart/2008/layout/LinedList"/>
    <dgm:cxn modelId="{B3CAC4BD-5F2F-4478-8800-21019A67DDCB}" srcId="{84B123DB-AB8E-4A30-9690-757A0D24245F}" destId="{DC806273-DBC3-4840-9432-9D39A9A25D27}" srcOrd="6" destOrd="0" parTransId="{DBAF03F2-1701-4505-8201-3A2FFC27837E}" sibTransId="{4D284463-0627-4961-89FF-E41551E45D38}"/>
    <dgm:cxn modelId="{2CA01CCB-BF2D-43F3-9AFA-84453A35C02A}" type="presOf" srcId="{4D2F976B-AAD6-46DF-A3C5-A7E5C171A64C}" destId="{727137FB-AEF3-4E1E-8474-21EAD555D4E3}" srcOrd="0" destOrd="0" presId="urn:microsoft.com/office/officeart/2008/layout/LinedList"/>
    <dgm:cxn modelId="{B65C8BD4-D8CB-425B-96C2-7165E2162056}" type="presOf" srcId="{84B123DB-AB8E-4A30-9690-757A0D24245F}" destId="{E157742B-06D1-421A-A8C7-CACF41208457}" srcOrd="0" destOrd="0" presId="urn:microsoft.com/office/officeart/2008/layout/LinedList"/>
    <dgm:cxn modelId="{BEA25FF0-DE84-4FE7-939D-2DE147BA0BE4}" srcId="{84B123DB-AB8E-4A30-9690-757A0D24245F}" destId="{84FC44D6-50F3-4094-B017-3C72C1322788}" srcOrd="3" destOrd="0" parTransId="{25A6C5ED-374C-4319-9027-17FDB7C3B3F9}" sibTransId="{76EAD7B4-1844-4C99-9532-0E0BC7AEA4AB}"/>
    <dgm:cxn modelId="{504365FC-9FE8-49BC-9851-CDEF230B4A3A}" srcId="{84B123DB-AB8E-4A30-9690-757A0D24245F}" destId="{B320FEE4-F543-42B3-8A3B-51003B32EE5C}" srcOrd="8" destOrd="0" parTransId="{82A039FB-D946-47FC-B77A-0E242A496C1E}" sibTransId="{1C1A565F-6AD7-4221-AEA2-722A1A0580AE}"/>
    <dgm:cxn modelId="{10E20152-8FB2-4640-BDC8-86D82AEFF139}" type="presParOf" srcId="{E157742B-06D1-421A-A8C7-CACF41208457}" destId="{5E06E48A-51DE-42B6-8051-FDDC76B3F4B0}" srcOrd="0" destOrd="0" presId="urn:microsoft.com/office/officeart/2008/layout/LinedList"/>
    <dgm:cxn modelId="{AB5ECC8D-18BA-4698-9DF9-B15A312A66B2}" type="presParOf" srcId="{E157742B-06D1-421A-A8C7-CACF41208457}" destId="{D7B67F59-D26D-4C8D-83D3-DFB2BAAA392C}" srcOrd="1" destOrd="0" presId="urn:microsoft.com/office/officeart/2008/layout/LinedList"/>
    <dgm:cxn modelId="{1D2E979D-3144-4C16-A706-2F4F5ADBA1AA}" type="presParOf" srcId="{D7B67F59-D26D-4C8D-83D3-DFB2BAAA392C}" destId="{9120F1E2-8D4C-459A-A44A-D0C48AD1A8C7}" srcOrd="0" destOrd="0" presId="urn:microsoft.com/office/officeart/2008/layout/LinedList"/>
    <dgm:cxn modelId="{B8D70598-766C-4AF9-A861-EF92A196FFC5}" type="presParOf" srcId="{D7B67F59-D26D-4C8D-83D3-DFB2BAAA392C}" destId="{95E58C67-9803-4D5D-BDB1-6A1F2AB4892C}" srcOrd="1" destOrd="0" presId="urn:microsoft.com/office/officeart/2008/layout/LinedList"/>
    <dgm:cxn modelId="{9D3E5FF8-4B4E-41C9-91F9-2361757B0ECE}" type="presParOf" srcId="{E157742B-06D1-421A-A8C7-CACF41208457}" destId="{A88C31BE-56CF-4BDB-876F-08230892F7C0}" srcOrd="2" destOrd="0" presId="urn:microsoft.com/office/officeart/2008/layout/LinedList"/>
    <dgm:cxn modelId="{E1D71037-09FC-475D-9B7F-3ABD278012B0}" type="presParOf" srcId="{E157742B-06D1-421A-A8C7-CACF41208457}" destId="{A7BE7C57-C214-45B6-8ED9-97F393AC73A6}" srcOrd="3" destOrd="0" presId="urn:microsoft.com/office/officeart/2008/layout/LinedList"/>
    <dgm:cxn modelId="{02682F25-E10A-47E9-B632-689522895922}" type="presParOf" srcId="{A7BE7C57-C214-45B6-8ED9-97F393AC73A6}" destId="{6ABD78BD-3CD9-4718-8685-289B7D8676F8}" srcOrd="0" destOrd="0" presId="urn:microsoft.com/office/officeart/2008/layout/LinedList"/>
    <dgm:cxn modelId="{6CB2D0FD-2856-49BE-B382-47EF2AE77690}" type="presParOf" srcId="{A7BE7C57-C214-45B6-8ED9-97F393AC73A6}" destId="{EFB2A01B-9618-4C41-B0CE-F77A1A178948}" srcOrd="1" destOrd="0" presId="urn:microsoft.com/office/officeart/2008/layout/LinedList"/>
    <dgm:cxn modelId="{B0734100-09A5-4A47-8060-AC6E12FA69FD}" type="presParOf" srcId="{E157742B-06D1-421A-A8C7-CACF41208457}" destId="{1352FEFF-DEAD-4631-BA49-49BF79C2E33C}" srcOrd="4" destOrd="0" presId="urn:microsoft.com/office/officeart/2008/layout/LinedList"/>
    <dgm:cxn modelId="{9E0577CF-9FEC-428B-90AB-D522F2E6B512}" type="presParOf" srcId="{E157742B-06D1-421A-A8C7-CACF41208457}" destId="{AEA9D2B0-6D0A-4D8A-B570-3B4927062F78}" srcOrd="5" destOrd="0" presId="urn:microsoft.com/office/officeart/2008/layout/LinedList"/>
    <dgm:cxn modelId="{AC758574-6AEA-4E22-8127-90A41A921574}" type="presParOf" srcId="{AEA9D2B0-6D0A-4D8A-B570-3B4927062F78}" destId="{727137FB-AEF3-4E1E-8474-21EAD555D4E3}" srcOrd="0" destOrd="0" presId="urn:microsoft.com/office/officeart/2008/layout/LinedList"/>
    <dgm:cxn modelId="{C2EC04AF-9886-42E8-88C3-CAF81F663877}" type="presParOf" srcId="{AEA9D2B0-6D0A-4D8A-B570-3B4927062F78}" destId="{0EF7CF66-4508-40C4-ACA2-FE19D95D8D9D}" srcOrd="1" destOrd="0" presId="urn:microsoft.com/office/officeart/2008/layout/LinedList"/>
    <dgm:cxn modelId="{3E5DF3A1-8FF2-4C70-BA94-25F85FE0BE80}" type="presParOf" srcId="{E157742B-06D1-421A-A8C7-CACF41208457}" destId="{CE523D8D-03D7-47E5-A4AB-8C8474422179}" srcOrd="6" destOrd="0" presId="urn:microsoft.com/office/officeart/2008/layout/LinedList"/>
    <dgm:cxn modelId="{3B181128-D89F-42A1-817C-E09764E3C191}" type="presParOf" srcId="{E157742B-06D1-421A-A8C7-CACF41208457}" destId="{A7F217BD-206D-4FFE-AB76-C0DE2213C710}" srcOrd="7" destOrd="0" presId="urn:microsoft.com/office/officeart/2008/layout/LinedList"/>
    <dgm:cxn modelId="{137A4BA0-5494-4A35-85F0-8B89A7552476}" type="presParOf" srcId="{A7F217BD-206D-4FFE-AB76-C0DE2213C710}" destId="{0ED6253C-CF89-4495-AAFC-89260AA6DA16}" srcOrd="0" destOrd="0" presId="urn:microsoft.com/office/officeart/2008/layout/LinedList"/>
    <dgm:cxn modelId="{8B8509E8-9AA6-4CA2-8F58-C7DC23725B1E}" type="presParOf" srcId="{A7F217BD-206D-4FFE-AB76-C0DE2213C710}" destId="{360AEF1D-345D-4F95-8554-BA848F96C3C0}" srcOrd="1" destOrd="0" presId="urn:microsoft.com/office/officeart/2008/layout/LinedList"/>
    <dgm:cxn modelId="{8EB6B298-2FE0-4618-B895-00745D3CE5B5}" type="presParOf" srcId="{E157742B-06D1-421A-A8C7-CACF41208457}" destId="{26B91896-8CA6-48AF-9267-991855311C30}" srcOrd="8" destOrd="0" presId="urn:microsoft.com/office/officeart/2008/layout/LinedList"/>
    <dgm:cxn modelId="{E312D26D-3C35-4CCC-9F14-A013D5A71115}" type="presParOf" srcId="{E157742B-06D1-421A-A8C7-CACF41208457}" destId="{C57220BA-D304-4C09-818D-5A2CACFFA907}" srcOrd="9" destOrd="0" presId="urn:microsoft.com/office/officeart/2008/layout/LinedList"/>
    <dgm:cxn modelId="{DC08696A-3D40-46B8-856C-7221FEA1161E}" type="presParOf" srcId="{C57220BA-D304-4C09-818D-5A2CACFFA907}" destId="{9586960F-23B5-4772-821F-EB843157632A}" srcOrd="0" destOrd="0" presId="urn:microsoft.com/office/officeart/2008/layout/LinedList"/>
    <dgm:cxn modelId="{B0562881-7BE7-43E3-A48B-5E24272D8E61}" type="presParOf" srcId="{C57220BA-D304-4C09-818D-5A2CACFFA907}" destId="{AC369850-A536-41B1-BD67-B633CE564D51}" srcOrd="1" destOrd="0" presId="urn:microsoft.com/office/officeart/2008/layout/LinedList"/>
    <dgm:cxn modelId="{6FA0469B-81D3-4CDD-B40F-87CD56E61B12}" type="presParOf" srcId="{E157742B-06D1-421A-A8C7-CACF41208457}" destId="{BB776AE4-5436-44D1-9F69-4D035B4A5AB9}" srcOrd="10" destOrd="0" presId="urn:microsoft.com/office/officeart/2008/layout/LinedList"/>
    <dgm:cxn modelId="{E1C9142F-3B96-4F6E-840E-551397552C8F}" type="presParOf" srcId="{E157742B-06D1-421A-A8C7-CACF41208457}" destId="{C10EA7B5-274F-42A3-B1D0-CF19C32780FB}" srcOrd="11" destOrd="0" presId="urn:microsoft.com/office/officeart/2008/layout/LinedList"/>
    <dgm:cxn modelId="{6CAFC699-526C-4626-9929-C4793EB163B8}" type="presParOf" srcId="{C10EA7B5-274F-42A3-B1D0-CF19C32780FB}" destId="{35EEA8BF-BB30-450F-A155-D31EFEBE039D}" srcOrd="0" destOrd="0" presId="urn:microsoft.com/office/officeart/2008/layout/LinedList"/>
    <dgm:cxn modelId="{08AA1F27-AC58-439E-B9E4-20A35A8E1D65}" type="presParOf" srcId="{C10EA7B5-274F-42A3-B1D0-CF19C32780FB}" destId="{FEAAA5C3-B0E1-4BCD-8EBA-7F070CE4970B}" srcOrd="1" destOrd="0" presId="urn:microsoft.com/office/officeart/2008/layout/LinedList"/>
    <dgm:cxn modelId="{6F1D2A25-C09C-439C-A4B6-6F6BBDFB460F}" type="presParOf" srcId="{E157742B-06D1-421A-A8C7-CACF41208457}" destId="{08C23A90-AD83-45B7-AC88-8AC7AC3F155C}" srcOrd="12" destOrd="0" presId="urn:microsoft.com/office/officeart/2008/layout/LinedList"/>
    <dgm:cxn modelId="{20E6959C-10D1-4C71-950B-F4C1FC3B90AA}" type="presParOf" srcId="{E157742B-06D1-421A-A8C7-CACF41208457}" destId="{33B3FD03-8D6F-437B-BB18-6760B5FA5ECA}" srcOrd="13" destOrd="0" presId="urn:microsoft.com/office/officeart/2008/layout/LinedList"/>
    <dgm:cxn modelId="{85670B12-E7CF-4774-B702-FB661E58C428}" type="presParOf" srcId="{33B3FD03-8D6F-437B-BB18-6760B5FA5ECA}" destId="{396BBFF2-8E4A-48A7-9676-5F6B2F88BA30}" srcOrd="0" destOrd="0" presId="urn:microsoft.com/office/officeart/2008/layout/LinedList"/>
    <dgm:cxn modelId="{8FF731A4-484A-4F78-8747-52AACF765067}" type="presParOf" srcId="{33B3FD03-8D6F-437B-BB18-6760B5FA5ECA}" destId="{B85B48CD-7499-426B-8591-6E86A1847A36}" srcOrd="1" destOrd="0" presId="urn:microsoft.com/office/officeart/2008/layout/LinedList"/>
    <dgm:cxn modelId="{75E8B9E4-B321-4C32-B6DF-82724D3DD73C}" type="presParOf" srcId="{E157742B-06D1-421A-A8C7-CACF41208457}" destId="{E20F8837-547F-4253-98AF-6037DBDB4A98}" srcOrd="14" destOrd="0" presId="urn:microsoft.com/office/officeart/2008/layout/LinedList"/>
    <dgm:cxn modelId="{252EAB5A-D84E-403A-9A5A-7098D1CD015A}" type="presParOf" srcId="{E157742B-06D1-421A-A8C7-CACF41208457}" destId="{736229E2-4889-44EE-A737-C0C8DFB071D2}" srcOrd="15" destOrd="0" presId="urn:microsoft.com/office/officeart/2008/layout/LinedList"/>
    <dgm:cxn modelId="{34D7319C-63A4-4A0E-83EE-A0E7BEFC8F70}" type="presParOf" srcId="{736229E2-4889-44EE-A737-C0C8DFB071D2}" destId="{D71173BF-872C-4D09-8856-D08532A12234}" srcOrd="0" destOrd="0" presId="urn:microsoft.com/office/officeart/2008/layout/LinedList"/>
    <dgm:cxn modelId="{BBE1F720-914D-450B-A70E-C93242A7D236}" type="presParOf" srcId="{736229E2-4889-44EE-A737-C0C8DFB071D2}" destId="{8114DCBB-0D60-4F69-9AAC-D6E62BA8FCA3}" srcOrd="1" destOrd="0" presId="urn:microsoft.com/office/officeart/2008/layout/LinedList"/>
    <dgm:cxn modelId="{7FB04167-FA5E-43A2-9A96-05B018EFACAC}" type="presParOf" srcId="{E157742B-06D1-421A-A8C7-CACF41208457}" destId="{8292E98D-C2F1-4EAB-87C5-11C3782581B2}" srcOrd="16" destOrd="0" presId="urn:microsoft.com/office/officeart/2008/layout/LinedList"/>
    <dgm:cxn modelId="{87022154-8586-449B-83E1-2D0A7BC0E973}" type="presParOf" srcId="{E157742B-06D1-421A-A8C7-CACF41208457}" destId="{559CF6A1-C641-479C-8533-9E7EE3C964ED}" srcOrd="17" destOrd="0" presId="urn:microsoft.com/office/officeart/2008/layout/LinedList"/>
    <dgm:cxn modelId="{8D1577C1-86CE-4AB5-848D-8013EF124BB3}" type="presParOf" srcId="{559CF6A1-C641-479C-8533-9E7EE3C964ED}" destId="{F8A9BD40-2AE2-4114-B7B6-B4A709CD9463}" srcOrd="0" destOrd="0" presId="urn:microsoft.com/office/officeart/2008/layout/LinedList"/>
    <dgm:cxn modelId="{32D21595-A421-4137-9396-D0F8A5BDD616}" type="presParOf" srcId="{559CF6A1-C641-479C-8533-9E7EE3C964ED}" destId="{8BC488CB-A67C-4DB9-8DAD-48CAA8CA4DE8}" srcOrd="1" destOrd="0" presId="urn:microsoft.com/office/officeart/2008/layout/LinedList"/>
    <dgm:cxn modelId="{C9421019-C87C-4E1E-91A5-EA0058AFC192}" type="presParOf" srcId="{E157742B-06D1-421A-A8C7-CACF41208457}" destId="{D0B16AAF-F1E5-4D5A-8534-31D200335CC8}" srcOrd="18" destOrd="0" presId="urn:microsoft.com/office/officeart/2008/layout/LinedList"/>
    <dgm:cxn modelId="{5B368434-8EFC-48D3-ABDC-986CCB2C1355}" type="presParOf" srcId="{E157742B-06D1-421A-A8C7-CACF41208457}" destId="{419C754C-2C3B-4D76-9D40-C1987C14ECCD}" srcOrd="19" destOrd="0" presId="urn:microsoft.com/office/officeart/2008/layout/LinedList"/>
    <dgm:cxn modelId="{0CE0152A-7B47-41F8-BA7C-FF447BF8DE27}" type="presParOf" srcId="{419C754C-2C3B-4D76-9D40-C1987C14ECCD}" destId="{C6E06717-B86A-407B-939F-8502ABCE9EEF}" srcOrd="0" destOrd="0" presId="urn:microsoft.com/office/officeart/2008/layout/LinedList"/>
    <dgm:cxn modelId="{70E2E50F-90E6-4958-9A5C-2E56E12A60F1}" type="presParOf" srcId="{419C754C-2C3B-4D76-9D40-C1987C14ECCD}" destId="{24A9261C-E80E-49E2-8C1D-13784982D692}" srcOrd="1" destOrd="0" presId="urn:microsoft.com/office/officeart/2008/layout/LinedList"/>
    <dgm:cxn modelId="{364B8F13-BA22-45C5-8D8B-BC94F1ACB875}" type="presParOf" srcId="{E157742B-06D1-421A-A8C7-CACF41208457}" destId="{1FC14FA0-ED2F-40F8-B031-F7CD97A2580C}" srcOrd="20" destOrd="0" presId="urn:microsoft.com/office/officeart/2008/layout/LinedList"/>
    <dgm:cxn modelId="{4B4B5202-8243-4FB6-9468-67ECDD7AD29D}" type="presParOf" srcId="{E157742B-06D1-421A-A8C7-CACF41208457}" destId="{160AB8DE-E108-42A9-A76C-F82B09616425}" srcOrd="21" destOrd="0" presId="urn:microsoft.com/office/officeart/2008/layout/LinedList"/>
    <dgm:cxn modelId="{CDD6ECD2-EFE2-4289-A051-4C59C7ABF2E5}" type="presParOf" srcId="{160AB8DE-E108-42A9-A76C-F82B09616425}" destId="{0F2C46D3-E48B-44DC-95D6-82AAE4EB7973}" srcOrd="0" destOrd="0" presId="urn:microsoft.com/office/officeart/2008/layout/LinedList"/>
    <dgm:cxn modelId="{D566A6E4-3543-4E06-88F0-F6D12DEB25D6}" type="presParOf" srcId="{160AB8DE-E108-42A9-A76C-F82B09616425}" destId="{0DE7D5CD-6C29-417D-A030-6251867918AF}" srcOrd="1" destOrd="0" presId="urn:microsoft.com/office/officeart/2008/layout/LinedList"/>
    <dgm:cxn modelId="{753C5E7C-E380-489E-AA01-D8F66E6E15A1}" type="presParOf" srcId="{E157742B-06D1-421A-A8C7-CACF41208457}" destId="{35184580-FEC2-4F94-BD26-8096A6A87646}" srcOrd="22" destOrd="0" presId="urn:microsoft.com/office/officeart/2008/layout/LinedList"/>
    <dgm:cxn modelId="{FF732408-F02B-4023-988D-07A8D40E4EA8}" type="presParOf" srcId="{E157742B-06D1-421A-A8C7-CACF41208457}" destId="{72B06BC7-77F9-432A-AB96-327A61E7FD3B}" srcOrd="23" destOrd="0" presId="urn:microsoft.com/office/officeart/2008/layout/LinedList"/>
    <dgm:cxn modelId="{D7B06516-5659-4233-8313-41685771A7DD}" type="presParOf" srcId="{72B06BC7-77F9-432A-AB96-327A61E7FD3B}" destId="{8321D3D5-5928-48B9-B8B4-01ED446BBE3E}" srcOrd="0" destOrd="0" presId="urn:microsoft.com/office/officeart/2008/layout/LinedList"/>
    <dgm:cxn modelId="{DDA15C61-81C9-49D6-829C-A6CEE10D95E5}" type="presParOf" srcId="{72B06BC7-77F9-432A-AB96-327A61E7FD3B}" destId="{A3CD48B1-D185-46B3-BCF8-EE98ADF4B2E6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B6DCC5-5F77-46FE-B7B4-46D298E78733}">
      <dsp:nvSpPr>
        <dsp:cNvPr id="0" name=""/>
        <dsp:cNvSpPr/>
      </dsp:nvSpPr>
      <dsp:spPr>
        <a:xfrm>
          <a:off x="0" y="2758"/>
          <a:ext cx="6797675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B5C2AB-B928-4EB9-9D85-1D2B618C4C2C}">
      <dsp:nvSpPr>
        <dsp:cNvPr id="0" name=""/>
        <dsp:cNvSpPr/>
      </dsp:nvSpPr>
      <dsp:spPr>
        <a:xfrm>
          <a:off x="0" y="2758"/>
          <a:ext cx="6797675" cy="4703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kern="1200"/>
            <a:t>Aic1=8.783046478131963</a:t>
          </a:r>
          <a:endParaRPr lang="en-US" sz="2100" kern="1200"/>
        </a:p>
      </dsp:txBody>
      <dsp:txXfrm>
        <a:off x="0" y="2758"/>
        <a:ext cx="6797675" cy="470366"/>
      </dsp:txXfrm>
    </dsp:sp>
    <dsp:sp modelId="{5424F7B0-93ED-4E98-9E31-55DFFE898F86}">
      <dsp:nvSpPr>
        <dsp:cNvPr id="0" name=""/>
        <dsp:cNvSpPr/>
      </dsp:nvSpPr>
      <dsp:spPr>
        <a:xfrm>
          <a:off x="0" y="473124"/>
          <a:ext cx="6797675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EE4FB7-32E2-404F-8073-0A4F2440ECC3}">
      <dsp:nvSpPr>
        <dsp:cNvPr id="0" name=""/>
        <dsp:cNvSpPr/>
      </dsp:nvSpPr>
      <dsp:spPr>
        <a:xfrm>
          <a:off x="0" y="473124"/>
          <a:ext cx="6797675" cy="4703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kern="1200"/>
            <a:t>Aic2=8.730850889542620</a:t>
          </a:r>
          <a:endParaRPr lang="en-US" sz="2100" kern="1200"/>
        </a:p>
      </dsp:txBody>
      <dsp:txXfrm>
        <a:off x="0" y="473124"/>
        <a:ext cx="6797675" cy="470366"/>
      </dsp:txXfrm>
    </dsp:sp>
    <dsp:sp modelId="{7C5CF666-A525-4023-850A-979BA8CEC375}">
      <dsp:nvSpPr>
        <dsp:cNvPr id="0" name=""/>
        <dsp:cNvSpPr/>
      </dsp:nvSpPr>
      <dsp:spPr>
        <a:xfrm>
          <a:off x="0" y="943491"/>
          <a:ext cx="6797675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8F43A6-D189-4AFD-8E5C-2EB68F524F79}">
      <dsp:nvSpPr>
        <dsp:cNvPr id="0" name=""/>
        <dsp:cNvSpPr/>
      </dsp:nvSpPr>
      <dsp:spPr>
        <a:xfrm>
          <a:off x="0" y="943491"/>
          <a:ext cx="6797675" cy="4703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kern="1200"/>
            <a:t>Aic3=8.668821481052001</a:t>
          </a:r>
          <a:endParaRPr lang="en-US" sz="2100" kern="1200"/>
        </a:p>
      </dsp:txBody>
      <dsp:txXfrm>
        <a:off x="0" y="943491"/>
        <a:ext cx="6797675" cy="470366"/>
      </dsp:txXfrm>
    </dsp:sp>
    <dsp:sp modelId="{ACB62DCF-82D9-4337-8DD3-1E7E81C1CD68}">
      <dsp:nvSpPr>
        <dsp:cNvPr id="0" name=""/>
        <dsp:cNvSpPr/>
      </dsp:nvSpPr>
      <dsp:spPr>
        <a:xfrm>
          <a:off x="0" y="1413857"/>
          <a:ext cx="6797675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E8F780-8C6F-4D9E-A64F-7F753340C44F}">
      <dsp:nvSpPr>
        <dsp:cNvPr id="0" name=""/>
        <dsp:cNvSpPr/>
      </dsp:nvSpPr>
      <dsp:spPr>
        <a:xfrm>
          <a:off x="0" y="1413857"/>
          <a:ext cx="6797675" cy="4703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kern="1200"/>
            <a:t>Aic4=8.673554627144457</a:t>
          </a:r>
          <a:endParaRPr lang="en-US" sz="2100" kern="1200"/>
        </a:p>
      </dsp:txBody>
      <dsp:txXfrm>
        <a:off x="0" y="1413857"/>
        <a:ext cx="6797675" cy="470366"/>
      </dsp:txXfrm>
    </dsp:sp>
    <dsp:sp modelId="{FF53D3E7-EB7C-4489-99B5-37B52B623792}">
      <dsp:nvSpPr>
        <dsp:cNvPr id="0" name=""/>
        <dsp:cNvSpPr/>
      </dsp:nvSpPr>
      <dsp:spPr>
        <a:xfrm>
          <a:off x="0" y="1884223"/>
          <a:ext cx="6797675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EF701D-1878-4C92-8971-B8E4CC737876}">
      <dsp:nvSpPr>
        <dsp:cNvPr id="0" name=""/>
        <dsp:cNvSpPr/>
      </dsp:nvSpPr>
      <dsp:spPr>
        <a:xfrm>
          <a:off x="0" y="1884223"/>
          <a:ext cx="6797675" cy="4703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kern="1200"/>
            <a:t>Aic5=8.624409217992122</a:t>
          </a:r>
          <a:endParaRPr lang="en-US" sz="2100" kern="1200"/>
        </a:p>
      </dsp:txBody>
      <dsp:txXfrm>
        <a:off x="0" y="1884223"/>
        <a:ext cx="6797675" cy="470366"/>
      </dsp:txXfrm>
    </dsp:sp>
    <dsp:sp modelId="{45103822-A1BF-4998-9BE3-BC8DE553C6EF}">
      <dsp:nvSpPr>
        <dsp:cNvPr id="0" name=""/>
        <dsp:cNvSpPr/>
      </dsp:nvSpPr>
      <dsp:spPr>
        <a:xfrm>
          <a:off x="0" y="2354589"/>
          <a:ext cx="6797675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239E97-28BA-4D91-974C-5377B4277A9B}">
      <dsp:nvSpPr>
        <dsp:cNvPr id="0" name=""/>
        <dsp:cNvSpPr/>
      </dsp:nvSpPr>
      <dsp:spPr>
        <a:xfrm>
          <a:off x="0" y="2354589"/>
          <a:ext cx="6797675" cy="4703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kern="1200"/>
            <a:t>Aic6=8.582230561374184</a:t>
          </a:r>
          <a:endParaRPr lang="en-US" sz="2100" kern="1200"/>
        </a:p>
      </dsp:txBody>
      <dsp:txXfrm>
        <a:off x="0" y="2354589"/>
        <a:ext cx="6797675" cy="470366"/>
      </dsp:txXfrm>
    </dsp:sp>
    <dsp:sp modelId="{164ACBA7-00F5-4524-B63E-E7414CCBCDF3}">
      <dsp:nvSpPr>
        <dsp:cNvPr id="0" name=""/>
        <dsp:cNvSpPr/>
      </dsp:nvSpPr>
      <dsp:spPr>
        <a:xfrm>
          <a:off x="0" y="2824956"/>
          <a:ext cx="6797675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989F2B-2499-40AA-8148-DC5E231867C1}">
      <dsp:nvSpPr>
        <dsp:cNvPr id="0" name=""/>
        <dsp:cNvSpPr/>
      </dsp:nvSpPr>
      <dsp:spPr>
        <a:xfrm>
          <a:off x="0" y="2824956"/>
          <a:ext cx="6797675" cy="4703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kern="1200"/>
            <a:t>Aic7=8.585022090290090</a:t>
          </a:r>
          <a:endParaRPr lang="en-US" sz="2100" kern="1200"/>
        </a:p>
      </dsp:txBody>
      <dsp:txXfrm>
        <a:off x="0" y="2824956"/>
        <a:ext cx="6797675" cy="470366"/>
      </dsp:txXfrm>
    </dsp:sp>
    <dsp:sp modelId="{FE257ADC-C67C-462C-9BC3-2F7A5B619F40}">
      <dsp:nvSpPr>
        <dsp:cNvPr id="0" name=""/>
        <dsp:cNvSpPr/>
      </dsp:nvSpPr>
      <dsp:spPr>
        <a:xfrm>
          <a:off x="0" y="3295322"/>
          <a:ext cx="6797675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3E63AC-A584-4FC0-8F02-87F76E6A989A}">
      <dsp:nvSpPr>
        <dsp:cNvPr id="0" name=""/>
        <dsp:cNvSpPr/>
      </dsp:nvSpPr>
      <dsp:spPr>
        <a:xfrm>
          <a:off x="0" y="3295322"/>
          <a:ext cx="6797675" cy="4703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kern="1200"/>
            <a:t>Aic8=8.538933804741069</a:t>
          </a:r>
          <a:endParaRPr lang="en-US" sz="2100" kern="1200"/>
        </a:p>
      </dsp:txBody>
      <dsp:txXfrm>
        <a:off x="0" y="3295322"/>
        <a:ext cx="6797675" cy="470366"/>
      </dsp:txXfrm>
    </dsp:sp>
    <dsp:sp modelId="{09CDE3F5-8D30-4971-8553-75DEE9972C2D}">
      <dsp:nvSpPr>
        <dsp:cNvPr id="0" name=""/>
        <dsp:cNvSpPr/>
      </dsp:nvSpPr>
      <dsp:spPr>
        <a:xfrm>
          <a:off x="0" y="3765688"/>
          <a:ext cx="6797675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A58ADE-81B5-4B68-8476-4F59EC9E21D5}">
      <dsp:nvSpPr>
        <dsp:cNvPr id="0" name=""/>
        <dsp:cNvSpPr/>
      </dsp:nvSpPr>
      <dsp:spPr>
        <a:xfrm>
          <a:off x="0" y="3765688"/>
          <a:ext cx="6797675" cy="4703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kern="1200"/>
            <a:t>Aic9=8.513110285880588</a:t>
          </a:r>
          <a:endParaRPr lang="en-US" sz="2100" kern="1200"/>
        </a:p>
      </dsp:txBody>
      <dsp:txXfrm>
        <a:off x="0" y="3765688"/>
        <a:ext cx="6797675" cy="470366"/>
      </dsp:txXfrm>
    </dsp:sp>
    <dsp:sp modelId="{DCD24BFF-7B21-4F03-A293-6860B0256343}">
      <dsp:nvSpPr>
        <dsp:cNvPr id="0" name=""/>
        <dsp:cNvSpPr/>
      </dsp:nvSpPr>
      <dsp:spPr>
        <a:xfrm>
          <a:off x="0" y="4236054"/>
          <a:ext cx="6797675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9242B8-78B0-4343-A06E-8DAB0B12D4FC}">
      <dsp:nvSpPr>
        <dsp:cNvPr id="0" name=""/>
        <dsp:cNvSpPr/>
      </dsp:nvSpPr>
      <dsp:spPr>
        <a:xfrm>
          <a:off x="0" y="4236054"/>
          <a:ext cx="6797675" cy="4703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b="1" i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Aic10=8.494614691515073</a:t>
          </a:r>
          <a:endParaRPr lang="en-US" sz="21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0" y="4236054"/>
        <a:ext cx="6797675" cy="470366"/>
      </dsp:txXfrm>
    </dsp:sp>
    <dsp:sp modelId="{F9154334-D134-4E0F-BCFF-B354301F27C3}">
      <dsp:nvSpPr>
        <dsp:cNvPr id="0" name=""/>
        <dsp:cNvSpPr/>
      </dsp:nvSpPr>
      <dsp:spPr>
        <a:xfrm>
          <a:off x="0" y="4706420"/>
          <a:ext cx="6797675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9476C7-8BC5-459B-83E3-1CC466ECCBA7}">
      <dsp:nvSpPr>
        <dsp:cNvPr id="0" name=""/>
        <dsp:cNvSpPr/>
      </dsp:nvSpPr>
      <dsp:spPr>
        <a:xfrm>
          <a:off x="0" y="4706420"/>
          <a:ext cx="6797675" cy="4703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kern="1200"/>
            <a:t>Aic11=8.505781275750306</a:t>
          </a:r>
          <a:endParaRPr lang="en-US" sz="2100" kern="1200"/>
        </a:p>
      </dsp:txBody>
      <dsp:txXfrm>
        <a:off x="0" y="4706420"/>
        <a:ext cx="6797675" cy="470366"/>
      </dsp:txXfrm>
    </dsp:sp>
    <dsp:sp modelId="{5937B9B2-FFB6-4A23-9F73-633B93350B1D}">
      <dsp:nvSpPr>
        <dsp:cNvPr id="0" name=""/>
        <dsp:cNvSpPr/>
      </dsp:nvSpPr>
      <dsp:spPr>
        <a:xfrm>
          <a:off x="0" y="5176787"/>
          <a:ext cx="6797675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40D00D-FC8C-44C5-ADF2-D31DBA56F06F}">
      <dsp:nvSpPr>
        <dsp:cNvPr id="0" name=""/>
        <dsp:cNvSpPr/>
      </dsp:nvSpPr>
      <dsp:spPr>
        <a:xfrm>
          <a:off x="0" y="5176787"/>
          <a:ext cx="6797675" cy="4703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kern="1200"/>
            <a:t>Aic12=8.511141041875738</a:t>
          </a:r>
          <a:endParaRPr lang="en-US" sz="2100" kern="1200"/>
        </a:p>
      </dsp:txBody>
      <dsp:txXfrm>
        <a:off x="0" y="5176787"/>
        <a:ext cx="6797675" cy="47036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06E48A-51DE-42B6-8051-FDDC76B3F4B0}">
      <dsp:nvSpPr>
        <dsp:cNvPr id="0" name=""/>
        <dsp:cNvSpPr/>
      </dsp:nvSpPr>
      <dsp:spPr>
        <a:xfrm>
          <a:off x="0" y="2758"/>
          <a:ext cx="6797675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20F1E2-8D4C-459A-A44A-D0C48AD1A8C7}">
      <dsp:nvSpPr>
        <dsp:cNvPr id="0" name=""/>
        <dsp:cNvSpPr/>
      </dsp:nvSpPr>
      <dsp:spPr>
        <a:xfrm>
          <a:off x="0" y="2758"/>
          <a:ext cx="6797675" cy="4703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kern="1200"/>
            <a:t>SSR_validazione1=2.690702704454648e+03</a:t>
          </a:r>
          <a:endParaRPr lang="en-US" sz="2100" kern="1200"/>
        </a:p>
      </dsp:txBody>
      <dsp:txXfrm>
        <a:off x="0" y="2758"/>
        <a:ext cx="6797675" cy="470366"/>
      </dsp:txXfrm>
    </dsp:sp>
    <dsp:sp modelId="{A88C31BE-56CF-4BDB-876F-08230892F7C0}">
      <dsp:nvSpPr>
        <dsp:cNvPr id="0" name=""/>
        <dsp:cNvSpPr/>
      </dsp:nvSpPr>
      <dsp:spPr>
        <a:xfrm>
          <a:off x="0" y="473124"/>
          <a:ext cx="6797675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BD78BD-3CD9-4718-8685-289B7D8676F8}">
      <dsp:nvSpPr>
        <dsp:cNvPr id="0" name=""/>
        <dsp:cNvSpPr/>
      </dsp:nvSpPr>
      <dsp:spPr>
        <a:xfrm>
          <a:off x="0" y="473124"/>
          <a:ext cx="6797675" cy="4703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kern="1200"/>
            <a:t>SSR_validazione2=2.643407321690734e+03</a:t>
          </a:r>
          <a:endParaRPr lang="en-US" sz="2100" kern="1200"/>
        </a:p>
      </dsp:txBody>
      <dsp:txXfrm>
        <a:off x="0" y="473124"/>
        <a:ext cx="6797675" cy="470366"/>
      </dsp:txXfrm>
    </dsp:sp>
    <dsp:sp modelId="{1352FEFF-DEAD-4631-BA49-49BF79C2E33C}">
      <dsp:nvSpPr>
        <dsp:cNvPr id="0" name=""/>
        <dsp:cNvSpPr/>
      </dsp:nvSpPr>
      <dsp:spPr>
        <a:xfrm>
          <a:off x="0" y="943491"/>
          <a:ext cx="6797675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7137FB-AEF3-4E1E-8474-21EAD555D4E3}">
      <dsp:nvSpPr>
        <dsp:cNvPr id="0" name=""/>
        <dsp:cNvSpPr/>
      </dsp:nvSpPr>
      <dsp:spPr>
        <a:xfrm>
          <a:off x="0" y="943491"/>
          <a:ext cx="6797675" cy="4703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kern="1200"/>
            <a:t>SSR_validazione3=2.219020979113283e+03</a:t>
          </a:r>
          <a:endParaRPr lang="en-US" sz="2100" kern="1200"/>
        </a:p>
      </dsp:txBody>
      <dsp:txXfrm>
        <a:off x="0" y="943491"/>
        <a:ext cx="6797675" cy="470366"/>
      </dsp:txXfrm>
    </dsp:sp>
    <dsp:sp modelId="{CE523D8D-03D7-47E5-A4AB-8C8474422179}">
      <dsp:nvSpPr>
        <dsp:cNvPr id="0" name=""/>
        <dsp:cNvSpPr/>
      </dsp:nvSpPr>
      <dsp:spPr>
        <a:xfrm>
          <a:off x="0" y="1413857"/>
          <a:ext cx="6797675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D6253C-CF89-4495-AAFC-89260AA6DA16}">
      <dsp:nvSpPr>
        <dsp:cNvPr id="0" name=""/>
        <dsp:cNvSpPr/>
      </dsp:nvSpPr>
      <dsp:spPr>
        <a:xfrm>
          <a:off x="0" y="1413857"/>
          <a:ext cx="6797675" cy="4703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kern="1200"/>
            <a:t>SSR_validazione4=2.200418241788850e+03</a:t>
          </a:r>
          <a:endParaRPr lang="en-US" sz="2100" kern="1200"/>
        </a:p>
      </dsp:txBody>
      <dsp:txXfrm>
        <a:off x="0" y="1413857"/>
        <a:ext cx="6797675" cy="470366"/>
      </dsp:txXfrm>
    </dsp:sp>
    <dsp:sp modelId="{26B91896-8CA6-48AF-9267-991855311C30}">
      <dsp:nvSpPr>
        <dsp:cNvPr id="0" name=""/>
        <dsp:cNvSpPr/>
      </dsp:nvSpPr>
      <dsp:spPr>
        <a:xfrm>
          <a:off x="0" y="1884223"/>
          <a:ext cx="6797675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86960F-23B5-4772-821F-EB843157632A}">
      <dsp:nvSpPr>
        <dsp:cNvPr id="0" name=""/>
        <dsp:cNvSpPr/>
      </dsp:nvSpPr>
      <dsp:spPr>
        <a:xfrm>
          <a:off x="0" y="1884223"/>
          <a:ext cx="6797675" cy="4703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kern="1200"/>
            <a:t>SSR_validazione5=2.017679275347757e+03</a:t>
          </a:r>
          <a:endParaRPr lang="en-US" sz="2100" kern="1200"/>
        </a:p>
      </dsp:txBody>
      <dsp:txXfrm>
        <a:off x="0" y="1884223"/>
        <a:ext cx="6797675" cy="470366"/>
      </dsp:txXfrm>
    </dsp:sp>
    <dsp:sp modelId="{BB776AE4-5436-44D1-9F69-4D035B4A5AB9}">
      <dsp:nvSpPr>
        <dsp:cNvPr id="0" name=""/>
        <dsp:cNvSpPr/>
      </dsp:nvSpPr>
      <dsp:spPr>
        <a:xfrm>
          <a:off x="0" y="2354589"/>
          <a:ext cx="6797675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EEA8BF-BB30-450F-A155-D31EFEBE039D}">
      <dsp:nvSpPr>
        <dsp:cNvPr id="0" name=""/>
        <dsp:cNvSpPr/>
      </dsp:nvSpPr>
      <dsp:spPr>
        <a:xfrm>
          <a:off x="0" y="2354589"/>
          <a:ext cx="6797675" cy="4703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kern="1200"/>
            <a:t>SSR_validazione6=1.805393099955096e+03</a:t>
          </a:r>
          <a:endParaRPr lang="en-US" sz="2100" kern="1200"/>
        </a:p>
      </dsp:txBody>
      <dsp:txXfrm>
        <a:off x="0" y="2354589"/>
        <a:ext cx="6797675" cy="470366"/>
      </dsp:txXfrm>
    </dsp:sp>
    <dsp:sp modelId="{08C23A90-AD83-45B7-AC88-8AC7AC3F155C}">
      <dsp:nvSpPr>
        <dsp:cNvPr id="0" name=""/>
        <dsp:cNvSpPr/>
      </dsp:nvSpPr>
      <dsp:spPr>
        <a:xfrm>
          <a:off x="0" y="2824956"/>
          <a:ext cx="6797675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6BBFF2-8E4A-48A7-9676-5F6B2F88BA30}">
      <dsp:nvSpPr>
        <dsp:cNvPr id="0" name=""/>
        <dsp:cNvSpPr/>
      </dsp:nvSpPr>
      <dsp:spPr>
        <a:xfrm>
          <a:off x="0" y="2824956"/>
          <a:ext cx="6797675" cy="4703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kern="1200"/>
            <a:t>SSR_validazione7=1.769498868846897e+03</a:t>
          </a:r>
          <a:endParaRPr lang="en-US" sz="2100" kern="1200"/>
        </a:p>
      </dsp:txBody>
      <dsp:txXfrm>
        <a:off x="0" y="2824956"/>
        <a:ext cx="6797675" cy="470366"/>
      </dsp:txXfrm>
    </dsp:sp>
    <dsp:sp modelId="{E20F8837-547F-4253-98AF-6037DBDB4A98}">
      <dsp:nvSpPr>
        <dsp:cNvPr id="0" name=""/>
        <dsp:cNvSpPr/>
      </dsp:nvSpPr>
      <dsp:spPr>
        <a:xfrm>
          <a:off x="0" y="3295322"/>
          <a:ext cx="6797675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1173BF-872C-4D09-8856-D08532A12234}">
      <dsp:nvSpPr>
        <dsp:cNvPr id="0" name=""/>
        <dsp:cNvSpPr/>
      </dsp:nvSpPr>
      <dsp:spPr>
        <a:xfrm>
          <a:off x="0" y="3295322"/>
          <a:ext cx="6797675" cy="4703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kern="1200"/>
            <a:t>SSR_validazione8=1.663295154995127e+03</a:t>
          </a:r>
          <a:endParaRPr lang="en-US" sz="2100" kern="1200"/>
        </a:p>
      </dsp:txBody>
      <dsp:txXfrm>
        <a:off x="0" y="3295322"/>
        <a:ext cx="6797675" cy="470366"/>
      </dsp:txXfrm>
    </dsp:sp>
    <dsp:sp modelId="{8292E98D-C2F1-4EAB-87C5-11C3782581B2}">
      <dsp:nvSpPr>
        <dsp:cNvPr id="0" name=""/>
        <dsp:cNvSpPr/>
      </dsp:nvSpPr>
      <dsp:spPr>
        <a:xfrm>
          <a:off x="0" y="3765688"/>
          <a:ext cx="6797675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A9BD40-2AE2-4114-B7B6-B4A709CD9463}">
      <dsp:nvSpPr>
        <dsp:cNvPr id="0" name=""/>
        <dsp:cNvSpPr/>
      </dsp:nvSpPr>
      <dsp:spPr>
        <a:xfrm>
          <a:off x="0" y="3765688"/>
          <a:ext cx="6797675" cy="4703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kern="1200"/>
            <a:t>SSR_validazione9=1.580822498587686e+03</a:t>
          </a:r>
          <a:endParaRPr lang="en-US" sz="2100" kern="1200"/>
        </a:p>
      </dsp:txBody>
      <dsp:txXfrm>
        <a:off x="0" y="3765688"/>
        <a:ext cx="6797675" cy="470366"/>
      </dsp:txXfrm>
    </dsp:sp>
    <dsp:sp modelId="{D0B16AAF-F1E5-4D5A-8534-31D200335CC8}">
      <dsp:nvSpPr>
        <dsp:cNvPr id="0" name=""/>
        <dsp:cNvSpPr/>
      </dsp:nvSpPr>
      <dsp:spPr>
        <a:xfrm>
          <a:off x="0" y="4236054"/>
          <a:ext cx="6797675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E06717-B86A-407B-939F-8502ABCE9EEF}">
      <dsp:nvSpPr>
        <dsp:cNvPr id="0" name=""/>
        <dsp:cNvSpPr/>
      </dsp:nvSpPr>
      <dsp:spPr>
        <a:xfrm>
          <a:off x="0" y="4236054"/>
          <a:ext cx="6797675" cy="4703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b="1" i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SSR_validazione10=1.403247353207679e+03</a:t>
          </a:r>
          <a:endParaRPr lang="en-US" sz="21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0" y="4236054"/>
        <a:ext cx="6797675" cy="470366"/>
      </dsp:txXfrm>
    </dsp:sp>
    <dsp:sp modelId="{1FC14FA0-ED2F-40F8-B031-F7CD97A2580C}">
      <dsp:nvSpPr>
        <dsp:cNvPr id="0" name=""/>
        <dsp:cNvSpPr/>
      </dsp:nvSpPr>
      <dsp:spPr>
        <a:xfrm>
          <a:off x="0" y="4706420"/>
          <a:ext cx="6797675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2C46D3-E48B-44DC-95D6-82AAE4EB7973}">
      <dsp:nvSpPr>
        <dsp:cNvPr id="0" name=""/>
        <dsp:cNvSpPr/>
      </dsp:nvSpPr>
      <dsp:spPr>
        <a:xfrm>
          <a:off x="0" y="4706420"/>
          <a:ext cx="6797675" cy="4703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kern="1200"/>
            <a:t>SSR_validazione11=1.434188888459938e+03</a:t>
          </a:r>
          <a:endParaRPr lang="en-US" sz="2100" kern="1200"/>
        </a:p>
      </dsp:txBody>
      <dsp:txXfrm>
        <a:off x="0" y="4706420"/>
        <a:ext cx="6797675" cy="470366"/>
      </dsp:txXfrm>
    </dsp:sp>
    <dsp:sp modelId="{35184580-FEC2-4F94-BD26-8096A6A87646}">
      <dsp:nvSpPr>
        <dsp:cNvPr id="0" name=""/>
        <dsp:cNvSpPr/>
      </dsp:nvSpPr>
      <dsp:spPr>
        <a:xfrm>
          <a:off x="0" y="5176787"/>
          <a:ext cx="6797675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21D3D5-5928-48B9-B8B4-01ED446BBE3E}">
      <dsp:nvSpPr>
        <dsp:cNvPr id="0" name=""/>
        <dsp:cNvSpPr/>
      </dsp:nvSpPr>
      <dsp:spPr>
        <a:xfrm>
          <a:off x="0" y="5176787"/>
          <a:ext cx="6797675" cy="4703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kern="1200"/>
            <a:t>SSR_validazione12=1.416279005807706e+03</a:t>
          </a:r>
          <a:endParaRPr lang="en-US" sz="2100" kern="1200"/>
        </a:p>
      </dsp:txBody>
      <dsp:txXfrm>
        <a:off x="0" y="5176787"/>
        <a:ext cx="6797675" cy="4703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D18282-EB19-435E-9AF0-4FCC595C3971}" type="datetimeFigureOut">
              <a:rPr lang="it-IT" smtClean="0"/>
              <a:t>09/05/2019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EE2D7D-93B0-4B6A-8E53-4A163C5600E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843137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574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7438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33949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62648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90529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3392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67758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8446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79996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88427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1289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2234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61BEF0D-F0BB-DE4B-95CE-6DB70DBA9567}" type="datetimeFigureOut">
              <a:rPr lang="en-US" smtClean="0"/>
              <a:pPr/>
              <a:t>5/9/2019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12984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55059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19351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39226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61BEF0D-F0BB-DE4B-95CE-6DB70DBA9567}" type="datetimeFigureOut">
              <a:rPr lang="en-US" smtClean="0"/>
              <a:pPr/>
              <a:t>5/9/2019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6467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8107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7357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750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68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5037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427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08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893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65" r:id="rId1"/>
    <p:sldLayoutId id="2147484266" r:id="rId2"/>
    <p:sldLayoutId id="2147484267" r:id="rId3"/>
    <p:sldLayoutId id="2147484268" r:id="rId4"/>
    <p:sldLayoutId id="2147484269" r:id="rId5"/>
    <p:sldLayoutId id="2147484270" r:id="rId6"/>
    <p:sldLayoutId id="2147484271" r:id="rId7"/>
    <p:sldLayoutId id="2147484272" r:id="rId8"/>
    <p:sldLayoutId id="2147484273" r:id="rId9"/>
    <p:sldLayoutId id="2147484274" r:id="rId10"/>
    <p:sldLayoutId id="2147484275" r:id="rId11"/>
    <p:sldLayoutId id="2147484276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4385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16" r:id="rId1"/>
    <p:sldLayoutId id="2147484617" r:id="rId2"/>
    <p:sldLayoutId id="2147484618" r:id="rId3"/>
    <p:sldLayoutId id="2147484619" r:id="rId4"/>
    <p:sldLayoutId id="2147484620" r:id="rId5"/>
    <p:sldLayoutId id="2147484621" r:id="rId6"/>
    <p:sldLayoutId id="2147484622" r:id="rId7"/>
    <p:sldLayoutId id="2147484623" r:id="rId8"/>
    <p:sldLayoutId id="2147484624" r:id="rId9"/>
    <p:sldLayoutId id="2147484625" r:id="rId10"/>
    <p:sldLayoutId id="2147484626" r:id="rId11"/>
    <p:sldLayoutId id="2147484627" r:id="rId12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ECFD7A-2CE2-4784-A769-6313F66D01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7385" y="864105"/>
            <a:ext cx="10817221" cy="1813421"/>
          </a:xfrm>
        </p:spPr>
        <p:txBody>
          <a:bodyPr>
            <a:normAutofit/>
          </a:bodyPr>
          <a:lstStyle/>
          <a:p>
            <a:r>
              <a:rPr lang="it-IT" dirty="0" err="1"/>
              <a:t>Predittore</a:t>
            </a:r>
            <a:r>
              <a:rPr lang="it-IT" dirty="0"/>
              <a:t> a lungo termine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9B38612E-97E4-4BE5-ABE2-69AAFEB367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91643" y="4512075"/>
            <a:ext cx="9608707" cy="1126283"/>
          </a:xfrm>
        </p:spPr>
        <p:txBody>
          <a:bodyPr>
            <a:normAutofit/>
          </a:bodyPr>
          <a:lstStyle/>
          <a:p>
            <a:r>
              <a:rPr lang="it-IT" b="1" u="sng" dirty="0"/>
              <a:t>Obiettivo</a:t>
            </a:r>
            <a:r>
              <a:rPr lang="it-IT" b="1" dirty="0"/>
              <a:t>: </a:t>
            </a:r>
            <a:r>
              <a:rPr lang="it-IT" dirty="0" err="1"/>
              <a:t>IdentIFIcare</a:t>
            </a:r>
            <a:r>
              <a:rPr lang="it-IT" dirty="0"/>
              <a:t> un modello del </a:t>
            </a:r>
            <a:r>
              <a:rPr lang="it-IT" dirty="0" err="1"/>
              <a:t>proFIo</a:t>
            </a:r>
            <a:r>
              <a:rPr lang="it-IT" dirty="0"/>
              <a:t> annuale per la previsione a lungo termine della serie temporale.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8E45BEC4-FA96-4AF6-BC60-933409C83011}"/>
              </a:ext>
            </a:extLst>
          </p:cNvPr>
          <p:cNvSpPr txBox="1"/>
          <p:nvPr/>
        </p:nvSpPr>
        <p:spPr>
          <a:xfrm>
            <a:off x="1291643" y="3812583"/>
            <a:ext cx="9387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BERTOCCHI CHIARA, COLOMBO LUCA, CRESCENTI RICCARDO, DOVERI RICCARDO, GHIAZZI SIMONE</a:t>
            </a:r>
          </a:p>
        </p:txBody>
      </p:sp>
    </p:spTree>
    <p:extLst>
      <p:ext uri="{BB962C8B-B14F-4D97-AF65-F5344CB8AC3E}">
        <p14:creationId xmlns:p14="http://schemas.microsoft.com/office/powerpoint/2010/main" val="3554801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B5993E2-C02B-4335-ABA5-D8EC465551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0B801A2-5622-4BE8-9AD2-C337A2CD0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692C91-ACBE-42C4-89F3-C412B205A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it-IT" sz="3300">
                <a:solidFill>
                  <a:srgbClr val="FFFFFF"/>
                </a:solidFill>
              </a:rPr>
              <a:t>Test Crossvalidazione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AF614F-5BC3-4086-99F5-B87C5847A0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0E944F08-F360-4F3D-818A-B6D8FC0D9C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6784367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97711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2C0B2E1-0268-42EC-ABD3-94F81A05B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2256B4-48EA-40FC-BBC0-AA1EE6E008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D44BCCA-102D-4A9D-B1E4-2450CAF0B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F6A2104-B41B-47E0-8D61-41722B1F8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1" y="643467"/>
            <a:ext cx="6255026" cy="505400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8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Considerazioni</a:t>
            </a:r>
            <a:r>
              <a:rPr lang="en-US" sz="8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Test: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C498744-FC3C-402E-9999-0CC4B9AD38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870995" y="643467"/>
            <a:ext cx="3341488" cy="50540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cap="all" spc="200" dirty="0">
                <a:solidFill>
                  <a:schemeClr val="tx2"/>
                </a:solidFill>
                <a:latin typeface="+mj-lt"/>
              </a:rPr>
              <a:t>Dai test </a:t>
            </a:r>
            <a:r>
              <a:rPr lang="en-US" sz="2400" cap="all" spc="200" dirty="0" err="1">
                <a:solidFill>
                  <a:schemeClr val="tx2"/>
                </a:solidFill>
                <a:latin typeface="+mj-lt"/>
              </a:rPr>
              <a:t>si</a:t>
            </a:r>
            <a:r>
              <a:rPr lang="en-US" sz="2400" cap="all" spc="200" dirty="0">
                <a:solidFill>
                  <a:schemeClr val="tx2"/>
                </a:solidFill>
                <a:latin typeface="+mj-lt"/>
              </a:rPr>
              <a:t> nota </a:t>
            </a:r>
            <a:r>
              <a:rPr lang="en-US" sz="2400" cap="all" spc="200" dirty="0" err="1">
                <a:solidFill>
                  <a:schemeClr val="tx2"/>
                </a:solidFill>
                <a:latin typeface="+mj-lt"/>
              </a:rPr>
              <a:t>che</a:t>
            </a:r>
            <a:r>
              <a:rPr lang="en-US" sz="2400" cap="all" spc="200" dirty="0">
                <a:solidFill>
                  <a:schemeClr val="tx2"/>
                </a:solidFill>
                <a:latin typeface="+mj-lt"/>
              </a:rPr>
              <a:t> </a:t>
            </a:r>
            <a:r>
              <a:rPr lang="en-US" sz="2400" cap="all" spc="200" dirty="0" err="1">
                <a:solidFill>
                  <a:schemeClr val="tx2"/>
                </a:solidFill>
                <a:latin typeface="+mj-lt"/>
              </a:rPr>
              <a:t>il</a:t>
            </a:r>
            <a:r>
              <a:rPr lang="en-US" sz="2400" cap="all" spc="200" dirty="0">
                <a:solidFill>
                  <a:schemeClr val="tx2"/>
                </a:solidFill>
                <a:latin typeface="+mj-lt"/>
              </a:rPr>
              <a:t> </a:t>
            </a:r>
            <a:r>
              <a:rPr lang="en-US" sz="2400" cap="all" spc="200" dirty="0" err="1">
                <a:solidFill>
                  <a:schemeClr val="tx2"/>
                </a:solidFill>
                <a:latin typeface="+mj-lt"/>
              </a:rPr>
              <a:t>modello</a:t>
            </a:r>
            <a:r>
              <a:rPr lang="en-US" sz="2400" cap="all" spc="200" dirty="0">
                <a:solidFill>
                  <a:schemeClr val="tx2"/>
                </a:solidFill>
                <a:latin typeface="+mj-lt"/>
              </a:rPr>
              <a:t> </a:t>
            </a:r>
            <a:r>
              <a:rPr lang="en-US" sz="2400" cap="all" spc="200" dirty="0" err="1">
                <a:solidFill>
                  <a:schemeClr val="tx2"/>
                </a:solidFill>
                <a:latin typeface="+mj-lt"/>
              </a:rPr>
              <a:t>annuale</a:t>
            </a:r>
            <a:r>
              <a:rPr lang="en-US" sz="2400" cap="all" spc="200" dirty="0">
                <a:solidFill>
                  <a:schemeClr val="tx2"/>
                </a:solidFill>
                <a:latin typeface="+mj-lt"/>
              </a:rPr>
              <a:t> </a:t>
            </a:r>
            <a:r>
              <a:rPr lang="en-US" sz="2400" cap="all" spc="200" dirty="0" err="1">
                <a:solidFill>
                  <a:schemeClr val="tx2"/>
                </a:solidFill>
                <a:latin typeface="+mj-lt"/>
              </a:rPr>
              <a:t>migliore</a:t>
            </a:r>
            <a:r>
              <a:rPr lang="en-US" sz="2400" cap="all" spc="200" dirty="0">
                <a:solidFill>
                  <a:schemeClr val="tx2"/>
                </a:solidFill>
                <a:latin typeface="+mj-lt"/>
              </a:rPr>
              <a:t> è </a:t>
            </a:r>
            <a:r>
              <a:rPr lang="en-US" sz="2400" cap="all" spc="200" dirty="0" err="1">
                <a:solidFill>
                  <a:schemeClr val="tx2"/>
                </a:solidFill>
                <a:latin typeface="+mj-lt"/>
              </a:rPr>
              <a:t>il</a:t>
            </a:r>
            <a:r>
              <a:rPr lang="en-US" sz="2400" cap="all" spc="200" dirty="0">
                <a:solidFill>
                  <a:schemeClr val="tx2"/>
                </a:solidFill>
                <a:latin typeface="+mj-lt"/>
              </a:rPr>
              <a:t> </a:t>
            </a:r>
            <a:r>
              <a:rPr lang="en-US" sz="2400" b="1" i="1" cap="all" spc="200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modello</a:t>
            </a:r>
            <a:r>
              <a:rPr lang="en-US" sz="2400" b="1" i="1" cap="all" spc="2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10</a:t>
            </a:r>
            <a:r>
              <a:rPr lang="en-US" sz="2400" b="1" i="1" cap="all" spc="200" dirty="0">
                <a:solidFill>
                  <a:schemeClr val="tx2"/>
                </a:solidFill>
                <a:latin typeface="+mj-lt"/>
              </a:rPr>
              <a:t>, </a:t>
            </a:r>
            <a:r>
              <a:rPr lang="en-US" sz="2400" cap="all" spc="200" dirty="0" err="1">
                <a:solidFill>
                  <a:schemeClr val="tx2"/>
                </a:solidFill>
                <a:latin typeface="+mj-lt"/>
              </a:rPr>
              <a:t>costituito</a:t>
            </a:r>
            <a:r>
              <a:rPr lang="en-US" sz="2400" cap="all" spc="200" dirty="0">
                <a:solidFill>
                  <a:schemeClr val="tx2"/>
                </a:solidFill>
                <a:latin typeface="+mj-lt"/>
              </a:rPr>
              <a:t> da 20 </a:t>
            </a:r>
            <a:r>
              <a:rPr lang="en-US" sz="2400" cap="all" spc="200" dirty="0" err="1">
                <a:solidFill>
                  <a:schemeClr val="tx2"/>
                </a:solidFill>
                <a:latin typeface="+mj-lt"/>
              </a:rPr>
              <a:t>regressori</a:t>
            </a:r>
            <a:r>
              <a:rPr lang="en-US" sz="2400" cap="all" spc="200" dirty="0">
                <a:solidFill>
                  <a:schemeClr val="tx2"/>
                </a:solidFill>
                <a:latin typeface="+mj-lt"/>
              </a:rPr>
              <a:t>.</a:t>
            </a:r>
            <a:endParaRPr lang="en-US" sz="2400" b="1" i="1" cap="all" spc="200" dirty="0">
              <a:solidFill>
                <a:schemeClr val="tx2"/>
              </a:solidFill>
              <a:latin typeface="+mj-lt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9525C9A-1972-4836-BA7A-706C946EF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391367"/>
            <a:ext cx="0" cy="355820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8A549DE7-671D-4575-AF43-858FD9998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22D9B36-9BE7-472B-8808-7E0D68107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40942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270728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9971ECC5-51D9-4E70-89C1-3DCF3A3725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C68C612-538C-491B-9F10-421BD44A8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4405" y="5464266"/>
            <a:ext cx="8022025" cy="89225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>
                <a:solidFill>
                  <a:schemeClr val="tx1">
                    <a:lumMod val="85000"/>
                    <a:lumOff val="15000"/>
                  </a:schemeClr>
                </a:solidFill>
              </a:rPr>
              <a:t>Plot 3D dati di validazione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5818E2B6-77B3-46EB-91D7-2C94B8F0E8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005" y="11327"/>
            <a:ext cx="11195907" cy="5458005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32529AB-8F99-47FB-91B5-93565E543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35159" y="5433708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7E11F890-74C3-40C9-9A8B-A80E387043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7874070-078A-470B-9C8C-BD1BCB55A0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01633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971ECC5-51D9-4E70-89C1-3DCF3A3725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C68C612-538C-491B-9F10-421BD44A8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881" y="4711691"/>
            <a:ext cx="10909073" cy="165462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Superficie</a:t>
            </a:r>
            <a:r>
              <a:rPr lang="en-US" sz="6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6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Modello</a:t>
            </a:r>
            <a:r>
              <a:rPr lang="en-US" sz="6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Finale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9E2ABA8B-ECA4-4699-82C2-946BD71006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798" y="-32004"/>
            <a:ext cx="11329237" cy="5523003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32529AB-8F99-47FB-91B5-93565E543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35159" y="5433708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7E11F890-74C3-40C9-9A8B-A80E387043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7874070-078A-470B-9C8C-BD1BCB55A0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37400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DFABCEB-EAD3-4139-AA9F-1EE55BFE13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4103" y="1318591"/>
            <a:ext cx="5800929" cy="4220820"/>
          </a:xfrm>
        </p:spPr>
        <p:txBody>
          <a:bodyPr anchor="ctr">
            <a:normAutofit/>
          </a:bodyPr>
          <a:lstStyle/>
          <a:p>
            <a:pPr algn="r"/>
            <a:r>
              <a:rPr lang="it-IT" sz="6600" dirty="0">
                <a:solidFill>
                  <a:schemeClr val="tx2">
                    <a:lumMod val="75000"/>
                  </a:schemeClr>
                </a:solidFill>
              </a:rPr>
              <a:t>Sviluppo del Modello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F285AA5-7835-44CE-9303-E658FCD71ACF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7855048" y="1871831"/>
            <a:ext cx="3084569" cy="3199806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0" tIns="0" rIns="0" bIns="-88872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lang="it-IT" altLang="it-IT" b="1" dirty="0">
                <a:solidFill>
                  <a:schemeClr val="tx2">
                    <a:lumMod val="75000"/>
                  </a:schemeClr>
                </a:solidFill>
                <a:latin typeface="inherit"/>
              </a:rPr>
              <a:t>Problema delle festività</a:t>
            </a:r>
            <a:endParaRPr kumimoji="0" lang="it-IT" altLang="it-IT" b="1" i="0" strike="noStrike" cap="none" normalizeH="0" baseline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17328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990D0034-F768-41E7-85D4-F38C4DE85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4F7E42D-8B5A-4FC8-81CD-9E60171F7F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Titolo 13">
            <a:extLst>
              <a:ext uri="{FF2B5EF4-FFF2-40B4-BE49-F238E27FC236}">
                <a16:creationId xmlns:a16="http://schemas.microsoft.com/office/drawing/2014/main" id="{AC7E08AF-F2DC-44B3-A8FD-F737E8D86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>
            <a:normAutofit/>
          </a:bodyPr>
          <a:lstStyle/>
          <a:p>
            <a:r>
              <a:rPr lang="it-IT" sz="4000" b="1" dirty="0">
                <a:solidFill>
                  <a:srgbClr val="FFFFFF"/>
                </a:solidFill>
              </a:rPr>
              <a:t>Istogramma degli errori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C70B373-822A-444E-98F4-1A3F591585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371" y="2653800"/>
            <a:ext cx="3084844" cy="3335519"/>
          </a:xfrm>
        </p:spPr>
        <p:txBody>
          <a:bodyPr>
            <a:normAutofit/>
          </a:bodyPr>
          <a:lstStyle/>
          <a:p>
            <a:r>
              <a:rPr lang="it-IT" sz="1800" dirty="0">
                <a:solidFill>
                  <a:srgbClr val="FFFFFF"/>
                </a:solidFill>
              </a:rPr>
              <a:t>L’istogramma evidenzia la concentrazione degli errori attorno allo zero</a:t>
            </a:r>
          </a:p>
          <a:p>
            <a:r>
              <a:rPr lang="it-IT" sz="1800" dirty="0">
                <a:solidFill>
                  <a:srgbClr val="FFFFFF"/>
                </a:solidFill>
              </a:rPr>
              <a:t>Si nota una zona «anomala» tra -6 e -10 che rappresenta gli errori riscontrati in corrispondenza delle </a:t>
            </a:r>
            <a:r>
              <a:rPr lang="it-IT" sz="1800" dirty="0" err="1">
                <a:solidFill>
                  <a:srgbClr val="FFFFFF"/>
                </a:solidFill>
              </a:rPr>
              <a:t>festivitá</a:t>
            </a:r>
            <a:endParaRPr lang="it-IT" sz="1800" dirty="0">
              <a:solidFill>
                <a:srgbClr val="FFFFFF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C04651D-B9F4-4935-A02D-364153FBDF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6AC213CB-20EC-4361-8713-6C4409CE22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592" r="1" b="1"/>
          <a:stretch/>
        </p:blipFill>
        <p:spPr>
          <a:xfrm>
            <a:off x="4742017" y="640080"/>
            <a:ext cx="6798082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178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52ABB703-2B0E-4C3B-B4A2-F3973548E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olo 13">
            <a:extLst>
              <a:ext uri="{FF2B5EF4-FFF2-40B4-BE49-F238E27FC236}">
                <a16:creationId xmlns:a16="http://schemas.microsoft.com/office/drawing/2014/main" id="{AC7E08AF-F2DC-44B3-A8FD-F737E8D86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3225" y="641728"/>
            <a:ext cx="5127171" cy="1450757"/>
          </a:xfrm>
        </p:spPr>
        <p:txBody>
          <a:bodyPr>
            <a:normAutofit/>
          </a:bodyPr>
          <a:lstStyle/>
          <a:p>
            <a:r>
              <a:rPr lang="it-IT" b="1" dirty="0"/>
              <a:t>Plot dell’epsilon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32BD97F1-67F5-4800-8AD3-505F317D1F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42225"/>
            <a:ext cx="6753225" cy="5064918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C21570E-E159-49A6-9891-FA397B7A9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11684" y="2086188"/>
            <a:ext cx="474880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C70B373-822A-444E-98F4-1A3F591585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53225" y="2365563"/>
            <a:ext cx="5127172" cy="3670180"/>
          </a:xfrm>
        </p:spPr>
        <p:txBody>
          <a:bodyPr>
            <a:normAutofit/>
          </a:bodyPr>
          <a:lstStyle/>
          <a:p>
            <a:r>
              <a:rPr lang="it-IT" dirty="0"/>
              <a:t>Nel grafico evidenziamo i principali periodi festivi: </a:t>
            </a:r>
          </a:p>
          <a:p>
            <a:r>
              <a:rPr lang="it-IT" b="1" dirty="0">
                <a:solidFill>
                  <a:srgbClr val="0000FF"/>
                </a:solidFill>
              </a:rPr>
              <a:t>PASQUA</a:t>
            </a:r>
          </a:p>
          <a:p>
            <a:r>
              <a:rPr lang="it-IT" b="1" dirty="0">
                <a:solidFill>
                  <a:srgbClr val="FFCC00"/>
                </a:solidFill>
              </a:rPr>
              <a:t>FERRAGOSTO</a:t>
            </a:r>
          </a:p>
          <a:p>
            <a:r>
              <a:rPr lang="it-IT" b="1" dirty="0">
                <a:solidFill>
                  <a:srgbClr val="C00000"/>
                </a:solidFill>
              </a:rPr>
              <a:t>NATALE</a:t>
            </a:r>
          </a:p>
          <a:p>
            <a:pPr marL="0" indent="0">
              <a:buNone/>
            </a:pPr>
            <a:endParaRPr lang="it-IT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95DA498-D9A2-4DA9-B9DA-B3776E08C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2A73093-4B9D-420D-B17E-52293703A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15024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990D0034-F768-41E7-85D4-F38C4DE85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4F7E42D-8B5A-4FC8-81CD-9E60171F7F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Titolo 13">
            <a:extLst>
              <a:ext uri="{FF2B5EF4-FFF2-40B4-BE49-F238E27FC236}">
                <a16:creationId xmlns:a16="http://schemas.microsoft.com/office/drawing/2014/main" id="{AC7E08AF-F2DC-44B3-A8FD-F737E8D86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>
            <a:normAutofit/>
          </a:bodyPr>
          <a:lstStyle/>
          <a:p>
            <a:r>
              <a:rPr lang="it-IT" sz="3600" b="1">
                <a:solidFill>
                  <a:srgbClr val="FFFFFF"/>
                </a:solidFill>
              </a:rPr>
              <a:t>Problema delle festività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C70B373-822A-444E-98F4-1A3F591585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371" y="2653800"/>
            <a:ext cx="3084844" cy="3335519"/>
          </a:xfrm>
        </p:spPr>
        <p:txBody>
          <a:bodyPr>
            <a:normAutofit/>
          </a:bodyPr>
          <a:lstStyle/>
          <a:p>
            <a:r>
              <a:rPr lang="it-IT" sz="1500">
                <a:solidFill>
                  <a:srgbClr val="FFFFFF"/>
                </a:solidFill>
              </a:rPr>
              <a:t>Modello identificato su dati senza periodi di festivita per migliorare predizione dei giorni «normali»</a:t>
            </a:r>
          </a:p>
          <a:p>
            <a:r>
              <a:rPr lang="it-IT" sz="1500">
                <a:solidFill>
                  <a:srgbClr val="FFFFFF"/>
                </a:solidFill>
              </a:rPr>
              <a:t>Media valori durante periodi di festivita, poi sommati al modello finale nei giorni festivi. SSR di validazione migliora.</a:t>
            </a:r>
          </a:p>
          <a:p>
            <a:r>
              <a:rPr lang="it-IT" sz="1500">
                <a:solidFill>
                  <a:srgbClr val="FFFFFF"/>
                </a:solidFill>
              </a:rPr>
              <a:t>SSR = …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AC5E4D5A-1499-4D4D-AA57-5FB26E3C7FA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50" r="10344"/>
          <a:stretch/>
        </p:blipFill>
        <p:spPr>
          <a:xfrm>
            <a:off x="4075043" y="10"/>
            <a:ext cx="8111272" cy="685799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8C04651D-B9F4-4935-A02D-364153FBDF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24146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1ECFD7A-2CE2-4784-A769-6313F66D01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201" y="643467"/>
            <a:ext cx="6255026" cy="5054008"/>
          </a:xfrm>
        </p:spPr>
        <p:txBody>
          <a:bodyPr anchor="ctr">
            <a:normAutofit/>
          </a:bodyPr>
          <a:lstStyle/>
          <a:p>
            <a:pPr algn="r"/>
            <a:r>
              <a:rPr lang="it-IT" i="1"/>
              <a:t>Funzione finale</a:t>
            </a:r>
            <a:endParaRPr lang="it-IT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9B38612E-97E4-4BE5-ABE2-69AAFEB367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70995" y="643467"/>
            <a:ext cx="3341488" cy="5054008"/>
          </a:xfrm>
        </p:spPr>
        <p:txBody>
          <a:bodyPr anchor="ctr">
            <a:normAutofit/>
          </a:bodyPr>
          <a:lstStyle/>
          <a:p>
            <a:r>
              <a:rPr lang="it-IT"/>
              <a:t>La funzione finale prende in input 2 scalari (giorno dell’anno, giorno della settimana) e restituisce la predizione del consumo energetico.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9525C9A-1972-4836-BA7A-706C946EF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391367"/>
            <a:ext cx="0" cy="355820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8A549DE7-671D-4575-AF43-858FD9998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22D9B36-9BE7-472B-8808-7E0D68107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40942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369566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9114ED9-E03B-4369-86F9-E94D8039B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4400" i="1" dirty="0"/>
              <a:t>Funzione finale:</a:t>
            </a:r>
            <a:endParaRPr lang="it-IT" sz="440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AE76115-F265-41CB-93ED-8B341AA3AB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Metodo per risolvere i </a:t>
            </a:r>
            <a:r>
              <a:rPr lang="it-IT" u="sng" dirty="0"/>
              <a:t>valori nulli</a:t>
            </a:r>
          </a:p>
          <a:p>
            <a:r>
              <a:rPr lang="it-IT" u="sng" dirty="0" err="1"/>
              <a:t>Detrendizzazione</a:t>
            </a:r>
            <a:r>
              <a:rPr lang="it-IT" u="sng" dirty="0"/>
              <a:t>: </a:t>
            </a:r>
            <a:r>
              <a:rPr lang="it-IT" dirty="0"/>
              <a:t>stima del trend dei 2 anni</a:t>
            </a:r>
          </a:p>
          <a:p>
            <a:r>
              <a:rPr lang="it-IT" dirty="0"/>
              <a:t>Identificazione del modello </a:t>
            </a:r>
            <a:r>
              <a:rPr lang="it-IT" u="sng" dirty="0"/>
              <a:t>sui dati dei 2 anni forniti</a:t>
            </a:r>
          </a:p>
          <a:p>
            <a:r>
              <a:rPr lang="it-IT" u="sng" dirty="0" err="1"/>
              <a:t>Meshgrid</a:t>
            </a:r>
            <a:r>
              <a:rPr lang="it-IT" u="sng" dirty="0"/>
              <a:t> </a:t>
            </a:r>
            <a:r>
              <a:rPr lang="it-IT" dirty="0"/>
              <a:t>per generare matrice contente tutte le possibili combinazioni </a:t>
            </a:r>
          </a:p>
          <a:p>
            <a:pPr marL="0" indent="0">
              <a:buNone/>
            </a:pPr>
            <a:r>
              <a:rPr lang="it-IT" dirty="0"/>
              <a:t>    giorno anno - giorno settimana</a:t>
            </a:r>
          </a:p>
          <a:p>
            <a:r>
              <a:rPr lang="it-IT" u="sng" dirty="0"/>
              <a:t>Trend: </a:t>
            </a:r>
            <a:r>
              <a:rPr lang="it-IT" dirty="0"/>
              <a:t>estensione dell’ultimo valore del trend che viene sommato ai dati di previsione</a:t>
            </a:r>
          </a:p>
          <a:p>
            <a:r>
              <a:rPr lang="it-IT" dirty="0"/>
              <a:t>Il dato di previsione viene letto dalla matrice con indici passati alla funzione</a:t>
            </a:r>
          </a:p>
        </p:txBody>
      </p:sp>
    </p:spTree>
    <p:extLst>
      <p:ext uri="{BB962C8B-B14F-4D97-AF65-F5344CB8AC3E}">
        <p14:creationId xmlns:p14="http://schemas.microsoft.com/office/powerpoint/2010/main" val="2626863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44CC594A-A820-450F-B363-C19201FCFE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9FAB3DA-E9ED-4574-ABCC-378BC0FF1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418786C-912A-4389-A7DF-4977876B4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622" y="712144"/>
            <a:ext cx="3084844" cy="210387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600" b="1" dirty="0">
                <a:solidFill>
                  <a:srgbClr val="FFFFFF"/>
                </a:solidFill>
              </a:rPr>
              <a:t>Prime </a:t>
            </a:r>
            <a:r>
              <a:rPr lang="en-US" sz="3600" b="1" dirty="0" err="1">
                <a:solidFill>
                  <a:srgbClr val="FFFFFF"/>
                </a:solidFill>
              </a:rPr>
              <a:t>osservazioni</a:t>
            </a:r>
            <a:r>
              <a:rPr lang="en-US" sz="3600" b="1" dirty="0">
                <a:solidFill>
                  <a:srgbClr val="FFFFFF"/>
                </a:solidFill>
              </a:rPr>
              <a:t>:</a:t>
            </a:r>
            <a:br>
              <a:rPr lang="en-US" sz="3600" b="1" dirty="0">
                <a:solidFill>
                  <a:srgbClr val="FFFFFF"/>
                </a:solidFill>
              </a:rPr>
            </a:br>
            <a:r>
              <a:rPr lang="en-US" sz="3600" b="1" dirty="0">
                <a:solidFill>
                  <a:srgbClr val="FFFFFF"/>
                </a:solidFill>
              </a:rPr>
              <a:t>plot </a:t>
            </a:r>
            <a:r>
              <a:rPr lang="en-US" sz="3600" b="1" dirty="0" err="1">
                <a:solidFill>
                  <a:srgbClr val="FFFFFF"/>
                </a:solidFill>
              </a:rPr>
              <a:t>dei</a:t>
            </a:r>
            <a:r>
              <a:rPr lang="en-US" sz="3600" b="1" dirty="0">
                <a:solidFill>
                  <a:srgbClr val="FFFFFF"/>
                </a:solidFill>
              </a:rPr>
              <a:t> </a:t>
            </a:r>
            <a:r>
              <a:rPr lang="en-US" sz="3600" b="1" dirty="0" err="1">
                <a:solidFill>
                  <a:srgbClr val="FFFFFF"/>
                </a:solidFill>
              </a:rPr>
              <a:t>dati</a:t>
            </a:r>
            <a:endParaRPr lang="en-US" sz="3600" b="1" dirty="0">
              <a:solidFill>
                <a:srgbClr val="FFFFFF"/>
              </a:solidFill>
            </a:endParaRPr>
          </a:p>
        </p:txBody>
      </p:sp>
      <p:sp>
        <p:nvSpPr>
          <p:cNvPr id="24" name="Content Placeholder 15">
            <a:extLst>
              <a:ext uri="{FF2B5EF4-FFF2-40B4-BE49-F238E27FC236}">
                <a16:creationId xmlns:a16="http://schemas.microsoft.com/office/drawing/2014/main" id="{8DE7F312-5BD6-4222-B665-48132BF7C5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622" y="3137545"/>
            <a:ext cx="3084844" cy="3335519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</a:rPr>
              <a:t>Si nota un </a:t>
            </a:r>
            <a:r>
              <a:rPr lang="en-US" dirty="0" err="1">
                <a:solidFill>
                  <a:srgbClr val="FFFFFF"/>
                </a:solidFill>
              </a:rPr>
              <a:t>andamento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periodico</a:t>
            </a:r>
            <a:r>
              <a:rPr lang="en-US" dirty="0">
                <a:solidFill>
                  <a:srgbClr val="FFFFFF"/>
                </a:solidFill>
              </a:rPr>
              <a:t>, </a:t>
            </a:r>
            <a:r>
              <a:rPr lang="en-US" dirty="0" err="1">
                <a:solidFill>
                  <a:srgbClr val="FFFFFF"/>
                </a:solidFill>
              </a:rPr>
              <a:t>pertanto</a:t>
            </a:r>
            <a:r>
              <a:rPr lang="en-US" dirty="0">
                <a:solidFill>
                  <a:srgbClr val="FFFFFF"/>
                </a:solidFill>
              </a:rPr>
              <a:t> per lo </a:t>
            </a:r>
            <a:r>
              <a:rPr lang="en-US" dirty="0" err="1">
                <a:solidFill>
                  <a:srgbClr val="FFFFFF"/>
                </a:solidFill>
              </a:rPr>
              <a:t>sviluppo</a:t>
            </a:r>
            <a:r>
              <a:rPr lang="en-US" dirty="0">
                <a:solidFill>
                  <a:srgbClr val="FFFFFF"/>
                </a:solidFill>
              </a:rPr>
              <a:t> del </a:t>
            </a:r>
            <a:r>
              <a:rPr lang="en-US" dirty="0" err="1">
                <a:solidFill>
                  <a:srgbClr val="FFFFFF"/>
                </a:solidFill>
              </a:rPr>
              <a:t>modello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si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utilizzeranno</a:t>
            </a:r>
            <a:r>
              <a:rPr lang="en-US" dirty="0">
                <a:solidFill>
                  <a:srgbClr val="FFFFFF"/>
                </a:solidFill>
              </a:rPr>
              <a:t> le Serie di Fourier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3B8D6B0-55D6-48DC-86D8-FD95D5F11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A096D85F-F37A-4A5B-980A-2F17C11CE5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1684" y="670679"/>
            <a:ext cx="7355522" cy="5516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238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1572DED-C71D-419C-9C4D-B4B15C44B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777" y="1919014"/>
            <a:ext cx="3650279" cy="125989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b="1" dirty="0" err="1"/>
              <a:t>Detrendizzazione</a:t>
            </a:r>
            <a:r>
              <a:rPr lang="en-US" sz="2800" b="1" dirty="0"/>
              <a:t> </a:t>
            </a:r>
            <a:r>
              <a:rPr lang="en-US" sz="2800" b="1" dirty="0" err="1"/>
              <a:t>dei</a:t>
            </a:r>
            <a:r>
              <a:rPr lang="en-US" sz="2800" b="1" dirty="0"/>
              <a:t> </a:t>
            </a:r>
            <a:r>
              <a:rPr lang="en-US" sz="2800" b="1" dirty="0" err="1"/>
              <a:t>Dati</a:t>
            </a:r>
            <a:endParaRPr lang="en-US" sz="2800" b="1" dirty="0"/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900026AE-2034-4AE5-868B-AF81FAB6F7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69777" y="3170733"/>
            <a:ext cx="3650278" cy="375925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 err="1"/>
              <a:t>Rendiamo</a:t>
            </a:r>
            <a:r>
              <a:rPr lang="en-US" sz="2000" dirty="0"/>
              <a:t>  la </a:t>
            </a:r>
            <a:r>
              <a:rPr lang="en-US" sz="2000" dirty="0" err="1"/>
              <a:t>serie</a:t>
            </a:r>
            <a:r>
              <a:rPr lang="en-US" sz="2000" dirty="0"/>
              <a:t> </a:t>
            </a:r>
            <a:r>
              <a:rPr lang="en-US" sz="2000" dirty="0" err="1"/>
              <a:t>stazionaria</a:t>
            </a:r>
            <a:r>
              <a:rPr lang="en-US" sz="2000" dirty="0"/>
              <a:t> in media </a:t>
            </a:r>
            <a:r>
              <a:rPr lang="en-US" sz="2000" dirty="0" err="1"/>
              <a:t>mediante</a:t>
            </a:r>
            <a:r>
              <a:rPr lang="en-US" sz="2000" dirty="0"/>
              <a:t> l ‘</a:t>
            </a:r>
            <a:r>
              <a:rPr lang="en-US" sz="2000" dirty="0" err="1"/>
              <a:t>operazione</a:t>
            </a:r>
            <a:r>
              <a:rPr lang="en-US" sz="2000" dirty="0"/>
              <a:t> di </a:t>
            </a:r>
            <a:r>
              <a:rPr lang="en-US" sz="2000" dirty="0" err="1"/>
              <a:t>detrendizzazione</a:t>
            </a:r>
            <a:endParaRPr lang="en-US" sz="2000" dirty="0"/>
          </a:p>
          <a:p>
            <a:endParaRPr lang="en-US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EB6C43A1-9FDA-4251-984C-F3E8DA5DBE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0274" y="672891"/>
            <a:ext cx="7349623" cy="5512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14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DFABCEB-EAD3-4139-AA9F-1EE55BFE13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4103" y="1318591"/>
            <a:ext cx="5800929" cy="4220820"/>
          </a:xfrm>
        </p:spPr>
        <p:txBody>
          <a:bodyPr anchor="ctr">
            <a:normAutofit/>
          </a:bodyPr>
          <a:lstStyle/>
          <a:p>
            <a:pPr algn="r"/>
            <a:r>
              <a:rPr lang="it-IT" sz="6600" dirty="0">
                <a:solidFill>
                  <a:schemeClr val="tx2">
                    <a:lumMod val="75000"/>
                  </a:schemeClr>
                </a:solidFill>
              </a:rPr>
              <a:t>Sviluppo del Modello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F285AA5-7835-44CE-9303-E658FCD71ACF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7855048" y="1871831"/>
            <a:ext cx="3084569" cy="3199806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0" tIns="0" rIns="0" bIns="-88872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lang="it-IT" altLang="it-IT" b="1" dirty="0">
                <a:solidFill>
                  <a:schemeClr val="tx2">
                    <a:lumMod val="75000"/>
                  </a:schemeClr>
                </a:solidFill>
                <a:latin typeface="inherit"/>
              </a:rPr>
              <a:t>T</a:t>
            </a:r>
            <a:r>
              <a:rPr kumimoji="0" lang="it-IT" altLang="it-IT" b="1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inherit"/>
              </a:rPr>
              <a:t>raining</a:t>
            </a:r>
            <a:r>
              <a:rPr kumimoji="0" lang="it-IT" altLang="it-IT" b="1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</a:rPr>
              <a:t>: 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</a:rPr>
              <a:t>si considerano i dati del primo anno</a:t>
            </a:r>
            <a:endParaRPr kumimoji="0" lang="it-IT" altLang="it-IT" b="0" i="0" u="none" strike="noStrike" cap="none" normalizeH="0" baseline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31678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5BDD5D1-B0D8-4223-A010-0F4D7E968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6144" y="217647"/>
            <a:ext cx="9675856" cy="1416725"/>
          </a:xfrm>
        </p:spPr>
        <p:txBody>
          <a:bodyPr>
            <a:normAutofit/>
          </a:bodyPr>
          <a:lstStyle/>
          <a:p>
            <a:r>
              <a:rPr lang="it-IT" sz="3600" b="1" dirty="0"/>
              <a:t>MODELLO PERIODICITÁ SETTIMANALE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A367427-6440-4456-B0F2-085EBB2EC8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67902" y="1931589"/>
            <a:ext cx="5856196" cy="365468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it-IT" b="1" i="1" dirty="0" err="1"/>
              <a:t>Phi_settimanale</a:t>
            </a:r>
            <a:r>
              <a:rPr lang="it-IT" b="1" i="1" dirty="0"/>
              <a:t> costituita da 6 armoniche, di periodo 7</a:t>
            </a:r>
          </a:p>
          <a:p>
            <a:pPr marL="0" indent="0" algn="just">
              <a:buNone/>
            </a:pPr>
            <a:endParaRPr lang="it-IT" i="1" dirty="0"/>
          </a:p>
          <a:p>
            <a:pPr marL="0" indent="0" algn="just">
              <a:buNone/>
            </a:pPr>
            <a:endParaRPr lang="it-IT" i="1" dirty="0"/>
          </a:p>
          <a:p>
            <a:pPr algn="just"/>
            <a:endParaRPr lang="it-IT" dirty="0"/>
          </a:p>
          <a:p>
            <a:pPr marL="0" indent="0" algn="just">
              <a:buNone/>
            </a:pPr>
            <a:endParaRPr lang="it-IT" sz="3600" dirty="0">
              <a:latin typeface="+mj-lt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3B208BEB-B3BA-4CED-9CA8-01A1135AAC14}"/>
              </a:ext>
            </a:extLst>
          </p:cNvPr>
          <p:cNvSpPr txBox="1"/>
          <p:nvPr/>
        </p:nvSpPr>
        <p:spPr>
          <a:xfrm>
            <a:off x="4135902" y="5401994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6C40EBFC-FF43-4550-A85D-7E43FB567E8C}"/>
              </a:ext>
            </a:extLst>
          </p:cNvPr>
          <p:cNvSpPr/>
          <p:nvPr/>
        </p:nvSpPr>
        <p:spPr>
          <a:xfrm>
            <a:off x="2128422" y="3396772"/>
            <a:ext cx="886968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Phi_settimanale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= [cos(</a:t>
            </a:r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w_settimanale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giorni_settimana_modello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it-IT" sz="1600" dirty="0">
                <a:solidFill>
                  <a:srgbClr val="0000FF"/>
                </a:solidFill>
                <a:latin typeface="Courier New" panose="02070309020205020404" pitchFamily="49" charset="0"/>
              </a:rPr>
              <a:t>...</a:t>
            </a:r>
            <a:endParaRPr lang="it-IT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	sin(</a:t>
            </a:r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w_settimanale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giorni_settimana_modello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it-IT" sz="1600" dirty="0">
                <a:solidFill>
                  <a:srgbClr val="0000FF"/>
                </a:solidFill>
                <a:latin typeface="Courier New" panose="02070309020205020404" pitchFamily="49" charset="0"/>
              </a:rPr>
              <a:t>...</a:t>
            </a:r>
          </a:p>
          <a:p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	cos(2*</a:t>
            </a:r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w_settimanale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giorni_settimana_modello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it-IT" sz="1600" dirty="0">
                <a:solidFill>
                  <a:srgbClr val="0000FF"/>
                </a:solidFill>
                <a:latin typeface="Courier New" panose="02070309020205020404" pitchFamily="49" charset="0"/>
              </a:rPr>
              <a:t>...</a:t>
            </a:r>
            <a:endParaRPr lang="it-IT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	sin(2*</a:t>
            </a:r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w_settimanale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giorni_settimana_modello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it-IT" sz="1600" dirty="0">
                <a:solidFill>
                  <a:srgbClr val="0000FF"/>
                </a:solidFill>
                <a:latin typeface="Courier New" panose="02070309020205020404" pitchFamily="49" charset="0"/>
              </a:rPr>
              <a:t>...</a:t>
            </a:r>
          </a:p>
          <a:p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	cos(3*</a:t>
            </a:r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w_settimanale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giorni_settimana_modello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it-IT" sz="1600" dirty="0">
                <a:solidFill>
                  <a:srgbClr val="0000FF"/>
                </a:solidFill>
                <a:latin typeface="Courier New" panose="02070309020205020404" pitchFamily="49" charset="0"/>
              </a:rPr>
              <a:t>...</a:t>
            </a:r>
            <a:endParaRPr lang="it-IT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	sin(3*</a:t>
            </a:r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w_settimanale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giorni_settimana_modello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)];</a:t>
            </a:r>
          </a:p>
        </p:txBody>
      </p:sp>
    </p:spTree>
    <p:extLst>
      <p:ext uri="{BB962C8B-B14F-4D97-AF65-F5344CB8AC3E}">
        <p14:creationId xmlns:p14="http://schemas.microsoft.com/office/powerpoint/2010/main" val="3049392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EA935BE5-7E87-427A-BBE6-22FD432CFFEF}"/>
              </a:ext>
            </a:extLst>
          </p:cNvPr>
          <p:cNvSpPr/>
          <p:nvPr/>
        </p:nvSpPr>
        <p:spPr>
          <a:xfrm>
            <a:off x="2920753" y="944632"/>
            <a:ext cx="805735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3600" b="1" dirty="0">
                <a:latin typeface="+mj-lt"/>
              </a:rPr>
              <a:t>MODELLO PERIODICITÁ ANNUALE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F89FA818-2537-40DD-9C21-9B1CAD4A8038}"/>
              </a:ext>
            </a:extLst>
          </p:cNvPr>
          <p:cNvSpPr/>
          <p:nvPr/>
        </p:nvSpPr>
        <p:spPr>
          <a:xfrm>
            <a:off x="2920753" y="1908731"/>
            <a:ext cx="7712368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it-IT" sz="2200" b="1" i="1" dirty="0"/>
              <a:t>Si sono sviluppati 12 modelli annuali, fino 24 armoniche</a:t>
            </a:r>
            <a:endParaRPr lang="it-IT" sz="2200" b="1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3B208BEB-B3BA-4CED-9CA8-01A1135AAC14}"/>
              </a:ext>
            </a:extLst>
          </p:cNvPr>
          <p:cNvSpPr txBox="1"/>
          <p:nvPr/>
        </p:nvSpPr>
        <p:spPr>
          <a:xfrm>
            <a:off x="4135902" y="5401994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377A5B8B-2516-44D5-A963-37FAA3452EDE}"/>
              </a:ext>
            </a:extLst>
          </p:cNvPr>
          <p:cNvSpPr/>
          <p:nvPr/>
        </p:nvSpPr>
        <p:spPr>
          <a:xfrm>
            <a:off x="887767" y="3032115"/>
            <a:ext cx="11122356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Phi_annuale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= [cos(</a:t>
            </a:r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w_annuale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giorni_anno_modello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)sin(</a:t>
            </a:r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w_annuale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giorni_anno_modello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it-IT" sz="1600" dirty="0">
                <a:solidFill>
                  <a:srgbClr val="0000FF"/>
                </a:solidFill>
                <a:latin typeface="Courier New" panose="02070309020205020404" pitchFamily="49" charset="0"/>
              </a:rPr>
              <a:t>...</a:t>
            </a:r>
            <a:r>
              <a:rPr lang="it-IT" sz="1600" dirty="0">
                <a:solidFill>
                  <a:srgbClr val="228B22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cos(2*</a:t>
            </a:r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w_annuale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giorni_anno_modello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)sin(2*</a:t>
            </a:r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w_annuale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giorni_anno_modello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it-IT" sz="1600" dirty="0">
                <a:solidFill>
                  <a:srgbClr val="0000FF"/>
                </a:solidFill>
                <a:latin typeface="Courier New" panose="02070309020205020404" pitchFamily="49" charset="0"/>
              </a:rPr>
              <a:t>...</a:t>
            </a:r>
            <a:r>
              <a:rPr lang="it-IT" sz="1600" dirty="0">
                <a:solidFill>
                  <a:srgbClr val="228B22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cos(3*</a:t>
            </a:r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w_annuale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giorni_anno_modello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 sin(3*</a:t>
            </a:r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w_annuale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giorni_anno_modello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it-IT" sz="1600" dirty="0">
                <a:solidFill>
                  <a:srgbClr val="0000FF"/>
                </a:solidFill>
                <a:latin typeface="Courier New" panose="02070309020205020404" pitchFamily="49" charset="0"/>
              </a:rPr>
              <a:t>...</a:t>
            </a:r>
          </a:p>
          <a:p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cos(4*</a:t>
            </a:r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w_annuale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giorni_anno_modello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 sin(4*</a:t>
            </a:r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w_annuale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giorni_anno_modello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it-IT" sz="1600" dirty="0">
                <a:solidFill>
                  <a:srgbClr val="0000FF"/>
                </a:solidFill>
                <a:latin typeface="Courier New" panose="02070309020205020404" pitchFamily="49" charset="0"/>
              </a:rPr>
              <a:t>...</a:t>
            </a:r>
          </a:p>
          <a:p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cos(5*</a:t>
            </a:r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w_annuale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giorni_anno_modello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 sin(5*</a:t>
            </a:r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w_annuale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giorni_anno_modello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it-IT" sz="1600" dirty="0">
                <a:solidFill>
                  <a:srgbClr val="0000FF"/>
                </a:solidFill>
                <a:latin typeface="Courier New" panose="02070309020205020404" pitchFamily="49" charset="0"/>
              </a:rPr>
              <a:t>...</a:t>
            </a:r>
          </a:p>
          <a:p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cos(6*</a:t>
            </a:r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w_annuale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giorni_anno_modello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 sin(6*</a:t>
            </a:r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w_annuale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giorni_anno_modello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it-IT" sz="1600" dirty="0">
                <a:solidFill>
                  <a:srgbClr val="0000FF"/>
                </a:solidFill>
                <a:latin typeface="Courier New" panose="02070309020205020404" pitchFamily="49" charset="0"/>
              </a:rPr>
              <a:t>...</a:t>
            </a:r>
          </a:p>
          <a:p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cos(7*</a:t>
            </a:r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w_annuale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giorni_anno_modello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 sin(7*</a:t>
            </a:r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w_annuale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giorni_anno_modello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it-IT" sz="1600" dirty="0">
                <a:solidFill>
                  <a:srgbClr val="0000FF"/>
                </a:solidFill>
                <a:latin typeface="Courier New" panose="02070309020205020404" pitchFamily="49" charset="0"/>
              </a:rPr>
              <a:t>...</a:t>
            </a:r>
          </a:p>
          <a:p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cos(8*</a:t>
            </a:r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w_annuale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giorni_anno_modello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 sin(8*</a:t>
            </a:r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w_annuale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giorni_anno_modello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it-IT" sz="1600" dirty="0">
                <a:solidFill>
                  <a:srgbClr val="0000FF"/>
                </a:solidFill>
                <a:latin typeface="Courier New" panose="02070309020205020404" pitchFamily="49" charset="0"/>
              </a:rPr>
              <a:t>...</a:t>
            </a:r>
            <a:r>
              <a:rPr lang="it-IT" sz="1600" dirty="0">
                <a:solidFill>
                  <a:srgbClr val="228B22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cos(9*</a:t>
            </a:r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w_annuale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giorni_anno_modello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 sin(9*</a:t>
            </a:r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w_annuale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giorni_anno_modello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it-IT" sz="1600" dirty="0">
                <a:solidFill>
                  <a:srgbClr val="0000FF"/>
                </a:solidFill>
                <a:latin typeface="Courier New" panose="02070309020205020404" pitchFamily="49" charset="0"/>
              </a:rPr>
              <a:t>...</a:t>
            </a:r>
          </a:p>
          <a:p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cos(10*</a:t>
            </a:r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w_annuale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giorni_anno_modello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 sin(10*</a:t>
            </a:r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w_annuale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giorni_anno_modello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)];</a:t>
            </a:r>
          </a:p>
        </p:txBody>
      </p:sp>
    </p:spTree>
    <p:extLst>
      <p:ext uri="{BB962C8B-B14F-4D97-AF65-F5344CB8AC3E}">
        <p14:creationId xmlns:p14="http://schemas.microsoft.com/office/powerpoint/2010/main" val="431352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DFABCEB-EAD3-4139-AA9F-1EE55BFE13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4103" y="1318591"/>
            <a:ext cx="5800929" cy="4220820"/>
          </a:xfrm>
        </p:spPr>
        <p:txBody>
          <a:bodyPr anchor="ctr">
            <a:normAutofit/>
          </a:bodyPr>
          <a:lstStyle/>
          <a:p>
            <a:pPr algn="r"/>
            <a:r>
              <a:rPr lang="it-IT" sz="6600" dirty="0">
                <a:solidFill>
                  <a:schemeClr val="tx2">
                    <a:lumMod val="75000"/>
                  </a:schemeClr>
                </a:solidFill>
              </a:rPr>
              <a:t>Sviluppo del Modello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F285AA5-7835-44CE-9303-E658FCD71ACF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7855048" y="1871831"/>
            <a:ext cx="3084569" cy="3199806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0" tIns="0" rIns="0" bIns="-88872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lang="it-IT" altLang="it-IT" b="1" dirty="0">
                <a:solidFill>
                  <a:schemeClr val="tx2">
                    <a:lumMod val="75000"/>
                  </a:schemeClr>
                </a:solidFill>
                <a:latin typeface="inherit"/>
              </a:rPr>
              <a:t>Validazione</a:t>
            </a:r>
            <a:r>
              <a:rPr kumimoji="0" lang="it-IT" altLang="it-IT" b="1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</a:rPr>
              <a:t>: 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</a:rPr>
              <a:t>si considerano i dati del secondo anno</a:t>
            </a:r>
            <a:endParaRPr kumimoji="0" lang="it-IT" altLang="it-IT" b="0" i="0" u="none" strike="noStrike" cap="none" normalizeH="0" baseline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77752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9114ED9-E03B-4369-86F9-E94D8039B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Validazione modello additivo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AE76115-F265-41CB-93ED-8B341AA3AB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647321"/>
            <a:ext cx="10820400" cy="4024125"/>
          </a:xfrm>
        </p:spPr>
        <p:txBody>
          <a:bodyPr/>
          <a:lstStyle/>
          <a:p>
            <a:pPr algn="just"/>
            <a:r>
              <a:rPr lang="it-IT" dirty="0"/>
              <a:t>Si è creata una nuova </a:t>
            </a:r>
            <a:r>
              <a:rPr lang="it-IT" dirty="0" err="1"/>
              <a:t>Phi</a:t>
            </a:r>
            <a:r>
              <a:rPr lang="it-IT" dirty="0"/>
              <a:t> di validazione per il modello settimanale, utilizzando i giorni settimanali dei dati di validazione.</a:t>
            </a:r>
          </a:p>
          <a:p>
            <a:pPr algn="just"/>
            <a:r>
              <a:rPr lang="it-IT" dirty="0"/>
              <a:t>Si sono quindi creati 12 modelli finali costituiti dalla somma del </a:t>
            </a:r>
            <a:r>
              <a:rPr lang="it-IT" u="sng" dirty="0"/>
              <a:t>modello di validazione settimanale</a:t>
            </a:r>
            <a:r>
              <a:rPr lang="it-IT" dirty="0"/>
              <a:t> e i modelli annuali creati in fase di addestramento.</a:t>
            </a:r>
          </a:p>
          <a:p>
            <a:pPr algn="just"/>
            <a:r>
              <a:rPr lang="it-IT" dirty="0"/>
              <a:t>Utilizzando i test AIC e </a:t>
            </a:r>
            <a:r>
              <a:rPr lang="it-IT" dirty="0" err="1"/>
              <a:t>Crossvalidazione</a:t>
            </a:r>
            <a:r>
              <a:rPr lang="it-IT" dirty="0"/>
              <a:t> si vedrà il modello migliore.</a:t>
            </a:r>
          </a:p>
        </p:txBody>
      </p:sp>
    </p:spTree>
    <p:extLst>
      <p:ext uri="{BB962C8B-B14F-4D97-AF65-F5344CB8AC3E}">
        <p14:creationId xmlns:p14="http://schemas.microsoft.com/office/powerpoint/2010/main" val="2376375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B5993E2-C02B-4335-ABA5-D8EC465551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0B801A2-5622-4BE8-9AD2-C337A2CD0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8592160-FCF1-434D-AB8C-367B76D4F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it-IT" sz="3600">
                <a:solidFill>
                  <a:srgbClr val="FFFFFF"/>
                </a:solidFill>
              </a:rPr>
              <a:t>Test AIC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AF614F-5BC3-4086-99F5-B87C5847A0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E98759DF-B253-423D-890E-3CFD603280A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7156103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21418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Retrospettivo">
  <a:themeElements>
    <a:clrScheme name="Astro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Retrospettiv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ttiv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798</Words>
  <Application>Microsoft Office PowerPoint</Application>
  <PresentationFormat>Widescreen</PresentationFormat>
  <Paragraphs>91</Paragraphs>
  <Slides>19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19</vt:i4>
      </vt:variant>
    </vt:vector>
  </HeadingPairs>
  <TitlesOfParts>
    <vt:vector size="27" baseType="lpstr">
      <vt:lpstr>Arial</vt:lpstr>
      <vt:lpstr>Calibri</vt:lpstr>
      <vt:lpstr>Calibri Light</vt:lpstr>
      <vt:lpstr>Courier New</vt:lpstr>
      <vt:lpstr>inherit</vt:lpstr>
      <vt:lpstr>Wingdings 2</vt:lpstr>
      <vt:lpstr>HDOfficeLightV0</vt:lpstr>
      <vt:lpstr>Retrospettivo</vt:lpstr>
      <vt:lpstr>Predittore a lungo termine</vt:lpstr>
      <vt:lpstr>Prime osservazioni: plot dei dati</vt:lpstr>
      <vt:lpstr>Detrendizzazione dei Dati</vt:lpstr>
      <vt:lpstr>Sviluppo del Modello</vt:lpstr>
      <vt:lpstr>MODELLO PERIODICITÁ SETTIMANALE</vt:lpstr>
      <vt:lpstr>Presentazione standard di PowerPoint</vt:lpstr>
      <vt:lpstr>Sviluppo del Modello</vt:lpstr>
      <vt:lpstr>Validazione modello additivo</vt:lpstr>
      <vt:lpstr>Test AIC</vt:lpstr>
      <vt:lpstr>Test Crossvalidazione</vt:lpstr>
      <vt:lpstr>Considerazioni Test:</vt:lpstr>
      <vt:lpstr>Plot 3D dati di validazione</vt:lpstr>
      <vt:lpstr>Superficie Modello Finale</vt:lpstr>
      <vt:lpstr>Sviluppo del Modello</vt:lpstr>
      <vt:lpstr>Istogramma degli errori</vt:lpstr>
      <vt:lpstr>Plot dell’epsilon</vt:lpstr>
      <vt:lpstr>Problema delle festività</vt:lpstr>
      <vt:lpstr>Funzione finale</vt:lpstr>
      <vt:lpstr>Funzione finale: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Predittore a lungo termine</dc:title>
  <dc:creator>simone ghiazzi</dc:creator>
  <cp:lastModifiedBy>simone ghiazzi</cp:lastModifiedBy>
  <cp:revision>2</cp:revision>
  <dcterms:created xsi:type="dcterms:W3CDTF">2019-05-09T21:36:04Z</dcterms:created>
  <dcterms:modified xsi:type="dcterms:W3CDTF">2019-05-09T21:44:07Z</dcterms:modified>
</cp:coreProperties>
</file>