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  <a:endParaRPr lang="en-US" sz="2400" b="1" i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</a:t>
            </a:r>
            <a:r>
              <a:rPr lang="it-IT" sz="1500" dirty="0" err="1">
                <a:solidFill>
                  <a:srgbClr val="FFFFFF"/>
                </a:solidFill>
              </a:rPr>
              <a:t>festivià</a:t>
            </a:r>
            <a:r>
              <a:rPr lang="it-IT" sz="1500" dirty="0">
                <a:solidFill>
                  <a:srgbClr val="FFFFFF"/>
                </a:solidFill>
              </a:rPr>
              <a:t> (natale e ferragosto)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</a:rPr>
              <a:t>SSR = 1.186772448087091e+03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E4D5A-1499-4D4D-AA57-5FB26E3C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" r="1034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</a:t>
            </a:r>
          </a:p>
          <a:p>
            <a:pPr marL="0" indent="0">
              <a:buNone/>
            </a:pPr>
            <a:r>
              <a:rPr lang="it-IT" dirty="0"/>
              <a:t>   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r>
              <a:rPr lang="it-IT" dirty="0"/>
              <a:t>Il dato di previsione viene letto dalla matrice con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712144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pertanto</a:t>
            </a:r>
            <a:r>
              <a:rPr lang="en-US" dirty="0">
                <a:solidFill>
                  <a:srgbClr val="FFFFFF"/>
                </a:solidFill>
              </a:rPr>
              <a:t> per lo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847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luca colombo</cp:lastModifiedBy>
  <cp:revision>8</cp:revision>
  <dcterms:created xsi:type="dcterms:W3CDTF">2019-05-09T21:36:04Z</dcterms:created>
  <dcterms:modified xsi:type="dcterms:W3CDTF">2019-05-10T15:08:20Z</dcterms:modified>
</cp:coreProperties>
</file>