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6">
                <a:lumMod val="0"/>
                <a:lumOff val="100000"/>
              </a:schemeClr>
            </a:gs>
            <a:gs pos="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proFIlo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4" y="643467"/>
            <a:ext cx="3847523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Per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questo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abbiamo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calcolato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MSE= 3.836955832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RMSE</a:t>
            </a:r>
            <a:r>
              <a:rPr lang="en-US" sz="2400" cap="all" spc="200">
                <a:solidFill>
                  <a:schemeClr val="tx2"/>
                </a:solidFill>
                <a:latin typeface="+mj-lt"/>
              </a:rPr>
              <a:t>= 1.958814904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308489"/>
            <a:ext cx="3084844" cy="1120384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428873"/>
            <a:ext cx="3084844" cy="5140794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festività (natale e ferragosto, che hanno una data fissa)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 = 1.186772448087091e+03</a:t>
            </a:r>
            <a:endParaRPr lang="it-IT" sz="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inoltre calcolato nuovamente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sua radice Root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 migliorano: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MSE = 3.251431364622168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= 1.803172583149535</a:t>
            </a:r>
          </a:p>
          <a:p>
            <a:pPr marL="0" indent="0">
              <a:buNone/>
            </a:pPr>
            <a:endParaRPr lang="it-IT" sz="1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F595A9F-1995-433B-BA14-B5D99E0E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15" y="419100"/>
            <a:ext cx="8026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726"/>
            <a:ext cx="10058400" cy="1450757"/>
          </a:xfrm>
        </p:spPr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144"/>
            <a:ext cx="11345662" cy="4023360"/>
          </a:xfrm>
        </p:spPr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endParaRPr lang="it-IT" dirty="0"/>
          </a:p>
          <a:p>
            <a:r>
              <a:rPr lang="it-IT" dirty="0"/>
              <a:t>Il dato di previsione viene letto dalla matrice utilizzando gli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189608"/>
            <a:ext cx="3084844" cy="162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settimanale</a:t>
            </a:r>
            <a:r>
              <a:rPr lang="en-US" dirty="0">
                <a:solidFill>
                  <a:srgbClr val="FFFFFF"/>
                </a:solidFill>
              </a:rPr>
              <a:t>. Per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motivo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 </a:t>
            </a:r>
            <a:r>
              <a:rPr lang="en-US" dirty="0" err="1">
                <a:solidFill>
                  <a:srgbClr val="FFFFFF"/>
                </a:solidFill>
              </a:rPr>
              <a:t>nello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896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18</cp:revision>
  <dcterms:created xsi:type="dcterms:W3CDTF">2019-05-09T21:36:04Z</dcterms:created>
  <dcterms:modified xsi:type="dcterms:W3CDTF">2019-05-17T09:58:18Z</dcterms:modified>
</cp:coreProperties>
</file>