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6"/>
  </p:notesMasterIdLst>
  <p:sldIdLst>
    <p:sldId id="257" r:id="rId2"/>
    <p:sldId id="268" r:id="rId3"/>
    <p:sldId id="258" r:id="rId4"/>
    <p:sldId id="259" r:id="rId5"/>
    <p:sldId id="260" r:id="rId6"/>
    <p:sldId id="261" r:id="rId7"/>
    <p:sldId id="262" r:id="rId8"/>
    <p:sldId id="270" r:id="rId9"/>
    <p:sldId id="269" r:id="rId10"/>
    <p:sldId id="263" r:id="rId11"/>
    <p:sldId id="267" r:id="rId12"/>
    <p:sldId id="264" r:id="rId13"/>
    <p:sldId id="266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canu Stefan" userId="faa40a2a078498e3" providerId="LiveId" clId="{0C681EDD-6F6B-4FFC-B291-25969013E0FE}"/>
    <pc:docChg chg="undo redo custSel addSld delSld modSld sldOrd addSection delSection">
      <pc:chgData name="Mocanu Stefan" userId="faa40a2a078498e3" providerId="LiveId" clId="{0C681EDD-6F6B-4FFC-B291-25969013E0FE}" dt="2022-05-16T14:03:04.517" v="463" actId="20577"/>
      <pc:docMkLst>
        <pc:docMk/>
      </pc:docMkLst>
      <pc:sldChg chg="modSp mod">
        <pc:chgData name="Mocanu Stefan" userId="faa40a2a078498e3" providerId="LiveId" clId="{0C681EDD-6F6B-4FFC-B291-25969013E0FE}" dt="2022-05-16T14:02:45.332" v="462" actId="1076"/>
        <pc:sldMkLst>
          <pc:docMk/>
          <pc:sldMk cId="1710338232" sldId="258"/>
        </pc:sldMkLst>
        <pc:spChg chg="mod">
          <ac:chgData name="Mocanu Stefan" userId="faa40a2a078498e3" providerId="LiveId" clId="{0C681EDD-6F6B-4FFC-B291-25969013E0FE}" dt="2022-05-16T14:02:45.332" v="462" actId="1076"/>
          <ac:spMkLst>
            <pc:docMk/>
            <pc:sldMk cId="1710338232" sldId="258"/>
            <ac:spMk id="3" creationId="{00A0B4DF-7D89-C791-2599-EFA17073FF89}"/>
          </ac:spMkLst>
        </pc:spChg>
      </pc:sldChg>
      <pc:sldChg chg="modSp mod">
        <pc:chgData name="Mocanu Stefan" userId="faa40a2a078498e3" providerId="LiveId" clId="{0C681EDD-6F6B-4FFC-B291-25969013E0FE}" dt="2022-05-16T13:56:37.374" v="395" actId="1076"/>
        <pc:sldMkLst>
          <pc:docMk/>
          <pc:sldMk cId="4082439469" sldId="259"/>
        </pc:sldMkLst>
        <pc:spChg chg="mod">
          <ac:chgData name="Mocanu Stefan" userId="faa40a2a078498e3" providerId="LiveId" clId="{0C681EDD-6F6B-4FFC-B291-25969013E0FE}" dt="2022-05-16T13:56:34.719" v="394" actId="14100"/>
          <ac:spMkLst>
            <pc:docMk/>
            <pc:sldMk cId="4082439469" sldId="259"/>
            <ac:spMk id="3" creationId="{9B2C3DDC-F048-73DF-6528-A0637D5B5A48}"/>
          </ac:spMkLst>
        </pc:spChg>
        <pc:picChg chg="mod">
          <ac:chgData name="Mocanu Stefan" userId="faa40a2a078498e3" providerId="LiveId" clId="{0C681EDD-6F6B-4FFC-B291-25969013E0FE}" dt="2022-05-16T13:56:37.374" v="395" actId="1076"/>
          <ac:picMkLst>
            <pc:docMk/>
            <pc:sldMk cId="4082439469" sldId="259"/>
            <ac:picMk id="5" creationId="{8D6515AE-D64C-24E0-D964-411B1F1A3885}"/>
          </ac:picMkLst>
        </pc:picChg>
      </pc:sldChg>
      <pc:sldChg chg="modSp mod">
        <pc:chgData name="Mocanu Stefan" userId="faa40a2a078498e3" providerId="LiveId" clId="{0C681EDD-6F6B-4FFC-B291-25969013E0FE}" dt="2022-05-16T13:57:34.021" v="424" actId="1076"/>
        <pc:sldMkLst>
          <pc:docMk/>
          <pc:sldMk cId="4253798032" sldId="260"/>
        </pc:sldMkLst>
        <pc:spChg chg="mod">
          <ac:chgData name="Mocanu Stefan" userId="faa40a2a078498e3" providerId="LiveId" clId="{0C681EDD-6F6B-4FFC-B291-25969013E0FE}" dt="2022-05-16T13:57:32.141" v="423" actId="1076"/>
          <ac:spMkLst>
            <pc:docMk/>
            <pc:sldMk cId="4253798032" sldId="260"/>
            <ac:spMk id="3" creationId="{7659E1B4-5C29-667C-9380-FC339DFE6BE3}"/>
          </ac:spMkLst>
        </pc:spChg>
        <pc:picChg chg="mod">
          <ac:chgData name="Mocanu Stefan" userId="faa40a2a078498e3" providerId="LiveId" clId="{0C681EDD-6F6B-4FFC-B291-25969013E0FE}" dt="2022-05-16T13:57:34.021" v="424" actId="1076"/>
          <ac:picMkLst>
            <pc:docMk/>
            <pc:sldMk cId="4253798032" sldId="260"/>
            <ac:picMk id="5" creationId="{C4A2B5C0-D364-F026-EA57-04542D5CF2DB}"/>
          </ac:picMkLst>
        </pc:picChg>
      </pc:sldChg>
      <pc:sldChg chg="addSp modSp mod">
        <pc:chgData name="Mocanu Stefan" userId="faa40a2a078498e3" providerId="LiveId" clId="{0C681EDD-6F6B-4FFC-B291-25969013E0FE}" dt="2022-05-16T13:37:33.134" v="42" actId="20577"/>
        <pc:sldMkLst>
          <pc:docMk/>
          <pc:sldMk cId="3074954213" sldId="261"/>
        </pc:sldMkLst>
        <pc:spChg chg="mod">
          <ac:chgData name="Mocanu Stefan" userId="faa40a2a078498e3" providerId="LiveId" clId="{0C681EDD-6F6B-4FFC-B291-25969013E0FE}" dt="2022-05-16T13:37:33.134" v="42" actId="20577"/>
          <ac:spMkLst>
            <pc:docMk/>
            <pc:sldMk cId="3074954213" sldId="261"/>
            <ac:spMk id="3" creationId="{C21C087A-73F4-E7FB-90B4-024649183E92}"/>
          </ac:spMkLst>
        </pc:spChg>
        <pc:picChg chg="add mod">
          <ac:chgData name="Mocanu Stefan" userId="faa40a2a078498e3" providerId="LiveId" clId="{0C681EDD-6F6B-4FFC-B291-25969013E0FE}" dt="2022-05-16T13:37:12.935" v="31" actId="1076"/>
          <ac:picMkLst>
            <pc:docMk/>
            <pc:sldMk cId="3074954213" sldId="261"/>
            <ac:picMk id="4" creationId="{0F1167D7-4152-AB4B-10E5-F9376B7B9826}"/>
          </ac:picMkLst>
        </pc:picChg>
      </pc:sldChg>
      <pc:sldChg chg="addSp delSp modSp new mod ord">
        <pc:chgData name="Mocanu Stefan" userId="faa40a2a078498e3" providerId="LiveId" clId="{0C681EDD-6F6B-4FFC-B291-25969013E0FE}" dt="2022-05-16T13:41:17.361" v="101"/>
        <pc:sldMkLst>
          <pc:docMk/>
          <pc:sldMk cId="3728984339" sldId="262"/>
        </pc:sldMkLst>
        <pc:spChg chg="del mod">
          <ac:chgData name="Mocanu Stefan" userId="faa40a2a078498e3" providerId="LiveId" clId="{0C681EDD-6F6B-4FFC-B291-25969013E0FE}" dt="2022-05-16T13:38:53.878" v="47" actId="478"/>
          <ac:spMkLst>
            <pc:docMk/>
            <pc:sldMk cId="3728984339" sldId="262"/>
            <ac:spMk id="2" creationId="{C4F56C88-F8C8-B161-6FF5-9C32733E0C27}"/>
          </ac:spMkLst>
        </pc:spChg>
        <pc:spChg chg="mod">
          <ac:chgData name="Mocanu Stefan" userId="faa40a2a078498e3" providerId="LiveId" clId="{0C681EDD-6F6B-4FFC-B291-25969013E0FE}" dt="2022-05-16T13:40:45.632" v="97" actId="20577"/>
          <ac:spMkLst>
            <pc:docMk/>
            <pc:sldMk cId="3728984339" sldId="262"/>
            <ac:spMk id="3" creationId="{D5F63303-E092-350D-6825-FE9DDB6BD2D3}"/>
          </ac:spMkLst>
        </pc:spChg>
        <pc:picChg chg="add mod">
          <ac:chgData name="Mocanu Stefan" userId="faa40a2a078498e3" providerId="LiveId" clId="{0C681EDD-6F6B-4FFC-B291-25969013E0FE}" dt="2022-05-16T13:39:36.123" v="61" actId="1076"/>
          <ac:picMkLst>
            <pc:docMk/>
            <pc:sldMk cId="3728984339" sldId="262"/>
            <ac:picMk id="5" creationId="{CAF71C31-B4D6-8992-D9E1-7D32EA32A469}"/>
          </ac:picMkLst>
        </pc:picChg>
        <pc:picChg chg="add del">
          <ac:chgData name="Mocanu Stefan" userId="faa40a2a078498e3" providerId="LiveId" clId="{0C681EDD-6F6B-4FFC-B291-25969013E0FE}" dt="2022-05-16T13:39:57.275" v="77" actId="22"/>
          <ac:picMkLst>
            <pc:docMk/>
            <pc:sldMk cId="3728984339" sldId="262"/>
            <ac:picMk id="7" creationId="{E7544FA9-132F-89EF-4BC1-9AC09DA1E7E8}"/>
          </ac:picMkLst>
        </pc:picChg>
      </pc:sldChg>
      <pc:sldChg chg="addSp modSp new mod">
        <pc:chgData name="Mocanu Stefan" userId="faa40a2a078498e3" providerId="LiveId" clId="{0C681EDD-6F6B-4FFC-B291-25969013E0FE}" dt="2022-05-16T13:43:53.672" v="209" actId="20577"/>
        <pc:sldMkLst>
          <pc:docMk/>
          <pc:sldMk cId="3135796588" sldId="263"/>
        </pc:sldMkLst>
        <pc:spChg chg="mod">
          <ac:chgData name="Mocanu Stefan" userId="faa40a2a078498e3" providerId="LiveId" clId="{0C681EDD-6F6B-4FFC-B291-25969013E0FE}" dt="2022-05-16T13:42:13.662" v="105"/>
          <ac:spMkLst>
            <pc:docMk/>
            <pc:sldMk cId="3135796588" sldId="263"/>
            <ac:spMk id="2" creationId="{FDE06291-7F2D-2707-204C-525042CE0537}"/>
          </ac:spMkLst>
        </pc:spChg>
        <pc:spChg chg="mod">
          <ac:chgData name="Mocanu Stefan" userId="faa40a2a078498e3" providerId="LiveId" clId="{0C681EDD-6F6B-4FFC-B291-25969013E0FE}" dt="2022-05-16T13:43:53.672" v="209" actId="20577"/>
          <ac:spMkLst>
            <pc:docMk/>
            <pc:sldMk cId="3135796588" sldId="263"/>
            <ac:spMk id="3" creationId="{2E85DFDE-D098-1603-9E96-6AB2A5AF2D1C}"/>
          </ac:spMkLst>
        </pc:spChg>
        <pc:picChg chg="add mod">
          <ac:chgData name="Mocanu Stefan" userId="faa40a2a078498e3" providerId="LiveId" clId="{0C681EDD-6F6B-4FFC-B291-25969013E0FE}" dt="2022-05-16T13:43:18.212" v="111" actId="1076"/>
          <ac:picMkLst>
            <pc:docMk/>
            <pc:sldMk cId="3135796588" sldId="263"/>
            <ac:picMk id="5" creationId="{B60D05FC-267C-5717-15F6-864E420D5A09}"/>
          </ac:picMkLst>
        </pc:picChg>
      </pc:sldChg>
      <pc:sldChg chg="addSp delSp modSp new mod">
        <pc:chgData name="Mocanu Stefan" userId="faa40a2a078498e3" providerId="LiveId" clId="{0C681EDD-6F6B-4FFC-B291-25969013E0FE}" dt="2022-05-16T13:51:25.735" v="301" actId="14100"/>
        <pc:sldMkLst>
          <pc:docMk/>
          <pc:sldMk cId="230053792" sldId="264"/>
        </pc:sldMkLst>
        <pc:spChg chg="del mod">
          <ac:chgData name="Mocanu Stefan" userId="faa40a2a078498e3" providerId="LiveId" clId="{0C681EDD-6F6B-4FFC-B291-25969013E0FE}" dt="2022-05-16T13:44:45.683" v="214" actId="478"/>
          <ac:spMkLst>
            <pc:docMk/>
            <pc:sldMk cId="230053792" sldId="264"/>
            <ac:spMk id="2" creationId="{6C418AE0-FAD6-6B41-C2E5-F8AA7D3E39B5}"/>
          </ac:spMkLst>
        </pc:spChg>
        <pc:spChg chg="mod">
          <ac:chgData name="Mocanu Stefan" userId="faa40a2a078498e3" providerId="LiveId" clId="{0C681EDD-6F6B-4FFC-B291-25969013E0FE}" dt="2022-05-16T13:51:25.735" v="301" actId="14100"/>
          <ac:spMkLst>
            <pc:docMk/>
            <pc:sldMk cId="230053792" sldId="264"/>
            <ac:spMk id="3" creationId="{61F47B0E-B520-DED9-3F08-AA80B4E7AC1A}"/>
          </ac:spMkLst>
        </pc:spChg>
        <pc:spChg chg="add mod">
          <ac:chgData name="Mocanu Stefan" userId="faa40a2a078498e3" providerId="LiveId" clId="{0C681EDD-6F6B-4FFC-B291-25969013E0FE}" dt="2022-05-16T13:51:16.326" v="297"/>
          <ac:spMkLst>
            <pc:docMk/>
            <pc:sldMk cId="230053792" sldId="264"/>
            <ac:spMk id="4" creationId="{AE0993BC-B13C-5465-42EA-9104093A88FD}"/>
          </ac:spMkLst>
        </pc:spChg>
      </pc:sldChg>
      <pc:sldChg chg="delSp modSp new del mod">
        <pc:chgData name="Mocanu Stefan" userId="faa40a2a078498e3" providerId="LiveId" clId="{0C681EDD-6F6B-4FFC-B291-25969013E0FE}" dt="2022-05-16T13:49:34.526" v="267" actId="47"/>
        <pc:sldMkLst>
          <pc:docMk/>
          <pc:sldMk cId="1019549422" sldId="265"/>
        </pc:sldMkLst>
        <pc:spChg chg="del mod">
          <ac:chgData name="Mocanu Stefan" userId="faa40a2a078498e3" providerId="LiveId" clId="{0C681EDD-6F6B-4FFC-B291-25969013E0FE}" dt="2022-05-16T13:46:33.596" v="231" actId="478"/>
          <ac:spMkLst>
            <pc:docMk/>
            <pc:sldMk cId="1019549422" sldId="265"/>
            <ac:spMk id="2" creationId="{EFADFA60-5E51-8DEA-3186-AE564B8360A2}"/>
          </ac:spMkLst>
        </pc:spChg>
        <pc:spChg chg="mod">
          <ac:chgData name="Mocanu Stefan" userId="faa40a2a078498e3" providerId="LiveId" clId="{0C681EDD-6F6B-4FFC-B291-25969013E0FE}" dt="2022-05-16T13:47:22.725" v="245" actId="21"/>
          <ac:spMkLst>
            <pc:docMk/>
            <pc:sldMk cId="1019549422" sldId="265"/>
            <ac:spMk id="3" creationId="{68F6086E-23F1-7E86-AB67-C93230D72648}"/>
          </ac:spMkLst>
        </pc:spChg>
      </pc:sldChg>
      <pc:sldChg chg="modSp new mod">
        <pc:chgData name="Mocanu Stefan" userId="faa40a2a078498e3" providerId="LiveId" clId="{0C681EDD-6F6B-4FFC-B291-25969013E0FE}" dt="2022-05-16T13:56:01.001" v="381" actId="5793"/>
        <pc:sldMkLst>
          <pc:docMk/>
          <pc:sldMk cId="861715541" sldId="266"/>
        </pc:sldMkLst>
        <pc:spChg chg="mod">
          <ac:chgData name="Mocanu Stefan" userId="faa40a2a078498e3" providerId="LiveId" clId="{0C681EDD-6F6B-4FFC-B291-25969013E0FE}" dt="2022-05-16T13:51:50.062" v="308" actId="1076"/>
          <ac:spMkLst>
            <pc:docMk/>
            <pc:sldMk cId="861715541" sldId="266"/>
            <ac:spMk id="2" creationId="{6D53766E-CD06-9E79-D2DD-4CA9E5942419}"/>
          </ac:spMkLst>
        </pc:spChg>
        <pc:spChg chg="mod">
          <ac:chgData name="Mocanu Stefan" userId="faa40a2a078498e3" providerId="LiveId" clId="{0C681EDD-6F6B-4FFC-B291-25969013E0FE}" dt="2022-05-16T13:56:01.001" v="381" actId="5793"/>
          <ac:spMkLst>
            <pc:docMk/>
            <pc:sldMk cId="861715541" sldId="266"/>
            <ac:spMk id="3" creationId="{72716CDF-5DE0-81A8-B32D-243340719BC1}"/>
          </ac:spMkLst>
        </pc:spChg>
      </pc:sldChg>
      <pc:sldChg chg="delSp modSp new mod ord">
        <pc:chgData name="Mocanu Stefan" userId="faa40a2a078498e3" providerId="LiveId" clId="{0C681EDD-6F6B-4FFC-B291-25969013E0FE}" dt="2022-05-16T13:53:53.152" v="325" actId="20577"/>
        <pc:sldMkLst>
          <pc:docMk/>
          <pc:sldMk cId="3782873221" sldId="267"/>
        </pc:sldMkLst>
        <pc:spChg chg="del">
          <ac:chgData name="Mocanu Stefan" userId="faa40a2a078498e3" providerId="LiveId" clId="{0C681EDD-6F6B-4FFC-B291-25969013E0FE}" dt="2022-05-16T13:50:34.830" v="287" actId="478"/>
          <ac:spMkLst>
            <pc:docMk/>
            <pc:sldMk cId="3782873221" sldId="267"/>
            <ac:spMk id="2" creationId="{9CDEEC0F-326F-6EF0-9CB4-CCC473CF3D45}"/>
          </ac:spMkLst>
        </pc:spChg>
        <pc:spChg chg="mod">
          <ac:chgData name="Mocanu Stefan" userId="faa40a2a078498e3" providerId="LiveId" clId="{0C681EDD-6F6B-4FFC-B291-25969013E0FE}" dt="2022-05-16T13:53:53.152" v="325" actId="20577"/>
          <ac:spMkLst>
            <pc:docMk/>
            <pc:sldMk cId="3782873221" sldId="267"/>
            <ac:spMk id="3" creationId="{BF5E8134-E779-D4E2-3B4F-61801057F6FB}"/>
          </ac:spMkLst>
        </pc:spChg>
      </pc:sldChg>
      <pc:sldChg chg="modSp new mod ord">
        <pc:chgData name="Mocanu Stefan" userId="faa40a2a078498e3" providerId="LiveId" clId="{0C681EDD-6F6B-4FFC-B291-25969013E0FE}" dt="2022-05-16T14:03:04.517" v="463" actId="20577"/>
        <pc:sldMkLst>
          <pc:docMk/>
          <pc:sldMk cId="3966458348" sldId="268"/>
        </pc:sldMkLst>
        <pc:spChg chg="mod">
          <ac:chgData name="Mocanu Stefan" userId="faa40a2a078498e3" providerId="LiveId" clId="{0C681EDD-6F6B-4FFC-B291-25969013E0FE}" dt="2022-05-16T14:01:55.095" v="447" actId="20577"/>
          <ac:spMkLst>
            <pc:docMk/>
            <pc:sldMk cId="3966458348" sldId="268"/>
            <ac:spMk id="2" creationId="{3F6970BC-818B-337B-8833-E1CFEB45289C}"/>
          </ac:spMkLst>
        </pc:spChg>
        <pc:spChg chg="mod">
          <ac:chgData name="Mocanu Stefan" userId="faa40a2a078498e3" providerId="LiveId" clId="{0C681EDD-6F6B-4FFC-B291-25969013E0FE}" dt="2022-05-16T14:03:04.517" v="463" actId="20577"/>
          <ac:spMkLst>
            <pc:docMk/>
            <pc:sldMk cId="3966458348" sldId="268"/>
            <ac:spMk id="3" creationId="{A2FF3DE0-E020-660E-B369-FC98291B665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F91CA-C185-4E85-8973-59BCCC94BADC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9C982-2C83-4349-A56F-4B55791EA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848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9C982-2C83-4349-A56F-4B55791EA02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951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7048-44C9-43F9-A5C0-40F068F316C4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54DD-2B10-4AFD-B5ED-E106308C71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87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7048-44C9-43F9-A5C0-40F068F316C4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54DD-2B10-4AFD-B5ED-E106308C71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27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7048-44C9-43F9-A5C0-40F068F316C4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54DD-2B10-4AFD-B5ED-E106308C71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276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7048-44C9-43F9-A5C0-40F068F316C4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54DD-2B10-4AFD-B5ED-E106308C7198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2928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7048-44C9-43F9-A5C0-40F068F316C4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54DD-2B10-4AFD-B5ED-E106308C71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520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7048-44C9-43F9-A5C0-40F068F316C4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54DD-2B10-4AFD-B5ED-E106308C71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592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7048-44C9-43F9-A5C0-40F068F316C4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54DD-2B10-4AFD-B5ED-E106308C71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758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7048-44C9-43F9-A5C0-40F068F316C4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54DD-2B10-4AFD-B5ED-E106308C71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311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7048-44C9-43F9-A5C0-40F068F316C4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54DD-2B10-4AFD-B5ED-E106308C71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136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7048-44C9-43F9-A5C0-40F068F316C4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54DD-2B10-4AFD-B5ED-E106308C71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62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7048-44C9-43F9-A5C0-40F068F316C4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54DD-2B10-4AFD-B5ED-E106308C71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64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7048-44C9-43F9-A5C0-40F068F316C4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54DD-2B10-4AFD-B5ED-E106308C71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80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7048-44C9-43F9-A5C0-40F068F316C4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54DD-2B10-4AFD-B5ED-E106308C71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38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7048-44C9-43F9-A5C0-40F068F316C4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54DD-2B10-4AFD-B5ED-E106308C71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06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7048-44C9-43F9-A5C0-40F068F316C4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54DD-2B10-4AFD-B5ED-E106308C71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9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7048-44C9-43F9-A5C0-40F068F316C4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54DD-2B10-4AFD-B5ED-E106308C71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888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7048-44C9-43F9-A5C0-40F068F316C4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54DD-2B10-4AFD-B5ED-E106308C71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76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79A7048-44C9-43F9-A5C0-40F068F316C4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554DD-2B10-4AFD-B5ED-E106308C71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6905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DAtp_jgGrO12vY0E9iAq41u_cMZE1qLO?usp=sharing" TargetMode="External"/><Relationship Id="rId2" Type="http://schemas.openxmlformats.org/officeDocument/2006/relationships/hyperlink" Target="http://bias.csr.unibo.it/fvc2002/download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4528F-044B-6ADE-16D4-571F8D00A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6867" y="1358283"/>
            <a:ext cx="8818265" cy="1014274"/>
          </a:xfrm>
        </p:spPr>
        <p:txBody>
          <a:bodyPr>
            <a:normAutofit fontScale="90000"/>
          </a:bodyPr>
          <a:lstStyle/>
          <a:p>
            <a:r>
              <a:rPr lang="en-US" sz="3200" i="0" dirty="0">
                <a:effectLst/>
                <a:latin typeface="Arial" panose="020B0604020202020204" pitchFamily="34" charset="0"/>
              </a:rPr>
              <a:t>Fingerprint liveness detection using gradient-based texture features</a:t>
            </a:r>
            <a:endParaRPr lang="en-GB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6D8A2-8981-CD18-4621-F1C05EC39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6917" y="3053918"/>
            <a:ext cx="4887568" cy="3207798"/>
          </a:xfrm>
        </p:spPr>
        <p:txBody>
          <a:bodyPr>
            <a:normAutofit/>
          </a:bodyPr>
          <a:lstStyle/>
          <a:p>
            <a:r>
              <a:rPr lang="en-US" sz="2400" dirty="0"/>
              <a:t>Std. sg. </a:t>
            </a:r>
            <a:r>
              <a:rPr lang="en-US" sz="2400" dirty="0" err="1"/>
              <a:t>Coratu</a:t>
            </a:r>
            <a:r>
              <a:rPr lang="en-US" sz="2400" dirty="0"/>
              <a:t> Luca</a:t>
            </a:r>
          </a:p>
          <a:p>
            <a:r>
              <a:rPr lang="en-US" sz="2400" dirty="0"/>
              <a:t>Std. sg. Mocanu Stefan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41694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06291-7F2D-2707-204C-525042CE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Vulnerabilitatea sistemelor biometrice bazate pe amprente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5DFDE-D098-1603-9E96-6AB2A5AF2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248"/>
            <a:ext cx="12192000" cy="5004752"/>
          </a:xfrm>
        </p:spPr>
        <p:txBody>
          <a:bodyPr/>
          <a:lstStyle/>
          <a:p>
            <a:r>
              <a:rPr lang="en-GB" dirty="0" err="1"/>
              <a:t>Informaţia</a:t>
            </a:r>
            <a:r>
              <a:rPr lang="en-GB" dirty="0"/>
              <a:t> </a:t>
            </a:r>
            <a:r>
              <a:rPr lang="en-GB" dirty="0" err="1"/>
              <a:t>biometrică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achiziţionată</a:t>
            </a:r>
            <a:r>
              <a:rPr lang="en-GB" dirty="0"/>
              <a:t>, </a:t>
            </a:r>
            <a:r>
              <a:rPr lang="en-GB" dirty="0" err="1"/>
              <a:t>procesată</a:t>
            </a:r>
            <a:r>
              <a:rPr lang="en-GB" dirty="0"/>
              <a:t>, </a:t>
            </a:r>
            <a:r>
              <a:rPr lang="en-GB" dirty="0" err="1"/>
              <a:t>transmisă</a:t>
            </a:r>
            <a:r>
              <a:rPr lang="en-GB" dirty="0"/>
              <a:t> </a:t>
            </a:r>
            <a:r>
              <a:rPr lang="en-GB" dirty="0" err="1"/>
              <a:t>prin</a:t>
            </a:r>
            <a:r>
              <a:rPr lang="en-GB" dirty="0"/>
              <a:t> </a:t>
            </a:r>
            <a:r>
              <a:rPr lang="en-GB" dirty="0" err="1"/>
              <a:t>canale</a:t>
            </a:r>
            <a:r>
              <a:rPr lang="en-GB" dirty="0"/>
              <a:t> de </a:t>
            </a:r>
            <a:r>
              <a:rPr lang="en-GB" dirty="0" err="1"/>
              <a:t>comunicare</a:t>
            </a:r>
            <a:r>
              <a:rPr lang="en-GB" dirty="0"/>
              <a:t>, </a:t>
            </a:r>
            <a:r>
              <a:rPr lang="en-GB" dirty="0" err="1"/>
              <a:t>stocată</a:t>
            </a:r>
            <a:r>
              <a:rPr lang="en-GB" dirty="0"/>
              <a:t> </a:t>
            </a:r>
            <a:r>
              <a:rPr lang="en-GB" dirty="0" err="1"/>
              <a:t>şi</a:t>
            </a:r>
            <a:r>
              <a:rPr lang="en-GB" dirty="0"/>
              <a:t> </a:t>
            </a:r>
            <a:r>
              <a:rPr lang="en-GB" dirty="0" err="1"/>
              <a:t>extrasă</a:t>
            </a:r>
            <a:r>
              <a:rPr lang="en-GB" dirty="0"/>
              <a:t>. </a:t>
            </a:r>
            <a:r>
              <a:rPr lang="en-GB" dirty="0" err="1"/>
              <a:t>Acestea</a:t>
            </a:r>
            <a:r>
              <a:rPr lang="en-GB" dirty="0"/>
              <a:t> </a:t>
            </a:r>
            <a:r>
              <a:rPr lang="en-GB" dirty="0" err="1"/>
              <a:t>reprezintă</a:t>
            </a:r>
            <a:r>
              <a:rPr lang="en-GB" dirty="0"/>
              <a:t> </a:t>
            </a:r>
            <a:r>
              <a:rPr lang="en-GB" dirty="0" err="1"/>
              <a:t>operaţii</a:t>
            </a:r>
            <a:r>
              <a:rPr lang="en-GB" dirty="0"/>
              <a:t> </a:t>
            </a:r>
            <a:r>
              <a:rPr lang="en-GB" dirty="0" err="1"/>
              <a:t>normale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cadrul</a:t>
            </a:r>
            <a:r>
              <a:rPr lang="en-GB" dirty="0"/>
              <a:t> </a:t>
            </a:r>
            <a:r>
              <a:rPr lang="en-GB" dirty="0" err="1"/>
              <a:t>unui</a:t>
            </a:r>
            <a:r>
              <a:rPr lang="en-GB" dirty="0"/>
              <a:t> </a:t>
            </a:r>
            <a:r>
              <a:rPr lang="en-GB" dirty="0" err="1"/>
              <a:t>sistem</a:t>
            </a:r>
            <a:r>
              <a:rPr lang="en-GB" dirty="0"/>
              <a:t> biometric. La </a:t>
            </a:r>
            <a:r>
              <a:rPr lang="en-GB" dirty="0" err="1"/>
              <a:t>nivelul</a:t>
            </a:r>
            <a:r>
              <a:rPr lang="en-GB" dirty="0"/>
              <a:t> </a:t>
            </a:r>
            <a:r>
              <a:rPr lang="en-GB" dirty="0" err="1"/>
              <a:t>achiziţiei</a:t>
            </a:r>
            <a:r>
              <a:rPr lang="en-GB" dirty="0"/>
              <a:t>, </a:t>
            </a:r>
            <a:r>
              <a:rPr lang="en-GB" dirty="0" err="1"/>
              <a:t>trebuie</a:t>
            </a:r>
            <a:r>
              <a:rPr lang="en-GB" dirty="0"/>
              <a:t> </a:t>
            </a:r>
            <a:r>
              <a:rPr lang="en-GB" dirty="0" err="1"/>
              <a:t>să</a:t>
            </a:r>
            <a:r>
              <a:rPr lang="en-GB" dirty="0"/>
              <a:t> se </a:t>
            </a:r>
            <a:r>
              <a:rPr lang="en-GB" dirty="0" err="1"/>
              <a:t>asigure</a:t>
            </a:r>
            <a:r>
              <a:rPr lang="en-GB" dirty="0"/>
              <a:t> </a:t>
            </a:r>
            <a:r>
              <a:rPr lang="en-GB" dirty="0" err="1"/>
              <a:t>că</a:t>
            </a:r>
            <a:r>
              <a:rPr lang="en-GB" dirty="0"/>
              <a:t> </a:t>
            </a:r>
            <a:r>
              <a:rPr lang="en-GB" dirty="0" err="1"/>
              <a:t>informaţia</a:t>
            </a:r>
            <a:r>
              <a:rPr lang="en-GB" dirty="0"/>
              <a:t> </a:t>
            </a:r>
            <a:r>
              <a:rPr lang="en-GB" dirty="0" err="1"/>
              <a:t>biometrică</a:t>
            </a:r>
            <a:r>
              <a:rPr lang="en-GB" dirty="0"/>
              <a:t> </a:t>
            </a:r>
            <a:r>
              <a:rPr lang="en-GB" dirty="0" err="1"/>
              <a:t>provine</a:t>
            </a:r>
            <a:r>
              <a:rPr lang="en-GB" dirty="0"/>
              <a:t> de la o </a:t>
            </a:r>
            <a:r>
              <a:rPr lang="en-GB" dirty="0" err="1"/>
              <a:t>fiinţă</a:t>
            </a:r>
            <a:r>
              <a:rPr lang="en-GB" dirty="0"/>
              <a:t> vie </a:t>
            </a:r>
            <a:r>
              <a:rPr lang="en-GB" dirty="0" err="1"/>
              <a:t>şi</a:t>
            </a:r>
            <a:r>
              <a:rPr lang="en-GB" dirty="0"/>
              <a:t> </a:t>
            </a:r>
            <a:r>
              <a:rPr lang="en-GB" dirty="0" err="1"/>
              <a:t>că</a:t>
            </a:r>
            <a:r>
              <a:rPr lang="en-GB" dirty="0"/>
              <a:t> nu a </a:t>
            </a:r>
            <a:r>
              <a:rPr lang="en-GB" dirty="0" err="1"/>
              <a:t>fost</a:t>
            </a:r>
            <a:r>
              <a:rPr lang="en-GB" dirty="0"/>
              <a:t> </a:t>
            </a:r>
            <a:r>
              <a:rPr lang="en-GB" dirty="0" err="1"/>
              <a:t>alterată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nici</a:t>
            </a:r>
            <a:r>
              <a:rPr lang="en-GB" dirty="0"/>
              <a:t> un mod.</a:t>
            </a:r>
          </a:p>
          <a:p>
            <a:r>
              <a:rPr lang="en-GB" dirty="0"/>
              <a:t> </a:t>
            </a:r>
            <a:r>
              <a:rPr lang="en-GB" dirty="0" err="1"/>
              <a:t>Când</a:t>
            </a:r>
            <a:r>
              <a:rPr lang="en-GB" dirty="0"/>
              <a:t> </a:t>
            </a:r>
            <a:r>
              <a:rPr lang="en-GB" dirty="0" err="1"/>
              <a:t>informaţia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transmisă</a:t>
            </a:r>
            <a:r>
              <a:rPr lang="en-GB" dirty="0"/>
              <a:t> </a:t>
            </a:r>
            <a:r>
              <a:rPr lang="en-GB" dirty="0" err="1"/>
              <a:t>prin</a:t>
            </a:r>
            <a:r>
              <a:rPr lang="en-GB" dirty="0"/>
              <a:t> </a:t>
            </a:r>
            <a:r>
              <a:rPr lang="en-GB" dirty="0" err="1"/>
              <a:t>canalele</a:t>
            </a:r>
            <a:r>
              <a:rPr lang="en-GB" dirty="0"/>
              <a:t> de </a:t>
            </a:r>
            <a:r>
              <a:rPr lang="en-GB" dirty="0" err="1"/>
              <a:t>comunicare</a:t>
            </a:r>
            <a:r>
              <a:rPr lang="en-GB" dirty="0"/>
              <a:t> </a:t>
            </a:r>
            <a:r>
              <a:rPr lang="en-GB" dirty="0" err="1"/>
              <a:t>trebuie</a:t>
            </a:r>
            <a:r>
              <a:rPr lang="en-GB" dirty="0"/>
              <a:t> </a:t>
            </a:r>
            <a:r>
              <a:rPr lang="en-GB" dirty="0" err="1"/>
              <a:t>să</a:t>
            </a:r>
            <a:r>
              <a:rPr lang="en-GB" dirty="0"/>
              <a:t> se </a:t>
            </a:r>
            <a:r>
              <a:rPr lang="en-GB" dirty="0" err="1"/>
              <a:t>asigure</a:t>
            </a:r>
            <a:r>
              <a:rPr lang="en-GB" dirty="0"/>
              <a:t> </a:t>
            </a:r>
            <a:r>
              <a:rPr lang="en-GB" dirty="0" err="1"/>
              <a:t>că</a:t>
            </a:r>
            <a:r>
              <a:rPr lang="en-GB" dirty="0"/>
              <a:t> </a:t>
            </a:r>
            <a:r>
              <a:rPr lang="en-GB" dirty="0" err="1"/>
              <a:t>informaţia</a:t>
            </a:r>
            <a:r>
              <a:rPr lang="en-GB" dirty="0"/>
              <a:t> nu </a:t>
            </a:r>
            <a:r>
              <a:rPr lang="en-GB" dirty="0" err="1"/>
              <a:t>poate</a:t>
            </a:r>
            <a:r>
              <a:rPr lang="en-GB" dirty="0"/>
              <a:t> fi </a:t>
            </a:r>
            <a:r>
              <a:rPr lang="en-GB" dirty="0" err="1"/>
              <a:t>accesată</a:t>
            </a:r>
            <a:r>
              <a:rPr lang="en-GB" dirty="0"/>
              <a:t> </a:t>
            </a:r>
            <a:r>
              <a:rPr lang="en-GB" dirty="0" err="1"/>
              <a:t>decât</a:t>
            </a:r>
            <a:r>
              <a:rPr lang="en-GB" dirty="0"/>
              <a:t> de </a:t>
            </a:r>
            <a:r>
              <a:rPr lang="en-GB" dirty="0" err="1"/>
              <a:t>către</a:t>
            </a:r>
            <a:r>
              <a:rPr lang="en-GB" dirty="0"/>
              <a:t> </a:t>
            </a:r>
            <a:r>
              <a:rPr lang="en-GB" dirty="0" err="1"/>
              <a:t>modulul</a:t>
            </a:r>
            <a:r>
              <a:rPr lang="en-GB" dirty="0"/>
              <a:t> </a:t>
            </a:r>
            <a:r>
              <a:rPr lang="en-GB" dirty="0" err="1"/>
              <a:t>căruia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-a </a:t>
            </a:r>
            <a:r>
              <a:rPr lang="en-GB" dirty="0" err="1"/>
              <a:t>fost</a:t>
            </a:r>
            <a:r>
              <a:rPr lang="en-GB" dirty="0"/>
              <a:t> </a:t>
            </a:r>
            <a:r>
              <a:rPr lang="en-GB" dirty="0" err="1"/>
              <a:t>destinată</a:t>
            </a:r>
            <a:r>
              <a:rPr lang="en-GB" dirty="0"/>
              <a:t>. De </a:t>
            </a:r>
            <a:r>
              <a:rPr lang="en-GB" dirty="0" err="1"/>
              <a:t>asemenea</a:t>
            </a:r>
            <a:r>
              <a:rPr lang="en-GB" dirty="0"/>
              <a:t>, </a:t>
            </a:r>
            <a:r>
              <a:rPr lang="en-GB" dirty="0" err="1"/>
              <a:t>modulul</a:t>
            </a:r>
            <a:r>
              <a:rPr lang="en-GB" dirty="0"/>
              <a:t> </a:t>
            </a:r>
            <a:r>
              <a:rPr lang="en-GB" dirty="0" err="1"/>
              <a:t>trebuie</a:t>
            </a:r>
            <a:r>
              <a:rPr lang="en-GB" dirty="0"/>
              <a:t> </a:t>
            </a:r>
            <a:r>
              <a:rPr lang="en-GB" dirty="0" err="1"/>
              <a:t>să</a:t>
            </a:r>
            <a:r>
              <a:rPr lang="en-GB" dirty="0"/>
              <a:t> se </a:t>
            </a:r>
            <a:r>
              <a:rPr lang="en-GB" dirty="0" err="1"/>
              <a:t>asigure</a:t>
            </a:r>
            <a:r>
              <a:rPr lang="en-GB" dirty="0"/>
              <a:t> </a:t>
            </a:r>
            <a:r>
              <a:rPr lang="en-GB" dirty="0" err="1"/>
              <a:t>că</a:t>
            </a:r>
            <a:r>
              <a:rPr lang="en-GB" dirty="0"/>
              <a:t> </a:t>
            </a:r>
            <a:r>
              <a:rPr lang="en-GB" dirty="0" err="1"/>
              <a:t>informaţia</a:t>
            </a:r>
            <a:r>
              <a:rPr lang="en-GB" dirty="0"/>
              <a:t> </a:t>
            </a:r>
            <a:r>
              <a:rPr lang="en-GB" dirty="0" err="1"/>
              <a:t>recepţionată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-a </a:t>
            </a:r>
            <a:r>
              <a:rPr lang="en-GB" dirty="0" err="1"/>
              <a:t>fost</a:t>
            </a:r>
            <a:r>
              <a:rPr lang="en-GB" dirty="0"/>
              <a:t> </a:t>
            </a:r>
            <a:r>
              <a:rPr lang="en-GB" dirty="0" err="1"/>
              <a:t>transmisă</a:t>
            </a:r>
            <a:r>
              <a:rPr lang="en-GB" dirty="0"/>
              <a:t> de </a:t>
            </a:r>
            <a:r>
              <a:rPr lang="en-GB" dirty="0" err="1"/>
              <a:t>către</a:t>
            </a:r>
            <a:r>
              <a:rPr lang="en-GB" dirty="0"/>
              <a:t> </a:t>
            </a:r>
            <a:r>
              <a:rPr lang="en-GB" dirty="0" err="1"/>
              <a:t>modulul</a:t>
            </a:r>
            <a:r>
              <a:rPr lang="en-GB" dirty="0"/>
              <a:t> </a:t>
            </a:r>
            <a:r>
              <a:rPr lang="en-GB" dirty="0" err="1"/>
              <a:t>corect</a:t>
            </a:r>
            <a:r>
              <a:rPr lang="en-GB" dirty="0"/>
              <a:t> </a:t>
            </a:r>
            <a:r>
              <a:rPr lang="en-GB" dirty="0" err="1"/>
              <a:t>şi</a:t>
            </a:r>
            <a:r>
              <a:rPr lang="en-GB" dirty="0"/>
              <a:t> nu de </a:t>
            </a:r>
            <a:r>
              <a:rPr lang="en-GB" dirty="0" err="1"/>
              <a:t>către</a:t>
            </a:r>
            <a:r>
              <a:rPr lang="en-GB" dirty="0"/>
              <a:t> un impostor </a:t>
            </a:r>
            <a:r>
              <a:rPr lang="en-GB" dirty="0" err="1"/>
              <a:t>şi</a:t>
            </a:r>
            <a:r>
              <a:rPr lang="en-GB" dirty="0"/>
              <a:t> </a:t>
            </a:r>
            <a:r>
              <a:rPr lang="en-GB" dirty="0" err="1"/>
              <a:t>că</a:t>
            </a:r>
            <a:r>
              <a:rPr lang="en-GB" dirty="0"/>
              <a:t> nu a </a:t>
            </a:r>
            <a:r>
              <a:rPr lang="en-GB" dirty="0" err="1"/>
              <a:t>fost</a:t>
            </a:r>
            <a:r>
              <a:rPr lang="en-GB" dirty="0"/>
              <a:t> </a:t>
            </a:r>
            <a:r>
              <a:rPr lang="en-GB" dirty="0" err="1"/>
              <a:t>modificată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timpul</a:t>
            </a:r>
            <a:r>
              <a:rPr lang="en-GB" dirty="0"/>
              <a:t> </a:t>
            </a:r>
            <a:r>
              <a:rPr lang="en-GB" dirty="0" err="1"/>
              <a:t>transmisiei</a:t>
            </a:r>
            <a:r>
              <a:rPr lang="en-GB" dirty="0"/>
              <a:t>. </a:t>
            </a:r>
          </a:p>
          <a:p>
            <a:pPr marL="3657600" lvl="8" indent="0">
              <a:buNone/>
            </a:pPr>
            <a:r>
              <a:rPr lang="en-GB" dirty="0"/>
              <a:t>                                                  </a:t>
            </a:r>
          </a:p>
          <a:p>
            <a:pPr marL="3657600" lvl="8" indent="0">
              <a:buNone/>
            </a:pPr>
            <a:r>
              <a:rPr lang="en-GB" dirty="0"/>
              <a:t>					</a:t>
            </a:r>
          </a:p>
          <a:p>
            <a:pPr marL="3657600" lvl="8" indent="0">
              <a:buNone/>
            </a:pPr>
            <a:endParaRPr lang="en-GB" dirty="0"/>
          </a:p>
          <a:p>
            <a:pPr marL="3657600" lvl="8" indent="0">
              <a:buNone/>
            </a:pPr>
            <a:r>
              <a:rPr lang="en-GB" dirty="0"/>
              <a:t>					   </a:t>
            </a:r>
            <a:r>
              <a:rPr lang="en-GB" dirty="0" err="1"/>
              <a:t>Puncte</a:t>
            </a:r>
            <a:r>
              <a:rPr lang="en-GB" dirty="0"/>
              <a:t> de </a:t>
            </a:r>
            <a:r>
              <a:rPr lang="en-GB" dirty="0" err="1"/>
              <a:t>vulnerabilitate</a:t>
            </a:r>
            <a:r>
              <a:rPr lang="en-GB" dirty="0"/>
              <a:t> </a:t>
            </a:r>
            <a:r>
              <a:rPr lang="en-GB" dirty="0" err="1"/>
              <a:t>prezente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cadrul</a:t>
            </a:r>
            <a:r>
              <a:rPr lang="en-GB" dirty="0"/>
              <a:t> </a:t>
            </a:r>
            <a:r>
              <a:rPr lang="en-GB" dirty="0" err="1"/>
              <a:t>unui</a:t>
            </a:r>
            <a:r>
              <a:rPr lang="en-GB" dirty="0"/>
              <a:t> </a:t>
            </a:r>
            <a:r>
              <a:rPr lang="en-GB" dirty="0" err="1"/>
              <a:t>sistem</a:t>
            </a:r>
            <a:r>
              <a:rPr lang="en-GB" dirty="0"/>
              <a:t> biometric.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0D05FC-267C-5717-15F6-864E420D5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83" y="4469747"/>
            <a:ext cx="5630061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96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E8134-E779-D4E2-3B4F-61801057F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857999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Şabloanele</a:t>
            </a:r>
            <a:r>
              <a:rPr lang="en-GB" dirty="0"/>
              <a:t> </a:t>
            </a:r>
            <a:r>
              <a:rPr lang="en-GB" dirty="0" err="1"/>
              <a:t>biometrice</a:t>
            </a:r>
            <a:r>
              <a:rPr lang="en-GB" dirty="0"/>
              <a:t> sunt </a:t>
            </a:r>
            <a:r>
              <a:rPr lang="en-GB" dirty="0" err="1"/>
              <a:t>stocate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baza</a:t>
            </a:r>
            <a:r>
              <a:rPr lang="en-GB" dirty="0"/>
              <a:t> de date, care la </a:t>
            </a:r>
            <a:r>
              <a:rPr lang="en-GB" dirty="0" err="1"/>
              <a:t>rândul</a:t>
            </a:r>
            <a:r>
              <a:rPr lang="en-GB" dirty="0"/>
              <a:t> </a:t>
            </a:r>
            <a:r>
              <a:rPr lang="en-GB" dirty="0" err="1"/>
              <a:t>ei</a:t>
            </a:r>
            <a:r>
              <a:rPr lang="en-GB" dirty="0"/>
              <a:t> </a:t>
            </a:r>
            <a:r>
              <a:rPr lang="en-GB" dirty="0" err="1"/>
              <a:t>trebuie</a:t>
            </a:r>
            <a:r>
              <a:rPr lang="en-GB" dirty="0"/>
              <a:t> </a:t>
            </a:r>
            <a:r>
              <a:rPr lang="en-GB" b="1" dirty="0" err="1"/>
              <a:t>securizată</a:t>
            </a:r>
            <a:r>
              <a:rPr lang="en-GB" dirty="0"/>
              <a:t> </a:t>
            </a:r>
            <a:r>
              <a:rPr lang="en-GB" dirty="0" err="1"/>
              <a:t>împotriva</a:t>
            </a:r>
            <a:r>
              <a:rPr lang="en-GB" dirty="0"/>
              <a:t> </a:t>
            </a:r>
            <a:r>
              <a:rPr lang="en-GB" dirty="0" err="1"/>
              <a:t>atacurilor</a:t>
            </a:r>
            <a:r>
              <a:rPr lang="en-GB" dirty="0"/>
              <a:t>. </a:t>
            </a:r>
            <a:r>
              <a:rPr lang="en-GB" dirty="0" err="1"/>
              <a:t>Acţiuni</a:t>
            </a:r>
            <a:r>
              <a:rPr lang="en-GB" dirty="0"/>
              <a:t> </a:t>
            </a:r>
            <a:r>
              <a:rPr lang="en-GB" dirty="0" err="1"/>
              <a:t>neautorizate</a:t>
            </a:r>
            <a:r>
              <a:rPr lang="en-GB" dirty="0"/>
              <a:t> </a:t>
            </a:r>
            <a:r>
              <a:rPr lang="en-GB" dirty="0" err="1"/>
              <a:t>asupra</a:t>
            </a:r>
            <a:r>
              <a:rPr lang="en-GB" dirty="0"/>
              <a:t> </a:t>
            </a:r>
            <a:r>
              <a:rPr lang="en-GB" dirty="0" err="1"/>
              <a:t>şabloanelor</a:t>
            </a:r>
            <a:r>
              <a:rPr lang="en-GB" dirty="0"/>
              <a:t> </a:t>
            </a:r>
            <a:r>
              <a:rPr lang="en-GB" dirty="0" err="1"/>
              <a:t>biometrice</a:t>
            </a:r>
            <a:r>
              <a:rPr lang="en-GB" dirty="0"/>
              <a:t> </a:t>
            </a:r>
            <a:r>
              <a:rPr lang="en-GB" dirty="0" err="1"/>
              <a:t>stocate</a:t>
            </a:r>
            <a:r>
              <a:rPr lang="en-GB" dirty="0"/>
              <a:t>, cum </a:t>
            </a:r>
            <a:r>
              <a:rPr lang="en-GB" dirty="0" err="1"/>
              <a:t>ar</a:t>
            </a:r>
            <a:r>
              <a:rPr lang="en-GB" dirty="0"/>
              <a:t> fi </a:t>
            </a:r>
            <a:r>
              <a:rPr lang="en-GB" dirty="0" err="1"/>
              <a:t>inserţii</a:t>
            </a:r>
            <a:r>
              <a:rPr lang="en-GB" dirty="0"/>
              <a:t>, </a:t>
            </a:r>
            <a:r>
              <a:rPr lang="en-GB" dirty="0" err="1"/>
              <a:t>alterări</a:t>
            </a:r>
            <a:r>
              <a:rPr lang="en-GB" dirty="0"/>
              <a:t>, </a:t>
            </a:r>
            <a:r>
              <a:rPr lang="en-GB" dirty="0" err="1"/>
              <a:t>extrageri</a:t>
            </a:r>
            <a:r>
              <a:rPr lang="en-GB" dirty="0"/>
              <a:t> </a:t>
            </a:r>
            <a:r>
              <a:rPr lang="en-GB" dirty="0" err="1"/>
              <a:t>sau</a:t>
            </a:r>
            <a:r>
              <a:rPr lang="en-GB" dirty="0"/>
              <a:t> </a:t>
            </a:r>
            <a:r>
              <a:rPr lang="en-GB" dirty="0" err="1"/>
              <a:t>ştergeri</a:t>
            </a:r>
            <a:r>
              <a:rPr lang="en-GB" dirty="0"/>
              <a:t>, pot </a:t>
            </a:r>
            <a:r>
              <a:rPr lang="en-GB" dirty="0" err="1"/>
              <a:t>compromite</a:t>
            </a:r>
            <a:r>
              <a:rPr lang="en-GB" dirty="0"/>
              <a:t> </a:t>
            </a:r>
            <a:r>
              <a:rPr lang="en-GB" dirty="0" err="1"/>
              <a:t>securitatea</a:t>
            </a:r>
            <a:r>
              <a:rPr lang="en-GB" dirty="0"/>
              <a:t> </a:t>
            </a:r>
            <a:r>
              <a:rPr lang="en-GB" dirty="0" err="1"/>
              <a:t>sistemului</a:t>
            </a:r>
            <a:r>
              <a:rPr lang="en-GB" dirty="0"/>
              <a:t>.</a:t>
            </a:r>
          </a:p>
          <a:p>
            <a:r>
              <a:rPr lang="en-GB" dirty="0"/>
              <a:t> </a:t>
            </a:r>
            <a:r>
              <a:rPr lang="en-GB" dirty="0" err="1"/>
              <a:t>Dacă</a:t>
            </a:r>
            <a:r>
              <a:rPr lang="en-GB" dirty="0"/>
              <a:t> </a:t>
            </a:r>
            <a:r>
              <a:rPr lang="en-GB" dirty="0" err="1"/>
              <a:t>sistemul</a:t>
            </a:r>
            <a:r>
              <a:rPr lang="en-GB" dirty="0"/>
              <a:t> biometric </a:t>
            </a:r>
            <a:r>
              <a:rPr lang="en-GB" dirty="0" err="1"/>
              <a:t>interacţionează</a:t>
            </a:r>
            <a:r>
              <a:rPr lang="en-GB" dirty="0"/>
              <a:t> cu </a:t>
            </a:r>
            <a:r>
              <a:rPr lang="en-GB" dirty="0" err="1"/>
              <a:t>alte</a:t>
            </a:r>
            <a:r>
              <a:rPr lang="en-GB" dirty="0"/>
              <a:t> </a:t>
            </a:r>
            <a:r>
              <a:rPr lang="en-GB" dirty="0" err="1"/>
              <a:t>sisteme</a:t>
            </a:r>
            <a:r>
              <a:rPr lang="en-GB" dirty="0"/>
              <a:t> </a:t>
            </a:r>
            <a:r>
              <a:rPr lang="en-GB" dirty="0" err="1"/>
              <a:t>sau</a:t>
            </a:r>
            <a:r>
              <a:rPr lang="en-GB" dirty="0"/>
              <a:t> </a:t>
            </a:r>
            <a:r>
              <a:rPr lang="en-GB" dirty="0" err="1"/>
              <a:t>subsisteme</a:t>
            </a:r>
            <a:r>
              <a:rPr lang="en-GB" dirty="0"/>
              <a:t>, </a:t>
            </a:r>
            <a:r>
              <a:rPr lang="en-GB" b="1" dirty="0" err="1"/>
              <a:t>securitatea</a:t>
            </a:r>
            <a:r>
              <a:rPr lang="en-GB" b="1" dirty="0"/>
              <a:t> </a:t>
            </a:r>
            <a:r>
              <a:rPr lang="en-GB" b="1" dirty="0" err="1"/>
              <a:t>lui</a:t>
            </a:r>
            <a:r>
              <a:rPr lang="en-GB" b="1" dirty="0"/>
              <a:t> </a:t>
            </a:r>
            <a:r>
              <a:rPr lang="en-GB" b="1" dirty="0" err="1"/>
              <a:t>va</a:t>
            </a:r>
            <a:r>
              <a:rPr lang="en-GB" b="1" dirty="0"/>
              <a:t> fi </a:t>
            </a:r>
            <a:r>
              <a:rPr lang="en-GB" b="1" dirty="0" err="1"/>
              <a:t>influienţată</a:t>
            </a:r>
            <a:r>
              <a:rPr lang="en-GB" b="1" dirty="0"/>
              <a:t> de </a:t>
            </a:r>
            <a:r>
              <a:rPr lang="en-GB" b="1" dirty="0" err="1"/>
              <a:t>securitatea</a:t>
            </a:r>
            <a:r>
              <a:rPr lang="en-GB" b="1" dirty="0"/>
              <a:t> </a:t>
            </a:r>
            <a:r>
              <a:rPr lang="en-GB" b="1" dirty="0" err="1"/>
              <a:t>subsistemelor</a:t>
            </a:r>
            <a:r>
              <a:rPr lang="en-GB" dirty="0"/>
              <a:t>. </a:t>
            </a:r>
            <a:r>
              <a:rPr lang="en-GB" dirty="0" err="1"/>
              <a:t>Sistemele</a:t>
            </a:r>
            <a:r>
              <a:rPr lang="en-GB" dirty="0"/>
              <a:t> </a:t>
            </a:r>
            <a:r>
              <a:rPr lang="en-GB" dirty="0" err="1"/>
              <a:t>biometrice</a:t>
            </a:r>
            <a:r>
              <a:rPr lang="en-GB" dirty="0"/>
              <a:t> sunt </a:t>
            </a:r>
            <a:r>
              <a:rPr lang="en-GB" dirty="0" err="1"/>
              <a:t>vulnerabile</a:t>
            </a:r>
            <a:r>
              <a:rPr lang="en-GB" dirty="0"/>
              <a:t> la </a:t>
            </a:r>
            <a:r>
              <a:rPr lang="en-GB" dirty="0" err="1"/>
              <a:t>atacuri</a:t>
            </a:r>
            <a:r>
              <a:rPr lang="en-GB" dirty="0"/>
              <a:t> </a:t>
            </a:r>
            <a:r>
              <a:rPr lang="en-GB" dirty="0" err="1"/>
              <a:t>externe</a:t>
            </a:r>
            <a:r>
              <a:rPr lang="en-GB" dirty="0"/>
              <a:t> </a:t>
            </a:r>
            <a:r>
              <a:rPr lang="en-GB" dirty="0" err="1"/>
              <a:t>ce</a:t>
            </a:r>
            <a:r>
              <a:rPr lang="en-GB" dirty="0"/>
              <a:t> le pot </a:t>
            </a:r>
            <a:r>
              <a:rPr lang="en-GB" dirty="0" err="1"/>
              <a:t>micşora</a:t>
            </a:r>
            <a:r>
              <a:rPr lang="en-GB" dirty="0"/>
              <a:t> </a:t>
            </a:r>
            <a:r>
              <a:rPr lang="en-GB" dirty="0" err="1"/>
              <a:t>nivelul</a:t>
            </a:r>
            <a:r>
              <a:rPr lang="en-GB" dirty="0"/>
              <a:t> de </a:t>
            </a:r>
            <a:r>
              <a:rPr lang="en-GB" dirty="0" err="1"/>
              <a:t>securitate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 err="1"/>
              <a:t>Acestea</a:t>
            </a:r>
            <a:r>
              <a:rPr lang="en-GB" dirty="0"/>
              <a:t> pot fi </a:t>
            </a:r>
            <a:r>
              <a:rPr lang="en-GB" dirty="0" err="1"/>
              <a:t>împărţite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două</a:t>
            </a:r>
            <a:r>
              <a:rPr lang="en-GB" dirty="0"/>
              <a:t> </a:t>
            </a:r>
            <a:r>
              <a:rPr lang="en-GB" dirty="0" err="1"/>
              <a:t>grupuri</a:t>
            </a:r>
            <a:r>
              <a:rPr lang="en-GB" dirty="0"/>
              <a:t> (</a:t>
            </a:r>
            <a:r>
              <a:rPr lang="en-GB" dirty="0" err="1"/>
              <a:t>Ratha</a:t>
            </a:r>
            <a:r>
              <a:rPr lang="en-GB" dirty="0"/>
              <a:t>, Connell and </a:t>
            </a:r>
            <a:r>
              <a:rPr lang="en-GB" dirty="0" err="1"/>
              <a:t>Bolle</a:t>
            </a:r>
            <a:r>
              <a:rPr lang="en-GB" dirty="0"/>
              <a:t>, 2001b):</a:t>
            </a:r>
          </a:p>
          <a:p>
            <a:pPr lvl="1"/>
            <a:r>
              <a:rPr lang="en-GB" dirty="0" err="1"/>
              <a:t>Atacuri</a:t>
            </a:r>
            <a:r>
              <a:rPr lang="en-GB" dirty="0"/>
              <a:t> </a:t>
            </a:r>
            <a:r>
              <a:rPr lang="en-GB" dirty="0" err="1"/>
              <a:t>directe</a:t>
            </a:r>
            <a:endParaRPr lang="en-GB" dirty="0"/>
          </a:p>
          <a:p>
            <a:pPr lvl="1"/>
            <a:r>
              <a:rPr lang="en-GB" dirty="0" err="1"/>
              <a:t>Atacuri</a:t>
            </a:r>
            <a:r>
              <a:rPr lang="en-GB" dirty="0"/>
              <a:t> </a:t>
            </a:r>
            <a:r>
              <a:rPr lang="en-GB" dirty="0" err="1"/>
              <a:t>indirecte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2873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47B0E-B520-DED9-3F08-AA80B4E7A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38182"/>
            <a:ext cx="12351798" cy="5304451"/>
          </a:xfrm>
        </p:spPr>
        <p:txBody>
          <a:bodyPr>
            <a:normAutofit/>
          </a:bodyPr>
          <a:lstStyle/>
          <a:p>
            <a:r>
              <a:rPr lang="en-GB" dirty="0"/>
              <a:t>La </a:t>
            </a:r>
            <a:r>
              <a:rPr lang="en-GB" dirty="0" err="1"/>
              <a:t>nivel</a:t>
            </a:r>
            <a:r>
              <a:rPr lang="en-GB" dirty="0"/>
              <a:t> de </a:t>
            </a:r>
            <a:r>
              <a:rPr lang="en-GB" dirty="0" err="1"/>
              <a:t>senzor</a:t>
            </a:r>
            <a:r>
              <a:rPr lang="en-GB" dirty="0"/>
              <a:t>; </a:t>
            </a:r>
            <a:r>
              <a:rPr lang="en-GB" dirty="0" err="1"/>
              <a:t>impostorul</a:t>
            </a:r>
            <a:r>
              <a:rPr lang="en-GB" dirty="0"/>
              <a:t> nu are </a:t>
            </a:r>
            <a:r>
              <a:rPr lang="en-GB" dirty="0" err="1"/>
              <a:t>nevoie</a:t>
            </a:r>
            <a:r>
              <a:rPr lang="en-GB" dirty="0"/>
              <a:t> de </a:t>
            </a:r>
            <a:r>
              <a:rPr lang="en-GB" dirty="0" err="1"/>
              <a:t>cunoştinţe</a:t>
            </a:r>
            <a:r>
              <a:rPr lang="en-GB" dirty="0"/>
              <a:t> </a:t>
            </a:r>
            <a:r>
              <a:rPr lang="en-GB" dirty="0" err="1"/>
              <a:t>specifice</a:t>
            </a:r>
            <a:r>
              <a:rPr lang="en-GB" dirty="0"/>
              <a:t> </a:t>
            </a:r>
            <a:r>
              <a:rPr lang="en-GB" dirty="0" err="1"/>
              <a:t>sistemului</a:t>
            </a:r>
            <a:r>
              <a:rPr lang="en-GB" dirty="0"/>
              <a:t> de </a:t>
            </a:r>
            <a:r>
              <a:rPr lang="en-GB" dirty="0" err="1"/>
              <a:t>operare</a:t>
            </a:r>
            <a:r>
              <a:rPr lang="en-GB" dirty="0"/>
              <a:t> (</a:t>
            </a:r>
            <a:r>
              <a:rPr lang="en-GB" dirty="0" err="1"/>
              <a:t>algoritmul</a:t>
            </a:r>
            <a:r>
              <a:rPr lang="en-GB" dirty="0"/>
              <a:t> </a:t>
            </a:r>
            <a:r>
              <a:rPr lang="en-GB" dirty="0" err="1"/>
              <a:t>folosit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potrivire</a:t>
            </a:r>
            <a:r>
              <a:rPr lang="en-GB" dirty="0"/>
              <a:t>, </a:t>
            </a:r>
            <a:r>
              <a:rPr lang="en-GB" dirty="0" err="1"/>
              <a:t>metoda</a:t>
            </a:r>
            <a:r>
              <a:rPr lang="en-GB" dirty="0"/>
              <a:t> de </a:t>
            </a:r>
            <a:r>
              <a:rPr lang="en-GB" dirty="0" err="1"/>
              <a:t>extragere</a:t>
            </a:r>
            <a:r>
              <a:rPr lang="en-GB" dirty="0"/>
              <a:t> a </a:t>
            </a:r>
            <a:r>
              <a:rPr lang="en-GB" dirty="0" err="1"/>
              <a:t>trăsăturilor</a:t>
            </a:r>
            <a:r>
              <a:rPr lang="en-GB" dirty="0"/>
              <a:t>, etc.). Un </a:t>
            </a:r>
            <a:r>
              <a:rPr lang="en-GB" dirty="0" err="1"/>
              <a:t>astfel</a:t>
            </a:r>
            <a:r>
              <a:rPr lang="en-GB" dirty="0"/>
              <a:t> de </a:t>
            </a:r>
            <a:r>
              <a:rPr lang="en-GB" dirty="0" err="1"/>
              <a:t>atac</a:t>
            </a:r>
            <a:r>
              <a:rPr lang="en-GB" dirty="0"/>
              <a:t> </a:t>
            </a:r>
            <a:r>
              <a:rPr lang="en-GB" dirty="0" err="1"/>
              <a:t>asupra</a:t>
            </a:r>
            <a:r>
              <a:rPr lang="en-GB" dirty="0"/>
              <a:t> </a:t>
            </a:r>
            <a:r>
              <a:rPr lang="en-GB" dirty="0" err="1"/>
              <a:t>sistemului</a:t>
            </a:r>
            <a:r>
              <a:rPr lang="en-GB" dirty="0"/>
              <a:t> biometric </a:t>
            </a:r>
            <a:r>
              <a:rPr lang="en-GB" dirty="0" err="1"/>
              <a:t>poate</a:t>
            </a:r>
            <a:r>
              <a:rPr lang="en-GB" dirty="0"/>
              <a:t> </a:t>
            </a:r>
            <a:r>
              <a:rPr lang="en-GB" dirty="0" err="1"/>
              <a:t>avea</a:t>
            </a:r>
            <a:r>
              <a:rPr lang="en-GB" dirty="0"/>
              <a:t> ca scop </a:t>
            </a:r>
            <a:r>
              <a:rPr lang="en-GB" dirty="0" err="1"/>
              <a:t>adoptarea</a:t>
            </a:r>
            <a:r>
              <a:rPr lang="en-GB" dirty="0"/>
              <a:t> </a:t>
            </a:r>
            <a:r>
              <a:rPr lang="en-GB" dirty="0" err="1"/>
              <a:t>identităţii</a:t>
            </a:r>
            <a:r>
              <a:rPr lang="en-GB" dirty="0"/>
              <a:t> </a:t>
            </a:r>
            <a:r>
              <a:rPr lang="en-GB" dirty="0" err="1"/>
              <a:t>unei</a:t>
            </a:r>
            <a:r>
              <a:rPr lang="en-GB" dirty="0"/>
              <a:t> </a:t>
            </a:r>
            <a:r>
              <a:rPr lang="en-GB" dirty="0" err="1"/>
              <a:t>persoane</a:t>
            </a:r>
            <a:r>
              <a:rPr lang="en-GB" dirty="0"/>
              <a:t> (</a:t>
            </a:r>
            <a:r>
              <a:rPr lang="en-GB" dirty="0" err="1"/>
              <a:t>folosirea</a:t>
            </a:r>
            <a:r>
              <a:rPr lang="en-GB" dirty="0"/>
              <a:t> de </a:t>
            </a:r>
            <a:r>
              <a:rPr lang="en-GB" dirty="0" err="1"/>
              <a:t>amprente</a:t>
            </a:r>
            <a:r>
              <a:rPr lang="en-GB" dirty="0"/>
              <a:t> false la </a:t>
            </a:r>
            <a:r>
              <a:rPr lang="en-GB" dirty="0" err="1"/>
              <a:t>scanare</a:t>
            </a:r>
            <a:r>
              <a:rPr lang="en-GB" dirty="0"/>
              <a:t>, fabricate din </a:t>
            </a:r>
            <a:r>
              <a:rPr lang="en-GB" dirty="0" err="1"/>
              <a:t>lipici</a:t>
            </a:r>
            <a:r>
              <a:rPr lang="en-GB" dirty="0"/>
              <a:t>, silicon, latex, </a:t>
            </a:r>
            <a:r>
              <a:rPr lang="en-GB" dirty="0" err="1"/>
              <a:t>sau</a:t>
            </a:r>
            <a:r>
              <a:rPr lang="en-GB" dirty="0"/>
              <a:t> </a:t>
            </a:r>
            <a:r>
              <a:rPr lang="en-GB" dirty="0" err="1"/>
              <a:t>chiar</a:t>
            </a:r>
            <a:r>
              <a:rPr lang="en-GB" dirty="0"/>
              <a:t> </a:t>
            </a:r>
            <a:r>
              <a:rPr lang="en-GB" dirty="0" err="1"/>
              <a:t>aparţinând</a:t>
            </a:r>
            <a:r>
              <a:rPr lang="en-GB" dirty="0"/>
              <a:t> </a:t>
            </a:r>
            <a:r>
              <a:rPr lang="en-GB" dirty="0" err="1"/>
              <a:t>unor</a:t>
            </a:r>
            <a:r>
              <a:rPr lang="en-GB" dirty="0"/>
              <a:t> </a:t>
            </a:r>
            <a:r>
              <a:rPr lang="en-GB" dirty="0" err="1"/>
              <a:t>persoane</a:t>
            </a:r>
            <a:r>
              <a:rPr lang="en-GB" dirty="0"/>
              <a:t> </a:t>
            </a:r>
            <a:r>
              <a:rPr lang="en-GB" dirty="0" err="1"/>
              <a:t>decedate</a:t>
            </a:r>
            <a:r>
              <a:rPr lang="en-GB" dirty="0"/>
              <a:t>) </a:t>
            </a:r>
            <a:r>
              <a:rPr lang="en-GB" dirty="0" err="1"/>
              <a:t>sau</a:t>
            </a:r>
            <a:r>
              <a:rPr lang="en-GB" dirty="0"/>
              <a:t> </a:t>
            </a:r>
            <a:r>
              <a:rPr lang="en-GB" dirty="0" err="1"/>
              <a:t>mascarea</a:t>
            </a:r>
            <a:r>
              <a:rPr lang="en-GB" dirty="0"/>
              <a:t> </a:t>
            </a:r>
            <a:r>
              <a:rPr lang="en-GB" dirty="0" err="1"/>
              <a:t>identităţii</a:t>
            </a:r>
            <a:r>
              <a:rPr lang="en-GB" dirty="0"/>
              <a:t> </a:t>
            </a:r>
            <a:r>
              <a:rPr lang="en-GB" dirty="0" err="1"/>
              <a:t>unei</a:t>
            </a:r>
            <a:r>
              <a:rPr lang="en-GB" dirty="0"/>
              <a:t> </a:t>
            </a:r>
            <a:r>
              <a:rPr lang="en-GB" dirty="0" err="1"/>
              <a:t>persoane</a:t>
            </a:r>
            <a:r>
              <a:rPr lang="en-GB" dirty="0"/>
              <a:t> (</a:t>
            </a:r>
            <a:r>
              <a:rPr lang="en-GB" dirty="0" err="1"/>
              <a:t>folosirea</a:t>
            </a:r>
            <a:r>
              <a:rPr lang="en-GB" dirty="0"/>
              <a:t> la </a:t>
            </a:r>
            <a:r>
              <a:rPr lang="en-GB" dirty="0" err="1"/>
              <a:t>scanare</a:t>
            </a:r>
            <a:r>
              <a:rPr lang="en-GB" dirty="0"/>
              <a:t> de </a:t>
            </a:r>
            <a:r>
              <a:rPr lang="en-GB" dirty="0" err="1"/>
              <a:t>amprente</a:t>
            </a:r>
            <a:r>
              <a:rPr lang="en-GB" dirty="0"/>
              <a:t> </a:t>
            </a:r>
            <a:r>
              <a:rPr lang="en-GB" dirty="0" err="1"/>
              <a:t>alterate</a:t>
            </a:r>
            <a:r>
              <a:rPr lang="en-GB" dirty="0"/>
              <a:t> </a:t>
            </a:r>
            <a:r>
              <a:rPr lang="en-GB" dirty="0" err="1"/>
              <a:t>prin</a:t>
            </a:r>
            <a:r>
              <a:rPr lang="en-GB" dirty="0"/>
              <a:t> diverse </a:t>
            </a:r>
            <a:r>
              <a:rPr lang="en-GB" dirty="0" err="1"/>
              <a:t>moduri</a:t>
            </a:r>
            <a:r>
              <a:rPr lang="en-GB" dirty="0"/>
              <a:t> cum </a:t>
            </a:r>
            <a:r>
              <a:rPr lang="en-GB" dirty="0" err="1"/>
              <a:t>ar</a:t>
            </a:r>
            <a:r>
              <a:rPr lang="en-GB" dirty="0"/>
              <a:t> fi </a:t>
            </a:r>
            <a:r>
              <a:rPr lang="en-GB" dirty="0" err="1"/>
              <a:t>tăieturi</a:t>
            </a:r>
            <a:r>
              <a:rPr lang="en-GB" dirty="0"/>
              <a:t>, </a:t>
            </a:r>
            <a:r>
              <a:rPr lang="en-GB" dirty="0" err="1"/>
              <a:t>arsuri</a:t>
            </a:r>
            <a:r>
              <a:rPr lang="en-GB" dirty="0"/>
              <a:t>, </a:t>
            </a:r>
            <a:r>
              <a:rPr lang="en-GB" dirty="0" err="1"/>
              <a:t>aplicare</a:t>
            </a:r>
            <a:r>
              <a:rPr lang="en-GB" dirty="0"/>
              <a:t> de </a:t>
            </a:r>
            <a:r>
              <a:rPr lang="en-GB" dirty="0" err="1"/>
              <a:t>substanţe</a:t>
            </a:r>
            <a:r>
              <a:rPr lang="en-GB" dirty="0"/>
              <a:t> </a:t>
            </a:r>
            <a:r>
              <a:rPr lang="en-GB" dirty="0" err="1"/>
              <a:t>chimice</a:t>
            </a:r>
            <a:r>
              <a:rPr lang="en-GB" dirty="0"/>
              <a:t>, </a:t>
            </a:r>
            <a:r>
              <a:rPr lang="en-GB" dirty="0" err="1"/>
              <a:t>operaţii</a:t>
            </a:r>
            <a:r>
              <a:rPr lang="en-GB" dirty="0"/>
              <a:t> </a:t>
            </a:r>
            <a:r>
              <a:rPr lang="en-GB" dirty="0" err="1"/>
              <a:t>chirurgicale</a:t>
            </a:r>
            <a:r>
              <a:rPr lang="en-GB" dirty="0"/>
              <a:t>). O </a:t>
            </a:r>
            <a:r>
              <a:rPr lang="en-GB" dirty="0" err="1"/>
              <a:t>clasificare</a:t>
            </a:r>
            <a:r>
              <a:rPr lang="en-GB" dirty="0"/>
              <a:t> a </a:t>
            </a:r>
            <a:r>
              <a:rPr lang="en-GB" dirty="0" err="1"/>
              <a:t>tipurilor</a:t>
            </a:r>
            <a:r>
              <a:rPr lang="en-GB" dirty="0"/>
              <a:t> de </a:t>
            </a:r>
            <a:r>
              <a:rPr lang="en-GB" dirty="0" err="1"/>
              <a:t>amprente</a:t>
            </a:r>
            <a:r>
              <a:rPr lang="en-GB" dirty="0"/>
              <a:t> </a:t>
            </a:r>
            <a:r>
              <a:rPr lang="en-GB" dirty="0" err="1"/>
              <a:t>nenaturale</a:t>
            </a:r>
            <a:r>
              <a:rPr lang="en-GB" dirty="0"/>
              <a:t> </a:t>
            </a:r>
            <a:r>
              <a:rPr lang="en-GB" dirty="0" err="1"/>
              <a:t>ce</a:t>
            </a:r>
            <a:r>
              <a:rPr lang="en-GB" dirty="0"/>
              <a:t> pot fi </a:t>
            </a:r>
            <a:r>
              <a:rPr lang="en-GB" dirty="0" err="1"/>
              <a:t>prezentate</a:t>
            </a:r>
            <a:r>
              <a:rPr lang="en-GB" dirty="0"/>
              <a:t> </a:t>
            </a:r>
            <a:r>
              <a:rPr lang="en-GB" dirty="0" err="1"/>
              <a:t>unui</a:t>
            </a:r>
            <a:r>
              <a:rPr lang="en-GB" dirty="0"/>
              <a:t> </a:t>
            </a:r>
            <a:r>
              <a:rPr lang="en-GB" dirty="0" err="1"/>
              <a:t>sistem</a:t>
            </a:r>
            <a:r>
              <a:rPr lang="en-GB" dirty="0"/>
              <a:t> biometric, cu </a:t>
            </a:r>
            <a:r>
              <a:rPr lang="en-GB" dirty="0" err="1"/>
              <a:t>scopul</a:t>
            </a:r>
            <a:r>
              <a:rPr lang="en-GB" dirty="0"/>
              <a:t> de a se produce un </a:t>
            </a:r>
            <a:r>
              <a:rPr lang="en-GB" dirty="0" err="1"/>
              <a:t>atac</a:t>
            </a:r>
            <a:r>
              <a:rPr lang="en-GB" dirty="0"/>
              <a:t> </a:t>
            </a:r>
            <a:r>
              <a:rPr lang="en-GB" dirty="0" err="1"/>
              <a:t>poate</a:t>
            </a:r>
            <a:r>
              <a:rPr lang="en-GB" dirty="0"/>
              <a:t> fi </a:t>
            </a:r>
            <a:r>
              <a:rPr lang="en-GB" dirty="0" err="1"/>
              <a:t>următoarea</a:t>
            </a:r>
            <a:r>
              <a:rPr lang="en-GB" dirty="0"/>
              <a:t>:</a:t>
            </a:r>
          </a:p>
          <a:p>
            <a:pPr lvl="2"/>
            <a:r>
              <a:rPr lang="en-GB" dirty="0"/>
              <a:t> • </a:t>
            </a:r>
            <a:r>
              <a:rPr lang="en-GB" dirty="0" err="1"/>
              <a:t>Amprente</a:t>
            </a:r>
            <a:r>
              <a:rPr lang="en-GB" dirty="0"/>
              <a:t> </a:t>
            </a:r>
            <a:r>
              <a:rPr lang="en-GB" dirty="0" err="1"/>
              <a:t>alterate</a:t>
            </a:r>
            <a:r>
              <a:rPr lang="en-GB" dirty="0"/>
              <a:t> – au </a:t>
            </a:r>
            <a:r>
              <a:rPr lang="en-GB" dirty="0" err="1"/>
              <a:t>fost</a:t>
            </a:r>
            <a:r>
              <a:rPr lang="en-GB" dirty="0"/>
              <a:t> </a:t>
            </a:r>
            <a:r>
              <a:rPr lang="en-GB" dirty="0" err="1"/>
              <a:t>aduse</a:t>
            </a:r>
            <a:r>
              <a:rPr lang="en-GB" dirty="0"/>
              <a:t> </a:t>
            </a:r>
            <a:r>
              <a:rPr lang="en-GB" dirty="0" err="1"/>
              <a:t>modificări</a:t>
            </a:r>
            <a:r>
              <a:rPr lang="en-GB" dirty="0"/>
              <a:t> ale </a:t>
            </a:r>
            <a:r>
              <a:rPr lang="en-GB" dirty="0" err="1"/>
              <a:t>tiparului</a:t>
            </a:r>
            <a:r>
              <a:rPr lang="en-GB" dirty="0"/>
              <a:t> </a:t>
            </a:r>
            <a:r>
              <a:rPr lang="en-GB" dirty="0" err="1"/>
              <a:t>unei</a:t>
            </a:r>
            <a:r>
              <a:rPr lang="en-GB" dirty="0"/>
              <a:t> </a:t>
            </a:r>
            <a:r>
              <a:rPr lang="en-GB" dirty="0" err="1"/>
              <a:t>amprentei</a:t>
            </a:r>
            <a:r>
              <a:rPr lang="en-GB" dirty="0"/>
              <a:t> </a:t>
            </a:r>
            <a:r>
              <a:rPr lang="en-GB" dirty="0" err="1"/>
              <a:t>naturale</a:t>
            </a:r>
            <a:r>
              <a:rPr lang="en-GB" dirty="0"/>
              <a:t>; se </a:t>
            </a:r>
            <a:r>
              <a:rPr lang="en-GB" dirty="0" err="1"/>
              <a:t>pune</a:t>
            </a:r>
            <a:r>
              <a:rPr lang="en-GB" dirty="0"/>
              <a:t> </a:t>
            </a:r>
            <a:r>
              <a:rPr lang="en-GB" dirty="0" err="1"/>
              <a:t>problema</a:t>
            </a:r>
            <a:r>
              <a:rPr lang="en-GB" dirty="0"/>
              <a:t> </a:t>
            </a:r>
            <a:r>
              <a:rPr lang="en-GB" dirty="0" err="1"/>
              <a:t>detectării</a:t>
            </a:r>
            <a:r>
              <a:rPr lang="en-GB" dirty="0"/>
              <a:t> </a:t>
            </a:r>
            <a:r>
              <a:rPr lang="en-GB" dirty="0" err="1"/>
              <a:t>cât</a:t>
            </a:r>
            <a:r>
              <a:rPr lang="en-GB" dirty="0"/>
              <a:t> de “</a:t>
            </a:r>
            <a:r>
              <a:rPr lang="en-GB" dirty="0" err="1"/>
              <a:t>naturală</a:t>
            </a:r>
            <a:r>
              <a:rPr lang="en-GB" dirty="0"/>
              <a:t>”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amprenta</a:t>
            </a:r>
            <a:r>
              <a:rPr lang="en-GB" dirty="0"/>
              <a:t>; </a:t>
            </a:r>
            <a:r>
              <a:rPr lang="en-GB" dirty="0" err="1"/>
              <a:t>acestea</a:t>
            </a:r>
            <a:r>
              <a:rPr lang="en-GB" dirty="0"/>
              <a:t> pot fi:</a:t>
            </a:r>
          </a:p>
          <a:p>
            <a:pPr lvl="3"/>
            <a:r>
              <a:rPr lang="en-GB" dirty="0"/>
              <a:t> Obliterate – s-au </a:t>
            </a:r>
            <a:r>
              <a:rPr lang="en-GB" dirty="0" err="1"/>
              <a:t>adus</a:t>
            </a:r>
            <a:r>
              <a:rPr lang="en-GB" dirty="0"/>
              <a:t> </a:t>
            </a:r>
            <a:r>
              <a:rPr lang="en-GB" dirty="0" err="1"/>
              <a:t>modificări</a:t>
            </a:r>
            <a:r>
              <a:rPr lang="en-GB" dirty="0"/>
              <a:t> </a:t>
            </a:r>
            <a:r>
              <a:rPr lang="en-GB" dirty="0" err="1"/>
              <a:t>prin</a:t>
            </a:r>
            <a:r>
              <a:rPr lang="en-GB" dirty="0"/>
              <a:t> </a:t>
            </a:r>
            <a:r>
              <a:rPr lang="en-GB" dirty="0" err="1"/>
              <a:t>şlefuire</a:t>
            </a:r>
            <a:r>
              <a:rPr lang="en-GB" dirty="0"/>
              <a:t>, </a:t>
            </a:r>
            <a:r>
              <a:rPr lang="en-GB" dirty="0" err="1"/>
              <a:t>ardere</a:t>
            </a:r>
            <a:r>
              <a:rPr lang="en-GB" dirty="0"/>
              <a:t>, </a:t>
            </a:r>
            <a:r>
              <a:rPr lang="en-GB" dirty="0" err="1"/>
              <a:t>tăiere</a:t>
            </a:r>
            <a:r>
              <a:rPr lang="en-GB" dirty="0"/>
              <a:t>, </a:t>
            </a:r>
            <a:r>
              <a:rPr lang="en-GB" dirty="0" err="1"/>
              <a:t>aplicare</a:t>
            </a:r>
            <a:r>
              <a:rPr lang="en-GB" dirty="0"/>
              <a:t> de </a:t>
            </a:r>
            <a:r>
              <a:rPr lang="en-GB" dirty="0" err="1"/>
              <a:t>substanţe</a:t>
            </a:r>
            <a:r>
              <a:rPr lang="en-GB" dirty="0"/>
              <a:t> </a:t>
            </a:r>
            <a:r>
              <a:rPr lang="en-GB" dirty="0" err="1"/>
              <a:t>chimice</a:t>
            </a:r>
            <a:r>
              <a:rPr lang="en-GB" dirty="0"/>
              <a:t>; </a:t>
            </a:r>
          </a:p>
          <a:p>
            <a:pPr lvl="3"/>
            <a:r>
              <a:rPr lang="en-GB" dirty="0" err="1"/>
              <a:t>Distorsionate</a:t>
            </a:r>
            <a:r>
              <a:rPr lang="en-GB" dirty="0"/>
              <a:t> – </a:t>
            </a:r>
            <a:r>
              <a:rPr lang="en-GB" dirty="0" err="1"/>
              <a:t>porţiuni</a:t>
            </a:r>
            <a:r>
              <a:rPr lang="en-GB" dirty="0"/>
              <a:t> de </a:t>
            </a:r>
            <a:r>
              <a:rPr lang="en-GB" dirty="0" err="1"/>
              <a:t>piele</a:t>
            </a:r>
            <a:r>
              <a:rPr lang="en-GB" dirty="0"/>
              <a:t> au </a:t>
            </a:r>
            <a:r>
              <a:rPr lang="en-GB" dirty="0" err="1"/>
              <a:t>fost</a:t>
            </a:r>
            <a:r>
              <a:rPr lang="en-GB" dirty="0"/>
              <a:t> </a:t>
            </a:r>
            <a:r>
              <a:rPr lang="en-GB" dirty="0" err="1"/>
              <a:t>înlăturate</a:t>
            </a:r>
            <a:r>
              <a:rPr lang="en-GB" dirty="0"/>
              <a:t> </a:t>
            </a:r>
            <a:r>
              <a:rPr lang="en-GB" dirty="0" err="1"/>
              <a:t>şi</a:t>
            </a:r>
            <a:r>
              <a:rPr lang="en-GB" dirty="0"/>
              <a:t> </a:t>
            </a:r>
            <a:r>
              <a:rPr lang="en-GB" dirty="0" err="1"/>
              <a:t>puse</a:t>
            </a:r>
            <a:r>
              <a:rPr lang="en-GB" dirty="0"/>
              <a:t> la </a:t>
            </a:r>
            <a:r>
              <a:rPr lang="en-GB" dirty="0" err="1"/>
              <a:t>loc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diferite</a:t>
            </a:r>
            <a:r>
              <a:rPr lang="en-GB" dirty="0"/>
              <a:t> </a:t>
            </a:r>
            <a:r>
              <a:rPr lang="en-GB" dirty="0" err="1"/>
              <a:t>poziţii</a:t>
            </a:r>
            <a:r>
              <a:rPr lang="en-GB" dirty="0"/>
              <a:t>, cu </a:t>
            </a:r>
            <a:r>
              <a:rPr lang="en-GB" dirty="0" err="1"/>
              <a:t>ajutorul</a:t>
            </a:r>
            <a:r>
              <a:rPr lang="en-GB" dirty="0"/>
              <a:t> </a:t>
            </a:r>
            <a:r>
              <a:rPr lang="en-GB" dirty="0" err="1"/>
              <a:t>operaţiilor</a:t>
            </a:r>
            <a:r>
              <a:rPr lang="en-GB" dirty="0"/>
              <a:t> </a:t>
            </a:r>
            <a:r>
              <a:rPr lang="en-GB" dirty="0" err="1"/>
              <a:t>chirurgicale</a:t>
            </a:r>
            <a:r>
              <a:rPr lang="en-GB" dirty="0"/>
              <a:t>; </a:t>
            </a:r>
            <a:r>
              <a:rPr lang="en-GB" dirty="0" err="1"/>
              <a:t>Imitaţii</a:t>
            </a:r>
            <a:r>
              <a:rPr lang="en-GB" dirty="0"/>
              <a:t> – </a:t>
            </a:r>
            <a:r>
              <a:rPr lang="en-GB" dirty="0" err="1"/>
              <a:t>porţiuni</a:t>
            </a:r>
            <a:r>
              <a:rPr lang="en-GB" dirty="0"/>
              <a:t> de </a:t>
            </a:r>
            <a:r>
              <a:rPr lang="en-GB" dirty="0" err="1"/>
              <a:t>piele</a:t>
            </a:r>
            <a:r>
              <a:rPr lang="en-GB" dirty="0"/>
              <a:t> au </a:t>
            </a:r>
            <a:r>
              <a:rPr lang="en-GB" dirty="0" err="1"/>
              <a:t>fost</a:t>
            </a:r>
            <a:r>
              <a:rPr lang="en-GB" dirty="0"/>
              <a:t> </a:t>
            </a:r>
            <a:r>
              <a:rPr lang="en-GB" dirty="0" err="1"/>
              <a:t>înlocuite</a:t>
            </a:r>
            <a:r>
              <a:rPr lang="en-GB" dirty="0"/>
              <a:t> cu </a:t>
            </a:r>
            <a:r>
              <a:rPr lang="en-GB" dirty="0" err="1"/>
              <a:t>piele</a:t>
            </a:r>
            <a:r>
              <a:rPr lang="en-GB" dirty="0"/>
              <a:t> din </a:t>
            </a:r>
            <a:r>
              <a:rPr lang="en-GB" dirty="0" err="1"/>
              <a:t>alte</a:t>
            </a:r>
            <a:r>
              <a:rPr lang="en-GB" dirty="0"/>
              <a:t> </a:t>
            </a:r>
            <a:r>
              <a:rPr lang="en-GB" dirty="0" err="1"/>
              <a:t>părţi</a:t>
            </a:r>
            <a:r>
              <a:rPr lang="en-GB" dirty="0"/>
              <a:t> ale </a:t>
            </a:r>
            <a:r>
              <a:rPr lang="en-GB" dirty="0" err="1"/>
              <a:t>corpului</a:t>
            </a:r>
            <a:r>
              <a:rPr lang="en-GB" dirty="0"/>
              <a:t> (</a:t>
            </a:r>
            <a:r>
              <a:rPr lang="en-GB" dirty="0" err="1"/>
              <a:t>palme</a:t>
            </a:r>
            <a:r>
              <a:rPr lang="en-GB" dirty="0"/>
              <a:t>, </a:t>
            </a:r>
            <a:r>
              <a:rPr lang="en-GB" dirty="0" err="1"/>
              <a:t>tălpi</a:t>
            </a:r>
            <a:r>
              <a:rPr lang="en-GB" dirty="0"/>
              <a:t>, </a:t>
            </a:r>
            <a:r>
              <a:rPr lang="en-GB" dirty="0" err="1"/>
              <a:t>degete</a:t>
            </a:r>
            <a:r>
              <a:rPr lang="en-GB" dirty="0"/>
              <a:t> de la </a:t>
            </a:r>
            <a:r>
              <a:rPr lang="en-GB" dirty="0" err="1"/>
              <a:t>picioare</a:t>
            </a:r>
            <a:r>
              <a:rPr lang="en-GB" dirty="0"/>
              <a:t>), </a:t>
            </a:r>
            <a:r>
              <a:rPr lang="en-GB" dirty="0" err="1"/>
              <a:t>prin</a:t>
            </a:r>
            <a:r>
              <a:rPr lang="en-GB" dirty="0"/>
              <a:t> </a:t>
            </a:r>
            <a:r>
              <a:rPr lang="en-GB" dirty="0" err="1"/>
              <a:t>operaţii</a:t>
            </a:r>
            <a:r>
              <a:rPr lang="en-GB" dirty="0"/>
              <a:t> </a:t>
            </a:r>
            <a:r>
              <a:rPr lang="en-GB" dirty="0" err="1"/>
              <a:t>chirurgicale</a:t>
            </a:r>
            <a:r>
              <a:rPr lang="en-GB" dirty="0"/>
              <a:t>. </a:t>
            </a:r>
          </a:p>
          <a:p>
            <a:pPr lvl="2"/>
            <a:r>
              <a:rPr lang="en-GB" dirty="0"/>
              <a:t>• </a:t>
            </a:r>
            <a:r>
              <a:rPr lang="en-GB" dirty="0" err="1"/>
              <a:t>Amprente</a:t>
            </a:r>
            <a:r>
              <a:rPr lang="en-GB" dirty="0"/>
              <a:t> false – fabricate din diverse </a:t>
            </a:r>
            <a:r>
              <a:rPr lang="en-GB" dirty="0" err="1"/>
              <a:t>materiale</a:t>
            </a:r>
            <a:r>
              <a:rPr lang="en-GB" dirty="0"/>
              <a:t> </a:t>
            </a:r>
            <a:r>
              <a:rPr lang="en-GB" dirty="0" err="1"/>
              <a:t>sau</a:t>
            </a:r>
            <a:r>
              <a:rPr lang="en-GB" dirty="0"/>
              <a:t> care nu sunt “vii”; se </a:t>
            </a:r>
            <a:r>
              <a:rPr lang="en-GB" dirty="0" err="1"/>
              <a:t>pune</a:t>
            </a:r>
            <a:r>
              <a:rPr lang="en-GB" dirty="0"/>
              <a:t> </a:t>
            </a:r>
            <a:r>
              <a:rPr lang="en-GB" dirty="0" err="1"/>
              <a:t>problema</a:t>
            </a:r>
            <a:r>
              <a:rPr lang="en-GB" dirty="0"/>
              <a:t> </a:t>
            </a:r>
            <a:r>
              <a:rPr lang="en-GB" dirty="0" err="1"/>
              <a:t>detectării</a:t>
            </a:r>
            <a:r>
              <a:rPr lang="en-GB" dirty="0"/>
              <a:t> </a:t>
            </a:r>
            <a:r>
              <a:rPr lang="en-GB" dirty="0" err="1"/>
              <a:t>vieţii</a:t>
            </a:r>
            <a:r>
              <a:rPr lang="en-GB" dirty="0"/>
              <a:t> din </a:t>
            </a:r>
            <a:r>
              <a:rPr lang="en-GB" dirty="0" err="1"/>
              <a:t>amprentă</a:t>
            </a:r>
            <a:r>
              <a:rPr lang="en-GB" dirty="0"/>
              <a:t>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E0993BC-B13C-5465-42EA-9104093A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255" y="115367"/>
            <a:ext cx="9404723" cy="1400530"/>
          </a:xfrm>
        </p:spPr>
        <p:txBody>
          <a:bodyPr/>
          <a:lstStyle/>
          <a:p>
            <a:r>
              <a:rPr lang="en-GB" dirty="0" err="1"/>
              <a:t>Atacuri</a:t>
            </a:r>
            <a:r>
              <a:rPr lang="en-GB" dirty="0"/>
              <a:t> </a:t>
            </a:r>
            <a:r>
              <a:rPr lang="en-GB" dirty="0" err="1"/>
              <a:t>directe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053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766E-CD06-9E79-D2DD-4CA9E5942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089" y="346187"/>
            <a:ext cx="9404723" cy="1400530"/>
          </a:xfrm>
        </p:spPr>
        <p:txBody>
          <a:bodyPr/>
          <a:lstStyle/>
          <a:p>
            <a:r>
              <a:rPr lang="en-GB" dirty="0" err="1"/>
              <a:t>Atacuri</a:t>
            </a:r>
            <a:r>
              <a:rPr lang="en-GB" dirty="0"/>
              <a:t> </a:t>
            </a:r>
            <a:r>
              <a:rPr lang="en-GB" dirty="0" err="1"/>
              <a:t>indirecte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16CDF-5DE0-81A8-B32D-243340719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32" y="1358284"/>
            <a:ext cx="12085468" cy="5415378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 err="1"/>
              <a:t>Folosirea</a:t>
            </a:r>
            <a:r>
              <a:rPr lang="en-GB" dirty="0"/>
              <a:t> de </a:t>
            </a:r>
            <a:r>
              <a:rPr lang="en-GB" dirty="0" err="1"/>
              <a:t>programe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a </a:t>
            </a:r>
            <a:r>
              <a:rPr lang="en-GB" dirty="0" err="1"/>
              <a:t>trece</a:t>
            </a:r>
            <a:r>
              <a:rPr lang="en-GB" dirty="0"/>
              <a:t> de </a:t>
            </a:r>
            <a:r>
              <a:rPr lang="en-GB" dirty="0" err="1"/>
              <a:t>modulul</a:t>
            </a:r>
            <a:r>
              <a:rPr lang="en-GB" dirty="0"/>
              <a:t> de </a:t>
            </a:r>
            <a:r>
              <a:rPr lang="en-GB" dirty="0" err="1"/>
              <a:t>extragere</a:t>
            </a:r>
            <a:r>
              <a:rPr lang="en-GB" dirty="0"/>
              <a:t> a </a:t>
            </a:r>
            <a:r>
              <a:rPr lang="en-GB" dirty="0" err="1"/>
              <a:t>trăsăturilor</a:t>
            </a:r>
            <a:r>
              <a:rPr lang="en-GB" dirty="0"/>
              <a:t> </a:t>
            </a:r>
            <a:r>
              <a:rPr lang="en-GB" dirty="0" err="1"/>
              <a:t>sau</a:t>
            </a:r>
            <a:r>
              <a:rPr lang="en-GB" dirty="0"/>
              <a:t> </a:t>
            </a:r>
            <a:r>
              <a:rPr lang="en-GB" dirty="0" err="1"/>
              <a:t>cel</a:t>
            </a:r>
            <a:r>
              <a:rPr lang="en-GB" dirty="0"/>
              <a:t> de </a:t>
            </a:r>
            <a:r>
              <a:rPr lang="en-GB" dirty="0" err="1"/>
              <a:t>potrivire</a:t>
            </a:r>
            <a:r>
              <a:rPr lang="en-GB" dirty="0"/>
              <a:t>, </a:t>
            </a:r>
            <a:r>
              <a:rPr lang="en-GB" dirty="0" err="1"/>
              <a:t>adăugarea</a:t>
            </a:r>
            <a:r>
              <a:rPr lang="en-GB" dirty="0"/>
              <a:t> </a:t>
            </a:r>
            <a:r>
              <a:rPr lang="en-GB" dirty="0" err="1"/>
              <a:t>sau</a:t>
            </a:r>
            <a:r>
              <a:rPr lang="en-GB" dirty="0"/>
              <a:t> </a:t>
            </a:r>
            <a:r>
              <a:rPr lang="en-GB" dirty="0" err="1"/>
              <a:t>ştergerea</a:t>
            </a:r>
            <a:r>
              <a:rPr lang="en-GB" dirty="0"/>
              <a:t> de template-</a:t>
            </a:r>
            <a:r>
              <a:rPr lang="en-GB" dirty="0" err="1"/>
              <a:t>uri</a:t>
            </a:r>
            <a:r>
              <a:rPr lang="en-GB" dirty="0"/>
              <a:t> din </a:t>
            </a:r>
            <a:r>
              <a:rPr lang="en-GB" dirty="0" err="1"/>
              <a:t>baza</a:t>
            </a:r>
            <a:r>
              <a:rPr lang="en-GB" dirty="0"/>
              <a:t> de date </a:t>
            </a:r>
            <a:r>
              <a:rPr lang="en-GB" dirty="0" err="1"/>
              <a:t>pentru</a:t>
            </a:r>
            <a:r>
              <a:rPr lang="en-GB" dirty="0"/>
              <a:t> a </a:t>
            </a:r>
            <a:r>
              <a:rPr lang="en-GB" dirty="0" err="1"/>
              <a:t>avea</a:t>
            </a:r>
            <a:r>
              <a:rPr lang="en-GB" dirty="0"/>
              <a:t> </a:t>
            </a:r>
            <a:r>
              <a:rPr lang="en-GB" dirty="0" err="1"/>
              <a:t>acces</a:t>
            </a:r>
            <a:r>
              <a:rPr lang="en-GB" dirty="0"/>
              <a:t> la </a:t>
            </a:r>
            <a:r>
              <a:rPr lang="en-GB" dirty="0" err="1"/>
              <a:t>aplicaţie</a:t>
            </a:r>
            <a:r>
              <a:rPr lang="en-GB" dirty="0"/>
              <a:t>, </a:t>
            </a:r>
            <a:r>
              <a:rPr lang="en-GB" dirty="0" err="1"/>
              <a:t>exploatarea</a:t>
            </a:r>
            <a:r>
              <a:rPr lang="en-GB" dirty="0"/>
              <a:t> </a:t>
            </a:r>
            <a:r>
              <a:rPr lang="en-GB" dirty="0" err="1"/>
              <a:t>slăbiciunilor</a:t>
            </a:r>
            <a:r>
              <a:rPr lang="en-GB" dirty="0"/>
              <a:t> </a:t>
            </a:r>
            <a:r>
              <a:rPr lang="en-GB" dirty="0" err="1"/>
              <a:t>canalelor</a:t>
            </a:r>
            <a:r>
              <a:rPr lang="en-GB" dirty="0"/>
              <a:t> de </a:t>
            </a:r>
            <a:r>
              <a:rPr lang="en-GB" dirty="0" err="1"/>
              <a:t>comunicaţie</a:t>
            </a:r>
            <a:r>
              <a:rPr lang="en-GB" dirty="0"/>
              <a:t> </a:t>
            </a:r>
            <a:r>
              <a:rPr lang="en-GB" dirty="0" err="1"/>
              <a:t>prin</a:t>
            </a:r>
            <a:r>
              <a:rPr lang="en-GB" dirty="0"/>
              <a:t> </a:t>
            </a:r>
            <a:r>
              <a:rPr lang="en-GB" dirty="0" err="1"/>
              <a:t>extragerea</a:t>
            </a:r>
            <a:r>
              <a:rPr lang="en-GB" dirty="0"/>
              <a:t>, </a:t>
            </a:r>
            <a:r>
              <a:rPr lang="en-GB" dirty="0" err="1"/>
              <a:t>modificarea</a:t>
            </a:r>
            <a:r>
              <a:rPr lang="en-GB" dirty="0"/>
              <a:t> </a:t>
            </a:r>
            <a:r>
              <a:rPr lang="en-GB" dirty="0" err="1"/>
              <a:t>sau</a:t>
            </a:r>
            <a:r>
              <a:rPr lang="en-GB" dirty="0"/>
              <a:t> </a:t>
            </a:r>
            <a:r>
              <a:rPr lang="en-GB" dirty="0" err="1"/>
              <a:t>adăugarea</a:t>
            </a:r>
            <a:r>
              <a:rPr lang="en-GB" dirty="0"/>
              <a:t> de </a:t>
            </a:r>
            <a:r>
              <a:rPr lang="en-GB" dirty="0" err="1"/>
              <a:t>informaţii</a:t>
            </a:r>
            <a:r>
              <a:rPr lang="en-GB" dirty="0"/>
              <a:t>.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astfel</a:t>
            </a:r>
            <a:r>
              <a:rPr lang="en-GB" dirty="0"/>
              <a:t> de </a:t>
            </a:r>
            <a:r>
              <a:rPr lang="en-GB" dirty="0" err="1"/>
              <a:t>atacuri</a:t>
            </a:r>
            <a:r>
              <a:rPr lang="en-GB" dirty="0"/>
              <a:t> sunt </a:t>
            </a:r>
            <a:r>
              <a:rPr lang="en-GB" dirty="0" err="1"/>
              <a:t>necesare</a:t>
            </a:r>
            <a:r>
              <a:rPr lang="en-GB" dirty="0"/>
              <a:t> </a:t>
            </a:r>
            <a:r>
              <a:rPr lang="en-GB" dirty="0" err="1"/>
              <a:t>cunoştinţe</a:t>
            </a:r>
            <a:r>
              <a:rPr lang="en-GB" dirty="0"/>
              <a:t> </a:t>
            </a:r>
            <a:r>
              <a:rPr lang="en-GB" dirty="0" err="1"/>
              <a:t>apriori</a:t>
            </a:r>
            <a:r>
              <a:rPr lang="en-GB" dirty="0"/>
              <a:t> </a:t>
            </a:r>
            <a:r>
              <a:rPr lang="en-GB" dirty="0" err="1"/>
              <a:t>despre</a:t>
            </a:r>
            <a:r>
              <a:rPr lang="en-GB" dirty="0"/>
              <a:t> </a:t>
            </a:r>
            <a:r>
              <a:rPr lang="en-GB" dirty="0" err="1"/>
              <a:t>sistemul</a:t>
            </a:r>
            <a:r>
              <a:rPr lang="en-GB" dirty="0"/>
              <a:t> de </a:t>
            </a:r>
            <a:r>
              <a:rPr lang="en-GB" dirty="0" err="1"/>
              <a:t>recunoaştere</a:t>
            </a:r>
            <a:r>
              <a:rPr lang="en-GB" dirty="0"/>
              <a:t> </a:t>
            </a:r>
            <a:r>
              <a:rPr lang="en-GB" dirty="0" err="1"/>
              <a:t>şi</a:t>
            </a:r>
            <a:r>
              <a:rPr lang="en-GB" dirty="0"/>
              <a:t> </a:t>
            </a:r>
            <a:r>
              <a:rPr lang="en-GB" dirty="0" err="1"/>
              <a:t>uneori</a:t>
            </a:r>
            <a:r>
              <a:rPr lang="en-GB" dirty="0"/>
              <a:t> </a:t>
            </a:r>
            <a:r>
              <a:rPr lang="en-GB" dirty="0" err="1"/>
              <a:t>acces</a:t>
            </a:r>
            <a:r>
              <a:rPr lang="en-GB" dirty="0"/>
              <a:t> direct la </a:t>
            </a:r>
            <a:r>
              <a:rPr lang="en-GB" dirty="0" err="1"/>
              <a:t>aplicaţie</a:t>
            </a:r>
            <a:r>
              <a:rPr lang="en-GB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61715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92402-70D0-2D78-C8EB-0034AEB7D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Bibliografie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13B9C-AB7C-3F19-B0AA-3E3EB392A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198" y="2052918"/>
            <a:ext cx="8946541" cy="4195481"/>
          </a:xfrm>
        </p:spPr>
        <p:txBody>
          <a:bodyPr/>
          <a:lstStyle/>
          <a:p>
            <a:r>
              <a:rPr lang="en-US" dirty="0"/>
              <a:t>PDF – Fingerprint liveness detection</a:t>
            </a:r>
          </a:p>
          <a:p>
            <a:r>
              <a:rPr lang="en-US" dirty="0">
                <a:hlinkClick r:id="rId2"/>
              </a:rPr>
              <a:t>http://bias.csr.unibo.it/fvc2002/download.asp</a:t>
            </a:r>
            <a:r>
              <a:rPr lang="en-US" dirty="0"/>
              <a:t> (</a:t>
            </a:r>
            <a:r>
              <a:rPr lang="en-US" dirty="0" err="1"/>
              <a:t>baze</a:t>
            </a:r>
            <a:r>
              <a:rPr lang="en-US" dirty="0"/>
              <a:t> de date cu </a:t>
            </a:r>
            <a:r>
              <a:rPr lang="en-US" dirty="0" err="1"/>
              <a:t>amprente</a:t>
            </a:r>
            <a:r>
              <a:rPr lang="en-US" dirty="0"/>
              <a:t>)</a:t>
            </a:r>
          </a:p>
          <a:p>
            <a:r>
              <a:rPr lang="en-US" dirty="0">
                <a:hlinkClick r:id="rId3"/>
              </a:rPr>
              <a:t>https://colab.research.google.com/drive/1DAtp_jgGrO12vY0E9iAq41u_cMZE1qLO?usp=sharing</a:t>
            </a:r>
            <a:r>
              <a:rPr lang="en-US" dirty="0"/>
              <a:t> (</a:t>
            </a:r>
            <a:r>
              <a:rPr lang="en-US" dirty="0" err="1"/>
              <a:t>Laboratorul</a:t>
            </a:r>
            <a:r>
              <a:rPr lang="en-US" dirty="0"/>
              <a:t> 9 - SVM)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7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970BC-818B-337B-8833-E1CFEB45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Introducere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F3DE0-E020-660E-B369-FC98291B6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557196"/>
            <a:ext cx="11546869" cy="4925085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Recunoaşterea</a:t>
            </a:r>
            <a:r>
              <a:rPr lang="en-GB" dirty="0"/>
              <a:t> </a:t>
            </a:r>
            <a:r>
              <a:rPr lang="en-GB" dirty="0" err="1"/>
              <a:t>bazată</a:t>
            </a:r>
            <a:r>
              <a:rPr lang="en-GB" dirty="0"/>
              <a:t> pe </a:t>
            </a:r>
            <a:r>
              <a:rPr lang="en-GB" dirty="0" err="1"/>
              <a:t>amp</a:t>
            </a:r>
            <a:r>
              <a:rPr lang="en-GB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GB" dirty="0" err="1"/>
              <a:t>ente</a:t>
            </a:r>
            <a:r>
              <a:rPr lang="en-GB" dirty="0"/>
              <a:t>, </a:t>
            </a:r>
            <a:r>
              <a:rPr lang="en-GB" dirty="0" err="1"/>
              <a:t>deşi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cea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eficientă</a:t>
            </a:r>
            <a:r>
              <a:rPr lang="en-GB" dirty="0"/>
              <a:t> </a:t>
            </a:r>
            <a:r>
              <a:rPr lang="en-GB" dirty="0" err="1"/>
              <a:t>şi</a:t>
            </a:r>
            <a:r>
              <a:rPr lang="en-GB" dirty="0"/>
              <a:t> </a:t>
            </a:r>
            <a:r>
              <a:rPr lang="en-GB" dirty="0" err="1"/>
              <a:t>folosită</a:t>
            </a:r>
            <a:r>
              <a:rPr lang="en-GB" dirty="0"/>
              <a:t> </a:t>
            </a:r>
            <a:r>
              <a:rPr lang="en-GB" dirty="0" err="1"/>
              <a:t>metodă</a:t>
            </a:r>
            <a:r>
              <a:rPr lang="en-GB" dirty="0"/>
              <a:t> de </a:t>
            </a:r>
            <a:r>
              <a:rPr lang="en-GB" dirty="0" err="1"/>
              <a:t>identificare</a:t>
            </a:r>
            <a:r>
              <a:rPr lang="en-GB" dirty="0"/>
              <a:t>, </a:t>
            </a:r>
            <a:r>
              <a:rPr lang="en-GB" dirty="0" err="1"/>
              <a:t>prezintă</a:t>
            </a:r>
            <a:r>
              <a:rPr lang="en-GB" dirty="0"/>
              <a:t> </a:t>
            </a:r>
            <a:r>
              <a:rPr lang="en-GB" dirty="0" err="1"/>
              <a:t>vulnerabilităţi</a:t>
            </a:r>
            <a:r>
              <a:rPr lang="en-GB" dirty="0"/>
              <a:t>, </a:t>
            </a:r>
            <a:r>
              <a:rPr lang="en-GB" dirty="0" err="1"/>
              <a:t>principalul</a:t>
            </a:r>
            <a:r>
              <a:rPr lang="en-GB" dirty="0"/>
              <a:t> </a:t>
            </a:r>
            <a:r>
              <a:rPr lang="en-GB" dirty="0" err="1"/>
              <a:t>dezavantaj</a:t>
            </a:r>
            <a:r>
              <a:rPr lang="en-GB" dirty="0"/>
              <a:t> </a:t>
            </a:r>
            <a:r>
              <a:rPr lang="en-GB" dirty="0" err="1"/>
              <a:t>fiind</a:t>
            </a:r>
            <a:r>
              <a:rPr lang="en-GB" dirty="0"/>
              <a:t> </a:t>
            </a:r>
            <a:r>
              <a:rPr lang="en-GB" dirty="0" err="1"/>
              <a:t>acela</a:t>
            </a:r>
            <a:r>
              <a:rPr lang="en-GB" dirty="0"/>
              <a:t> </a:t>
            </a:r>
            <a:r>
              <a:rPr lang="en-GB" dirty="0" err="1"/>
              <a:t>că</a:t>
            </a:r>
            <a:r>
              <a:rPr lang="en-GB" dirty="0"/>
              <a:t> </a:t>
            </a:r>
            <a:r>
              <a:rPr lang="en-GB" dirty="0" err="1"/>
              <a:t>trăsătura</a:t>
            </a:r>
            <a:r>
              <a:rPr lang="en-GB" dirty="0"/>
              <a:t> </a:t>
            </a:r>
            <a:r>
              <a:rPr lang="en-GB" dirty="0" err="1"/>
              <a:t>biometrică</a:t>
            </a:r>
            <a:r>
              <a:rPr lang="en-GB" dirty="0"/>
              <a:t> – </a:t>
            </a:r>
            <a:r>
              <a:rPr lang="en-GB" dirty="0" err="1"/>
              <a:t>amprenta</a:t>
            </a:r>
            <a:r>
              <a:rPr lang="en-GB" dirty="0"/>
              <a:t> </a:t>
            </a:r>
            <a:r>
              <a:rPr lang="en-GB" dirty="0" err="1"/>
              <a:t>papilară</a:t>
            </a:r>
            <a:r>
              <a:rPr lang="en-GB" dirty="0"/>
              <a:t>,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uşor</a:t>
            </a:r>
            <a:r>
              <a:rPr lang="en-GB" dirty="0"/>
              <a:t> de </a:t>
            </a:r>
            <a:r>
              <a:rPr lang="en-GB" dirty="0" err="1"/>
              <a:t>imitat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comparaţie</a:t>
            </a:r>
            <a:r>
              <a:rPr lang="en-GB" dirty="0"/>
              <a:t> cu </a:t>
            </a:r>
            <a:r>
              <a:rPr lang="en-GB" dirty="0" err="1"/>
              <a:t>alte</a:t>
            </a:r>
            <a:r>
              <a:rPr lang="en-GB" dirty="0"/>
              <a:t> </a:t>
            </a:r>
            <a:r>
              <a:rPr lang="en-GB" dirty="0" err="1"/>
              <a:t>trăsături</a:t>
            </a:r>
            <a:r>
              <a:rPr lang="en-GB" dirty="0"/>
              <a:t> </a:t>
            </a:r>
            <a:r>
              <a:rPr lang="en-GB" dirty="0" err="1"/>
              <a:t>biometrice</a:t>
            </a:r>
            <a:r>
              <a:rPr lang="en-GB" dirty="0"/>
              <a:t> </a:t>
            </a:r>
            <a:r>
              <a:rPr lang="en-GB" dirty="0" err="1"/>
              <a:t>unde</a:t>
            </a:r>
            <a:r>
              <a:rPr lang="en-GB" dirty="0"/>
              <a:t> sunt </a:t>
            </a:r>
            <a:r>
              <a:rPr lang="en-GB" dirty="0" err="1"/>
              <a:t>necesare</a:t>
            </a:r>
            <a:r>
              <a:rPr lang="en-GB" dirty="0"/>
              <a:t> </a:t>
            </a:r>
            <a:r>
              <a:rPr lang="en-GB" dirty="0" err="1"/>
              <a:t>proceduri</a:t>
            </a:r>
            <a:r>
              <a:rPr lang="en-GB" dirty="0"/>
              <a:t> </a:t>
            </a:r>
            <a:r>
              <a:rPr lang="en-GB" dirty="0" err="1"/>
              <a:t>chirurgicale</a:t>
            </a:r>
            <a:r>
              <a:rPr lang="en-GB" dirty="0"/>
              <a:t> (iris, </a:t>
            </a:r>
            <a:r>
              <a:rPr lang="en-GB" dirty="0" err="1"/>
              <a:t>retină</a:t>
            </a:r>
            <a:r>
              <a:rPr lang="en-GB"/>
              <a:t>). </a:t>
            </a:r>
          </a:p>
          <a:p>
            <a:pPr marL="0" indent="0">
              <a:buNone/>
            </a:pPr>
            <a:r>
              <a:rPr lang="en-GB"/>
              <a:t>De </a:t>
            </a:r>
            <a:r>
              <a:rPr lang="en-GB" dirty="0" err="1"/>
              <a:t>asemenea</a:t>
            </a:r>
            <a:r>
              <a:rPr lang="en-GB" dirty="0"/>
              <a:t>, </a:t>
            </a:r>
            <a:r>
              <a:rPr lang="en-GB" dirty="0" err="1"/>
              <a:t>performanţa</a:t>
            </a:r>
            <a:r>
              <a:rPr lang="en-GB" dirty="0"/>
              <a:t> </a:t>
            </a:r>
            <a:r>
              <a:rPr lang="en-GB" dirty="0" err="1"/>
              <a:t>unui</a:t>
            </a:r>
            <a:r>
              <a:rPr lang="en-GB" dirty="0"/>
              <a:t> </a:t>
            </a:r>
            <a:r>
              <a:rPr lang="en-GB" dirty="0" err="1"/>
              <a:t>astfel</a:t>
            </a:r>
            <a:r>
              <a:rPr lang="en-GB" dirty="0"/>
              <a:t> de </a:t>
            </a:r>
            <a:r>
              <a:rPr lang="en-GB" dirty="0" err="1"/>
              <a:t>sistem</a:t>
            </a:r>
            <a:r>
              <a:rPr lang="en-GB" dirty="0"/>
              <a:t> de </a:t>
            </a:r>
            <a:r>
              <a:rPr lang="en-GB" dirty="0" err="1"/>
              <a:t>recunoaştere</a:t>
            </a:r>
            <a:r>
              <a:rPr lang="en-GB" dirty="0"/>
              <a:t> </a:t>
            </a:r>
            <a:r>
              <a:rPr lang="en-GB" dirty="0" err="1"/>
              <a:t>depinde</a:t>
            </a:r>
            <a:r>
              <a:rPr lang="en-GB" dirty="0"/>
              <a:t> de </a:t>
            </a:r>
            <a:r>
              <a:rPr lang="en-GB" dirty="0" err="1"/>
              <a:t>condiţia</a:t>
            </a:r>
            <a:r>
              <a:rPr lang="en-GB" dirty="0"/>
              <a:t> </a:t>
            </a:r>
            <a:r>
              <a:rPr lang="en-GB" dirty="0" err="1"/>
              <a:t>fizică</a:t>
            </a:r>
            <a:r>
              <a:rPr lang="en-GB" dirty="0"/>
              <a:t> a </a:t>
            </a:r>
            <a:r>
              <a:rPr lang="en-GB" dirty="0" err="1"/>
              <a:t>amprentei</a:t>
            </a:r>
            <a:r>
              <a:rPr lang="en-GB" dirty="0"/>
              <a:t> (</a:t>
            </a:r>
            <a:r>
              <a:rPr lang="en-GB" dirty="0" err="1"/>
              <a:t>calitatea</a:t>
            </a:r>
            <a:r>
              <a:rPr lang="en-GB" dirty="0"/>
              <a:t> </a:t>
            </a:r>
            <a:r>
              <a:rPr lang="en-GB" dirty="0" err="1"/>
              <a:t>ei</a:t>
            </a:r>
            <a:r>
              <a:rPr lang="en-GB" dirty="0"/>
              <a:t>) </a:t>
            </a:r>
            <a:r>
              <a:rPr lang="en-GB" dirty="0" err="1"/>
              <a:t>şi</a:t>
            </a:r>
            <a:r>
              <a:rPr lang="en-GB" dirty="0"/>
              <a:t> de </a:t>
            </a:r>
            <a:r>
              <a:rPr lang="en-GB" dirty="0" err="1"/>
              <a:t>contextul</a:t>
            </a:r>
            <a:r>
              <a:rPr lang="en-GB" dirty="0"/>
              <a:t> </a:t>
            </a:r>
            <a:r>
              <a:rPr lang="en-GB" dirty="0" err="1"/>
              <a:t>mediului</a:t>
            </a:r>
            <a:r>
              <a:rPr lang="en-GB" dirty="0"/>
              <a:t> </a:t>
            </a:r>
            <a:r>
              <a:rPr lang="en-GB" dirty="0" err="1"/>
              <a:t>înconjurător</a:t>
            </a:r>
            <a:r>
              <a:rPr lang="en-GB" dirty="0"/>
              <a:t> (</a:t>
            </a:r>
            <a:r>
              <a:rPr lang="en-GB" dirty="0" err="1"/>
              <a:t>umiditate</a:t>
            </a:r>
            <a:r>
              <a:rPr lang="en-GB" dirty="0"/>
              <a:t>, </a:t>
            </a:r>
            <a:r>
              <a:rPr lang="en-GB" dirty="0" err="1"/>
              <a:t>lumină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6458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0B4DF-7D89-C791-2599-EFA17073F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426" y="1231359"/>
            <a:ext cx="11950574" cy="562664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ceea</a:t>
            </a:r>
            <a:r>
              <a:rPr lang="en-GB" dirty="0"/>
              <a:t> </a:t>
            </a:r>
            <a:r>
              <a:rPr lang="en-GB" dirty="0" err="1"/>
              <a:t>ce</a:t>
            </a:r>
            <a:r>
              <a:rPr lang="en-GB" dirty="0"/>
              <a:t> </a:t>
            </a:r>
            <a:r>
              <a:rPr lang="en-GB" dirty="0" err="1"/>
              <a:t>priveşte</a:t>
            </a:r>
            <a:r>
              <a:rPr lang="en-GB" dirty="0"/>
              <a:t> </a:t>
            </a:r>
            <a:r>
              <a:rPr lang="en-GB" dirty="0" err="1"/>
              <a:t>problema</a:t>
            </a:r>
            <a:r>
              <a:rPr lang="en-GB" dirty="0"/>
              <a:t> </a:t>
            </a:r>
            <a:r>
              <a:rPr lang="en-GB" dirty="0" err="1"/>
              <a:t>utilizării</a:t>
            </a:r>
            <a:r>
              <a:rPr lang="en-GB" dirty="0"/>
              <a:t> </a:t>
            </a:r>
            <a:r>
              <a:rPr lang="en-GB" dirty="0" err="1"/>
              <a:t>amprentelor</a:t>
            </a:r>
            <a:r>
              <a:rPr lang="en-GB" dirty="0"/>
              <a:t> false (</a:t>
            </a:r>
            <a:r>
              <a:rPr lang="en-GB" dirty="0" err="1"/>
              <a:t>folosirea</a:t>
            </a:r>
            <a:r>
              <a:rPr lang="en-GB" dirty="0"/>
              <a:t> de </a:t>
            </a:r>
            <a:r>
              <a:rPr lang="en-GB" dirty="0" err="1"/>
              <a:t>amprente</a:t>
            </a:r>
            <a:r>
              <a:rPr lang="en-GB" dirty="0"/>
              <a:t> false la </a:t>
            </a:r>
            <a:r>
              <a:rPr lang="en-GB" dirty="0" err="1"/>
              <a:t>scanare</a:t>
            </a:r>
            <a:r>
              <a:rPr lang="en-GB" dirty="0"/>
              <a:t>, fabricate din </a:t>
            </a:r>
            <a:r>
              <a:rPr lang="en-GB" dirty="0" err="1"/>
              <a:t>lipici</a:t>
            </a:r>
            <a:r>
              <a:rPr lang="en-GB" dirty="0"/>
              <a:t>, silicon, latex, </a:t>
            </a:r>
            <a:r>
              <a:rPr lang="en-GB" dirty="0" err="1"/>
              <a:t>sau</a:t>
            </a:r>
            <a:r>
              <a:rPr lang="en-GB" dirty="0"/>
              <a:t> </a:t>
            </a:r>
            <a:r>
              <a:rPr lang="en-GB" dirty="0" err="1"/>
              <a:t>chiar</a:t>
            </a:r>
            <a:r>
              <a:rPr lang="en-GB" dirty="0"/>
              <a:t> </a:t>
            </a:r>
            <a:r>
              <a:rPr lang="en-GB" dirty="0" err="1"/>
              <a:t>aparţinând</a:t>
            </a:r>
            <a:r>
              <a:rPr lang="en-GB" dirty="0"/>
              <a:t> </a:t>
            </a:r>
            <a:r>
              <a:rPr lang="en-GB" dirty="0" err="1"/>
              <a:t>unor</a:t>
            </a:r>
            <a:r>
              <a:rPr lang="en-GB" dirty="0"/>
              <a:t> </a:t>
            </a:r>
            <a:r>
              <a:rPr lang="en-GB" dirty="0" err="1"/>
              <a:t>persoane</a:t>
            </a:r>
            <a:r>
              <a:rPr lang="en-GB" dirty="0"/>
              <a:t> </a:t>
            </a:r>
            <a:r>
              <a:rPr lang="en-GB" dirty="0" err="1"/>
              <a:t>decedate</a:t>
            </a:r>
            <a:r>
              <a:rPr lang="en-GB" dirty="0"/>
              <a:t>), </a:t>
            </a:r>
            <a:r>
              <a:rPr lang="en-GB" dirty="0" err="1"/>
              <a:t>aceasta</a:t>
            </a:r>
            <a:r>
              <a:rPr lang="en-GB" dirty="0"/>
              <a:t> a </a:t>
            </a:r>
            <a:r>
              <a:rPr lang="en-GB" dirty="0" err="1"/>
              <a:t>fost</a:t>
            </a:r>
            <a:r>
              <a:rPr lang="en-GB" dirty="0"/>
              <a:t> </a:t>
            </a:r>
            <a:r>
              <a:rPr lang="en-GB" dirty="0" err="1"/>
              <a:t>cercetată</a:t>
            </a:r>
            <a:r>
              <a:rPr lang="en-GB" dirty="0"/>
              <a:t> </a:t>
            </a:r>
            <a:r>
              <a:rPr lang="en-GB" dirty="0" err="1"/>
              <a:t>într</a:t>
            </a:r>
            <a:r>
              <a:rPr lang="en-GB" dirty="0"/>
              <a:t>-un mod </a:t>
            </a:r>
            <a:r>
              <a:rPr lang="en-GB" dirty="0" err="1"/>
              <a:t>expansiv</a:t>
            </a:r>
            <a:r>
              <a:rPr lang="en-GB" dirty="0"/>
              <a:t>, </a:t>
            </a:r>
            <a:r>
              <a:rPr lang="en-GB" dirty="0" err="1"/>
              <a:t>în</a:t>
            </a:r>
            <a:r>
              <a:rPr lang="en-GB" dirty="0"/>
              <a:t> contrast cu </a:t>
            </a:r>
            <a:r>
              <a:rPr lang="en-GB" dirty="0" err="1"/>
              <a:t>problema</a:t>
            </a:r>
            <a:r>
              <a:rPr lang="en-GB" dirty="0"/>
              <a:t> </a:t>
            </a:r>
            <a:r>
              <a:rPr lang="en-GB" dirty="0" err="1"/>
              <a:t>amprentelor</a:t>
            </a:r>
            <a:r>
              <a:rPr lang="en-GB" dirty="0"/>
              <a:t> </a:t>
            </a:r>
            <a:r>
              <a:rPr lang="en-GB" dirty="0" err="1"/>
              <a:t>alterate</a:t>
            </a:r>
            <a:r>
              <a:rPr lang="en-GB" dirty="0"/>
              <a:t> (</a:t>
            </a:r>
            <a:r>
              <a:rPr lang="en-GB" dirty="0" err="1"/>
              <a:t>folosirea</a:t>
            </a:r>
            <a:r>
              <a:rPr lang="en-GB" dirty="0"/>
              <a:t> la </a:t>
            </a:r>
            <a:r>
              <a:rPr lang="en-GB" dirty="0" err="1"/>
              <a:t>scanare</a:t>
            </a:r>
            <a:r>
              <a:rPr lang="en-GB" dirty="0"/>
              <a:t> de </a:t>
            </a:r>
            <a:r>
              <a:rPr lang="en-GB" dirty="0" err="1"/>
              <a:t>amprente</a:t>
            </a:r>
            <a:r>
              <a:rPr lang="en-GB" dirty="0"/>
              <a:t> </a:t>
            </a:r>
            <a:r>
              <a:rPr lang="en-GB" dirty="0" err="1"/>
              <a:t>alterate</a:t>
            </a:r>
            <a:r>
              <a:rPr lang="en-GB" dirty="0"/>
              <a:t> </a:t>
            </a:r>
            <a:r>
              <a:rPr lang="en-GB" dirty="0" err="1"/>
              <a:t>prin</a:t>
            </a:r>
            <a:r>
              <a:rPr lang="en-GB" dirty="0"/>
              <a:t> diverse </a:t>
            </a:r>
            <a:r>
              <a:rPr lang="en-GB" dirty="0" err="1"/>
              <a:t>moduri</a:t>
            </a:r>
            <a:r>
              <a:rPr lang="en-GB" dirty="0"/>
              <a:t> cum </a:t>
            </a:r>
            <a:r>
              <a:rPr lang="en-GB" dirty="0" err="1"/>
              <a:t>ar</a:t>
            </a:r>
            <a:r>
              <a:rPr lang="en-GB" dirty="0"/>
              <a:t> fi </a:t>
            </a:r>
            <a:r>
              <a:rPr lang="en-GB" dirty="0" err="1"/>
              <a:t>tăieturi</a:t>
            </a:r>
            <a:r>
              <a:rPr lang="en-GB" dirty="0"/>
              <a:t>, </a:t>
            </a:r>
            <a:r>
              <a:rPr lang="en-GB" dirty="0" err="1"/>
              <a:t>arsuri</a:t>
            </a:r>
            <a:r>
              <a:rPr lang="en-GB" dirty="0"/>
              <a:t>, </a:t>
            </a:r>
            <a:r>
              <a:rPr lang="en-GB" dirty="0" err="1"/>
              <a:t>aplicare</a:t>
            </a:r>
            <a:r>
              <a:rPr lang="en-GB" dirty="0"/>
              <a:t> de </a:t>
            </a:r>
            <a:r>
              <a:rPr lang="en-GB" dirty="0" err="1"/>
              <a:t>substanţe</a:t>
            </a:r>
            <a:r>
              <a:rPr lang="en-GB" dirty="0"/>
              <a:t> </a:t>
            </a:r>
            <a:r>
              <a:rPr lang="en-GB" dirty="0" err="1"/>
              <a:t>chimice</a:t>
            </a:r>
            <a:r>
              <a:rPr lang="en-GB" dirty="0"/>
              <a:t>, </a:t>
            </a:r>
            <a:r>
              <a:rPr lang="en-GB" dirty="0" err="1"/>
              <a:t>operaţii</a:t>
            </a:r>
            <a:r>
              <a:rPr lang="en-GB" dirty="0"/>
              <a:t> </a:t>
            </a:r>
            <a:r>
              <a:rPr lang="en-GB" dirty="0" err="1"/>
              <a:t>chirurgicale</a:t>
            </a:r>
            <a:r>
              <a:rPr lang="en-GB" dirty="0"/>
              <a:t>) </a:t>
            </a:r>
            <a:r>
              <a:rPr lang="en-GB" dirty="0" err="1"/>
              <a:t>pentru</a:t>
            </a:r>
            <a:r>
              <a:rPr lang="en-GB" dirty="0"/>
              <a:t> care nu </a:t>
            </a:r>
            <a:r>
              <a:rPr lang="en-GB" dirty="0" err="1"/>
              <a:t>există</a:t>
            </a:r>
            <a:r>
              <a:rPr lang="en-GB" dirty="0"/>
              <a:t> </a:t>
            </a:r>
            <a:r>
              <a:rPr lang="en-GB" dirty="0" err="1"/>
              <a:t>soluţii</a:t>
            </a:r>
            <a:r>
              <a:rPr lang="en-GB" dirty="0"/>
              <a:t> </a:t>
            </a:r>
            <a:r>
              <a:rPr lang="en-GB" dirty="0" err="1"/>
              <a:t>implementate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sistemele</a:t>
            </a:r>
            <a:r>
              <a:rPr lang="en-GB" dirty="0"/>
              <a:t> de </a:t>
            </a:r>
            <a:r>
              <a:rPr lang="en-GB" dirty="0" err="1"/>
              <a:t>identificare</a:t>
            </a:r>
            <a:r>
              <a:rPr lang="en-GB" dirty="0"/>
              <a:t> </a:t>
            </a:r>
            <a:r>
              <a:rPr lang="en-GB" dirty="0" err="1"/>
              <a:t>sau</a:t>
            </a:r>
            <a:r>
              <a:rPr lang="en-GB" dirty="0"/>
              <a:t> </a:t>
            </a:r>
            <a:r>
              <a:rPr lang="en-GB" dirty="0" err="1"/>
              <a:t>baze</a:t>
            </a:r>
            <a:r>
              <a:rPr lang="en-GB" dirty="0"/>
              <a:t> de date cu </a:t>
            </a:r>
            <a:r>
              <a:rPr lang="en-GB" dirty="0" err="1"/>
              <a:t>astfel</a:t>
            </a:r>
            <a:r>
              <a:rPr lang="en-GB" dirty="0"/>
              <a:t> de </a:t>
            </a:r>
            <a:r>
              <a:rPr lang="en-GB" dirty="0" err="1"/>
              <a:t>amprente</a:t>
            </a:r>
            <a:r>
              <a:rPr lang="en-GB" dirty="0"/>
              <a:t> care </a:t>
            </a:r>
            <a:r>
              <a:rPr lang="en-GB" dirty="0" err="1"/>
              <a:t>să</a:t>
            </a:r>
            <a:r>
              <a:rPr lang="en-GB" dirty="0"/>
              <a:t> </a:t>
            </a:r>
            <a:r>
              <a:rPr lang="en-GB" dirty="0" err="1"/>
              <a:t>ajute</a:t>
            </a:r>
            <a:r>
              <a:rPr lang="en-GB" dirty="0"/>
              <a:t> la </a:t>
            </a:r>
            <a:r>
              <a:rPr lang="en-GB" dirty="0" err="1"/>
              <a:t>înţelegerea</a:t>
            </a:r>
            <a:r>
              <a:rPr lang="en-GB" dirty="0"/>
              <a:t> </a:t>
            </a:r>
            <a:r>
              <a:rPr lang="en-GB" dirty="0" err="1"/>
              <a:t>problemei</a:t>
            </a:r>
            <a:r>
              <a:rPr lang="en-GB" dirty="0"/>
              <a:t> </a:t>
            </a:r>
            <a:r>
              <a:rPr lang="en-GB" dirty="0" err="1"/>
              <a:t>şi</a:t>
            </a:r>
            <a:r>
              <a:rPr lang="en-GB" dirty="0"/>
              <a:t> </a:t>
            </a:r>
            <a:r>
              <a:rPr lang="en-GB" dirty="0" err="1"/>
              <a:t>investigaţii</a:t>
            </a:r>
            <a:r>
              <a:rPr lang="en-GB" dirty="0"/>
              <a:t> </a:t>
            </a:r>
            <a:r>
              <a:rPr lang="en-GB" dirty="0" err="1"/>
              <a:t>riguroase</a:t>
            </a:r>
            <a:r>
              <a:rPr lang="en-GB" dirty="0"/>
              <a:t>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ceea</a:t>
            </a:r>
            <a:r>
              <a:rPr lang="en-GB" dirty="0"/>
              <a:t> </a:t>
            </a:r>
            <a:r>
              <a:rPr lang="en-GB" dirty="0" err="1"/>
              <a:t>ce</a:t>
            </a:r>
            <a:r>
              <a:rPr lang="en-GB" dirty="0"/>
              <a:t> </a:t>
            </a:r>
            <a:r>
              <a:rPr lang="en-GB" dirty="0" err="1"/>
              <a:t>priveşte</a:t>
            </a:r>
            <a:r>
              <a:rPr lang="en-GB" dirty="0"/>
              <a:t> </a:t>
            </a:r>
            <a:r>
              <a:rPr lang="en-GB" dirty="0" err="1"/>
              <a:t>problema</a:t>
            </a:r>
            <a:r>
              <a:rPr lang="en-GB" dirty="0"/>
              <a:t> </a:t>
            </a:r>
            <a:r>
              <a:rPr lang="en-GB" dirty="0" err="1"/>
              <a:t>utilizării</a:t>
            </a:r>
            <a:r>
              <a:rPr lang="en-GB" dirty="0"/>
              <a:t> </a:t>
            </a:r>
            <a:r>
              <a:rPr lang="en-GB" dirty="0" err="1"/>
              <a:t>amprentelor</a:t>
            </a:r>
            <a:r>
              <a:rPr lang="en-GB" dirty="0"/>
              <a:t> false (</a:t>
            </a:r>
            <a:r>
              <a:rPr lang="en-GB" dirty="0" err="1"/>
              <a:t>folosirea</a:t>
            </a:r>
            <a:r>
              <a:rPr lang="en-GB" dirty="0"/>
              <a:t> de </a:t>
            </a:r>
            <a:r>
              <a:rPr lang="en-GB" dirty="0" err="1"/>
              <a:t>amprente</a:t>
            </a:r>
            <a:r>
              <a:rPr lang="en-GB" dirty="0"/>
              <a:t> false la </a:t>
            </a:r>
            <a:r>
              <a:rPr lang="en-GB" dirty="0" err="1"/>
              <a:t>scanare</a:t>
            </a:r>
            <a:r>
              <a:rPr lang="en-GB" dirty="0"/>
              <a:t>, fabricate din </a:t>
            </a:r>
            <a:r>
              <a:rPr lang="en-GB" dirty="0" err="1"/>
              <a:t>lipici</a:t>
            </a:r>
            <a:r>
              <a:rPr lang="en-GB" dirty="0"/>
              <a:t>, silicon, latex, </a:t>
            </a:r>
            <a:r>
              <a:rPr lang="en-GB" dirty="0" err="1"/>
              <a:t>sau</a:t>
            </a:r>
            <a:r>
              <a:rPr lang="en-GB" dirty="0"/>
              <a:t> </a:t>
            </a:r>
            <a:r>
              <a:rPr lang="en-GB" dirty="0" err="1"/>
              <a:t>chiar</a:t>
            </a:r>
            <a:r>
              <a:rPr lang="en-GB" dirty="0"/>
              <a:t> </a:t>
            </a:r>
            <a:r>
              <a:rPr lang="en-GB" dirty="0" err="1"/>
              <a:t>aparţinând</a:t>
            </a:r>
            <a:r>
              <a:rPr lang="en-GB" dirty="0"/>
              <a:t> </a:t>
            </a:r>
            <a:r>
              <a:rPr lang="en-GB" dirty="0" err="1"/>
              <a:t>unor</a:t>
            </a:r>
            <a:r>
              <a:rPr lang="en-GB" dirty="0"/>
              <a:t> </a:t>
            </a:r>
            <a:r>
              <a:rPr lang="en-GB" dirty="0" err="1"/>
              <a:t>persoane</a:t>
            </a:r>
            <a:r>
              <a:rPr lang="en-GB" dirty="0"/>
              <a:t> </a:t>
            </a:r>
            <a:r>
              <a:rPr lang="en-GB" dirty="0" err="1"/>
              <a:t>decedate</a:t>
            </a:r>
            <a:r>
              <a:rPr lang="en-GB" dirty="0"/>
              <a:t>), </a:t>
            </a:r>
            <a:r>
              <a:rPr lang="en-GB" dirty="0" err="1"/>
              <a:t>aceasta</a:t>
            </a:r>
            <a:r>
              <a:rPr lang="en-GB" dirty="0"/>
              <a:t> a </a:t>
            </a:r>
            <a:r>
              <a:rPr lang="en-GB" dirty="0" err="1"/>
              <a:t>fost</a:t>
            </a:r>
            <a:r>
              <a:rPr lang="en-GB" dirty="0"/>
              <a:t> </a:t>
            </a:r>
            <a:r>
              <a:rPr lang="en-GB" dirty="0" err="1"/>
              <a:t>cercetată</a:t>
            </a:r>
            <a:r>
              <a:rPr lang="en-GB" dirty="0"/>
              <a:t> </a:t>
            </a:r>
            <a:r>
              <a:rPr lang="en-GB" dirty="0" err="1"/>
              <a:t>într</a:t>
            </a:r>
            <a:r>
              <a:rPr lang="en-GB" dirty="0"/>
              <a:t>-un mod </a:t>
            </a:r>
            <a:r>
              <a:rPr lang="en-GB" dirty="0" err="1"/>
              <a:t>expansiv</a:t>
            </a:r>
            <a:r>
              <a:rPr lang="en-GB" dirty="0"/>
              <a:t>, </a:t>
            </a:r>
            <a:r>
              <a:rPr lang="en-GB" dirty="0" err="1"/>
              <a:t>în</a:t>
            </a:r>
            <a:r>
              <a:rPr lang="en-GB" dirty="0"/>
              <a:t> contrast cu </a:t>
            </a:r>
            <a:r>
              <a:rPr lang="en-GB" dirty="0" err="1"/>
              <a:t>problema</a:t>
            </a:r>
            <a:r>
              <a:rPr lang="en-GB" dirty="0"/>
              <a:t> </a:t>
            </a:r>
            <a:r>
              <a:rPr lang="en-GB" dirty="0" err="1"/>
              <a:t>amprentelor</a:t>
            </a:r>
            <a:r>
              <a:rPr lang="en-GB" dirty="0"/>
              <a:t> </a:t>
            </a:r>
            <a:r>
              <a:rPr lang="en-GB" dirty="0" err="1"/>
              <a:t>alterate</a:t>
            </a:r>
            <a:r>
              <a:rPr lang="en-GB" dirty="0"/>
              <a:t> (</a:t>
            </a:r>
            <a:r>
              <a:rPr lang="en-GB" dirty="0" err="1"/>
              <a:t>folosirea</a:t>
            </a:r>
            <a:r>
              <a:rPr lang="en-GB" dirty="0"/>
              <a:t> la </a:t>
            </a:r>
            <a:r>
              <a:rPr lang="en-GB" dirty="0" err="1"/>
              <a:t>scanare</a:t>
            </a:r>
            <a:r>
              <a:rPr lang="en-GB" dirty="0"/>
              <a:t> de </a:t>
            </a:r>
            <a:r>
              <a:rPr lang="en-GB" dirty="0" err="1"/>
              <a:t>amprente</a:t>
            </a:r>
            <a:r>
              <a:rPr lang="en-GB" dirty="0"/>
              <a:t> </a:t>
            </a:r>
            <a:r>
              <a:rPr lang="en-GB" dirty="0" err="1"/>
              <a:t>alterate</a:t>
            </a:r>
            <a:r>
              <a:rPr lang="en-GB" dirty="0"/>
              <a:t> </a:t>
            </a:r>
            <a:r>
              <a:rPr lang="en-GB" dirty="0" err="1"/>
              <a:t>prin</a:t>
            </a:r>
            <a:r>
              <a:rPr lang="en-GB" dirty="0"/>
              <a:t> diverse </a:t>
            </a:r>
            <a:r>
              <a:rPr lang="en-GB" dirty="0" err="1"/>
              <a:t>moduri</a:t>
            </a:r>
            <a:r>
              <a:rPr lang="en-GB" dirty="0"/>
              <a:t> cum </a:t>
            </a:r>
            <a:r>
              <a:rPr lang="en-GB" dirty="0" err="1"/>
              <a:t>ar</a:t>
            </a:r>
            <a:r>
              <a:rPr lang="en-GB" dirty="0"/>
              <a:t> fi </a:t>
            </a:r>
            <a:r>
              <a:rPr lang="en-GB" dirty="0" err="1"/>
              <a:t>tăieturi</a:t>
            </a:r>
            <a:r>
              <a:rPr lang="en-GB" dirty="0"/>
              <a:t>, </a:t>
            </a:r>
            <a:r>
              <a:rPr lang="en-GB" dirty="0" err="1"/>
              <a:t>arsuri</a:t>
            </a:r>
            <a:r>
              <a:rPr lang="en-GB" dirty="0"/>
              <a:t>, </a:t>
            </a:r>
            <a:r>
              <a:rPr lang="en-GB" dirty="0" err="1"/>
              <a:t>aplicare</a:t>
            </a:r>
            <a:r>
              <a:rPr lang="en-GB" dirty="0"/>
              <a:t> de </a:t>
            </a:r>
            <a:r>
              <a:rPr lang="en-GB" dirty="0" err="1"/>
              <a:t>substanţe</a:t>
            </a:r>
            <a:r>
              <a:rPr lang="en-GB" dirty="0"/>
              <a:t> </a:t>
            </a:r>
            <a:r>
              <a:rPr lang="en-GB" dirty="0" err="1"/>
              <a:t>chimice</a:t>
            </a:r>
            <a:r>
              <a:rPr lang="en-GB" dirty="0"/>
              <a:t>, </a:t>
            </a:r>
            <a:r>
              <a:rPr lang="en-GB" dirty="0" err="1"/>
              <a:t>operaţii</a:t>
            </a:r>
            <a:r>
              <a:rPr lang="en-GB" dirty="0"/>
              <a:t> </a:t>
            </a:r>
            <a:r>
              <a:rPr lang="en-GB" dirty="0" err="1"/>
              <a:t>chirurgicale</a:t>
            </a:r>
            <a:r>
              <a:rPr lang="en-GB" dirty="0"/>
              <a:t>) </a:t>
            </a:r>
            <a:r>
              <a:rPr lang="en-GB" dirty="0" err="1"/>
              <a:t>pentru</a:t>
            </a:r>
            <a:r>
              <a:rPr lang="en-GB" dirty="0"/>
              <a:t> care nu </a:t>
            </a:r>
            <a:r>
              <a:rPr lang="en-GB" dirty="0" err="1"/>
              <a:t>există</a:t>
            </a:r>
            <a:r>
              <a:rPr lang="en-GB" dirty="0"/>
              <a:t> </a:t>
            </a:r>
            <a:r>
              <a:rPr lang="en-GB" dirty="0" err="1"/>
              <a:t>soluţii</a:t>
            </a:r>
            <a:r>
              <a:rPr lang="en-GB" dirty="0"/>
              <a:t> </a:t>
            </a:r>
            <a:r>
              <a:rPr lang="en-GB" dirty="0" err="1"/>
              <a:t>implementate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sistemele</a:t>
            </a:r>
            <a:r>
              <a:rPr lang="en-GB" dirty="0"/>
              <a:t> de </a:t>
            </a:r>
            <a:r>
              <a:rPr lang="en-GB" dirty="0" err="1"/>
              <a:t>identificare</a:t>
            </a:r>
            <a:r>
              <a:rPr lang="en-GB" dirty="0"/>
              <a:t> </a:t>
            </a:r>
            <a:r>
              <a:rPr lang="en-GB" dirty="0" err="1"/>
              <a:t>sau</a:t>
            </a:r>
            <a:r>
              <a:rPr lang="en-GB" dirty="0"/>
              <a:t> </a:t>
            </a:r>
            <a:r>
              <a:rPr lang="en-GB" dirty="0" err="1"/>
              <a:t>baze</a:t>
            </a:r>
            <a:r>
              <a:rPr lang="en-GB" dirty="0"/>
              <a:t> de date cu </a:t>
            </a:r>
            <a:r>
              <a:rPr lang="en-GB" dirty="0" err="1"/>
              <a:t>astfel</a:t>
            </a:r>
            <a:r>
              <a:rPr lang="en-GB" dirty="0"/>
              <a:t> de </a:t>
            </a:r>
            <a:r>
              <a:rPr lang="en-GB" dirty="0" err="1"/>
              <a:t>amprente</a:t>
            </a:r>
            <a:r>
              <a:rPr lang="en-GB" dirty="0"/>
              <a:t> care </a:t>
            </a:r>
            <a:r>
              <a:rPr lang="en-GB" dirty="0" err="1"/>
              <a:t>să</a:t>
            </a:r>
            <a:r>
              <a:rPr lang="en-GB" dirty="0"/>
              <a:t> </a:t>
            </a:r>
            <a:r>
              <a:rPr lang="en-GB" dirty="0" err="1"/>
              <a:t>ajute</a:t>
            </a:r>
            <a:r>
              <a:rPr lang="en-GB" dirty="0"/>
              <a:t> la </a:t>
            </a:r>
            <a:r>
              <a:rPr lang="en-GB" dirty="0" err="1"/>
              <a:t>înţelegerea</a:t>
            </a:r>
            <a:r>
              <a:rPr lang="en-GB" dirty="0"/>
              <a:t> </a:t>
            </a:r>
            <a:r>
              <a:rPr lang="en-GB" dirty="0" err="1"/>
              <a:t>problemei</a:t>
            </a:r>
            <a:r>
              <a:rPr lang="en-GB" dirty="0"/>
              <a:t> </a:t>
            </a:r>
            <a:r>
              <a:rPr lang="en-GB" dirty="0" err="1"/>
              <a:t>şi</a:t>
            </a:r>
            <a:r>
              <a:rPr lang="en-GB" dirty="0"/>
              <a:t> </a:t>
            </a:r>
            <a:r>
              <a:rPr lang="en-GB" dirty="0" err="1"/>
              <a:t>investigaţii</a:t>
            </a:r>
            <a:r>
              <a:rPr lang="en-GB" dirty="0"/>
              <a:t> </a:t>
            </a:r>
            <a:r>
              <a:rPr lang="en-GB" dirty="0" err="1"/>
              <a:t>riguroase</a:t>
            </a:r>
            <a:r>
              <a:rPr lang="en-GB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10338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396AF-53FF-2823-A876-0BF87B5DF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Sisteme</a:t>
            </a:r>
            <a:r>
              <a:rPr lang="en-GB" dirty="0"/>
              <a:t> </a:t>
            </a:r>
            <a:r>
              <a:rPr lang="en-GB" dirty="0" err="1"/>
              <a:t>biometrice</a:t>
            </a:r>
            <a:r>
              <a:rPr lang="en-GB" dirty="0"/>
              <a:t> </a:t>
            </a:r>
            <a:r>
              <a:rPr lang="en-GB" dirty="0" err="1"/>
              <a:t>bazate</a:t>
            </a:r>
            <a:r>
              <a:rPr lang="en-GB" dirty="0"/>
              <a:t> pe </a:t>
            </a:r>
            <a:r>
              <a:rPr lang="en-GB" dirty="0" err="1"/>
              <a:t>amprente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C3DDC-F048-73DF-6528-A0637D5B5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45258"/>
            <a:ext cx="12192000" cy="4537281"/>
          </a:xfrm>
        </p:spPr>
        <p:txBody>
          <a:bodyPr/>
          <a:lstStyle/>
          <a:p>
            <a:r>
              <a:rPr lang="en-GB" dirty="0" err="1"/>
              <a:t>Biometria</a:t>
            </a:r>
            <a:r>
              <a:rPr lang="en-GB" dirty="0"/>
              <a:t> </a:t>
            </a:r>
            <a:r>
              <a:rPr lang="en-GB" dirty="0" err="1"/>
              <a:t>reprezintă</a:t>
            </a:r>
            <a:r>
              <a:rPr lang="en-GB" dirty="0"/>
              <a:t> un complex de </a:t>
            </a:r>
            <a:r>
              <a:rPr lang="en-GB" dirty="0" err="1"/>
              <a:t>metode</a:t>
            </a:r>
            <a:r>
              <a:rPr lang="en-GB" dirty="0"/>
              <a:t> </a:t>
            </a:r>
            <a:r>
              <a:rPr lang="en-GB" dirty="0" err="1"/>
              <a:t>automatizate</a:t>
            </a:r>
            <a:r>
              <a:rPr lang="en-GB" dirty="0"/>
              <a:t> destinate </a:t>
            </a:r>
            <a:r>
              <a:rPr lang="en-GB" dirty="0" err="1"/>
              <a:t>identificării</a:t>
            </a:r>
            <a:r>
              <a:rPr lang="en-GB" dirty="0"/>
              <a:t> </a:t>
            </a:r>
            <a:r>
              <a:rPr lang="en-GB" dirty="0" err="1"/>
              <a:t>unei</a:t>
            </a:r>
            <a:r>
              <a:rPr lang="en-GB" dirty="0"/>
              <a:t> </a:t>
            </a:r>
            <a:r>
              <a:rPr lang="en-GB" dirty="0" err="1"/>
              <a:t>persoane</a:t>
            </a:r>
            <a:r>
              <a:rPr lang="en-GB" dirty="0"/>
              <a:t> </a:t>
            </a:r>
            <a:r>
              <a:rPr lang="en-GB" dirty="0" err="1"/>
              <a:t>folosind</a:t>
            </a:r>
            <a:r>
              <a:rPr lang="en-GB" dirty="0"/>
              <a:t> </a:t>
            </a:r>
            <a:r>
              <a:rPr lang="en-GB" dirty="0" err="1"/>
              <a:t>caracteristici</a:t>
            </a:r>
            <a:r>
              <a:rPr lang="en-GB" dirty="0"/>
              <a:t> </a:t>
            </a:r>
            <a:r>
              <a:rPr lang="en-GB" dirty="0" err="1"/>
              <a:t>biologice</a:t>
            </a:r>
            <a:r>
              <a:rPr lang="en-GB" dirty="0"/>
              <a:t> (</a:t>
            </a:r>
            <a:r>
              <a:rPr lang="en-GB" dirty="0" err="1"/>
              <a:t>amprenta</a:t>
            </a:r>
            <a:r>
              <a:rPr lang="en-GB" dirty="0"/>
              <a:t>, </a:t>
            </a:r>
            <a:r>
              <a:rPr lang="en-GB" dirty="0" err="1"/>
              <a:t>faţa</a:t>
            </a:r>
            <a:r>
              <a:rPr lang="en-GB" dirty="0"/>
              <a:t>, </a:t>
            </a:r>
            <a:r>
              <a:rPr lang="en-GB" dirty="0" err="1"/>
              <a:t>irisul</a:t>
            </a:r>
            <a:r>
              <a:rPr lang="en-GB" dirty="0"/>
              <a:t>, retina) </a:t>
            </a:r>
            <a:r>
              <a:rPr lang="en-GB" dirty="0" err="1"/>
              <a:t>sau</a:t>
            </a:r>
            <a:r>
              <a:rPr lang="en-GB" dirty="0"/>
              <a:t> </a:t>
            </a:r>
            <a:r>
              <a:rPr lang="en-GB" dirty="0" err="1"/>
              <a:t>comportamentale</a:t>
            </a:r>
            <a:r>
              <a:rPr lang="en-GB" dirty="0"/>
              <a:t> (</a:t>
            </a:r>
            <a:r>
              <a:rPr lang="en-GB" dirty="0" err="1"/>
              <a:t>vocea</a:t>
            </a:r>
            <a:r>
              <a:rPr lang="en-GB" dirty="0"/>
              <a:t>, </a:t>
            </a:r>
            <a:r>
              <a:rPr lang="en-GB" dirty="0" err="1"/>
              <a:t>scrisul</a:t>
            </a:r>
            <a:r>
              <a:rPr lang="en-GB" dirty="0"/>
              <a:t>, </a:t>
            </a:r>
            <a:r>
              <a:rPr lang="en-GB" dirty="0" err="1"/>
              <a:t>mersul</a:t>
            </a:r>
            <a:r>
              <a:rPr lang="en-GB" dirty="0"/>
              <a:t>) ale </a:t>
            </a:r>
            <a:r>
              <a:rPr lang="en-GB" dirty="0" err="1"/>
              <a:t>acesteia</a:t>
            </a:r>
            <a:r>
              <a:rPr lang="en-GB" dirty="0"/>
              <a:t> care o </a:t>
            </a:r>
            <a:r>
              <a:rPr lang="en-GB" dirty="0" err="1"/>
              <a:t>caracterizeaza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mod </a:t>
            </a:r>
            <a:r>
              <a:rPr lang="en-GB" dirty="0" err="1"/>
              <a:t>unic</a:t>
            </a:r>
            <a:r>
              <a:rPr lang="en-GB" dirty="0"/>
              <a:t>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														</a:t>
            </a:r>
            <a:r>
              <a:rPr lang="pt-BR" sz="1600" dirty="0"/>
              <a:t> Arhitectura generală a unui sitem biometric</a:t>
            </a:r>
            <a:r>
              <a:rPr lang="pt-BR" dirty="0"/>
              <a:t>. 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6515AE-D64C-24E0-D964-411B1F1A3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02" y="4179044"/>
            <a:ext cx="6258798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3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A5BD1-CB01-24DE-C791-D3460E810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Analiza</a:t>
            </a:r>
            <a:r>
              <a:rPr lang="en-GB" dirty="0"/>
              <a:t> </a:t>
            </a:r>
            <a:r>
              <a:rPr lang="en-GB" dirty="0" err="1"/>
              <a:t>şi</a:t>
            </a:r>
            <a:r>
              <a:rPr lang="en-GB" dirty="0"/>
              <a:t> </a:t>
            </a:r>
            <a:r>
              <a:rPr lang="en-GB" dirty="0" err="1"/>
              <a:t>reprezentarea</a:t>
            </a:r>
            <a:r>
              <a:rPr lang="en-GB" dirty="0"/>
              <a:t> </a:t>
            </a:r>
            <a:r>
              <a:rPr lang="en-GB" dirty="0" err="1"/>
              <a:t>amprentelor</a:t>
            </a:r>
            <a:r>
              <a:rPr lang="en-GB" dirty="0"/>
              <a:t> </a:t>
            </a:r>
            <a:r>
              <a:rPr lang="en-GB" dirty="0" err="1"/>
              <a:t>digitale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9E1B4-5C29-667C-9380-FC339DFE6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820" y="2067818"/>
            <a:ext cx="11134180" cy="4499498"/>
          </a:xfrm>
        </p:spPr>
        <p:txBody>
          <a:bodyPr/>
          <a:lstStyle/>
          <a:p>
            <a:r>
              <a:rPr lang="en-GB" dirty="0" err="1"/>
              <a:t>Impresiunea</a:t>
            </a:r>
            <a:r>
              <a:rPr lang="en-GB" dirty="0"/>
              <a:t> </a:t>
            </a:r>
            <a:r>
              <a:rPr lang="en-GB" dirty="0" err="1"/>
              <a:t>papilară</a:t>
            </a:r>
            <a:r>
              <a:rPr lang="en-GB" dirty="0"/>
              <a:t> </a:t>
            </a:r>
            <a:r>
              <a:rPr lang="en-GB" dirty="0" err="1"/>
              <a:t>reprezintă</a:t>
            </a:r>
            <a:r>
              <a:rPr lang="en-GB" dirty="0"/>
              <a:t> o </a:t>
            </a:r>
            <a:r>
              <a:rPr lang="en-GB" dirty="0" err="1"/>
              <a:t>reproducere</a:t>
            </a:r>
            <a:r>
              <a:rPr lang="en-GB" dirty="0"/>
              <a:t> a </a:t>
            </a:r>
            <a:r>
              <a:rPr lang="en-GB" dirty="0" err="1"/>
              <a:t>epidermei</a:t>
            </a:r>
            <a:r>
              <a:rPr lang="en-GB" dirty="0"/>
              <a:t> de pe </a:t>
            </a:r>
            <a:r>
              <a:rPr lang="en-GB" dirty="0" err="1"/>
              <a:t>deget</a:t>
            </a:r>
            <a:r>
              <a:rPr lang="en-GB" dirty="0"/>
              <a:t>, </a:t>
            </a:r>
            <a:r>
              <a:rPr lang="en-GB" dirty="0" err="1"/>
              <a:t>produsă</a:t>
            </a:r>
            <a:r>
              <a:rPr lang="en-GB" dirty="0"/>
              <a:t> </a:t>
            </a:r>
            <a:r>
              <a:rPr lang="en-GB" dirty="0" err="1"/>
              <a:t>atunci</a:t>
            </a:r>
            <a:r>
              <a:rPr lang="en-GB" dirty="0"/>
              <a:t> </a:t>
            </a:r>
            <a:r>
              <a:rPr lang="en-GB" dirty="0" err="1"/>
              <a:t>când</a:t>
            </a:r>
            <a:r>
              <a:rPr lang="en-GB" dirty="0"/>
              <a:t> </a:t>
            </a:r>
            <a:r>
              <a:rPr lang="en-GB" dirty="0" err="1"/>
              <a:t>degetul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apăsat</a:t>
            </a:r>
            <a:r>
              <a:rPr lang="en-GB" dirty="0"/>
              <a:t> pe o </a:t>
            </a:r>
            <a:r>
              <a:rPr lang="en-GB" dirty="0" err="1"/>
              <a:t>suprafaţă</a:t>
            </a:r>
            <a:r>
              <a:rPr lang="en-GB" dirty="0"/>
              <a:t> </a:t>
            </a:r>
            <a:r>
              <a:rPr lang="en-GB" dirty="0" err="1"/>
              <a:t>netedă</a:t>
            </a:r>
            <a:r>
              <a:rPr lang="en-GB" dirty="0"/>
              <a:t>. </a:t>
            </a:r>
            <a:r>
              <a:rPr lang="en-GB" dirty="0" err="1"/>
              <a:t>Cea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evidentă</a:t>
            </a:r>
            <a:r>
              <a:rPr lang="en-GB" dirty="0"/>
              <a:t> </a:t>
            </a:r>
            <a:r>
              <a:rPr lang="en-GB" dirty="0" err="1"/>
              <a:t>catacteristică</a:t>
            </a:r>
            <a:r>
              <a:rPr lang="en-GB" dirty="0"/>
              <a:t> </a:t>
            </a:r>
            <a:r>
              <a:rPr lang="en-GB" dirty="0" err="1"/>
              <a:t>structurală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modelul</a:t>
            </a:r>
            <a:r>
              <a:rPr lang="en-GB" dirty="0"/>
              <a:t> format din </a:t>
            </a:r>
            <a:r>
              <a:rPr lang="en-GB" dirty="0" err="1"/>
              <a:t>creste</a:t>
            </a:r>
            <a:r>
              <a:rPr lang="en-GB" dirty="0"/>
              <a:t> </a:t>
            </a:r>
            <a:r>
              <a:rPr lang="en-GB" dirty="0" err="1"/>
              <a:t>şi</a:t>
            </a:r>
            <a:r>
              <a:rPr lang="en-GB" dirty="0"/>
              <a:t> </a:t>
            </a:r>
            <a:r>
              <a:rPr lang="en-GB" dirty="0" err="1"/>
              <a:t>văi</a:t>
            </a:r>
            <a:r>
              <a:rPr lang="en-GB" dirty="0"/>
              <a:t>; </a:t>
            </a:r>
            <a:r>
              <a:rPr lang="en-GB" dirty="0" err="1"/>
              <a:t>într</a:t>
            </a:r>
            <a:r>
              <a:rPr lang="en-GB" dirty="0"/>
              <a:t>-o imagine </a:t>
            </a:r>
            <a:r>
              <a:rPr lang="en-GB" dirty="0" err="1"/>
              <a:t>ce</a:t>
            </a:r>
            <a:r>
              <a:rPr lang="en-GB" dirty="0"/>
              <a:t> </a:t>
            </a:r>
            <a:r>
              <a:rPr lang="en-GB" dirty="0" err="1"/>
              <a:t>reprezintă</a:t>
            </a:r>
            <a:r>
              <a:rPr lang="en-GB" dirty="0"/>
              <a:t> o </a:t>
            </a:r>
            <a:r>
              <a:rPr lang="en-GB" dirty="0" err="1"/>
              <a:t>amprentă</a:t>
            </a:r>
            <a:r>
              <a:rPr lang="en-GB" dirty="0"/>
              <a:t>, </a:t>
            </a:r>
            <a:r>
              <a:rPr lang="en-GB" dirty="0" err="1"/>
              <a:t>crestele</a:t>
            </a:r>
            <a:r>
              <a:rPr lang="en-GB" dirty="0"/>
              <a:t> sunt </a:t>
            </a:r>
            <a:r>
              <a:rPr lang="en-GB" dirty="0" err="1"/>
              <a:t>ariile</a:t>
            </a:r>
            <a:r>
              <a:rPr lang="en-GB" dirty="0"/>
              <a:t> </a:t>
            </a:r>
            <a:r>
              <a:rPr lang="en-GB" dirty="0" err="1"/>
              <a:t>închise</a:t>
            </a:r>
            <a:r>
              <a:rPr lang="en-GB" dirty="0"/>
              <a:t> </a:t>
            </a:r>
            <a:r>
              <a:rPr lang="en-GB" dirty="0" err="1"/>
              <a:t>iar</a:t>
            </a:r>
            <a:r>
              <a:rPr lang="en-GB" dirty="0"/>
              <a:t> </a:t>
            </a:r>
            <a:r>
              <a:rPr lang="en-GB" dirty="0" err="1"/>
              <a:t>văile</a:t>
            </a:r>
            <a:r>
              <a:rPr lang="en-GB" dirty="0"/>
              <a:t> </a:t>
            </a:r>
            <a:r>
              <a:rPr lang="en-GB" dirty="0" err="1"/>
              <a:t>cele</a:t>
            </a:r>
            <a:r>
              <a:rPr lang="en-GB" dirty="0"/>
              <a:t> </a:t>
            </a:r>
            <a:r>
              <a:rPr lang="en-GB" dirty="0" err="1"/>
              <a:t>deschise</a:t>
            </a:r>
            <a:r>
              <a:rPr lang="en-GB" dirty="0"/>
              <a:t>. </a:t>
            </a:r>
            <a:r>
              <a:rPr lang="en-GB" dirty="0" err="1"/>
              <a:t>Accidente</a:t>
            </a:r>
            <a:r>
              <a:rPr lang="en-GB" dirty="0"/>
              <a:t> cum </a:t>
            </a:r>
            <a:r>
              <a:rPr lang="en-GB" dirty="0" err="1"/>
              <a:t>ar</a:t>
            </a:r>
            <a:r>
              <a:rPr lang="en-GB" dirty="0"/>
              <a:t> fi </a:t>
            </a:r>
            <a:r>
              <a:rPr lang="en-GB" dirty="0" err="1"/>
              <a:t>arsuri</a:t>
            </a:r>
            <a:r>
              <a:rPr lang="en-GB" dirty="0"/>
              <a:t>, </a:t>
            </a:r>
            <a:r>
              <a:rPr lang="en-GB" dirty="0" err="1"/>
              <a:t>tăieturi</a:t>
            </a:r>
            <a:r>
              <a:rPr lang="en-GB" dirty="0"/>
              <a:t> nu </a:t>
            </a:r>
            <a:r>
              <a:rPr lang="en-GB" dirty="0" err="1"/>
              <a:t>afectează</a:t>
            </a:r>
            <a:r>
              <a:rPr lang="en-GB" dirty="0"/>
              <a:t> </a:t>
            </a:r>
            <a:r>
              <a:rPr lang="en-GB" dirty="0" err="1"/>
              <a:t>structura</a:t>
            </a:r>
            <a:r>
              <a:rPr lang="en-GB" dirty="0"/>
              <a:t> de sub </a:t>
            </a:r>
            <a:r>
              <a:rPr lang="en-GB" dirty="0" err="1"/>
              <a:t>stratul</a:t>
            </a:r>
            <a:r>
              <a:rPr lang="en-GB" dirty="0"/>
              <a:t> </a:t>
            </a:r>
            <a:r>
              <a:rPr lang="en-GB" dirty="0" err="1"/>
              <a:t>epidermei</a:t>
            </a:r>
            <a:r>
              <a:rPr lang="en-GB" dirty="0"/>
              <a:t>, </a:t>
            </a:r>
            <a:r>
              <a:rPr lang="en-GB" dirty="0" err="1"/>
              <a:t>iar</a:t>
            </a:r>
            <a:r>
              <a:rPr lang="en-GB" dirty="0"/>
              <a:t> </a:t>
            </a:r>
            <a:r>
              <a:rPr lang="en-GB" dirty="0" err="1"/>
              <a:t>modelul</a:t>
            </a:r>
            <a:r>
              <a:rPr lang="en-GB" dirty="0"/>
              <a:t> original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duplicat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noua</a:t>
            </a:r>
            <a:r>
              <a:rPr lang="en-GB" dirty="0"/>
              <a:t> </a:t>
            </a:r>
            <a:r>
              <a:rPr lang="en-GB" dirty="0" err="1"/>
              <a:t>piele</a:t>
            </a:r>
            <a:r>
              <a:rPr lang="en-GB" dirty="0"/>
              <a:t> care se </a:t>
            </a:r>
            <a:r>
              <a:rPr lang="en-GB" dirty="0" err="1"/>
              <a:t>formează</a:t>
            </a:r>
            <a:r>
              <a:rPr lang="en-GB" dirty="0"/>
              <a:t>.</a:t>
            </a:r>
          </a:p>
          <a:p>
            <a:endParaRPr lang="en-GB" dirty="0"/>
          </a:p>
          <a:p>
            <a:pPr lvl="8"/>
            <a:endParaRPr lang="en-GB" dirty="0"/>
          </a:p>
          <a:p>
            <a:pPr lvl="8"/>
            <a:endParaRPr lang="en-GB" dirty="0"/>
          </a:p>
          <a:p>
            <a:pPr lvl="8"/>
            <a:endParaRPr lang="en-GB" dirty="0"/>
          </a:p>
          <a:p>
            <a:pPr lvl="8"/>
            <a:r>
              <a:rPr lang="en-GB" dirty="0"/>
              <a:t>     </a:t>
            </a:r>
            <a:r>
              <a:rPr lang="en-GB" dirty="0" err="1"/>
              <a:t>Creste</a:t>
            </a:r>
            <a:r>
              <a:rPr lang="en-GB" dirty="0"/>
              <a:t> </a:t>
            </a:r>
            <a:r>
              <a:rPr lang="en-GB" dirty="0" err="1"/>
              <a:t>şi</a:t>
            </a:r>
            <a:r>
              <a:rPr lang="en-GB" dirty="0"/>
              <a:t> </a:t>
            </a:r>
            <a:r>
              <a:rPr lang="en-GB" dirty="0" err="1"/>
              <a:t>văi</a:t>
            </a:r>
            <a:r>
              <a:rPr lang="en-GB" dirty="0"/>
              <a:t> </a:t>
            </a:r>
            <a:r>
              <a:rPr lang="en-GB" dirty="0" err="1"/>
              <a:t>într</a:t>
            </a:r>
            <a:r>
              <a:rPr lang="en-GB" dirty="0"/>
              <a:t>-o imagine cu </a:t>
            </a:r>
            <a:r>
              <a:rPr lang="en-GB" dirty="0" err="1"/>
              <a:t>amprentă</a:t>
            </a:r>
            <a:r>
              <a:rPr lang="en-GB" dirty="0"/>
              <a:t> </a:t>
            </a:r>
            <a:r>
              <a:rPr lang="en-GB" dirty="0" err="1"/>
              <a:t>digitală</a:t>
            </a:r>
            <a:endParaRPr lang="en-GB" dirty="0"/>
          </a:p>
          <a:p>
            <a:pPr lvl="8"/>
            <a:endParaRPr lang="en-GB" dirty="0"/>
          </a:p>
          <a:p>
            <a:endParaRPr lang="en-GB" dirty="0"/>
          </a:p>
          <a:p>
            <a:pPr marL="1371600" lvl="3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A2B5C0-D364-F026-EA57-04542D5CF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67" y="4317567"/>
            <a:ext cx="4117841" cy="241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98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C087A-73F4-E7FB-90B4-024649183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95308"/>
            <a:ext cx="12109142" cy="6053091"/>
          </a:xfrm>
        </p:spPr>
        <p:txBody>
          <a:bodyPr/>
          <a:lstStyle/>
          <a:p>
            <a:r>
              <a:rPr lang="en-GB" dirty="0" err="1"/>
              <a:t>Analizat</a:t>
            </a:r>
            <a:r>
              <a:rPr lang="en-GB" dirty="0"/>
              <a:t> la </a:t>
            </a:r>
            <a:r>
              <a:rPr lang="en-GB" dirty="0" err="1"/>
              <a:t>nivel</a:t>
            </a:r>
            <a:r>
              <a:rPr lang="en-GB" dirty="0"/>
              <a:t> global, </a:t>
            </a:r>
            <a:r>
              <a:rPr lang="en-GB" dirty="0" err="1"/>
              <a:t>modelul</a:t>
            </a:r>
            <a:r>
              <a:rPr lang="en-GB" dirty="0"/>
              <a:t> </a:t>
            </a:r>
            <a:r>
              <a:rPr lang="en-GB" dirty="0" err="1"/>
              <a:t>amprentei</a:t>
            </a:r>
            <a:r>
              <a:rPr lang="en-GB" dirty="0"/>
              <a:t> </a:t>
            </a:r>
            <a:r>
              <a:rPr lang="en-GB" dirty="0" err="1"/>
              <a:t>expune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sau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multe</a:t>
            </a:r>
            <a:r>
              <a:rPr lang="en-GB" dirty="0"/>
              <a:t> </a:t>
            </a:r>
            <a:r>
              <a:rPr lang="en-GB" dirty="0" err="1"/>
              <a:t>regiuni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care sunt </a:t>
            </a:r>
            <a:r>
              <a:rPr lang="en-GB" dirty="0" err="1"/>
              <a:t>forme</a:t>
            </a:r>
            <a:r>
              <a:rPr lang="en-GB" dirty="0"/>
              <a:t> distinctive (</a:t>
            </a:r>
            <a:r>
              <a:rPr lang="en-GB" dirty="0" err="1"/>
              <a:t>caracterizate</a:t>
            </a:r>
            <a:r>
              <a:rPr lang="en-GB" dirty="0"/>
              <a:t> de </a:t>
            </a:r>
            <a:r>
              <a:rPr lang="en-GB" dirty="0" err="1"/>
              <a:t>curburi</a:t>
            </a:r>
            <a:r>
              <a:rPr lang="en-GB" dirty="0"/>
              <a:t> </a:t>
            </a:r>
            <a:r>
              <a:rPr lang="en-GB" dirty="0" err="1"/>
              <a:t>mari</a:t>
            </a:r>
            <a:r>
              <a:rPr lang="en-GB" dirty="0"/>
              <a:t>). </a:t>
            </a:r>
            <a:r>
              <a:rPr lang="en-GB" dirty="0" err="1"/>
              <a:t>Aceste</a:t>
            </a:r>
            <a:r>
              <a:rPr lang="en-GB" dirty="0"/>
              <a:t> </a:t>
            </a:r>
            <a:r>
              <a:rPr lang="en-GB" dirty="0" err="1"/>
              <a:t>regiuni</a:t>
            </a:r>
            <a:r>
              <a:rPr lang="en-GB" dirty="0"/>
              <a:t> (</a:t>
            </a:r>
            <a:r>
              <a:rPr lang="en-GB" dirty="0" err="1"/>
              <a:t>numite</a:t>
            </a:r>
            <a:r>
              <a:rPr lang="en-GB" dirty="0"/>
              <a:t> </a:t>
            </a:r>
            <a:r>
              <a:rPr lang="en-GB" dirty="0" err="1"/>
              <a:t>singularităţi</a:t>
            </a:r>
            <a:r>
              <a:rPr lang="en-GB" dirty="0"/>
              <a:t> </a:t>
            </a:r>
            <a:r>
              <a:rPr lang="en-GB" dirty="0" err="1"/>
              <a:t>sau</a:t>
            </a:r>
            <a:r>
              <a:rPr lang="en-GB" dirty="0"/>
              <a:t> </a:t>
            </a:r>
            <a:r>
              <a:rPr lang="en-GB" dirty="0" err="1"/>
              <a:t>regiuni</a:t>
            </a:r>
            <a:r>
              <a:rPr lang="en-GB" dirty="0"/>
              <a:t> </a:t>
            </a:r>
            <a:r>
              <a:rPr lang="en-GB" dirty="0" err="1"/>
              <a:t>singulare</a:t>
            </a:r>
            <a:r>
              <a:rPr lang="en-GB" dirty="0"/>
              <a:t>) pot fi </a:t>
            </a:r>
            <a:r>
              <a:rPr lang="en-GB" dirty="0" err="1"/>
              <a:t>clasificate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3 </a:t>
            </a:r>
            <a:r>
              <a:rPr lang="en-GB" dirty="0" err="1"/>
              <a:t>tipologii</a:t>
            </a:r>
            <a:r>
              <a:rPr lang="en-GB" dirty="0"/>
              <a:t>: </a:t>
            </a:r>
            <a:r>
              <a:rPr lang="en-GB" dirty="0" err="1"/>
              <a:t>bucla</a:t>
            </a:r>
            <a:r>
              <a:rPr lang="en-GB" dirty="0"/>
              <a:t> (loop), delta </a:t>
            </a:r>
            <a:r>
              <a:rPr lang="en-GB" dirty="0" err="1"/>
              <a:t>şi</a:t>
            </a:r>
            <a:r>
              <a:rPr lang="en-GB" dirty="0"/>
              <a:t> </a:t>
            </a:r>
            <a:r>
              <a:rPr lang="en-GB" dirty="0" err="1"/>
              <a:t>vârtej</a:t>
            </a:r>
            <a:r>
              <a:rPr lang="en-GB" dirty="0"/>
              <a:t> (whorl)</a:t>
            </a:r>
          </a:p>
          <a:p>
            <a:endParaRPr lang="en-GB" dirty="0"/>
          </a:p>
          <a:p>
            <a:pPr marL="3657600" lvl="8" indent="0">
              <a:buNone/>
            </a:pPr>
            <a:r>
              <a:rPr lang="en-GB" dirty="0"/>
              <a:t>							 </a:t>
            </a:r>
            <a:r>
              <a:rPr lang="en-GB" dirty="0" err="1"/>
              <a:t>Trăsături</a:t>
            </a:r>
            <a:r>
              <a:rPr lang="en-GB" dirty="0"/>
              <a:t> </a:t>
            </a:r>
            <a:r>
              <a:rPr lang="en-GB" dirty="0" err="1"/>
              <a:t>globale</a:t>
            </a:r>
            <a:r>
              <a:rPr lang="en-GB" dirty="0"/>
              <a:t> de Nivel 1: </a:t>
            </a:r>
          </a:p>
          <a:p>
            <a:pPr marL="3657600" lvl="8" indent="0">
              <a:buNone/>
            </a:pPr>
            <a:r>
              <a:rPr lang="en-GB" dirty="0"/>
              <a:t>							(a) </a:t>
            </a:r>
            <a:r>
              <a:rPr lang="en-GB" dirty="0" err="1"/>
              <a:t>puncte</a:t>
            </a:r>
            <a:r>
              <a:rPr lang="en-GB" dirty="0"/>
              <a:t>  </a:t>
            </a:r>
            <a:r>
              <a:rPr lang="en-GB" dirty="0" err="1"/>
              <a:t>singulare</a:t>
            </a:r>
            <a:r>
              <a:rPr lang="en-GB" dirty="0"/>
              <a:t>, </a:t>
            </a:r>
            <a:r>
              <a:rPr lang="en-GB" dirty="0" err="1"/>
              <a:t>tiparul</a:t>
            </a:r>
            <a:r>
              <a:rPr lang="en-GB" dirty="0"/>
              <a:t> </a:t>
            </a:r>
            <a:r>
              <a:rPr lang="en-GB" dirty="0" err="1"/>
              <a:t>amprentei</a:t>
            </a:r>
            <a:endParaRPr lang="en-GB" dirty="0"/>
          </a:p>
          <a:p>
            <a:pPr marL="3657600" lvl="8" indent="0">
              <a:buNone/>
            </a:pPr>
            <a:r>
              <a:rPr lang="en-GB" dirty="0"/>
              <a:t>							(b) </a:t>
            </a:r>
            <a:r>
              <a:rPr lang="en-GB" dirty="0" err="1"/>
              <a:t>frecvenţa</a:t>
            </a:r>
            <a:r>
              <a:rPr lang="en-GB" dirty="0"/>
              <a:t> </a:t>
            </a:r>
            <a:r>
              <a:rPr lang="en-GB" dirty="0" err="1"/>
              <a:t>crestelor</a:t>
            </a:r>
            <a:endParaRPr lang="en-GB" dirty="0"/>
          </a:p>
          <a:p>
            <a:pPr marL="3657600" lvl="8" indent="0">
              <a:buNone/>
            </a:pPr>
            <a:r>
              <a:rPr lang="en-GB" dirty="0"/>
              <a:t>							(c) </a:t>
            </a:r>
            <a:r>
              <a:rPr lang="en-GB" dirty="0" err="1"/>
              <a:t>câmpul</a:t>
            </a:r>
            <a:r>
              <a:rPr lang="en-GB" dirty="0"/>
              <a:t> de </a:t>
            </a:r>
            <a:r>
              <a:rPr lang="en-GB" dirty="0" err="1"/>
              <a:t>orientare</a:t>
            </a:r>
            <a:r>
              <a:rPr lang="en-GB" dirty="0"/>
              <a:t> a </a:t>
            </a:r>
            <a:r>
              <a:rPr lang="en-GB" dirty="0" err="1"/>
              <a:t>crestelor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Minuţiile</a:t>
            </a:r>
            <a:r>
              <a:rPr lang="en-GB" dirty="0"/>
              <a:t> sunt </a:t>
            </a:r>
            <a:r>
              <a:rPr lang="en-GB" dirty="0" err="1"/>
              <a:t>privite</a:t>
            </a:r>
            <a:r>
              <a:rPr lang="en-GB" dirty="0"/>
              <a:t> ca </a:t>
            </a:r>
            <a:r>
              <a:rPr lang="en-GB" dirty="0" err="1"/>
              <a:t>fiind</a:t>
            </a:r>
            <a:r>
              <a:rPr lang="en-GB" dirty="0"/>
              <a:t> </a:t>
            </a:r>
            <a:r>
              <a:rPr lang="en-GB" dirty="0" err="1"/>
              <a:t>structuri</a:t>
            </a:r>
            <a:r>
              <a:rPr lang="en-GB" dirty="0"/>
              <a:t> locale, </a:t>
            </a:r>
            <a:r>
              <a:rPr lang="en-GB" dirty="0" err="1"/>
              <a:t>invariante</a:t>
            </a:r>
            <a:r>
              <a:rPr lang="en-GB" dirty="0"/>
              <a:t> la </a:t>
            </a:r>
            <a:r>
              <a:rPr lang="en-GB" dirty="0" err="1"/>
              <a:t>transformări</a:t>
            </a:r>
            <a:r>
              <a:rPr lang="en-GB" dirty="0"/>
              <a:t> </a:t>
            </a:r>
            <a:r>
              <a:rPr lang="en-GB" dirty="0" err="1"/>
              <a:t>globale</a:t>
            </a:r>
            <a:r>
              <a:rPr lang="en-GB" dirty="0"/>
              <a:t> (</a:t>
            </a:r>
            <a:r>
              <a:rPr lang="en-GB" dirty="0" err="1"/>
              <a:t>translaţii</a:t>
            </a:r>
            <a:r>
              <a:rPr lang="en-GB" dirty="0"/>
              <a:t>, </a:t>
            </a:r>
            <a:r>
              <a:rPr lang="en-GB" dirty="0" err="1"/>
              <a:t>rotaţii</a:t>
            </a:r>
            <a:r>
              <a:rPr lang="en-GB" dirty="0"/>
              <a:t>), </a:t>
            </a:r>
            <a:r>
              <a:rPr lang="en-GB" dirty="0" err="1"/>
              <a:t>caracterizate</a:t>
            </a:r>
            <a:r>
              <a:rPr lang="en-GB" dirty="0"/>
              <a:t> de </a:t>
            </a:r>
            <a:r>
              <a:rPr lang="en-GB" dirty="0" err="1"/>
              <a:t>poziţie</a:t>
            </a:r>
            <a:r>
              <a:rPr lang="en-GB" dirty="0"/>
              <a:t> </a:t>
            </a:r>
            <a:r>
              <a:rPr lang="en-GB" dirty="0" err="1"/>
              <a:t>şi</a:t>
            </a:r>
            <a:r>
              <a:rPr lang="en-GB" dirty="0"/>
              <a:t> </a:t>
            </a:r>
            <a:r>
              <a:rPr lang="en-GB" dirty="0" err="1"/>
              <a:t>orientare</a:t>
            </a:r>
            <a:r>
              <a:rPr lang="en-GB" dirty="0"/>
              <a:t>, Fig. 2.3. </a:t>
            </a:r>
            <a:r>
              <a:rPr lang="en-GB" dirty="0" err="1"/>
              <a:t>Majoritatea</a:t>
            </a:r>
            <a:r>
              <a:rPr lang="en-GB" dirty="0"/>
              <a:t> </a:t>
            </a:r>
            <a:r>
              <a:rPr lang="en-GB" dirty="0" err="1"/>
              <a:t>algoritmilor</a:t>
            </a:r>
            <a:r>
              <a:rPr lang="en-GB" dirty="0"/>
              <a:t> de </a:t>
            </a:r>
            <a:r>
              <a:rPr lang="en-GB" dirty="0" err="1"/>
              <a:t>potrivire</a:t>
            </a:r>
            <a:r>
              <a:rPr lang="en-GB" dirty="0"/>
              <a:t> a </a:t>
            </a:r>
            <a:r>
              <a:rPr lang="en-GB" dirty="0" err="1"/>
              <a:t>amprentelor</a:t>
            </a:r>
            <a:r>
              <a:rPr lang="en-GB" dirty="0"/>
              <a:t> sunt </a:t>
            </a:r>
            <a:r>
              <a:rPr lang="en-GB" dirty="0" err="1"/>
              <a:t>construiţi</a:t>
            </a:r>
            <a:r>
              <a:rPr lang="en-GB" dirty="0"/>
              <a:t> pe </a:t>
            </a:r>
            <a:r>
              <a:rPr lang="en-GB" dirty="0" err="1"/>
              <a:t>baza</a:t>
            </a:r>
            <a:r>
              <a:rPr lang="en-GB" dirty="0"/>
              <a:t> </a:t>
            </a:r>
            <a:r>
              <a:rPr lang="en-GB" dirty="0" err="1"/>
              <a:t>minuţiilor</a:t>
            </a:r>
            <a:r>
              <a:rPr lang="en-GB" dirty="0"/>
              <a:t> (Jiang and </a:t>
            </a:r>
            <a:r>
              <a:rPr lang="en-GB" dirty="0" err="1"/>
              <a:t>Yau</a:t>
            </a:r>
            <a:r>
              <a:rPr lang="en-GB" dirty="0"/>
              <a:t>, 2000), (</a:t>
            </a:r>
            <a:r>
              <a:rPr lang="en-GB" dirty="0" err="1"/>
              <a:t>Ratha</a:t>
            </a:r>
            <a:r>
              <a:rPr lang="en-GB" dirty="0"/>
              <a:t> et al., 2000), (</a:t>
            </a:r>
            <a:r>
              <a:rPr lang="en-GB" dirty="0" err="1"/>
              <a:t>Jea</a:t>
            </a:r>
            <a:r>
              <a:rPr lang="en-GB" dirty="0"/>
              <a:t> and </a:t>
            </a:r>
            <a:r>
              <a:rPr lang="en-GB" dirty="0" err="1"/>
              <a:t>Govindaraju</a:t>
            </a:r>
            <a:r>
              <a:rPr lang="en-GB" dirty="0"/>
              <a:t>, 2005), (</a:t>
            </a:r>
            <a:r>
              <a:rPr lang="en-GB" dirty="0" err="1"/>
              <a:t>Chikkerur</a:t>
            </a:r>
            <a:r>
              <a:rPr lang="en-GB" dirty="0"/>
              <a:t>, Cartwright and </a:t>
            </a:r>
            <a:r>
              <a:rPr lang="en-GB" dirty="0" err="1"/>
              <a:t>Govindaraju</a:t>
            </a:r>
            <a:r>
              <a:rPr lang="en-GB" dirty="0"/>
              <a:t>, 2006), (Feng, 2008), (Wang, Li and </a:t>
            </a:r>
            <a:r>
              <a:rPr lang="en-GB" dirty="0" err="1"/>
              <a:t>Niu</a:t>
            </a:r>
            <a:r>
              <a:rPr lang="en-GB" dirty="0"/>
              <a:t>, 2007), (Cappelli, Ferrara and </a:t>
            </a:r>
            <a:r>
              <a:rPr lang="en-GB" dirty="0" err="1"/>
              <a:t>Maltoni</a:t>
            </a:r>
            <a:r>
              <a:rPr lang="en-GB" dirty="0"/>
              <a:t>, 2010), (Feng and Jain, 2011).                                                          </a:t>
            </a:r>
          </a:p>
          <a:p>
            <a:pPr lvl="8"/>
            <a:endParaRPr lang="en-GB" dirty="0"/>
          </a:p>
          <a:p>
            <a:pPr lvl="8"/>
            <a:endParaRPr lang="en-GB" dirty="0"/>
          </a:p>
          <a:p>
            <a:pPr lvl="8"/>
            <a:r>
              <a:rPr lang="en-GB" dirty="0" err="1"/>
              <a:t>Unghiul</a:t>
            </a:r>
            <a:r>
              <a:rPr lang="en-GB" dirty="0"/>
              <a:t> de </a:t>
            </a:r>
            <a:r>
              <a:rPr lang="en-GB" dirty="0" err="1"/>
              <a:t>orientare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minuţii</a:t>
            </a:r>
            <a:r>
              <a:rPr lang="en-GB" dirty="0"/>
              <a:t> de tip </a:t>
            </a:r>
            <a:r>
              <a:rPr lang="en-GB" dirty="0" err="1"/>
              <a:t>terminaţie</a:t>
            </a:r>
            <a:r>
              <a:rPr lang="en-GB" dirty="0"/>
              <a:t> </a:t>
            </a:r>
            <a:r>
              <a:rPr lang="en-GB" dirty="0" err="1"/>
              <a:t>şi</a:t>
            </a:r>
            <a:r>
              <a:rPr lang="en-GB" dirty="0"/>
              <a:t> </a:t>
            </a:r>
            <a:r>
              <a:rPr lang="en-GB" dirty="0" err="1"/>
              <a:t>bifurcaţie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42E594-4B2C-CE1B-6D73-7934540D2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27" y="1428471"/>
            <a:ext cx="6154009" cy="20005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1167D7-4152-AB4B-10E5-F9376B7B9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27" y="5299190"/>
            <a:ext cx="3027857" cy="94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95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63303-E092-350D-6825-FE9DDB6BD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GB" dirty="0" err="1"/>
              <a:t>Grosimea</a:t>
            </a:r>
            <a:r>
              <a:rPr lang="en-GB" dirty="0"/>
              <a:t> </a:t>
            </a:r>
            <a:r>
              <a:rPr lang="en-GB" dirty="0" err="1"/>
              <a:t>crestelor</a:t>
            </a:r>
            <a:r>
              <a:rPr lang="en-GB" dirty="0"/>
              <a:t> </a:t>
            </a:r>
            <a:r>
              <a:rPr lang="en-GB" dirty="0" err="1"/>
              <a:t>papilare</a:t>
            </a:r>
            <a:r>
              <a:rPr lang="en-GB" dirty="0"/>
              <a:t>, forma, </a:t>
            </a:r>
            <a:r>
              <a:rPr lang="en-GB" dirty="0" err="1"/>
              <a:t>curbura</a:t>
            </a:r>
            <a:r>
              <a:rPr lang="en-GB" dirty="0"/>
              <a:t> lor precum </a:t>
            </a:r>
            <a:r>
              <a:rPr lang="en-GB" dirty="0" err="1"/>
              <a:t>şi</a:t>
            </a:r>
            <a:r>
              <a:rPr lang="en-GB" dirty="0"/>
              <a:t> </a:t>
            </a:r>
            <a:r>
              <a:rPr lang="en-GB" dirty="0" err="1"/>
              <a:t>detaliile</a:t>
            </a:r>
            <a:r>
              <a:rPr lang="en-GB" dirty="0"/>
              <a:t> precum </a:t>
            </a:r>
            <a:r>
              <a:rPr lang="en-GB" dirty="0" err="1"/>
              <a:t>creste</a:t>
            </a:r>
            <a:r>
              <a:rPr lang="en-GB" dirty="0"/>
              <a:t> </a:t>
            </a:r>
            <a:r>
              <a:rPr lang="en-GB" dirty="0" err="1"/>
              <a:t>incipiente</a:t>
            </a:r>
            <a:r>
              <a:rPr lang="en-GB" dirty="0"/>
              <a:t>, </a:t>
            </a:r>
            <a:r>
              <a:rPr lang="en-GB" dirty="0" err="1"/>
              <a:t>cicatrici</a:t>
            </a:r>
            <a:r>
              <a:rPr lang="en-GB" dirty="0"/>
              <a:t>, </a:t>
            </a:r>
            <a:r>
              <a:rPr lang="en-GB" dirty="0" err="1"/>
              <a:t>negi</a:t>
            </a:r>
            <a:r>
              <a:rPr lang="en-GB" dirty="0"/>
              <a:t>, </a:t>
            </a:r>
            <a:r>
              <a:rPr lang="en-GB" dirty="0" err="1"/>
              <a:t>şi</a:t>
            </a:r>
            <a:r>
              <a:rPr lang="en-GB" dirty="0"/>
              <a:t> </a:t>
            </a:r>
            <a:r>
              <a:rPr lang="en-GB" dirty="0" err="1"/>
              <a:t>cei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importanţi</a:t>
            </a:r>
            <a:r>
              <a:rPr lang="en-GB" dirty="0"/>
              <a:t> </a:t>
            </a:r>
            <a:r>
              <a:rPr lang="en-GB" dirty="0" err="1"/>
              <a:t>porii</a:t>
            </a:r>
            <a:r>
              <a:rPr lang="en-GB" dirty="0"/>
              <a:t>, </a:t>
            </a:r>
            <a:r>
              <a:rPr lang="en-GB" dirty="0" err="1"/>
              <a:t>formează</a:t>
            </a:r>
            <a:r>
              <a:rPr lang="en-GB" dirty="0"/>
              <a:t> </a:t>
            </a:r>
            <a:r>
              <a:rPr lang="en-GB" dirty="0" err="1"/>
              <a:t>setul</a:t>
            </a:r>
            <a:r>
              <a:rPr lang="en-GB" dirty="0"/>
              <a:t> de </a:t>
            </a:r>
            <a:r>
              <a:rPr lang="en-GB" dirty="0" err="1"/>
              <a:t>trăsături</a:t>
            </a:r>
            <a:r>
              <a:rPr lang="en-GB" dirty="0"/>
              <a:t> de Nivel 3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2"/>
            <a:r>
              <a:rPr lang="en-GB" dirty="0" err="1"/>
              <a:t>Trăsături</a:t>
            </a:r>
            <a:r>
              <a:rPr lang="en-GB" dirty="0"/>
              <a:t> de Nivel 3 (</a:t>
            </a:r>
            <a:r>
              <a:rPr lang="en-GB" dirty="0" err="1"/>
              <a:t>microdetaliu</a:t>
            </a:r>
            <a:r>
              <a:rPr lang="en-GB" dirty="0"/>
              <a:t>)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imagini</a:t>
            </a:r>
            <a:r>
              <a:rPr lang="en-GB" dirty="0"/>
              <a:t> cu </a:t>
            </a:r>
            <a:r>
              <a:rPr lang="en-GB" dirty="0" err="1"/>
              <a:t>amprente</a:t>
            </a:r>
            <a:r>
              <a:rPr lang="en-GB" dirty="0"/>
              <a:t>: </a:t>
            </a:r>
          </a:p>
          <a:p>
            <a:pPr lvl="3"/>
            <a:r>
              <a:rPr lang="en-GB" dirty="0" err="1"/>
              <a:t>pori</a:t>
            </a:r>
            <a:r>
              <a:rPr lang="en-GB" dirty="0"/>
              <a:t> (a),</a:t>
            </a:r>
          </a:p>
          <a:p>
            <a:pPr lvl="3"/>
            <a:r>
              <a:rPr lang="en-GB" dirty="0"/>
              <a:t>forma </a:t>
            </a:r>
            <a:r>
              <a:rPr lang="en-GB" dirty="0" err="1"/>
              <a:t>crestei</a:t>
            </a:r>
            <a:r>
              <a:rPr lang="en-GB" dirty="0"/>
              <a:t> (b),</a:t>
            </a:r>
          </a:p>
          <a:p>
            <a:pPr lvl="3"/>
            <a:r>
              <a:rPr lang="en-GB" dirty="0" err="1"/>
              <a:t>cicatrici</a:t>
            </a:r>
            <a:r>
              <a:rPr lang="en-GB" dirty="0"/>
              <a:t> (c), </a:t>
            </a:r>
          </a:p>
          <a:p>
            <a:pPr lvl="3"/>
            <a:r>
              <a:rPr lang="en-GB" dirty="0" err="1"/>
              <a:t>creste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faza</a:t>
            </a:r>
            <a:r>
              <a:rPr lang="en-GB" dirty="0"/>
              <a:t> </a:t>
            </a:r>
            <a:r>
              <a:rPr lang="en-GB" dirty="0" err="1"/>
              <a:t>incipientă</a:t>
            </a:r>
            <a:r>
              <a:rPr lang="en-GB" dirty="0"/>
              <a:t> (d), </a:t>
            </a:r>
          </a:p>
          <a:p>
            <a:pPr lvl="3"/>
            <a:r>
              <a:rPr lang="en-GB" dirty="0" err="1"/>
              <a:t>linii</a:t>
            </a:r>
            <a:r>
              <a:rPr lang="en-GB" dirty="0"/>
              <a:t> </a:t>
            </a:r>
            <a:r>
              <a:rPr lang="en-GB" dirty="0" err="1"/>
              <a:t>albe</a:t>
            </a:r>
            <a:r>
              <a:rPr lang="en-GB" dirty="0"/>
              <a:t> (e), </a:t>
            </a:r>
          </a:p>
          <a:p>
            <a:pPr lvl="3"/>
            <a:r>
              <a:rPr lang="en-GB" dirty="0" err="1"/>
              <a:t>negi</a:t>
            </a:r>
            <a:r>
              <a:rPr lang="en-GB" dirty="0"/>
              <a:t> (f), </a:t>
            </a:r>
          </a:p>
          <a:p>
            <a:pPr lvl="3"/>
            <a:r>
              <a:rPr lang="en-GB" dirty="0" err="1"/>
              <a:t>răni</a:t>
            </a:r>
            <a:r>
              <a:rPr lang="en-GB" dirty="0"/>
              <a:t> </a:t>
            </a:r>
            <a:r>
              <a:rPr lang="en-GB" dirty="0" err="1"/>
              <a:t>temporare</a:t>
            </a:r>
            <a:r>
              <a:rPr lang="en-GB" dirty="0"/>
              <a:t> (g), </a:t>
            </a:r>
          </a:p>
          <a:p>
            <a:pPr lvl="3"/>
            <a:r>
              <a:rPr lang="en-GB" dirty="0" err="1"/>
              <a:t>deformaţii</a:t>
            </a:r>
            <a:r>
              <a:rPr lang="en-GB" dirty="0"/>
              <a:t> (h).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F71C31-B4D6-8992-D9E1-7D32EA32A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787" y="953909"/>
            <a:ext cx="8795975" cy="148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84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3E42-D6C2-F39F-3B74-D1F29A1F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Fluxul</a:t>
            </a:r>
            <a:r>
              <a:rPr lang="en-US" dirty="0"/>
              <a:t> </a:t>
            </a:r>
            <a:r>
              <a:rPr lang="en-US" dirty="0" err="1"/>
              <a:t>aplicatiei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0620A-03EF-9746-228A-12A4CE8AA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49" y="2050742"/>
            <a:ext cx="11168107" cy="454536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Calcularea</a:t>
            </a:r>
            <a:r>
              <a:rPr lang="en-US" dirty="0"/>
              <a:t> </a:t>
            </a:r>
            <a:r>
              <a:rPr lang="en-US" dirty="0" err="1"/>
              <a:t>gradientilor</a:t>
            </a:r>
            <a:r>
              <a:rPr lang="en-US" dirty="0"/>
              <a:t> (</a:t>
            </a:r>
            <a:r>
              <a:rPr lang="en-US" dirty="0" err="1"/>
              <a:t>orizontal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vertical)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Calcularea</a:t>
            </a:r>
            <a:r>
              <a:rPr lang="en-US" dirty="0"/>
              <a:t> co-occurrence arrays de </a:t>
            </a:r>
            <a:r>
              <a:rPr lang="en-US" dirty="0" err="1"/>
              <a:t>ordin</a:t>
            </a:r>
            <a:r>
              <a:rPr lang="en-US" dirty="0"/>
              <a:t> 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Calcularea</a:t>
            </a:r>
            <a:r>
              <a:rPr lang="en-US" dirty="0"/>
              <a:t> co-occurrence arrays de </a:t>
            </a:r>
            <a:r>
              <a:rPr lang="en-US" dirty="0" err="1"/>
              <a:t>ordin</a:t>
            </a:r>
            <a:r>
              <a:rPr lang="en-US" dirty="0"/>
              <a:t> 3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Determinarea</a:t>
            </a:r>
            <a:r>
              <a:rPr lang="en-US" dirty="0"/>
              <a:t> </a:t>
            </a:r>
            <a:r>
              <a:rPr lang="en-US" dirty="0" err="1"/>
              <a:t>caracteristicilor</a:t>
            </a:r>
            <a:r>
              <a:rPr lang="en-US" dirty="0"/>
              <a:t> finale (final features)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Concatenam</a:t>
            </a:r>
            <a:r>
              <a:rPr lang="en-US" dirty="0"/>
              <a:t> </a:t>
            </a:r>
            <a:r>
              <a:rPr lang="en-US" dirty="0" err="1"/>
              <a:t>caracteristicile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amprenta</a:t>
            </a:r>
            <a:r>
              <a:rPr lang="en-US" dirty="0"/>
              <a:t> din </a:t>
            </a:r>
            <a:r>
              <a:rPr lang="en-US" dirty="0" err="1"/>
              <a:t>setul</a:t>
            </a:r>
            <a:r>
              <a:rPr lang="en-US" dirty="0"/>
              <a:t> train </a:t>
            </a:r>
            <a:r>
              <a:rPr lang="en-US" dirty="0" err="1"/>
              <a:t>si</a:t>
            </a:r>
            <a:r>
              <a:rPr lang="en-US" dirty="0"/>
              <a:t> le </a:t>
            </a:r>
            <a:r>
              <a:rPr lang="en-US" dirty="0" err="1"/>
              <a:t>salvam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Testam</a:t>
            </a:r>
            <a:r>
              <a:rPr lang="en-US" dirty="0"/>
              <a:t> </a:t>
            </a:r>
            <a:r>
              <a:rPr lang="en-US" dirty="0" err="1"/>
              <a:t>acuratetea</a:t>
            </a:r>
            <a:r>
              <a:rPr lang="en-US" dirty="0"/>
              <a:t> </a:t>
            </a:r>
            <a:r>
              <a:rPr lang="en-US" dirty="0" err="1"/>
              <a:t>modelului</a:t>
            </a:r>
            <a:r>
              <a:rPr lang="en-US" dirty="0"/>
              <a:t>  (</a:t>
            </a:r>
            <a:r>
              <a:rPr lang="en-US" dirty="0" err="1"/>
              <a:t>determinand</a:t>
            </a:r>
            <a:r>
              <a:rPr lang="en-US" dirty="0"/>
              <a:t> </a:t>
            </a:r>
            <a:r>
              <a:rPr lang="en-US" dirty="0" err="1"/>
              <a:t>probabilitatea</a:t>
            </a:r>
            <a:r>
              <a:rPr lang="en-US" dirty="0"/>
              <a:t> de a </a:t>
            </a:r>
            <a:r>
              <a:rPr lang="en-US" dirty="0" err="1"/>
              <a:t>prezice</a:t>
            </a:r>
            <a:r>
              <a:rPr lang="en-US" dirty="0"/>
              <a:t> </a:t>
            </a:r>
            <a:r>
              <a:rPr lang="en-US" dirty="0" err="1"/>
              <a:t>corect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528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0D07A-BAD4-6E2F-E222-5413DCEA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0AD5E-F8B5-348F-182B-659853C13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8074" y="1853247"/>
            <a:ext cx="2557099" cy="4893781"/>
          </a:xfrm>
        </p:spPr>
        <p:txBody>
          <a:bodyPr/>
          <a:lstStyle/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ó"/>
            </a:pPr>
            <a:r>
              <a:rPr lang="en-US" dirty="0">
                <a:sym typeface="Wingdings" panose="05000000000000000000" pitchFamily="2" charset="2"/>
              </a:rPr>
              <a:t>Second order</a:t>
            </a:r>
          </a:p>
          <a:p>
            <a:pPr>
              <a:buFont typeface="Wingdings" panose="05000000000000000000" pitchFamily="2" charset="2"/>
              <a:buChar char="ó"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ó"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ó"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ó"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ó"/>
            </a:pPr>
            <a:r>
              <a:rPr lang="en-US" dirty="0">
                <a:sym typeface="Wingdings" panose="05000000000000000000" pitchFamily="2" charset="2"/>
              </a:rPr>
              <a:t>Third order</a:t>
            </a:r>
          </a:p>
          <a:p>
            <a:pPr>
              <a:buFont typeface="Wingdings" panose="05000000000000000000" pitchFamily="2" charset="2"/>
              <a:buChar char="ó"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ó"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ó"/>
            </a:pPr>
            <a:r>
              <a:rPr lang="en-US" dirty="0">
                <a:sym typeface="Wingdings" panose="05000000000000000000" pitchFamily="2" charset="2"/>
              </a:rPr>
              <a:t>Final features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A1904-5527-2AA7-DDD4-CA5E53A9C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3248"/>
            <a:ext cx="5391703" cy="45520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EE9358-2E9F-B831-5196-8BC6AEA9A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518" y="1876208"/>
            <a:ext cx="2800741" cy="1552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249E0C-7B94-F179-A79D-C5FEC7FFC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518" y="3624898"/>
            <a:ext cx="2800741" cy="17758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849417-2782-73FD-8B2C-E3F1E2584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4518" y="5691100"/>
            <a:ext cx="2800740" cy="64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05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</TotalTime>
  <Words>1427</Words>
  <Application>Microsoft Office PowerPoint</Application>
  <PresentationFormat>Widescreen</PresentationFormat>
  <Paragraphs>101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Wingdings</vt:lpstr>
      <vt:lpstr>Wingdings 3</vt:lpstr>
      <vt:lpstr>Ion</vt:lpstr>
      <vt:lpstr>Fingerprint liveness detection using gradient-based texture features</vt:lpstr>
      <vt:lpstr>Introducere</vt:lpstr>
      <vt:lpstr>PowerPoint Presentation</vt:lpstr>
      <vt:lpstr>Sisteme biometrice bazate pe amprente</vt:lpstr>
      <vt:lpstr>Analiza şi reprezentarea amprentelor digitale</vt:lpstr>
      <vt:lpstr>PowerPoint Presentation</vt:lpstr>
      <vt:lpstr>PowerPoint Presentation</vt:lpstr>
      <vt:lpstr>Fluxul aplicatiei </vt:lpstr>
      <vt:lpstr>Implementare</vt:lpstr>
      <vt:lpstr>Vulnerabilitatea sistemelor biometrice bazate pe amprente</vt:lpstr>
      <vt:lpstr>PowerPoint Presentation</vt:lpstr>
      <vt:lpstr>Atacuri directe</vt:lpstr>
      <vt:lpstr>Atacuri indirecte</vt:lpstr>
      <vt:lpstr>Bibliografie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Fingerprint liveness detection using gradient-based texture features</dc:title>
  <dc:creator>Stefan Mocanu</dc:creator>
  <cp:lastModifiedBy>Luca Coratu</cp:lastModifiedBy>
  <cp:revision>7</cp:revision>
  <dcterms:created xsi:type="dcterms:W3CDTF">2022-05-16T13:04:21Z</dcterms:created>
  <dcterms:modified xsi:type="dcterms:W3CDTF">2022-05-19T09:11:20Z</dcterms:modified>
</cp:coreProperties>
</file>