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276" r:id="rId4"/>
    <p:sldId id="267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5252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endParaRPr lang="en-US" sz="1200" kern="1200" dirty="0">
              <a:solidFill>
                <a:srgbClr val="731F43"/>
              </a:solidFill>
              <a:latin typeface="Lucida Grande" pitchFamily="80" charset="0"/>
              <a:ea typeface="ＭＳ Ｐゴシック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Partly: why not?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Patterns everywhere, art/literature very free medium, patterns here too?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Procedural gen. in games, all over worlds, “quests” etc, short stories -&gt; longer stories -&gt; novels?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2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6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031690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7544" y="1167597"/>
            <a:ext cx="8208912" cy="54005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1707654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27451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9" y="0"/>
            <a:ext cx="9115284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Natural Language Processing to Analyse the Shape of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May 2020</a:t>
            </a:r>
          </a:p>
          <a:p>
            <a:pPr>
              <a:spcBef>
                <a:spcPts val="0"/>
              </a:spcBef>
            </a:pPr>
            <a:r>
              <a:rPr lang="en-GB" dirty="0"/>
              <a:t>Luca Davies – B.Sc. (Hons.)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83BC0F-59C6-4A09-BEEE-A3BCDF2F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5846"/>
            <a:ext cx="4067944" cy="121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8386DC-527C-4E0A-8172-CDC5187DE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" y="1626949"/>
            <a:ext cx="4039855" cy="16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1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itchFamily="80" charset="0"/>
              </a:rPr>
              <a:t>Template slide 9: Discussion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29</a:t>
            </a:r>
            <a:r>
              <a:rPr lang="en-US" baseline="30000" dirty="0">
                <a:latin typeface="Calibri" pitchFamily="80" charset="0"/>
              </a:rPr>
              <a:t>th</a:t>
            </a:r>
            <a:r>
              <a:rPr lang="en-US" dirty="0">
                <a:latin typeface="Calibri" pitchFamily="80" charset="0"/>
              </a:rPr>
              <a:t> May 2020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Luca Davies – B.Sc. (Hons.) Computer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89</Words>
  <Application>Microsoft Office PowerPoint</Application>
  <PresentationFormat>On-screen Show (16:9)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Lucida Grande</vt:lpstr>
      <vt:lpstr>Arial</vt:lpstr>
      <vt:lpstr>Calibri</vt:lpstr>
      <vt:lpstr>Office Theme</vt:lpstr>
      <vt:lpstr>Slide 2: Text Only</vt:lpstr>
      <vt:lpstr>Using Natural Language Processing to Analyse the Shape of Stories</vt:lpstr>
      <vt:lpstr> Why?</vt:lpstr>
      <vt:lpstr>Template slide 9: Discussion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Luca Davies</cp:lastModifiedBy>
  <cp:revision>67</cp:revision>
  <dcterms:created xsi:type="dcterms:W3CDTF">2011-10-31T13:04:17Z</dcterms:created>
  <dcterms:modified xsi:type="dcterms:W3CDTF">2020-05-06T13:41:45Z</dcterms:modified>
</cp:coreProperties>
</file>