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276" r:id="rId4"/>
    <p:sldId id="283" r:id="rId5"/>
    <p:sldId id="278" r:id="rId6"/>
    <p:sldId id="286" r:id="rId7"/>
    <p:sldId id="281" r:id="rId8"/>
    <p:sldId id="267" r:id="rId9"/>
  </p:sldIdLst>
  <p:sldSz cx="9144000" cy="5143500" type="screen16x9"/>
  <p:notesSz cx="6858000" cy="1247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son, Paul" initials="RP" lastIdx="8" clrIdx="0">
    <p:extLst>
      <p:ext uri="{19B8F6BF-5375-455C-9EA6-DF929625EA0E}">
        <p15:presenceInfo xmlns:p15="http://schemas.microsoft.com/office/powerpoint/2012/main" userId="S::rayson@lancaster.ac.uk::c8ad3136-e446-4103-94e3-502559aac9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B5121B"/>
    <a:srgbClr val="D5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5E63-30A0-4272-943D-89EE149A825C}" v="128" dt="2020-05-28T10:13:20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75252" autoAdjust="0"/>
  </p:normalViewPr>
  <p:slideViewPr>
    <p:cSldViewPr>
      <p:cViewPr varScale="1">
        <p:scale>
          <a:sx n="113" d="100"/>
          <a:sy n="113" d="100"/>
        </p:scale>
        <p:origin x="672" y="9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son, Paul" userId="S::rayson@lancaster.ac.uk::c8ad3136-e446-4103-94e3-502559aac9cb" providerId="AD" clId="Web-{8B918BAA-F718-3194-ABFC-E6B4794F9B17}"/>
    <pc:docChg chg="">
      <pc:chgData name="Rayson, Paul" userId="S::rayson@lancaster.ac.uk::c8ad3136-e446-4103-94e3-502559aac9cb" providerId="AD" clId="Web-{8B918BAA-F718-3194-ABFC-E6B4794F9B17}" dt="2020-05-18T09:10:25.289" v="5"/>
      <pc:docMkLst>
        <pc:docMk/>
      </pc:docMkLst>
      <pc:sldChg chg="addCm">
        <pc:chgData name="Rayson, Paul" userId="S::rayson@lancaster.ac.uk::c8ad3136-e446-4103-94e3-502559aac9cb" providerId="AD" clId="Web-{8B918BAA-F718-3194-ABFC-E6B4794F9B17}" dt="2020-05-18T09:10:25.289" v="5"/>
        <pc:sldMkLst>
          <pc:docMk/>
          <pc:sldMk cId="0" sldId="267"/>
        </pc:sldMkLst>
      </pc:sldChg>
      <pc:sldChg chg="addCm modCm">
        <pc:chgData name="Rayson, Paul" userId="S::rayson@lancaster.ac.uk::c8ad3136-e446-4103-94e3-502559aac9cb" providerId="AD" clId="Web-{8B918BAA-F718-3194-ABFC-E6B4794F9B17}" dt="2020-05-18T09:06:48.068" v="4"/>
        <pc:sldMkLst>
          <pc:docMk/>
          <pc:sldMk cId="2842317742" sldId="276"/>
        </pc:sldMkLst>
      </pc:sldChg>
      <pc:sldChg chg="addCm">
        <pc:chgData name="Rayson, Paul" userId="S::rayson@lancaster.ac.uk::c8ad3136-e446-4103-94e3-502559aac9cb" providerId="AD" clId="Web-{8B918BAA-F718-3194-ABFC-E6B4794F9B17}" dt="2020-05-18T08:58:16.784" v="2"/>
        <pc:sldMkLst>
          <pc:docMk/>
          <pc:sldMk cId="725205030" sldId="277"/>
        </pc:sldMkLst>
      </pc:sldChg>
      <pc:sldChg chg="addCm">
        <pc:chgData name="Rayson, Paul" userId="S::rayson@lancaster.ac.uk::c8ad3136-e446-4103-94e3-502559aac9cb" providerId="AD" clId="Web-{8B918BAA-F718-3194-ABFC-E6B4794F9B17}" dt="2020-05-18T08:56:22.189" v="1"/>
        <pc:sldMkLst>
          <pc:docMk/>
          <pc:sldMk cId="3260526113" sldId="278"/>
        </pc:sldMkLst>
      </pc:sldChg>
      <pc:sldChg chg="addCm">
        <pc:chgData name="Rayson, Paul" userId="S::rayson@lancaster.ac.uk::c8ad3136-e446-4103-94e3-502559aac9cb" providerId="AD" clId="Web-{8B918BAA-F718-3194-ABFC-E6B4794F9B17}" dt="2020-05-18T09:00:56.425" v="3"/>
        <pc:sldMkLst>
          <pc:docMk/>
          <pc:sldMk cId="1703631555" sldId="279"/>
        </pc:sldMkLst>
      </pc:sldChg>
    </pc:docChg>
  </pc:docChgLst>
  <pc:docChgLst>
    <pc:chgData name="Davies, Luca" userId="c80bcf24-12d1-40ec-92bc-22de0545bc58" providerId="ADAL" clId="{17345E63-30A0-4272-943D-89EE149A825C}"/>
    <pc:docChg chg="undo custSel addSld delSld modSld sldOrd">
      <pc:chgData name="Davies, Luca" userId="c80bcf24-12d1-40ec-92bc-22de0545bc58" providerId="ADAL" clId="{17345E63-30A0-4272-943D-89EE149A825C}" dt="2020-05-29T11:37:33.055" v="6675" actId="6549"/>
      <pc:docMkLst>
        <pc:docMk/>
      </pc:docMkLst>
      <pc:sldChg chg="modNotesTx">
        <pc:chgData name="Davies, Luca" userId="c80bcf24-12d1-40ec-92bc-22de0545bc58" providerId="ADAL" clId="{17345E63-30A0-4272-943D-89EE149A825C}" dt="2020-05-29T10:15:06.654" v="6257" actId="5793"/>
        <pc:sldMkLst>
          <pc:docMk/>
          <pc:sldMk cId="0" sldId="259"/>
        </pc:sldMkLst>
      </pc:sldChg>
      <pc:sldChg chg="addSp delSp modSp modCm modNotesTx">
        <pc:chgData name="Davies, Luca" userId="c80bcf24-12d1-40ec-92bc-22de0545bc58" providerId="ADAL" clId="{17345E63-30A0-4272-943D-89EE149A825C}" dt="2020-05-29T10:26:27.563" v="6557" actId="20577"/>
        <pc:sldMkLst>
          <pc:docMk/>
          <pc:sldMk cId="2842317742" sldId="276"/>
        </pc:sldMkLst>
        <pc:spChg chg="mod">
          <ac:chgData name="Davies, Luca" userId="c80bcf24-12d1-40ec-92bc-22de0545bc58" providerId="ADAL" clId="{17345E63-30A0-4272-943D-89EE149A825C}" dt="2020-05-21T12:51:19.034" v="3854" actId="20577"/>
          <ac:spMkLst>
            <pc:docMk/>
            <pc:sldMk cId="2842317742" sldId="276"/>
            <ac:spMk id="2" creationId="{00000000-0000-0000-0000-000000000000}"/>
          </ac:spMkLst>
        </pc:spChg>
        <pc:spChg chg="add mod">
          <ac:chgData name="Davies, Luca" userId="c80bcf24-12d1-40ec-92bc-22de0545bc58" providerId="ADAL" clId="{17345E63-30A0-4272-943D-89EE149A825C}" dt="2020-05-21T12:52:22.611" v="3959" actId="14100"/>
          <ac:spMkLst>
            <pc:docMk/>
            <pc:sldMk cId="2842317742" sldId="276"/>
            <ac:spMk id="13" creationId="{B263F627-AFA7-4E99-B49D-199439B604A9}"/>
          </ac:spMkLst>
        </pc:spChg>
        <pc:spChg chg="add del">
          <ac:chgData name="Davies, Luca" userId="c80bcf24-12d1-40ec-92bc-22de0545bc58" providerId="ADAL" clId="{17345E63-30A0-4272-943D-89EE149A825C}" dt="2020-05-21T12:52:26.419" v="3961"/>
          <ac:spMkLst>
            <pc:docMk/>
            <pc:sldMk cId="2842317742" sldId="276"/>
            <ac:spMk id="14" creationId="{9F297146-B7C9-47D1-B5F4-CA5BA09751C8}"/>
          </ac:spMkLst>
        </pc:spChg>
        <pc:picChg chg="mod">
          <ac:chgData name="Davies, Luca" userId="c80bcf24-12d1-40ec-92bc-22de0545bc58" providerId="ADAL" clId="{17345E63-30A0-4272-943D-89EE149A825C}" dt="2020-05-21T12:20:27.654" v="3499" actId="1076"/>
          <ac:picMkLst>
            <pc:docMk/>
            <pc:sldMk cId="2842317742" sldId="276"/>
            <ac:picMk id="3" creationId="{3BA88777-5C33-4B9E-B668-92280808CA34}"/>
          </ac:picMkLst>
        </pc:picChg>
        <pc:picChg chg="add del">
          <ac:chgData name="Davies, Luca" userId="c80bcf24-12d1-40ec-92bc-22de0545bc58" providerId="ADAL" clId="{17345E63-30A0-4272-943D-89EE149A825C}" dt="2020-05-21T12:27:21.095" v="3543"/>
          <ac:picMkLst>
            <pc:docMk/>
            <pc:sldMk cId="2842317742" sldId="276"/>
            <ac:picMk id="10" creationId="{B956DA49-E51C-4F6C-A62F-221715D4BA65}"/>
          </ac:picMkLst>
        </pc:picChg>
        <pc:picChg chg="add del">
          <ac:chgData name="Davies, Luca" userId="c80bcf24-12d1-40ec-92bc-22de0545bc58" providerId="ADAL" clId="{17345E63-30A0-4272-943D-89EE149A825C}" dt="2020-05-21T12:27:23.147" v="3545"/>
          <ac:picMkLst>
            <pc:docMk/>
            <pc:sldMk cId="2842317742" sldId="276"/>
            <ac:picMk id="11" creationId="{4A707BDB-1C9F-413C-AC8E-A37A6A77B064}"/>
          </ac:picMkLst>
        </pc:picChg>
        <pc:picChg chg="add del">
          <ac:chgData name="Davies, Luca" userId="c80bcf24-12d1-40ec-92bc-22de0545bc58" providerId="ADAL" clId="{17345E63-30A0-4272-943D-89EE149A825C}" dt="2020-05-21T12:34:21.447" v="3622"/>
          <ac:picMkLst>
            <pc:docMk/>
            <pc:sldMk cId="2842317742" sldId="276"/>
            <ac:picMk id="1026" creationId="{5E1250DC-1206-4866-B5C8-47A679EE4A7C}"/>
          </ac:picMkLst>
        </pc:picChg>
        <pc:picChg chg="add del mod">
          <ac:chgData name="Davies, Luca" userId="c80bcf24-12d1-40ec-92bc-22de0545bc58" providerId="ADAL" clId="{17345E63-30A0-4272-943D-89EE149A825C}" dt="2020-05-21T12:35:10.470" v="3638" actId="1076"/>
          <ac:picMkLst>
            <pc:docMk/>
            <pc:sldMk cId="2842317742" sldId="276"/>
            <ac:picMk id="1034" creationId="{2AFBA15F-C802-4765-918D-3C87937FC802}"/>
          </ac:picMkLst>
        </pc:picChg>
      </pc:sldChg>
      <pc:sldChg chg="addSp modSp modCm modNotesTx">
        <pc:chgData name="Davies, Luca" userId="c80bcf24-12d1-40ec-92bc-22de0545bc58" providerId="ADAL" clId="{17345E63-30A0-4272-943D-89EE149A825C}" dt="2020-05-29T10:50:12.115" v="6672" actId="15"/>
        <pc:sldMkLst>
          <pc:docMk/>
          <pc:sldMk cId="3260526113" sldId="278"/>
        </pc:sldMkLst>
        <pc:spChg chg="add mod">
          <ac:chgData name="Davies, Luca" userId="c80bcf24-12d1-40ec-92bc-22de0545bc58" providerId="ADAL" clId="{17345E63-30A0-4272-943D-89EE149A825C}" dt="2020-05-25T13:52:00.832" v="4593" actId="14100"/>
          <ac:spMkLst>
            <pc:docMk/>
            <pc:sldMk cId="3260526113" sldId="278"/>
            <ac:spMk id="4" creationId="{0A97EF8F-0417-4CC0-B87F-F85C93E5F5D2}"/>
          </ac:spMkLst>
        </pc:spChg>
      </pc:sldChg>
      <pc:sldChg chg="addSp delSp modSp modCm modNotesTx">
        <pc:chgData name="Davies, Luca" userId="c80bcf24-12d1-40ec-92bc-22de0545bc58" providerId="ADAL" clId="{17345E63-30A0-4272-943D-89EE149A825C}" dt="2020-05-29T10:56:13.418" v="6673" actId="20577"/>
        <pc:sldMkLst>
          <pc:docMk/>
          <pc:sldMk cId="1703631555" sldId="279"/>
        </pc:sldMkLst>
        <pc:spChg chg="mod">
          <ac:chgData name="Davies, Luca" userId="c80bcf24-12d1-40ec-92bc-22de0545bc58" providerId="ADAL" clId="{17345E63-30A0-4272-943D-89EE149A825C}" dt="2020-05-22T11:49:33.670" v="4099" actId="114"/>
          <ac:spMkLst>
            <pc:docMk/>
            <pc:sldMk cId="1703631555" sldId="279"/>
            <ac:spMk id="2" creationId="{32540EEC-F435-4719-A715-A3CBB903BD57}"/>
          </ac:spMkLst>
        </pc:spChg>
        <pc:spChg chg="add del mod">
          <ac:chgData name="Davies, Luca" userId="c80bcf24-12d1-40ec-92bc-22de0545bc58" providerId="ADAL" clId="{17345E63-30A0-4272-943D-89EE149A825C}" dt="2020-05-21T12:53:15.659" v="4010"/>
          <ac:spMkLst>
            <pc:docMk/>
            <pc:sldMk cId="1703631555" sldId="279"/>
            <ac:spMk id="7" creationId="{39E80DD3-2C0C-485C-A3C5-C02C72B38135}"/>
          </ac:spMkLst>
        </pc:spChg>
        <pc:spChg chg="add mod">
          <ac:chgData name="Davies, Luca" userId="c80bcf24-12d1-40ec-92bc-22de0545bc58" providerId="ADAL" clId="{17345E63-30A0-4272-943D-89EE149A825C}" dt="2020-05-27T14:04:27.993" v="6191" actId="1076"/>
          <ac:spMkLst>
            <pc:docMk/>
            <pc:sldMk cId="1703631555" sldId="279"/>
            <ac:spMk id="8" creationId="{16582AA9-A618-4D42-9DE2-742EF4C1985A}"/>
          </ac:spMkLst>
        </pc:spChg>
        <pc:spChg chg="add mod">
          <ac:chgData name="Davies, Luca" userId="c80bcf24-12d1-40ec-92bc-22de0545bc58" providerId="ADAL" clId="{17345E63-30A0-4272-943D-89EE149A825C}" dt="2020-05-25T13:52:25.661" v="4596" actId="20577"/>
          <ac:spMkLst>
            <pc:docMk/>
            <pc:sldMk cId="1703631555" sldId="279"/>
            <ac:spMk id="9" creationId="{FB3E22B9-5DD3-4D27-8D8D-2906D3EAE181}"/>
          </ac:spMkLst>
        </pc:spChg>
        <pc:grpChg chg="add mod">
          <ac:chgData name="Davies, Luca" userId="c80bcf24-12d1-40ec-92bc-22de0545bc58" providerId="ADAL" clId="{17345E63-30A0-4272-943D-89EE149A825C}" dt="2020-05-21T12:53:40.281" v="4016" actId="14100"/>
          <ac:grpSpMkLst>
            <pc:docMk/>
            <pc:sldMk cId="1703631555" sldId="279"/>
            <ac:grpSpMk id="4" creationId="{96246025-9EEC-485E-B1ED-1555365C6470}"/>
          </ac:grpSpMkLst>
        </pc:grpChg>
        <pc:picChg chg="mod">
          <ac:chgData name="Davies, Luca" userId="c80bcf24-12d1-40ec-92bc-22de0545bc58" providerId="ADAL" clId="{17345E63-30A0-4272-943D-89EE149A825C}" dt="2020-05-21T12:53:34.570" v="4015" actId="164"/>
          <ac:picMkLst>
            <pc:docMk/>
            <pc:sldMk cId="1703631555" sldId="279"/>
            <ac:picMk id="5" creationId="{7F1B6CCA-0826-4D5E-BAE7-3BC657AF2903}"/>
          </ac:picMkLst>
        </pc:picChg>
        <pc:picChg chg="mod">
          <ac:chgData name="Davies, Luca" userId="c80bcf24-12d1-40ec-92bc-22de0545bc58" providerId="ADAL" clId="{17345E63-30A0-4272-943D-89EE149A825C}" dt="2020-05-21T12:53:34.570" v="4015" actId="164"/>
          <ac:picMkLst>
            <pc:docMk/>
            <pc:sldMk cId="1703631555" sldId="279"/>
            <ac:picMk id="6" creationId="{A8C8C476-2F32-40F7-8D17-F727772EFBBA}"/>
          </ac:picMkLst>
        </pc:picChg>
      </pc:sldChg>
      <pc:sldChg chg="addSp delSp modSp add del ord">
        <pc:chgData name="Davies, Luca" userId="c80bcf24-12d1-40ec-92bc-22de0545bc58" providerId="ADAL" clId="{17345E63-30A0-4272-943D-89EE149A825C}" dt="2020-05-19T12:53:18.815" v="143" actId="2696"/>
        <pc:sldMkLst>
          <pc:docMk/>
          <pc:sldMk cId="4171120959" sldId="280"/>
        </pc:sldMkLst>
        <pc:spChg chg="mod">
          <ac:chgData name="Davies, Luca" userId="c80bcf24-12d1-40ec-92bc-22de0545bc58" providerId="ADAL" clId="{17345E63-30A0-4272-943D-89EE149A825C}" dt="2020-05-19T12:53:13.832" v="138" actId="20577"/>
          <ac:spMkLst>
            <pc:docMk/>
            <pc:sldMk cId="4171120959" sldId="280"/>
            <ac:spMk id="2" creationId="{9C335E0A-68C5-471D-922D-B344E2101EFF}"/>
          </ac:spMkLst>
        </pc:spChg>
        <pc:spChg chg="add del mod">
          <ac:chgData name="Davies, Luca" userId="c80bcf24-12d1-40ec-92bc-22de0545bc58" providerId="ADAL" clId="{17345E63-30A0-4272-943D-89EE149A825C}" dt="2020-05-19T12:53:12.712" v="132" actId="767"/>
          <ac:spMkLst>
            <pc:docMk/>
            <pc:sldMk cId="4171120959" sldId="280"/>
            <ac:spMk id="3" creationId="{BBA6E524-219A-4313-9ADE-F146445967DD}"/>
          </ac:spMkLst>
        </pc:spChg>
        <pc:spChg chg="add del mod">
          <ac:chgData name="Davies, Luca" userId="c80bcf24-12d1-40ec-92bc-22de0545bc58" providerId="ADAL" clId="{17345E63-30A0-4272-943D-89EE149A825C}" dt="2020-05-19T12:53:12.560" v="131"/>
          <ac:spMkLst>
            <pc:docMk/>
            <pc:sldMk cId="4171120959" sldId="280"/>
            <ac:spMk id="4" creationId="{4DEAEE3D-E093-4C42-B9C2-F18DB1DCEB50}"/>
          </ac:spMkLst>
        </pc:spChg>
        <pc:spChg chg="add del">
          <ac:chgData name="Davies, Luca" userId="c80bcf24-12d1-40ec-92bc-22de0545bc58" providerId="ADAL" clId="{17345E63-30A0-4272-943D-89EE149A825C}" dt="2020-05-19T12:53:11.448" v="124"/>
          <ac:spMkLst>
            <pc:docMk/>
            <pc:sldMk cId="4171120959" sldId="280"/>
            <ac:spMk id="5" creationId="{D6A1D159-47A1-4776-B400-CC05B2056DDC}"/>
          </ac:spMkLst>
        </pc:spChg>
      </pc:sldChg>
      <pc:sldChg chg="modSp add modNotesTx">
        <pc:chgData name="Davies, Luca" userId="c80bcf24-12d1-40ec-92bc-22de0545bc58" providerId="ADAL" clId="{17345E63-30A0-4272-943D-89EE149A825C}" dt="2020-05-29T10:59:06.056" v="6674" actId="20577"/>
        <pc:sldMkLst>
          <pc:docMk/>
          <pc:sldMk cId="326090625" sldId="281"/>
        </pc:sldMkLst>
        <pc:spChg chg="mod">
          <ac:chgData name="Davies, Luca" userId="c80bcf24-12d1-40ec-92bc-22de0545bc58" providerId="ADAL" clId="{17345E63-30A0-4272-943D-89EE149A825C}" dt="2020-05-22T12:06:38.657" v="4550" actId="14"/>
          <ac:spMkLst>
            <pc:docMk/>
            <pc:sldMk cId="326090625" sldId="281"/>
            <ac:spMk id="2" creationId="{E9F3CB14-9410-4AD9-A42A-67F924A26FB4}"/>
          </ac:spMkLst>
        </pc:spChg>
        <pc:spChg chg="mod">
          <ac:chgData name="Davies, Luca" userId="c80bcf24-12d1-40ec-92bc-22de0545bc58" providerId="ADAL" clId="{17345E63-30A0-4272-943D-89EE149A825C}" dt="2020-05-19T12:28:08.181" v="18" actId="20577"/>
          <ac:spMkLst>
            <pc:docMk/>
            <pc:sldMk cId="326090625" sldId="281"/>
            <ac:spMk id="3" creationId="{1BB1139C-17CD-4379-8801-1F455D3C576B}"/>
          </ac:spMkLst>
        </pc:spChg>
      </pc:sldChg>
      <pc:sldChg chg="addSp delSp modSp add modNotesTx">
        <pc:chgData name="Davies, Luca" userId="c80bcf24-12d1-40ec-92bc-22de0545bc58" providerId="ADAL" clId="{17345E63-30A0-4272-943D-89EE149A825C}" dt="2020-05-29T11:37:33.055" v="6675" actId="6549"/>
        <pc:sldMkLst>
          <pc:docMk/>
          <pc:sldMk cId="2207174613" sldId="282"/>
        </pc:sldMkLst>
        <pc:spChg chg="mod">
          <ac:chgData name="Davies, Luca" userId="c80bcf24-12d1-40ec-92bc-22de0545bc58" providerId="ADAL" clId="{17345E63-30A0-4272-943D-89EE149A825C}" dt="2020-05-19T13:15:17.888" v="544" actId="20577"/>
          <ac:spMkLst>
            <pc:docMk/>
            <pc:sldMk cId="2207174613" sldId="282"/>
            <ac:spMk id="2" creationId="{38F24D27-E616-47FE-BF6B-2BC6F3F8761F}"/>
          </ac:spMkLst>
        </pc:spChg>
        <pc:spChg chg="mod">
          <ac:chgData name="Davies, Luca" userId="c80bcf24-12d1-40ec-92bc-22de0545bc58" providerId="ADAL" clId="{17345E63-30A0-4272-943D-89EE149A825C}" dt="2020-05-19T12:53:59.152" v="200" actId="20577"/>
          <ac:spMkLst>
            <pc:docMk/>
            <pc:sldMk cId="2207174613" sldId="282"/>
            <ac:spMk id="3" creationId="{0B0C4E7D-2710-4D47-8D49-2C46A4CCD282}"/>
          </ac:spMkLst>
        </pc:spChg>
        <pc:spChg chg="add mod">
          <ac:chgData name="Davies, Luca" userId="c80bcf24-12d1-40ec-92bc-22de0545bc58" providerId="ADAL" clId="{17345E63-30A0-4272-943D-89EE149A825C}" dt="2020-05-29T11:37:33.055" v="6675" actId="6549"/>
          <ac:spMkLst>
            <pc:docMk/>
            <pc:sldMk cId="2207174613" sldId="282"/>
            <ac:spMk id="4" creationId="{DB6F3218-EA8F-472B-9CB6-4FEBF4318F69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5" creationId="{936F2DA7-9E41-4534-B282-665E5AD5D42D}"/>
          </ac:spMkLst>
        </pc:spChg>
        <pc:spChg chg="add del mod">
          <ac:chgData name="Davies, Luca" userId="c80bcf24-12d1-40ec-92bc-22de0545bc58" providerId="ADAL" clId="{17345E63-30A0-4272-943D-89EE149A825C}" dt="2020-05-19T13:08:15.904" v="396" actId="478"/>
          <ac:spMkLst>
            <pc:docMk/>
            <pc:sldMk cId="2207174613" sldId="282"/>
            <ac:spMk id="6" creationId="{D75FCB68-D71A-4E56-B8B9-20F2B8B37B2F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7" creationId="{8AC6D7FC-B7C2-4A70-A68A-942086146511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8" creationId="{B46B156C-D608-4BC9-86C1-8563DE4F584C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9" creationId="{EA7E7EC2-76CE-4D2D-817D-A17B792772EA}"/>
          </ac:spMkLst>
        </pc:spChg>
        <pc:spChg chg="add del mod">
          <ac:chgData name="Davies, Luca" userId="c80bcf24-12d1-40ec-92bc-22de0545bc58" providerId="ADAL" clId="{17345E63-30A0-4272-943D-89EE149A825C}" dt="2020-05-27T14:03:17.230" v="6185" actId="478"/>
          <ac:spMkLst>
            <pc:docMk/>
            <pc:sldMk cId="2207174613" sldId="282"/>
            <ac:spMk id="10" creationId="{44B6E0B3-C96D-4C54-9574-59242311C8E2}"/>
          </ac:spMkLst>
        </pc:spChg>
        <pc:spChg chg="add">
          <ac:chgData name="Davies, Luca" userId="c80bcf24-12d1-40ec-92bc-22de0545bc58" providerId="ADAL" clId="{17345E63-30A0-4272-943D-89EE149A825C}" dt="2020-05-25T13:51:26.263" v="4584"/>
          <ac:spMkLst>
            <pc:docMk/>
            <pc:sldMk cId="2207174613" sldId="282"/>
            <ac:spMk id="14" creationId="{935BA10B-8CFE-475A-A77D-A46C793A3429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1" creationId="{D0CE865B-98AB-4E5F-8F2C-65D2F85C1C74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2" creationId="{90E9BC74-18E4-4991-AB5F-03D1BEA15058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3" creationId="{7EB4B37D-FC70-46D6-B2D1-B97F94DC0043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4" creationId="{222CB217-DDFE-4661-983B-ACD4F7070831}"/>
          </ac:spMkLst>
        </pc:spChg>
        <pc:spChg chg="add">
          <ac:chgData name="Davies, Luca" userId="c80bcf24-12d1-40ec-92bc-22de0545bc58" providerId="ADAL" clId="{17345E63-30A0-4272-943D-89EE149A825C}" dt="2020-05-27T14:03:17.956" v="6186"/>
          <ac:spMkLst>
            <pc:docMk/>
            <pc:sldMk cId="2207174613" sldId="282"/>
            <ac:spMk id="35" creationId="{C2140086-8120-4038-BC5D-B1C5A6610216}"/>
          </ac:spMkLst>
        </pc:spChg>
        <pc:cxnChg chg="add mod">
          <ac:chgData name="Davies, Luca" userId="c80bcf24-12d1-40ec-92bc-22de0545bc58" providerId="ADAL" clId="{17345E63-30A0-4272-943D-89EE149A825C}" dt="2020-05-19T13:32:04.043" v="1130" actId="14100"/>
          <ac:cxnSpMkLst>
            <pc:docMk/>
            <pc:sldMk cId="2207174613" sldId="282"/>
            <ac:cxnSpMk id="12" creationId="{4ABBBC71-7DA5-43BF-AAE2-67798CC34C04}"/>
          </ac:cxnSpMkLst>
        </pc:cxnChg>
        <pc:cxnChg chg="add mod">
          <ac:chgData name="Davies, Luca" userId="c80bcf24-12d1-40ec-92bc-22de0545bc58" providerId="ADAL" clId="{17345E63-30A0-4272-943D-89EE149A825C}" dt="2020-05-19T13:14:50.440" v="514" actId="14100"/>
          <ac:cxnSpMkLst>
            <pc:docMk/>
            <pc:sldMk cId="2207174613" sldId="282"/>
            <ac:cxnSpMk id="13" creationId="{02D12881-9BB8-4362-B080-CAB43A144091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5" creationId="{F480F6BD-D640-44BE-9590-E123FECE9128}"/>
          </ac:cxnSpMkLst>
        </pc:cxnChg>
        <pc:cxnChg chg="add mod">
          <ac:chgData name="Davies, Luca" userId="c80bcf24-12d1-40ec-92bc-22de0545bc58" providerId="ADAL" clId="{17345E63-30A0-4272-943D-89EE149A825C}" dt="2020-05-19T13:31:59.742" v="1129" actId="14100"/>
          <ac:cxnSpMkLst>
            <pc:docMk/>
            <pc:sldMk cId="2207174613" sldId="282"/>
            <ac:cxnSpMk id="16" creationId="{ED0CE2A6-87F9-451F-A43D-F5FFB66672CD}"/>
          </ac:cxnSpMkLst>
        </pc:cxnChg>
        <pc:cxnChg chg="add mod">
          <ac:chgData name="Davies, Luca" userId="c80bcf24-12d1-40ec-92bc-22de0545bc58" providerId="ADAL" clId="{17345E63-30A0-4272-943D-89EE149A825C}" dt="2020-05-19T13:14:33.226" v="509" actId="14100"/>
          <ac:cxnSpMkLst>
            <pc:docMk/>
            <pc:sldMk cId="2207174613" sldId="282"/>
            <ac:cxnSpMk id="17" creationId="{3228A62F-82C9-4F10-B447-76B2F0384D37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8" creationId="{28A43303-E7F5-4B33-AB0C-E998C59DDAC9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19" creationId="{776DF102-96E0-4A4A-B8E5-C08792531399}"/>
          </ac:cxnSpMkLst>
        </pc:cxnChg>
        <pc:cxnChg chg="add del mod">
          <ac:chgData name="Davies, Luca" userId="c80bcf24-12d1-40ec-92bc-22de0545bc58" providerId="ADAL" clId="{17345E63-30A0-4272-943D-89EE149A825C}" dt="2020-05-27T14:03:17.230" v="6185" actId="478"/>
          <ac:cxnSpMkLst>
            <pc:docMk/>
            <pc:sldMk cId="2207174613" sldId="282"/>
            <ac:cxnSpMk id="20" creationId="{05090DC3-2F2A-4519-BA63-98F25ED984D2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6" creationId="{D56209F5-E35A-46A0-9E75-35EAED36FA48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7" creationId="{E1B4105B-BB7B-4D6D-9DFD-549D9C3C292C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8" creationId="{5C8E61D0-D061-41D4-9829-38DAA6D09558}"/>
          </ac:cxnSpMkLst>
        </pc:cxnChg>
        <pc:cxnChg chg="add">
          <ac:chgData name="Davies, Luca" userId="c80bcf24-12d1-40ec-92bc-22de0545bc58" providerId="ADAL" clId="{17345E63-30A0-4272-943D-89EE149A825C}" dt="2020-05-27T14:03:17.956" v="6186"/>
          <ac:cxnSpMkLst>
            <pc:docMk/>
            <pc:sldMk cId="2207174613" sldId="282"/>
            <ac:cxnSpMk id="39" creationId="{E0E99D7C-8FD2-41BF-9116-58F07414E80D}"/>
          </ac:cxnSpMkLst>
        </pc:cxnChg>
      </pc:sldChg>
      <pc:sldChg chg="add del ord">
        <pc:chgData name="Davies, Luca" userId="c80bcf24-12d1-40ec-92bc-22de0545bc58" providerId="ADAL" clId="{17345E63-30A0-4272-943D-89EE149A825C}" dt="2020-05-19T12:53:36.416" v="155" actId="2696"/>
        <pc:sldMkLst>
          <pc:docMk/>
          <pc:sldMk cId="2825687582" sldId="282"/>
        </pc:sldMkLst>
      </pc:sldChg>
      <pc:sldChg chg="add del">
        <pc:chgData name="Davies, Luca" userId="c80bcf24-12d1-40ec-92bc-22de0545bc58" providerId="ADAL" clId="{17345E63-30A0-4272-943D-89EE149A825C}" dt="2020-05-19T13:19:33.338" v="546" actId="2696"/>
        <pc:sldMkLst>
          <pc:docMk/>
          <pc:sldMk cId="355559668" sldId="283"/>
        </pc:sldMkLst>
      </pc:sldChg>
      <pc:sldChg chg="addSp delSp modSp add ord modCm modNotesTx">
        <pc:chgData name="Davies, Luca" userId="c80bcf24-12d1-40ec-92bc-22de0545bc58" providerId="ADAL" clId="{17345E63-30A0-4272-943D-89EE149A825C}" dt="2020-05-29T10:34:56.097" v="6648" actId="20577"/>
        <pc:sldMkLst>
          <pc:docMk/>
          <pc:sldMk cId="3700841067" sldId="283"/>
        </pc:sldMkLst>
        <pc:spChg chg="mod">
          <ac:chgData name="Davies, Luca" userId="c80bcf24-12d1-40ec-92bc-22de0545bc58" providerId="ADAL" clId="{17345E63-30A0-4272-943D-89EE149A825C}" dt="2020-05-19T13:30:51.673" v="1084" actId="14100"/>
          <ac:spMkLst>
            <pc:docMk/>
            <pc:sldMk cId="3700841067" sldId="283"/>
            <ac:spMk id="2" creationId="{8440D280-3664-4472-B437-D0D03808A46F}"/>
          </ac:spMkLst>
        </pc:spChg>
        <pc:spChg chg="mod">
          <ac:chgData name="Davies, Luca" userId="c80bcf24-12d1-40ec-92bc-22de0545bc58" providerId="ADAL" clId="{17345E63-30A0-4272-943D-89EE149A825C}" dt="2020-05-19T13:20:00.241" v="588" actId="20577"/>
          <ac:spMkLst>
            <pc:docMk/>
            <pc:sldMk cId="3700841067" sldId="283"/>
            <ac:spMk id="3" creationId="{0E9BDD61-A9AB-4405-9DC8-50D3255B9258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4" creationId="{1EACC70A-C2C9-4C67-8C7F-F94CE0BAE0AC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5" creationId="{6DD41B9A-D795-4AE5-8468-BBF2C03DC936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6" creationId="{B7FA57C4-90C1-4192-A16D-AD79390D08BA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7" creationId="{9564DA8F-78C3-4388-9341-0FDB92FA8C63}"/>
          </ac:spMkLst>
        </pc:spChg>
        <pc:spChg chg="add del">
          <ac:chgData name="Davies, Luca" userId="c80bcf24-12d1-40ec-92bc-22de0545bc58" providerId="ADAL" clId="{17345E63-30A0-4272-943D-89EE149A825C}" dt="2020-05-27T14:03:26.181" v="6187" actId="478"/>
          <ac:spMkLst>
            <pc:docMk/>
            <pc:sldMk cId="3700841067" sldId="283"/>
            <ac:spMk id="8" creationId="{797A9A62-F4FC-447F-8411-6168E2C27F75}"/>
          </ac:spMkLst>
        </pc:spChg>
        <pc:spChg chg="add del mod">
          <ac:chgData name="Davies, Luca" userId="c80bcf24-12d1-40ec-92bc-22de0545bc58" providerId="ADAL" clId="{17345E63-30A0-4272-943D-89EE149A825C}" dt="2020-05-19T13:20:52.310" v="593" actId="478"/>
          <ac:spMkLst>
            <pc:docMk/>
            <pc:sldMk cId="3700841067" sldId="283"/>
            <ac:spMk id="9" creationId="{059AE2B4-BDEF-4296-8F7C-3A0278A1B29C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0" creationId="{E3391F1F-9AF3-4D4B-97C4-7377CD7D0DD9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1" creationId="{F726ACF7-B4F7-491B-A096-B2D67822D332}"/>
          </ac:spMkLst>
        </pc:spChg>
        <pc:spChg chg="add mod">
          <ac:chgData name="Davies, Luca" userId="c80bcf24-12d1-40ec-92bc-22de0545bc58" providerId="ADAL" clId="{17345E63-30A0-4272-943D-89EE149A825C}" dt="2020-05-19T13:26:38.604" v="677" actId="1076"/>
          <ac:spMkLst>
            <pc:docMk/>
            <pc:sldMk cId="3700841067" sldId="283"/>
            <ac:spMk id="12" creationId="{60B095C4-E535-4614-AADE-CF3F3B47FC0C}"/>
          </ac:spMkLst>
        </pc:spChg>
        <pc:spChg chg="add del mod">
          <ac:chgData name="Davies, Luca" userId="c80bcf24-12d1-40ec-92bc-22de0545bc58" providerId="ADAL" clId="{17345E63-30A0-4272-943D-89EE149A825C}" dt="2020-05-19T13:23:53.991" v="653" actId="767"/>
          <ac:spMkLst>
            <pc:docMk/>
            <pc:sldMk cId="3700841067" sldId="283"/>
            <ac:spMk id="13" creationId="{AB8CF00C-2D32-4673-8044-F92D1324366F}"/>
          </ac:spMkLst>
        </pc:spChg>
        <pc:spChg chg="add mod ord">
          <ac:chgData name="Davies, Luca" userId="c80bcf24-12d1-40ec-92bc-22de0545bc58" providerId="ADAL" clId="{17345E63-30A0-4272-943D-89EE149A825C}" dt="2020-05-29T10:04:44.030" v="6194" actId="166"/>
          <ac:spMkLst>
            <pc:docMk/>
            <pc:sldMk cId="3700841067" sldId="283"/>
            <ac:spMk id="14" creationId="{E7DC65D4-C763-4FE9-84A0-FC50DCF467FB}"/>
          </ac:spMkLst>
        </pc:spChg>
        <pc:spChg chg="add mod">
          <ac:chgData name="Davies, Luca" userId="c80bcf24-12d1-40ec-92bc-22de0545bc58" providerId="ADAL" clId="{17345E63-30A0-4272-943D-89EE149A825C}" dt="2020-05-29T10:33:10.360" v="6643" actId="20577"/>
          <ac:spMkLst>
            <pc:docMk/>
            <pc:sldMk cId="3700841067" sldId="283"/>
            <ac:spMk id="15" creationId="{6487B438-D4FB-4D18-93BE-CADD8B843E5D}"/>
          </ac:spMkLst>
        </pc:spChg>
        <pc:spChg chg="add mod">
          <ac:chgData name="Davies, Luca" userId="c80bcf24-12d1-40ec-92bc-22de0545bc58" providerId="ADAL" clId="{17345E63-30A0-4272-943D-89EE149A825C}" dt="2020-05-19T13:30:55.541" v="1086" actId="20577"/>
          <ac:spMkLst>
            <pc:docMk/>
            <pc:sldMk cId="3700841067" sldId="283"/>
            <ac:spMk id="16" creationId="{E3F4CA73-B5C8-49DF-8DD7-2D02D6C598C8}"/>
          </ac:spMkLst>
        </pc:spChg>
        <pc:spChg chg="add mod">
          <ac:chgData name="Davies, Luca" userId="c80bcf24-12d1-40ec-92bc-22de0545bc58" providerId="ADAL" clId="{17345E63-30A0-4272-943D-89EE149A825C}" dt="2020-05-25T13:51:23.281" v="4583" actId="1076"/>
          <ac:spMkLst>
            <pc:docMk/>
            <pc:sldMk cId="3700841067" sldId="283"/>
            <ac:spMk id="17" creationId="{3EF4BC1C-7F8C-4388-A93D-6310CF0CB967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29" creationId="{D812C2EF-400D-4139-A0C5-8486167EA906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0" creationId="{D9B39A47-EA12-4ABF-8BD0-833EA94FA1B7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1" creationId="{C1667F88-9E06-49CB-9121-84285A2F0BAE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2" creationId="{9220FE55-427D-44B0-85D4-00DCCC2EE3F5}"/>
          </ac:spMkLst>
        </pc:spChg>
        <pc:spChg chg="add">
          <ac:chgData name="Davies, Luca" userId="c80bcf24-12d1-40ec-92bc-22de0545bc58" providerId="ADAL" clId="{17345E63-30A0-4272-943D-89EE149A825C}" dt="2020-05-27T14:03:26.829" v="6188"/>
          <ac:spMkLst>
            <pc:docMk/>
            <pc:sldMk cId="3700841067" sldId="283"/>
            <ac:spMk id="33" creationId="{D16576B7-9014-4FFF-B262-699DAF6683D1}"/>
          </ac:spMkLst>
        </pc:sp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13" creationId="{72724611-0BF4-4CED-B4F0-4E24863BDC1C}"/>
          </ac:cxnSpMkLst>
        </pc:cxnChg>
        <pc:cxnChg chg="add mod">
          <ac:chgData name="Davies, Luca" userId="c80bcf24-12d1-40ec-92bc-22de0545bc58" providerId="ADAL" clId="{17345E63-30A0-4272-943D-89EE149A825C}" dt="2020-05-27T14:03:34.268" v="6189" actId="1582"/>
          <ac:cxnSpMkLst>
            <pc:docMk/>
            <pc:sldMk cId="3700841067" sldId="283"/>
            <ac:cxnSpMk id="18" creationId="{0B95DCCE-30AE-4D85-B260-AD60337243ED}"/>
          </ac:cxnSpMkLst>
        </pc:cxnChg>
        <pc:cxnChg chg="add mod">
          <ac:chgData name="Davies, Luca" userId="c80bcf24-12d1-40ec-92bc-22de0545bc58" providerId="ADAL" clId="{17345E63-30A0-4272-943D-89EE149A825C}" dt="2020-05-29T10:27:41.372" v="6598" actId="14100"/>
          <ac:cxnSpMkLst>
            <pc:docMk/>
            <pc:sldMk cId="3700841067" sldId="283"/>
            <ac:cxnSpMk id="20" creationId="{34E94D46-8F71-424B-9007-78C36DB391F1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1" creationId="{142384B1-C202-44E5-8F65-303F9255EF16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3" creationId="{B0DEC9C0-F537-41A9-A4CC-F6321E630B6B}"/>
          </ac:cxnSpMkLst>
        </pc:cxnChg>
        <pc:cxnChg chg="add del mod">
          <ac:chgData name="Davies, Luca" userId="c80bcf24-12d1-40ec-92bc-22de0545bc58" providerId="ADAL" clId="{17345E63-30A0-4272-943D-89EE149A825C}" dt="2020-05-27T14:03:26.181" v="6187" actId="478"/>
          <ac:cxnSpMkLst>
            <pc:docMk/>
            <pc:sldMk cId="3700841067" sldId="283"/>
            <ac:cxnSpMk id="26" creationId="{89082BFE-3E8F-4A08-A258-C853FC3538DB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4" creationId="{0596550A-287F-45FA-89D5-674171F55361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5" creationId="{4EB4F5FD-6C3C-4DCA-ABC7-7D7F8C06A58C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6" creationId="{5D76DFDE-05F9-4FCB-84F2-33D1E04ABFE0}"/>
          </ac:cxnSpMkLst>
        </pc:cxnChg>
        <pc:cxnChg chg="add">
          <ac:chgData name="Davies, Luca" userId="c80bcf24-12d1-40ec-92bc-22de0545bc58" providerId="ADAL" clId="{17345E63-30A0-4272-943D-89EE149A825C}" dt="2020-05-27T14:03:26.829" v="6188"/>
          <ac:cxnSpMkLst>
            <pc:docMk/>
            <pc:sldMk cId="3700841067" sldId="283"/>
            <ac:cxnSpMk id="37" creationId="{423262CD-69A1-47D4-A872-577B5F6799AD}"/>
          </ac:cxnSpMkLst>
        </pc:cxnChg>
      </pc:sldChg>
      <pc:sldChg chg="addSp delSp modSp add modNotesTx">
        <pc:chgData name="Davies, Luca" userId="c80bcf24-12d1-40ec-92bc-22de0545bc58" providerId="ADAL" clId="{17345E63-30A0-4272-943D-89EE149A825C}" dt="2020-05-27T14:03:00.367" v="6182"/>
        <pc:sldMkLst>
          <pc:docMk/>
          <pc:sldMk cId="1758335516" sldId="284"/>
        </pc:sldMkLst>
        <pc:spChg chg="mod">
          <ac:chgData name="Davies, Luca" userId="c80bcf24-12d1-40ec-92bc-22de0545bc58" providerId="ADAL" clId="{17345E63-30A0-4272-943D-89EE149A825C}" dt="2020-05-19T13:46:20.219" v="1800" actId="14100"/>
          <ac:spMkLst>
            <pc:docMk/>
            <pc:sldMk cId="1758335516" sldId="284"/>
            <ac:spMk id="2" creationId="{2D46E5AE-6E5F-4410-9985-BE8FF443B1B0}"/>
          </ac:spMkLst>
        </pc:spChg>
        <pc:spChg chg="mod">
          <ac:chgData name="Davies, Luca" userId="c80bcf24-12d1-40ec-92bc-22de0545bc58" providerId="ADAL" clId="{17345E63-30A0-4272-943D-89EE149A825C}" dt="2020-05-19T13:35:49.091" v="1232" actId="20577"/>
          <ac:spMkLst>
            <pc:docMk/>
            <pc:sldMk cId="1758335516" sldId="284"/>
            <ac:spMk id="3" creationId="{E8A6AA58-105E-47A1-8B2F-2163A66E6653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4" creationId="{2136335A-9E2F-4D55-8135-46726EC96866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5" creationId="{697F7CC4-87C7-4D81-A09F-3EF310A9F478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6" creationId="{288FBCCA-97E4-4820-9676-5210CC3E683D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7" creationId="{5EEF8970-C9B3-4A90-B612-6DF46A39296A}"/>
          </ac:spMkLst>
        </pc:spChg>
        <pc:spChg chg="add del">
          <ac:chgData name="Davies, Luca" userId="c80bcf24-12d1-40ec-92bc-22de0545bc58" providerId="ADAL" clId="{17345E63-30A0-4272-943D-89EE149A825C}" dt="2020-05-27T14:02:59.479" v="6181" actId="478"/>
          <ac:spMkLst>
            <pc:docMk/>
            <pc:sldMk cId="1758335516" sldId="284"/>
            <ac:spMk id="8" creationId="{A1143355-623B-434D-86D9-A7CB54924C7A}"/>
          </ac:spMkLst>
        </pc:spChg>
        <pc:spChg chg="add">
          <ac:chgData name="Davies, Luca" userId="c80bcf24-12d1-40ec-92bc-22de0545bc58" providerId="ADAL" clId="{17345E63-30A0-4272-943D-89EE149A825C}" dt="2020-05-25T13:51:27.431" v="4585"/>
          <ac:spMkLst>
            <pc:docMk/>
            <pc:sldMk cId="1758335516" sldId="284"/>
            <ac:spMk id="12" creationId="{97A511D0-8DDB-4EE6-BC43-E0AEF697660B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3" creationId="{E11686EA-9DAE-4E8E-9403-047C7083D30F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4" creationId="{456B0AEB-87D2-4372-8E65-9BCD41F90E91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5" creationId="{D71FDE3F-5803-436B-8080-A740E9569710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6" creationId="{97FF5F85-82AC-430C-BBC7-99C0EB6C1DE9}"/>
          </ac:spMkLst>
        </pc:spChg>
        <pc:spChg chg="add">
          <ac:chgData name="Davies, Luca" userId="c80bcf24-12d1-40ec-92bc-22de0545bc58" providerId="ADAL" clId="{17345E63-30A0-4272-943D-89EE149A825C}" dt="2020-05-27T14:03:00.367" v="6182"/>
          <ac:spMkLst>
            <pc:docMk/>
            <pc:sldMk cId="1758335516" sldId="284"/>
            <ac:spMk id="17" creationId="{91CA6FF9-5594-4C90-9C7A-5B6AEB6BFA7C}"/>
          </ac:spMkLst>
        </pc:spChg>
        <pc:cxnChg chg="add mod">
          <ac:chgData name="Davies, Luca" userId="c80bcf24-12d1-40ec-92bc-22de0545bc58" providerId="ADAL" clId="{17345E63-30A0-4272-943D-89EE149A825C}" dt="2020-05-19T13:46:23.224" v="1801" actId="14100"/>
          <ac:cxnSpMkLst>
            <pc:docMk/>
            <pc:sldMk cId="1758335516" sldId="284"/>
            <ac:cxnSpMk id="10" creationId="{909D2B56-0FB4-449A-9A5F-26D7D5D615F9}"/>
          </ac:cxnSpMkLst>
        </pc:cxnChg>
        <pc:cxnChg chg="add mod">
          <ac:chgData name="Davies, Luca" userId="c80bcf24-12d1-40ec-92bc-22de0545bc58" providerId="ADAL" clId="{17345E63-30A0-4272-943D-89EE149A825C}" dt="2020-05-19T13:46:25.360" v="1802" actId="14100"/>
          <ac:cxnSpMkLst>
            <pc:docMk/>
            <pc:sldMk cId="1758335516" sldId="284"/>
            <ac:cxnSpMk id="11" creationId="{F9EAE64E-A92D-44A3-873F-1E6462E9808D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18" creationId="{2EB5B93F-57D8-4BE9-A734-C1E9F567A082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19" creationId="{5E1854E6-0590-4F46-9149-8F98D72FA127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20" creationId="{97907B37-33DE-4BC4-9D5F-10DBEA3D6DCC}"/>
          </ac:cxnSpMkLst>
        </pc:cxnChg>
        <pc:cxnChg chg="add">
          <ac:chgData name="Davies, Luca" userId="c80bcf24-12d1-40ec-92bc-22de0545bc58" providerId="ADAL" clId="{17345E63-30A0-4272-943D-89EE149A825C}" dt="2020-05-27T14:03:00.367" v="6182"/>
          <ac:cxnSpMkLst>
            <pc:docMk/>
            <pc:sldMk cId="1758335516" sldId="284"/>
            <ac:cxnSpMk id="21" creationId="{95A8B93F-B852-42A0-BC33-D84FBCF457A0}"/>
          </ac:cxnSpMkLst>
        </pc:cxnChg>
      </pc:sldChg>
      <pc:sldChg chg="addSp delSp modSp add modNotesTx">
        <pc:chgData name="Davies, Luca" userId="c80bcf24-12d1-40ec-92bc-22de0545bc58" providerId="ADAL" clId="{17345E63-30A0-4272-943D-89EE149A825C}" dt="2020-05-29T10:38:33.298" v="6670" actId="20577"/>
        <pc:sldMkLst>
          <pc:docMk/>
          <pc:sldMk cId="368528417" sldId="285"/>
        </pc:sldMkLst>
        <pc:spChg chg="mod">
          <ac:chgData name="Davies, Luca" userId="c80bcf24-12d1-40ec-92bc-22de0545bc58" providerId="ADAL" clId="{17345E63-30A0-4272-943D-89EE149A825C}" dt="2020-05-29T10:38:01.909" v="6649" actId="20577"/>
          <ac:spMkLst>
            <pc:docMk/>
            <pc:sldMk cId="368528417" sldId="285"/>
            <ac:spMk id="2" creationId="{CB506443-35ED-4C0F-9A6B-92C59D5E634D}"/>
          </ac:spMkLst>
        </pc:spChg>
        <pc:spChg chg="mod">
          <ac:chgData name="Davies, Luca" userId="c80bcf24-12d1-40ec-92bc-22de0545bc58" providerId="ADAL" clId="{17345E63-30A0-4272-943D-89EE149A825C}" dt="2020-05-19T13:42:41.303" v="1536" actId="20577"/>
          <ac:spMkLst>
            <pc:docMk/>
            <pc:sldMk cId="368528417" sldId="285"/>
            <ac:spMk id="3" creationId="{F7FDD9D9-F485-4ABF-B764-089855CAE869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4" creationId="{42419AE1-E38A-43FF-859F-477593117483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5" creationId="{7ABA4CF7-5735-4540-801A-7390FD85A042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6" creationId="{BEEB2D2E-0E51-4B17-9257-648C4211D0EA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7" creationId="{14704331-B624-4C0F-84F2-70FD269398AE}"/>
          </ac:spMkLst>
        </pc:spChg>
        <pc:spChg chg="add del">
          <ac:chgData name="Davies, Luca" userId="c80bcf24-12d1-40ec-92bc-22de0545bc58" providerId="ADAL" clId="{17345E63-30A0-4272-943D-89EE149A825C}" dt="2020-05-27T14:03:05.811" v="6183" actId="478"/>
          <ac:spMkLst>
            <pc:docMk/>
            <pc:sldMk cId="368528417" sldId="285"/>
            <ac:spMk id="8" creationId="{3F5D5766-2D2A-4568-A2A5-6B9ED8367CA8}"/>
          </ac:spMkLst>
        </pc:spChg>
        <pc:spChg chg="add">
          <ac:chgData name="Davies, Luca" userId="c80bcf24-12d1-40ec-92bc-22de0545bc58" providerId="ADAL" clId="{17345E63-30A0-4272-943D-89EE149A825C}" dt="2020-05-25T13:51:28.804" v="4586"/>
          <ac:spMkLst>
            <pc:docMk/>
            <pc:sldMk cId="368528417" sldId="285"/>
            <ac:spMk id="11" creationId="{AD219C38-CDA5-4CDC-8949-29D187370E14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2" creationId="{E11B05A9-AF47-4560-9549-9E1966EA9F6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4" creationId="{AC89411F-575C-435A-94D0-89192DF1C36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5" creationId="{BBFB8A04-0759-4647-93CB-F275938392C5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6" creationId="{B43A120A-A0FD-43AB-AE74-DE31FC6B6612}"/>
          </ac:spMkLst>
        </pc:spChg>
        <pc:spChg chg="add">
          <ac:chgData name="Davies, Luca" userId="c80bcf24-12d1-40ec-92bc-22de0545bc58" providerId="ADAL" clId="{17345E63-30A0-4272-943D-89EE149A825C}" dt="2020-05-27T14:03:06.566" v="6184"/>
          <ac:spMkLst>
            <pc:docMk/>
            <pc:sldMk cId="368528417" sldId="285"/>
            <ac:spMk id="17" creationId="{09F347F9-6AF2-4C2C-A0B5-C9BA0339CB7C}"/>
          </ac:spMkLst>
        </pc:spChg>
        <pc:picChg chg="add del">
          <ac:chgData name="Davies, Luca" userId="c80bcf24-12d1-40ec-92bc-22de0545bc58" providerId="ADAL" clId="{17345E63-30A0-4272-943D-89EE149A825C}" dt="2020-05-19T14:36:13.265" v="2351" actId="478"/>
          <ac:picMkLst>
            <pc:docMk/>
            <pc:sldMk cId="368528417" sldId="285"/>
            <ac:picMk id="16" creationId="{C1662B14-87BE-4AAE-B482-62718CA401BA}"/>
          </ac:picMkLst>
        </pc:picChg>
        <pc:cxnChg chg="add mod">
          <ac:chgData name="Davies, Luca" userId="c80bcf24-12d1-40ec-92bc-22de0545bc58" providerId="ADAL" clId="{17345E63-30A0-4272-943D-89EE149A825C}" dt="2020-05-19T13:52:53.594" v="2251" actId="14100"/>
          <ac:cxnSpMkLst>
            <pc:docMk/>
            <pc:sldMk cId="368528417" sldId="285"/>
            <ac:cxnSpMk id="10" creationId="{76A2EBD8-771F-4FDC-880E-8A9C30BA138F}"/>
          </ac:cxnSpMkLst>
        </pc:cxnChg>
        <pc:cxnChg chg="add del">
          <ac:chgData name="Davies, Luca" userId="c80bcf24-12d1-40ec-92bc-22de0545bc58" providerId="ADAL" clId="{17345E63-30A0-4272-943D-89EE149A825C}" dt="2020-05-19T13:52:20.933" v="2242"/>
          <ac:cxnSpMkLst>
            <pc:docMk/>
            <pc:sldMk cId="368528417" sldId="285"/>
            <ac:cxnSpMk id="11" creationId="{FDB89DED-0AD5-4243-A0FA-DBF8FB21E1F0}"/>
          </ac:cxnSpMkLst>
        </pc:cxnChg>
        <pc:cxnChg chg="add mod">
          <ac:chgData name="Davies, Luca" userId="c80bcf24-12d1-40ec-92bc-22de0545bc58" providerId="ADAL" clId="{17345E63-30A0-4272-943D-89EE149A825C}" dt="2020-05-19T13:52:57.434" v="2252" actId="14100"/>
          <ac:cxnSpMkLst>
            <pc:docMk/>
            <pc:sldMk cId="368528417" sldId="285"/>
            <ac:cxnSpMk id="13" creationId="{C4F35F4E-96F8-42A6-A8C6-D56CA25E9A9B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18" creationId="{E56C4777-2F4A-4753-AB09-A35B989C11CC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19" creationId="{E73380DB-3DEB-4206-A6BA-B16DCE1B6891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20" creationId="{7705777B-CD04-4FBF-BFD7-D59D785EBFA1}"/>
          </ac:cxnSpMkLst>
        </pc:cxnChg>
        <pc:cxnChg chg="add">
          <ac:chgData name="Davies, Luca" userId="c80bcf24-12d1-40ec-92bc-22de0545bc58" providerId="ADAL" clId="{17345E63-30A0-4272-943D-89EE149A825C}" dt="2020-05-27T14:03:06.566" v="6184"/>
          <ac:cxnSpMkLst>
            <pc:docMk/>
            <pc:sldMk cId="368528417" sldId="285"/>
            <ac:cxnSpMk id="21" creationId="{F8045C27-45F6-4335-95C0-AC7458326DF5}"/>
          </ac:cxnSpMkLst>
        </pc:cxnChg>
      </pc:sldChg>
      <pc:sldChg chg="addSp modSp add modCm">
        <pc:chgData name="Davies, Luca" userId="c80bcf24-12d1-40ec-92bc-22de0545bc58" providerId="ADAL" clId="{17345E63-30A0-4272-943D-89EE149A825C}" dt="2020-05-27T14:01:10.415" v="6157" actId="20577"/>
        <pc:sldMkLst>
          <pc:docMk/>
          <pc:sldMk cId="2599118034" sldId="286"/>
        </pc:sldMkLst>
        <pc:spChg chg="mod">
          <ac:chgData name="Davies, Luca" userId="c80bcf24-12d1-40ec-92bc-22de0545bc58" providerId="ADAL" clId="{17345E63-30A0-4272-943D-89EE149A825C}" dt="2020-05-25T16:46:55.773" v="6154" actId="6549"/>
          <ac:spMkLst>
            <pc:docMk/>
            <pc:sldMk cId="2599118034" sldId="286"/>
            <ac:spMk id="2" creationId="{13BA18DE-47C8-4749-A1FB-9ADA55CEC946}"/>
          </ac:spMkLst>
        </pc:spChg>
        <pc:spChg chg="mod">
          <ac:chgData name="Davies, Luca" userId="c80bcf24-12d1-40ec-92bc-22de0545bc58" providerId="ADAL" clId="{17345E63-30A0-4272-943D-89EE149A825C}" dt="2020-05-27T14:01:10.415" v="6157" actId="20577"/>
          <ac:spMkLst>
            <pc:docMk/>
            <pc:sldMk cId="2599118034" sldId="286"/>
            <ac:spMk id="3" creationId="{6409DFAE-9BE3-443C-9435-0AC679974E9E}"/>
          </ac:spMkLst>
        </pc:spChg>
        <pc:spChg chg="add mod">
          <ac:chgData name="Davies, Luca" userId="c80bcf24-12d1-40ec-92bc-22de0545bc58" providerId="ADAL" clId="{17345E63-30A0-4272-943D-89EE149A825C}" dt="2020-05-25T16:14:07.324" v="5471" actId="20577"/>
          <ac:spMkLst>
            <pc:docMk/>
            <pc:sldMk cId="2599118034" sldId="286"/>
            <ac:spMk id="4" creationId="{34FFC619-2B4F-45A0-8442-6ECFD5C1893E}"/>
          </ac:spMkLst>
        </pc:spChg>
      </pc:sldChg>
    </pc:docChg>
  </pc:docChgLst>
  <pc:docChgLst>
    <pc:chgData name="Rayson, Paul" userId="S::rayson@lancaster.ac.uk::c8ad3136-e446-4103-94e3-502559aac9cb" providerId="AD" clId="Web-{9894DC50-FA7C-1131-0B46-19F56D4F2498}"/>
    <pc:docChg chg="">
      <pc:chgData name="Rayson, Paul" userId="S::rayson@lancaster.ac.uk::c8ad3136-e446-4103-94e3-502559aac9cb" providerId="AD" clId="Web-{9894DC50-FA7C-1131-0B46-19F56D4F2498}" dt="2020-05-26T16:18:27.969" v="3"/>
      <pc:docMkLst>
        <pc:docMk/>
      </pc:docMkLst>
      <pc:sldChg chg="addCm modCm">
        <pc:chgData name="Rayson, Paul" userId="S::rayson@lancaster.ac.uk::c8ad3136-e446-4103-94e3-502559aac9cb" providerId="AD" clId="Web-{9894DC50-FA7C-1131-0B46-19F56D4F2498}" dt="2020-05-26T16:18:27.969" v="3"/>
        <pc:sldMkLst>
          <pc:docMk/>
          <pc:sldMk cId="3700841067" sldId="283"/>
        </pc:sldMkLst>
      </pc:sldChg>
      <pc:sldChg chg="addCm">
        <pc:chgData name="Rayson, Paul" userId="S::rayson@lancaster.ac.uk::c8ad3136-e446-4103-94e3-502559aac9cb" providerId="AD" clId="Web-{9894DC50-FA7C-1131-0B46-19F56D4F2498}" dt="2020-05-26T16:13:32.656" v="0"/>
        <pc:sldMkLst>
          <pc:docMk/>
          <pc:sldMk cId="259911803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CDB6F-9360-4AC5-A1A4-B746F8B27D7E}" type="datetimeFigureOut">
              <a:rPr lang="en-GB" smtClean="0"/>
              <a:pPr/>
              <a:t>04/06/2021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8AF62-0413-459D-A055-9BD345497D1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kern="1200" dirty="0">
                <a:solidFill>
                  <a:srgbClr val="731F43"/>
                </a:solidFill>
                <a:latin typeface="Lucida Grande" pitchFamily="80" charset="0"/>
                <a:ea typeface="ＭＳ Ｐゴシック" charset="-128"/>
                <a:cs typeface="+mn-cs"/>
              </a:rPr>
              <a:t>Good morning, I hope you’re both fairing well…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2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5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C8AF62-0413-459D-A055-9BD345497D1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80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67596"/>
            <a:ext cx="8208912" cy="75790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031690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67544" y="1167597"/>
            <a:ext cx="8208912" cy="540058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8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67544" y="1707654"/>
            <a:ext cx="8208912" cy="54006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8425184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34022" y="27451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/>
              <a:buChar char="•"/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383508"/>
            <a:ext cx="5976912" cy="3564731"/>
          </a:xfrm>
          <a:prstGeom prst="rect">
            <a:avLst/>
          </a:prstGeom>
        </p:spPr>
        <p:txBody>
          <a:bodyPr vert="horz"/>
          <a:lstStyle>
            <a:lvl1pPr>
              <a:defRPr sz="2000">
                <a:solidFill>
                  <a:srgbClr val="666666"/>
                </a:solidFill>
              </a:defRPr>
            </a:lvl1pPr>
            <a:lvl2pPr>
              <a:defRPr sz="19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7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6768752" cy="86409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sz="2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4000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9" y="0"/>
            <a:ext cx="9115284" cy="514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Examining the Use of Advanced Programming Constructs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itchFamily="80" charset="0"/>
              </a:rPr>
              <a:t>11</a:t>
            </a:r>
            <a:r>
              <a:rPr lang="en-US" baseline="30000" dirty="0">
                <a:latin typeface="Calibri" pitchFamily="80" charset="0"/>
              </a:rPr>
              <a:t>th</a:t>
            </a:r>
            <a:r>
              <a:rPr lang="en-US" dirty="0">
                <a:latin typeface="Calibri" pitchFamily="80" charset="0"/>
              </a:rPr>
              <a:t> June 2021</a:t>
            </a:r>
          </a:p>
          <a:p>
            <a:r>
              <a:rPr lang="en-US" dirty="0">
                <a:latin typeface="Calibri" pitchFamily="80" charset="0"/>
              </a:rPr>
              <a:t>Luca Davies – </a:t>
            </a:r>
            <a:r>
              <a:rPr lang="en-US" dirty="0" err="1">
                <a:latin typeface="Calibri" pitchFamily="80" charset="0"/>
              </a:rPr>
              <a:t>M.Sci</a:t>
            </a:r>
            <a:r>
              <a:rPr lang="en-US" dirty="0">
                <a:latin typeface="Calibri" pitchFamily="80" charset="0"/>
              </a:rPr>
              <a:t>. (Hons.) Computer Science (with Industrial Experience)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Why?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D0B296B-E192-41B2-9FB7-0EBBBD84F4EF}"/>
              </a:ext>
            </a:extLst>
          </p:cNvPr>
          <p:cNvSpPr txBox="1">
            <a:spLocks/>
          </p:cNvSpPr>
          <p:nvPr/>
        </p:nvSpPr>
        <p:spPr>
          <a:xfrm>
            <a:off x="396362" y="1419622"/>
            <a:ext cx="8352102" cy="22322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rgbClr val="666666"/>
              </a:solidFill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B263F627-AFA7-4E99-B49D-199439B604A9}"/>
              </a:ext>
            </a:extLst>
          </p:cNvPr>
          <p:cNvSpPr txBox="1">
            <a:spLocks/>
          </p:cNvSpPr>
          <p:nvPr/>
        </p:nvSpPr>
        <p:spPr>
          <a:xfrm>
            <a:off x="-21703" y="-11658"/>
            <a:ext cx="3945632" cy="5790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1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A6A86-82E8-42EC-B5E9-1C2AA985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BDD61-A9AB-4405-9DC8-50D3255B9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How?</a:t>
            </a:r>
            <a:br>
              <a:rPr lang="en-GB" dirty="0"/>
            </a:br>
            <a:r>
              <a:rPr lang="en-GB" dirty="0"/>
              <a:t>[something]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3EF4BC1C-7F8C-4388-A93D-6310CF0CB967}"/>
              </a:ext>
            </a:extLst>
          </p:cNvPr>
          <p:cNvSpPr txBox="1">
            <a:spLocks/>
          </p:cNvSpPr>
          <p:nvPr/>
        </p:nvSpPr>
        <p:spPr>
          <a:xfrm>
            <a:off x="8146587" y="843558"/>
            <a:ext cx="864096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3</a:t>
            </a:r>
          </a:p>
        </p:txBody>
      </p:sp>
    </p:spTree>
    <p:extLst>
      <p:ext uri="{BB962C8B-B14F-4D97-AF65-F5344CB8AC3E}">
        <p14:creationId xmlns:p14="http://schemas.microsoft.com/office/powerpoint/2010/main" val="370084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175E8B-E104-4ECB-877A-364AB17BC2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A5EA0-5F26-4DFE-81E4-683DA26C0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Data &amp; Experiment Selection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97EF8F-0417-4CC0-B87F-F85C93E5F5D2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4/5</a:t>
            </a:r>
          </a:p>
        </p:txBody>
      </p:sp>
    </p:spTree>
    <p:extLst>
      <p:ext uri="{BB962C8B-B14F-4D97-AF65-F5344CB8AC3E}">
        <p14:creationId xmlns:p14="http://schemas.microsoft.com/office/powerpoint/2010/main" val="32605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18DE-47C8-4749-A1FB-9ADA55CEC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GB" sz="1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9DFAE-9BE3-443C-9435-0AC679974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Results in a nutshell: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4FFC619-2B4F-45A0-8442-6ECFD5C1893E}"/>
              </a:ext>
            </a:extLst>
          </p:cNvPr>
          <p:cNvSpPr txBox="1">
            <a:spLocks/>
          </p:cNvSpPr>
          <p:nvPr/>
        </p:nvSpPr>
        <p:spPr>
          <a:xfrm>
            <a:off x="8146586" y="843558"/>
            <a:ext cx="997413" cy="283010"/>
          </a:xfrm>
          <a:prstGeom prst="rect">
            <a:avLst/>
          </a:prstGeom>
        </p:spPr>
        <p:txBody>
          <a:bodyPr vert="horz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7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See Sec. 5.5</a:t>
            </a:r>
          </a:p>
        </p:txBody>
      </p:sp>
    </p:spTree>
    <p:extLst>
      <p:ext uri="{BB962C8B-B14F-4D97-AF65-F5344CB8AC3E}">
        <p14:creationId xmlns:p14="http://schemas.microsoft.com/office/powerpoint/2010/main" val="259911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3CB14-9410-4AD9-A42A-67F924A26F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B1139C-17CD-4379-8801-1F455D3C5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260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11</a:t>
            </a:r>
            <a:r>
              <a:rPr lang="en-US" baseline="30000" dirty="0">
                <a:latin typeface="Calibri" pitchFamily="80" charset="0"/>
              </a:rPr>
              <a:t>th</a:t>
            </a:r>
            <a:r>
              <a:rPr lang="en-US" dirty="0">
                <a:latin typeface="Calibri" pitchFamily="80" charset="0"/>
              </a:rPr>
              <a:t> June 2021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alibri" pitchFamily="80" charset="0"/>
              </a:rPr>
              <a:t>Luca Davies – </a:t>
            </a:r>
            <a:r>
              <a:rPr lang="en-US" dirty="0" err="1">
                <a:latin typeface="Calibri" pitchFamily="80" charset="0"/>
              </a:rPr>
              <a:t>M.Sci</a:t>
            </a:r>
            <a:r>
              <a:rPr lang="en-US" dirty="0">
                <a:latin typeface="Calibri" pitchFamily="80" charset="0"/>
              </a:rPr>
              <a:t>. (Hons.) Computer Science (with Industrial Experience)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97</Words>
  <Application>Microsoft Office PowerPoint</Application>
  <PresentationFormat>On-screen Show (16:9)</PresentationFormat>
  <Paragraphs>20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Lucida Grande</vt:lpstr>
      <vt:lpstr>Arial</vt:lpstr>
      <vt:lpstr>Calibri</vt:lpstr>
      <vt:lpstr>Office Theme</vt:lpstr>
      <vt:lpstr>Slide 2: Text Only</vt:lpstr>
      <vt:lpstr>Examining the Use of Advanced Programming Constructs</vt:lpstr>
      <vt:lpstr> Why?</vt:lpstr>
      <vt:lpstr>How? [something]</vt:lpstr>
      <vt:lpstr> Data &amp; Experiment Selection</vt:lpstr>
      <vt:lpstr>Results in a nutshell: </vt:lpstr>
      <vt:lpstr>Limitations</vt:lpstr>
      <vt:lpstr>Questions…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wendy.gallagher</dc:creator>
  <cp:lastModifiedBy>Luca Davies</cp:lastModifiedBy>
  <cp:revision>101</cp:revision>
  <dcterms:created xsi:type="dcterms:W3CDTF">2011-10-31T13:04:17Z</dcterms:created>
  <dcterms:modified xsi:type="dcterms:W3CDTF">2021-06-03T23:33:37Z</dcterms:modified>
</cp:coreProperties>
</file>