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9" r:id="rId3"/>
    <p:sldId id="293" r:id="rId4"/>
    <p:sldId id="288" r:id="rId5"/>
    <p:sldId id="289" r:id="rId6"/>
    <p:sldId id="283" r:id="rId7"/>
    <p:sldId id="286" r:id="rId8"/>
    <p:sldId id="290" r:id="rId9"/>
    <p:sldId id="291" r:id="rId10"/>
    <p:sldId id="281" r:id="rId11"/>
    <p:sldId id="292" r:id="rId12"/>
    <p:sldId id="267" r:id="rId13"/>
  </p:sldIdLst>
  <p:sldSz cx="9144000" cy="5143500" type="screen16x9"/>
  <p:notesSz cx="6858000" cy="12477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son, Paul" initials="RP" lastIdx="8" clrIdx="0">
    <p:extLst>
      <p:ext uri="{19B8F6BF-5375-455C-9EA6-DF929625EA0E}">
        <p15:presenceInfo xmlns:p15="http://schemas.microsoft.com/office/powerpoint/2012/main" userId="S::rayson@lancaster.ac.uk::c8ad3136-e446-4103-94e3-502559aac9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B5121B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8C289-08FD-4A5A-AB10-25E34CBB3ED0}" v="105" dt="2021-06-10T10:16:4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5252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162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son, Paul" userId="S::rayson@lancaster.ac.uk::c8ad3136-e446-4103-94e3-502559aac9cb" providerId="AD" clId="Web-{9894DC50-FA7C-1131-0B46-19F56D4F2498}"/>
    <pc:docChg chg="">
      <pc:chgData name="Rayson, Paul" userId="S::rayson@lancaster.ac.uk::c8ad3136-e446-4103-94e3-502559aac9cb" providerId="AD" clId="Web-{9894DC50-FA7C-1131-0B46-19F56D4F2498}" dt="2020-05-26T16:18:27.969" v="3"/>
      <pc:docMkLst>
        <pc:docMk/>
      </pc:docMkLst>
      <pc:sldChg chg="addCm modCm">
        <pc:chgData name="Rayson, Paul" userId="S::rayson@lancaster.ac.uk::c8ad3136-e446-4103-94e3-502559aac9cb" providerId="AD" clId="Web-{9894DC50-FA7C-1131-0B46-19F56D4F2498}" dt="2020-05-26T16:18:27.969" v="3"/>
        <pc:sldMkLst>
          <pc:docMk/>
          <pc:sldMk cId="3700841067" sldId="283"/>
        </pc:sldMkLst>
      </pc:sldChg>
      <pc:sldChg chg="addCm">
        <pc:chgData name="Rayson, Paul" userId="S::rayson@lancaster.ac.uk::c8ad3136-e446-4103-94e3-502559aac9cb" providerId="AD" clId="Web-{9894DC50-FA7C-1131-0B46-19F56D4F2498}" dt="2020-05-26T16:13:32.656" v="0"/>
        <pc:sldMkLst>
          <pc:docMk/>
          <pc:sldMk cId="2599118034" sldId="286"/>
        </pc:sldMkLst>
      </pc:sldChg>
    </pc:docChg>
  </pc:docChgLst>
  <pc:docChgLst>
    <pc:chgData name="Davies, Luca" userId="c80bcf24-12d1-40ec-92bc-22de0545bc58" providerId="ADAL" clId="{17345E63-30A0-4272-943D-89EE149A825C}"/>
    <pc:docChg chg="undo custSel addSld delSld modSld sldOrd">
      <pc:chgData name="Davies, Luca" userId="c80bcf24-12d1-40ec-92bc-22de0545bc58" providerId="ADAL" clId="{17345E63-30A0-4272-943D-89EE149A825C}" dt="2020-05-29T11:37:33.055" v="6675" actId="6549"/>
      <pc:docMkLst>
        <pc:docMk/>
      </pc:docMkLst>
      <pc:sldChg chg="modNotesTx">
        <pc:chgData name="Davies, Luca" userId="c80bcf24-12d1-40ec-92bc-22de0545bc58" providerId="ADAL" clId="{17345E63-30A0-4272-943D-89EE149A825C}" dt="2020-05-29T10:15:06.654" v="6257" actId="5793"/>
        <pc:sldMkLst>
          <pc:docMk/>
          <pc:sldMk cId="0" sldId="259"/>
        </pc:sldMkLst>
      </pc:sldChg>
      <pc:sldChg chg="addSp delSp modSp modCm modNotesTx">
        <pc:chgData name="Davies, Luca" userId="c80bcf24-12d1-40ec-92bc-22de0545bc58" providerId="ADAL" clId="{17345E63-30A0-4272-943D-89EE149A825C}" dt="2020-05-29T10:26:27.563" v="6557" actId="20577"/>
        <pc:sldMkLst>
          <pc:docMk/>
          <pc:sldMk cId="2842317742" sldId="276"/>
        </pc:sldMkLst>
        <pc:spChg chg="mod">
          <ac:chgData name="Davies, Luca" userId="c80bcf24-12d1-40ec-92bc-22de0545bc58" providerId="ADAL" clId="{17345E63-30A0-4272-943D-89EE149A825C}" dt="2020-05-21T12:51:19.034" v="3854" actId="20577"/>
          <ac:spMkLst>
            <pc:docMk/>
            <pc:sldMk cId="2842317742" sldId="276"/>
            <ac:spMk id="2" creationId="{00000000-0000-0000-0000-000000000000}"/>
          </ac:spMkLst>
        </pc:spChg>
        <pc:spChg chg="add mod">
          <ac:chgData name="Davies, Luca" userId="c80bcf24-12d1-40ec-92bc-22de0545bc58" providerId="ADAL" clId="{17345E63-30A0-4272-943D-89EE149A825C}" dt="2020-05-21T12:52:22.611" v="3959" actId="14100"/>
          <ac:spMkLst>
            <pc:docMk/>
            <pc:sldMk cId="2842317742" sldId="276"/>
            <ac:spMk id="13" creationId="{B263F627-AFA7-4E99-B49D-199439B604A9}"/>
          </ac:spMkLst>
        </pc:spChg>
        <pc:spChg chg="add del">
          <ac:chgData name="Davies, Luca" userId="c80bcf24-12d1-40ec-92bc-22de0545bc58" providerId="ADAL" clId="{17345E63-30A0-4272-943D-89EE149A825C}" dt="2020-05-21T12:52:26.419" v="3961"/>
          <ac:spMkLst>
            <pc:docMk/>
            <pc:sldMk cId="2842317742" sldId="276"/>
            <ac:spMk id="14" creationId="{9F297146-B7C9-47D1-B5F4-CA5BA09751C8}"/>
          </ac:spMkLst>
        </pc:spChg>
        <pc:picChg chg="mod">
          <ac:chgData name="Davies, Luca" userId="c80bcf24-12d1-40ec-92bc-22de0545bc58" providerId="ADAL" clId="{17345E63-30A0-4272-943D-89EE149A825C}" dt="2020-05-21T12:20:27.654" v="3499" actId="1076"/>
          <ac:picMkLst>
            <pc:docMk/>
            <pc:sldMk cId="2842317742" sldId="276"/>
            <ac:picMk id="3" creationId="{3BA88777-5C33-4B9E-B668-92280808CA34}"/>
          </ac:picMkLst>
        </pc:picChg>
        <pc:picChg chg="add del">
          <ac:chgData name="Davies, Luca" userId="c80bcf24-12d1-40ec-92bc-22de0545bc58" providerId="ADAL" clId="{17345E63-30A0-4272-943D-89EE149A825C}" dt="2020-05-21T12:27:21.095" v="3543"/>
          <ac:picMkLst>
            <pc:docMk/>
            <pc:sldMk cId="2842317742" sldId="276"/>
            <ac:picMk id="10" creationId="{B956DA49-E51C-4F6C-A62F-221715D4BA65}"/>
          </ac:picMkLst>
        </pc:picChg>
        <pc:picChg chg="add del">
          <ac:chgData name="Davies, Luca" userId="c80bcf24-12d1-40ec-92bc-22de0545bc58" providerId="ADAL" clId="{17345E63-30A0-4272-943D-89EE149A825C}" dt="2020-05-21T12:27:23.147" v="3545"/>
          <ac:picMkLst>
            <pc:docMk/>
            <pc:sldMk cId="2842317742" sldId="276"/>
            <ac:picMk id="11" creationId="{4A707BDB-1C9F-413C-AC8E-A37A6A77B064}"/>
          </ac:picMkLst>
        </pc:picChg>
        <pc:picChg chg="add del">
          <ac:chgData name="Davies, Luca" userId="c80bcf24-12d1-40ec-92bc-22de0545bc58" providerId="ADAL" clId="{17345E63-30A0-4272-943D-89EE149A825C}" dt="2020-05-21T12:34:21.447" v="3622"/>
          <ac:picMkLst>
            <pc:docMk/>
            <pc:sldMk cId="2842317742" sldId="276"/>
            <ac:picMk id="1026" creationId="{5E1250DC-1206-4866-B5C8-47A679EE4A7C}"/>
          </ac:picMkLst>
        </pc:picChg>
        <pc:picChg chg="add del mod">
          <ac:chgData name="Davies, Luca" userId="c80bcf24-12d1-40ec-92bc-22de0545bc58" providerId="ADAL" clId="{17345E63-30A0-4272-943D-89EE149A825C}" dt="2020-05-21T12:35:10.470" v="3638" actId="1076"/>
          <ac:picMkLst>
            <pc:docMk/>
            <pc:sldMk cId="2842317742" sldId="276"/>
            <ac:picMk id="1034" creationId="{2AFBA15F-C802-4765-918D-3C87937FC802}"/>
          </ac:picMkLst>
        </pc:picChg>
      </pc:sldChg>
      <pc:sldChg chg="addSp modSp modCm modNotesTx">
        <pc:chgData name="Davies, Luca" userId="c80bcf24-12d1-40ec-92bc-22de0545bc58" providerId="ADAL" clId="{17345E63-30A0-4272-943D-89EE149A825C}" dt="2020-05-29T10:50:12.115" v="6672" actId="15"/>
        <pc:sldMkLst>
          <pc:docMk/>
          <pc:sldMk cId="3260526113" sldId="278"/>
        </pc:sldMkLst>
        <pc:spChg chg="add mod">
          <ac:chgData name="Davies, Luca" userId="c80bcf24-12d1-40ec-92bc-22de0545bc58" providerId="ADAL" clId="{17345E63-30A0-4272-943D-89EE149A825C}" dt="2020-05-25T13:52:00.832" v="4593" actId="14100"/>
          <ac:spMkLst>
            <pc:docMk/>
            <pc:sldMk cId="3260526113" sldId="278"/>
            <ac:spMk id="4" creationId="{0A97EF8F-0417-4CC0-B87F-F85C93E5F5D2}"/>
          </ac:spMkLst>
        </pc:spChg>
      </pc:sldChg>
      <pc:sldChg chg="addSp delSp modSp modCm modNotesTx">
        <pc:chgData name="Davies, Luca" userId="c80bcf24-12d1-40ec-92bc-22de0545bc58" providerId="ADAL" clId="{17345E63-30A0-4272-943D-89EE149A825C}" dt="2020-05-29T10:56:13.418" v="6673" actId="20577"/>
        <pc:sldMkLst>
          <pc:docMk/>
          <pc:sldMk cId="1703631555" sldId="279"/>
        </pc:sldMkLst>
        <pc:spChg chg="mod">
          <ac:chgData name="Davies, Luca" userId="c80bcf24-12d1-40ec-92bc-22de0545bc58" providerId="ADAL" clId="{17345E63-30A0-4272-943D-89EE149A825C}" dt="2020-05-22T11:49:33.670" v="4099" actId="114"/>
          <ac:spMkLst>
            <pc:docMk/>
            <pc:sldMk cId="1703631555" sldId="279"/>
            <ac:spMk id="2" creationId="{32540EEC-F435-4719-A715-A3CBB903BD57}"/>
          </ac:spMkLst>
        </pc:spChg>
        <pc:spChg chg="add del mod">
          <ac:chgData name="Davies, Luca" userId="c80bcf24-12d1-40ec-92bc-22de0545bc58" providerId="ADAL" clId="{17345E63-30A0-4272-943D-89EE149A825C}" dt="2020-05-21T12:53:15.659" v="4010"/>
          <ac:spMkLst>
            <pc:docMk/>
            <pc:sldMk cId="1703631555" sldId="279"/>
            <ac:spMk id="7" creationId="{39E80DD3-2C0C-485C-A3C5-C02C72B38135}"/>
          </ac:spMkLst>
        </pc:spChg>
        <pc:spChg chg="add mod">
          <ac:chgData name="Davies, Luca" userId="c80bcf24-12d1-40ec-92bc-22de0545bc58" providerId="ADAL" clId="{17345E63-30A0-4272-943D-89EE149A825C}" dt="2020-05-27T14:04:27.993" v="6191" actId="1076"/>
          <ac:spMkLst>
            <pc:docMk/>
            <pc:sldMk cId="1703631555" sldId="279"/>
            <ac:spMk id="8" creationId="{16582AA9-A618-4D42-9DE2-742EF4C1985A}"/>
          </ac:spMkLst>
        </pc:spChg>
        <pc:spChg chg="add mod">
          <ac:chgData name="Davies, Luca" userId="c80bcf24-12d1-40ec-92bc-22de0545bc58" providerId="ADAL" clId="{17345E63-30A0-4272-943D-89EE149A825C}" dt="2020-05-25T13:52:25.661" v="4596" actId="20577"/>
          <ac:spMkLst>
            <pc:docMk/>
            <pc:sldMk cId="1703631555" sldId="279"/>
            <ac:spMk id="9" creationId="{FB3E22B9-5DD3-4D27-8D8D-2906D3EAE181}"/>
          </ac:spMkLst>
        </pc:spChg>
        <pc:grpChg chg="add mod">
          <ac:chgData name="Davies, Luca" userId="c80bcf24-12d1-40ec-92bc-22de0545bc58" providerId="ADAL" clId="{17345E63-30A0-4272-943D-89EE149A825C}" dt="2020-05-21T12:53:40.281" v="4016" actId="14100"/>
          <ac:grpSpMkLst>
            <pc:docMk/>
            <pc:sldMk cId="1703631555" sldId="279"/>
            <ac:grpSpMk id="4" creationId="{96246025-9EEC-485E-B1ED-1555365C6470}"/>
          </ac:grpSpMkLst>
        </pc:grpChg>
        <pc:picChg chg="mod">
          <ac:chgData name="Davies, Luca" userId="c80bcf24-12d1-40ec-92bc-22de0545bc58" providerId="ADAL" clId="{17345E63-30A0-4272-943D-89EE149A825C}" dt="2020-05-21T12:53:34.570" v="4015" actId="164"/>
          <ac:picMkLst>
            <pc:docMk/>
            <pc:sldMk cId="1703631555" sldId="279"/>
            <ac:picMk id="5" creationId="{7F1B6CCA-0826-4D5E-BAE7-3BC657AF2903}"/>
          </ac:picMkLst>
        </pc:picChg>
        <pc:picChg chg="mod">
          <ac:chgData name="Davies, Luca" userId="c80bcf24-12d1-40ec-92bc-22de0545bc58" providerId="ADAL" clId="{17345E63-30A0-4272-943D-89EE149A825C}" dt="2020-05-21T12:53:34.570" v="4015" actId="164"/>
          <ac:picMkLst>
            <pc:docMk/>
            <pc:sldMk cId="1703631555" sldId="279"/>
            <ac:picMk id="6" creationId="{A8C8C476-2F32-40F7-8D17-F727772EFBBA}"/>
          </ac:picMkLst>
        </pc:picChg>
      </pc:sldChg>
      <pc:sldChg chg="addSp delSp modSp add del ord">
        <pc:chgData name="Davies, Luca" userId="c80bcf24-12d1-40ec-92bc-22de0545bc58" providerId="ADAL" clId="{17345E63-30A0-4272-943D-89EE149A825C}" dt="2020-05-19T12:53:18.815" v="143" actId="2696"/>
        <pc:sldMkLst>
          <pc:docMk/>
          <pc:sldMk cId="4171120959" sldId="280"/>
        </pc:sldMkLst>
        <pc:spChg chg="mod">
          <ac:chgData name="Davies, Luca" userId="c80bcf24-12d1-40ec-92bc-22de0545bc58" providerId="ADAL" clId="{17345E63-30A0-4272-943D-89EE149A825C}" dt="2020-05-19T12:53:13.832" v="138" actId="20577"/>
          <ac:spMkLst>
            <pc:docMk/>
            <pc:sldMk cId="4171120959" sldId="280"/>
            <ac:spMk id="2" creationId="{9C335E0A-68C5-471D-922D-B344E2101EFF}"/>
          </ac:spMkLst>
        </pc:spChg>
        <pc:spChg chg="add del mod">
          <ac:chgData name="Davies, Luca" userId="c80bcf24-12d1-40ec-92bc-22de0545bc58" providerId="ADAL" clId="{17345E63-30A0-4272-943D-89EE149A825C}" dt="2020-05-19T12:53:12.712" v="132" actId="767"/>
          <ac:spMkLst>
            <pc:docMk/>
            <pc:sldMk cId="4171120959" sldId="280"/>
            <ac:spMk id="3" creationId="{BBA6E524-219A-4313-9ADE-F146445967DD}"/>
          </ac:spMkLst>
        </pc:spChg>
        <pc:spChg chg="add del mod">
          <ac:chgData name="Davies, Luca" userId="c80bcf24-12d1-40ec-92bc-22de0545bc58" providerId="ADAL" clId="{17345E63-30A0-4272-943D-89EE149A825C}" dt="2020-05-19T12:53:12.560" v="131"/>
          <ac:spMkLst>
            <pc:docMk/>
            <pc:sldMk cId="4171120959" sldId="280"/>
            <ac:spMk id="4" creationId="{4DEAEE3D-E093-4C42-B9C2-F18DB1DCEB50}"/>
          </ac:spMkLst>
        </pc:spChg>
        <pc:spChg chg="add del">
          <ac:chgData name="Davies, Luca" userId="c80bcf24-12d1-40ec-92bc-22de0545bc58" providerId="ADAL" clId="{17345E63-30A0-4272-943D-89EE149A825C}" dt="2020-05-19T12:53:11.448" v="124"/>
          <ac:spMkLst>
            <pc:docMk/>
            <pc:sldMk cId="4171120959" sldId="280"/>
            <ac:spMk id="5" creationId="{D6A1D159-47A1-4776-B400-CC05B2056DDC}"/>
          </ac:spMkLst>
        </pc:spChg>
      </pc:sldChg>
      <pc:sldChg chg="modSp add modNotesTx">
        <pc:chgData name="Davies, Luca" userId="c80bcf24-12d1-40ec-92bc-22de0545bc58" providerId="ADAL" clId="{17345E63-30A0-4272-943D-89EE149A825C}" dt="2020-05-29T10:59:06.056" v="6674" actId="20577"/>
        <pc:sldMkLst>
          <pc:docMk/>
          <pc:sldMk cId="326090625" sldId="281"/>
        </pc:sldMkLst>
        <pc:spChg chg="mod">
          <ac:chgData name="Davies, Luca" userId="c80bcf24-12d1-40ec-92bc-22de0545bc58" providerId="ADAL" clId="{17345E63-30A0-4272-943D-89EE149A825C}" dt="2020-05-22T12:06:38.657" v="4550" actId="14"/>
          <ac:spMkLst>
            <pc:docMk/>
            <pc:sldMk cId="326090625" sldId="281"/>
            <ac:spMk id="2" creationId="{E9F3CB14-9410-4AD9-A42A-67F924A26FB4}"/>
          </ac:spMkLst>
        </pc:spChg>
        <pc:spChg chg="mod">
          <ac:chgData name="Davies, Luca" userId="c80bcf24-12d1-40ec-92bc-22de0545bc58" providerId="ADAL" clId="{17345E63-30A0-4272-943D-89EE149A825C}" dt="2020-05-19T12:28:08.181" v="18" actId="20577"/>
          <ac:spMkLst>
            <pc:docMk/>
            <pc:sldMk cId="326090625" sldId="281"/>
            <ac:spMk id="3" creationId="{1BB1139C-17CD-4379-8801-1F455D3C576B}"/>
          </ac:spMkLst>
        </pc:spChg>
      </pc:sldChg>
      <pc:sldChg chg="addSp delSp modSp add modNotesTx">
        <pc:chgData name="Davies, Luca" userId="c80bcf24-12d1-40ec-92bc-22de0545bc58" providerId="ADAL" clId="{17345E63-30A0-4272-943D-89EE149A825C}" dt="2020-05-29T11:37:33.055" v="6675" actId="6549"/>
        <pc:sldMkLst>
          <pc:docMk/>
          <pc:sldMk cId="2207174613" sldId="282"/>
        </pc:sldMkLst>
        <pc:spChg chg="mod">
          <ac:chgData name="Davies, Luca" userId="c80bcf24-12d1-40ec-92bc-22de0545bc58" providerId="ADAL" clId="{17345E63-30A0-4272-943D-89EE149A825C}" dt="2020-05-19T13:15:17.888" v="544" actId="20577"/>
          <ac:spMkLst>
            <pc:docMk/>
            <pc:sldMk cId="2207174613" sldId="282"/>
            <ac:spMk id="2" creationId="{38F24D27-E616-47FE-BF6B-2BC6F3F8761F}"/>
          </ac:spMkLst>
        </pc:spChg>
        <pc:spChg chg="mod">
          <ac:chgData name="Davies, Luca" userId="c80bcf24-12d1-40ec-92bc-22de0545bc58" providerId="ADAL" clId="{17345E63-30A0-4272-943D-89EE149A825C}" dt="2020-05-19T12:53:59.152" v="200" actId="20577"/>
          <ac:spMkLst>
            <pc:docMk/>
            <pc:sldMk cId="2207174613" sldId="282"/>
            <ac:spMk id="3" creationId="{0B0C4E7D-2710-4D47-8D49-2C46A4CCD282}"/>
          </ac:spMkLst>
        </pc:spChg>
        <pc:spChg chg="add mod">
          <ac:chgData name="Davies, Luca" userId="c80bcf24-12d1-40ec-92bc-22de0545bc58" providerId="ADAL" clId="{17345E63-30A0-4272-943D-89EE149A825C}" dt="2020-05-29T11:37:33.055" v="6675" actId="6549"/>
          <ac:spMkLst>
            <pc:docMk/>
            <pc:sldMk cId="2207174613" sldId="282"/>
            <ac:spMk id="4" creationId="{DB6F3218-EA8F-472B-9CB6-4FEBF4318F69}"/>
          </ac:spMkLst>
        </pc:spChg>
        <pc:spChg chg="add del mod">
          <ac:chgData name="Davies, Luca" userId="c80bcf24-12d1-40ec-92bc-22de0545bc58" providerId="ADAL" clId="{17345E63-30A0-4272-943D-89EE149A825C}" dt="2020-05-27T14:03:17.230" v="6185" actId="478"/>
          <ac:spMkLst>
            <pc:docMk/>
            <pc:sldMk cId="2207174613" sldId="282"/>
            <ac:spMk id="5" creationId="{936F2DA7-9E41-4534-B282-665E5AD5D42D}"/>
          </ac:spMkLst>
        </pc:spChg>
        <pc:spChg chg="add del mod">
          <ac:chgData name="Davies, Luca" userId="c80bcf24-12d1-40ec-92bc-22de0545bc58" providerId="ADAL" clId="{17345E63-30A0-4272-943D-89EE149A825C}" dt="2020-05-19T13:08:15.904" v="396" actId="478"/>
          <ac:spMkLst>
            <pc:docMk/>
            <pc:sldMk cId="2207174613" sldId="282"/>
            <ac:spMk id="6" creationId="{D75FCB68-D71A-4E56-B8B9-20F2B8B37B2F}"/>
          </ac:spMkLst>
        </pc:spChg>
        <pc:spChg chg="add del mod">
          <ac:chgData name="Davies, Luca" userId="c80bcf24-12d1-40ec-92bc-22de0545bc58" providerId="ADAL" clId="{17345E63-30A0-4272-943D-89EE149A825C}" dt="2020-05-27T14:03:17.230" v="6185" actId="478"/>
          <ac:spMkLst>
            <pc:docMk/>
            <pc:sldMk cId="2207174613" sldId="282"/>
            <ac:spMk id="7" creationId="{8AC6D7FC-B7C2-4A70-A68A-942086146511}"/>
          </ac:spMkLst>
        </pc:spChg>
        <pc:spChg chg="add del mod">
          <ac:chgData name="Davies, Luca" userId="c80bcf24-12d1-40ec-92bc-22de0545bc58" providerId="ADAL" clId="{17345E63-30A0-4272-943D-89EE149A825C}" dt="2020-05-27T14:03:17.230" v="6185" actId="478"/>
          <ac:spMkLst>
            <pc:docMk/>
            <pc:sldMk cId="2207174613" sldId="282"/>
            <ac:spMk id="8" creationId="{B46B156C-D608-4BC9-86C1-8563DE4F584C}"/>
          </ac:spMkLst>
        </pc:spChg>
        <pc:spChg chg="add del mod">
          <ac:chgData name="Davies, Luca" userId="c80bcf24-12d1-40ec-92bc-22de0545bc58" providerId="ADAL" clId="{17345E63-30A0-4272-943D-89EE149A825C}" dt="2020-05-27T14:03:17.230" v="6185" actId="478"/>
          <ac:spMkLst>
            <pc:docMk/>
            <pc:sldMk cId="2207174613" sldId="282"/>
            <ac:spMk id="9" creationId="{EA7E7EC2-76CE-4D2D-817D-A17B792772EA}"/>
          </ac:spMkLst>
        </pc:spChg>
        <pc:spChg chg="add del mod">
          <ac:chgData name="Davies, Luca" userId="c80bcf24-12d1-40ec-92bc-22de0545bc58" providerId="ADAL" clId="{17345E63-30A0-4272-943D-89EE149A825C}" dt="2020-05-27T14:03:17.230" v="6185" actId="478"/>
          <ac:spMkLst>
            <pc:docMk/>
            <pc:sldMk cId="2207174613" sldId="282"/>
            <ac:spMk id="10" creationId="{44B6E0B3-C96D-4C54-9574-59242311C8E2}"/>
          </ac:spMkLst>
        </pc:spChg>
        <pc:spChg chg="add">
          <ac:chgData name="Davies, Luca" userId="c80bcf24-12d1-40ec-92bc-22de0545bc58" providerId="ADAL" clId="{17345E63-30A0-4272-943D-89EE149A825C}" dt="2020-05-25T13:51:26.263" v="4584"/>
          <ac:spMkLst>
            <pc:docMk/>
            <pc:sldMk cId="2207174613" sldId="282"/>
            <ac:spMk id="14" creationId="{935BA10B-8CFE-475A-A77D-A46C793A3429}"/>
          </ac:spMkLst>
        </pc:spChg>
        <pc:spChg chg="add">
          <ac:chgData name="Davies, Luca" userId="c80bcf24-12d1-40ec-92bc-22de0545bc58" providerId="ADAL" clId="{17345E63-30A0-4272-943D-89EE149A825C}" dt="2020-05-27T14:03:17.956" v="6186"/>
          <ac:spMkLst>
            <pc:docMk/>
            <pc:sldMk cId="2207174613" sldId="282"/>
            <ac:spMk id="31" creationId="{D0CE865B-98AB-4E5F-8F2C-65D2F85C1C74}"/>
          </ac:spMkLst>
        </pc:spChg>
        <pc:spChg chg="add">
          <ac:chgData name="Davies, Luca" userId="c80bcf24-12d1-40ec-92bc-22de0545bc58" providerId="ADAL" clId="{17345E63-30A0-4272-943D-89EE149A825C}" dt="2020-05-27T14:03:17.956" v="6186"/>
          <ac:spMkLst>
            <pc:docMk/>
            <pc:sldMk cId="2207174613" sldId="282"/>
            <ac:spMk id="32" creationId="{90E9BC74-18E4-4991-AB5F-03D1BEA15058}"/>
          </ac:spMkLst>
        </pc:spChg>
        <pc:spChg chg="add">
          <ac:chgData name="Davies, Luca" userId="c80bcf24-12d1-40ec-92bc-22de0545bc58" providerId="ADAL" clId="{17345E63-30A0-4272-943D-89EE149A825C}" dt="2020-05-27T14:03:17.956" v="6186"/>
          <ac:spMkLst>
            <pc:docMk/>
            <pc:sldMk cId="2207174613" sldId="282"/>
            <ac:spMk id="33" creationId="{7EB4B37D-FC70-46D6-B2D1-B97F94DC0043}"/>
          </ac:spMkLst>
        </pc:spChg>
        <pc:spChg chg="add">
          <ac:chgData name="Davies, Luca" userId="c80bcf24-12d1-40ec-92bc-22de0545bc58" providerId="ADAL" clId="{17345E63-30A0-4272-943D-89EE149A825C}" dt="2020-05-27T14:03:17.956" v="6186"/>
          <ac:spMkLst>
            <pc:docMk/>
            <pc:sldMk cId="2207174613" sldId="282"/>
            <ac:spMk id="34" creationId="{222CB217-DDFE-4661-983B-ACD4F7070831}"/>
          </ac:spMkLst>
        </pc:spChg>
        <pc:spChg chg="add">
          <ac:chgData name="Davies, Luca" userId="c80bcf24-12d1-40ec-92bc-22de0545bc58" providerId="ADAL" clId="{17345E63-30A0-4272-943D-89EE149A825C}" dt="2020-05-27T14:03:17.956" v="6186"/>
          <ac:spMkLst>
            <pc:docMk/>
            <pc:sldMk cId="2207174613" sldId="282"/>
            <ac:spMk id="35" creationId="{C2140086-8120-4038-BC5D-B1C5A6610216}"/>
          </ac:spMkLst>
        </pc:spChg>
        <pc:cxnChg chg="add mod">
          <ac:chgData name="Davies, Luca" userId="c80bcf24-12d1-40ec-92bc-22de0545bc58" providerId="ADAL" clId="{17345E63-30A0-4272-943D-89EE149A825C}" dt="2020-05-19T13:32:04.043" v="1130" actId="14100"/>
          <ac:cxnSpMkLst>
            <pc:docMk/>
            <pc:sldMk cId="2207174613" sldId="282"/>
            <ac:cxnSpMk id="12" creationId="{4ABBBC71-7DA5-43BF-AAE2-67798CC34C04}"/>
          </ac:cxnSpMkLst>
        </pc:cxnChg>
        <pc:cxnChg chg="add mod">
          <ac:chgData name="Davies, Luca" userId="c80bcf24-12d1-40ec-92bc-22de0545bc58" providerId="ADAL" clId="{17345E63-30A0-4272-943D-89EE149A825C}" dt="2020-05-19T13:14:50.440" v="514" actId="14100"/>
          <ac:cxnSpMkLst>
            <pc:docMk/>
            <pc:sldMk cId="2207174613" sldId="282"/>
            <ac:cxnSpMk id="13" creationId="{02D12881-9BB8-4362-B080-CAB43A144091}"/>
          </ac:cxnSpMkLst>
        </pc:cxnChg>
        <pc:cxnChg chg="add del mod">
          <ac:chgData name="Davies, Luca" userId="c80bcf24-12d1-40ec-92bc-22de0545bc58" providerId="ADAL" clId="{17345E63-30A0-4272-943D-89EE149A825C}" dt="2020-05-27T14:03:17.230" v="6185" actId="478"/>
          <ac:cxnSpMkLst>
            <pc:docMk/>
            <pc:sldMk cId="2207174613" sldId="282"/>
            <ac:cxnSpMk id="15" creationId="{F480F6BD-D640-44BE-9590-E123FECE9128}"/>
          </ac:cxnSpMkLst>
        </pc:cxnChg>
        <pc:cxnChg chg="add mod">
          <ac:chgData name="Davies, Luca" userId="c80bcf24-12d1-40ec-92bc-22de0545bc58" providerId="ADAL" clId="{17345E63-30A0-4272-943D-89EE149A825C}" dt="2020-05-19T13:31:59.742" v="1129" actId="14100"/>
          <ac:cxnSpMkLst>
            <pc:docMk/>
            <pc:sldMk cId="2207174613" sldId="282"/>
            <ac:cxnSpMk id="16" creationId="{ED0CE2A6-87F9-451F-A43D-F5FFB66672CD}"/>
          </ac:cxnSpMkLst>
        </pc:cxnChg>
        <pc:cxnChg chg="add mod">
          <ac:chgData name="Davies, Luca" userId="c80bcf24-12d1-40ec-92bc-22de0545bc58" providerId="ADAL" clId="{17345E63-30A0-4272-943D-89EE149A825C}" dt="2020-05-19T13:14:33.226" v="509" actId="14100"/>
          <ac:cxnSpMkLst>
            <pc:docMk/>
            <pc:sldMk cId="2207174613" sldId="282"/>
            <ac:cxnSpMk id="17" creationId="{3228A62F-82C9-4F10-B447-76B2F0384D37}"/>
          </ac:cxnSpMkLst>
        </pc:cxnChg>
        <pc:cxnChg chg="add del mod">
          <ac:chgData name="Davies, Luca" userId="c80bcf24-12d1-40ec-92bc-22de0545bc58" providerId="ADAL" clId="{17345E63-30A0-4272-943D-89EE149A825C}" dt="2020-05-27T14:03:17.230" v="6185" actId="478"/>
          <ac:cxnSpMkLst>
            <pc:docMk/>
            <pc:sldMk cId="2207174613" sldId="282"/>
            <ac:cxnSpMk id="18" creationId="{28A43303-E7F5-4B33-AB0C-E998C59DDAC9}"/>
          </ac:cxnSpMkLst>
        </pc:cxnChg>
        <pc:cxnChg chg="add del mod">
          <ac:chgData name="Davies, Luca" userId="c80bcf24-12d1-40ec-92bc-22de0545bc58" providerId="ADAL" clId="{17345E63-30A0-4272-943D-89EE149A825C}" dt="2020-05-27T14:03:17.230" v="6185" actId="478"/>
          <ac:cxnSpMkLst>
            <pc:docMk/>
            <pc:sldMk cId="2207174613" sldId="282"/>
            <ac:cxnSpMk id="19" creationId="{776DF102-96E0-4A4A-B8E5-C08792531399}"/>
          </ac:cxnSpMkLst>
        </pc:cxnChg>
        <pc:cxnChg chg="add del mod">
          <ac:chgData name="Davies, Luca" userId="c80bcf24-12d1-40ec-92bc-22de0545bc58" providerId="ADAL" clId="{17345E63-30A0-4272-943D-89EE149A825C}" dt="2020-05-27T14:03:17.230" v="6185" actId="478"/>
          <ac:cxnSpMkLst>
            <pc:docMk/>
            <pc:sldMk cId="2207174613" sldId="282"/>
            <ac:cxnSpMk id="20" creationId="{05090DC3-2F2A-4519-BA63-98F25ED984D2}"/>
          </ac:cxnSpMkLst>
        </pc:cxnChg>
        <pc:cxnChg chg="add">
          <ac:chgData name="Davies, Luca" userId="c80bcf24-12d1-40ec-92bc-22de0545bc58" providerId="ADAL" clId="{17345E63-30A0-4272-943D-89EE149A825C}" dt="2020-05-27T14:03:17.956" v="6186"/>
          <ac:cxnSpMkLst>
            <pc:docMk/>
            <pc:sldMk cId="2207174613" sldId="282"/>
            <ac:cxnSpMk id="36" creationId="{D56209F5-E35A-46A0-9E75-35EAED36FA48}"/>
          </ac:cxnSpMkLst>
        </pc:cxnChg>
        <pc:cxnChg chg="add">
          <ac:chgData name="Davies, Luca" userId="c80bcf24-12d1-40ec-92bc-22de0545bc58" providerId="ADAL" clId="{17345E63-30A0-4272-943D-89EE149A825C}" dt="2020-05-27T14:03:17.956" v="6186"/>
          <ac:cxnSpMkLst>
            <pc:docMk/>
            <pc:sldMk cId="2207174613" sldId="282"/>
            <ac:cxnSpMk id="37" creationId="{E1B4105B-BB7B-4D6D-9DFD-549D9C3C292C}"/>
          </ac:cxnSpMkLst>
        </pc:cxnChg>
        <pc:cxnChg chg="add">
          <ac:chgData name="Davies, Luca" userId="c80bcf24-12d1-40ec-92bc-22de0545bc58" providerId="ADAL" clId="{17345E63-30A0-4272-943D-89EE149A825C}" dt="2020-05-27T14:03:17.956" v="6186"/>
          <ac:cxnSpMkLst>
            <pc:docMk/>
            <pc:sldMk cId="2207174613" sldId="282"/>
            <ac:cxnSpMk id="38" creationId="{5C8E61D0-D061-41D4-9829-38DAA6D09558}"/>
          </ac:cxnSpMkLst>
        </pc:cxnChg>
        <pc:cxnChg chg="add">
          <ac:chgData name="Davies, Luca" userId="c80bcf24-12d1-40ec-92bc-22de0545bc58" providerId="ADAL" clId="{17345E63-30A0-4272-943D-89EE149A825C}" dt="2020-05-27T14:03:17.956" v="6186"/>
          <ac:cxnSpMkLst>
            <pc:docMk/>
            <pc:sldMk cId="2207174613" sldId="282"/>
            <ac:cxnSpMk id="39" creationId="{E0E99D7C-8FD2-41BF-9116-58F07414E80D}"/>
          </ac:cxnSpMkLst>
        </pc:cxnChg>
      </pc:sldChg>
      <pc:sldChg chg="add del ord">
        <pc:chgData name="Davies, Luca" userId="c80bcf24-12d1-40ec-92bc-22de0545bc58" providerId="ADAL" clId="{17345E63-30A0-4272-943D-89EE149A825C}" dt="2020-05-19T12:53:36.416" v="155" actId="2696"/>
        <pc:sldMkLst>
          <pc:docMk/>
          <pc:sldMk cId="2825687582" sldId="282"/>
        </pc:sldMkLst>
      </pc:sldChg>
      <pc:sldChg chg="add del">
        <pc:chgData name="Davies, Luca" userId="c80bcf24-12d1-40ec-92bc-22de0545bc58" providerId="ADAL" clId="{17345E63-30A0-4272-943D-89EE149A825C}" dt="2020-05-19T13:19:33.338" v="546" actId="2696"/>
        <pc:sldMkLst>
          <pc:docMk/>
          <pc:sldMk cId="355559668" sldId="283"/>
        </pc:sldMkLst>
      </pc:sldChg>
      <pc:sldChg chg="addSp delSp modSp add ord modCm modNotesTx">
        <pc:chgData name="Davies, Luca" userId="c80bcf24-12d1-40ec-92bc-22de0545bc58" providerId="ADAL" clId="{17345E63-30A0-4272-943D-89EE149A825C}" dt="2020-05-29T10:34:56.097" v="6648" actId="20577"/>
        <pc:sldMkLst>
          <pc:docMk/>
          <pc:sldMk cId="3700841067" sldId="283"/>
        </pc:sldMkLst>
        <pc:spChg chg="mod">
          <ac:chgData name="Davies, Luca" userId="c80bcf24-12d1-40ec-92bc-22de0545bc58" providerId="ADAL" clId="{17345E63-30A0-4272-943D-89EE149A825C}" dt="2020-05-19T13:30:51.673" v="1084" actId="14100"/>
          <ac:spMkLst>
            <pc:docMk/>
            <pc:sldMk cId="3700841067" sldId="283"/>
            <ac:spMk id="2" creationId="{8440D280-3664-4472-B437-D0D03808A46F}"/>
          </ac:spMkLst>
        </pc:spChg>
        <pc:spChg chg="mod">
          <ac:chgData name="Davies, Luca" userId="c80bcf24-12d1-40ec-92bc-22de0545bc58" providerId="ADAL" clId="{17345E63-30A0-4272-943D-89EE149A825C}" dt="2020-05-19T13:20:00.241" v="588" actId="20577"/>
          <ac:spMkLst>
            <pc:docMk/>
            <pc:sldMk cId="3700841067" sldId="283"/>
            <ac:spMk id="3" creationId="{0E9BDD61-A9AB-4405-9DC8-50D3255B9258}"/>
          </ac:spMkLst>
        </pc:spChg>
        <pc:spChg chg="add del">
          <ac:chgData name="Davies, Luca" userId="c80bcf24-12d1-40ec-92bc-22de0545bc58" providerId="ADAL" clId="{17345E63-30A0-4272-943D-89EE149A825C}" dt="2020-05-27T14:03:26.181" v="6187" actId="478"/>
          <ac:spMkLst>
            <pc:docMk/>
            <pc:sldMk cId="3700841067" sldId="283"/>
            <ac:spMk id="4" creationId="{1EACC70A-C2C9-4C67-8C7F-F94CE0BAE0AC}"/>
          </ac:spMkLst>
        </pc:spChg>
        <pc:spChg chg="add del">
          <ac:chgData name="Davies, Luca" userId="c80bcf24-12d1-40ec-92bc-22de0545bc58" providerId="ADAL" clId="{17345E63-30A0-4272-943D-89EE149A825C}" dt="2020-05-27T14:03:26.181" v="6187" actId="478"/>
          <ac:spMkLst>
            <pc:docMk/>
            <pc:sldMk cId="3700841067" sldId="283"/>
            <ac:spMk id="5" creationId="{6DD41B9A-D795-4AE5-8468-BBF2C03DC936}"/>
          </ac:spMkLst>
        </pc:spChg>
        <pc:spChg chg="add del">
          <ac:chgData name="Davies, Luca" userId="c80bcf24-12d1-40ec-92bc-22de0545bc58" providerId="ADAL" clId="{17345E63-30A0-4272-943D-89EE149A825C}" dt="2020-05-27T14:03:26.181" v="6187" actId="478"/>
          <ac:spMkLst>
            <pc:docMk/>
            <pc:sldMk cId="3700841067" sldId="283"/>
            <ac:spMk id="6" creationId="{B7FA57C4-90C1-4192-A16D-AD79390D08BA}"/>
          </ac:spMkLst>
        </pc:spChg>
        <pc:spChg chg="add del">
          <ac:chgData name="Davies, Luca" userId="c80bcf24-12d1-40ec-92bc-22de0545bc58" providerId="ADAL" clId="{17345E63-30A0-4272-943D-89EE149A825C}" dt="2020-05-27T14:03:26.181" v="6187" actId="478"/>
          <ac:spMkLst>
            <pc:docMk/>
            <pc:sldMk cId="3700841067" sldId="283"/>
            <ac:spMk id="7" creationId="{9564DA8F-78C3-4388-9341-0FDB92FA8C63}"/>
          </ac:spMkLst>
        </pc:spChg>
        <pc:spChg chg="add del">
          <ac:chgData name="Davies, Luca" userId="c80bcf24-12d1-40ec-92bc-22de0545bc58" providerId="ADAL" clId="{17345E63-30A0-4272-943D-89EE149A825C}" dt="2020-05-27T14:03:26.181" v="6187" actId="478"/>
          <ac:spMkLst>
            <pc:docMk/>
            <pc:sldMk cId="3700841067" sldId="283"/>
            <ac:spMk id="8" creationId="{797A9A62-F4FC-447F-8411-6168E2C27F75}"/>
          </ac:spMkLst>
        </pc:spChg>
        <pc:spChg chg="add del mod">
          <ac:chgData name="Davies, Luca" userId="c80bcf24-12d1-40ec-92bc-22de0545bc58" providerId="ADAL" clId="{17345E63-30A0-4272-943D-89EE149A825C}" dt="2020-05-19T13:20:52.310" v="593" actId="478"/>
          <ac:spMkLst>
            <pc:docMk/>
            <pc:sldMk cId="3700841067" sldId="283"/>
            <ac:spMk id="9" creationId="{059AE2B4-BDEF-4296-8F7C-3A0278A1B29C}"/>
          </ac:spMkLst>
        </pc:spChg>
        <pc:spChg chg="add mod">
          <ac:chgData name="Davies, Luca" userId="c80bcf24-12d1-40ec-92bc-22de0545bc58" providerId="ADAL" clId="{17345E63-30A0-4272-943D-89EE149A825C}" dt="2020-05-19T13:26:38.604" v="677" actId="1076"/>
          <ac:spMkLst>
            <pc:docMk/>
            <pc:sldMk cId="3700841067" sldId="283"/>
            <ac:spMk id="10" creationId="{E3391F1F-9AF3-4D4B-97C4-7377CD7D0DD9}"/>
          </ac:spMkLst>
        </pc:spChg>
        <pc:spChg chg="add mod">
          <ac:chgData name="Davies, Luca" userId="c80bcf24-12d1-40ec-92bc-22de0545bc58" providerId="ADAL" clId="{17345E63-30A0-4272-943D-89EE149A825C}" dt="2020-05-19T13:26:38.604" v="677" actId="1076"/>
          <ac:spMkLst>
            <pc:docMk/>
            <pc:sldMk cId="3700841067" sldId="283"/>
            <ac:spMk id="11" creationId="{F726ACF7-B4F7-491B-A096-B2D67822D332}"/>
          </ac:spMkLst>
        </pc:spChg>
        <pc:spChg chg="add mod">
          <ac:chgData name="Davies, Luca" userId="c80bcf24-12d1-40ec-92bc-22de0545bc58" providerId="ADAL" clId="{17345E63-30A0-4272-943D-89EE149A825C}" dt="2020-05-19T13:26:38.604" v="677" actId="1076"/>
          <ac:spMkLst>
            <pc:docMk/>
            <pc:sldMk cId="3700841067" sldId="283"/>
            <ac:spMk id="12" creationId="{60B095C4-E535-4614-AADE-CF3F3B47FC0C}"/>
          </ac:spMkLst>
        </pc:spChg>
        <pc:spChg chg="add del mod">
          <ac:chgData name="Davies, Luca" userId="c80bcf24-12d1-40ec-92bc-22de0545bc58" providerId="ADAL" clId="{17345E63-30A0-4272-943D-89EE149A825C}" dt="2020-05-19T13:23:53.991" v="653" actId="767"/>
          <ac:spMkLst>
            <pc:docMk/>
            <pc:sldMk cId="3700841067" sldId="283"/>
            <ac:spMk id="13" creationId="{AB8CF00C-2D32-4673-8044-F92D1324366F}"/>
          </ac:spMkLst>
        </pc:spChg>
        <pc:spChg chg="add mod ord">
          <ac:chgData name="Davies, Luca" userId="c80bcf24-12d1-40ec-92bc-22de0545bc58" providerId="ADAL" clId="{17345E63-30A0-4272-943D-89EE149A825C}" dt="2020-05-29T10:04:44.030" v="6194" actId="166"/>
          <ac:spMkLst>
            <pc:docMk/>
            <pc:sldMk cId="3700841067" sldId="283"/>
            <ac:spMk id="14" creationId="{E7DC65D4-C763-4FE9-84A0-FC50DCF467FB}"/>
          </ac:spMkLst>
        </pc:spChg>
        <pc:spChg chg="add mod">
          <ac:chgData name="Davies, Luca" userId="c80bcf24-12d1-40ec-92bc-22de0545bc58" providerId="ADAL" clId="{17345E63-30A0-4272-943D-89EE149A825C}" dt="2020-05-29T10:33:10.360" v="6643" actId="20577"/>
          <ac:spMkLst>
            <pc:docMk/>
            <pc:sldMk cId="3700841067" sldId="283"/>
            <ac:spMk id="15" creationId="{6487B438-D4FB-4D18-93BE-CADD8B843E5D}"/>
          </ac:spMkLst>
        </pc:spChg>
        <pc:spChg chg="add mod">
          <ac:chgData name="Davies, Luca" userId="c80bcf24-12d1-40ec-92bc-22de0545bc58" providerId="ADAL" clId="{17345E63-30A0-4272-943D-89EE149A825C}" dt="2020-05-19T13:30:55.541" v="1086" actId="20577"/>
          <ac:spMkLst>
            <pc:docMk/>
            <pc:sldMk cId="3700841067" sldId="283"/>
            <ac:spMk id="16" creationId="{E3F4CA73-B5C8-49DF-8DD7-2D02D6C598C8}"/>
          </ac:spMkLst>
        </pc:spChg>
        <pc:spChg chg="add mod">
          <ac:chgData name="Davies, Luca" userId="c80bcf24-12d1-40ec-92bc-22de0545bc58" providerId="ADAL" clId="{17345E63-30A0-4272-943D-89EE149A825C}" dt="2020-05-25T13:51:23.281" v="4583" actId="1076"/>
          <ac:spMkLst>
            <pc:docMk/>
            <pc:sldMk cId="3700841067" sldId="283"/>
            <ac:spMk id="17" creationId="{3EF4BC1C-7F8C-4388-A93D-6310CF0CB967}"/>
          </ac:spMkLst>
        </pc:spChg>
        <pc:spChg chg="add">
          <ac:chgData name="Davies, Luca" userId="c80bcf24-12d1-40ec-92bc-22de0545bc58" providerId="ADAL" clId="{17345E63-30A0-4272-943D-89EE149A825C}" dt="2020-05-27T14:03:26.829" v="6188"/>
          <ac:spMkLst>
            <pc:docMk/>
            <pc:sldMk cId="3700841067" sldId="283"/>
            <ac:spMk id="29" creationId="{D812C2EF-400D-4139-A0C5-8486167EA906}"/>
          </ac:spMkLst>
        </pc:spChg>
        <pc:spChg chg="add">
          <ac:chgData name="Davies, Luca" userId="c80bcf24-12d1-40ec-92bc-22de0545bc58" providerId="ADAL" clId="{17345E63-30A0-4272-943D-89EE149A825C}" dt="2020-05-27T14:03:26.829" v="6188"/>
          <ac:spMkLst>
            <pc:docMk/>
            <pc:sldMk cId="3700841067" sldId="283"/>
            <ac:spMk id="30" creationId="{D9B39A47-EA12-4ABF-8BD0-833EA94FA1B7}"/>
          </ac:spMkLst>
        </pc:spChg>
        <pc:spChg chg="add">
          <ac:chgData name="Davies, Luca" userId="c80bcf24-12d1-40ec-92bc-22de0545bc58" providerId="ADAL" clId="{17345E63-30A0-4272-943D-89EE149A825C}" dt="2020-05-27T14:03:26.829" v="6188"/>
          <ac:spMkLst>
            <pc:docMk/>
            <pc:sldMk cId="3700841067" sldId="283"/>
            <ac:spMk id="31" creationId="{C1667F88-9E06-49CB-9121-84285A2F0BAE}"/>
          </ac:spMkLst>
        </pc:spChg>
        <pc:spChg chg="add">
          <ac:chgData name="Davies, Luca" userId="c80bcf24-12d1-40ec-92bc-22de0545bc58" providerId="ADAL" clId="{17345E63-30A0-4272-943D-89EE149A825C}" dt="2020-05-27T14:03:26.829" v="6188"/>
          <ac:spMkLst>
            <pc:docMk/>
            <pc:sldMk cId="3700841067" sldId="283"/>
            <ac:spMk id="32" creationId="{9220FE55-427D-44B0-85D4-00DCCC2EE3F5}"/>
          </ac:spMkLst>
        </pc:spChg>
        <pc:spChg chg="add">
          <ac:chgData name="Davies, Luca" userId="c80bcf24-12d1-40ec-92bc-22de0545bc58" providerId="ADAL" clId="{17345E63-30A0-4272-943D-89EE149A825C}" dt="2020-05-27T14:03:26.829" v="6188"/>
          <ac:spMkLst>
            <pc:docMk/>
            <pc:sldMk cId="3700841067" sldId="283"/>
            <ac:spMk id="33" creationId="{D16576B7-9014-4FFF-B262-699DAF6683D1}"/>
          </ac:spMkLst>
        </pc:spChg>
        <pc:cxnChg chg="add del mod">
          <ac:chgData name="Davies, Luca" userId="c80bcf24-12d1-40ec-92bc-22de0545bc58" providerId="ADAL" clId="{17345E63-30A0-4272-943D-89EE149A825C}" dt="2020-05-27T14:03:26.181" v="6187" actId="478"/>
          <ac:cxnSpMkLst>
            <pc:docMk/>
            <pc:sldMk cId="3700841067" sldId="283"/>
            <ac:cxnSpMk id="13" creationId="{72724611-0BF4-4CED-B4F0-4E24863BDC1C}"/>
          </ac:cxnSpMkLst>
        </pc:cxnChg>
        <pc:cxnChg chg="add mod">
          <ac:chgData name="Davies, Luca" userId="c80bcf24-12d1-40ec-92bc-22de0545bc58" providerId="ADAL" clId="{17345E63-30A0-4272-943D-89EE149A825C}" dt="2020-05-27T14:03:34.268" v="6189" actId="1582"/>
          <ac:cxnSpMkLst>
            <pc:docMk/>
            <pc:sldMk cId="3700841067" sldId="283"/>
            <ac:cxnSpMk id="18" creationId="{0B95DCCE-30AE-4D85-B260-AD60337243ED}"/>
          </ac:cxnSpMkLst>
        </pc:cxnChg>
        <pc:cxnChg chg="add mod">
          <ac:chgData name="Davies, Luca" userId="c80bcf24-12d1-40ec-92bc-22de0545bc58" providerId="ADAL" clId="{17345E63-30A0-4272-943D-89EE149A825C}" dt="2020-05-29T10:27:41.372" v="6598" actId="14100"/>
          <ac:cxnSpMkLst>
            <pc:docMk/>
            <pc:sldMk cId="3700841067" sldId="283"/>
            <ac:cxnSpMk id="20" creationId="{34E94D46-8F71-424B-9007-78C36DB391F1}"/>
          </ac:cxnSpMkLst>
        </pc:cxnChg>
        <pc:cxnChg chg="add del mod">
          <ac:chgData name="Davies, Luca" userId="c80bcf24-12d1-40ec-92bc-22de0545bc58" providerId="ADAL" clId="{17345E63-30A0-4272-943D-89EE149A825C}" dt="2020-05-27T14:03:26.181" v="6187" actId="478"/>
          <ac:cxnSpMkLst>
            <pc:docMk/>
            <pc:sldMk cId="3700841067" sldId="283"/>
            <ac:cxnSpMk id="21" creationId="{142384B1-C202-44E5-8F65-303F9255EF16}"/>
          </ac:cxnSpMkLst>
        </pc:cxnChg>
        <pc:cxnChg chg="add del mod">
          <ac:chgData name="Davies, Luca" userId="c80bcf24-12d1-40ec-92bc-22de0545bc58" providerId="ADAL" clId="{17345E63-30A0-4272-943D-89EE149A825C}" dt="2020-05-27T14:03:26.181" v="6187" actId="478"/>
          <ac:cxnSpMkLst>
            <pc:docMk/>
            <pc:sldMk cId="3700841067" sldId="283"/>
            <ac:cxnSpMk id="23" creationId="{B0DEC9C0-F537-41A9-A4CC-F6321E630B6B}"/>
          </ac:cxnSpMkLst>
        </pc:cxnChg>
        <pc:cxnChg chg="add del mod">
          <ac:chgData name="Davies, Luca" userId="c80bcf24-12d1-40ec-92bc-22de0545bc58" providerId="ADAL" clId="{17345E63-30A0-4272-943D-89EE149A825C}" dt="2020-05-27T14:03:26.181" v="6187" actId="478"/>
          <ac:cxnSpMkLst>
            <pc:docMk/>
            <pc:sldMk cId="3700841067" sldId="283"/>
            <ac:cxnSpMk id="26" creationId="{89082BFE-3E8F-4A08-A258-C853FC3538DB}"/>
          </ac:cxnSpMkLst>
        </pc:cxnChg>
        <pc:cxnChg chg="add">
          <ac:chgData name="Davies, Luca" userId="c80bcf24-12d1-40ec-92bc-22de0545bc58" providerId="ADAL" clId="{17345E63-30A0-4272-943D-89EE149A825C}" dt="2020-05-27T14:03:26.829" v="6188"/>
          <ac:cxnSpMkLst>
            <pc:docMk/>
            <pc:sldMk cId="3700841067" sldId="283"/>
            <ac:cxnSpMk id="34" creationId="{0596550A-287F-45FA-89D5-674171F55361}"/>
          </ac:cxnSpMkLst>
        </pc:cxnChg>
        <pc:cxnChg chg="add">
          <ac:chgData name="Davies, Luca" userId="c80bcf24-12d1-40ec-92bc-22de0545bc58" providerId="ADAL" clId="{17345E63-30A0-4272-943D-89EE149A825C}" dt="2020-05-27T14:03:26.829" v="6188"/>
          <ac:cxnSpMkLst>
            <pc:docMk/>
            <pc:sldMk cId="3700841067" sldId="283"/>
            <ac:cxnSpMk id="35" creationId="{4EB4F5FD-6C3C-4DCA-ABC7-7D7F8C06A58C}"/>
          </ac:cxnSpMkLst>
        </pc:cxnChg>
        <pc:cxnChg chg="add">
          <ac:chgData name="Davies, Luca" userId="c80bcf24-12d1-40ec-92bc-22de0545bc58" providerId="ADAL" clId="{17345E63-30A0-4272-943D-89EE149A825C}" dt="2020-05-27T14:03:26.829" v="6188"/>
          <ac:cxnSpMkLst>
            <pc:docMk/>
            <pc:sldMk cId="3700841067" sldId="283"/>
            <ac:cxnSpMk id="36" creationId="{5D76DFDE-05F9-4FCB-84F2-33D1E04ABFE0}"/>
          </ac:cxnSpMkLst>
        </pc:cxnChg>
        <pc:cxnChg chg="add">
          <ac:chgData name="Davies, Luca" userId="c80bcf24-12d1-40ec-92bc-22de0545bc58" providerId="ADAL" clId="{17345E63-30A0-4272-943D-89EE149A825C}" dt="2020-05-27T14:03:26.829" v="6188"/>
          <ac:cxnSpMkLst>
            <pc:docMk/>
            <pc:sldMk cId="3700841067" sldId="283"/>
            <ac:cxnSpMk id="37" creationId="{423262CD-69A1-47D4-A872-577B5F6799AD}"/>
          </ac:cxnSpMkLst>
        </pc:cxnChg>
      </pc:sldChg>
      <pc:sldChg chg="addSp delSp modSp add modNotesTx">
        <pc:chgData name="Davies, Luca" userId="c80bcf24-12d1-40ec-92bc-22de0545bc58" providerId="ADAL" clId="{17345E63-30A0-4272-943D-89EE149A825C}" dt="2020-05-27T14:03:00.367" v="6182"/>
        <pc:sldMkLst>
          <pc:docMk/>
          <pc:sldMk cId="1758335516" sldId="284"/>
        </pc:sldMkLst>
        <pc:spChg chg="mod">
          <ac:chgData name="Davies, Luca" userId="c80bcf24-12d1-40ec-92bc-22de0545bc58" providerId="ADAL" clId="{17345E63-30A0-4272-943D-89EE149A825C}" dt="2020-05-19T13:46:20.219" v="1800" actId="14100"/>
          <ac:spMkLst>
            <pc:docMk/>
            <pc:sldMk cId="1758335516" sldId="284"/>
            <ac:spMk id="2" creationId="{2D46E5AE-6E5F-4410-9985-BE8FF443B1B0}"/>
          </ac:spMkLst>
        </pc:spChg>
        <pc:spChg chg="mod">
          <ac:chgData name="Davies, Luca" userId="c80bcf24-12d1-40ec-92bc-22de0545bc58" providerId="ADAL" clId="{17345E63-30A0-4272-943D-89EE149A825C}" dt="2020-05-19T13:35:49.091" v="1232" actId="20577"/>
          <ac:spMkLst>
            <pc:docMk/>
            <pc:sldMk cId="1758335516" sldId="284"/>
            <ac:spMk id="3" creationId="{E8A6AA58-105E-47A1-8B2F-2163A66E6653}"/>
          </ac:spMkLst>
        </pc:spChg>
        <pc:spChg chg="add del">
          <ac:chgData name="Davies, Luca" userId="c80bcf24-12d1-40ec-92bc-22de0545bc58" providerId="ADAL" clId="{17345E63-30A0-4272-943D-89EE149A825C}" dt="2020-05-27T14:02:59.479" v="6181" actId="478"/>
          <ac:spMkLst>
            <pc:docMk/>
            <pc:sldMk cId="1758335516" sldId="284"/>
            <ac:spMk id="4" creationId="{2136335A-9E2F-4D55-8135-46726EC96866}"/>
          </ac:spMkLst>
        </pc:spChg>
        <pc:spChg chg="add del">
          <ac:chgData name="Davies, Luca" userId="c80bcf24-12d1-40ec-92bc-22de0545bc58" providerId="ADAL" clId="{17345E63-30A0-4272-943D-89EE149A825C}" dt="2020-05-27T14:02:59.479" v="6181" actId="478"/>
          <ac:spMkLst>
            <pc:docMk/>
            <pc:sldMk cId="1758335516" sldId="284"/>
            <ac:spMk id="5" creationId="{697F7CC4-87C7-4D81-A09F-3EF310A9F478}"/>
          </ac:spMkLst>
        </pc:spChg>
        <pc:spChg chg="add del">
          <ac:chgData name="Davies, Luca" userId="c80bcf24-12d1-40ec-92bc-22de0545bc58" providerId="ADAL" clId="{17345E63-30A0-4272-943D-89EE149A825C}" dt="2020-05-27T14:02:59.479" v="6181" actId="478"/>
          <ac:spMkLst>
            <pc:docMk/>
            <pc:sldMk cId="1758335516" sldId="284"/>
            <ac:spMk id="6" creationId="{288FBCCA-97E4-4820-9676-5210CC3E683D}"/>
          </ac:spMkLst>
        </pc:spChg>
        <pc:spChg chg="add del">
          <ac:chgData name="Davies, Luca" userId="c80bcf24-12d1-40ec-92bc-22de0545bc58" providerId="ADAL" clId="{17345E63-30A0-4272-943D-89EE149A825C}" dt="2020-05-27T14:02:59.479" v="6181" actId="478"/>
          <ac:spMkLst>
            <pc:docMk/>
            <pc:sldMk cId="1758335516" sldId="284"/>
            <ac:spMk id="7" creationId="{5EEF8970-C9B3-4A90-B612-6DF46A39296A}"/>
          </ac:spMkLst>
        </pc:spChg>
        <pc:spChg chg="add del">
          <ac:chgData name="Davies, Luca" userId="c80bcf24-12d1-40ec-92bc-22de0545bc58" providerId="ADAL" clId="{17345E63-30A0-4272-943D-89EE149A825C}" dt="2020-05-27T14:02:59.479" v="6181" actId="478"/>
          <ac:spMkLst>
            <pc:docMk/>
            <pc:sldMk cId="1758335516" sldId="284"/>
            <ac:spMk id="8" creationId="{A1143355-623B-434D-86D9-A7CB54924C7A}"/>
          </ac:spMkLst>
        </pc:spChg>
        <pc:spChg chg="add">
          <ac:chgData name="Davies, Luca" userId="c80bcf24-12d1-40ec-92bc-22de0545bc58" providerId="ADAL" clId="{17345E63-30A0-4272-943D-89EE149A825C}" dt="2020-05-25T13:51:27.431" v="4585"/>
          <ac:spMkLst>
            <pc:docMk/>
            <pc:sldMk cId="1758335516" sldId="284"/>
            <ac:spMk id="12" creationId="{97A511D0-8DDB-4EE6-BC43-E0AEF697660B}"/>
          </ac:spMkLst>
        </pc:spChg>
        <pc:spChg chg="add">
          <ac:chgData name="Davies, Luca" userId="c80bcf24-12d1-40ec-92bc-22de0545bc58" providerId="ADAL" clId="{17345E63-30A0-4272-943D-89EE149A825C}" dt="2020-05-27T14:03:00.367" v="6182"/>
          <ac:spMkLst>
            <pc:docMk/>
            <pc:sldMk cId="1758335516" sldId="284"/>
            <ac:spMk id="13" creationId="{E11686EA-9DAE-4E8E-9403-047C7083D30F}"/>
          </ac:spMkLst>
        </pc:spChg>
        <pc:spChg chg="add">
          <ac:chgData name="Davies, Luca" userId="c80bcf24-12d1-40ec-92bc-22de0545bc58" providerId="ADAL" clId="{17345E63-30A0-4272-943D-89EE149A825C}" dt="2020-05-27T14:03:00.367" v="6182"/>
          <ac:spMkLst>
            <pc:docMk/>
            <pc:sldMk cId="1758335516" sldId="284"/>
            <ac:spMk id="14" creationId="{456B0AEB-87D2-4372-8E65-9BCD41F90E91}"/>
          </ac:spMkLst>
        </pc:spChg>
        <pc:spChg chg="add">
          <ac:chgData name="Davies, Luca" userId="c80bcf24-12d1-40ec-92bc-22de0545bc58" providerId="ADAL" clId="{17345E63-30A0-4272-943D-89EE149A825C}" dt="2020-05-27T14:03:00.367" v="6182"/>
          <ac:spMkLst>
            <pc:docMk/>
            <pc:sldMk cId="1758335516" sldId="284"/>
            <ac:spMk id="15" creationId="{D71FDE3F-5803-436B-8080-A740E9569710}"/>
          </ac:spMkLst>
        </pc:spChg>
        <pc:spChg chg="add">
          <ac:chgData name="Davies, Luca" userId="c80bcf24-12d1-40ec-92bc-22de0545bc58" providerId="ADAL" clId="{17345E63-30A0-4272-943D-89EE149A825C}" dt="2020-05-27T14:03:00.367" v="6182"/>
          <ac:spMkLst>
            <pc:docMk/>
            <pc:sldMk cId="1758335516" sldId="284"/>
            <ac:spMk id="16" creationId="{97FF5F85-82AC-430C-BBC7-99C0EB6C1DE9}"/>
          </ac:spMkLst>
        </pc:spChg>
        <pc:spChg chg="add">
          <ac:chgData name="Davies, Luca" userId="c80bcf24-12d1-40ec-92bc-22de0545bc58" providerId="ADAL" clId="{17345E63-30A0-4272-943D-89EE149A825C}" dt="2020-05-27T14:03:00.367" v="6182"/>
          <ac:spMkLst>
            <pc:docMk/>
            <pc:sldMk cId="1758335516" sldId="284"/>
            <ac:spMk id="17" creationId="{91CA6FF9-5594-4C90-9C7A-5B6AEB6BFA7C}"/>
          </ac:spMkLst>
        </pc:spChg>
        <pc:cxnChg chg="add mod">
          <ac:chgData name="Davies, Luca" userId="c80bcf24-12d1-40ec-92bc-22de0545bc58" providerId="ADAL" clId="{17345E63-30A0-4272-943D-89EE149A825C}" dt="2020-05-19T13:46:23.224" v="1801" actId="14100"/>
          <ac:cxnSpMkLst>
            <pc:docMk/>
            <pc:sldMk cId="1758335516" sldId="284"/>
            <ac:cxnSpMk id="10" creationId="{909D2B56-0FB4-449A-9A5F-26D7D5D615F9}"/>
          </ac:cxnSpMkLst>
        </pc:cxnChg>
        <pc:cxnChg chg="add mod">
          <ac:chgData name="Davies, Luca" userId="c80bcf24-12d1-40ec-92bc-22de0545bc58" providerId="ADAL" clId="{17345E63-30A0-4272-943D-89EE149A825C}" dt="2020-05-19T13:46:25.360" v="1802" actId="14100"/>
          <ac:cxnSpMkLst>
            <pc:docMk/>
            <pc:sldMk cId="1758335516" sldId="284"/>
            <ac:cxnSpMk id="11" creationId="{F9EAE64E-A92D-44A3-873F-1E6462E9808D}"/>
          </ac:cxnSpMkLst>
        </pc:cxnChg>
        <pc:cxnChg chg="add">
          <ac:chgData name="Davies, Luca" userId="c80bcf24-12d1-40ec-92bc-22de0545bc58" providerId="ADAL" clId="{17345E63-30A0-4272-943D-89EE149A825C}" dt="2020-05-27T14:03:00.367" v="6182"/>
          <ac:cxnSpMkLst>
            <pc:docMk/>
            <pc:sldMk cId="1758335516" sldId="284"/>
            <ac:cxnSpMk id="18" creationId="{2EB5B93F-57D8-4BE9-A734-C1E9F567A082}"/>
          </ac:cxnSpMkLst>
        </pc:cxnChg>
        <pc:cxnChg chg="add">
          <ac:chgData name="Davies, Luca" userId="c80bcf24-12d1-40ec-92bc-22de0545bc58" providerId="ADAL" clId="{17345E63-30A0-4272-943D-89EE149A825C}" dt="2020-05-27T14:03:00.367" v="6182"/>
          <ac:cxnSpMkLst>
            <pc:docMk/>
            <pc:sldMk cId="1758335516" sldId="284"/>
            <ac:cxnSpMk id="19" creationId="{5E1854E6-0590-4F46-9149-8F98D72FA127}"/>
          </ac:cxnSpMkLst>
        </pc:cxnChg>
        <pc:cxnChg chg="add">
          <ac:chgData name="Davies, Luca" userId="c80bcf24-12d1-40ec-92bc-22de0545bc58" providerId="ADAL" clId="{17345E63-30A0-4272-943D-89EE149A825C}" dt="2020-05-27T14:03:00.367" v="6182"/>
          <ac:cxnSpMkLst>
            <pc:docMk/>
            <pc:sldMk cId="1758335516" sldId="284"/>
            <ac:cxnSpMk id="20" creationId="{97907B37-33DE-4BC4-9D5F-10DBEA3D6DCC}"/>
          </ac:cxnSpMkLst>
        </pc:cxnChg>
        <pc:cxnChg chg="add">
          <ac:chgData name="Davies, Luca" userId="c80bcf24-12d1-40ec-92bc-22de0545bc58" providerId="ADAL" clId="{17345E63-30A0-4272-943D-89EE149A825C}" dt="2020-05-27T14:03:00.367" v="6182"/>
          <ac:cxnSpMkLst>
            <pc:docMk/>
            <pc:sldMk cId="1758335516" sldId="284"/>
            <ac:cxnSpMk id="21" creationId="{95A8B93F-B852-42A0-BC33-D84FBCF457A0}"/>
          </ac:cxnSpMkLst>
        </pc:cxnChg>
      </pc:sldChg>
      <pc:sldChg chg="addSp delSp modSp add modNotesTx">
        <pc:chgData name="Davies, Luca" userId="c80bcf24-12d1-40ec-92bc-22de0545bc58" providerId="ADAL" clId="{17345E63-30A0-4272-943D-89EE149A825C}" dt="2020-05-29T10:38:33.298" v="6670" actId="20577"/>
        <pc:sldMkLst>
          <pc:docMk/>
          <pc:sldMk cId="368528417" sldId="285"/>
        </pc:sldMkLst>
        <pc:spChg chg="mod">
          <ac:chgData name="Davies, Luca" userId="c80bcf24-12d1-40ec-92bc-22de0545bc58" providerId="ADAL" clId="{17345E63-30A0-4272-943D-89EE149A825C}" dt="2020-05-29T10:38:01.909" v="6649" actId="20577"/>
          <ac:spMkLst>
            <pc:docMk/>
            <pc:sldMk cId="368528417" sldId="285"/>
            <ac:spMk id="2" creationId="{CB506443-35ED-4C0F-9A6B-92C59D5E634D}"/>
          </ac:spMkLst>
        </pc:spChg>
        <pc:spChg chg="mod">
          <ac:chgData name="Davies, Luca" userId="c80bcf24-12d1-40ec-92bc-22de0545bc58" providerId="ADAL" clId="{17345E63-30A0-4272-943D-89EE149A825C}" dt="2020-05-19T13:42:41.303" v="1536" actId="20577"/>
          <ac:spMkLst>
            <pc:docMk/>
            <pc:sldMk cId="368528417" sldId="285"/>
            <ac:spMk id="3" creationId="{F7FDD9D9-F485-4ABF-B764-089855CAE869}"/>
          </ac:spMkLst>
        </pc:spChg>
        <pc:spChg chg="add del">
          <ac:chgData name="Davies, Luca" userId="c80bcf24-12d1-40ec-92bc-22de0545bc58" providerId="ADAL" clId="{17345E63-30A0-4272-943D-89EE149A825C}" dt="2020-05-27T14:03:05.811" v="6183" actId="478"/>
          <ac:spMkLst>
            <pc:docMk/>
            <pc:sldMk cId="368528417" sldId="285"/>
            <ac:spMk id="4" creationId="{42419AE1-E38A-43FF-859F-477593117483}"/>
          </ac:spMkLst>
        </pc:spChg>
        <pc:spChg chg="add del">
          <ac:chgData name="Davies, Luca" userId="c80bcf24-12d1-40ec-92bc-22de0545bc58" providerId="ADAL" clId="{17345E63-30A0-4272-943D-89EE149A825C}" dt="2020-05-27T14:03:05.811" v="6183" actId="478"/>
          <ac:spMkLst>
            <pc:docMk/>
            <pc:sldMk cId="368528417" sldId="285"/>
            <ac:spMk id="5" creationId="{7ABA4CF7-5735-4540-801A-7390FD85A042}"/>
          </ac:spMkLst>
        </pc:spChg>
        <pc:spChg chg="add del">
          <ac:chgData name="Davies, Luca" userId="c80bcf24-12d1-40ec-92bc-22de0545bc58" providerId="ADAL" clId="{17345E63-30A0-4272-943D-89EE149A825C}" dt="2020-05-27T14:03:05.811" v="6183" actId="478"/>
          <ac:spMkLst>
            <pc:docMk/>
            <pc:sldMk cId="368528417" sldId="285"/>
            <ac:spMk id="6" creationId="{BEEB2D2E-0E51-4B17-9257-648C4211D0EA}"/>
          </ac:spMkLst>
        </pc:spChg>
        <pc:spChg chg="add del">
          <ac:chgData name="Davies, Luca" userId="c80bcf24-12d1-40ec-92bc-22de0545bc58" providerId="ADAL" clId="{17345E63-30A0-4272-943D-89EE149A825C}" dt="2020-05-27T14:03:05.811" v="6183" actId="478"/>
          <ac:spMkLst>
            <pc:docMk/>
            <pc:sldMk cId="368528417" sldId="285"/>
            <ac:spMk id="7" creationId="{14704331-B624-4C0F-84F2-70FD269398AE}"/>
          </ac:spMkLst>
        </pc:spChg>
        <pc:spChg chg="add del">
          <ac:chgData name="Davies, Luca" userId="c80bcf24-12d1-40ec-92bc-22de0545bc58" providerId="ADAL" clId="{17345E63-30A0-4272-943D-89EE149A825C}" dt="2020-05-27T14:03:05.811" v="6183" actId="478"/>
          <ac:spMkLst>
            <pc:docMk/>
            <pc:sldMk cId="368528417" sldId="285"/>
            <ac:spMk id="8" creationId="{3F5D5766-2D2A-4568-A2A5-6B9ED8367CA8}"/>
          </ac:spMkLst>
        </pc:spChg>
        <pc:spChg chg="add">
          <ac:chgData name="Davies, Luca" userId="c80bcf24-12d1-40ec-92bc-22de0545bc58" providerId="ADAL" clId="{17345E63-30A0-4272-943D-89EE149A825C}" dt="2020-05-25T13:51:28.804" v="4586"/>
          <ac:spMkLst>
            <pc:docMk/>
            <pc:sldMk cId="368528417" sldId="285"/>
            <ac:spMk id="11" creationId="{AD219C38-CDA5-4CDC-8949-29D187370E14}"/>
          </ac:spMkLst>
        </pc:spChg>
        <pc:spChg chg="add">
          <ac:chgData name="Davies, Luca" userId="c80bcf24-12d1-40ec-92bc-22de0545bc58" providerId="ADAL" clId="{17345E63-30A0-4272-943D-89EE149A825C}" dt="2020-05-27T14:03:06.566" v="6184"/>
          <ac:spMkLst>
            <pc:docMk/>
            <pc:sldMk cId="368528417" sldId="285"/>
            <ac:spMk id="12" creationId="{E11B05A9-AF47-4560-9549-9E1966EA9F62}"/>
          </ac:spMkLst>
        </pc:spChg>
        <pc:spChg chg="add">
          <ac:chgData name="Davies, Luca" userId="c80bcf24-12d1-40ec-92bc-22de0545bc58" providerId="ADAL" clId="{17345E63-30A0-4272-943D-89EE149A825C}" dt="2020-05-27T14:03:06.566" v="6184"/>
          <ac:spMkLst>
            <pc:docMk/>
            <pc:sldMk cId="368528417" sldId="285"/>
            <ac:spMk id="14" creationId="{AC89411F-575C-435A-94D0-89192DF1C362}"/>
          </ac:spMkLst>
        </pc:spChg>
        <pc:spChg chg="add">
          <ac:chgData name="Davies, Luca" userId="c80bcf24-12d1-40ec-92bc-22de0545bc58" providerId="ADAL" clId="{17345E63-30A0-4272-943D-89EE149A825C}" dt="2020-05-27T14:03:06.566" v="6184"/>
          <ac:spMkLst>
            <pc:docMk/>
            <pc:sldMk cId="368528417" sldId="285"/>
            <ac:spMk id="15" creationId="{BBFB8A04-0759-4647-93CB-F275938392C5}"/>
          </ac:spMkLst>
        </pc:spChg>
        <pc:spChg chg="add">
          <ac:chgData name="Davies, Luca" userId="c80bcf24-12d1-40ec-92bc-22de0545bc58" providerId="ADAL" clId="{17345E63-30A0-4272-943D-89EE149A825C}" dt="2020-05-27T14:03:06.566" v="6184"/>
          <ac:spMkLst>
            <pc:docMk/>
            <pc:sldMk cId="368528417" sldId="285"/>
            <ac:spMk id="16" creationId="{B43A120A-A0FD-43AB-AE74-DE31FC6B6612}"/>
          </ac:spMkLst>
        </pc:spChg>
        <pc:spChg chg="add">
          <ac:chgData name="Davies, Luca" userId="c80bcf24-12d1-40ec-92bc-22de0545bc58" providerId="ADAL" clId="{17345E63-30A0-4272-943D-89EE149A825C}" dt="2020-05-27T14:03:06.566" v="6184"/>
          <ac:spMkLst>
            <pc:docMk/>
            <pc:sldMk cId="368528417" sldId="285"/>
            <ac:spMk id="17" creationId="{09F347F9-6AF2-4C2C-A0B5-C9BA0339CB7C}"/>
          </ac:spMkLst>
        </pc:spChg>
        <pc:picChg chg="add del">
          <ac:chgData name="Davies, Luca" userId="c80bcf24-12d1-40ec-92bc-22de0545bc58" providerId="ADAL" clId="{17345E63-30A0-4272-943D-89EE149A825C}" dt="2020-05-19T14:36:13.265" v="2351" actId="478"/>
          <ac:picMkLst>
            <pc:docMk/>
            <pc:sldMk cId="368528417" sldId="285"/>
            <ac:picMk id="16" creationId="{C1662B14-87BE-4AAE-B482-62718CA401BA}"/>
          </ac:picMkLst>
        </pc:picChg>
        <pc:cxnChg chg="add mod">
          <ac:chgData name="Davies, Luca" userId="c80bcf24-12d1-40ec-92bc-22de0545bc58" providerId="ADAL" clId="{17345E63-30A0-4272-943D-89EE149A825C}" dt="2020-05-19T13:52:53.594" v="2251" actId="14100"/>
          <ac:cxnSpMkLst>
            <pc:docMk/>
            <pc:sldMk cId="368528417" sldId="285"/>
            <ac:cxnSpMk id="10" creationId="{76A2EBD8-771F-4FDC-880E-8A9C30BA138F}"/>
          </ac:cxnSpMkLst>
        </pc:cxnChg>
        <pc:cxnChg chg="add del">
          <ac:chgData name="Davies, Luca" userId="c80bcf24-12d1-40ec-92bc-22de0545bc58" providerId="ADAL" clId="{17345E63-30A0-4272-943D-89EE149A825C}" dt="2020-05-19T13:52:20.933" v="2242"/>
          <ac:cxnSpMkLst>
            <pc:docMk/>
            <pc:sldMk cId="368528417" sldId="285"/>
            <ac:cxnSpMk id="11" creationId="{FDB89DED-0AD5-4243-A0FA-DBF8FB21E1F0}"/>
          </ac:cxnSpMkLst>
        </pc:cxnChg>
        <pc:cxnChg chg="add mod">
          <ac:chgData name="Davies, Luca" userId="c80bcf24-12d1-40ec-92bc-22de0545bc58" providerId="ADAL" clId="{17345E63-30A0-4272-943D-89EE149A825C}" dt="2020-05-19T13:52:57.434" v="2252" actId="14100"/>
          <ac:cxnSpMkLst>
            <pc:docMk/>
            <pc:sldMk cId="368528417" sldId="285"/>
            <ac:cxnSpMk id="13" creationId="{C4F35F4E-96F8-42A6-A8C6-D56CA25E9A9B}"/>
          </ac:cxnSpMkLst>
        </pc:cxnChg>
        <pc:cxnChg chg="add">
          <ac:chgData name="Davies, Luca" userId="c80bcf24-12d1-40ec-92bc-22de0545bc58" providerId="ADAL" clId="{17345E63-30A0-4272-943D-89EE149A825C}" dt="2020-05-27T14:03:06.566" v="6184"/>
          <ac:cxnSpMkLst>
            <pc:docMk/>
            <pc:sldMk cId="368528417" sldId="285"/>
            <ac:cxnSpMk id="18" creationId="{E56C4777-2F4A-4753-AB09-A35B989C11CC}"/>
          </ac:cxnSpMkLst>
        </pc:cxnChg>
        <pc:cxnChg chg="add">
          <ac:chgData name="Davies, Luca" userId="c80bcf24-12d1-40ec-92bc-22de0545bc58" providerId="ADAL" clId="{17345E63-30A0-4272-943D-89EE149A825C}" dt="2020-05-27T14:03:06.566" v="6184"/>
          <ac:cxnSpMkLst>
            <pc:docMk/>
            <pc:sldMk cId="368528417" sldId="285"/>
            <ac:cxnSpMk id="19" creationId="{E73380DB-3DEB-4206-A6BA-B16DCE1B6891}"/>
          </ac:cxnSpMkLst>
        </pc:cxnChg>
        <pc:cxnChg chg="add">
          <ac:chgData name="Davies, Luca" userId="c80bcf24-12d1-40ec-92bc-22de0545bc58" providerId="ADAL" clId="{17345E63-30A0-4272-943D-89EE149A825C}" dt="2020-05-27T14:03:06.566" v="6184"/>
          <ac:cxnSpMkLst>
            <pc:docMk/>
            <pc:sldMk cId="368528417" sldId="285"/>
            <ac:cxnSpMk id="20" creationId="{7705777B-CD04-4FBF-BFD7-D59D785EBFA1}"/>
          </ac:cxnSpMkLst>
        </pc:cxnChg>
        <pc:cxnChg chg="add">
          <ac:chgData name="Davies, Luca" userId="c80bcf24-12d1-40ec-92bc-22de0545bc58" providerId="ADAL" clId="{17345E63-30A0-4272-943D-89EE149A825C}" dt="2020-05-27T14:03:06.566" v="6184"/>
          <ac:cxnSpMkLst>
            <pc:docMk/>
            <pc:sldMk cId="368528417" sldId="285"/>
            <ac:cxnSpMk id="21" creationId="{F8045C27-45F6-4335-95C0-AC7458326DF5}"/>
          </ac:cxnSpMkLst>
        </pc:cxnChg>
      </pc:sldChg>
      <pc:sldChg chg="addSp modSp add modCm">
        <pc:chgData name="Davies, Luca" userId="c80bcf24-12d1-40ec-92bc-22de0545bc58" providerId="ADAL" clId="{17345E63-30A0-4272-943D-89EE149A825C}" dt="2020-05-27T14:01:10.415" v="6157" actId="20577"/>
        <pc:sldMkLst>
          <pc:docMk/>
          <pc:sldMk cId="2599118034" sldId="286"/>
        </pc:sldMkLst>
        <pc:spChg chg="mod">
          <ac:chgData name="Davies, Luca" userId="c80bcf24-12d1-40ec-92bc-22de0545bc58" providerId="ADAL" clId="{17345E63-30A0-4272-943D-89EE149A825C}" dt="2020-05-25T16:46:55.773" v="6154" actId="6549"/>
          <ac:spMkLst>
            <pc:docMk/>
            <pc:sldMk cId="2599118034" sldId="286"/>
            <ac:spMk id="2" creationId="{13BA18DE-47C8-4749-A1FB-9ADA55CEC946}"/>
          </ac:spMkLst>
        </pc:spChg>
        <pc:spChg chg="mod">
          <ac:chgData name="Davies, Luca" userId="c80bcf24-12d1-40ec-92bc-22de0545bc58" providerId="ADAL" clId="{17345E63-30A0-4272-943D-89EE149A825C}" dt="2020-05-27T14:01:10.415" v="6157" actId="20577"/>
          <ac:spMkLst>
            <pc:docMk/>
            <pc:sldMk cId="2599118034" sldId="286"/>
            <ac:spMk id="3" creationId="{6409DFAE-9BE3-443C-9435-0AC679974E9E}"/>
          </ac:spMkLst>
        </pc:spChg>
        <pc:spChg chg="add mod">
          <ac:chgData name="Davies, Luca" userId="c80bcf24-12d1-40ec-92bc-22de0545bc58" providerId="ADAL" clId="{17345E63-30A0-4272-943D-89EE149A825C}" dt="2020-05-25T16:14:07.324" v="5471" actId="20577"/>
          <ac:spMkLst>
            <pc:docMk/>
            <pc:sldMk cId="2599118034" sldId="286"/>
            <ac:spMk id="4" creationId="{34FFC619-2B4F-45A0-8442-6ECFD5C1893E}"/>
          </ac:spMkLst>
        </pc:spChg>
      </pc:sldChg>
    </pc:docChg>
  </pc:docChgLst>
  <pc:docChgLst>
    <pc:chgData name="Davies, Luca" userId="c80bcf24-12d1-40ec-92bc-22de0545bc58" providerId="ADAL" clId="{C5D8C289-08FD-4A5A-AB10-25E34CBB3ED0}"/>
    <pc:docChg chg="undo redo custSel addSld delSld modSld sldOrd">
      <pc:chgData name="Davies, Luca" userId="c80bcf24-12d1-40ec-92bc-22de0545bc58" providerId="ADAL" clId="{C5D8C289-08FD-4A5A-AB10-25E34CBB3ED0}" dt="2021-06-10T10:38:29.756" v="1662" actId="20577"/>
      <pc:docMkLst>
        <pc:docMk/>
      </pc:docMkLst>
      <pc:sldChg chg="modSp mod">
        <pc:chgData name="Davies, Luca" userId="c80bcf24-12d1-40ec-92bc-22de0545bc58" providerId="ADAL" clId="{C5D8C289-08FD-4A5A-AB10-25E34CBB3ED0}" dt="2021-06-10T10:38:29.756" v="1662" actId="20577"/>
        <pc:sldMkLst>
          <pc:docMk/>
          <pc:sldMk cId="326090625" sldId="281"/>
        </pc:sldMkLst>
        <pc:spChg chg="mod">
          <ac:chgData name="Davies, Luca" userId="c80bcf24-12d1-40ec-92bc-22de0545bc58" providerId="ADAL" clId="{C5D8C289-08FD-4A5A-AB10-25E34CBB3ED0}" dt="2021-06-10T10:38:29.756" v="1662" actId="20577"/>
          <ac:spMkLst>
            <pc:docMk/>
            <pc:sldMk cId="326090625" sldId="281"/>
            <ac:spMk id="2" creationId="{E9F3CB14-9410-4AD9-A42A-67F924A26FB4}"/>
          </ac:spMkLst>
        </pc:spChg>
      </pc:sldChg>
      <pc:sldChg chg="addSp modSp mod modNotesTx">
        <pc:chgData name="Davies, Luca" userId="c80bcf24-12d1-40ec-92bc-22de0545bc58" providerId="ADAL" clId="{C5D8C289-08FD-4A5A-AB10-25E34CBB3ED0}" dt="2021-06-10T10:06:21.277" v="1358" actId="20577"/>
        <pc:sldMkLst>
          <pc:docMk/>
          <pc:sldMk cId="3700841067" sldId="283"/>
        </pc:sldMkLst>
        <pc:spChg chg="add mod">
          <ac:chgData name="Davies, Luca" userId="c80bcf24-12d1-40ec-92bc-22de0545bc58" providerId="ADAL" clId="{C5D8C289-08FD-4A5A-AB10-25E34CBB3ED0}" dt="2021-06-10T10:03:03.142" v="1233" actId="20577"/>
          <ac:spMkLst>
            <pc:docMk/>
            <pc:sldMk cId="3700841067" sldId="283"/>
            <ac:spMk id="8" creationId="{DC1F0DE8-EE86-435D-94CF-F18B5E2EACF6}"/>
          </ac:spMkLst>
        </pc:spChg>
      </pc:sldChg>
      <pc:sldChg chg="modSp mod modNotesTx">
        <pc:chgData name="Davies, Luca" userId="c80bcf24-12d1-40ec-92bc-22de0545bc58" providerId="ADAL" clId="{C5D8C289-08FD-4A5A-AB10-25E34CBB3ED0}" dt="2021-06-10T10:05:52.023" v="1336" actId="14100"/>
        <pc:sldMkLst>
          <pc:docMk/>
          <pc:sldMk cId="2599118034" sldId="286"/>
        </pc:sldMkLst>
        <pc:spChg chg="mod">
          <ac:chgData name="Davies, Luca" userId="c80bcf24-12d1-40ec-92bc-22de0545bc58" providerId="ADAL" clId="{C5D8C289-08FD-4A5A-AB10-25E34CBB3ED0}" dt="2021-06-10T10:05:52.023" v="1336" actId="14100"/>
          <ac:spMkLst>
            <pc:docMk/>
            <pc:sldMk cId="2599118034" sldId="286"/>
            <ac:spMk id="2" creationId="{13BA18DE-47C8-4749-A1FB-9ADA55CEC946}"/>
          </ac:spMkLst>
        </pc:spChg>
      </pc:sldChg>
      <pc:sldChg chg="modSp mod ord modNotesTx">
        <pc:chgData name="Davies, Luca" userId="c80bcf24-12d1-40ec-92bc-22de0545bc58" providerId="ADAL" clId="{C5D8C289-08FD-4A5A-AB10-25E34CBB3ED0}" dt="2021-06-10T09:58:28.484" v="1111" actId="20577"/>
        <pc:sldMkLst>
          <pc:docMk/>
          <pc:sldMk cId="1920887437" sldId="288"/>
        </pc:sldMkLst>
        <pc:spChg chg="mod">
          <ac:chgData name="Davies, Luca" userId="c80bcf24-12d1-40ec-92bc-22de0545bc58" providerId="ADAL" clId="{C5D8C289-08FD-4A5A-AB10-25E34CBB3ED0}" dt="2021-06-10T09:23:53.212" v="925" actId="14100"/>
          <ac:spMkLst>
            <pc:docMk/>
            <pc:sldMk cId="1920887437" sldId="288"/>
            <ac:spMk id="2" creationId="{FD39086C-7417-47F7-8CFE-708129662DC0}"/>
          </ac:spMkLst>
        </pc:spChg>
        <pc:picChg chg="mod">
          <ac:chgData name="Davies, Luca" userId="c80bcf24-12d1-40ec-92bc-22de0545bc58" providerId="ADAL" clId="{C5D8C289-08FD-4A5A-AB10-25E34CBB3ED0}" dt="2021-06-10T09:24:27.885" v="943" actId="1076"/>
          <ac:picMkLst>
            <pc:docMk/>
            <pc:sldMk cId="1920887437" sldId="288"/>
            <ac:picMk id="4" creationId="{29170F8B-CDE7-49BD-B953-18DDC8917749}"/>
          </ac:picMkLst>
        </pc:picChg>
        <pc:picChg chg="mod">
          <ac:chgData name="Davies, Luca" userId="c80bcf24-12d1-40ec-92bc-22de0545bc58" providerId="ADAL" clId="{C5D8C289-08FD-4A5A-AB10-25E34CBB3ED0}" dt="2021-06-10T09:24:27.074" v="942" actId="1076"/>
          <ac:picMkLst>
            <pc:docMk/>
            <pc:sldMk cId="1920887437" sldId="288"/>
            <ac:picMk id="5" creationId="{85E6711C-AC01-4987-83B7-1E48F29F2954}"/>
          </ac:picMkLst>
        </pc:picChg>
        <pc:picChg chg="mod">
          <ac:chgData name="Davies, Luca" userId="c80bcf24-12d1-40ec-92bc-22de0545bc58" providerId="ADAL" clId="{C5D8C289-08FD-4A5A-AB10-25E34CBB3ED0}" dt="2021-06-10T09:24:15.244" v="937" actId="1076"/>
          <ac:picMkLst>
            <pc:docMk/>
            <pc:sldMk cId="1920887437" sldId="288"/>
            <ac:picMk id="6" creationId="{3825A2DB-9C47-4045-817A-4C0CB0606D65}"/>
          </ac:picMkLst>
        </pc:picChg>
        <pc:picChg chg="mod">
          <ac:chgData name="Davies, Luca" userId="c80bcf24-12d1-40ec-92bc-22de0545bc58" providerId="ADAL" clId="{C5D8C289-08FD-4A5A-AB10-25E34CBB3ED0}" dt="2021-06-10T09:24:29.093" v="944" actId="1076"/>
          <ac:picMkLst>
            <pc:docMk/>
            <pc:sldMk cId="1920887437" sldId="288"/>
            <ac:picMk id="7" creationId="{669EE285-E73B-43EA-888B-04BE0BDF4282}"/>
          </ac:picMkLst>
        </pc:picChg>
        <pc:picChg chg="mod">
          <ac:chgData name="Davies, Luca" userId="c80bcf24-12d1-40ec-92bc-22de0545bc58" providerId="ADAL" clId="{C5D8C289-08FD-4A5A-AB10-25E34CBB3ED0}" dt="2021-06-10T09:23:57.873" v="927" actId="1076"/>
          <ac:picMkLst>
            <pc:docMk/>
            <pc:sldMk cId="1920887437" sldId="288"/>
            <ac:picMk id="14" creationId="{605CFED6-B744-4834-8C92-807192726AB1}"/>
          </ac:picMkLst>
        </pc:picChg>
      </pc:sldChg>
      <pc:sldChg chg="addSp modSp mod modNotesTx">
        <pc:chgData name="Davies, Luca" userId="c80bcf24-12d1-40ec-92bc-22de0545bc58" providerId="ADAL" clId="{C5D8C289-08FD-4A5A-AB10-25E34CBB3ED0}" dt="2021-06-10T10:16:42.225" v="1629"/>
        <pc:sldMkLst>
          <pc:docMk/>
          <pc:sldMk cId="2892081165" sldId="290"/>
        </pc:sldMkLst>
        <pc:spChg chg="mod">
          <ac:chgData name="Davies, Luca" userId="c80bcf24-12d1-40ec-92bc-22de0545bc58" providerId="ADAL" clId="{C5D8C289-08FD-4A5A-AB10-25E34CBB3ED0}" dt="2021-06-08T13:46:04.548" v="50" actId="20577"/>
          <ac:spMkLst>
            <pc:docMk/>
            <pc:sldMk cId="2892081165" sldId="290"/>
            <ac:spMk id="2" creationId="{13BA18DE-47C8-4749-A1FB-9ADA55CEC946}"/>
          </ac:spMkLst>
        </pc:spChg>
        <pc:spChg chg="add mod">
          <ac:chgData name="Davies, Luca" userId="c80bcf24-12d1-40ec-92bc-22de0545bc58" providerId="ADAL" clId="{C5D8C289-08FD-4A5A-AB10-25E34CBB3ED0}" dt="2021-06-10T10:16:42.225" v="1629"/>
          <ac:spMkLst>
            <pc:docMk/>
            <pc:sldMk cId="2892081165" sldId="290"/>
            <ac:spMk id="9" creationId="{659E98F8-2302-4E9D-BDFE-005C1019F9B5}"/>
          </ac:spMkLst>
        </pc:spChg>
        <pc:picChg chg="add mod">
          <ac:chgData name="Davies, Luca" userId="c80bcf24-12d1-40ec-92bc-22de0545bc58" providerId="ADAL" clId="{C5D8C289-08FD-4A5A-AB10-25E34CBB3ED0}" dt="2021-06-10T10:12:26.160" v="1481" actId="1076"/>
          <ac:picMkLst>
            <pc:docMk/>
            <pc:sldMk cId="2892081165" sldId="290"/>
            <ac:picMk id="5" creationId="{B9606CB3-2DCF-4DBE-AA20-1F21DD9288AA}"/>
          </ac:picMkLst>
        </pc:picChg>
        <pc:picChg chg="add mod">
          <ac:chgData name="Davies, Luca" userId="c80bcf24-12d1-40ec-92bc-22de0545bc58" providerId="ADAL" clId="{C5D8C289-08FD-4A5A-AB10-25E34CBB3ED0}" dt="2021-06-10T10:13:39.539" v="1505" actId="1076"/>
          <ac:picMkLst>
            <pc:docMk/>
            <pc:sldMk cId="2892081165" sldId="290"/>
            <ac:picMk id="6" creationId="{798CEB5E-0846-4059-B7DA-33A9A5E69A36}"/>
          </ac:picMkLst>
        </pc:picChg>
        <pc:picChg chg="add mod">
          <ac:chgData name="Davies, Luca" userId="c80bcf24-12d1-40ec-92bc-22de0545bc58" providerId="ADAL" clId="{C5D8C289-08FD-4A5A-AB10-25E34CBB3ED0}" dt="2021-06-10T10:12:34.117" v="1484" actId="1076"/>
          <ac:picMkLst>
            <pc:docMk/>
            <pc:sldMk cId="2892081165" sldId="290"/>
            <ac:picMk id="1026" creationId="{3AB3BB36-F5EC-4958-80EC-D6F18473C5F0}"/>
          </ac:picMkLst>
        </pc:picChg>
        <pc:picChg chg="add mod">
          <ac:chgData name="Davies, Luca" userId="c80bcf24-12d1-40ec-92bc-22de0545bc58" providerId="ADAL" clId="{C5D8C289-08FD-4A5A-AB10-25E34CBB3ED0}" dt="2021-06-10T10:13:40.724" v="1506" actId="1076"/>
          <ac:picMkLst>
            <pc:docMk/>
            <pc:sldMk cId="2892081165" sldId="290"/>
            <ac:picMk id="1028" creationId="{903F52F8-9DBF-4B3C-8845-B2481A77E32C}"/>
          </ac:picMkLst>
        </pc:picChg>
      </pc:sldChg>
      <pc:sldChg chg="modSp new mod">
        <pc:chgData name="Davies, Luca" userId="c80bcf24-12d1-40ec-92bc-22de0545bc58" providerId="ADAL" clId="{C5D8C289-08FD-4A5A-AB10-25E34CBB3ED0}" dt="2021-06-08T23:04:50.202" v="760" actId="20577"/>
        <pc:sldMkLst>
          <pc:docMk/>
          <pc:sldMk cId="2180736727" sldId="292"/>
        </pc:sldMkLst>
        <pc:spChg chg="mod">
          <ac:chgData name="Davies, Luca" userId="c80bcf24-12d1-40ec-92bc-22de0545bc58" providerId="ADAL" clId="{C5D8C289-08FD-4A5A-AB10-25E34CBB3ED0}" dt="2021-06-08T23:04:50.202" v="760" actId="20577"/>
          <ac:spMkLst>
            <pc:docMk/>
            <pc:sldMk cId="2180736727" sldId="292"/>
            <ac:spMk id="2" creationId="{95F7A811-9B29-4C56-BC30-5E3E7CACB61A}"/>
          </ac:spMkLst>
        </pc:spChg>
        <pc:spChg chg="mod">
          <ac:chgData name="Davies, Luca" userId="c80bcf24-12d1-40ec-92bc-22de0545bc58" providerId="ADAL" clId="{C5D8C289-08FD-4A5A-AB10-25E34CBB3ED0}" dt="2021-06-08T13:57:12.402" v="59" actId="20577"/>
          <ac:spMkLst>
            <pc:docMk/>
            <pc:sldMk cId="2180736727" sldId="292"/>
            <ac:spMk id="3" creationId="{07393CCF-B4E1-4134-80A0-F5226A328A93}"/>
          </ac:spMkLst>
        </pc:spChg>
      </pc:sldChg>
      <pc:sldChg chg="modSp new mod ord modNotesTx">
        <pc:chgData name="Davies, Luca" userId="c80bcf24-12d1-40ec-92bc-22de0545bc58" providerId="ADAL" clId="{C5D8C289-08FD-4A5A-AB10-25E34CBB3ED0}" dt="2021-06-10T09:19:53.566" v="908" actId="20577"/>
        <pc:sldMkLst>
          <pc:docMk/>
          <pc:sldMk cId="2980411036" sldId="293"/>
        </pc:sldMkLst>
        <pc:spChg chg="mod">
          <ac:chgData name="Davies, Luca" userId="c80bcf24-12d1-40ec-92bc-22de0545bc58" providerId="ADAL" clId="{C5D8C289-08FD-4A5A-AB10-25E34CBB3ED0}" dt="2021-06-10T09:15:16.180" v="794" actId="20577"/>
          <ac:spMkLst>
            <pc:docMk/>
            <pc:sldMk cId="2980411036" sldId="293"/>
            <ac:spMk id="2" creationId="{70B6D508-96BF-46A5-B4ED-95299999FA97}"/>
          </ac:spMkLst>
        </pc:spChg>
        <pc:spChg chg="mod">
          <ac:chgData name="Davies, Luca" userId="c80bcf24-12d1-40ec-92bc-22de0545bc58" providerId="ADAL" clId="{C5D8C289-08FD-4A5A-AB10-25E34CBB3ED0}" dt="2021-06-08T14:26:22.006" v="77" actId="20577"/>
          <ac:spMkLst>
            <pc:docMk/>
            <pc:sldMk cId="2980411036" sldId="293"/>
            <ac:spMk id="3" creationId="{4B90406F-BE2D-4B3E-901D-FE9D39A8FA30}"/>
          </ac:spMkLst>
        </pc:spChg>
      </pc:sldChg>
      <pc:sldChg chg="new del">
        <pc:chgData name="Davies, Luca" userId="c80bcf24-12d1-40ec-92bc-22de0545bc58" providerId="ADAL" clId="{C5D8C289-08FD-4A5A-AB10-25E34CBB3ED0}" dt="2021-06-08T14:26:07.308" v="61" actId="47"/>
        <pc:sldMkLst>
          <pc:docMk/>
          <pc:sldMk cId="3211701928" sldId="293"/>
        </pc:sldMkLst>
      </pc:sldChg>
    </pc:docChg>
  </pc:docChgLst>
  <pc:docChgLst>
    <pc:chgData name="Rayson, Paul" userId="S::rayson@lancaster.ac.uk::c8ad3136-e446-4103-94e3-502559aac9cb" providerId="AD" clId="Web-{8B918BAA-F718-3194-ABFC-E6B4794F9B17}"/>
    <pc:docChg chg="">
      <pc:chgData name="Rayson, Paul" userId="S::rayson@lancaster.ac.uk::c8ad3136-e446-4103-94e3-502559aac9cb" providerId="AD" clId="Web-{8B918BAA-F718-3194-ABFC-E6B4794F9B17}" dt="2020-05-18T09:10:25.289" v="5"/>
      <pc:docMkLst>
        <pc:docMk/>
      </pc:docMkLst>
      <pc:sldChg chg="addCm">
        <pc:chgData name="Rayson, Paul" userId="S::rayson@lancaster.ac.uk::c8ad3136-e446-4103-94e3-502559aac9cb" providerId="AD" clId="Web-{8B918BAA-F718-3194-ABFC-E6B4794F9B17}" dt="2020-05-18T09:10:25.289" v="5"/>
        <pc:sldMkLst>
          <pc:docMk/>
          <pc:sldMk cId="0" sldId="267"/>
        </pc:sldMkLst>
      </pc:sldChg>
      <pc:sldChg chg="addCm modCm">
        <pc:chgData name="Rayson, Paul" userId="S::rayson@lancaster.ac.uk::c8ad3136-e446-4103-94e3-502559aac9cb" providerId="AD" clId="Web-{8B918BAA-F718-3194-ABFC-E6B4794F9B17}" dt="2020-05-18T09:06:48.068" v="4"/>
        <pc:sldMkLst>
          <pc:docMk/>
          <pc:sldMk cId="2842317742" sldId="276"/>
        </pc:sldMkLst>
      </pc:sldChg>
      <pc:sldChg chg="addCm">
        <pc:chgData name="Rayson, Paul" userId="S::rayson@lancaster.ac.uk::c8ad3136-e446-4103-94e3-502559aac9cb" providerId="AD" clId="Web-{8B918BAA-F718-3194-ABFC-E6B4794F9B17}" dt="2020-05-18T08:58:16.784" v="2"/>
        <pc:sldMkLst>
          <pc:docMk/>
          <pc:sldMk cId="725205030" sldId="277"/>
        </pc:sldMkLst>
      </pc:sldChg>
      <pc:sldChg chg="addCm">
        <pc:chgData name="Rayson, Paul" userId="S::rayson@lancaster.ac.uk::c8ad3136-e446-4103-94e3-502559aac9cb" providerId="AD" clId="Web-{8B918BAA-F718-3194-ABFC-E6B4794F9B17}" dt="2020-05-18T08:56:22.189" v="1"/>
        <pc:sldMkLst>
          <pc:docMk/>
          <pc:sldMk cId="3260526113" sldId="278"/>
        </pc:sldMkLst>
      </pc:sldChg>
      <pc:sldChg chg="addCm">
        <pc:chgData name="Rayson, Paul" userId="S::rayson@lancaster.ac.uk::c8ad3136-e446-4103-94e3-502559aac9cb" providerId="AD" clId="Web-{8B918BAA-F718-3194-ABFC-E6B4794F9B17}" dt="2020-05-18T09:00:56.425" v="3"/>
        <pc:sldMkLst>
          <pc:docMk/>
          <pc:sldMk cId="1703631555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pPr/>
              <a:t>10/06/2021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200" kern="1200" dirty="0">
                <a:solidFill>
                  <a:srgbClr val="731F43"/>
                </a:solidFill>
                <a:latin typeface="Lucida Grande" pitchFamily="80" charset="0"/>
                <a:ea typeface="ＭＳ Ｐゴシック" charset="-128"/>
                <a:cs typeface="+mn-cs"/>
              </a:rPr>
              <a:t>Good morning, I hope you’re both fairing well…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2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Primary objectives are…</a:t>
            </a:r>
          </a:p>
          <a:p>
            <a:endParaRPr lang="en-GB" dirty="0"/>
          </a:p>
          <a:p>
            <a:r>
              <a:rPr lang="en-GB" dirty="0"/>
              <a:t>Secondary of measuring *actual* performance with profiling and benchmarking tools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37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Computing and programming required everywhere, always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Increasingly 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Writing good and understandable always a battle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Brace style, indents, well documented (albeit still argued), physical structure talked about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Meta-layer above, of how we use the tools available in languages, talked about 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Seeing particular examples in LUSI codebase (sparked the thought)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Research showed very little published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60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400" dirty="0"/>
              <a:t>Survey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400" dirty="0"/>
              <a:t>What constructs are they aware of, do they use them, if so where -&gt; </a:t>
            </a:r>
            <a:r>
              <a:rPr lang="en-GB" sz="1400" i="1" dirty="0"/>
              <a:t>why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GB" sz="1400" i="0" dirty="0"/>
              <a:t>Simplicity? Clarity? House style? Quicker?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400" i="0" dirty="0"/>
              <a:t>Free form text at end</a:t>
            </a:r>
          </a:p>
          <a:p>
            <a:pPr marL="400050" lvl="0" indent="-400050">
              <a:buFont typeface="+mj-lt"/>
              <a:buAutoNum type="arabicPeriod"/>
            </a:pPr>
            <a:r>
              <a:rPr lang="en-GB" sz="1400" i="0" dirty="0"/>
              <a:t>Static analysis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400" i="0" dirty="0"/>
              <a:t>SonarQube &amp; </a:t>
            </a:r>
            <a:r>
              <a:rPr lang="en-GB" sz="1400" i="0" dirty="0" err="1"/>
              <a:t>sempgrep</a:t>
            </a:r>
            <a:endParaRPr lang="en-GB" sz="1400" i="0" dirty="0"/>
          </a:p>
          <a:p>
            <a:pPr marL="857250" lvl="1" indent="-400050">
              <a:buFont typeface="+mj-lt"/>
              <a:buAutoNum type="romanLcPeriod"/>
            </a:pPr>
            <a:r>
              <a:rPr lang="en-GB" sz="1400" i="0" dirty="0"/>
              <a:t>Take form active open source code repos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400" i="0" dirty="0"/>
              <a:t>Control files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400" i="0" dirty="0"/>
              <a:t>Programmatic tools, patterns matching, seen in CI/CD toolchains</a:t>
            </a:r>
          </a:p>
          <a:p>
            <a:pPr marL="400050" lvl="0" indent="-400050">
              <a:buFont typeface="+mj-lt"/>
              <a:buAutoNum type="arabicPeriod"/>
            </a:pPr>
            <a:r>
              <a:rPr lang="en-GB" sz="1400" i="0" dirty="0"/>
              <a:t>Git commits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400" i="0" dirty="0"/>
              <a:t>Use keywords for each construct to search ALL commit messages, investigate all returned</a:t>
            </a:r>
          </a:p>
          <a:p>
            <a:pPr marL="400050" lvl="0" indent="-400050">
              <a:buFont typeface="+mj-lt"/>
              <a:buAutoNum type="arabicPeriod"/>
            </a:pPr>
            <a:r>
              <a:rPr lang="en-GB" sz="1400" i="0" dirty="0"/>
              <a:t>IL Comp.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sz="1400" i="0" dirty="0"/>
              <a:t>Comparing with/without, and (less so) C# vs. Java</a:t>
            </a:r>
          </a:p>
          <a:p>
            <a:pPr marL="457200" lvl="1" indent="0">
              <a:buFont typeface="+mj-lt"/>
              <a:buNone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7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Free-form text -&gt; personal pref.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Style picked up in early programming days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91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Dotnet </a:t>
            </a:r>
            <a:r>
              <a:rPr lang="en-GB" dirty="0" err="1"/>
              <a:t>Winforms</a:t>
            </a:r>
            <a:r>
              <a:rPr lang="en-GB" dirty="0"/>
              <a:t>, Java </a:t>
            </a:r>
            <a:r>
              <a:rPr lang="en-GB" dirty="0" err="1"/>
              <a:t>Checkstyle</a:t>
            </a:r>
            <a:r>
              <a:rPr lang="en-GB" dirty="0"/>
              <a:t>, Signal Server, Node package manager command line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36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80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7596"/>
            <a:ext cx="8208912" cy="757907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8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031690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67544" y="1167597"/>
            <a:ext cx="8208912" cy="540058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8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1707654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383508"/>
            <a:ext cx="8425184" cy="356473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383508"/>
            <a:ext cx="8425184" cy="356473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383508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34022" y="27451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383508"/>
            <a:ext cx="5976912" cy="356473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383508"/>
            <a:ext cx="5976912" cy="3564731"/>
          </a:xfrm>
          <a:prstGeom prst="rect">
            <a:avLst/>
          </a:prstGeom>
        </p:spPr>
        <p:txBody>
          <a:bodyPr vert="horz"/>
          <a:lstStyle>
            <a:lvl1pPr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514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9" y="0"/>
            <a:ext cx="9115284" cy="514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commons.wikimedia.org/wiki/File:Monitor_(medical).jp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hyperlink" Target="https://creativecommons.org/licenses/by/2.0/deed.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hyperlink" Target="https://commons.wikimedia.org/wiki/File:Philippine-stock-market-board.jpg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www.tesla.com/sites/default/files/images/design_yours/home-modal-models.png?20160720" TargetMode="External"/><Relationship Id="rId4" Type="http://schemas.microsoft.com/office/2007/relationships/hdphoto" Target="../media/hdphoto1.wdp"/><Relationship Id="rId9" Type="http://schemas.openxmlformats.org/officeDocument/2006/relationships/hyperlink" Target="https://support.apple.com/library/APPLE/APPLECARE_ALLGEOS/SP770/iphonex.png" TargetMode="External"/><Relationship Id="rId14" Type="http://schemas.openxmlformats.org/officeDocument/2006/relationships/hyperlink" Target="https://www.gnu.org/licenses/fdl-1.3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emgrep.dev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www.sonarqube.org/assets/logo-31ad3115b1b4b120f3d1efd63e6b13ac9f1f89437f0cf6881cc4d8b5603a52b4.sv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qualtrics.com/m/qualtrics-xm-long.svg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heckstyle.sourceforge.io/images/header-checkstyle-logo.png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upload.wikimedia.org/wikipedia/commons/a/a3/.NET_Logo.sv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hyperlink" Target="https://signal.org/assets/header/logo-f7ef605fe417d5520d38d546b3b774b4261c75220b9904da4d8b2ffc19a761ff.png" TargetMode="External"/><Relationship Id="rId4" Type="http://schemas.openxmlformats.org/officeDocument/2006/relationships/image" Target="../media/image27.png"/><Relationship Id="rId9" Type="http://schemas.openxmlformats.org/officeDocument/2006/relationships/hyperlink" Target="np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Examining the Use of Advanced Programming Constructs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itchFamily="80" charset="0"/>
              </a:rPr>
              <a:t>11</a:t>
            </a:r>
            <a:r>
              <a:rPr lang="en-US" baseline="30000" dirty="0">
                <a:latin typeface="Calibri" pitchFamily="80" charset="0"/>
              </a:rPr>
              <a:t>th</a:t>
            </a:r>
            <a:r>
              <a:rPr lang="en-US" dirty="0">
                <a:latin typeface="Calibri" pitchFamily="80" charset="0"/>
              </a:rPr>
              <a:t> June 2021</a:t>
            </a:r>
          </a:p>
          <a:p>
            <a:r>
              <a:rPr lang="en-US" dirty="0">
                <a:latin typeface="Calibri" pitchFamily="80" charset="0"/>
              </a:rPr>
              <a:t>Luca Davies – </a:t>
            </a:r>
            <a:r>
              <a:rPr lang="en-US" dirty="0" err="1">
                <a:latin typeface="Calibri" pitchFamily="80" charset="0"/>
              </a:rPr>
              <a:t>M.Sci</a:t>
            </a:r>
            <a:r>
              <a:rPr lang="en-US" dirty="0">
                <a:latin typeface="Calibri" pitchFamily="80" charset="0"/>
              </a:rPr>
              <a:t>. (Hons.) Computer Science (with Industrial Experience)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F7A811-9B29-4C56-BC30-5E3E7CACB6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383508"/>
            <a:ext cx="8613245" cy="3564731"/>
          </a:xfrm>
        </p:spPr>
        <p:txBody>
          <a:bodyPr/>
          <a:lstStyle/>
          <a:p>
            <a:r>
              <a:rPr lang="en-GB" dirty="0"/>
              <a:t>Findings</a:t>
            </a:r>
          </a:p>
          <a:p>
            <a:pPr lvl="1"/>
            <a:r>
              <a:rPr lang="en-GB" dirty="0"/>
              <a:t>Clear patterns in a small group of developers, based on </a:t>
            </a:r>
            <a:r>
              <a:rPr lang="en-GB" i="1" dirty="0"/>
              <a:t>preference </a:t>
            </a:r>
            <a:endParaRPr lang="en-GB" dirty="0"/>
          </a:p>
          <a:p>
            <a:pPr lvl="1"/>
            <a:r>
              <a:rPr lang="en-GB" dirty="0"/>
              <a:t>Strong presence of habitual use of constructs over plain syntax</a:t>
            </a:r>
          </a:p>
          <a:p>
            <a:pPr lvl="1"/>
            <a:r>
              <a:rPr lang="en-GB" dirty="0"/>
              <a:t>None of the constructs are pure syntax substitutions, they function differently</a:t>
            </a:r>
          </a:p>
          <a:p>
            <a:r>
              <a:rPr lang="en-GB" dirty="0"/>
              <a:t>Future Research</a:t>
            </a:r>
          </a:p>
          <a:p>
            <a:pPr lvl="1"/>
            <a:r>
              <a:rPr lang="en-GB" dirty="0"/>
              <a:t>Broader, more diverse surveys</a:t>
            </a:r>
          </a:p>
          <a:p>
            <a:pPr lvl="1"/>
            <a:r>
              <a:rPr lang="en-GB" dirty="0"/>
              <a:t>More production code repositories</a:t>
            </a:r>
          </a:p>
          <a:p>
            <a:pPr lvl="1"/>
            <a:r>
              <a:rPr lang="en-GB"/>
              <a:t>Performance profiling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93CCF-B4E1-4134-80A0-F5226A328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8073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Questions…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ri" pitchFamily="80" charset="0"/>
              </a:rPr>
              <a:t>11</a:t>
            </a:r>
            <a:r>
              <a:rPr lang="en-US" baseline="30000" dirty="0">
                <a:latin typeface="Calibri" pitchFamily="80" charset="0"/>
              </a:rPr>
              <a:t>th</a:t>
            </a:r>
            <a:r>
              <a:rPr lang="en-US" dirty="0">
                <a:latin typeface="Calibri" pitchFamily="80" charset="0"/>
              </a:rPr>
              <a:t> June 2021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80" charset="0"/>
              </a:rPr>
              <a:t>Luca Davies – </a:t>
            </a:r>
            <a:r>
              <a:rPr lang="en-US" dirty="0" err="1">
                <a:latin typeface="Calibri" pitchFamily="80" charset="0"/>
              </a:rPr>
              <a:t>M.Sci</a:t>
            </a:r>
            <a:r>
              <a:rPr lang="en-US" dirty="0">
                <a:latin typeface="Calibri" pitchFamily="80" charset="0"/>
              </a:rPr>
              <a:t>. (Hons.) Computer Science (with Industrial Experience)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6D508-96BF-46A5-B4ED-95299999FA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To understand:</a:t>
            </a:r>
          </a:p>
          <a:p>
            <a:pPr lvl="1"/>
            <a:r>
              <a:rPr lang="en-GB" dirty="0"/>
              <a:t>the usage of seven advanced programming language constructs</a:t>
            </a:r>
          </a:p>
          <a:p>
            <a:pPr lvl="1"/>
            <a:r>
              <a:rPr lang="en-GB" dirty="0"/>
              <a:t>the what and why of developers use of these constructs</a:t>
            </a:r>
          </a:p>
          <a:p>
            <a:pPr lvl="1"/>
            <a:r>
              <a:rPr lang="en-GB" dirty="0"/>
              <a:t>the use in practice, in real codebases</a:t>
            </a:r>
          </a:p>
          <a:p>
            <a:pPr lvl="1"/>
            <a:r>
              <a:rPr lang="en-GB" dirty="0"/>
              <a:t>the effect the constructs have on compiled intermediate languages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90406F-BE2D-4B3E-901D-FE9D39A8F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98041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9170F8B-CDE7-49BD-B953-18DDC8917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2" b="96305" l="4762" r="94958">
                        <a14:foregroundMark x1="30079" y1="17188" x2="45658" y2="15935"/>
                        <a14:foregroundMark x1="11204" y1="18707" x2="29618" y2="17226"/>
                        <a14:foregroundMark x1="45658" y1="15935" x2="80952" y2="15935"/>
                        <a14:foregroundMark x1="43009" y1="8200" x2="57143" y2="5312"/>
                        <a14:foregroundMark x1="71052" y1="10979" x2="80952" y2="15012"/>
                        <a14:foregroundMark x1="57143" y1="5312" x2="61958" y2="7274"/>
                        <a14:foregroundMark x1="8964" y1="18476" x2="10644" y2="71824"/>
                        <a14:foregroundMark x1="10644" y1="71824" x2="31373" y2="93533"/>
                        <a14:foregroundMark x1="31373" y1="93533" x2="63585" y2="90762"/>
                        <a14:foregroundMark x1="63585" y1="90762" x2="90196" y2="74827"/>
                        <a14:foregroundMark x1="90196" y1="74827" x2="90756" y2="70208"/>
                        <a14:foregroundMark x1="21289" y1="76905" x2="21289" y2="76905"/>
                        <a14:foregroundMark x1="54342" y1="73441" x2="54342" y2="73441"/>
                        <a14:foregroundMark x1="55742" y1="76905" x2="55742" y2="76905"/>
                        <a14:foregroundMark x1="92437" y1="54042" x2="92437" y2="54042"/>
                        <a14:foregroundMark x1="83193" y1="20092" x2="83193" y2="20092"/>
                        <a14:foregroundMark x1="87115" y1="18707" x2="87115" y2="18707"/>
                        <a14:foregroundMark x1="90756" y1="20554" x2="90756" y2="20554"/>
                        <a14:foregroundMark x1="85714" y1="18014" x2="93277" y2="44342"/>
                        <a14:foregroundMark x1="93277" y1="44342" x2="92717" y2="56582"/>
                        <a14:foregroundMark x1="91877" y1="43880" x2="94958" y2="21709"/>
                        <a14:foregroundMark x1="91877" y1="19169" x2="91877" y2="19169"/>
                        <a14:foregroundMark x1="89356" y1="17090" x2="89356" y2="17090"/>
                        <a14:foregroundMark x1="31653" y1="6467" x2="31653" y2="6467"/>
                        <a14:foregroundMark x1="36695" y1="6467" x2="27451" y2="6928"/>
                        <a14:foregroundMark x1="34174" y1="76443" x2="67507" y2="75982"/>
                        <a14:foregroundMark x1="67507" y1="75982" x2="68067" y2="75982"/>
                        <a14:foregroundMark x1="17367" y1="88453" x2="17367" y2="88453"/>
                        <a14:foregroundMark x1="14286" y1="93533" x2="88796" y2="91455"/>
                        <a14:foregroundMark x1="90196" y1="88915" x2="87115" y2="80831"/>
                        <a14:foregroundMark x1="74230" y1="73903" x2="45098" y2="73903"/>
                        <a14:foregroundMark x1="13165" y1="84988" x2="12045" y2="77829"/>
                        <a14:foregroundMark x1="8403" y1="78291" x2="8403" y2="78291"/>
                        <a14:foregroundMark x1="5322" y1="78984" x2="5322" y2="78984"/>
                        <a14:foregroundMark x1="6443" y1="16628" x2="6443" y2="16628"/>
                        <a14:foregroundMark x1="15686" y1="15012" x2="15686" y2="15012"/>
                        <a14:foregroundMark x1="10084" y1="15473" x2="10084" y2="15473"/>
                        <a14:foregroundMark x1="69748" y1="6467" x2="69748" y2="6467"/>
                        <a14:foregroundMark x1="77871" y1="11085" x2="77871" y2="11085"/>
                        <a14:foregroundMark x1="23810" y1="6467" x2="23810" y2="6467"/>
                        <a14:foregroundMark x1="87115" y1="15935" x2="87115" y2="15935"/>
                        <a14:foregroundMark x1="91877" y1="16628" x2="91877" y2="16628"/>
                        <a14:foregroundMark x1="86555" y1="16628" x2="94398" y2="43187"/>
                        <a14:foregroundMark x1="94398" y1="43187" x2="91877" y2="76905"/>
                        <a14:foregroundMark x1="95518" y1="57737" x2="93838" y2="29330"/>
                        <a14:foregroundMark x1="9524" y1="93533" x2="43137" y2="93995"/>
                        <a14:foregroundMark x1="43137" y1="93995" x2="74230" y2="90993"/>
                        <a14:foregroundMark x1="76471" y1="93995" x2="76471" y2="93995"/>
                        <a14:foregroundMark x1="89356" y1="92610" x2="89356" y2="92610"/>
                        <a14:foregroundMark x1="92437" y1="92148" x2="92437" y2="92148"/>
                        <a14:foregroundMark x1="23810" y1="6005" x2="23529" y2="10855"/>
                        <a14:foregroundMark x1="15406" y1="75982" x2="26331" y2="75520"/>
                        <a14:foregroundMark x1="20448" y1="72286" x2="30252" y2="73441"/>
                        <a14:foregroundMark x1="82913" y1="96305" x2="82913" y2="96305"/>
                        <a14:foregroundMark x1="67507" y1="81062" x2="36134" y2="81524"/>
                        <a14:foregroundMark x1="15126" y1="15935" x2="51541" y2="17783"/>
                        <a14:foregroundMark x1="81232" y1="21247" x2="24930" y2="21016"/>
                        <a14:foregroundMark x1="28011" y1="16166" x2="70588" y2="16628"/>
                        <a14:foregroundMark x1="26331" y1="16166" x2="43697" y2="15935"/>
                        <a14:foregroundMark x1="32213" y1="15935" x2="32213" y2="15935"/>
                        <a14:foregroundMark x1="85434" y1="72517" x2="84034" y2="75982"/>
                        <a14:foregroundMark x1="76190" y1="56120" x2="73109" y2="55196"/>
                        <a14:backgroundMark x1="31092" y1="12009" x2="64146" y2="10393"/>
                        <a14:backgroundMark x1="64146" y1="10393" x2="67507" y2="10393"/>
                        <a14:backgroundMark x1="68627" y1="12933" x2="68627" y2="12933"/>
                        <a14:backgroundMark x1="29692" y1="11085" x2="29692" y2="11085"/>
                        <a14:backgroundMark x1="28571" y1="12471" x2="61064" y2="12009"/>
                        <a14:backgroundMark x1="61064" y1="12009" x2="68627" y2="12471"/>
                        <a14:backgroundMark x1="26891" y1="12933" x2="26891" y2="12933"/>
                        <a14:backgroundMark x1="28571" y1="10393" x2="28571" y2="10393"/>
                        <a14:backgroundMark x1="71148" y1="10393" x2="71148" y2="10393"/>
                        <a14:backgroundMark x1="68067" y1="10855" x2="71148" y2="10855"/>
                        <a14:backgroundMark x1="28011" y1="12471" x2="28571" y2="11085"/>
                        <a14:backgroundMark x1="28571" y1="11547" x2="28885" y2="13225"/>
                        <a14:backgroundMark x1="28852" y1="10855" x2="28852" y2="10855"/>
                        <a14:backgroundMark x1="28217" y1="13192" x2="28291" y2="12702"/>
                        <a14:backgroundMark x1="28571" y1="10855" x2="28541" y2="1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0385"/>
            <a:ext cx="1481928" cy="17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5CFED6-B744-4834-8C92-807192726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9189" y="2227601"/>
            <a:ext cx="2979193" cy="24411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39086C-7417-47F7-8CFE-708129662D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104" y="1324876"/>
            <a:ext cx="3483250" cy="28310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So much is computer controlled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Getting it </a:t>
            </a:r>
            <a:r>
              <a:rPr lang="en-GB" sz="1800" i="1" dirty="0"/>
              <a:t>right </a:t>
            </a:r>
            <a:r>
              <a:rPr lang="en-GB" sz="1800" dirty="0"/>
              <a:t>is increasingly important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Good style and structure keeps code simple and easy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Plenty of guidance for structure, much less for using language features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B2927C-D66C-4E18-81E5-659C916E1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Why?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5E6711C-AC01-4987-83B7-1E48F29F2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34" y="2794681"/>
            <a:ext cx="2183904" cy="163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825A2DB-9C47-4045-817A-4C0CB0606D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96" y="1449304"/>
            <a:ext cx="1841967" cy="1840817"/>
          </a:xfrm>
          <a:prstGeom prst="rect">
            <a:avLst/>
          </a:prstGeom>
        </p:spPr>
      </p:pic>
      <p:pic>
        <p:nvPicPr>
          <p:cNvPr id="7" name="Picture 6" descr="A picture containing car, white, transport, roof&#10;&#10;Description automatically generated">
            <a:extLst>
              <a:ext uri="{FF2B5EF4-FFF2-40B4-BE49-F238E27FC236}">
                <a16:creationId xmlns:a16="http://schemas.microsoft.com/office/drawing/2014/main" id="{669EE285-E73B-43EA-888B-04BE0BDF42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6" y="3871239"/>
            <a:ext cx="2402356" cy="112274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E6CD7FE-DA14-41B3-9ABC-9EDB8A362E26}"/>
              </a:ext>
            </a:extLst>
          </p:cNvPr>
          <p:cNvSpPr txBox="1">
            <a:spLocks/>
          </p:cNvSpPr>
          <p:nvPr/>
        </p:nvSpPr>
        <p:spPr>
          <a:xfrm>
            <a:off x="-21703" y="-11658"/>
            <a:ext cx="3945632" cy="5790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" dirty="0">
                <a:solidFill>
                  <a:srgbClr val="666666"/>
                </a:solidFill>
                <a:hlinkClick r:id="rId9"/>
              </a:rPr>
              <a:t>iPhone X </a:t>
            </a:r>
            <a:r>
              <a:rPr lang="en-GB" sz="600" dirty="0">
                <a:solidFill>
                  <a:srgbClr val="666666"/>
                </a:solidFill>
              </a:rPr>
              <a:t>from Apple Inc.</a:t>
            </a:r>
          </a:p>
          <a:p>
            <a:pPr marL="0" indent="0">
              <a:buNone/>
            </a:pPr>
            <a:r>
              <a:rPr lang="en-GB" sz="600" dirty="0">
                <a:solidFill>
                  <a:srgbClr val="666666"/>
                </a:solidFill>
                <a:hlinkClick r:id="rId10"/>
              </a:rPr>
              <a:t>Tesla Model S </a:t>
            </a:r>
            <a:r>
              <a:rPr lang="en-GB" sz="600" dirty="0">
                <a:solidFill>
                  <a:srgbClr val="666666"/>
                </a:solidFill>
              </a:rPr>
              <a:t>from Tesla Inc.</a:t>
            </a:r>
            <a:endParaRPr lang="en-GB" sz="600" dirty="0"/>
          </a:p>
          <a:p>
            <a:pPr marL="0" indent="0">
              <a:buNone/>
            </a:pPr>
            <a:r>
              <a:rPr lang="en-GB" sz="600" dirty="0" err="1">
                <a:solidFill>
                  <a:srgbClr val="666666"/>
                </a:solidFill>
                <a:hlinkClick r:id="rId11"/>
              </a:rPr>
              <a:t>Saminoo</a:t>
            </a:r>
            <a:r>
              <a:rPr lang="en-GB" sz="600" dirty="0">
                <a:solidFill>
                  <a:srgbClr val="666666"/>
                </a:solidFill>
                <a:hlinkClick r:id="rId11"/>
              </a:rPr>
              <a:t> Data Base Marketing Board </a:t>
            </a:r>
            <a:r>
              <a:rPr lang="en-GB" sz="600" dirty="0">
                <a:solidFill>
                  <a:srgbClr val="666666"/>
                </a:solidFill>
              </a:rPr>
              <a:t>by </a:t>
            </a:r>
            <a:r>
              <a:rPr lang="en-GB" sz="600" dirty="0" err="1">
                <a:solidFill>
                  <a:srgbClr val="666666"/>
                </a:solidFill>
              </a:rPr>
              <a:t>Katrina.Tuliao</a:t>
            </a:r>
            <a:r>
              <a:rPr lang="en-GB" sz="600" dirty="0">
                <a:solidFill>
                  <a:srgbClr val="666666"/>
                </a:solidFill>
              </a:rPr>
              <a:t>, </a:t>
            </a:r>
            <a:r>
              <a:rPr lang="en-GB" sz="600" dirty="0">
                <a:solidFill>
                  <a:srgbClr val="666666"/>
                </a:solidFill>
                <a:hlinkClick r:id="rId12"/>
              </a:rPr>
              <a:t>Creative Commons Attribution 2.0 Generic</a:t>
            </a:r>
            <a:r>
              <a:rPr lang="en-GB" sz="600" dirty="0">
                <a:solidFill>
                  <a:srgbClr val="666666"/>
                </a:solidFill>
              </a:rPr>
              <a:t> licence</a:t>
            </a:r>
          </a:p>
          <a:p>
            <a:pPr marL="0" indent="0">
              <a:buNone/>
            </a:pPr>
            <a:r>
              <a:rPr lang="en-GB" sz="600" dirty="0">
                <a:solidFill>
                  <a:srgbClr val="666666"/>
                </a:solidFill>
                <a:hlinkClick r:id="rId13"/>
              </a:rPr>
              <a:t>medical monitor Agilent M3046A</a:t>
            </a:r>
            <a:r>
              <a:rPr lang="en-GB" sz="600" dirty="0">
                <a:solidFill>
                  <a:srgbClr val="666666"/>
                </a:solidFill>
              </a:rPr>
              <a:t> by </a:t>
            </a:r>
            <a:r>
              <a:rPr lang="en-GB" sz="600" dirty="0" err="1">
                <a:solidFill>
                  <a:srgbClr val="666666"/>
                </a:solidFill>
              </a:rPr>
              <a:t>Pflegewiki</a:t>
            </a:r>
            <a:r>
              <a:rPr lang="en-GB" sz="600" dirty="0">
                <a:solidFill>
                  <a:srgbClr val="666666"/>
                </a:solidFill>
              </a:rPr>
              <a:t>-User </a:t>
            </a:r>
            <a:r>
              <a:rPr lang="en-GB" sz="600" dirty="0" err="1">
                <a:solidFill>
                  <a:srgbClr val="666666"/>
                </a:solidFill>
              </a:rPr>
              <a:t>Würfel</a:t>
            </a:r>
            <a:r>
              <a:rPr lang="en-GB" sz="600" dirty="0">
                <a:solidFill>
                  <a:srgbClr val="666666"/>
                </a:solidFill>
              </a:rPr>
              <a:t>, </a:t>
            </a:r>
            <a:r>
              <a:rPr lang="en-GB" sz="600" dirty="0">
                <a:solidFill>
                  <a:srgbClr val="666666"/>
                </a:solidFill>
                <a:hlinkClick r:id="rId14"/>
              </a:rPr>
              <a:t>GFDL</a:t>
            </a:r>
            <a:endParaRPr lang="en-GB" sz="6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9C1070-8808-4E40-BD78-E041DCF5D7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use of syntax structures that allow simplification of code…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Ternary/in-line if-statements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Null-coalesce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Null-conditional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Lambda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Foreach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Unary Increment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 Compound assignment operators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E49B9-E511-4665-A6D6-8D80C7B89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What?</a:t>
            </a:r>
            <a:br>
              <a:rPr lang="en-GB" dirty="0"/>
            </a:br>
            <a:r>
              <a:rPr lang="en-GB" dirty="0"/>
              <a:t>Advanced Programming Languages Constructs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C81AE-BD24-49E5-BB95-3C9359C9F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491" y="2164936"/>
            <a:ext cx="1095528" cy="285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7D96F4-28CB-4BFC-B145-1CFDD89A2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49"/>
          <a:stretch/>
        </p:blipFill>
        <p:spPr>
          <a:xfrm>
            <a:off x="4554480" y="2519427"/>
            <a:ext cx="733527" cy="285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04F56A-4D7C-4657-B1E3-230F4342A0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8" t="12803" r="-728" b="-2942"/>
          <a:stretch/>
        </p:blipFill>
        <p:spPr>
          <a:xfrm>
            <a:off x="4554480" y="2873919"/>
            <a:ext cx="609685" cy="291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760D6D-C3C2-47B8-BA40-D463D2B2F8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090" t="6218" r="1090" b="6218"/>
          <a:stretch/>
        </p:blipFill>
        <p:spPr>
          <a:xfrm>
            <a:off x="5267729" y="2873919"/>
            <a:ext cx="752580" cy="291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357A14-7B4D-4281-B9DB-41010D24F5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631" t="13908" r="631" b="5443"/>
          <a:stretch/>
        </p:blipFill>
        <p:spPr>
          <a:xfrm>
            <a:off x="4538965" y="3228410"/>
            <a:ext cx="1457528" cy="291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D582C0-BBCE-45F7-9701-9D85389BA0A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609" b="6252"/>
          <a:stretch/>
        </p:blipFill>
        <p:spPr>
          <a:xfrm>
            <a:off x="4538965" y="3582901"/>
            <a:ext cx="2410161" cy="291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8DE0AD-D0CF-4FEB-8419-D707B1D856F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951" t="14247" r="2855" b="16100"/>
          <a:stretch/>
        </p:blipFill>
        <p:spPr>
          <a:xfrm>
            <a:off x="7092280" y="3582901"/>
            <a:ext cx="1944216" cy="291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4CED89-0CE3-4295-BA38-1D6A02B04CA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3" t="-1287" r="-133" b="5513"/>
          <a:stretch/>
        </p:blipFill>
        <p:spPr>
          <a:xfrm>
            <a:off x="4538965" y="3982758"/>
            <a:ext cx="533474" cy="291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41B8A0-E1AE-4ACE-865F-467EB14797A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07" t="10863" r="14433" b="8475"/>
          <a:stretch/>
        </p:blipFill>
        <p:spPr>
          <a:xfrm>
            <a:off x="5145494" y="3987549"/>
            <a:ext cx="533474" cy="291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150AAF-F026-49AE-9307-E28650B86E1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4227"/>
          <a:stretch/>
        </p:blipFill>
        <p:spPr>
          <a:xfrm>
            <a:off x="4534649" y="4369102"/>
            <a:ext cx="847843" cy="2919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DB7B8B-339F-4261-BA83-65502F366A3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78" t="10989" r="-278" b="7347"/>
          <a:stretch/>
        </p:blipFill>
        <p:spPr>
          <a:xfrm>
            <a:off x="5462384" y="4373216"/>
            <a:ext cx="876422" cy="2878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B351B2-B452-4858-A093-A1D0DACB93B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4868"/>
          <a:stretch/>
        </p:blipFill>
        <p:spPr>
          <a:xfrm>
            <a:off x="6418699" y="4369102"/>
            <a:ext cx="847843" cy="2919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42F2AD-28E8-4252-9904-69CF036D4F4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6864" b="18387"/>
          <a:stretch/>
        </p:blipFill>
        <p:spPr>
          <a:xfrm>
            <a:off x="7346435" y="4359592"/>
            <a:ext cx="866896" cy="29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0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A6A86-82E8-42EC-B5E9-1C2AA9856F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Survey</a:t>
            </a:r>
          </a:p>
          <a:p>
            <a:pPr marL="1257300" lvl="1" indent="-514350">
              <a:buFont typeface="+mj-lt"/>
              <a:buAutoNum type="romanLcPeriod"/>
            </a:pPr>
            <a:r>
              <a:rPr lang="en-GB" dirty="0"/>
              <a:t>Gather quantitative and qualitative data</a:t>
            </a:r>
          </a:p>
          <a:p>
            <a:pPr marL="1257300" lvl="1" indent="-514350">
              <a:buFont typeface="+mj-lt"/>
              <a:buAutoNum type="romanLcPeriod"/>
            </a:pPr>
            <a:r>
              <a:rPr lang="en-GB" dirty="0"/>
              <a:t>The what/where/when-type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Static Code Analysis</a:t>
            </a:r>
          </a:p>
          <a:p>
            <a:pPr marL="1200150" lvl="1" indent="-457200">
              <a:buFont typeface="+mj-lt"/>
              <a:buAutoNum type="romanLcPeriod"/>
            </a:pPr>
            <a:r>
              <a:rPr lang="en-GB" dirty="0"/>
              <a:t>SonarQube &amp; </a:t>
            </a:r>
            <a:r>
              <a:rPr lang="en-GB" dirty="0" err="1"/>
              <a:t>Semgrep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Git Commit Analysis</a:t>
            </a:r>
          </a:p>
          <a:p>
            <a:pPr marL="1257300" lvl="1" indent="-514350">
              <a:buFont typeface="+mj-lt"/>
              <a:buAutoNum type="romanLcPeriod"/>
            </a:pPr>
            <a:r>
              <a:rPr lang="en-GB" dirty="0"/>
              <a:t>Regex to find interesting commits, classifying changes per construct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Intermediate Language Comparison</a:t>
            </a:r>
          </a:p>
          <a:p>
            <a:pPr marL="1257300" lvl="1" indent="-514350">
              <a:buFont typeface="+mj-lt"/>
              <a:buAutoNum type="romanLcPeriod"/>
            </a:pPr>
            <a:r>
              <a:rPr lang="en-GB" dirty="0"/>
              <a:t>C# to CIL and Java to Bytecode, with and without constructs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9BDD61-A9AB-4405-9DC8-50D3255B9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Methods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68C22B-2D5D-4B76-B3A9-B793801B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530" y="1799719"/>
            <a:ext cx="1613870" cy="510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18617F-0385-4F84-97F2-5ECC10FD54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4" r="10319" b="19831"/>
          <a:stretch/>
        </p:blipFill>
        <p:spPr>
          <a:xfrm>
            <a:off x="6069321" y="1372543"/>
            <a:ext cx="1296144" cy="427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43580-CB30-4C29-B01C-3F9613FA3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136" y="2529840"/>
            <a:ext cx="1276528" cy="29531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7FE2754-02C7-451E-9190-71D170DFD64A}"/>
              </a:ext>
            </a:extLst>
          </p:cNvPr>
          <p:cNvSpPr txBox="1">
            <a:spLocks/>
          </p:cNvSpPr>
          <p:nvPr/>
        </p:nvSpPr>
        <p:spPr>
          <a:xfrm>
            <a:off x="8146586" y="843558"/>
            <a:ext cx="997413" cy="283010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See Sec. 3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C1F0DE8-EE86-435D-94CF-F18B5E2EACF6}"/>
              </a:ext>
            </a:extLst>
          </p:cNvPr>
          <p:cNvSpPr txBox="1">
            <a:spLocks/>
          </p:cNvSpPr>
          <p:nvPr/>
        </p:nvSpPr>
        <p:spPr>
          <a:xfrm>
            <a:off x="-21703" y="-11658"/>
            <a:ext cx="3945632" cy="5790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" dirty="0">
                <a:solidFill>
                  <a:srgbClr val="666666"/>
                </a:solidFill>
                <a:hlinkClick r:id="rId6"/>
              </a:rPr>
              <a:t>Qualtrics</a:t>
            </a:r>
            <a:r>
              <a:rPr lang="en-GB" sz="600" dirty="0">
                <a:solidFill>
                  <a:srgbClr val="666666"/>
                </a:solidFill>
              </a:rPr>
              <a:t> logo from Qualtrics</a:t>
            </a:r>
          </a:p>
          <a:p>
            <a:pPr marL="0" indent="0">
              <a:buNone/>
            </a:pPr>
            <a:r>
              <a:rPr lang="en-GB" sz="600" dirty="0">
                <a:solidFill>
                  <a:srgbClr val="666666"/>
                </a:solidFill>
                <a:hlinkClick r:id="rId7"/>
              </a:rPr>
              <a:t>SonarQube</a:t>
            </a:r>
            <a:r>
              <a:rPr lang="en-GB" sz="600" dirty="0">
                <a:solidFill>
                  <a:srgbClr val="666666"/>
                </a:solidFill>
              </a:rPr>
              <a:t> logo from SonarQube</a:t>
            </a:r>
          </a:p>
          <a:p>
            <a:pPr marL="0" indent="0">
              <a:buNone/>
            </a:pPr>
            <a:r>
              <a:rPr lang="en-GB" sz="600" dirty="0" err="1">
                <a:solidFill>
                  <a:srgbClr val="666666"/>
                </a:solidFill>
                <a:hlinkClick r:id="rId8"/>
              </a:rPr>
              <a:t>Semgrep</a:t>
            </a:r>
            <a:r>
              <a:rPr lang="en-GB" sz="600" dirty="0">
                <a:solidFill>
                  <a:srgbClr val="666666"/>
                </a:solidFill>
              </a:rPr>
              <a:t> logo from Return To Corporation</a:t>
            </a:r>
          </a:p>
        </p:txBody>
      </p:sp>
    </p:spTree>
    <p:extLst>
      <p:ext uri="{BB962C8B-B14F-4D97-AF65-F5344CB8AC3E}">
        <p14:creationId xmlns:p14="http://schemas.microsoft.com/office/powerpoint/2010/main" val="370084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BA18DE-47C8-4749-A1FB-9ADA55CEC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383508"/>
            <a:ext cx="8748712" cy="3564731"/>
          </a:xfrm>
        </p:spPr>
        <p:txBody>
          <a:bodyPr/>
          <a:lstStyle/>
          <a:p>
            <a:r>
              <a:rPr lang="en-GB" sz="1900" dirty="0"/>
              <a:t>Why to or to not use constructs</a:t>
            </a:r>
          </a:p>
          <a:p>
            <a:pPr lvl="1"/>
            <a:r>
              <a:rPr lang="en-GB" sz="1800" dirty="0"/>
              <a:t>Clarity and simplicity</a:t>
            </a:r>
          </a:p>
          <a:p>
            <a:pPr lvl="1"/>
            <a:r>
              <a:rPr lang="en-GB" sz="1800" dirty="0"/>
              <a:t>Personal preference</a:t>
            </a:r>
          </a:p>
          <a:p>
            <a:pPr lvl="1"/>
            <a:r>
              <a:rPr lang="en-GB" sz="1800" i="1" dirty="0"/>
              <a:t>Not</a:t>
            </a:r>
            <a:r>
              <a:rPr lang="en-GB" sz="1800" dirty="0"/>
              <a:t> company style guides</a:t>
            </a:r>
          </a:p>
          <a:p>
            <a:r>
              <a:rPr lang="en-GB" sz="1900" dirty="0"/>
              <a:t>Performance</a:t>
            </a:r>
          </a:p>
          <a:p>
            <a:pPr lvl="1"/>
            <a:r>
              <a:rPr lang="en-GB" sz="1800" dirty="0"/>
              <a:t>Most responses: “Don’t know”</a:t>
            </a:r>
          </a:p>
          <a:p>
            <a:pPr lvl="1"/>
            <a:r>
              <a:rPr lang="en-GB" sz="1800" dirty="0"/>
              <a:t>Foreach: slow, lambdas: fast</a:t>
            </a:r>
          </a:p>
          <a:p>
            <a:r>
              <a:rPr lang="en-GB" sz="1900" dirty="0"/>
              <a:t>Some constructs are always used by some developers (unary, compound operators)</a:t>
            </a:r>
          </a:p>
          <a:p>
            <a:r>
              <a:rPr lang="en-GB" sz="1900" dirty="0"/>
              <a:t>Results from static code analysis were inconclusive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9DFAE-9BE3-443C-9435-0AC679974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Findings:</a:t>
            </a:r>
            <a:br>
              <a:rPr lang="en-GB" dirty="0"/>
            </a:br>
            <a:r>
              <a:rPr lang="en-GB" dirty="0"/>
              <a:t>1 - Influences on Developers</a:t>
            </a:r>
            <a:br>
              <a:rPr lang="en-GB" dirty="0"/>
            </a:b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005D6-F2FA-4DC5-AE71-C02DE8A84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914712"/>
            <a:ext cx="2917933" cy="1804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E45F02-03F1-40D7-BCCA-1EBDA2A7C6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1" t="8242" b="4253"/>
          <a:stretch/>
        </p:blipFill>
        <p:spPr>
          <a:xfrm>
            <a:off x="4780393" y="349014"/>
            <a:ext cx="2811316" cy="1579420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36BDBE9E-EBB6-4070-8061-F20863064CC9}"/>
              </a:ext>
            </a:extLst>
          </p:cNvPr>
          <p:cNvSpPr txBox="1">
            <a:spLocks/>
          </p:cNvSpPr>
          <p:nvPr/>
        </p:nvSpPr>
        <p:spPr>
          <a:xfrm>
            <a:off x="8146586" y="843558"/>
            <a:ext cx="997413" cy="283010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See Sec. 5.1</a:t>
            </a:r>
          </a:p>
        </p:txBody>
      </p:sp>
    </p:spTree>
    <p:extLst>
      <p:ext uri="{BB962C8B-B14F-4D97-AF65-F5344CB8AC3E}">
        <p14:creationId xmlns:p14="http://schemas.microsoft.com/office/powerpoint/2010/main" val="259911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BA18DE-47C8-4749-A1FB-9ADA55CEC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383508"/>
            <a:ext cx="8569200" cy="3564731"/>
          </a:xfrm>
        </p:spPr>
        <p:txBody>
          <a:bodyPr/>
          <a:lstStyle/>
          <a:p>
            <a:r>
              <a:rPr lang="en-GB" sz="1900" dirty="0"/>
              <a:t>Static analysis, inconclusive</a:t>
            </a:r>
          </a:p>
          <a:p>
            <a:r>
              <a:rPr lang="en-GB" sz="1900" dirty="0"/>
              <a:t>Manual commit analysis</a:t>
            </a:r>
          </a:p>
          <a:p>
            <a:pPr lvl="1"/>
            <a:r>
              <a:rPr lang="en-GB" sz="1800" dirty="0"/>
              <a:t>22 relevant commits, 1537 relevant changes</a:t>
            </a:r>
          </a:p>
          <a:p>
            <a:pPr lvl="1"/>
            <a:r>
              <a:rPr lang="en-GB" sz="1800" dirty="0"/>
              <a:t>1433 changes replacing plain syntax with a construct</a:t>
            </a:r>
          </a:p>
          <a:p>
            <a:pPr lvl="1"/>
            <a:r>
              <a:rPr lang="en-GB" sz="1800" dirty="0"/>
              <a:t>27 changes replacing construct with plain syntax</a:t>
            </a:r>
          </a:p>
          <a:p>
            <a:pPr lvl="1"/>
            <a:r>
              <a:rPr lang="en-GB" sz="1800" dirty="0"/>
              <a:t>Most changes from </a:t>
            </a:r>
            <a:r>
              <a:rPr lang="en-GB" sz="1800" dirty="0" err="1"/>
              <a:t>Winforms</a:t>
            </a:r>
            <a:r>
              <a:rPr lang="en-GB" sz="1800" dirty="0"/>
              <a:t> repo, minority from other three repos</a:t>
            </a:r>
          </a:p>
          <a:p>
            <a:pPr lvl="1"/>
            <a:r>
              <a:rPr lang="en-GB" sz="1800" dirty="0"/>
              <a:t>441 </a:t>
            </a:r>
            <a:r>
              <a:rPr lang="en-GB" sz="1800" dirty="0">
                <a:latin typeface="Consolas" panose="020B0609020204030204" pitchFamily="49" charset="0"/>
              </a:rPr>
              <a:t>get {…} </a:t>
            </a:r>
            <a:r>
              <a:rPr lang="en-GB" sz="1800" dirty="0"/>
              <a:t>/ </a:t>
            </a:r>
            <a:r>
              <a:rPr lang="en-GB" sz="1800" dirty="0">
                <a:latin typeface="Consolas" panose="020B0609020204030204" pitchFamily="49" charset="0"/>
              </a:rPr>
              <a:t>set {…} </a:t>
            </a:r>
            <a:r>
              <a:rPr lang="en-GB" sz="1800" dirty="0"/>
              <a:t>blocks to lambda </a:t>
            </a:r>
            <a:r>
              <a:rPr lang="en-GB" sz="1800" i="1" dirty="0"/>
              <a:t>and </a:t>
            </a:r>
            <a:r>
              <a:rPr lang="en-GB" sz="1800" dirty="0"/>
              <a:t>441 if-statement null-checks to null coalesce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9DFAE-9BE3-443C-9435-0AC679974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Findings:</a:t>
            </a:r>
            <a:br>
              <a:rPr lang="en-GB" dirty="0"/>
            </a:br>
            <a:r>
              <a:rPr lang="en-GB" dirty="0"/>
              <a:t>2 – Construct Use in Real Code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FA847B8-61F8-44E6-96AD-6AC4BE485541}"/>
              </a:ext>
            </a:extLst>
          </p:cNvPr>
          <p:cNvSpPr txBox="1">
            <a:spLocks/>
          </p:cNvSpPr>
          <p:nvPr/>
        </p:nvSpPr>
        <p:spPr>
          <a:xfrm>
            <a:off x="8146586" y="843558"/>
            <a:ext cx="997413" cy="283010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See Sec. 5.1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06CB3-2DCF-4DBE-AA20-1F21DD92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142584"/>
            <a:ext cx="840250" cy="8383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B3BB36-F5EC-4958-80EC-D6F18473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96383"/>
            <a:ext cx="1946089" cy="73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CEB5E-0846-4059-B7DA-33A9A5E69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117" y="4272306"/>
            <a:ext cx="1368152" cy="55611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3F52F8-9DBF-4B3C-8845-B2481A77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916" y="4245113"/>
            <a:ext cx="1576153" cy="52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59E98F8-2302-4E9D-BDFE-005C1019F9B5}"/>
              </a:ext>
            </a:extLst>
          </p:cNvPr>
          <p:cNvSpPr txBox="1">
            <a:spLocks/>
          </p:cNvSpPr>
          <p:nvPr/>
        </p:nvSpPr>
        <p:spPr>
          <a:xfrm>
            <a:off x="-21703" y="-11658"/>
            <a:ext cx="3945632" cy="5790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" dirty="0">
                <a:solidFill>
                  <a:srgbClr val="666666"/>
                </a:solidFill>
                <a:hlinkClick r:id="rId7"/>
              </a:rPr>
              <a:t>.NET Framework </a:t>
            </a:r>
            <a:r>
              <a:rPr lang="en-GB" sz="600" dirty="0">
                <a:solidFill>
                  <a:srgbClr val="666666"/>
                </a:solidFill>
              </a:rPr>
              <a:t>logo from Wikipedia</a:t>
            </a:r>
          </a:p>
          <a:p>
            <a:pPr marL="0" indent="0">
              <a:buNone/>
            </a:pPr>
            <a:r>
              <a:rPr lang="en-GB" sz="600" dirty="0" err="1">
                <a:solidFill>
                  <a:srgbClr val="666666"/>
                </a:solidFill>
                <a:hlinkClick r:id="rId8"/>
              </a:rPr>
              <a:t>Checkstyle</a:t>
            </a:r>
            <a:r>
              <a:rPr lang="en-GB" sz="600" dirty="0">
                <a:solidFill>
                  <a:srgbClr val="666666"/>
                </a:solidFill>
              </a:rPr>
              <a:t> logo from checkstyle.sourceforge.io</a:t>
            </a:r>
          </a:p>
          <a:p>
            <a:pPr marL="0" indent="0">
              <a:buNone/>
            </a:pPr>
            <a:r>
              <a:rPr lang="en-GB" sz="600" dirty="0" err="1">
                <a:solidFill>
                  <a:srgbClr val="666666"/>
                </a:solidFill>
                <a:hlinkClick r:id="rId9"/>
              </a:rPr>
              <a:t>npm</a:t>
            </a:r>
            <a:r>
              <a:rPr lang="en-GB" sz="600" dirty="0">
                <a:solidFill>
                  <a:srgbClr val="666666"/>
                </a:solidFill>
              </a:rPr>
              <a:t> logo from Wikipedia</a:t>
            </a:r>
          </a:p>
          <a:p>
            <a:pPr marL="0" indent="0">
              <a:buNone/>
            </a:pPr>
            <a:r>
              <a:rPr lang="en-GB" sz="600" dirty="0">
                <a:solidFill>
                  <a:srgbClr val="666666"/>
                </a:solidFill>
                <a:hlinkClick r:id="rId10"/>
              </a:rPr>
              <a:t>Signal</a:t>
            </a:r>
            <a:r>
              <a:rPr lang="en-GB" sz="600" dirty="0">
                <a:solidFill>
                  <a:srgbClr val="666666"/>
                </a:solidFill>
              </a:rPr>
              <a:t> logo from signal.org</a:t>
            </a:r>
          </a:p>
        </p:txBody>
      </p:sp>
    </p:spTree>
    <p:extLst>
      <p:ext uri="{BB962C8B-B14F-4D97-AF65-F5344CB8AC3E}">
        <p14:creationId xmlns:p14="http://schemas.microsoft.com/office/powerpoint/2010/main" val="289208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BA18DE-47C8-4749-A1FB-9ADA55CEC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383508"/>
            <a:ext cx="8641208" cy="3564731"/>
          </a:xfrm>
        </p:spPr>
        <p:txBody>
          <a:bodyPr/>
          <a:lstStyle/>
          <a:p>
            <a:r>
              <a:rPr lang="en-GB" sz="1800" dirty="0"/>
              <a:t>C#</a:t>
            </a:r>
          </a:p>
          <a:p>
            <a:pPr lvl="1"/>
            <a:r>
              <a:rPr lang="en-GB" sz="1700" dirty="0"/>
              <a:t>Performed more optimisation</a:t>
            </a:r>
          </a:p>
          <a:p>
            <a:pPr lvl="1"/>
            <a:r>
              <a:rPr lang="en-GB" sz="1700" dirty="0"/>
              <a:t>Used stack only for null-coalesce/-conditional</a:t>
            </a:r>
          </a:p>
          <a:p>
            <a:r>
              <a:rPr lang="en-GB" sz="1800" dirty="0"/>
              <a:t>Java</a:t>
            </a:r>
          </a:p>
          <a:p>
            <a:pPr lvl="1"/>
            <a:r>
              <a:rPr lang="en-GB" sz="1700" dirty="0"/>
              <a:t>A lot of one-to-one translation</a:t>
            </a:r>
          </a:p>
          <a:p>
            <a:pPr lvl="1"/>
            <a:r>
              <a:rPr lang="en-GB" sz="1700" dirty="0" err="1">
                <a:latin typeface="Consolas" panose="020B0609020204030204" pitchFamily="49" charset="0"/>
              </a:rPr>
              <a:t>iinc</a:t>
            </a:r>
            <a:r>
              <a:rPr lang="en-GB" sz="1700" dirty="0">
                <a:latin typeface="Consolas" panose="020B0609020204030204" pitchFamily="49" charset="0"/>
              </a:rPr>
              <a:t> </a:t>
            </a:r>
            <a:r>
              <a:rPr lang="en-GB" sz="1700" dirty="0"/>
              <a:t>instruction used for unary increment and compound assignment addition</a:t>
            </a:r>
          </a:p>
          <a:p>
            <a:pPr lvl="1"/>
            <a:endParaRPr lang="en-GB" sz="1700" dirty="0">
              <a:latin typeface="Consolas" panose="020B0609020204030204" pitchFamily="49" charset="0"/>
            </a:endParaRPr>
          </a:p>
          <a:p>
            <a:r>
              <a:rPr lang="en-GB" sz="1800" dirty="0"/>
              <a:t>General</a:t>
            </a:r>
          </a:p>
          <a:p>
            <a:pPr lvl="1"/>
            <a:r>
              <a:rPr lang="en-GB" sz="1700" dirty="0"/>
              <a:t>Lambdas and foreach loops required significant boilerplate to function</a:t>
            </a:r>
          </a:p>
          <a:p>
            <a:pPr lvl="1"/>
            <a:r>
              <a:rPr lang="en-GB" sz="1700" dirty="0"/>
              <a:t>All constructs produced at least</a:t>
            </a:r>
            <a:r>
              <a:rPr lang="en-GB" sz="1700" i="1" dirty="0"/>
              <a:t> slightly </a:t>
            </a:r>
            <a:r>
              <a:rPr lang="en-GB" sz="1700" dirty="0"/>
              <a:t>different code to plain syntax – none are 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9DFAE-9BE3-443C-9435-0AC679974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Findings:</a:t>
            </a:r>
            <a:br>
              <a:rPr lang="en-GB" dirty="0"/>
            </a:br>
            <a:r>
              <a:rPr lang="en-GB" dirty="0"/>
              <a:t>3 – Effects of Constructs on Compiled Code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CDCCB9C-B551-44E5-A184-4CD6E759C8FA}"/>
              </a:ext>
            </a:extLst>
          </p:cNvPr>
          <p:cNvSpPr txBox="1">
            <a:spLocks/>
          </p:cNvSpPr>
          <p:nvPr/>
        </p:nvSpPr>
        <p:spPr>
          <a:xfrm>
            <a:off x="8146586" y="843558"/>
            <a:ext cx="997413" cy="283010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See Sec. 5.1</a:t>
            </a:r>
          </a:p>
        </p:txBody>
      </p:sp>
    </p:spTree>
    <p:extLst>
      <p:ext uri="{BB962C8B-B14F-4D97-AF65-F5344CB8AC3E}">
        <p14:creationId xmlns:p14="http://schemas.microsoft.com/office/powerpoint/2010/main" val="68765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F3CB14-9410-4AD9-A42A-67F924A26F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Lambdas</a:t>
            </a:r>
          </a:p>
          <a:p>
            <a:pPr lvl="1"/>
            <a:r>
              <a:rPr lang="en-GB" dirty="0"/>
              <a:t>Noted both in figures and survey responses to be more complex than given credit for</a:t>
            </a:r>
          </a:p>
          <a:p>
            <a:r>
              <a:rPr lang="en-GB" dirty="0"/>
              <a:t>Survey Generalisability</a:t>
            </a:r>
          </a:p>
          <a:p>
            <a:pPr lvl="1"/>
            <a:r>
              <a:rPr lang="en-GB" dirty="0"/>
              <a:t>Small sample size</a:t>
            </a:r>
          </a:p>
          <a:p>
            <a:pPr lvl="1"/>
            <a:r>
              <a:rPr lang="en-GB" dirty="0"/>
              <a:t>From one organisation</a:t>
            </a:r>
          </a:p>
          <a:p>
            <a:r>
              <a:rPr lang="en-GB" dirty="0"/>
              <a:t>GitHub Repositories</a:t>
            </a:r>
          </a:p>
          <a:p>
            <a:pPr lvl="1"/>
            <a:r>
              <a:rPr lang="en-GB" dirty="0"/>
              <a:t>Most data came from a single commit</a:t>
            </a:r>
          </a:p>
          <a:p>
            <a:pPr lvl="1"/>
            <a:r>
              <a:rPr lang="en-GB" dirty="0"/>
              <a:t>Small number of repos</a:t>
            </a:r>
          </a:p>
          <a:p>
            <a:pPr lvl="1"/>
            <a:r>
              <a:rPr lang="en-GB" dirty="0"/>
              <a:t>Error in </a:t>
            </a:r>
            <a:r>
              <a:rPr lang="en-GB"/>
              <a:t>selection process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B1139C-17CD-4379-8801-1F455D3C5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232FA79-CBA9-4B51-8B96-7AD66089E23E}"/>
              </a:ext>
            </a:extLst>
          </p:cNvPr>
          <p:cNvSpPr txBox="1">
            <a:spLocks/>
          </p:cNvSpPr>
          <p:nvPr/>
        </p:nvSpPr>
        <p:spPr>
          <a:xfrm>
            <a:off x="8146586" y="843558"/>
            <a:ext cx="997413" cy="283010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See Sec. 5.3</a:t>
            </a:r>
          </a:p>
        </p:txBody>
      </p:sp>
    </p:spTree>
    <p:extLst>
      <p:ext uri="{BB962C8B-B14F-4D97-AF65-F5344CB8AC3E}">
        <p14:creationId xmlns:p14="http://schemas.microsoft.com/office/powerpoint/2010/main" val="32609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813</Words>
  <Application>Microsoft Office PowerPoint</Application>
  <PresentationFormat>On-screen Show (16:9)</PresentationFormat>
  <Paragraphs>139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Lucida Grande</vt:lpstr>
      <vt:lpstr>Arial</vt:lpstr>
      <vt:lpstr>Calibri</vt:lpstr>
      <vt:lpstr>Consolas</vt:lpstr>
      <vt:lpstr>Office Theme</vt:lpstr>
      <vt:lpstr>Slide 2: Text Only</vt:lpstr>
      <vt:lpstr>Examining the Use of Advanced Programming Constructs</vt:lpstr>
      <vt:lpstr> Objectives</vt:lpstr>
      <vt:lpstr> Why?</vt:lpstr>
      <vt:lpstr>What? Advanced Programming Languages Constructs</vt:lpstr>
      <vt:lpstr> Methods</vt:lpstr>
      <vt:lpstr>Findings: 1 - Influences on Developers </vt:lpstr>
      <vt:lpstr>Findings: 2 – Construct Use in Real Code</vt:lpstr>
      <vt:lpstr>Findings: 3 – Effects of Constructs on Compiled Code</vt:lpstr>
      <vt:lpstr>Limitations</vt:lpstr>
      <vt:lpstr> Summary</vt:lpstr>
      <vt:lpstr>Questions…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Luca Davies</cp:lastModifiedBy>
  <cp:revision>124</cp:revision>
  <dcterms:created xsi:type="dcterms:W3CDTF">2011-10-31T13:04:17Z</dcterms:created>
  <dcterms:modified xsi:type="dcterms:W3CDTF">2021-06-10T10:38:30Z</dcterms:modified>
</cp:coreProperties>
</file>