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Analisi degli stipendi di dipendenti che lavorano in ambito AI, IT Security e DevOps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f40b8782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f40b8782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f40b8782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f40b8782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US: 68.9%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GB: 6.67%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CA: 3.91%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CH: 0.777% → 29 entries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f40b8782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f40b8782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f40b8782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f40b8782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Ho cercato i lavori più comuni (quindi probabilmente non lavori Elite) ma allo stesso tempo più pagati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f40b8782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f40b8782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f40b8782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f40b8782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f40b8782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f40b8782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0cdc006a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0cdc006a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DATASET CS JOBS SALARY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presentation - Luca Di Bello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99950" y="4668125"/>
            <a:ext cx="615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1 - DevOps dataset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0" y="743600"/>
            <a:ext cx="9083276" cy="3325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4995700" y="344875"/>
            <a:ext cx="768600" cy="5322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99950" y="4668125"/>
            <a:ext cx="641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2 - </a:t>
            </a:r>
            <a:r>
              <a:rPr b="1" lang="en-GB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Precise</a:t>
            </a:r>
            <a:r>
              <a:rPr b="1" lang="en-GB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world </a:t>
            </a:r>
            <a:r>
              <a:rPr b="1" lang="en-GB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r>
              <a:rPr b="1" lang="en-GB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not possible 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13" y="238225"/>
            <a:ext cx="8015174" cy="41988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>
            <a:off x="2049525" y="1615975"/>
            <a:ext cx="1310400" cy="4926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Interesting</a:t>
            </a: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 plots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77875"/>
            <a:ext cx="8991599" cy="35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75" y="128975"/>
            <a:ext cx="8524851" cy="44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949" y="128974"/>
            <a:ext cx="693925" cy="69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/>
          <p:nvPr/>
        </p:nvCxnSpPr>
        <p:spPr>
          <a:xfrm flipH="1">
            <a:off x="4335225" y="700075"/>
            <a:ext cx="755700" cy="10260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63" y="1251588"/>
            <a:ext cx="38481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638" y="1251588"/>
            <a:ext cx="38481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923144" y="3356450"/>
            <a:ext cx="133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+58%</a:t>
            </a:r>
            <a:endParaRPr b="1" sz="3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298250" y="3917950"/>
            <a:ext cx="35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𝚫 ⋍ 45’500 CHF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⋍ 46’400 EUR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97275" y="994825"/>
            <a:ext cx="160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29 rows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798652" y="951825"/>
            <a:ext cx="170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rows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6650"/>
            <a:ext cx="8839200" cy="4436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</a:t>
            </a:r>
            <a:r>
              <a:rPr lang="en-GB"/>
              <a:t>analysis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60950" y="1997900"/>
            <a:ext cx="8222100" cy="21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Is there a link between the employee's level of preparation and the type of company that will hire him/her?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Comparison America vs. Europe (I select European states with wages more others)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