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Raleway" pitchFamily="2" charset="77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6395"/>
  </p:normalViewPr>
  <p:slideViewPr>
    <p:cSldViewPr snapToGrid="0">
      <p:cViewPr varScale="1">
        <p:scale>
          <a:sx n="146" d="100"/>
          <a:sy n="146" d="100"/>
        </p:scale>
        <p:origin x="11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23f82d50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23f82d50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23f82d50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23f82d50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Experience level: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EL: Entry-Level / Junior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MI: Mid-Level / Intermediate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SE: Senior-Level / Expert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EX: Executive-level / Director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Employment type: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PT: Part-Time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FT: Full-Time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CT: Contract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FL: Freelance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 ratio: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0: No remote work (less than 20%)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50: Partially remote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100: Fully remote (more than 80%)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Company size: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S: less than 50 employees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M: 50 to 250 employees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L: more than 250 employees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23f82d50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23f82d50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Salario medio per tipo di lavoro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Salario per stato di residenza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Confronto dello stipendio dello stesso lavoro tra aziende di diversa grandezza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Confronto dello stipendio con experience level differente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23f82d505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23f82d505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dirty="0" err="1"/>
              <a:t>Salario</a:t>
            </a:r>
            <a:r>
              <a:rPr lang="en-GB" dirty="0"/>
              <a:t> medio per </a:t>
            </a:r>
            <a:r>
              <a:rPr lang="en-GB" dirty="0" err="1"/>
              <a:t>tipo</a:t>
            </a:r>
            <a:r>
              <a:rPr lang="en-GB" dirty="0"/>
              <a:t> di </a:t>
            </a:r>
            <a:r>
              <a:rPr lang="en-GB" dirty="0" err="1"/>
              <a:t>lavoro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dirty="0" err="1"/>
              <a:t>Salario</a:t>
            </a:r>
            <a:r>
              <a:rPr lang="en-GB" dirty="0"/>
              <a:t> per </a:t>
            </a:r>
            <a:r>
              <a:rPr lang="en-GB" dirty="0" err="1"/>
              <a:t>stato</a:t>
            </a:r>
            <a:r>
              <a:rPr lang="en-GB" dirty="0"/>
              <a:t> di </a:t>
            </a:r>
            <a:r>
              <a:rPr lang="en-GB" dirty="0" err="1"/>
              <a:t>residenza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dirty="0" err="1"/>
              <a:t>Confronto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stipendio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stesso</a:t>
            </a:r>
            <a:r>
              <a:rPr lang="en-GB" dirty="0"/>
              <a:t> </a:t>
            </a:r>
            <a:r>
              <a:rPr lang="en-GB" dirty="0" err="1"/>
              <a:t>lavoro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</a:t>
            </a:r>
            <a:r>
              <a:rPr lang="en-GB" dirty="0" err="1"/>
              <a:t>aziende</a:t>
            </a:r>
            <a:r>
              <a:rPr lang="en-GB" dirty="0"/>
              <a:t> di </a:t>
            </a:r>
            <a:r>
              <a:rPr lang="en-GB" dirty="0" err="1"/>
              <a:t>diversa</a:t>
            </a:r>
            <a:r>
              <a:rPr lang="en-GB" dirty="0"/>
              <a:t> grandezza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dirty="0" err="1"/>
              <a:t>Confronto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stipendio</a:t>
            </a:r>
            <a:r>
              <a:rPr lang="en-GB" dirty="0"/>
              <a:t> con experience level </a:t>
            </a:r>
            <a:r>
              <a:rPr lang="en-GB" dirty="0" err="1"/>
              <a:t>differente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CS JOBS SALARY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LUCA DI BELLO - DATA SCIENCE -  2022/2023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 DIFFERENT DATASETS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b="1" dirty="0">
                <a:solidFill>
                  <a:schemeClr val="dk1"/>
                </a:solidFill>
              </a:rPr>
              <a:t>IT SECURITY</a:t>
            </a:r>
            <a:r>
              <a:rPr lang="en-GB" dirty="0"/>
              <a:t> JOBS SALARY 	</a:t>
            </a:r>
            <a:r>
              <a:rPr lang="en-GB" sz="1100" dirty="0"/>
              <a:t>(1429 ROWS, 23.10.2022)</a:t>
            </a:r>
            <a:endParaRPr sz="1100"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 dirty="0"/>
              <a:t>https://</a:t>
            </a:r>
            <a:r>
              <a:rPr lang="en-GB" sz="1100" dirty="0" err="1"/>
              <a:t>github.com</a:t>
            </a:r>
            <a:r>
              <a:rPr lang="en-GB" sz="1100" dirty="0"/>
              <a:t>/</a:t>
            </a:r>
            <a:r>
              <a:rPr lang="en-GB" sz="1100" dirty="0" err="1"/>
              <a:t>foorilla</a:t>
            </a:r>
            <a:r>
              <a:rPr lang="en-GB" sz="1100" dirty="0"/>
              <a:t>/infosec-jobs-com-salaries</a:t>
            </a:r>
            <a:endParaRPr sz="1100" dirty="0"/>
          </a:p>
          <a:p>
            <a:pPr marL="9144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 b="1" dirty="0">
                <a:solidFill>
                  <a:schemeClr val="dk1"/>
                </a:solidFill>
              </a:rPr>
              <a:t>AI</a:t>
            </a:r>
            <a:r>
              <a:rPr lang="en-GB" dirty="0"/>
              <a:t> JOBS SALARY 		</a:t>
            </a:r>
            <a:r>
              <a:rPr lang="en-GB" sz="1100" dirty="0"/>
              <a:t>(1103 ROWS, 23.10.2022)</a:t>
            </a:r>
            <a:endParaRPr sz="1100"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 dirty="0"/>
              <a:t>https://</a:t>
            </a:r>
            <a:r>
              <a:rPr lang="en-GB" sz="1100" dirty="0" err="1"/>
              <a:t>github.com</a:t>
            </a:r>
            <a:r>
              <a:rPr lang="en-GB" sz="1100" dirty="0"/>
              <a:t>/</a:t>
            </a:r>
            <a:r>
              <a:rPr lang="en-GB" sz="1100" dirty="0" err="1"/>
              <a:t>foorilla</a:t>
            </a:r>
            <a:r>
              <a:rPr lang="en-GB" sz="1100" dirty="0"/>
              <a:t>/ai-jobs-net-salaries</a:t>
            </a:r>
            <a:endParaRPr sz="1100" dirty="0"/>
          </a:p>
          <a:p>
            <a:pPr marL="9144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 b="1" dirty="0">
                <a:solidFill>
                  <a:schemeClr val="dk1"/>
                </a:solidFill>
              </a:rPr>
              <a:t>DEVOPS</a:t>
            </a:r>
            <a:r>
              <a:rPr lang="en-GB" dirty="0"/>
              <a:t> JOBS SALARY	</a:t>
            </a:r>
            <a:r>
              <a:rPr lang="en-GB" sz="1100" dirty="0"/>
              <a:t>(720 ROWS, 23.10.2022)</a:t>
            </a:r>
            <a:endParaRPr sz="1100"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 dirty="0"/>
              <a:t>https://</a:t>
            </a:r>
            <a:r>
              <a:rPr lang="en-GB" sz="1100" dirty="0" err="1"/>
              <a:t>github.com</a:t>
            </a:r>
            <a:r>
              <a:rPr lang="en-GB" sz="1100" dirty="0"/>
              <a:t>/</a:t>
            </a:r>
            <a:r>
              <a:rPr lang="en-GB" sz="1100" dirty="0" err="1"/>
              <a:t>foorilla</a:t>
            </a:r>
            <a:r>
              <a:rPr lang="en-GB" sz="1100" dirty="0"/>
              <a:t>/</a:t>
            </a:r>
            <a:r>
              <a:rPr lang="en-GB" sz="1100" dirty="0" err="1"/>
              <a:t>devops</a:t>
            </a:r>
            <a:r>
              <a:rPr lang="en-GB" sz="1100" dirty="0"/>
              <a:t>-jobs-net-salaries</a:t>
            </a:r>
            <a:endParaRPr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83625" y="40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structure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392150" y="967775"/>
            <a:ext cx="168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rPr lang="en-GB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11 columns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212075" y="967775"/>
            <a:ext cx="5656500" cy="3883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-"/>
            </a:pPr>
            <a:r>
              <a:rPr lang="en-GB" sz="1900" dirty="0">
                <a:latin typeface="Lato"/>
                <a:ea typeface="Lato"/>
                <a:cs typeface="Lato"/>
                <a:sym typeface="Lato"/>
              </a:rPr>
              <a:t>Work year</a:t>
            </a:r>
            <a:endParaRPr sz="19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-"/>
            </a:pPr>
            <a:r>
              <a:rPr lang="en-GB" sz="1900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Experience level </a:t>
            </a:r>
            <a:r>
              <a:rPr lang="en-GB" sz="1900" dirty="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GB" sz="1300" dirty="0">
                <a:latin typeface="Lato"/>
                <a:ea typeface="Lato"/>
                <a:cs typeface="Lato"/>
                <a:sym typeface="Lato"/>
              </a:rPr>
              <a:t>(EL, MI, SE, EX)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-"/>
            </a:pPr>
            <a:r>
              <a:rPr lang="en-GB" sz="1900" dirty="0">
                <a:latin typeface="Lato"/>
                <a:ea typeface="Lato"/>
                <a:cs typeface="Lato"/>
                <a:sym typeface="Lato"/>
              </a:rPr>
              <a:t>Employment type 	</a:t>
            </a:r>
            <a:r>
              <a:rPr lang="en-GB" sz="1300" dirty="0">
                <a:latin typeface="Lato"/>
                <a:ea typeface="Lato"/>
                <a:cs typeface="Lato"/>
                <a:sym typeface="Lato"/>
              </a:rPr>
              <a:t>(PT, FT, CT, FL)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-"/>
            </a:pPr>
            <a:r>
              <a:rPr lang="en-GB" sz="1900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Job title</a:t>
            </a:r>
            <a:endParaRPr sz="1900" dirty="0"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-"/>
            </a:pPr>
            <a:r>
              <a:rPr lang="en-GB" sz="1900" dirty="0">
                <a:latin typeface="Lato"/>
                <a:ea typeface="Lato"/>
                <a:cs typeface="Lato"/>
                <a:sym typeface="Lato"/>
              </a:rPr>
              <a:t>Salary</a:t>
            </a:r>
            <a:endParaRPr sz="19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-"/>
            </a:pPr>
            <a:r>
              <a:rPr lang="en-GB" sz="1900" dirty="0">
                <a:latin typeface="Lato"/>
                <a:ea typeface="Lato"/>
                <a:cs typeface="Lato"/>
                <a:sym typeface="Lato"/>
              </a:rPr>
              <a:t>Salary currency</a:t>
            </a:r>
            <a:endParaRPr sz="19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-"/>
            </a:pPr>
            <a:r>
              <a:rPr lang="en-GB" sz="1900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Salary in USD</a:t>
            </a:r>
            <a:endParaRPr sz="1900" dirty="0"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-"/>
            </a:pPr>
            <a:r>
              <a:rPr lang="en-GB" sz="1900" dirty="0">
                <a:latin typeface="Lato"/>
                <a:ea typeface="Lato"/>
                <a:cs typeface="Lato"/>
                <a:sym typeface="Lato"/>
              </a:rPr>
              <a:t>Employee residence</a:t>
            </a:r>
            <a:endParaRPr sz="19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-"/>
            </a:pPr>
            <a:r>
              <a:rPr lang="en-GB" sz="1900" dirty="0">
                <a:latin typeface="Lato"/>
                <a:ea typeface="Lato"/>
                <a:cs typeface="Lato"/>
                <a:sym typeface="Lato"/>
              </a:rPr>
              <a:t>Remote ratio 	</a:t>
            </a:r>
            <a:r>
              <a:rPr lang="en-GB" sz="1300" dirty="0">
                <a:latin typeface="Lato"/>
                <a:ea typeface="Lato"/>
                <a:cs typeface="Lato"/>
                <a:sym typeface="Lato"/>
              </a:rPr>
              <a:t>(0, 50, 100)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-"/>
            </a:pPr>
            <a:r>
              <a:rPr lang="en-GB" sz="1900" dirty="0">
                <a:latin typeface="Lato"/>
                <a:ea typeface="Lato"/>
                <a:cs typeface="Lato"/>
                <a:sym typeface="Lato"/>
              </a:rPr>
              <a:t>Company location</a:t>
            </a:r>
            <a:endParaRPr sz="19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-"/>
            </a:pPr>
            <a:r>
              <a:rPr lang="en-GB" sz="1900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Company size </a:t>
            </a:r>
            <a:r>
              <a:rPr lang="en-GB" sz="1900" dirty="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GB" sz="1300" dirty="0">
                <a:latin typeface="Lato"/>
                <a:ea typeface="Lato"/>
                <a:cs typeface="Lato"/>
                <a:sym typeface="Lato"/>
              </a:rPr>
              <a:t>(S, M, L)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Possibile analysis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2375"/>
            <a:ext cx="6399476" cy="37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1001"/>
            <a:ext cx="8839199" cy="3860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281</Words>
  <Application>Microsoft Macintosh PowerPoint</Application>
  <PresentationFormat>On-screen Show (16:9)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Lato</vt:lpstr>
      <vt:lpstr>Raleway</vt:lpstr>
      <vt:lpstr>Swiss</vt:lpstr>
      <vt:lpstr>DATASET CS JOBS SALARY</vt:lpstr>
      <vt:lpstr>3 DIFFERENT DATASETS</vt:lpstr>
      <vt:lpstr>Dataset structure</vt:lpstr>
      <vt:lpstr>Possibile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 CS JOBS SALARY</dc:title>
  <cp:lastModifiedBy>Di Bello Luca</cp:lastModifiedBy>
  <cp:revision>3</cp:revision>
  <dcterms:modified xsi:type="dcterms:W3CDTF">2022-10-25T20:04:48Z</dcterms:modified>
</cp:coreProperties>
</file>