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1AFA7-9A9C-4FB5-AA26-61EA16C7BF95}" v="148" dt="2025-01-02T17:44:5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59750-9073-42AD-87F5-4AB0A51E85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3A5E9-23D4-49A3-AF03-4D1674C0B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b="1" dirty="0" err="1"/>
            <a:t>Iterated</a:t>
          </a:r>
          <a:r>
            <a:rPr lang="it-IT" b="1" dirty="0"/>
            <a:t> Local Search (ILS):</a:t>
          </a:r>
          <a:endParaRPr lang="en-US" dirty="0"/>
        </a:p>
      </dgm:t>
    </dgm:pt>
    <dgm:pt modelId="{9596CD83-7C3C-4D78-A395-2F2EB0A4F68B}" type="parTrans" cxnId="{5EA65A10-E2E7-4210-86FB-D50A775F5990}">
      <dgm:prSet/>
      <dgm:spPr/>
      <dgm:t>
        <a:bodyPr/>
        <a:lstStyle/>
        <a:p>
          <a:endParaRPr lang="en-US"/>
        </a:p>
      </dgm:t>
    </dgm:pt>
    <dgm:pt modelId="{DEF6832A-A98B-40C0-83B4-80454F6B395A}" type="sibTrans" cxnId="{5EA65A10-E2E7-4210-86FB-D50A775F5990}">
      <dgm:prSet/>
      <dgm:spPr/>
      <dgm:t>
        <a:bodyPr/>
        <a:lstStyle/>
        <a:p>
          <a:endParaRPr lang="en-US"/>
        </a:p>
      </dgm:t>
    </dgm:pt>
    <dgm:pt modelId="{321B8750-D385-4F02-9958-6B30D1DB43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Soluzione iniziale: </a:t>
          </a:r>
          <a:r>
            <a:rPr lang="it-IT" dirty="0" err="1"/>
            <a:t>nearest</a:t>
          </a:r>
          <a:r>
            <a:rPr lang="it-IT" dirty="0"/>
            <a:t> </a:t>
          </a:r>
          <a:r>
            <a:rPr lang="it-IT" dirty="0" err="1"/>
            <a:t>neighbor</a:t>
          </a:r>
          <a:r>
            <a:rPr lang="it-IT" dirty="0"/>
            <a:t>.</a:t>
          </a:r>
          <a:endParaRPr lang="en-US" dirty="0"/>
        </a:p>
      </dgm:t>
    </dgm:pt>
    <dgm:pt modelId="{CAF5D2C9-2B79-4EAC-91CA-75438133F50F}" type="parTrans" cxnId="{2899BE2A-0D4A-45AC-8EA7-F2581CD916B9}">
      <dgm:prSet/>
      <dgm:spPr/>
      <dgm:t>
        <a:bodyPr/>
        <a:lstStyle/>
        <a:p>
          <a:endParaRPr lang="en-US"/>
        </a:p>
      </dgm:t>
    </dgm:pt>
    <dgm:pt modelId="{A33645AE-FE79-43C3-98F3-8D5E90C8C323}" type="sibTrans" cxnId="{2899BE2A-0D4A-45AC-8EA7-F2581CD916B9}">
      <dgm:prSet/>
      <dgm:spPr/>
      <dgm:t>
        <a:bodyPr/>
        <a:lstStyle/>
        <a:p>
          <a:endParaRPr lang="en-US"/>
        </a:p>
      </dgm:t>
    </dgm:pt>
    <dgm:pt modelId="{BD80B4EC-8E49-4A35-8F92-DB20FB3519E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Local Search con 2-opt.</a:t>
          </a:r>
          <a:endParaRPr lang="en-US" dirty="0"/>
        </a:p>
      </dgm:t>
    </dgm:pt>
    <dgm:pt modelId="{60035243-1C27-4E99-9055-ABD73A04E0F6}" type="parTrans" cxnId="{3CEF1377-6E06-4476-B2EA-9E69479E1092}">
      <dgm:prSet/>
      <dgm:spPr/>
      <dgm:t>
        <a:bodyPr/>
        <a:lstStyle/>
        <a:p>
          <a:endParaRPr lang="en-US"/>
        </a:p>
      </dgm:t>
    </dgm:pt>
    <dgm:pt modelId="{390BFBB9-3BCB-45AE-B627-61FCDA693172}" type="sibTrans" cxnId="{3CEF1377-6E06-4476-B2EA-9E69479E1092}">
      <dgm:prSet/>
      <dgm:spPr/>
      <dgm:t>
        <a:bodyPr/>
        <a:lstStyle/>
        <a:p>
          <a:endParaRPr lang="en-US"/>
        </a:p>
      </dgm:t>
    </dgm:pt>
    <dgm:pt modelId="{2BE6826B-28FF-411A-A3EE-4F1E786F5E7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Perturbazione tramite multi-swap.</a:t>
          </a:r>
        </a:p>
        <a:p>
          <a:pPr>
            <a:lnSpc>
              <a:spcPct val="100000"/>
            </a:lnSpc>
          </a:pPr>
          <a:r>
            <a:rPr lang="it-IT" b="1" dirty="0"/>
            <a:t>Parametri utilizzati:</a:t>
          </a:r>
        </a:p>
        <a:p>
          <a:pPr>
            <a:lnSpc>
              <a:spcPct val="100000"/>
            </a:lnSpc>
          </a:pPr>
          <a:r>
            <a:rPr lang="it-IT" dirty="0"/>
            <a:t>Iterazioni massime: 100.</a:t>
          </a:r>
          <a:endParaRPr lang="en-US" dirty="0"/>
        </a:p>
      </dgm:t>
    </dgm:pt>
    <dgm:pt modelId="{DEFC1265-E855-458A-B63C-65AA0C206338}" type="parTrans" cxnId="{80480368-62C5-42E1-B1E7-7A5011480515}">
      <dgm:prSet/>
      <dgm:spPr/>
      <dgm:t>
        <a:bodyPr/>
        <a:lstStyle/>
        <a:p>
          <a:endParaRPr lang="en-US"/>
        </a:p>
      </dgm:t>
    </dgm:pt>
    <dgm:pt modelId="{F9DD2DF3-6236-44BA-AAC8-86B09CB5011A}" type="sibTrans" cxnId="{80480368-62C5-42E1-B1E7-7A5011480515}">
      <dgm:prSet/>
      <dgm:spPr/>
      <dgm:t>
        <a:bodyPr/>
        <a:lstStyle/>
        <a:p>
          <a:endParaRPr lang="en-US"/>
        </a:p>
      </dgm:t>
    </dgm:pt>
    <dgm:pt modelId="{5465EF8A-75D5-437B-9985-650DBBE8C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b="1"/>
            <a:t>Simulated Annealing (SA):</a:t>
          </a:r>
          <a:endParaRPr lang="en-US"/>
        </a:p>
      </dgm:t>
    </dgm:pt>
    <dgm:pt modelId="{18953F5F-68D5-4DDA-A503-CD799F34BF32}" type="parTrans" cxnId="{6521B99B-D4B3-4770-B587-4E341E75B996}">
      <dgm:prSet/>
      <dgm:spPr/>
      <dgm:t>
        <a:bodyPr/>
        <a:lstStyle/>
        <a:p>
          <a:endParaRPr lang="en-US"/>
        </a:p>
      </dgm:t>
    </dgm:pt>
    <dgm:pt modelId="{E3563040-AB7A-4BE4-B844-FB526D26108D}" type="sibTrans" cxnId="{6521B99B-D4B3-4770-B587-4E341E75B996}">
      <dgm:prSet/>
      <dgm:spPr/>
      <dgm:t>
        <a:bodyPr/>
        <a:lstStyle/>
        <a:p>
          <a:endParaRPr lang="en-US"/>
        </a:p>
      </dgm:t>
    </dgm:pt>
    <dgm:pt modelId="{023AF9EA-B388-4EED-BEB2-BE63AEE7D50A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Soluzione iniziale: </a:t>
          </a:r>
          <a:r>
            <a:rPr lang="it-IT" dirty="0" err="1"/>
            <a:t>nearest</a:t>
          </a:r>
          <a:r>
            <a:rPr lang="it-IT" dirty="0"/>
            <a:t> </a:t>
          </a:r>
          <a:r>
            <a:rPr lang="it-IT" dirty="0" err="1"/>
            <a:t>neighbor</a:t>
          </a:r>
          <a:r>
            <a:rPr lang="it-IT" dirty="0"/>
            <a:t>.</a:t>
          </a:r>
          <a:endParaRPr lang="en-US" dirty="0"/>
        </a:p>
      </dgm:t>
    </dgm:pt>
    <dgm:pt modelId="{432ACBE9-8C9D-43A0-B1EB-32CA7F8F0351}" type="parTrans" cxnId="{3B0A72F1-13DB-460B-A456-363249B9703B}">
      <dgm:prSet/>
      <dgm:spPr/>
      <dgm:t>
        <a:bodyPr/>
        <a:lstStyle/>
        <a:p>
          <a:endParaRPr lang="en-US"/>
        </a:p>
      </dgm:t>
    </dgm:pt>
    <dgm:pt modelId="{84CD15AD-7F49-40F8-BF8C-479C4AFB7EBE}" type="sibTrans" cxnId="{3B0A72F1-13DB-460B-A456-363249B9703B}">
      <dgm:prSet/>
      <dgm:spPr/>
      <dgm:t>
        <a:bodyPr/>
        <a:lstStyle/>
        <a:p>
          <a:endParaRPr lang="en-US"/>
        </a:p>
      </dgm:t>
    </dgm:pt>
    <dgm:pt modelId="{1F780732-5FF0-425D-8AEF-6AC03A30F8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Early stopping: 20 iterazioni senza miglioramenti.</a:t>
          </a:r>
        </a:p>
      </dgm:t>
    </dgm:pt>
    <dgm:pt modelId="{3166F521-CE0C-4D85-A361-FBEBCFE6105A}" type="parTrans" cxnId="{834903BD-57CA-4009-824F-8E8257E3A8CA}">
      <dgm:prSet/>
      <dgm:spPr/>
      <dgm:t>
        <a:bodyPr/>
        <a:lstStyle/>
        <a:p>
          <a:endParaRPr lang="it-IT"/>
        </a:p>
      </dgm:t>
    </dgm:pt>
    <dgm:pt modelId="{55BAE5E9-B217-4750-9E55-13015DF08563}" type="sibTrans" cxnId="{834903BD-57CA-4009-824F-8E8257E3A8CA}">
      <dgm:prSet/>
      <dgm:spPr/>
      <dgm:t>
        <a:bodyPr/>
        <a:lstStyle/>
        <a:p>
          <a:endParaRPr lang="it-IT"/>
        </a:p>
      </dgm:t>
    </dgm:pt>
    <dgm:pt modelId="{96FE23E8-DB46-4A18-8043-0BC68D1A558B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Modifica soluzione con 2-opt.</a:t>
          </a:r>
        </a:p>
      </dgm:t>
    </dgm:pt>
    <dgm:pt modelId="{2612CA9E-2A40-4F06-A658-0BA061B53754}" type="parTrans" cxnId="{65DD1A33-BE5F-4890-A3DC-62EACE429381}">
      <dgm:prSet/>
      <dgm:spPr/>
      <dgm:t>
        <a:bodyPr/>
        <a:lstStyle/>
        <a:p>
          <a:endParaRPr lang="it-IT"/>
        </a:p>
      </dgm:t>
    </dgm:pt>
    <dgm:pt modelId="{31437AD0-922C-427F-8F18-20BA606846DB}" type="sibTrans" cxnId="{65DD1A33-BE5F-4890-A3DC-62EACE429381}">
      <dgm:prSet/>
      <dgm:spPr/>
      <dgm:t>
        <a:bodyPr/>
        <a:lstStyle/>
        <a:p>
          <a:endParaRPr lang="it-IT"/>
        </a:p>
      </dgm:t>
    </dgm:pt>
    <dgm:pt modelId="{2AAF3AC2-A8A5-46F3-A66F-30AA9E7BD135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Raffreddamento geometrico.</a:t>
          </a:r>
        </a:p>
        <a:p>
          <a:pPr algn="ctr">
            <a:lnSpc>
              <a:spcPct val="100000"/>
            </a:lnSpc>
            <a:buNone/>
          </a:pPr>
          <a:r>
            <a:rPr lang="it-IT" b="1" dirty="0"/>
            <a:t>Parametri utilizzati:</a:t>
          </a:r>
          <a:endParaRPr lang="it-IT" dirty="0"/>
        </a:p>
      </dgm:t>
    </dgm:pt>
    <dgm:pt modelId="{1FD9D41C-2CA6-499B-8A4C-F34D64479E86}" type="parTrans" cxnId="{DC0A8D59-E5F0-46EF-AD94-4B5484C03A64}">
      <dgm:prSet/>
      <dgm:spPr/>
      <dgm:t>
        <a:bodyPr/>
        <a:lstStyle/>
        <a:p>
          <a:endParaRPr lang="it-IT"/>
        </a:p>
      </dgm:t>
    </dgm:pt>
    <dgm:pt modelId="{96C746A3-14AE-4685-AA58-66D6AC3B5A5D}" type="sibTrans" cxnId="{DC0A8D59-E5F0-46EF-AD94-4B5484C03A64}">
      <dgm:prSet/>
      <dgm:spPr/>
      <dgm:t>
        <a:bodyPr/>
        <a:lstStyle/>
        <a:p>
          <a:endParaRPr lang="it-IT"/>
        </a:p>
      </dgm:t>
    </dgm:pt>
    <dgm:pt modelId="{7A4E9614-060B-4BC0-907B-3B5E40D07895}">
      <dgm:prSet/>
      <dgm:spPr/>
      <dgm:t>
        <a:bodyPr/>
        <a:lstStyle/>
        <a:p>
          <a:pPr algn="ctr">
            <a:buNone/>
          </a:pPr>
          <a:r>
            <a:rPr lang="it-IT" dirty="0"/>
            <a:t>Temperatura iniziale: 1000.</a:t>
          </a:r>
        </a:p>
      </dgm:t>
    </dgm:pt>
    <dgm:pt modelId="{912D1B79-D63C-48BC-A60F-3B9001BCCD02}" type="parTrans" cxnId="{3D90461E-656A-4E8E-AECD-D45FA624EFDB}">
      <dgm:prSet/>
      <dgm:spPr/>
      <dgm:t>
        <a:bodyPr/>
        <a:lstStyle/>
        <a:p>
          <a:endParaRPr lang="it-IT"/>
        </a:p>
      </dgm:t>
    </dgm:pt>
    <dgm:pt modelId="{065821BE-3E2D-4761-A05F-96FE710B1712}" type="sibTrans" cxnId="{3D90461E-656A-4E8E-AECD-D45FA624EFDB}">
      <dgm:prSet/>
      <dgm:spPr/>
      <dgm:t>
        <a:bodyPr/>
        <a:lstStyle/>
        <a:p>
          <a:endParaRPr lang="it-IT"/>
        </a:p>
      </dgm:t>
    </dgm:pt>
    <dgm:pt modelId="{6C2AB4E8-C758-4D58-A491-9F100D233EE5}">
      <dgm:prSet/>
      <dgm:spPr/>
      <dgm:t>
        <a:bodyPr/>
        <a:lstStyle/>
        <a:p>
          <a:pPr algn="ctr">
            <a:buNone/>
          </a:pPr>
          <a:r>
            <a:rPr lang="it-IT" dirty="0"/>
            <a:t>Fattore di raffreddamento: 0.95.</a:t>
          </a:r>
        </a:p>
      </dgm:t>
    </dgm:pt>
    <dgm:pt modelId="{7626C52D-ADE3-49AE-80B6-0E54F70F7C7C}" type="parTrans" cxnId="{FBF782EA-64BD-4183-95C7-E23954705AEC}">
      <dgm:prSet/>
      <dgm:spPr/>
      <dgm:t>
        <a:bodyPr/>
        <a:lstStyle/>
        <a:p>
          <a:endParaRPr lang="it-IT"/>
        </a:p>
      </dgm:t>
    </dgm:pt>
    <dgm:pt modelId="{17ACE796-21BE-49CD-80E9-7AE0C85FBF1D}" type="sibTrans" cxnId="{FBF782EA-64BD-4183-95C7-E23954705AEC}">
      <dgm:prSet/>
      <dgm:spPr/>
      <dgm:t>
        <a:bodyPr/>
        <a:lstStyle/>
        <a:p>
          <a:endParaRPr lang="it-IT"/>
        </a:p>
      </dgm:t>
    </dgm:pt>
    <dgm:pt modelId="{C1EA7AFE-BABB-4838-AEF2-3D0393C26E10}">
      <dgm:prSet/>
      <dgm:spPr/>
      <dgm:t>
        <a:bodyPr/>
        <a:lstStyle/>
        <a:p>
          <a:pPr algn="ctr">
            <a:buNone/>
          </a:pPr>
          <a:r>
            <a:rPr lang="it-IT" dirty="0"/>
            <a:t>Iterazioni con temperatura costante: 50.</a:t>
          </a:r>
        </a:p>
      </dgm:t>
    </dgm:pt>
    <dgm:pt modelId="{C6DE9727-25B1-4CB6-90D4-05F67FF37F0E}" type="sibTrans" cxnId="{9C22BFAF-04AC-40ED-80DD-1A48336FED00}">
      <dgm:prSet/>
      <dgm:spPr/>
      <dgm:t>
        <a:bodyPr/>
        <a:lstStyle/>
        <a:p>
          <a:endParaRPr lang="it-IT"/>
        </a:p>
      </dgm:t>
    </dgm:pt>
    <dgm:pt modelId="{E7CAF951-904E-4D67-8B86-47652C69ED2C}" type="parTrans" cxnId="{9C22BFAF-04AC-40ED-80DD-1A48336FED00}">
      <dgm:prSet/>
      <dgm:spPr/>
      <dgm:t>
        <a:bodyPr/>
        <a:lstStyle/>
        <a:p>
          <a:endParaRPr lang="it-IT"/>
        </a:p>
      </dgm:t>
    </dgm:pt>
    <dgm:pt modelId="{4D2BC15F-9712-4AF3-A10F-A39A69011A4E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None/>
          </a:pPr>
          <a:r>
            <a:rPr lang="it-IT" dirty="0"/>
            <a:t>Temperatura minima: 0.0001.</a:t>
          </a:r>
        </a:p>
      </dgm:t>
    </dgm:pt>
    <dgm:pt modelId="{E79005DA-0F4C-4358-BBDD-0D86FEEFAC9D}" type="sibTrans" cxnId="{E88205BE-D33B-4C32-962C-09ED7BF46C3B}">
      <dgm:prSet/>
      <dgm:spPr/>
      <dgm:t>
        <a:bodyPr/>
        <a:lstStyle/>
        <a:p>
          <a:endParaRPr lang="it-IT"/>
        </a:p>
      </dgm:t>
    </dgm:pt>
    <dgm:pt modelId="{DCCCFF48-63E2-4E83-927E-66048B3CA8D0}" type="parTrans" cxnId="{E88205BE-D33B-4C32-962C-09ED7BF46C3B}">
      <dgm:prSet/>
      <dgm:spPr/>
      <dgm:t>
        <a:bodyPr/>
        <a:lstStyle/>
        <a:p>
          <a:endParaRPr lang="it-IT"/>
        </a:p>
      </dgm:t>
    </dgm:pt>
    <dgm:pt modelId="{D7541219-42C6-4D92-BEB9-5471FCAFE865}" type="pres">
      <dgm:prSet presAssocID="{DF559750-9073-42AD-87F5-4AB0A51E850E}" presName="root" presStyleCnt="0">
        <dgm:presLayoutVars>
          <dgm:dir/>
          <dgm:resizeHandles val="exact"/>
        </dgm:presLayoutVars>
      </dgm:prSet>
      <dgm:spPr/>
    </dgm:pt>
    <dgm:pt modelId="{5EF84315-8104-4805-BE24-A7FC60F9172C}" type="pres">
      <dgm:prSet presAssocID="{8303A5E9-23D4-49A3-AF03-4D1674C0B7BC}" presName="compNode" presStyleCnt="0"/>
      <dgm:spPr/>
    </dgm:pt>
    <dgm:pt modelId="{763813E1-4B57-4664-94E2-02143BD94FA2}" type="pres">
      <dgm:prSet presAssocID="{8303A5E9-23D4-49A3-AF03-4D1674C0B7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D45383D-E206-4EEA-8F52-21DF2896780E}" type="pres">
      <dgm:prSet presAssocID="{8303A5E9-23D4-49A3-AF03-4D1674C0B7BC}" presName="iconSpace" presStyleCnt="0"/>
      <dgm:spPr/>
    </dgm:pt>
    <dgm:pt modelId="{8153C2F1-B7F6-473E-87E7-EFF24F8EB202}" type="pres">
      <dgm:prSet presAssocID="{8303A5E9-23D4-49A3-AF03-4D1674C0B7BC}" presName="parTx" presStyleLbl="revTx" presStyleIdx="0" presStyleCnt="4">
        <dgm:presLayoutVars>
          <dgm:chMax val="0"/>
          <dgm:chPref val="0"/>
        </dgm:presLayoutVars>
      </dgm:prSet>
      <dgm:spPr/>
    </dgm:pt>
    <dgm:pt modelId="{8F2927DA-DEFA-48FB-BC49-D92FA07CB596}" type="pres">
      <dgm:prSet presAssocID="{8303A5E9-23D4-49A3-AF03-4D1674C0B7BC}" presName="txSpace" presStyleCnt="0"/>
      <dgm:spPr/>
    </dgm:pt>
    <dgm:pt modelId="{D20C30C4-2918-42A7-BA0E-8579A582739D}" type="pres">
      <dgm:prSet presAssocID="{8303A5E9-23D4-49A3-AF03-4D1674C0B7BC}" presName="desTx" presStyleLbl="revTx" presStyleIdx="1" presStyleCnt="4">
        <dgm:presLayoutVars/>
      </dgm:prSet>
      <dgm:spPr/>
    </dgm:pt>
    <dgm:pt modelId="{54FA4813-94F2-47B5-B7B1-956380975D48}" type="pres">
      <dgm:prSet presAssocID="{DEF6832A-A98B-40C0-83B4-80454F6B395A}" presName="sibTrans" presStyleCnt="0"/>
      <dgm:spPr/>
    </dgm:pt>
    <dgm:pt modelId="{40ADCC91-2ECF-4B64-9433-A8BA93F32037}" type="pres">
      <dgm:prSet presAssocID="{5465EF8A-75D5-437B-9985-650DBBE8CC42}" presName="compNode" presStyleCnt="0"/>
      <dgm:spPr/>
    </dgm:pt>
    <dgm:pt modelId="{8BC07EF4-C42C-4827-8CCC-06F9DC75A41D}" type="pres">
      <dgm:prSet presAssocID="{5465EF8A-75D5-437B-9985-650DBBE8CC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pa"/>
        </a:ext>
      </dgm:extLst>
    </dgm:pt>
    <dgm:pt modelId="{C53BAB43-37B4-4105-A005-156B3C393453}" type="pres">
      <dgm:prSet presAssocID="{5465EF8A-75D5-437B-9985-650DBBE8CC42}" presName="iconSpace" presStyleCnt="0"/>
      <dgm:spPr/>
    </dgm:pt>
    <dgm:pt modelId="{D4A412C5-77EC-489F-AC01-8FABF34E581D}" type="pres">
      <dgm:prSet presAssocID="{5465EF8A-75D5-437B-9985-650DBBE8CC42}" presName="parTx" presStyleLbl="revTx" presStyleIdx="2" presStyleCnt="4">
        <dgm:presLayoutVars>
          <dgm:chMax val="0"/>
          <dgm:chPref val="0"/>
        </dgm:presLayoutVars>
      </dgm:prSet>
      <dgm:spPr/>
    </dgm:pt>
    <dgm:pt modelId="{B825AA2B-ED11-46EE-B8A5-47AF10084095}" type="pres">
      <dgm:prSet presAssocID="{5465EF8A-75D5-437B-9985-650DBBE8CC42}" presName="txSpace" presStyleCnt="0"/>
      <dgm:spPr/>
    </dgm:pt>
    <dgm:pt modelId="{8563DC68-9984-492C-9313-526BF5D9FE76}" type="pres">
      <dgm:prSet presAssocID="{5465EF8A-75D5-437B-9985-650DBBE8CC42}" presName="desTx" presStyleLbl="revTx" presStyleIdx="3" presStyleCnt="4">
        <dgm:presLayoutVars/>
      </dgm:prSet>
      <dgm:spPr/>
    </dgm:pt>
  </dgm:ptLst>
  <dgm:cxnLst>
    <dgm:cxn modelId="{0D0EE506-B892-4C7E-B1C7-BEB18748F73E}" type="presOf" srcId="{DF559750-9073-42AD-87F5-4AB0A51E850E}" destId="{D7541219-42C6-4D92-BEB9-5471FCAFE865}" srcOrd="0" destOrd="0" presId="urn:microsoft.com/office/officeart/2018/5/layout/CenteredIconLabelDescriptionList"/>
    <dgm:cxn modelId="{7DF9D80E-2AA3-4C9E-93E3-7BE9A59A0665}" type="presOf" srcId="{8303A5E9-23D4-49A3-AF03-4D1674C0B7BC}" destId="{8153C2F1-B7F6-473E-87E7-EFF24F8EB202}" srcOrd="0" destOrd="0" presId="urn:microsoft.com/office/officeart/2018/5/layout/CenteredIconLabelDescriptionList"/>
    <dgm:cxn modelId="{5EA65A10-E2E7-4210-86FB-D50A775F5990}" srcId="{DF559750-9073-42AD-87F5-4AB0A51E850E}" destId="{8303A5E9-23D4-49A3-AF03-4D1674C0B7BC}" srcOrd="0" destOrd="0" parTransId="{9596CD83-7C3C-4D78-A395-2F2EB0A4F68B}" sibTransId="{DEF6832A-A98B-40C0-83B4-80454F6B395A}"/>
    <dgm:cxn modelId="{3D90461E-656A-4E8E-AECD-D45FA624EFDB}" srcId="{2AAF3AC2-A8A5-46F3-A66F-30AA9E7BD135}" destId="{7A4E9614-060B-4BC0-907B-3B5E40D07895}" srcOrd="0" destOrd="0" parTransId="{912D1B79-D63C-48BC-A60F-3B9001BCCD02}" sibTransId="{065821BE-3E2D-4761-A05F-96FE710B1712}"/>
    <dgm:cxn modelId="{A484AB20-7C1B-4D27-9742-164D92FD69C8}" type="presOf" srcId="{2AAF3AC2-A8A5-46F3-A66F-30AA9E7BD135}" destId="{8563DC68-9984-492C-9313-526BF5D9FE76}" srcOrd="0" destOrd="2" presId="urn:microsoft.com/office/officeart/2018/5/layout/CenteredIconLabelDescriptionList"/>
    <dgm:cxn modelId="{2899BE2A-0D4A-45AC-8EA7-F2581CD916B9}" srcId="{8303A5E9-23D4-49A3-AF03-4D1674C0B7BC}" destId="{321B8750-D385-4F02-9958-6B30D1DB43F3}" srcOrd="0" destOrd="0" parTransId="{CAF5D2C9-2B79-4EAC-91CA-75438133F50F}" sibTransId="{A33645AE-FE79-43C3-98F3-8D5E90C8C323}"/>
    <dgm:cxn modelId="{65DD1A33-BE5F-4890-A3DC-62EACE429381}" srcId="{5465EF8A-75D5-437B-9985-650DBBE8CC42}" destId="{96FE23E8-DB46-4A18-8043-0BC68D1A558B}" srcOrd="1" destOrd="0" parTransId="{2612CA9E-2A40-4F06-A658-0BA061B53754}" sibTransId="{31437AD0-922C-427F-8F18-20BA606846DB}"/>
    <dgm:cxn modelId="{80480368-62C5-42E1-B1E7-7A5011480515}" srcId="{8303A5E9-23D4-49A3-AF03-4D1674C0B7BC}" destId="{2BE6826B-28FF-411A-A3EE-4F1E786F5E7F}" srcOrd="2" destOrd="0" parTransId="{DEFC1265-E855-458A-B63C-65AA0C206338}" sibTransId="{F9DD2DF3-6236-44BA-AAC8-86B09CB5011A}"/>
    <dgm:cxn modelId="{74361272-754A-476E-9B4E-4939086AFCB6}" type="presOf" srcId="{1F780732-5FF0-425D-8AEF-6AC03A30F8F2}" destId="{D20C30C4-2918-42A7-BA0E-8579A582739D}" srcOrd="0" destOrd="3" presId="urn:microsoft.com/office/officeart/2018/5/layout/CenteredIconLabelDescriptionList"/>
    <dgm:cxn modelId="{8C463D73-8E33-4781-8382-660D1A45B544}" type="presOf" srcId="{4D2BC15F-9712-4AF3-A10F-A39A69011A4E}" destId="{8563DC68-9984-492C-9313-526BF5D9FE76}" srcOrd="0" destOrd="5" presId="urn:microsoft.com/office/officeart/2018/5/layout/CenteredIconLabelDescriptionList"/>
    <dgm:cxn modelId="{EC5BF773-C906-450F-8256-8B8F1B95CD80}" type="presOf" srcId="{BD80B4EC-8E49-4A35-8F92-DB20FB3519EA}" destId="{D20C30C4-2918-42A7-BA0E-8579A582739D}" srcOrd="0" destOrd="1" presId="urn:microsoft.com/office/officeart/2018/5/layout/CenteredIconLabelDescriptionList"/>
    <dgm:cxn modelId="{3CEF1377-6E06-4476-B2EA-9E69479E1092}" srcId="{8303A5E9-23D4-49A3-AF03-4D1674C0B7BC}" destId="{BD80B4EC-8E49-4A35-8F92-DB20FB3519EA}" srcOrd="1" destOrd="0" parTransId="{60035243-1C27-4E99-9055-ABD73A04E0F6}" sibTransId="{390BFBB9-3BCB-45AE-B627-61FCDA693172}"/>
    <dgm:cxn modelId="{DC0A8D59-E5F0-46EF-AD94-4B5484C03A64}" srcId="{5465EF8A-75D5-437B-9985-650DBBE8CC42}" destId="{2AAF3AC2-A8A5-46F3-A66F-30AA9E7BD135}" srcOrd="2" destOrd="0" parTransId="{1FD9D41C-2CA6-499B-8A4C-F34D64479E86}" sibTransId="{96C746A3-14AE-4685-AA58-66D6AC3B5A5D}"/>
    <dgm:cxn modelId="{828B3F83-E4F5-4667-B64D-3969ACDE7C6C}" type="presOf" srcId="{2BE6826B-28FF-411A-A3EE-4F1E786F5E7F}" destId="{D20C30C4-2918-42A7-BA0E-8579A582739D}" srcOrd="0" destOrd="2" presId="urn:microsoft.com/office/officeart/2018/5/layout/CenteredIconLabelDescriptionList"/>
    <dgm:cxn modelId="{62374484-406F-4A44-B5A8-CDDA54E681DE}" type="presOf" srcId="{5465EF8A-75D5-437B-9985-650DBBE8CC42}" destId="{D4A412C5-77EC-489F-AC01-8FABF34E581D}" srcOrd="0" destOrd="0" presId="urn:microsoft.com/office/officeart/2018/5/layout/CenteredIconLabelDescriptionList"/>
    <dgm:cxn modelId="{6521B99B-D4B3-4770-B587-4E341E75B996}" srcId="{DF559750-9073-42AD-87F5-4AB0A51E850E}" destId="{5465EF8A-75D5-437B-9985-650DBBE8CC42}" srcOrd="1" destOrd="0" parTransId="{18953F5F-68D5-4DDA-A503-CD799F34BF32}" sibTransId="{E3563040-AB7A-4BE4-B844-FB526D26108D}"/>
    <dgm:cxn modelId="{9C22BFAF-04AC-40ED-80DD-1A48336FED00}" srcId="{4D2BC15F-9712-4AF3-A10F-A39A69011A4E}" destId="{C1EA7AFE-BABB-4838-AEF2-3D0393C26E10}" srcOrd="0" destOrd="0" parTransId="{E7CAF951-904E-4D67-8B86-47652C69ED2C}" sibTransId="{C6DE9727-25B1-4CB6-90D4-05F67FF37F0E}"/>
    <dgm:cxn modelId="{2F2F25BB-E740-41E9-B6DD-2428143D0340}" type="presOf" srcId="{7A4E9614-060B-4BC0-907B-3B5E40D07895}" destId="{8563DC68-9984-492C-9313-526BF5D9FE76}" srcOrd="0" destOrd="3" presId="urn:microsoft.com/office/officeart/2018/5/layout/CenteredIconLabelDescriptionList"/>
    <dgm:cxn modelId="{834903BD-57CA-4009-824F-8E8257E3A8CA}" srcId="{8303A5E9-23D4-49A3-AF03-4D1674C0B7BC}" destId="{1F780732-5FF0-425D-8AEF-6AC03A30F8F2}" srcOrd="3" destOrd="0" parTransId="{3166F521-CE0C-4D85-A361-FBEBCFE6105A}" sibTransId="{55BAE5E9-B217-4750-9E55-13015DF08563}"/>
    <dgm:cxn modelId="{E88205BE-D33B-4C32-962C-09ED7BF46C3B}" srcId="{5465EF8A-75D5-437B-9985-650DBBE8CC42}" destId="{4D2BC15F-9712-4AF3-A10F-A39A69011A4E}" srcOrd="3" destOrd="0" parTransId="{DCCCFF48-63E2-4E83-927E-66048B3CA8D0}" sibTransId="{E79005DA-0F4C-4358-BBDD-0D86FEEFAC9D}"/>
    <dgm:cxn modelId="{281922D3-4B97-46FF-921C-11847E08DCED}" type="presOf" srcId="{6C2AB4E8-C758-4D58-A491-9F100D233EE5}" destId="{8563DC68-9984-492C-9313-526BF5D9FE76}" srcOrd="0" destOrd="4" presId="urn:microsoft.com/office/officeart/2018/5/layout/CenteredIconLabelDescriptionList"/>
    <dgm:cxn modelId="{D7D45AD5-9F87-41AF-AE9B-073EC8D762D9}" type="presOf" srcId="{023AF9EA-B388-4EED-BEB2-BE63AEE7D50A}" destId="{8563DC68-9984-492C-9313-526BF5D9FE76}" srcOrd="0" destOrd="0" presId="urn:microsoft.com/office/officeart/2018/5/layout/CenteredIconLabelDescriptionList"/>
    <dgm:cxn modelId="{C2EDE7D8-6D94-43BB-8ACC-9C8B2F8AD5EE}" type="presOf" srcId="{C1EA7AFE-BABB-4838-AEF2-3D0393C26E10}" destId="{8563DC68-9984-492C-9313-526BF5D9FE76}" srcOrd="0" destOrd="6" presId="urn:microsoft.com/office/officeart/2018/5/layout/CenteredIconLabelDescriptionList"/>
    <dgm:cxn modelId="{6A9ED4DC-7E81-4DD3-B103-D6CCDF64CF02}" type="presOf" srcId="{96FE23E8-DB46-4A18-8043-0BC68D1A558B}" destId="{8563DC68-9984-492C-9313-526BF5D9FE76}" srcOrd="0" destOrd="1" presId="urn:microsoft.com/office/officeart/2018/5/layout/CenteredIconLabelDescriptionList"/>
    <dgm:cxn modelId="{FC3A08E1-2259-4E0C-AEFE-AAF13426782A}" type="presOf" srcId="{321B8750-D385-4F02-9958-6B30D1DB43F3}" destId="{D20C30C4-2918-42A7-BA0E-8579A582739D}" srcOrd="0" destOrd="0" presId="urn:microsoft.com/office/officeart/2018/5/layout/CenteredIconLabelDescriptionList"/>
    <dgm:cxn modelId="{FBF782EA-64BD-4183-95C7-E23954705AEC}" srcId="{2AAF3AC2-A8A5-46F3-A66F-30AA9E7BD135}" destId="{6C2AB4E8-C758-4D58-A491-9F100D233EE5}" srcOrd="1" destOrd="0" parTransId="{7626C52D-ADE3-49AE-80B6-0E54F70F7C7C}" sibTransId="{17ACE796-21BE-49CD-80E9-7AE0C85FBF1D}"/>
    <dgm:cxn modelId="{3B0A72F1-13DB-460B-A456-363249B9703B}" srcId="{5465EF8A-75D5-437B-9985-650DBBE8CC42}" destId="{023AF9EA-B388-4EED-BEB2-BE63AEE7D50A}" srcOrd="0" destOrd="0" parTransId="{432ACBE9-8C9D-43A0-B1EB-32CA7F8F0351}" sibTransId="{84CD15AD-7F49-40F8-BF8C-479C4AFB7EBE}"/>
    <dgm:cxn modelId="{938A84A6-04A8-4FDE-A4BB-6CDF926255D8}" type="presParOf" srcId="{D7541219-42C6-4D92-BEB9-5471FCAFE865}" destId="{5EF84315-8104-4805-BE24-A7FC60F9172C}" srcOrd="0" destOrd="0" presId="urn:microsoft.com/office/officeart/2018/5/layout/CenteredIconLabelDescriptionList"/>
    <dgm:cxn modelId="{92F57576-988A-46C5-A416-96A0F5CC3DEB}" type="presParOf" srcId="{5EF84315-8104-4805-BE24-A7FC60F9172C}" destId="{763813E1-4B57-4664-94E2-02143BD94FA2}" srcOrd="0" destOrd="0" presId="urn:microsoft.com/office/officeart/2018/5/layout/CenteredIconLabelDescriptionList"/>
    <dgm:cxn modelId="{9A87A4AB-F5C5-411E-B617-2B0AE10AA39F}" type="presParOf" srcId="{5EF84315-8104-4805-BE24-A7FC60F9172C}" destId="{1D45383D-E206-4EEA-8F52-21DF2896780E}" srcOrd="1" destOrd="0" presId="urn:microsoft.com/office/officeart/2018/5/layout/CenteredIconLabelDescriptionList"/>
    <dgm:cxn modelId="{3B4E55C9-7924-40A8-920A-3FA2DA3A5C14}" type="presParOf" srcId="{5EF84315-8104-4805-BE24-A7FC60F9172C}" destId="{8153C2F1-B7F6-473E-87E7-EFF24F8EB202}" srcOrd="2" destOrd="0" presId="urn:microsoft.com/office/officeart/2018/5/layout/CenteredIconLabelDescriptionList"/>
    <dgm:cxn modelId="{A9AC159B-0ABE-4F60-8F11-8894D5FA96F7}" type="presParOf" srcId="{5EF84315-8104-4805-BE24-A7FC60F9172C}" destId="{8F2927DA-DEFA-48FB-BC49-D92FA07CB596}" srcOrd="3" destOrd="0" presId="urn:microsoft.com/office/officeart/2018/5/layout/CenteredIconLabelDescriptionList"/>
    <dgm:cxn modelId="{E3D35517-C86E-49DB-BD32-E6CC85A7FEB6}" type="presParOf" srcId="{5EF84315-8104-4805-BE24-A7FC60F9172C}" destId="{D20C30C4-2918-42A7-BA0E-8579A582739D}" srcOrd="4" destOrd="0" presId="urn:microsoft.com/office/officeart/2018/5/layout/CenteredIconLabelDescriptionList"/>
    <dgm:cxn modelId="{25B05B7F-D1EF-4DF4-AF4F-BA6EDEE36211}" type="presParOf" srcId="{D7541219-42C6-4D92-BEB9-5471FCAFE865}" destId="{54FA4813-94F2-47B5-B7B1-956380975D48}" srcOrd="1" destOrd="0" presId="urn:microsoft.com/office/officeart/2018/5/layout/CenteredIconLabelDescriptionList"/>
    <dgm:cxn modelId="{AE85692A-D3A7-49D6-9406-6C46C422F140}" type="presParOf" srcId="{D7541219-42C6-4D92-BEB9-5471FCAFE865}" destId="{40ADCC91-2ECF-4B64-9433-A8BA93F32037}" srcOrd="2" destOrd="0" presId="urn:microsoft.com/office/officeart/2018/5/layout/CenteredIconLabelDescriptionList"/>
    <dgm:cxn modelId="{2B057C45-04FE-43EF-96A0-00A8CBDE419A}" type="presParOf" srcId="{40ADCC91-2ECF-4B64-9433-A8BA93F32037}" destId="{8BC07EF4-C42C-4827-8CCC-06F9DC75A41D}" srcOrd="0" destOrd="0" presId="urn:microsoft.com/office/officeart/2018/5/layout/CenteredIconLabelDescriptionList"/>
    <dgm:cxn modelId="{ED685123-FAA5-42C5-819A-058F7166E2A0}" type="presParOf" srcId="{40ADCC91-2ECF-4B64-9433-A8BA93F32037}" destId="{C53BAB43-37B4-4105-A005-156B3C393453}" srcOrd="1" destOrd="0" presId="urn:microsoft.com/office/officeart/2018/5/layout/CenteredIconLabelDescriptionList"/>
    <dgm:cxn modelId="{82C986BA-4558-4D91-AA69-01A26039A01F}" type="presParOf" srcId="{40ADCC91-2ECF-4B64-9433-A8BA93F32037}" destId="{D4A412C5-77EC-489F-AC01-8FABF34E581D}" srcOrd="2" destOrd="0" presId="urn:microsoft.com/office/officeart/2018/5/layout/CenteredIconLabelDescriptionList"/>
    <dgm:cxn modelId="{1A5432A5-B913-4998-BEC8-B59B5492C68D}" type="presParOf" srcId="{40ADCC91-2ECF-4B64-9433-A8BA93F32037}" destId="{B825AA2B-ED11-46EE-B8A5-47AF10084095}" srcOrd="3" destOrd="0" presId="urn:microsoft.com/office/officeart/2018/5/layout/CenteredIconLabelDescriptionList"/>
    <dgm:cxn modelId="{1EF6B512-EBCC-4596-9546-E32C5F70DDA9}" type="presParOf" srcId="{40ADCC91-2ECF-4B64-9433-A8BA93F32037}" destId="{8563DC68-9984-492C-9313-526BF5D9FE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44B9A-0BAC-475F-92F4-4B737B7FC84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67AB00-DCC8-4347-9931-8EBD4A81AB4A}">
      <dgm:prSet/>
      <dgm:spPr/>
      <dgm:t>
        <a:bodyPr/>
        <a:lstStyle/>
        <a:p>
          <a:r>
            <a:rPr lang="it-IT" b="1"/>
            <a:t>Istanze analizzate:</a:t>
          </a:r>
          <a:endParaRPr lang="en-US"/>
        </a:p>
      </dgm:t>
    </dgm:pt>
    <dgm:pt modelId="{DF73B73B-7A88-4B11-BEA8-FE44A8CABEF0}" type="parTrans" cxnId="{CF8BB54A-CE8C-4278-B26F-202EE98EE9C7}">
      <dgm:prSet/>
      <dgm:spPr/>
      <dgm:t>
        <a:bodyPr/>
        <a:lstStyle/>
        <a:p>
          <a:endParaRPr lang="en-US"/>
        </a:p>
      </dgm:t>
    </dgm:pt>
    <dgm:pt modelId="{1E9FD000-15BE-4F12-960E-A2CC4A71224C}" type="sibTrans" cxnId="{CF8BB54A-CE8C-4278-B26F-202EE98EE9C7}">
      <dgm:prSet/>
      <dgm:spPr/>
      <dgm:t>
        <a:bodyPr/>
        <a:lstStyle/>
        <a:p>
          <a:endParaRPr lang="en-US"/>
        </a:p>
      </dgm:t>
    </dgm:pt>
    <dgm:pt modelId="{252EA575-ED3E-4D98-8D0E-56807F0669AB}">
      <dgm:prSet/>
      <dgm:spPr/>
      <dgm:t>
        <a:bodyPr/>
        <a:lstStyle/>
        <a:p>
          <a:r>
            <a:rPr lang="it-IT"/>
            <a:t>Euclidee (EUC 2D).</a:t>
          </a:r>
          <a:endParaRPr lang="en-US"/>
        </a:p>
      </dgm:t>
    </dgm:pt>
    <dgm:pt modelId="{DAC3A485-6D87-4317-8F75-E221FF6B0056}" type="parTrans" cxnId="{AEF1B9EA-C464-44B9-B876-FB858A402733}">
      <dgm:prSet/>
      <dgm:spPr/>
      <dgm:t>
        <a:bodyPr/>
        <a:lstStyle/>
        <a:p>
          <a:endParaRPr lang="en-US"/>
        </a:p>
      </dgm:t>
    </dgm:pt>
    <dgm:pt modelId="{BAB8C057-04E8-4F29-B9FD-B33D767B21DE}" type="sibTrans" cxnId="{AEF1B9EA-C464-44B9-B876-FB858A402733}">
      <dgm:prSet/>
      <dgm:spPr/>
      <dgm:t>
        <a:bodyPr/>
        <a:lstStyle/>
        <a:p>
          <a:endParaRPr lang="en-US"/>
        </a:p>
      </dgm:t>
    </dgm:pt>
    <dgm:pt modelId="{BFC15DBF-A1BC-4519-9239-8855A9FCF164}">
      <dgm:prSet/>
      <dgm:spPr/>
      <dgm:t>
        <a:bodyPr/>
        <a:lstStyle/>
        <a:p>
          <a:r>
            <a:rPr lang="it-IT"/>
            <a:t>Geografiche (GEO).</a:t>
          </a:r>
          <a:endParaRPr lang="en-US"/>
        </a:p>
      </dgm:t>
    </dgm:pt>
    <dgm:pt modelId="{4AF8411E-1594-4C51-9C85-917BF5CFBA75}" type="parTrans" cxnId="{76541479-C503-4CA6-95F7-F07D6A02ABF0}">
      <dgm:prSet/>
      <dgm:spPr/>
      <dgm:t>
        <a:bodyPr/>
        <a:lstStyle/>
        <a:p>
          <a:endParaRPr lang="en-US"/>
        </a:p>
      </dgm:t>
    </dgm:pt>
    <dgm:pt modelId="{7E1D31A3-6269-45C1-9978-597FD5D00BF9}" type="sibTrans" cxnId="{76541479-C503-4CA6-95F7-F07D6A02ABF0}">
      <dgm:prSet/>
      <dgm:spPr/>
      <dgm:t>
        <a:bodyPr/>
        <a:lstStyle/>
        <a:p>
          <a:endParaRPr lang="en-US"/>
        </a:p>
      </dgm:t>
    </dgm:pt>
    <dgm:pt modelId="{638A6E18-EEEF-4301-AF2B-187904972D48}">
      <dgm:prSet/>
      <dgm:spPr/>
      <dgm:t>
        <a:bodyPr/>
        <a:lstStyle/>
        <a:p>
          <a:r>
            <a:rPr lang="it-IT"/>
            <a:t>Matrici esplicite (EXPLICIT).</a:t>
          </a:r>
          <a:endParaRPr lang="en-US"/>
        </a:p>
      </dgm:t>
    </dgm:pt>
    <dgm:pt modelId="{6740FDF3-AEF7-44C0-8ED4-DC854A7AA5A2}" type="parTrans" cxnId="{D59C427C-4F51-4A19-9E9F-E976DDC7F000}">
      <dgm:prSet/>
      <dgm:spPr/>
      <dgm:t>
        <a:bodyPr/>
        <a:lstStyle/>
        <a:p>
          <a:endParaRPr lang="en-US"/>
        </a:p>
      </dgm:t>
    </dgm:pt>
    <dgm:pt modelId="{88984972-3B6E-4A7D-BAEE-13B808318995}" type="sibTrans" cxnId="{D59C427C-4F51-4A19-9E9F-E976DDC7F000}">
      <dgm:prSet/>
      <dgm:spPr/>
      <dgm:t>
        <a:bodyPr/>
        <a:lstStyle/>
        <a:p>
          <a:endParaRPr lang="en-US"/>
        </a:p>
      </dgm:t>
    </dgm:pt>
    <dgm:pt modelId="{51D9DB1C-9E9B-45D8-AEF5-51BFA6689385}">
      <dgm:prSet/>
      <dgm:spPr/>
      <dgm:t>
        <a:bodyPr/>
        <a:lstStyle/>
        <a:p>
          <a:r>
            <a:rPr lang="it-IT" b="1"/>
            <a:t>Metodologia:</a:t>
          </a:r>
          <a:endParaRPr lang="en-US"/>
        </a:p>
      </dgm:t>
    </dgm:pt>
    <dgm:pt modelId="{1ECCE4A1-F58D-4BCB-B91C-90708FB65E0D}" type="parTrans" cxnId="{2792BBBB-D0ED-446E-AF2F-6D045F5BDC93}">
      <dgm:prSet/>
      <dgm:spPr/>
      <dgm:t>
        <a:bodyPr/>
        <a:lstStyle/>
        <a:p>
          <a:endParaRPr lang="en-US"/>
        </a:p>
      </dgm:t>
    </dgm:pt>
    <dgm:pt modelId="{D8AE0331-8284-43C6-897C-98FAEA710FE2}" type="sibTrans" cxnId="{2792BBBB-D0ED-446E-AF2F-6D045F5BDC93}">
      <dgm:prSet/>
      <dgm:spPr/>
      <dgm:t>
        <a:bodyPr/>
        <a:lstStyle/>
        <a:p>
          <a:endParaRPr lang="en-US"/>
        </a:p>
      </dgm:t>
    </dgm:pt>
    <dgm:pt modelId="{095E3F32-1610-4A42-BA60-2E9C95C48F0A}">
      <dgm:prSet/>
      <dgm:spPr/>
      <dgm:t>
        <a:bodyPr/>
        <a:lstStyle/>
        <a:p>
          <a:r>
            <a:rPr lang="it-IT"/>
            <a:t>Confronto con soluzioni ottimali TSPLIB.</a:t>
          </a:r>
          <a:endParaRPr lang="en-US"/>
        </a:p>
      </dgm:t>
    </dgm:pt>
    <dgm:pt modelId="{3915DB20-6A27-45EE-A315-6542FDB24C16}" type="parTrans" cxnId="{43E2485C-2674-48CD-881E-55727F3BCE12}">
      <dgm:prSet/>
      <dgm:spPr/>
      <dgm:t>
        <a:bodyPr/>
        <a:lstStyle/>
        <a:p>
          <a:endParaRPr lang="en-US"/>
        </a:p>
      </dgm:t>
    </dgm:pt>
    <dgm:pt modelId="{CC6760C2-21E3-402C-A4C4-F3AF09BBF68E}" type="sibTrans" cxnId="{43E2485C-2674-48CD-881E-55727F3BCE12}">
      <dgm:prSet/>
      <dgm:spPr/>
      <dgm:t>
        <a:bodyPr/>
        <a:lstStyle/>
        <a:p>
          <a:endParaRPr lang="en-US"/>
        </a:p>
      </dgm:t>
    </dgm:pt>
    <dgm:pt modelId="{9CE18E77-DD13-4A8E-81E4-3BDBB5A95D08}">
      <dgm:prSet/>
      <dgm:spPr/>
      <dgm:t>
        <a:bodyPr/>
        <a:lstStyle/>
        <a:p>
          <a:r>
            <a:rPr lang="it-IT"/>
            <a:t>Normalizzazione delle distanze.</a:t>
          </a:r>
          <a:endParaRPr lang="en-US"/>
        </a:p>
      </dgm:t>
    </dgm:pt>
    <dgm:pt modelId="{18383752-1562-4163-BB2C-B7D7001DC66D}" type="parTrans" cxnId="{8D5ABB77-B23B-4D0B-B9DE-58207C0623A0}">
      <dgm:prSet/>
      <dgm:spPr/>
      <dgm:t>
        <a:bodyPr/>
        <a:lstStyle/>
        <a:p>
          <a:endParaRPr lang="en-US"/>
        </a:p>
      </dgm:t>
    </dgm:pt>
    <dgm:pt modelId="{6A1FFEAB-F084-4945-8434-29A458C22990}" type="sibTrans" cxnId="{8D5ABB77-B23B-4D0B-B9DE-58207C0623A0}">
      <dgm:prSet/>
      <dgm:spPr/>
      <dgm:t>
        <a:bodyPr/>
        <a:lstStyle/>
        <a:p>
          <a:endParaRPr lang="en-US"/>
        </a:p>
      </dgm:t>
    </dgm:pt>
    <dgm:pt modelId="{382F3CBC-C2B0-4B89-8764-8F73AA11DDB0}" type="pres">
      <dgm:prSet presAssocID="{42944B9A-0BAC-475F-92F4-4B737B7FC847}" presName="Name0" presStyleCnt="0">
        <dgm:presLayoutVars>
          <dgm:dir/>
          <dgm:animLvl val="lvl"/>
          <dgm:resizeHandles val="exact"/>
        </dgm:presLayoutVars>
      </dgm:prSet>
      <dgm:spPr/>
    </dgm:pt>
    <dgm:pt modelId="{743FD6BF-DA6F-4EA7-BC91-4DB608E6A63E}" type="pres">
      <dgm:prSet presAssocID="{3E67AB00-DCC8-4347-9931-8EBD4A81AB4A}" presName="linNode" presStyleCnt="0"/>
      <dgm:spPr/>
    </dgm:pt>
    <dgm:pt modelId="{640552C1-69F5-4C29-BFB8-230912114B5C}" type="pres">
      <dgm:prSet presAssocID="{3E67AB00-DCC8-4347-9931-8EBD4A81AB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2F5393-DB05-4F3C-A979-A5516E84A511}" type="pres">
      <dgm:prSet presAssocID="{3E67AB00-DCC8-4347-9931-8EBD4A81AB4A}" presName="descendantText" presStyleLbl="alignAccFollowNode1" presStyleIdx="0" presStyleCnt="2">
        <dgm:presLayoutVars>
          <dgm:bulletEnabled val="1"/>
        </dgm:presLayoutVars>
      </dgm:prSet>
      <dgm:spPr/>
    </dgm:pt>
    <dgm:pt modelId="{75598E6B-F447-4AD7-8A65-31A6101195DE}" type="pres">
      <dgm:prSet presAssocID="{1E9FD000-15BE-4F12-960E-A2CC4A71224C}" presName="sp" presStyleCnt="0"/>
      <dgm:spPr/>
    </dgm:pt>
    <dgm:pt modelId="{2FD2AB96-36ED-4BD2-B836-594AD5227670}" type="pres">
      <dgm:prSet presAssocID="{51D9DB1C-9E9B-45D8-AEF5-51BFA6689385}" presName="linNode" presStyleCnt="0"/>
      <dgm:spPr/>
    </dgm:pt>
    <dgm:pt modelId="{0DD66F96-D62A-4217-BB71-F098609DA4AA}" type="pres">
      <dgm:prSet presAssocID="{51D9DB1C-9E9B-45D8-AEF5-51BFA668938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29E5D7D-43FC-4741-AA3D-AE1D0456A2C0}" type="pres">
      <dgm:prSet presAssocID="{51D9DB1C-9E9B-45D8-AEF5-51BFA668938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E238E08-8A03-418A-A0D2-7C1DF4F4E421}" type="presOf" srcId="{BFC15DBF-A1BC-4519-9239-8855A9FCF164}" destId="{C32F5393-DB05-4F3C-A979-A5516E84A511}" srcOrd="0" destOrd="1" presId="urn:microsoft.com/office/officeart/2005/8/layout/vList5"/>
    <dgm:cxn modelId="{43E2485C-2674-48CD-881E-55727F3BCE12}" srcId="{51D9DB1C-9E9B-45D8-AEF5-51BFA6689385}" destId="{095E3F32-1610-4A42-BA60-2E9C95C48F0A}" srcOrd="0" destOrd="0" parTransId="{3915DB20-6A27-45EE-A315-6542FDB24C16}" sibTransId="{CC6760C2-21E3-402C-A4C4-F3AF09BBF68E}"/>
    <dgm:cxn modelId="{B3BA6A5E-B58A-4B92-B90B-C17341F3199E}" type="presOf" srcId="{9CE18E77-DD13-4A8E-81E4-3BDBB5A95D08}" destId="{529E5D7D-43FC-4741-AA3D-AE1D0456A2C0}" srcOrd="0" destOrd="1" presId="urn:microsoft.com/office/officeart/2005/8/layout/vList5"/>
    <dgm:cxn modelId="{CF8BB54A-CE8C-4278-B26F-202EE98EE9C7}" srcId="{42944B9A-0BAC-475F-92F4-4B737B7FC847}" destId="{3E67AB00-DCC8-4347-9931-8EBD4A81AB4A}" srcOrd="0" destOrd="0" parTransId="{DF73B73B-7A88-4B11-BEA8-FE44A8CABEF0}" sibTransId="{1E9FD000-15BE-4F12-960E-A2CC4A71224C}"/>
    <dgm:cxn modelId="{085E936D-18F7-48DF-A671-BF9B654A58B5}" type="presOf" srcId="{51D9DB1C-9E9B-45D8-AEF5-51BFA6689385}" destId="{0DD66F96-D62A-4217-BB71-F098609DA4AA}" srcOrd="0" destOrd="0" presId="urn:microsoft.com/office/officeart/2005/8/layout/vList5"/>
    <dgm:cxn modelId="{8D5ABB77-B23B-4D0B-B9DE-58207C0623A0}" srcId="{51D9DB1C-9E9B-45D8-AEF5-51BFA6689385}" destId="{9CE18E77-DD13-4A8E-81E4-3BDBB5A95D08}" srcOrd="1" destOrd="0" parTransId="{18383752-1562-4163-BB2C-B7D7001DC66D}" sibTransId="{6A1FFEAB-F084-4945-8434-29A458C22990}"/>
    <dgm:cxn modelId="{76541479-C503-4CA6-95F7-F07D6A02ABF0}" srcId="{3E67AB00-DCC8-4347-9931-8EBD4A81AB4A}" destId="{BFC15DBF-A1BC-4519-9239-8855A9FCF164}" srcOrd="1" destOrd="0" parTransId="{4AF8411E-1594-4C51-9C85-917BF5CFBA75}" sibTransId="{7E1D31A3-6269-45C1-9978-597FD5D00BF9}"/>
    <dgm:cxn modelId="{D59C427C-4F51-4A19-9E9F-E976DDC7F000}" srcId="{3E67AB00-DCC8-4347-9931-8EBD4A81AB4A}" destId="{638A6E18-EEEF-4301-AF2B-187904972D48}" srcOrd="2" destOrd="0" parTransId="{6740FDF3-AEF7-44C0-8ED4-DC854A7AA5A2}" sibTransId="{88984972-3B6E-4A7D-BAEE-13B808318995}"/>
    <dgm:cxn modelId="{1EFBD493-2CD9-46E9-AC5E-343A2A46BF4B}" type="presOf" srcId="{638A6E18-EEEF-4301-AF2B-187904972D48}" destId="{C32F5393-DB05-4F3C-A979-A5516E84A511}" srcOrd="0" destOrd="2" presId="urn:microsoft.com/office/officeart/2005/8/layout/vList5"/>
    <dgm:cxn modelId="{910B7FA3-F4C2-481E-A14B-85075C27239D}" type="presOf" srcId="{3E67AB00-DCC8-4347-9931-8EBD4A81AB4A}" destId="{640552C1-69F5-4C29-BFB8-230912114B5C}" srcOrd="0" destOrd="0" presId="urn:microsoft.com/office/officeart/2005/8/layout/vList5"/>
    <dgm:cxn modelId="{2792BBBB-D0ED-446E-AF2F-6D045F5BDC93}" srcId="{42944B9A-0BAC-475F-92F4-4B737B7FC847}" destId="{51D9DB1C-9E9B-45D8-AEF5-51BFA6689385}" srcOrd="1" destOrd="0" parTransId="{1ECCE4A1-F58D-4BCB-B91C-90708FB65E0D}" sibTransId="{D8AE0331-8284-43C6-897C-98FAEA710FE2}"/>
    <dgm:cxn modelId="{0F7418C6-476E-4B16-B396-04B5DCE411BB}" type="presOf" srcId="{252EA575-ED3E-4D98-8D0E-56807F0669AB}" destId="{C32F5393-DB05-4F3C-A979-A5516E84A511}" srcOrd="0" destOrd="0" presId="urn:microsoft.com/office/officeart/2005/8/layout/vList5"/>
    <dgm:cxn modelId="{AEF1B9EA-C464-44B9-B876-FB858A402733}" srcId="{3E67AB00-DCC8-4347-9931-8EBD4A81AB4A}" destId="{252EA575-ED3E-4D98-8D0E-56807F0669AB}" srcOrd="0" destOrd="0" parTransId="{DAC3A485-6D87-4317-8F75-E221FF6B0056}" sibTransId="{BAB8C057-04E8-4F29-B9FD-B33D767B21DE}"/>
    <dgm:cxn modelId="{157D49F1-00DC-4C8C-89D1-19CB339A0978}" type="presOf" srcId="{095E3F32-1610-4A42-BA60-2E9C95C48F0A}" destId="{529E5D7D-43FC-4741-AA3D-AE1D0456A2C0}" srcOrd="0" destOrd="0" presId="urn:microsoft.com/office/officeart/2005/8/layout/vList5"/>
    <dgm:cxn modelId="{5896FBFF-B3E9-497F-87A4-98525DFCE185}" type="presOf" srcId="{42944B9A-0BAC-475F-92F4-4B737B7FC847}" destId="{382F3CBC-C2B0-4B89-8764-8F73AA11DDB0}" srcOrd="0" destOrd="0" presId="urn:microsoft.com/office/officeart/2005/8/layout/vList5"/>
    <dgm:cxn modelId="{1952069E-462B-4E1C-B972-F1B88BB07E76}" type="presParOf" srcId="{382F3CBC-C2B0-4B89-8764-8F73AA11DDB0}" destId="{743FD6BF-DA6F-4EA7-BC91-4DB608E6A63E}" srcOrd="0" destOrd="0" presId="urn:microsoft.com/office/officeart/2005/8/layout/vList5"/>
    <dgm:cxn modelId="{A52A3B48-0426-4A5F-893B-0C101E723D7D}" type="presParOf" srcId="{743FD6BF-DA6F-4EA7-BC91-4DB608E6A63E}" destId="{640552C1-69F5-4C29-BFB8-230912114B5C}" srcOrd="0" destOrd="0" presId="urn:microsoft.com/office/officeart/2005/8/layout/vList5"/>
    <dgm:cxn modelId="{36EACC45-E359-4E1C-9053-F42177826F63}" type="presParOf" srcId="{743FD6BF-DA6F-4EA7-BC91-4DB608E6A63E}" destId="{C32F5393-DB05-4F3C-A979-A5516E84A511}" srcOrd="1" destOrd="0" presId="urn:microsoft.com/office/officeart/2005/8/layout/vList5"/>
    <dgm:cxn modelId="{665775DC-7187-4DD7-8C6F-0BC485D8B2FC}" type="presParOf" srcId="{382F3CBC-C2B0-4B89-8764-8F73AA11DDB0}" destId="{75598E6B-F447-4AD7-8A65-31A6101195DE}" srcOrd="1" destOrd="0" presId="urn:microsoft.com/office/officeart/2005/8/layout/vList5"/>
    <dgm:cxn modelId="{4AA9E8BC-7F67-4398-9E58-BED287CC0082}" type="presParOf" srcId="{382F3CBC-C2B0-4B89-8764-8F73AA11DDB0}" destId="{2FD2AB96-36ED-4BD2-B836-594AD5227670}" srcOrd="2" destOrd="0" presId="urn:microsoft.com/office/officeart/2005/8/layout/vList5"/>
    <dgm:cxn modelId="{2F69AE05-F4B7-4982-8760-DD377094DCC5}" type="presParOf" srcId="{2FD2AB96-36ED-4BD2-B836-594AD5227670}" destId="{0DD66F96-D62A-4217-BB71-F098609DA4AA}" srcOrd="0" destOrd="0" presId="urn:microsoft.com/office/officeart/2005/8/layout/vList5"/>
    <dgm:cxn modelId="{52DE1B19-B57B-4286-95D4-C097D4287ECA}" type="presParOf" srcId="{2FD2AB96-36ED-4BD2-B836-594AD5227670}" destId="{529E5D7D-43FC-4741-AA3D-AE1D0456A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6C2A49-82BA-46D5-A6CE-8306B2FC69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963E78-9B6E-40E2-9C91-E5039427B96D}">
      <dgm:prSet/>
      <dgm:spPr/>
      <dgm:t>
        <a:bodyPr/>
        <a:lstStyle/>
        <a:p>
          <a:pPr>
            <a:defRPr cap="all"/>
          </a:pPr>
          <a:r>
            <a:rPr lang="it-IT"/>
            <a:t>ILS: Migliore compromesso tra precisione e scalabilità.</a:t>
          </a:r>
          <a:endParaRPr lang="en-US"/>
        </a:p>
      </dgm:t>
    </dgm:pt>
    <dgm:pt modelId="{E8BE3032-3F00-477B-BE41-77A44C5B95D1}" type="parTrans" cxnId="{2A27BF8F-A6C9-4E63-8990-20F3D18EF15D}">
      <dgm:prSet/>
      <dgm:spPr/>
      <dgm:t>
        <a:bodyPr/>
        <a:lstStyle/>
        <a:p>
          <a:endParaRPr lang="en-US"/>
        </a:p>
      </dgm:t>
    </dgm:pt>
    <dgm:pt modelId="{D9E260E2-5DF0-4056-B5D9-7D0EF6F971B3}" type="sibTrans" cxnId="{2A27BF8F-A6C9-4E63-8990-20F3D18EF15D}">
      <dgm:prSet/>
      <dgm:spPr/>
      <dgm:t>
        <a:bodyPr/>
        <a:lstStyle/>
        <a:p>
          <a:endParaRPr lang="en-US"/>
        </a:p>
      </dgm:t>
    </dgm:pt>
    <dgm:pt modelId="{470354DC-6669-4EE7-B457-2D1D022DA13C}">
      <dgm:prSet/>
      <dgm:spPr/>
      <dgm:t>
        <a:bodyPr/>
        <a:lstStyle/>
        <a:p>
          <a:pPr>
            <a:defRPr cap="all"/>
          </a:pPr>
          <a:r>
            <a:rPr lang="it-IT"/>
            <a:t>Ibrida: Ottima per grafi piccoli, ma non scala bene.</a:t>
          </a:r>
          <a:endParaRPr lang="en-US"/>
        </a:p>
      </dgm:t>
    </dgm:pt>
    <dgm:pt modelId="{B57DD63C-8946-4EE8-9E8B-8E6041D71611}" type="parTrans" cxnId="{8751EA52-F8E7-4A6A-B7B6-BC55BAFEBE3B}">
      <dgm:prSet/>
      <dgm:spPr/>
      <dgm:t>
        <a:bodyPr/>
        <a:lstStyle/>
        <a:p>
          <a:endParaRPr lang="en-US"/>
        </a:p>
      </dgm:t>
    </dgm:pt>
    <dgm:pt modelId="{9466FEA3-26E4-44D3-A9DB-98434808AC16}" type="sibTrans" cxnId="{8751EA52-F8E7-4A6A-B7B6-BC55BAFEBE3B}">
      <dgm:prSet/>
      <dgm:spPr/>
      <dgm:t>
        <a:bodyPr/>
        <a:lstStyle/>
        <a:p>
          <a:endParaRPr lang="en-US"/>
        </a:p>
      </dgm:t>
    </dgm:pt>
    <dgm:pt modelId="{8ABB1564-859D-4B2D-882B-38C14845B427}">
      <dgm:prSet/>
      <dgm:spPr/>
      <dgm:t>
        <a:bodyPr/>
        <a:lstStyle/>
        <a:p>
          <a:pPr>
            <a:defRPr cap="all"/>
          </a:pPr>
          <a:r>
            <a:rPr lang="it-IT"/>
            <a:t>SA: Accettabile per grafi piccoli, ma inefficace su quelli grandi.</a:t>
          </a:r>
          <a:endParaRPr lang="en-US"/>
        </a:p>
      </dgm:t>
    </dgm:pt>
    <dgm:pt modelId="{CB58038F-3175-49B2-B130-B09C9EE80ADC}" type="parTrans" cxnId="{14881EDB-7358-4A69-A25B-BD4321AD2DB7}">
      <dgm:prSet/>
      <dgm:spPr/>
      <dgm:t>
        <a:bodyPr/>
        <a:lstStyle/>
        <a:p>
          <a:endParaRPr lang="en-US"/>
        </a:p>
      </dgm:t>
    </dgm:pt>
    <dgm:pt modelId="{08B2AB3D-CB2A-4D2E-9CF3-1A9C256DC078}" type="sibTrans" cxnId="{14881EDB-7358-4A69-A25B-BD4321AD2DB7}">
      <dgm:prSet/>
      <dgm:spPr/>
      <dgm:t>
        <a:bodyPr/>
        <a:lstStyle/>
        <a:p>
          <a:endParaRPr lang="en-US"/>
        </a:p>
      </dgm:t>
    </dgm:pt>
    <dgm:pt modelId="{9D29D8E5-00F1-4059-9F64-88E37288233B}" type="pres">
      <dgm:prSet presAssocID="{636C2A49-82BA-46D5-A6CE-8306B2FC696F}" presName="root" presStyleCnt="0">
        <dgm:presLayoutVars>
          <dgm:dir/>
          <dgm:resizeHandles val="exact"/>
        </dgm:presLayoutVars>
      </dgm:prSet>
      <dgm:spPr/>
    </dgm:pt>
    <dgm:pt modelId="{491A8A6D-3637-4883-B2C8-BA2F4F13F593}" type="pres">
      <dgm:prSet presAssocID="{C0963E78-9B6E-40E2-9C91-E5039427B96D}" presName="compNode" presStyleCnt="0"/>
      <dgm:spPr/>
    </dgm:pt>
    <dgm:pt modelId="{5E362A7F-76DD-46C6-BBA8-515775E28EFE}" type="pres">
      <dgm:prSet presAssocID="{C0963E78-9B6E-40E2-9C91-E5039427B9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925933-627E-42F0-8FA9-05C14EFC25D9}" type="pres">
      <dgm:prSet presAssocID="{C0963E78-9B6E-40E2-9C91-E5039427B9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iettivo"/>
        </a:ext>
      </dgm:extLst>
    </dgm:pt>
    <dgm:pt modelId="{414ECAC2-D152-49CB-BADA-623B69CE18B3}" type="pres">
      <dgm:prSet presAssocID="{C0963E78-9B6E-40E2-9C91-E5039427B96D}" presName="spaceRect" presStyleCnt="0"/>
      <dgm:spPr/>
    </dgm:pt>
    <dgm:pt modelId="{996A9D2D-7F69-4C2F-B3F1-22F98982E096}" type="pres">
      <dgm:prSet presAssocID="{C0963E78-9B6E-40E2-9C91-E5039427B96D}" presName="textRect" presStyleLbl="revTx" presStyleIdx="0" presStyleCnt="3">
        <dgm:presLayoutVars>
          <dgm:chMax val="1"/>
          <dgm:chPref val="1"/>
        </dgm:presLayoutVars>
      </dgm:prSet>
      <dgm:spPr/>
    </dgm:pt>
    <dgm:pt modelId="{6B0805F2-E31A-48DB-8054-DB0D9E7C6715}" type="pres">
      <dgm:prSet presAssocID="{D9E260E2-5DF0-4056-B5D9-7D0EF6F971B3}" presName="sibTrans" presStyleCnt="0"/>
      <dgm:spPr/>
    </dgm:pt>
    <dgm:pt modelId="{57305B25-F14A-416E-B0D6-C5EC0A312A09}" type="pres">
      <dgm:prSet presAssocID="{470354DC-6669-4EE7-B457-2D1D022DA13C}" presName="compNode" presStyleCnt="0"/>
      <dgm:spPr/>
    </dgm:pt>
    <dgm:pt modelId="{DD4A5217-8720-4A7B-8FE0-FA66240674DE}" type="pres">
      <dgm:prSet presAssocID="{470354DC-6669-4EE7-B457-2D1D022DA13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0675A2-9305-4C20-8ACA-9EC698675E11}" type="pres">
      <dgm:prSet presAssocID="{470354DC-6669-4EE7-B457-2D1D022DA1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C8ECA40D-57D2-45AA-A1BE-ED8C84C950E0}" type="pres">
      <dgm:prSet presAssocID="{470354DC-6669-4EE7-B457-2D1D022DA13C}" presName="spaceRect" presStyleCnt="0"/>
      <dgm:spPr/>
    </dgm:pt>
    <dgm:pt modelId="{63AB13D2-F24B-41C5-B306-5581B429C030}" type="pres">
      <dgm:prSet presAssocID="{470354DC-6669-4EE7-B457-2D1D022DA13C}" presName="textRect" presStyleLbl="revTx" presStyleIdx="1" presStyleCnt="3">
        <dgm:presLayoutVars>
          <dgm:chMax val="1"/>
          <dgm:chPref val="1"/>
        </dgm:presLayoutVars>
      </dgm:prSet>
      <dgm:spPr/>
    </dgm:pt>
    <dgm:pt modelId="{84AE0AB1-70AD-403B-8913-581A4DC20B73}" type="pres">
      <dgm:prSet presAssocID="{9466FEA3-26E4-44D3-A9DB-98434808AC16}" presName="sibTrans" presStyleCnt="0"/>
      <dgm:spPr/>
    </dgm:pt>
    <dgm:pt modelId="{6FE5C1B4-464F-412B-AA5C-46810930704C}" type="pres">
      <dgm:prSet presAssocID="{8ABB1564-859D-4B2D-882B-38C14845B427}" presName="compNode" presStyleCnt="0"/>
      <dgm:spPr/>
    </dgm:pt>
    <dgm:pt modelId="{889A3512-B689-4167-91BC-469F8B16D47C}" type="pres">
      <dgm:prSet presAssocID="{8ABB1564-859D-4B2D-882B-38C14845B42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02A07E-7442-48C0-A129-B74691B9803F}" type="pres">
      <dgm:prSet presAssocID="{8ABB1564-859D-4B2D-882B-38C14845B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5891D4-2741-4350-9778-3CD3999E2194}" type="pres">
      <dgm:prSet presAssocID="{8ABB1564-859D-4B2D-882B-38C14845B427}" presName="spaceRect" presStyleCnt="0"/>
      <dgm:spPr/>
    </dgm:pt>
    <dgm:pt modelId="{872FA04F-32FB-49FA-AA8E-BD4BA4447EB5}" type="pres">
      <dgm:prSet presAssocID="{8ABB1564-859D-4B2D-882B-38C14845B4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F3DE2F-BB40-4246-BF09-F3C583AD9C16}" type="presOf" srcId="{470354DC-6669-4EE7-B457-2D1D022DA13C}" destId="{63AB13D2-F24B-41C5-B306-5581B429C030}" srcOrd="0" destOrd="0" presId="urn:microsoft.com/office/officeart/2018/5/layout/IconLeafLabelList"/>
    <dgm:cxn modelId="{8751EA52-F8E7-4A6A-B7B6-BC55BAFEBE3B}" srcId="{636C2A49-82BA-46D5-A6CE-8306B2FC696F}" destId="{470354DC-6669-4EE7-B457-2D1D022DA13C}" srcOrd="1" destOrd="0" parTransId="{B57DD63C-8946-4EE8-9E8B-8E6041D71611}" sibTransId="{9466FEA3-26E4-44D3-A9DB-98434808AC16}"/>
    <dgm:cxn modelId="{1FF7217F-0DE6-47B5-A948-63CB0624C4E9}" type="presOf" srcId="{8ABB1564-859D-4B2D-882B-38C14845B427}" destId="{872FA04F-32FB-49FA-AA8E-BD4BA4447EB5}" srcOrd="0" destOrd="0" presId="urn:microsoft.com/office/officeart/2018/5/layout/IconLeafLabelList"/>
    <dgm:cxn modelId="{2A27BF8F-A6C9-4E63-8990-20F3D18EF15D}" srcId="{636C2A49-82BA-46D5-A6CE-8306B2FC696F}" destId="{C0963E78-9B6E-40E2-9C91-E5039427B96D}" srcOrd="0" destOrd="0" parTransId="{E8BE3032-3F00-477B-BE41-77A44C5B95D1}" sibTransId="{D9E260E2-5DF0-4056-B5D9-7D0EF6F971B3}"/>
    <dgm:cxn modelId="{18CCB19A-211C-425D-B5E7-7091399DFB77}" type="presOf" srcId="{C0963E78-9B6E-40E2-9C91-E5039427B96D}" destId="{996A9D2D-7F69-4C2F-B3F1-22F98982E096}" srcOrd="0" destOrd="0" presId="urn:microsoft.com/office/officeart/2018/5/layout/IconLeafLabelList"/>
    <dgm:cxn modelId="{2FC5DABF-B87B-4243-A767-519002F1B34B}" type="presOf" srcId="{636C2A49-82BA-46D5-A6CE-8306B2FC696F}" destId="{9D29D8E5-00F1-4059-9F64-88E37288233B}" srcOrd="0" destOrd="0" presId="urn:microsoft.com/office/officeart/2018/5/layout/IconLeafLabelList"/>
    <dgm:cxn modelId="{14881EDB-7358-4A69-A25B-BD4321AD2DB7}" srcId="{636C2A49-82BA-46D5-A6CE-8306B2FC696F}" destId="{8ABB1564-859D-4B2D-882B-38C14845B427}" srcOrd="2" destOrd="0" parTransId="{CB58038F-3175-49B2-B130-B09C9EE80ADC}" sibTransId="{08B2AB3D-CB2A-4D2E-9CF3-1A9C256DC078}"/>
    <dgm:cxn modelId="{25DD6B3D-772A-4996-902B-C5788B669917}" type="presParOf" srcId="{9D29D8E5-00F1-4059-9F64-88E37288233B}" destId="{491A8A6D-3637-4883-B2C8-BA2F4F13F593}" srcOrd="0" destOrd="0" presId="urn:microsoft.com/office/officeart/2018/5/layout/IconLeafLabelList"/>
    <dgm:cxn modelId="{96B7F692-CA10-451A-8CF4-1967346BA2AA}" type="presParOf" srcId="{491A8A6D-3637-4883-B2C8-BA2F4F13F593}" destId="{5E362A7F-76DD-46C6-BBA8-515775E28EFE}" srcOrd="0" destOrd="0" presId="urn:microsoft.com/office/officeart/2018/5/layout/IconLeafLabelList"/>
    <dgm:cxn modelId="{09F45C81-0A65-43DD-93A3-C071ACA78FAB}" type="presParOf" srcId="{491A8A6D-3637-4883-B2C8-BA2F4F13F593}" destId="{BC925933-627E-42F0-8FA9-05C14EFC25D9}" srcOrd="1" destOrd="0" presId="urn:microsoft.com/office/officeart/2018/5/layout/IconLeafLabelList"/>
    <dgm:cxn modelId="{1C2DE128-3E3E-413E-821E-38DD04041707}" type="presParOf" srcId="{491A8A6D-3637-4883-B2C8-BA2F4F13F593}" destId="{414ECAC2-D152-49CB-BADA-623B69CE18B3}" srcOrd="2" destOrd="0" presId="urn:microsoft.com/office/officeart/2018/5/layout/IconLeafLabelList"/>
    <dgm:cxn modelId="{343B0C4B-896A-435A-8D16-E53D6AF122D1}" type="presParOf" srcId="{491A8A6D-3637-4883-B2C8-BA2F4F13F593}" destId="{996A9D2D-7F69-4C2F-B3F1-22F98982E096}" srcOrd="3" destOrd="0" presId="urn:microsoft.com/office/officeart/2018/5/layout/IconLeafLabelList"/>
    <dgm:cxn modelId="{4B817972-E327-4911-8B00-B40B647049A8}" type="presParOf" srcId="{9D29D8E5-00F1-4059-9F64-88E37288233B}" destId="{6B0805F2-E31A-48DB-8054-DB0D9E7C6715}" srcOrd="1" destOrd="0" presId="urn:microsoft.com/office/officeart/2018/5/layout/IconLeafLabelList"/>
    <dgm:cxn modelId="{D0D8317F-578F-412D-9625-E0E5AD8D39B6}" type="presParOf" srcId="{9D29D8E5-00F1-4059-9F64-88E37288233B}" destId="{57305B25-F14A-416E-B0D6-C5EC0A312A09}" srcOrd="2" destOrd="0" presId="urn:microsoft.com/office/officeart/2018/5/layout/IconLeafLabelList"/>
    <dgm:cxn modelId="{7D4BDF9C-3689-4ABE-AD2B-43EF5F465F47}" type="presParOf" srcId="{57305B25-F14A-416E-B0D6-C5EC0A312A09}" destId="{DD4A5217-8720-4A7B-8FE0-FA66240674DE}" srcOrd="0" destOrd="0" presId="urn:microsoft.com/office/officeart/2018/5/layout/IconLeafLabelList"/>
    <dgm:cxn modelId="{7901264B-0FBA-484F-8168-BA49127C01F3}" type="presParOf" srcId="{57305B25-F14A-416E-B0D6-C5EC0A312A09}" destId="{0D0675A2-9305-4C20-8ACA-9EC698675E11}" srcOrd="1" destOrd="0" presId="urn:microsoft.com/office/officeart/2018/5/layout/IconLeafLabelList"/>
    <dgm:cxn modelId="{D8B9531E-A860-4403-B879-B7A4C8F0BE5A}" type="presParOf" srcId="{57305B25-F14A-416E-B0D6-C5EC0A312A09}" destId="{C8ECA40D-57D2-45AA-A1BE-ED8C84C950E0}" srcOrd="2" destOrd="0" presId="urn:microsoft.com/office/officeart/2018/5/layout/IconLeafLabelList"/>
    <dgm:cxn modelId="{CF9B9819-42A7-4F87-BF2F-E74D18C99ABB}" type="presParOf" srcId="{57305B25-F14A-416E-B0D6-C5EC0A312A09}" destId="{63AB13D2-F24B-41C5-B306-5581B429C030}" srcOrd="3" destOrd="0" presId="urn:microsoft.com/office/officeart/2018/5/layout/IconLeafLabelList"/>
    <dgm:cxn modelId="{DFA291F9-3EA1-4637-AB10-DC1FEB7C6D0B}" type="presParOf" srcId="{9D29D8E5-00F1-4059-9F64-88E37288233B}" destId="{84AE0AB1-70AD-403B-8913-581A4DC20B73}" srcOrd="3" destOrd="0" presId="urn:microsoft.com/office/officeart/2018/5/layout/IconLeafLabelList"/>
    <dgm:cxn modelId="{E5A23370-3F08-46E9-9818-71D7261E41F9}" type="presParOf" srcId="{9D29D8E5-00F1-4059-9F64-88E37288233B}" destId="{6FE5C1B4-464F-412B-AA5C-46810930704C}" srcOrd="4" destOrd="0" presId="urn:microsoft.com/office/officeart/2018/5/layout/IconLeafLabelList"/>
    <dgm:cxn modelId="{484BC44C-EE42-4645-8C09-C0A3FEC2DA64}" type="presParOf" srcId="{6FE5C1B4-464F-412B-AA5C-46810930704C}" destId="{889A3512-B689-4167-91BC-469F8B16D47C}" srcOrd="0" destOrd="0" presId="urn:microsoft.com/office/officeart/2018/5/layout/IconLeafLabelList"/>
    <dgm:cxn modelId="{8365EFA9-FD99-40AA-8C79-1A384701B304}" type="presParOf" srcId="{6FE5C1B4-464F-412B-AA5C-46810930704C}" destId="{D402A07E-7442-48C0-A129-B74691B9803F}" srcOrd="1" destOrd="0" presId="urn:microsoft.com/office/officeart/2018/5/layout/IconLeafLabelList"/>
    <dgm:cxn modelId="{319397AE-BFF2-4A10-A9BC-37905BB3DC73}" type="presParOf" srcId="{6FE5C1B4-464F-412B-AA5C-46810930704C}" destId="{125891D4-2741-4350-9778-3CD3999E2194}" srcOrd="2" destOrd="0" presId="urn:microsoft.com/office/officeart/2018/5/layout/IconLeafLabelList"/>
    <dgm:cxn modelId="{F6CDC08E-D7A9-4695-BFCF-8A8A61EA97DE}" type="presParOf" srcId="{6FE5C1B4-464F-412B-AA5C-46810930704C}" destId="{872FA04F-32FB-49FA-AA8E-BD4BA4447E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813E1-4B57-4664-94E2-02143BD94FA2}">
      <dsp:nvSpPr>
        <dsp:cNvPr id="0" name=""/>
        <dsp:cNvSpPr/>
      </dsp:nvSpPr>
      <dsp:spPr>
        <a:xfrm>
          <a:off x="2176344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C2F1-B7F6-473E-87E7-EFF24F8EB202}">
      <dsp:nvSpPr>
        <dsp:cNvPr id="0" name=""/>
        <dsp:cNvSpPr/>
      </dsp:nvSpPr>
      <dsp:spPr>
        <a:xfrm>
          <a:off x="775085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b="1" kern="1200" dirty="0" err="1"/>
            <a:t>Iterated</a:t>
          </a:r>
          <a:r>
            <a:rPr lang="it-IT" sz="2700" b="1" kern="1200" dirty="0"/>
            <a:t> Local Search (ILS):</a:t>
          </a:r>
          <a:endParaRPr lang="en-US" sz="2700" kern="1200" dirty="0"/>
        </a:p>
      </dsp:txBody>
      <dsp:txXfrm>
        <a:off x="775085" y="1493678"/>
        <a:ext cx="4311566" cy="571889"/>
      </dsp:txXfrm>
    </dsp:sp>
    <dsp:sp modelId="{D20C30C4-2918-42A7-BA0E-8579A582739D}">
      <dsp:nvSpPr>
        <dsp:cNvPr id="0" name=""/>
        <dsp:cNvSpPr/>
      </dsp:nvSpPr>
      <dsp:spPr>
        <a:xfrm>
          <a:off x="775085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Soluzione iniziale: </a:t>
          </a:r>
          <a:r>
            <a:rPr lang="it-IT" sz="1700" kern="1200" dirty="0" err="1"/>
            <a:t>nearest</a:t>
          </a:r>
          <a:r>
            <a:rPr lang="it-IT" sz="1700" kern="1200" dirty="0"/>
            <a:t> </a:t>
          </a:r>
          <a:r>
            <a:rPr lang="it-IT" sz="1700" kern="1200" dirty="0" err="1"/>
            <a:t>neighbor</a:t>
          </a:r>
          <a:r>
            <a:rPr lang="it-IT" sz="1700" kern="1200" dirty="0"/>
            <a:t>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Local Search con 2-opt.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Perturbazione tramite multi-swap.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Parametri utilizzati: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Iterazioni massime: 100.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Early stopping: 20 iterazioni senza miglioramenti.</a:t>
          </a:r>
        </a:p>
      </dsp:txBody>
      <dsp:txXfrm>
        <a:off x="775085" y="2139647"/>
        <a:ext cx="4311566" cy="2053157"/>
      </dsp:txXfrm>
    </dsp:sp>
    <dsp:sp modelId="{8BC07EF4-C42C-4827-8CCC-06F9DC75A41D}">
      <dsp:nvSpPr>
        <dsp:cNvPr id="0" name=""/>
        <dsp:cNvSpPr/>
      </dsp:nvSpPr>
      <dsp:spPr>
        <a:xfrm>
          <a:off x="7242435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12C5-77EC-489F-AC01-8FABF34E581D}">
      <dsp:nvSpPr>
        <dsp:cNvPr id="0" name=""/>
        <dsp:cNvSpPr/>
      </dsp:nvSpPr>
      <dsp:spPr>
        <a:xfrm>
          <a:off x="5841176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b="1" kern="1200"/>
            <a:t>Simulated Annealing (SA):</a:t>
          </a:r>
          <a:endParaRPr lang="en-US" sz="2700" kern="1200"/>
        </a:p>
      </dsp:txBody>
      <dsp:txXfrm>
        <a:off x="5841176" y="1493678"/>
        <a:ext cx="4311566" cy="571889"/>
      </dsp:txXfrm>
    </dsp:sp>
    <dsp:sp modelId="{8563DC68-9984-492C-9313-526BF5D9FE76}">
      <dsp:nvSpPr>
        <dsp:cNvPr id="0" name=""/>
        <dsp:cNvSpPr/>
      </dsp:nvSpPr>
      <dsp:spPr>
        <a:xfrm>
          <a:off x="5841176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Soluzione iniziale: </a:t>
          </a:r>
          <a:r>
            <a:rPr lang="it-IT" sz="1700" kern="1200" dirty="0" err="1"/>
            <a:t>nearest</a:t>
          </a:r>
          <a:r>
            <a:rPr lang="it-IT" sz="1700" kern="1200" dirty="0"/>
            <a:t> </a:t>
          </a:r>
          <a:r>
            <a:rPr lang="it-IT" sz="1700" kern="1200" dirty="0" err="1"/>
            <a:t>neighbor</a:t>
          </a:r>
          <a:r>
            <a:rPr lang="it-IT" sz="1700" kern="1200" dirty="0"/>
            <a:t>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Modifica soluzione con 2-opt.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Raffreddamento geometrico.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Parametri utilizzati:</a:t>
          </a:r>
          <a:endParaRPr lang="it-IT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Temperatura iniziale: 1000.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Fattore di raffreddamento: 0.95.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700" kern="1200" dirty="0"/>
            <a:t>Temperatura minima: 0.0001.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Iterazioni con temperatura costante: 50.</a:t>
          </a:r>
        </a:p>
      </dsp:txBody>
      <dsp:txXfrm>
        <a:off x="5841176" y="2139647"/>
        <a:ext cx="4311566" cy="205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F5393-DB05-4F3C-A979-A5516E84A511}">
      <dsp:nvSpPr>
        <dsp:cNvPr id="0" name=""/>
        <dsp:cNvSpPr/>
      </dsp:nvSpPr>
      <dsp:spPr>
        <a:xfrm rot="5400000">
          <a:off x="6612835" y="-2474243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Euclidee (EUC 2D).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Geografiche (GEO).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Matrici esplicite (EXPLICIT).</a:t>
          </a:r>
          <a:endParaRPr lang="en-US" sz="2900" kern="1200"/>
        </a:p>
      </dsp:txBody>
      <dsp:txXfrm rot="-5400000">
        <a:off x="3934018" y="284446"/>
        <a:ext cx="6913938" cy="1476432"/>
      </dsp:txXfrm>
    </dsp:sp>
    <dsp:sp modelId="{640552C1-69F5-4C29-BFB8-230912114B5C}">
      <dsp:nvSpPr>
        <dsp:cNvPr id="0" name=""/>
        <dsp:cNvSpPr/>
      </dsp:nvSpPr>
      <dsp:spPr>
        <a:xfrm>
          <a:off x="0" y="51"/>
          <a:ext cx="3934018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/>
            <a:t>Istanze analizzate:</a:t>
          </a:r>
          <a:endParaRPr lang="en-US" sz="4200" kern="1200"/>
        </a:p>
      </dsp:txBody>
      <dsp:txXfrm>
        <a:off x="99839" y="99890"/>
        <a:ext cx="3734340" cy="1845542"/>
      </dsp:txXfrm>
    </dsp:sp>
    <dsp:sp modelId="{529E5D7D-43FC-4741-AA3D-AE1D0456A2C0}">
      <dsp:nvSpPr>
        <dsp:cNvPr id="0" name=""/>
        <dsp:cNvSpPr/>
      </dsp:nvSpPr>
      <dsp:spPr>
        <a:xfrm rot="5400000">
          <a:off x="6612835" y="-326761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Confronto con soluzioni ottimali TSPLIB.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Normalizzazione delle distanze.</a:t>
          </a:r>
          <a:endParaRPr lang="en-US" sz="2900" kern="1200"/>
        </a:p>
      </dsp:txBody>
      <dsp:txXfrm rot="-5400000">
        <a:off x="3934018" y="2431928"/>
        <a:ext cx="6913938" cy="1476432"/>
      </dsp:txXfrm>
    </dsp:sp>
    <dsp:sp modelId="{0DD66F96-D62A-4217-BB71-F098609DA4AA}">
      <dsp:nvSpPr>
        <dsp:cNvPr id="0" name=""/>
        <dsp:cNvSpPr/>
      </dsp:nvSpPr>
      <dsp:spPr>
        <a:xfrm>
          <a:off x="0" y="2147533"/>
          <a:ext cx="3934018" cy="20452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/>
            <a:t>Metodologia:</a:t>
          </a:r>
          <a:endParaRPr lang="en-US" sz="4200" kern="1200"/>
        </a:p>
      </dsp:txBody>
      <dsp:txXfrm>
        <a:off x="99839" y="2247372"/>
        <a:ext cx="3734340" cy="1845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62A7F-76DD-46C6-BBA8-515775E28EFE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25933-627E-42F0-8FA9-05C14EFC25D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9D2D-7F69-4C2F-B3F1-22F98982E09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ILS: Migliore compromesso tra precisione e scalabilità.</a:t>
          </a:r>
          <a:endParaRPr lang="en-US" sz="1700" kern="1200"/>
        </a:p>
      </dsp:txBody>
      <dsp:txXfrm>
        <a:off x="93445" y="3018902"/>
        <a:ext cx="3206250" cy="720000"/>
      </dsp:txXfrm>
    </dsp:sp>
    <dsp:sp modelId="{DD4A5217-8720-4A7B-8FE0-FA66240674D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75A2-9305-4C20-8ACA-9EC698675E11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13D2-F24B-41C5-B306-5581B429C03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Ibrida: Ottima per grafi piccoli, ma non scala bene.</a:t>
          </a:r>
          <a:endParaRPr lang="en-US" sz="1700" kern="1200"/>
        </a:p>
      </dsp:txBody>
      <dsp:txXfrm>
        <a:off x="3860789" y="3018902"/>
        <a:ext cx="3206250" cy="720000"/>
      </dsp:txXfrm>
    </dsp:sp>
    <dsp:sp modelId="{889A3512-B689-4167-91BC-469F8B16D47C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2A07E-7442-48C0-A129-B74691B9803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FA04F-32FB-49FA-AA8E-BD4BA4447EB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SA: Accettabile per grafi piccoli, ma inefficace su quelli grandi.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004F-4059-4E51-9CC6-A36345886732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A51F-A576-447E-8CB8-F73914BEBD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05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9A51F-A576-447E-8CB8-F73914BEBDD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7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9A51F-A576-447E-8CB8-F73914BEBDD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75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1D73F-C489-F094-ECE9-6EE9D3B1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7E46AF-84DC-9A79-177B-58A6D0EF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BE5B1-C8B1-647F-248E-378B14F4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B51BBD-BD0E-02F3-DFE4-7D151496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DA12C-41C0-4317-5C29-59D207D4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EDFB9-42F2-AD49-C8F8-C25BBAD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4803-F1C1-FB44-68DC-18268FC5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A2563-C760-28BC-FD85-7FBED4FA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EC064-7F69-9AF7-1A28-BE2A5595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9E600-9172-23BE-8132-2CCE5070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4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6371ED-1E3D-CA37-5CB4-CD8AC5B68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DF8858-2262-307E-95F7-A1FF1E08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6BB03-9FFA-E603-61B1-87527BFD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642E3-4981-4E2B-E860-A21449B9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77E6-E77E-F7A9-D91A-1D0663A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0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B09F6-63CD-3E01-CE82-2B05A53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B9027-314D-C410-3C41-160F4F81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5764E-8CA9-DAB3-04D0-8184AD86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C522-68E5-9772-CEF7-AA874A38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C3DFF-E231-59D2-1302-3025766D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0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7D25F-522D-A819-EF6D-3C64AEB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F4DC2F-EA6F-98F9-C662-AAF27EFF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28E28-E38A-628C-3781-A992550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A4DE6-DBB7-B960-3559-E14B0BB1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976B9-6B0A-347F-16A6-D1F82D1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2E6B8-2E65-1754-F2BB-0B1CE471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29974-EAB9-8D3E-F51B-F28FA32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63B1B7-3ECE-1910-DD03-6D30C648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C88A0C-384D-4635-E17A-5D5E1C98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10AAD8-C6D7-19BD-FBF5-75691F9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F5F7C4-8D38-0CA1-237A-89884B5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1954C-27F6-0436-BBC9-B7F9D07A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908EF-5FC2-1039-ECDA-E31457C5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44A1F4-53EC-865F-4F8C-A1C63845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0D9CAB-8283-ABEC-14F7-A2B142686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C35AA6-6775-B884-921F-A32A65CC6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83D6A9-8712-80C8-E290-6411A369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83CBEB-27B7-E6E4-F317-E95A93E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192324-672E-BBA1-C394-3AEE6A7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4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4526C-2516-203D-60F2-9491A03C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CA2430-BB50-4F88-CB62-16281AD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5A81C7-83B1-6BC5-412B-A0E85781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EBA69C-68BF-4C70-6D39-A7C1990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0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315B73C-5191-0B41-FF50-BFB0DDE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CC98CB-1D79-7400-B5AF-37F2E29E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FBA8A-8142-69D5-CEE2-841E277E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5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BF5CF-88E3-69C1-153C-7758754B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86C54-719F-AEA6-56A9-C6C154B1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FBF194-7269-83D8-1876-7DCE9079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0A8E75-9BA8-CAA3-7483-BAD20587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C56947-76DC-DD26-3FAB-C8D644F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E001B-0DF0-EEF3-E5AA-3B2969E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F98FD-3F22-B2F0-EB90-69D70506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860EF9-7262-4416-6B85-4137DE9E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94EEB-7609-5FA2-CCAF-B42A120B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18B35C-D2B2-9921-C904-5108190C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E70DB3-BDBD-4512-39C9-ADE3507A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C93C3A-8D9E-7F0B-169B-8E822FC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8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42F779-C9DF-134C-EF63-221AC37B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6F01B4-07C1-A2D4-40B5-6D205A41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CF673-F4A8-C097-1CAA-4CDB8C83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F398D-DB97-4C69-8E9A-8A900B172F6A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523E6-EFD0-F7D2-8180-D64E8148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3CE710-602D-5C49-46FB-FBD3033F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CC2D29C5-DFBE-F1D1-3D7F-2C1C8E79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20" b="145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CB2EEC-A496-948B-127C-148B6954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it-IT" sz="4000">
                <a:solidFill>
                  <a:srgbClr val="FFFFFF"/>
                </a:solidFill>
              </a:rPr>
              <a:t>Algoritmi di Ottimizzazione: Iterated Local Search + Simulated Annealing</a:t>
            </a:r>
            <a:br>
              <a:rPr lang="it-IT" sz="4000">
                <a:solidFill>
                  <a:srgbClr val="FFFFFF"/>
                </a:solidFill>
              </a:rPr>
            </a:br>
            <a:r>
              <a:rPr lang="it-IT" sz="4000">
                <a:solidFill>
                  <a:srgbClr val="FFFFFF"/>
                </a:solidFill>
              </a:rPr>
              <a:t> per il TSP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C12749-D8C3-6ED0-966C-C2537E4A8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it-IT" sz="1500">
                <a:solidFill>
                  <a:srgbClr val="FFFFFF"/>
                </a:solidFill>
              </a:rPr>
              <a:t>Università di Modena e Reggio Emilia</a:t>
            </a:r>
          </a:p>
          <a:p>
            <a:pPr algn="l"/>
            <a:r>
              <a:rPr lang="it-IT" sz="1500">
                <a:solidFill>
                  <a:srgbClr val="FFFFFF"/>
                </a:solidFill>
              </a:rPr>
              <a:t>29/12/2024</a:t>
            </a:r>
            <a:br>
              <a:rPr lang="it-IT" sz="1500">
                <a:solidFill>
                  <a:srgbClr val="FFFFFF"/>
                </a:solidFill>
              </a:rPr>
            </a:br>
            <a:r>
              <a:rPr lang="it-IT" sz="1500">
                <a:solidFill>
                  <a:srgbClr val="FFFFFF"/>
                </a:solidFill>
              </a:rPr>
              <a:t>Luca Di Leo</a:t>
            </a:r>
            <a:br>
              <a:rPr lang="it-IT" sz="1500">
                <a:solidFill>
                  <a:srgbClr val="FFFFFF"/>
                </a:solidFill>
              </a:rPr>
            </a:br>
            <a:endParaRPr lang="it-IT" sz="1500">
              <a:solidFill>
                <a:srgbClr val="FFFFFF"/>
              </a:solidFill>
            </a:endParaRPr>
          </a:p>
          <a:p>
            <a:pPr algn="l"/>
            <a:endParaRPr lang="it-IT" sz="15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CACEA-058F-E5E7-DA0B-18575A2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b="1"/>
              <a:t>Introduzione</a:t>
            </a:r>
            <a:endParaRPr lang="it-IT" sz="3200"/>
          </a:p>
        </p:txBody>
      </p:sp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B242EB69-2973-8402-F0E3-A9BCEDF3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90" r="1669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B2312-57A9-28CE-E60C-39A38DD4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Obiettivi del progetto:</a:t>
            </a:r>
          </a:p>
          <a:p>
            <a:r>
              <a:rPr lang="it-IT" sz="2000"/>
              <a:t>Studiare e implementare algoritmi metaeuristici per risolvere il TSP.</a:t>
            </a:r>
          </a:p>
          <a:p>
            <a:r>
              <a:rPr lang="it-IT" sz="2000"/>
              <a:t>Sviluppare una metaeuristica ibrida personalizzata combinando Iterated Local Search (ILS)e Simulated Annealing (SA).</a:t>
            </a:r>
          </a:p>
          <a:p>
            <a:r>
              <a:rPr lang="it-IT" sz="2000"/>
              <a:t>Analizzare le performance degli algoritmi implementati su istanze reali della libreria TSPLIB.</a:t>
            </a:r>
          </a:p>
        </p:txBody>
      </p:sp>
    </p:spTree>
    <p:extLst>
      <p:ext uri="{BB962C8B-B14F-4D97-AF65-F5344CB8AC3E}">
        <p14:creationId xmlns:p14="http://schemas.microsoft.com/office/powerpoint/2010/main" val="15049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672381-81A3-9D6B-19CD-6EB2B464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Metaeuristiche Implementate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3736FE-BBBA-0126-EB7E-E176D022A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256543"/>
              </p:ext>
            </p:extLst>
          </p:nvPr>
        </p:nvGraphicFramePr>
        <p:xfrm>
          <a:off x="632085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9F3A9C-961B-A7E2-8B60-3833EDC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Metaeuristica Ibrida</a:t>
            </a:r>
          </a:p>
        </p:txBody>
      </p:sp>
      <p:sp>
        <p:nvSpPr>
          <p:cNvPr id="45" name="Segnaposto contenuto 2">
            <a:extLst>
              <a:ext uri="{FF2B5EF4-FFF2-40B4-BE49-F238E27FC236}">
                <a16:creationId xmlns:a16="http://schemas.microsoft.com/office/drawing/2014/main" id="{E8272D0C-EFEF-8C6D-BB30-BB921084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35974"/>
            <a:ext cx="7112809" cy="59660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b="1" dirty="0"/>
              <a:t>Combinazione ILS + SA: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Combina i punti di forza di ILS e SA: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ILS:</a:t>
            </a:r>
            <a:r>
              <a:rPr lang="it-IT" sz="1600" dirty="0"/>
              <a:t> Esplorazione di ampie regioni dello spazio delle soluzioni.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SA:</a:t>
            </a:r>
            <a:r>
              <a:rPr lang="it-IT" sz="1600" dirty="0"/>
              <a:t> Raffinamento locale con accettazione probabilistica.</a:t>
            </a:r>
          </a:p>
          <a:p>
            <a:r>
              <a:rPr lang="it-IT" sz="1600" b="1" dirty="0"/>
              <a:t>Funzionamento: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Generazione soluzione iniziale: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neighbor</a:t>
            </a:r>
            <a:r>
              <a:rPr lang="it-IT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Applicazione del SA per ottimizzazione locale.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Perturbazione adattiva della soluzione: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Aggressive: Double Bridge </a:t>
            </a:r>
            <a:r>
              <a:rPr lang="it-IT" sz="1400" dirty="0" err="1"/>
              <a:t>Move</a:t>
            </a:r>
            <a:r>
              <a:rPr lang="it-IT" sz="1400" dirty="0"/>
              <a:t> (primo 50% dell'esplorazione).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Medium: Multi-swap (successivo 30%).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Soft: 2-opt randomizzato (ultimo 20%).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Applicazione del SA dopo ogni perturbazione.</a:t>
            </a:r>
          </a:p>
          <a:p>
            <a:r>
              <a:rPr lang="it-IT" sz="1600" b="1" dirty="0"/>
              <a:t>Parametri utilizzati:</a:t>
            </a:r>
          </a:p>
          <a:p>
            <a:pPr lvl="1"/>
            <a:r>
              <a:rPr lang="it-IT" sz="1400" dirty="0"/>
              <a:t>Temperatura iniziale: 1000.</a:t>
            </a:r>
          </a:p>
          <a:p>
            <a:pPr lvl="1"/>
            <a:r>
              <a:rPr lang="it-IT" sz="1400" dirty="0"/>
              <a:t>Fattore di raffreddamento: 0.95.</a:t>
            </a:r>
          </a:p>
          <a:p>
            <a:pPr lvl="1"/>
            <a:r>
              <a:rPr lang="it-IT" sz="1400" dirty="0"/>
              <a:t>Iterazioni massime del SA: 10.000.</a:t>
            </a:r>
          </a:p>
          <a:p>
            <a:pPr lvl="1"/>
            <a:r>
              <a:rPr lang="it-IT" sz="1400" dirty="0"/>
              <a:t>Iterazioni totali: 100.</a:t>
            </a:r>
          </a:p>
          <a:p>
            <a:pPr lvl="1"/>
            <a:r>
              <a:rPr lang="it-IT" sz="1400" dirty="0"/>
              <a:t>Temperatura minima: 0.0001.</a:t>
            </a:r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104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97D4AE-8933-7F68-4878-F020C6E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Sperimentale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AA70283-2867-D409-E755-15EDDC98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721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12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BD9780C-85B2-F055-9F54-218E2579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7" r="-2" b="-2"/>
          <a:stretch/>
        </p:blipFill>
        <p:spPr>
          <a:xfrm>
            <a:off x="0" y="3690574"/>
            <a:ext cx="5804105" cy="3167426"/>
          </a:xfrm>
          <a:prstGeom prst="rect">
            <a:avLst/>
          </a:prstGeom>
        </p:spPr>
      </p:pic>
      <p:pic>
        <p:nvPicPr>
          <p:cNvPr id="5" name="Segnaposto contenuto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6ED6B66-3B2F-1518-D3E5-E233BFFB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r="2" b="2"/>
          <a:stretch/>
        </p:blipFill>
        <p:spPr>
          <a:xfrm>
            <a:off x="10084" y="728909"/>
            <a:ext cx="5797883" cy="3167426"/>
          </a:xfrm>
          <a:prstGeom prst="rect">
            <a:avLst/>
          </a:prstGeom>
        </p:spPr>
      </p:pic>
      <p:pic>
        <p:nvPicPr>
          <p:cNvPr id="7" name="Immagine 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D3836E4B-99B5-9BF6-F9BD-D974778F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2" b="3657"/>
          <a:stretch/>
        </p:blipFill>
        <p:spPr>
          <a:xfrm>
            <a:off x="5978015" y="917648"/>
            <a:ext cx="5797883" cy="2789948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77DFC97-E59B-B9CB-84B9-51567EE0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0"/>
            <a:ext cx="10515600" cy="810532"/>
          </a:xfrm>
        </p:spPr>
        <p:txBody>
          <a:bodyPr/>
          <a:lstStyle/>
          <a:p>
            <a:pPr algn="ctr"/>
            <a:r>
              <a:rPr lang="it-IT" dirty="0"/>
              <a:t>ISTANZE EUCLIDEE</a:t>
            </a:r>
          </a:p>
        </p:txBody>
      </p:sp>
      <p:pic>
        <p:nvPicPr>
          <p:cNvPr id="11" name="Immagine 10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FE2A95D-3D5F-0439-B441-02EB4A541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9" r="-2" b="6026"/>
          <a:stretch/>
        </p:blipFill>
        <p:spPr>
          <a:xfrm>
            <a:off x="5960388" y="3896335"/>
            <a:ext cx="5804105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80F2EE-98EC-DB98-8D3E-64F3487E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ISTANZE CON MATRICE ESPLICITA</a:t>
            </a:r>
          </a:p>
        </p:txBody>
      </p:sp>
      <p:pic>
        <p:nvPicPr>
          <p:cNvPr id="5" name="Segnaposto contenuto 4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A1D0A1D3-4D52-E1A3-1584-08EAB933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63153"/>
            <a:ext cx="11327549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EB6BF8-D7BA-2F2B-00A6-42F8BC3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ISTANZE GEOGRAFICHE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E9A613-E97D-FDF0-B797-FE9DF0E78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206" y="1576447"/>
            <a:ext cx="8750370" cy="5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6D25CA-9E61-CF0B-63AA-0AEF6C8F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Conclusioni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4AAEA1-53E9-9C0F-5D6C-F02AF5A5F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139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93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FAD3E-0ACA-4472-91FC-EF6E6F268BD0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4eb5e27-d1f1-443b-9612-666648a881d2"/>
    <ds:schemaRef ds:uri="46b1317a-1e67-4aca-ad36-d66afeee842a"/>
  </ds:schemaRefs>
</ds:datastoreItem>
</file>

<file path=customXml/itemProps2.xml><?xml version="1.0" encoding="utf-8"?>
<ds:datastoreItem xmlns:ds="http://schemas.openxmlformats.org/officeDocument/2006/customXml" ds:itemID="{5AEB6E4C-AE60-4192-BFF6-2A7BE2490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4C89D1-1F1D-4EA1-9F61-8C9E3A23E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354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Algoritmi di Ottimizzazione: Iterated Local Search + Simulated Annealing  per il TSP</vt:lpstr>
      <vt:lpstr>Introduzione</vt:lpstr>
      <vt:lpstr>Metaeuristiche Implementate</vt:lpstr>
      <vt:lpstr>Metaeuristica Ibrida</vt:lpstr>
      <vt:lpstr>Analisi Sperimentale</vt:lpstr>
      <vt:lpstr>ISTANZE EUCLIDEE</vt:lpstr>
      <vt:lpstr>ISTANZE CON MATRICE ESPLICITA</vt:lpstr>
      <vt:lpstr>ISTANZE GEOGRAFICHE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LEO</dc:creator>
  <cp:lastModifiedBy>LUCA DI LEO</cp:lastModifiedBy>
  <cp:revision>3</cp:revision>
  <dcterms:created xsi:type="dcterms:W3CDTF">2025-01-02T17:23:47Z</dcterms:created>
  <dcterms:modified xsi:type="dcterms:W3CDTF">2025-01-16T14:47:50Z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</Properties>
</file>