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7" r:id="rId5"/>
    <p:sldId id="269" r:id="rId6"/>
    <p:sldId id="276" r:id="rId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855"/>
  </p:normalViewPr>
  <p:slideViewPr>
    <p:cSldViewPr snapToGrid="0">
      <p:cViewPr varScale="1">
        <p:scale>
          <a:sx n="101" d="100"/>
          <a:sy n="101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956093-EDCF-4DD8-9AE7-E9C61FFE6CA3}" type="datetime1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B472-568D-400E-87C6-085D0E89D1DB}" type="datetime1">
              <a:rPr lang="en-GB" noProof="0" smtClean="0"/>
              <a:pPr/>
              <a:t>08/11/2023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8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26E9C68-1964-4A8A-9427-98F10662CAE8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46A679D-7D96-4BF4-98D0-1033E9142F9A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96CE679-96C2-428D-9AAE-1AD24CC6A009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A09586C-5A81-443E-A8F0-7DBA8A56A402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40C98F9-CB0E-4FA9-9591-FB0CE9CF7143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F7267A-46F7-4D2F-B4E6-AE992D5484B8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016F812-AB39-4F48-B1E8-95605A3EF510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2570B71-EA3C-4900-991E-6BBB6BBDE064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ADE8980-1565-4B47-9723-42A8A150F178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975CEC1F-EF25-4059-ABBA-8FEB7C2BFD5C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FAF51C5-1188-4161-A3AE-51B85A4E9234}" type="datetime1">
              <a:rPr lang="en-GB" noProof="0" smtClean="0"/>
              <a:t>08/11/2023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374023"/>
            <a:ext cx="11531600" cy="2807577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“Gaining knowledge is the first step to wisdom.</a:t>
            </a:r>
            <a:br>
              <a:rPr lang="en-GB" sz="2800" dirty="0"/>
            </a:br>
            <a:r>
              <a:rPr lang="en-GB" sz="2800" dirty="0"/>
              <a:t>Sharing it, is the first step to humanity.”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4207" y="1017643"/>
            <a:ext cx="10003581" cy="1167322"/>
          </a:xfrm>
        </p:spPr>
        <p:txBody>
          <a:bodyPr rtlCol="0"/>
          <a:lstStyle/>
          <a:p>
            <a:pPr rtl="0"/>
            <a:r>
              <a:rPr lang="en-GB" sz="8800" dirty="0"/>
              <a:t>CONNECT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0222" y="5676900"/>
            <a:ext cx="3511550" cy="679450"/>
          </a:xfrm>
        </p:spPr>
        <p:txBody>
          <a:bodyPr rtlCol="0"/>
          <a:lstStyle/>
          <a:p>
            <a:pPr algn="ctr" rtl="0"/>
            <a:r>
              <a:rPr lang="en-GB" dirty="0"/>
              <a:t>Luca D’Oriano</a:t>
            </a:r>
          </a:p>
          <a:p>
            <a:pPr algn="ctr" rtl="0"/>
            <a:r>
              <a:rPr lang="en-GB" dirty="0"/>
              <a:t>0124002499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37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2019600" cy="842400"/>
          </a:xfrm>
        </p:spPr>
        <p:txBody>
          <a:bodyPr rtlCol="0"/>
          <a:lstStyle/>
          <a:p>
            <a:pPr rtl="0"/>
            <a:r>
              <a:rPr lang="en-GB" dirty="0"/>
              <a:t>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CONNECT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91F6F179-9224-1958-1739-310DFF07F3AC}"/>
              </a:ext>
            </a:extLst>
          </p:cNvPr>
          <p:cNvSpPr txBox="1">
            <a:spLocks/>
          </p:cNvSpPr>
          <p:nvPr/>
        </p:nvSpPr>
        <p:spPr>
          <a:xfrm>
            <a:off x="720000" y="1456886"/>
            <a:ext cx="10849700" cy="3944227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4400" dirty="0">
                <a:latin typeface="+mn-lt"/>
              </a:rPr>
              <a:t>Connect</a:t>
            </a:r>
            <a:r>
              <a:rPr lang="en-GB" sz="4400" b="0" dirty="0">
                <a:latin typeface="+mn-lt"/>
              </a:rPr>
              <a:t> is an all-in-one online platform designed to allow students to connect, collaborate, and learn together. </a:t>
            </a:r>
          </a:p>
          <a:p>
            <a:pPr algn="just"/>
            <a:endParaRPr lang="en-GB" sz="4400" b="0" dirty="0">
              <a:latin typeface="+mn-lt"/>
            </a:endParaRPr>
          </a:p>
          <a:p>
            <a:pPr algn="just"/>
            <a:r>
              <a:rPr lang="en-GB" sz="4400" b="0" dirty="0">
                <a:latin typeface="+mn-lt"/>
              </a:rPr>
              <a:t>Whether you're a student having troubles studying some subjects, or just someone who wants to learn a new language, </a:t>
            </a:r>
            <a:r>
              <a:rPr lang="en-GB" sz="4400" dirty="0">
                <a:latin typeface="+mn-lt"/>
              </a:rPr>
              <a:t>Connect</a:t>
            </a:r>
            <a:r>
              <a:rPr lang="en-GB" sz="4400" b="0" dirty="0">
                <a:latin typeface="+mn-lt"/>
              </a:rPr>
              <a:t> is your virtual learning and collaboration space.</a:t>
            </a:r>
          </a:p>
          <a:p>
            <a:endParaRPr lang="en-GB" sz="4400" b="0" dirty="0">
              <a:latin typeface="+mn-lt"/>
            </a:endParaRPr>
          </a:p>
          <a:p>
            <a:r>
              <a:rPr lang="en-GB" sz="4400" dirty="0">
                <a:latin typeface="+mn-lt"/>
              </a:rPr>
              <a:t>Main features:</a:t>
            </a:r>
            <a:endParaRPr lang="en-GB" sz="4400" b="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b="0" dirty="0">
                <a:latin typeface="+mn-lt"/>
              </a:rPr>
              <a:t>Explore tutor profiles and discover their skills.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b="0" dirty="0">
                <a:latin typeface="+mn-lt"/>
              </a:rPr>
              <a:t>P2P video calls with a tutor: learn a new skill, subject or language.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b="0" dirty="0">
                <a:latin typeface="+mn-lt"/>
              </a:rPr>
              <a:t>Study groups: share your knowledge and study together.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b="0" dirty="0">
                <a:latin typeface="+mn-lt"/>
              </a:rPr>
              <a:t>Share your notes on topics you master, school subjects and more.</a:t>
            </a:r>
          </a:p>
          <a:p>
            <a:endParaRPr lang="en-GB" sz="4400" b="0" dirty="0">
              <a:latin typeface="+mn-lt"/>
            </a:endParaRPr>
          </a:p>
          <a:p>
            <a:endParaRPr lang="en-GB" sz="4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70A7-E9C5-FD3D-6B3F-996F158E2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589085"/>
            <a:ext cx="4805996" cy="1297115"/>
          </a:xfrm>
        </p:spPr>
        <p:txBody>
          <a:bodyPr anchor="t">
            <a:normAutofit/>
          </a:bodyPr>
          <a:lstStyle/>
          <a:p>
            <a:pPr algn="ctr"/>
            <a:r>
              <a:rPr lang="en-IT" sz="4000" dirty="0">
                <a:solidFill>
                  <a:schemeClr val="tx2"/>
                </a:solidFill>
              </a:rPr>
              <a:t>THANKS FOR YOUR TIME</a:t>
            </a:r>
          </a:p>
        </p:txBody>
      </p:sp>
      <p:pic>
        <p:nvPicPr>
          <p:cNvPr id="34" name="Graphic 33" descr="Smiling Face with No Fill">
            <a:extLst>
              <a:ext uri="{FF2B5EF4-FFF2-40B4-BE49-F238E27FC236}">
                <a16:creationId xmlns:a16="http://schemas.microsoft.com/office/drawing/2014/main" id="{7F19EACD-FDDD-D41C-645F-76A56B1F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3057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</Words>
  <Application>Microsoft Macintosh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Office Theme</vt:lpstr>
      <vt:lpstr>“Gaining knowledge is the first step to wisdom. Sharing it, is the first step to humanity.”</vt:lpstr>
      <vt:lpstr>IDEA</vt:lpstr>
      <vt:lpstr>THANKS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2021-09-06T16:30:14Z</dcterms:created>
  <dcterms:modified xsi:type="dcterms:W3CDTF">2023-11-08T22:19:14Z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