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9A2ED6-6342-4AA7-9D9A-F5D9635A460E}" v="2" dt="2023-11-26T10:50:15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Edoardo Mosconi" userId="6da639c6-9e7a-49e5-a0c8-1d7b226ee99d" providerId="ADAL" clId="{9D9A2ED6-6342-4AA7-9D9A-F5D9635A460E}"/>
    <pc:docChg chg="custSel addSld modSld">
      <pc:chgData name="Luca Edoardo Mosconi" userId="6da639c6-9e7a-49e5-a0c8-1d7b226ee99d" providerId="ADAL" clId="{9D9A2ED6-6342-4AA7-9D9A-F5D9635A460E}" dt="2023-11-26T10:51:45.365" v="26" actId="1076"/>
      <pc:docMkLst>
        <pc:docMk/>
      </pc:docMkLst>
      <pc:sldChg chg="addSp delSp modSp new mod">
        <pc:chgData name="Luca Edoardo Mosconi" userId="6da639c6-9e7a-49e5-a0c8-1d7b226ee99d" providerId="ADAL" clId="{9D9A2ED6-6342-4AA7-9D9A-F5D9635A460E}" dt="2023-11-26T10:51:45.365" v="26" actId="1076"/>
        <pc:sldMkLst>
          <pc:docMk/>
          <pc:sldMk cId="2995256428" sldId="258"/>
        </pc:sldMkLst>
        <pc:spChg chg="del">
          <ac:chgData name="Luca Edoardo Mosconi" userId="6da639c6-9e7a-49e5-a0c8-1d7b226ee99d" providerId="ADAL" clId="{9D9A2ED6-6342-4AA7-9D9A-F5D9635A460E}" dt="2023-11-26T10:48:18.902" v="2" actId="478"/>
          <ac:spMkLst>
            <pc:docMk/>
            <pc:sldMk cId="2995256428" sldId="258"/>
            <ac:spMk id="2" creationId="{9C058BB4-343C-EB30-2C4D-F3F4E86382AC}"/>
          </ac:spMkLst>
        </pc:spChg>
        <pc:spChg chg="del">
          <ac:chgData name="Luca Edoardo Mosconi" userId="6da639c6-9e7a-49e5-a0c8-1d7b226ee99d" providerId="ADAL" clId="{9D9A2ED6-6342-4AA7-9D9A-F5D9635A460E}" dt="2023-11-26T10:48:18.432" v="1" actId="478"/>
          <ac:spMkLst>
            <pc:docMk/>
            <pc:sldMk cId="2995256428" sldId="258"/>
            <ac:spMk id="3" creationId="{5116BCEE-A0AD-E2DA-4CB8-684192FEDE73}"/>
          </ac:spMkLst>
        </pc:spChg>
        <pc:spChg chg="add mod">
          <ac:chgData name="Luca Edoardo Mosconi" userId="6da639c6-9e7a-49e5-a0c8-1d7b226ee99d" providerId="ADAL" clId="{9D9A2ED6-6342-4AA7-9D9A-F5D9635A460E}" dt="2023-11-26T10:48:59.756" v="6" actId="1582"/>
          <ac:spMkLst>
            <pc:docMk/>
            <pc:sldMk cId="2995256428" sldId="258"/>
            <ac:spMk id="4" creationId="{50A10186-7457-490D-DD12-DFC39F83FA8C}"/>
          </ac:spMkLst>
        </pc:spChg>
        <pc:spChg chg="add mod ord">
          <ac:chgData name="Luca Edoardo Mosconi" userId="6da639c6-9e7a-49e5-a0c8-1d7b226ee99d" providerId="ADAL" clId="{9D9A2ED6-6342-4AA7-9D9A-F5D9635A460E}" dt="2023-11-26T10:49:40.633" v="14" actId="1076"/>
          <ac:spMkLst>
            <pc:docMk/>
            <pc:sldMk cId="2995256428" sldId="258"/>
            <ac:spMk id="5" creationId="{1885A0F9-A903-5A7C-5DA3-D685328F2EC0}"/>
          </ac:spMkLst>
        </pc:spChg>
        <pc:spChg chg="add mod ord">
          <ac:chgData name="Luca Edoardo Mosconi" userId="6da639c6-9e7a-49e5-a0c8-1d7b226ee99d" providerId="ADAL" clId="{9D9A2ED6-6342-4AA7-9D9A-F5D9635A460E}" dt="2023-11-26T10:51:45.365" v="26" actId="1076"/>
          <ac:spMkLst>
            <pc:docMk/>
            <pc:sldMk cId="2995256428" sldId="258"/>
            <ac:spMk id="6" creationId="{A49BF246-F318-6C6C-685B-BB0127ED123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BF89EA-6225-C1A7-1972-EEBB97C1B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7BBF4BD-AD01-A677-7E62-ED476BC0E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6CE653-F473-23E8-BD25-8293E426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7E79-1F40-47D6-BFC1-7F53D9A593D6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CC2160-DEEE-9792-F314-32119B8C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A21A2E-EEFF-9D33-E960-375ABF60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D022-8C00-41AF-8186-22EE20D7264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16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940D5-8943-4D43-413E-121DE404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0576D44-2A9D-AC49-264F-662219851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41E337-680F-EDDB-54C7-48D8F537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7E79-1F40-47D6-BFC1-7F53D9A593D6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10F649-5FB7-70F0-0F06-92C8F462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06034F-CD21-457B-734B-237D8CAD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D022-8C00-41AF-8186-22EE20D7264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83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7597C83-9C88-9166-2D3E-3D85BFFA7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7C005A7-B08F-37E1-44A7-E4C7ADA73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A3B7B5-844E-484C-C35D-BE45876A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7E79-1F40-47D6-BFC1-7F53D9A593D6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25A730-FF92-C972-C888-3E2C5A8F5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C7F552-25F5-B9F4-47A1-7DEFDD55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D022-8C00-41AF-8186-22EE20D7264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68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4F7EAA-37CE-E429-C723-143AF19E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D03457-E210-8520-F598-D19DADD4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465B31-A8BC-10EA-60A6-AE2B4A9E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7E79-1F40-47D6-BFC1-7F53D9A593D6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1C2526-DA13-4576-38DB-80195395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BC54E6-F865-700C-BB4F-D6CD012B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D022-8C00-41AF-8186-22EE20D7264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02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73F6E2-9F31-93BA-500A-F40D9147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AEB7460-325E-483B-02CC-E33DEAA4A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992073-197C-C057-5571-DDD468190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7E79-1F40-47D6-BFC1-7F53D9A593D6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7518D7-424D-E016-EB96-F171291A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6408DB-F7DB-DCB6-6CC3-F0A5E481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D022-8C00-41AF-8186-22EE20D7264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97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EDF004-44CA-3E00-3140-12F46A9F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86C0E9-6344-0EE7-0D1D-2CE733648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D0E7313-2F2C-37B2-3982-71F2B15D1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879ADA4-2D30-8F2F-CBB1-094A18ED2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7E79-1F40-47D6-BFC1-7F53D9A593D6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502D2FE-3E7F-AA89-0751-2C436CD6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D310AD7-4C9C-10C0-3D29-64264401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D022-8C00-41AF-8186-22EE20D7264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40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9E453B-345E-5809-AD0D-3B671868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8F776D5-2DEC-914A-FAB9-DC91FDA53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F669E8-6032-5DE4-3705-905A3D1EF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E316EA9-0D3C-3A5A-D5FF-0D9A2CD8D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F0E0512-9670-456A-E660-1D2783B7C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81B72C1-FC4D-5903-9B4F-F68A9CD1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7E79-1F40-47D6-BFC1-7F53D9A593D6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7C950F9-CDD8-7458-8661-CBBD47D5B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09661DD-B8C8-114C-655C-227015CC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D022-8C00-41AF-8186-22EE20D7264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17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4769E2-A34B-B489-8318-0E2101BE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345D4DA-0674-15E8-BD99-D2E03B4A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7E79-1F40-47D6-BFC1-7F53D9A593D6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B359B3-3A8F-48A0-DDBF-3A9492CA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D23EA67-2D24-50E9-AE95-2522B066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D022-8C00-41AF-8186-22EE20D7264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89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2589694-FEBB-343D-5345-DFD9E392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7E79-1F40-47D6-BFC1-7F53D9A593D6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AB7D5B5-AAAA-32EA-36B5-E117E1D79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D3D003F-2A0C-067D-D8F0-B2D8D087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D022-8C00-41AF-8186-22EE20D7264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04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55F9FC-8F93-FA08-5E58-A0BCFA5A9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C0C9E1-C271-682F-00F5-EE2A94AC5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DA717CD-3C29-51CC-14A2-C3E49254A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80CBCBA-856B-BE79-3AD5-99EB18D06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7E79-1F40-47D6-BFC1-7F53D9A593D6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4ED4DFF-CB43-7FC2-3E2B-1F6D72BA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50DFB6D-9F1B-89FD-8B95-1B688A80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D022-8C00-41AF-8186-22EE20D7264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11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C37BB5-F224-204A-7EB9-0174666ED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C8076AF-5584-9009-1906-DAD968102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5C67F6-C31A-5102-F30C-3C2047749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02B099-EC0F-B474-5CFA-F47F45F8D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7E79-1F40-47D6-BFC1-7F53D9A593D6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3A226D5-3A8B-4155-7913-116F2FC65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0AF9B5-488D-DF5A-E98D-9C628849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D022-8C00-41AF-8186-22EE20D7264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69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BBB6375-0495-C630-0995-76778EE99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CE733FB-BE7A-0CD9-927A-05C469172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7860C9-F3A7-C193-3FAB-A7225B253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F7E79-1F40-47D6-BFC1-7F53D9A593D6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6C80BA-79DD-FBE9-179B-24EA3E0C8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CD80CF-4FD3-3A8B-6411-F15DF86EE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2D022-8C00-41AF-8186-22EE20D7264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59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igura a mano libera: forma 36">
            <a:extLst>
              <a:ext uri="{FF2B5EF4-FFF2-40B4-BE49-F238E27FC236}">
                <a16:creationId xmlns:a16="http://schemas.microsoft.com/office/drawing/2014/main" id="{29C1DCA2-678D-1284-985B-BCED1420BCC3}"/>
              </a:ext>
            </a:extLst>
          </p:cNvPr>
          <p:cNvSpPr/>
          <p:nvPr/>
        </p:nvSpPr>
        <p:spPr>
          <a:xfrm>
            <a:off x="2521008" y="4905285"/>
            <a:ext cx="2700761" cy="461473"/>
          </a:xfrm>
          <a:custGeom>
            <a:avLst/>
            <a:gdLst>
              <a:gd name="connsiteX0" fmla="*/ 5290238 w 6378529"/>
              <a:gd name="connsiteY0" fmla="*/ 728416 h 1089885"/>
              <a:gd name="connsiteX1" fmla="*/ 5254238 w 6378529"/>
              <a:gd name="connsiteY1" fmla="*/ 764416 h 1089885"/>
              <a:gd name="connsiteX2" fmla="*/ 5290238 w 6378529"/>
              <a:gd name="connsiteY2" fmla="*/ 800416 h 1089885"/>
              <a:gd name="connsiteX3" fmla="*/ 5326239 w 6378529"/>
              <a:gd name="connsiteY3" fmla="*/ 764416 h 1089885"/>
              <a:gd name="connsiteX4" fmla="*/ 5290238 w 6378529"/>
              <a:gd name="connsiteY4" fmla="*/ 728416 h 1089885"/>
              <a:gd name="connsiteX5" fmla="*/ 3703115 w 6378529"/>
              <a:gd name="connsiteY5" fmla="*/ 728416 h 1089885"/>
              <a:gd name="connsiteX6" fmla="*/ 3667115 w 6378529"/>
              <a:gd name="connsiteY6" fmla="*/ 764416 h 1089885"/>
              <a:gd name="connsiteX7" fmla="*/ 3703115 w 6378529"/>
              <a:gd name="connsiteY7" fmla="*/ 800416 h 1089885"/>
              <a:gd name="connsiteX8" fmla="*/ 3739116 w 6378529"/>
              <a:gd name="connsiteY8" fmla="*/ 764416 h 1089885"/>
              <a:gd name="connsiteX9" fmla="*/ 3703115 w 6378529"/>
              <a:gd name="connsiteY9" fmla="*/ 728416 h 1089885"/>
              <a:gd name="connsiteX10" fmla="*/ 1559999 w 6378529"/>
              <a:gd name="connsiteY10" fmla="*/ 655776 h 1089885"/>
              <a:gd name="connsiteX11" fmla="*/ 1523998 w 6378529"/>
              <a:gd name="connsiteY11" fmla="*/ 691776 h 1089885"/>
              <a:gd name="connsiteX12" fmla="*/ 1559999 w 6378529"/>
              <a:gd name="connsiteY12" fmla="*/ 727776 h 1089885"/>
              <a:gd name="connsiteX13" fmla="*/ 1595998 w 6378529"/>
              <a:gd name="connsiteY13" fmla="*/ 691776 h 1089885"/>
              <a:gd name="connsiteX14" fmla="*/ 1559999 w 6378529"/>
              <a:gd name="connsiteY14" fmla="*/ 655776 h 1089885"/>
              <a:gd name="connsiteX15" fmla="*/ 410589 w 6378529"/>
              <a:gd name="connsiteY15" fmla="*/ 583137 h 1089885"/>
              <a:gd name="connsiteX16" fmla="*/ 374589 w 6378529"/>
              <a:gd name="connsiteY16" fmla="*/ 619137 h 1089885"/>
              <a:gd name="connsiteX17" fmla="*/ 410589 w 6378529"/>
              <a:gd name="connsiteY17" fmla="*/ 655137 h 1089885"/>
              <a:gd name="connsiteX18" fmla="*/ 446589 w 6378529"/>
              <a:gd name="connsiteY18" fmla="*/ 619138 h 1089885"/>
              <a:gd name="connsiteX19" fmla="*/ 410589 w 6378529"/>
              <a:gd name="connsiteY19" fmla="*/ 583137 h 1089885"/>
              <a:gd name="connsiteX20" fmla="*/ 2709408 w 6378529"/>
              <a:gd name="connsiteY20" fmla="*/ 437858 h 1089885"/>
              <a:gd name="connsiteX21" fmla="*/ 2673408 w 6378529"/>
              <a:gd name="connsiteY21" fmla="*/ 473858 h 1089885"/>
              <a:gd name="connsiteX22" fmla="*/ 2709408 w 6378529"/>
              <a:gd name="connsiteY22" fmla="*/ 509858 h 1089885"/>
              <a:gd name="connsiteX23" fmla="*/ 2745408 w 6378529"/>
              <a:gd name="connsiteY23" fmla="*/ 473858 h 1089885"/>
              <a:gd name="connsiteX24" fmla="*/ 2709408 w 6378529"/>
              <a:gd name="connsiteY24" fmla="*/ 437858 h 1089885"/>
              <a:gd name="connsiteX25" fmla="*/ 4254774 w 6378529"/>
              <a:gd name="connsiteY25" fmla="*/ 357084 h 1089885"/>
              <a:gd name="connsiteX26" fmla="*/ 4218775 w 6378529"/>
              <a:gd name="connsiteY26" fmla="*/ 393084 h 1089885"/>
              <a:gd name="connsiteX27" fmla="*/ 4254774 w 6378529"/>
              <a:gd name="connsiteY27" fmla="*/ 429084 h 1089885"/>
              <a:gd name="connsiteX28" fmla="*/ 4290774 w 6378529"/>
              <a:gd name="connsiteY28" fmla="*/ 393084 h 1089885"/>
              <a:gd name="connsiteX29" fmla="*/ 4254774 w 6378529"/>
              <a:gd name="connsiteY29" fmla="*/ 357084 h 1089885"/>
              <a:gd name="connsiteX30" fmla="*/ 1350627 w 6378529"/>
              <a:gd name="connsiteY30" fmla="*/ 211806 h 1089885"/>
              <a:gd name="connsiteX31" fmla="*/ 1314626 w 6378529"/>
              <a:gd name="connsiteY31" fmla="*/ 247805 h 1089885"/>
              <a:gd name="connsiteX32" fmla="*/ 1350626 w 6378529"/>
              <a:gd name="connsiteY32" fmla="*/ 283805 h 1089885"/>
              <a:gd name="connsiteX33" fmla="*/ 1386626 w 6378529"/>
              <a:gd name="connsiteY33" fmla="*/ 247805 h 1089885"/>
              <a:gd name="connsiteX34" fmla="*/ 1350627 w 6378529"/>
              <a:gd name="connsiteY34" fmla="*/ 211806 h 1089885"/>
              <a:gd name="connsiteX35" fmla="*/ 15398 w 6378529"/>
              <a:gd name="connsiteY35" fmla="*/ 0 h 1089885"/>
              <a:gd name="connsiteX36" fmla="*/ 69107 w 6378529"/>
              <a:gd name="connsiteY36" fmla="*/ 0 h 1089885"/>
              <a:gd name="connsiteX37" fmla="*/ 67729 w 6378529"/>
              <a:gd name="connsiteY37" fmla="*/ 21333 h 1089885"/>
              <a:gd name="connsiteX38" fmla="*/ 460019 w 6378529"/>
              <a:gd name="connsiteY38" fmla="*/ 46668 h 1089885"/>
              <a:gd name="connsiteX39" fmla="*/ 463033 w 6378529"/>
              <a:gd name="connsiteY39" fmla="*/ 0 h 1089885"/>
              <a:gd name="connsiteX40" fmla="*/ 606629 w 6378529"/>
              <a:gd name="connsiteY40" fmla="*/ 0 h 1089885"/>
              <a:gd name="connsiteX41" fmla="*/ 614005 w 6378529"/>
              <a:gd name="connsiteY41" fmla="*/ 58012 h 1089885"/>
              <a:gd name="connsiteX42" fmla="*/ 1003973 w 6378529"/>
              <a:gd name="connsiteY42" fmla="*/ 8425 h 1089885"/>
              <a:gd name="connsiteX43" fmla="*/ 1002901 w 6378529"/>
              <a:gd name="connsiteY43" fmla="*/ 0 h 1089885"/>
              <a:gd name="connsiteX44" fmla="*/ 1004619 w 6378529"/>
              <a:gd name="connsiteY44" fmla="*/ 0 h 1089885"/>
              <a:gd name="connsiteX45" fmla="*/ 1003974 w 6378529"/>
              <a:gd name="connsiteY45" fmla="*/ 9991 h 1089885"/>
              <a:gd name="connsiteX46" fmla="*/ 1417942 w 6378529"/>
              <a:gd name="connsiteY46" fmla="*/ 36726 h 1089885"/>
              <a:gd name="connsiteX47" fmla="*/ 1420314 w 6378529"/>
              <a:gd name="connsiteY47" fmla="*/ 0 h 1089885"/>
              <a:gd name="connsiteX48" fmla="*/ 1422481 w 6378529"/>
              <a:gd name="connsiteY48" fmla="*/ 0 h 1089885"/>
              <a:gd name="connsiteX49" fmla="*/ 1428781 w 6378529"/>
              <a:gd name="connsiteY49" fmla="*/ 42472 h 1089885"/>
              <a:gd name="connsiteX50" fmla="*/ 1715127 w 6378529"/>
              <a:gd name="connsiteY50" fmla="*/ 0 h 1089885"/>
              <a:gd name="connsiteX51" fmla="*/ 1868092 w 6378529"/>
              <a:gd name="connsiteY51" fmla="*/ 0 h 1089885"/>
              <a:gd name="connsiteX52" fmla="*/ 1866825 w 6378529"/>
              <a:gd name="connsiteY52" fmla="*/ 11064 h 1089885"/>
              <a:gd name="connsiteX53" fmla="*/ 2257382 w 6378529"/>
              <a:gd name="connsiteY53" fmla="*/ 55765 h 1089885"/>
              <a:gd name="connsiteX54" fmla="*/ 2259769 w 6378529"/>
              <a:gd name="connsiteY54" fmla="*/ 34908 h 1089885"/>
              <a:gd name="connsiteX55" fmla="*/ 2630633 w 6378529"/>
              <a:gd name="connsiteY55" fmla="*/ 2367 h 1089885"/>
              <a:gd name="connsiteX56" fmla="*/ 2630426 w 6378529"/>
              <a:gd name="connsiteY56" fmla="*/ 0 h 1089885"/>
              <a:gd name="connsiteX57" fmla="*/ 2695705 w 6378529"/>
              <a:gd name="connsiteY57" fmla="*/ 0 h 1089885"/>
              <a:gd name="connsiteX58" fmla="*/ 2695597 w 6378529"/>
              <a:gd name="connsiteY58" fmla="*/ 1674 h 1089885"/>
              <a:gd name="connsiteX59" fmla="*/ 3075325 w 6378529"/>
              <a:gd name="connsiteY59" fmla="*/ 26196 h 1089885"/>
              <a:gd name="connsiteX60" fmla="*/ 3076132 w 6378529"/>
              <a:gd name="connsiteY60" fmla="*/ 37606 h 1089885"/>
              <a:gd name="connsiteX61" fmla="*/ 3468261 w 6378529"/>
              <a:gd name="connsiteY61" fmla="*/ 9882 h 1089885"/>
              <a:gd name="connsiteX62" fmla="*/ 3467562 w 6378529"/>
              <a:gd name="connsiteY62" fmla="*/ 0 h 1089885"/>
              <a:gd name="connsiteX63" fmla="*/ 3534441 w 6378529"/>
              <a:gd name="connsiteY63" fmla="*/ 0 h 1089885"/>
              <a:gd name="connsiteX64" fmla="*/ 3533706 w 6378529"/>
              <a:gd name="connsiteY64" fmla="*/ 11392 h 1089885"/>
              <a:gd name="connsiteX65" fmla="*/ 3925996 w 6378529"/>
              <a:gd name="connsiteY65" fmla="*/ 36727 h 1089885"/>
              <a:gd name="connsiteX66" fmla="*/ 3928368 w 6378529"/>
              <a:gd name="connsiteY66" fmla="*/ 0 h 1089885"/>
              <a:gd name="connsiteX67" fmla="*/ 3929363 w 6378529"/>
              <a:gd name="connsiteY67" fmla="*/ 0 h 1089885"/>
              <a:gd name="connsiteX68" fmla="*/ 3938559 w 6378529"/>
              <a:gd name="connsiteY68" fmla="*/ 45494 h 1089885"/>
              <a:gd name="connsiteX69" fmla="*/ 4163646 w 6378529"/>
              <a:gd name="connsiteY69" fmla="*/ 0 h 1089885"/>
              <a:gd name="connsiteX70" fmla="*/ 4418744 w 6378529"/>
              <a:gd name="connsiteY70" fmla="*/ 0 h 1089885"/>
              <a:gd name="connsiteX71" fmla="*/ 4428411 w 6378529"/>
              <a:gd name="connsiteY71" fmla="*/ 69466 h 1089885"/>
              <a:gd name="connsiteX72" fmla="*/ 4802276 w 6378529"/>
              <a:gd name="connsiteY72" fmla="*/ 17437 h 1089885"/>
              <a:gd name="connsiteX73" fmla="*/ 4802100 w 6378529"/>
              <a:gd name="connsiteY73" fmla="*/ 20159 h 1089885"/>
              <a:gd name="connsiteX74" fmla="*/ 5156005 w 6378529"/>
              <a:gd name="connsiteY74" fmla="*/ 43015 h 1089885"/>
              <a:gd name="connsiteX75" fmla="*/ 5156554 w 6378529"/>
              <a:gd name="connsiteY75" fmla="*/ 52296 h 1089885"/>
              <a:gd name="connsiteX76" fmla="*/ 5548976 w 6378529"/>
              <a:gd name="connsiteY76" fmla="*/ 29101 h 1089885"/>
              <a:gd name="connsiteX77" fmla="*/ 5548206 w 6378529"/>
              <a:gd name="connsiteY77" fmla="*/ 16067 h 1089885"/>
              <a:gd name="connsiteX78" fmla="*/ 5901458 w 6378529"/>
              <a:gd name="connsiteY78" fmla="*/ 262 h 1089885"/>
              <a:gd name="connsiteX79" fmla="*/ 5901446 w 6378529"/>
              <a:gd name="connsiteY79" fmla="*/ 0 h 1089885"/>
              <a:gd name="connsiteX80" fmla="*/ 5901640 w 6378529"/>
              <a:gd name="connsiteY80" fmla="*/ 0 h 1089885"/>
              <a:gd name="connsiteX81" fmla="*/ 5901457 w 6378529"/>
              <a:gd name="connsiteY81" fmla="*/ 2831 h 1089885"/>
              <a:gd name="connsiteX82" fmla="*/ 6293747 w 6378529"/>
              <a:gd name="connsiteY82" fmla="*/ 28166 h 1089885"/>
              <a:gd name="connsiteX83" fmla="*/ 6295566 w 6378529"/>
              <a:gd name="connsiteY83" fmla="*/ 0 h 1089885"/>
              <a:gd name="connsiteX84" fmla="*/ 6352246 w 6378529"/>
              <a:gd name="connsiteY84" fmla="*/ 0 h 1089885"/>
              <a:gd name="connsiteX85" fmla="*/ 6351084 w 6378529"/>
              <a:gd name="connsiteY85" fmla="*/ 20651 h 1089885"/>
              <a:gd name="connsiteX86" fmla="*/ 6378529 w 6378529"/>
              <a:gd name="connsiteY86" fmla="*/ 22195 h 1089885"/>
              <a:gd name="connsiteX87" fmla="*/ 6378529 w 6378529"/>
              <a:gd name="connsiteY87" fmla="*/ 25676 h 1089885"/>
              <a:gd name="connsiteX88" fmla="*/ 6342421 w 6378529"/>
              <a:gd name="connsiteY88" fmla="*/ 33285 h 1089885"/>
              <a:gd name="connsiteX89" fmla="*/ 6378529 w 6378529"/>
              <a:gd name="connsiteY89" fmla="*/ 204622 h 1089885"/>
              <a:gd name="connsiteX90" fmla="*/ 6378529 w 6378529"/>
              <a:gd name="connsiteY90" fmla="*/ 515049 h 1089885"/>
              <a:gd name="connsiteX91" fmla="*/ 6322502 w 6378529"/>
              <a:gd name="connsiteY91" fmla="*/ 523319 h 1089885"/>
              <a:gd name="connsiteX92" fmla="*/ 6377621 w 6378529"/>
              <a:gd name="connsiteY92" fmla="*/ 896741 h 1089885"/>
              <a:gd name="connsiteX93" fmla="*/ 6374898 w 6378529"/>
              <a:gd name="connsiteY93" fmla="*/ 896588 h 1089885"/>
              <a:gd name="connsiteX94" fmla="*/ 6364019 w 6378529"/>
              <a:gd name="connsiteY94" fmla="*/ 1089885 h 1089885"/>
              <a:gd name="connsiteX95" fmla="*/ 6229520 w 6378529"/>
              <a:gd name="connsiteY95" fmla="*/ 1089885 h 1089885"/>
              <a:gd name="connsiteX96" fmla="*/ 5888611 w 6378529"/>
              <a:gd name="connsiteY96" fmla="*/ 1066251 h 1089885"/>
              <a:gd name="connsiteX97" fmla="*/ 5886973 w 6378529"/>
              <a:gd name="connsiteY97" fmla="*/ 1089885 h 1089885"/>
              <a:gd name="connsiteX98" fmla="*/ 5739049 w 6378529"/>
              <a:gd name="connsiteY98" fmla="*/ 1089885 h 1089885"/>
              <a:gd name="connsiteX99" fmla="*/ 5734680 w 6378529"/>
              <a:gd name="connsiteY99" fmla="*/ 1054180 h 1089885"/>
              <a:gd name="connsiteX100" fmla="*/ 5442881 w 6378529"/>
              <a:gd name="connsiteY100" fmla="*/ 1089885 h 1089885"/>
              <a:gd name="connsiteX101" fmla="*/ 5193396 w 6378529"/>
              <a:gd name="connsiteY101" fmla="*/ 1089885 h 1089885"/>
              <a:gd name="connsiteX102" fmla="*/ 4930653 w 6378529"/>
              <a:gd name="connsiteY102" fmla="*/ 1071671 h 1089885"/>
              <a:gd name="connsiteX103" fmla="*/ 4929390 w 6378529"/>
              <a:gd name="connsiteY103" fmla="*/ 1089885 h 1089885"/>
              <a:gd name="connsiteX104" fmla="*/ 4923287 w 6378529"/>
              <a:gd name="connsiteY104" fmla="*/ 1089885 h 1089885"/>
              <a:gd name="connsiteX105" fmla="*/ 4919840 w 6378529"/>
              <a:gd name="connsiteY105" fmla="*/ 1065873 h 1089885"/>
              <a:gd name="connsiteX106" fmla="*/ 4752513 w 6378529"/>
              <a:gd name="connsiteY106" fmla="*/ 1089885 h 1089885"/>
              <a:gd name="connsiteX107" fmla="*/ 4436978 w 6378529"/>
              <a:gd name="connsiteY107" fmla="*/ 1089885 h 1089885"/>
              <a:gd name="connsiteX108" fmla="*/ 4091312 w 6378529"/>
              <a:gd name="connsiteY108" fmla="*/ 1048668 h 1089885"/>
              <a:gd name="connsiteX109" fmla="*/ 4088827 w 6378529"/>
              <a:gd name="connsiteY109" fmla="*/ 1069514 h 1089885"/>
              <a:gd name="connsiteX110" fmla="*/ 3843358 w 6378529"/>
              <a:gd name="connsiteY110" fmla="*/ 1089885 h 1089885"/>
              <a:gd name="connsiteX111" fmla="*/ 3496966 w 6378529"/>
              <a:gd name="connsiteY111" fmla="*/ 1089885 h 1089885"/>
              <a:gd name="connsiteX112" fmla="*/ 3273238 w 6378529"/>
              <a:gd name="connsiteY112" fmla="*/ 1074375 h 1089885"/>
              <a:gd name="connsiteX113" fmla="*/ 3272485 w 6378529"/>
              <a:gd name="connsiteY113" fmla="*/ 1062960 h 1089885"/>
              <a:gd name="connsiteX114" fmla="*/ 2880230 w 6378529"/>
              <a:gd name="connsiteY114" fmla="*/ 1088833 h 1089885"/>
              <a:gd name="connsiteX115" fmla="*/ 2880300 w 6378529"/>
              <a:gd name="connsiteY115" fmla="*/ 1089885 h 1089885"/>
              <a:gd name="connsiteX116" fmla="*/ 2814593 w 6378529"/>
              <a:gd name="connsiteY116" fmla="*/ 1089885 h 1089885"/>
              <a:gd name="connsiteX117" fmla="*/ 2814792 w 6378529"/>
              <a:gd name="connsiteY117" fmla="*/ 1087014 h 1089885"/>
              <a:gd name="connsiteX118" fmla="*/ 2422626 w 6378529"/>
              <a:gd name="connsiteY118" fmla="*/ 1059828 h 1089885"/>
              <a:gd name="connsiteX119" fmla="*/ 2420543 w 6378529"/>
              <a:gd name="connsiteY119" fmla="*/ 1089885 h 1089885"/>
              <a:gd name="connsiteX120" fmla="*/ 2417774 w 6378529"/>
              <a:gd name="connsiteY120" fmla="*/ 1089885 h 1089885"/>
              <a:gd name="connsiteX121" fmla="*/ 2410106 w 6378529"/>
              <a:gd name="connsiteY121" fmla="*/ 1051001 h 1089885"/>
              <a:gd name="connsiteX122" fmla="*/ 2212936 w 6378529"/>
              <a:gd name="connsiteY122" fmla="*/ 1089885 h 1089885"/>
              <a:gd name="connsiteX123" fmla="*/ 1929127 w 6378529"/>
              <a:gd name="connsiteY123" fmla="*/ 1089885 h 1089885"/>
              <a:gd name="connsiteX124" fmla="*/ 1920372 w 6378529"/>
              <a:gd name="connsiteY124" fmla="*/ 1024717 h 1089885"/>
              <a:gd name="connsiteX125" fmla="*/ 1546265 w 6378529"/>
              <a:gd name="connsiteY125" fmla="*/ 1074980 h 1089885"/>
              <a:gd name="connsiteX126" fmla="*/ 1546454 w 6378529"/>
              <a:gd name="connsiteY126" fmla="*/ 1072260 h 1089885"/>
              <a:gd name="connsiteX127" fmla="*/ 1192661 w 6378529"/>
              <a:gd name="connsiteY127" fmla="*/ 1047732 h 1089885"/>
              <a:gd name="connsiteX128" fmla="*/ 1192156 w 6378529"/>
              <a:gd name="connsiteY128" fmla="*/ 1038450 h 1089885"/>
              <a:gd name="connsiteX129" fmla="*/ 799628 w 6378529"/>
              <a:gd name="connsiteY129" fmla="*/ 1059791 h 1089885"/>
              <a:gd name="connsiteX130" fmla="*/ 800338 w 6378529"/>
              <a:gd name="connsiteY130" fmla="*/ 1072829 h 1089885"/>
              <a:gd name="connsiteX131" fmla="*/ 447014 w 6378529"/>
              <a:gd name="connsiteY131" fmla="*/ 1086967 h 1089885"/>
              <a:gd name="connsiteX132" fmla="*/ 447131 w 6378529"/>
              <a:gd name="connsiteY132" fmla="*/ 1089885 h 1089885"/>
              <a:gd name="connsiteX133" fmla="*/ 446646 w 6378529"/>
              <a:gd name="connsiteY133" fmla="*/ 1089885 h 1089885"/>
              <a:gd name="connsiteX134" fmla="*/ 447027 w 6378529"/>
              <a:gd name="connsiteY134" fmla="*/ 1084397 h 1089885"/>
              <a:gd name="connsiteX135" fmla="*/ 54861 w 6378529"/>
              <a:gd name="connsiteY135" fmla="*/ 1057209 h 1089885"/>
              <a:gd name="connsiteX136" fmla="*/ 52596 w 6378529"/>
              <a:gd name="connsiteY136" fmla="*/ 1089885 h 1089885"/>
              <a:gd name="connsiteX137" fmla="*/ 0 w 6378529"/>
              <a:gd name="connsiteY137" fmla="*/ 1089885 h 1089885"/>
              <a:gd name="connsiteX138" fmla="*/ 0 w 6378529"/>
              <a:gd name="connsiteY138" fmla="*/ 941924 h 1089885"/>
              <a:gd name="connsiteX139" fmla="*/ 6331 w 6378529"/>
              <a:gd name="connsiteY139" fmla="*/ 842206 h 1089885"/>
              <a:gd name="connsiteX140" fmla="*/ 17741 w 6378529"/>
              <a:gd name="connsiteY140" fmla="*/ 841386 h 1089885"/>
              <a:gd name="connsiteX141" fmla="*/ 0 w 6378529"/>
              <a:gd name="connsiteY141" fmla="*/ 594283 h 1089885"/>
              <a:gd name="connsiteX142" fmla="*/ 0 w 6378529"/>
              <a:gd name="connsiteY142" fmla="*/ 242526 h 108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378529" h="1089885">
                <a:moveTo>
                  <a:pt x="5290238" y="728416"/>
                </a:moveTo>
                <a:cubicBezTo>
                  <a:pt x="5270356" y="728416"/>
                  <a:pt x="5254238" y="744534"/>
                  <a:pt x="5254238" y="764416"/>
                </a:cubicBezTo>
                <a:cubicBezTo>
                  <a:pt x="5254238" y="784298"/>
                  <a:pt x="5270356" y="800416"/>
                  <a:pt x="5290238" y="800416"/>
                </a:cubicBezTo>
                <a:cubicBezTo>
                  <a:pt x="5310120" y="800416"/>
                  <a:pt x="5326238" y="784298"/>
                  <a:pt x="5326239" y="764416"/>
                </a:cubicBezTo>
                <a:cubicBezTo>
                  <a:pt x="5326238" y="744534"/>
                  <a:pt x="5310120" y="728416"/>
                  <a:pt x="5290238" y="728416"/>
                </a:cubicBezTo>
                <a:close/>
                <a:moveTo>
                  <a:pt x="3703115" y="728416"/>
                </a:moveTo>
                <a:cubicBezTo>
                  <a:pt x="3683233" y="728416"/>
                  <a:pt x="3667116" y="744534"/>
                  <a:pt x="3667115" y="764416"/>
                </a:cubicBezTo>
                <a:cubicBezTo>
                  <a:pt x="3667115" y="784298"/>
                  <a:pt x="3683233" y="800417"/>
                  <a:pt x="3703115" y="800416"/>
                </a:cubicBezTo>
                <a:cubicBezTo>
                  <a:pt x="3722997" y="800416"/>
                  <a:pt x="3739115" y="784298"/>
                  <a:pt x="3739116" y="764416"/>
                </a:cubicBezTo>
                <a:cubicBezTo>
                  <a:pt x="3739115" y="744534"/>
                  <a:pt x="3722997" y="728416"/>
                  <a:pt x="3703115" y="728416"/>
                </a:cubicBezTo>
                <a:close/>
                <a:moveTo>
                  <a:pt x="1559999" y="655776"/>
                </a:moveTo>
                <a:cubicBezTo>
                  <a:pt x="1540117" y="655776"/>
                  <a:pt x="1523998" y="671894"/>
                  <a:pt x="1523998" y="691776"/>
                </a:cubicBezTo>
                <a:cubicBezTo>
                  <a:pt x="1523998" y="711658"/>
                  <a:pt x="1540117" y="727776"/>
                  <a:pt x="1559999" y="727776"/>
                </a:cubicBezTo>
                <a:cubicBezTo>
                  <a:pt x="1579880" y="727776"/>
                  <a:pt x="1595998" y="711658"/>
                  <a:pt x="1595998" y="691776"/>
                </a:cubicBezTo>
                <a:cubicBezTo>
                  <a:pt x="1595999" y="671894"/>
                  <a:pt x="1579880" y="655776"/>
                  <a:pt x="1559999" y="655776"/>
                </a:cubicBezTo>
                <a:close/>
                <a:moveTo>
                  <a:pt x="410589" y="583137"/>
                </a:moveTo>
                <a:cubicBezTo>
                  <a:pt x="390707" y="583137"/>
                  <a:pt x="374590" y="599256"/>
                  <a:pt x="374589" y="619137"/>
                </a:cubicBezTo>
                <a:cubicBezTo>
                  <a:pt x="374589" y="639019"/>
                  <a:pt x="390707" y="655137"/>
                  <a:pt x="410589" y="655137"/>
                </a:cubicBezTo>
                <a:cubicBezTo>
                  <a:pt x="430471" y="655137"/>
                  <a:pt x="446589" y="639019"/>
                  <a:pt x="446589" y="619138"/>
                </a:cubicBezTo>
                <a:cubicBezTo>
                  <a:pt x="446589" y="599255"/>
                  <a:pt x="430471" y="583137"/>
                  <a:pt x="410589" y="583137"/>
                </a:cubicBezTo>
                <a:close/>
                <a:moveTo>
                  <a:pt x="2709408" y="437858"/>
                </a:moveTo>
                <a:cubicBezTo>
                  <a:pt x="2689526" y="437858"/>
                  <a:pt x="2673408" y="453976"/>
                  <a:pt x="2673408" y="473858"/>
                </a:cubicBezTo>
                <a:cubicBezTo>
                  <a:pt x="2673409" y="493740"/>
                  <a:pt x="2689526" y="509858"/>
                  <a:pt x="2709408" y="509858"/>
                </a:cubicBezTo>
                <a:cubicBezTo>
                  <a:pt x="2729291" y="509858"/>
                  <a:pt x="2745408" y="493740"/>
                  <a:pt x="2745408" y="473858"/>
                </a:cubicBezTo>
                <a:cubicBezTo>
                  <a:pt x="2745408" y="453976"/>
                  <a:pt x="2729290" y="437858"/>
                  <a:pt x="2709408" y="437858"/>
                </a:cubicBezTo>
                <a:close/>
                <a:moveTo>
                  <a:pt x="4254774" y="357084"/>
                </a:moveTo>
                <a:cubicBezTo>
                  <a:pt x="4234892" y="357084"/>
                  <a:pt x="4218774" y="373202"/>
                  <a:pt x="4218775" y="393084"/>
                </a:cubicBezTo>
                <a:cubicBezTo>
                  <a:pt x="4218774" y="412966"/>
                  <a:pt x="4234892" y="429085"/>
                  <a:pt x="4254774" y="429084"/>
                </a:cubicBezTo>
                <a:cubicBezTo>
                  <a:pt x="4274656" y="429084"/>
                  <a:pt x="4290775" y="412966"/>
                  <a:pt x="4290774" y="393084"/>
                </a:cubicBezTo>
                <a:cubicBezTo>
                  <a:pt x="4290774" y="373202"/>
                  <a:pt x="4274656" y="357084"/>
                  <a:pt x="4254774" y="357084"/>
                </a:cubicBezTo>
                <a:close/>
                <a:moveTo>
                  <a:pt x="1350627" y="211806"/>
                </a:moveTo>
                <a:cubicBezTo>
                  <a:pt x="1330745" y="211805"/>
                  <a:pt x="1314626" y="227923"/>
                  <a:pt x="1314626" y="247805"/>
                </a:cubicBezTo>
                <a:cubicBezTo>
                  <a:pt x="1314627" y="267687"/>
                  <a:pt x="1330745" y="283805"/>
                  <a:pt x="1350626" y="283805"/>
                </a:cubicBezTo>
                <a:cubicBezTo>
                  <a:pt x="1370509" y="283805"/>
                  <a:pt x="1386626" y="267687"/>
                  <a:pt x="1386626" y="247805"/>
                </a:cubicBezTo>
                <a:cubicBezTo>
                  <a:pt x="1386627" y="227923"/>
                  <a:pt x="1370509" y="211805"/>
                  <a:pt x="1350627" y="211806"/>
                </a:cubicBezTo>
                <a:close/>
                <a:moveTo>
                  <a:pt x="15398" y="0"/>
                </a:moveTo>
                <a:lnTo>
                  <a:pt x="69107" y="0"/>
                </a:lnTo>
                <a:lnTo>
                  <a:pt x="67729" y="21333"/>
                </a:lnTo>
                <a:lnTo>
                  <a:pt x="460019" y="46668"/>
                </a:lnTo>
                <a:lnTo>
                  <a:pt x="463033" y="0"/>
                </a:lnTo>
                <a:lnTo>
                  <a:pt x="606629" y="0"/>
                </a:lnTo>
                <a:lnTo>
                  <a:pt x="614005" y="58012"/>
                </a:lnTo>
                <a:lnTo>
                  <a:pt x="1003973" y="8425"/>
                </a:lnTo>
                <a:lnTo>
                  <a:pt x="1002901" y="0"/>
                </a:lnTo>
                <a:lnTo>
                  <a:pt x="1004619" y="0"/>
                </a:lnTo>
                <a:lnTo>
                  <a:pt x="1003974" y="9991"/>
                </a:lnTo>
                <a:lnTo>
                  <a:pt x="1417942" y="36726"/>
                </a:lnTo>
                <a:lnTo>
                  <a:pt x="1420314" y="0"/>
                </a:lnTo>
                <a:lnTo>
                  <a:pt x="1422481" y="0"/>
                </a:lnTo>
                <a:lnTo>
                  <a:pt x="1428781" y="42472"/>
                </a:lnTo>
                <a:lnTo>
                  <a:pt x="1715127" y="0"/>
                </a:lnTo>
                <a:lnTo>
                  <a:pt x="1868092" y="0"/>
                </a:lnTo>
                <a:lnTo>
                  <a:pt x="1866825" y="11064"/>
                </a:lnTo>
                <a:lnTo>
                  <a:pt x="2257382" y="55765"/>
                </a:lnTo>
                <a:lnTo>
                  <a:pt x="2259769" y="34908"/>
                </a:lnTo>
                <a:lnTo>
                  <a:pt x="2630633" y="2367"/>
                </a:lnTo>
                <a:lnTo>
                  <a:pt x="2630426" y="0"/>
                </a:lnTo>
                <a:lnTo>
                  <a:pt x="2695705" y="0"/>
                </a:lnTo>
                <a:lnTo>
                  <a:pt x="2695597" y="1674"/>
                </a:lnTo>
                <a:lnTo>
                  <a:pt x="3075325" y="26196"/>
                </a:lnTo>
                <a:lnTo>
                  <a:pt x="3076132" y="37606"/>
                </a:lnTo>
                <a:lnTo>
                  <a:pt x="3468261" y="9882"/>
                </a:lnTo>
                <a:lnTo>
                  <a:pt x="3467562" y="0"/>
                </a:lnTo>
                <a:lnTo>
                  <a:pt x="3534441" y="0"/>
                </a:lnTo>
                <a:lnTo>
                  <a:pt x="3533706" y="11392"/>
                </a:lnTo>
                <a:lnTo>
                  <a:pt x="3925996" y="36727"/>
                </a:lnTo>
                <a:lnTo>
                  <a:pt x="3928368" y="0"/>
                </a:lnTo>
                <a:lnTo>
                  <a:pt x="3929363" y="0"/>
                </a:lnTo>
                <a:lnTo>
                  <a:pt x="3938559" y="45494"/>
                </a:lnTo>
                <a:lnTo>
                  <a:pt x="4163646" y="0"/>
                </a:lnTo>
                <a:lnTo>
                  <a:pt x="4418744" y="0"/>
                </a:lnTo>
                <a:lnTo>
                  <a:pt x="4428411" y="69466"/>
                </a:lnTo>
                <a:lnTo>
                  <a:pt x="4802276" y="17437"/>
                </a:lnTo>
                <a:lnTo>
                  <a:pt x="4802100" y="20159"/>
                </a:lnTo>
                <a:lnTo>
                  <a:pt x="5156005" y="43015"/>
                </a:lnTo>
                <a:lnTo>
                  <a:pt x="5156554" y="52296"/>
                </a:lnTo>
                <a:lnTo>
                  <a:pt x="5548976" y="29101"/>
                </a:lnTo>
                <a:lnTo>
                  <a:pt x="5548206" y="16067"/>
                </a:lnTo>
                <a:lnTo>
                  <a:pt x="5901458" y="262"/>
                </a:lnTo>
                <a:lnTo>
                  <a:pt x="5901446" y="0"/>
                </a:lnTo>
                <a:lnTo>
                  <a:pt x="5901640" y="0"/>
                </a:lnTo>
                <a:lnTo>
                  <a:pt x="5901457" y="2831"/>
                </a:lnTo>
                <a:lnTo>
                  <a:pt x="6293747" y="28166"/>
                </a:lnTo>
                <a:lnTo>
                  <a:pt x="6295566" y="0"/>
                </a:lnTo>
                <a:lnTo>
                  <a:pt x="6352246" y="0"/>
                </a:lnTo>
                <a:lnTo>
                  <a:pt x="6351084" y="20651"/>
                </a:lnTo>
                <a:lnTo>
                  <a:pt x="6378529" y="22195"/>
                </a:lnTo>
                <a:lnTo>
                  <a:pt x="6378529" y="25676"/>
                </a:lnTo>
                <a:lnTo>
                  <a:pt x="6342421" y="33285"/>
                </a:lnTo>
                <a:lnTo>
                  <a:pt x="6378529" y="204622"/>
                </a:lnTo>
                <a:lnTo>
                  <a:pt x="6378529" y="515049"/>
                </a:lnTo>
                <a:lnTo>
                  <a:pt x="6322502" y="523319"/>
                </a:lnTo>
                <a:lnTo>
                  <a:pt x="6377621" y="896741"/>
                </a:lnTo>
                <a:lnTo>
                  <a:pt x="6374898" y="896588"/>
                </a:lnTo>
                <a:lnTo>
                  <a:pt x="6364019" y="1089885"/>
                </a:lnTo>
                <a:lnTo>
                  <a:pt x="6229520" y="1089885"/>
                </a:lnTo>
                <a:lnTo>
                  <a:pt x="5888611" y="1066251"/>
                </a:lnTo>
                <a:lnTo>
                  <a:pt x="5886973" y="1089885"/>
                </a:lnTo>
                <a:lnTo>
                  <a:pt x="5739049" y="1089885"/>
                </a:lnTo>
                <a:lnTo>
                  <a:pt x="5734680" y="1054180"/>
                </a:lnTo>
                <a:lnTo>
                  <a:pt x="5442881" y="1089885"/>
                </a:lnTo>
                <a:lnTo>
                  <a:pt x="5193396" y="1089885"/>
                </a:lnTo>
                <a:lnTo>
                  <a:pt x="4930653" y="1071671"/>
                </a:lnTo>
                <a:lnTo>
                  <a:pt x="4929390" y="1089885"/>
                </a:lnTo>
                <a:lnTo>
                  <a:pt x="4923287" y="1089885"/>
                </a:lnTo>
                <a:lnTo>
                  <a:pt x="4919840" y="1065873"/>
                </a:lnTo>
                <a:lnTo>
                  <a:pt x="4752513" y="1089885"/>
                </a:lnTo>
                <a:lnTo>
                  <a:pt x="4436978" y="1089885"/>
                </a:lnTo>
                <a:lnTo>
                  <a:pt x="4091312" y="1048668"/>
                </a:lnTo>
                <a:lnTo>
                  <a:pt x="4088827" y="1069514"/>
                </a:lnTo>
                <a:lnTo>
                  <a:pt x="3843358" y="1089885"/>
                </a:lnTo>
                <a:lnTo>
                  <a:pt x="3496966" y="1089885"/>
                </a:lnTo>
                <a:lnTo>
                  <a:pt x="3273238" y="1074375"/>
                </a:lnTo>
                <a:lnTo>
                  <a:pt x="3272485" y="1062960"/>
                </a:lnTo>
                <a:lnTo>
                  <a:pt x="2880230" y="1088833"/>
                </a:lnTo>
                <a:lnTo>
                  <a:pt x="2880300" y="1089885"/>
                </a:lnTo>
                <a:lnTo>
                  <a:pt x="2814593" y="1089885"/>
                </a:lnTo>
                <a:lnTo>
                  <a:pt x="2814792" y="1087014"/>
                </a:lnTo>
                <a:lnTo>
                  <a:pt x="2422626" y="1059828"/>
                </a:lnTo>
                <a:lnTo>
                  <a:pt x="2420543" y="1089885"/>
                </a:lnTo>
                <a:lnTo>
                  <a:pt x="2417774" y="1089885"/>
                </a:lnTo>
                <a:lnTo>
                  <a:pt x="2410106" y="1051001"/>
                </a:lnTo>
                <a:lnTo>
                  <a:pt x="2212936" y="1089885"/>
                </a:lnTo>
                <a:lnTo>
                  <a:pt x="1929127" y="1089885"/>
                </a:lnTo>
                <a:lnTo>
                  <a:pt x="1920372" y="1024717"/>
                </a:lnTo>
                <a:lnTo>
                  <a:pt x="1546265" y="1074980"/>
                </a:lnTo>
                <a:lnTo>
                  <a:pt x="1546454" y="1072260"/>
                </a:lnTo>
                <a:lnTo>
                  <a:pt x="1192661" y="1047732"/>
                </a:lnTo>
                <a:lnTo>
                  <a:pt x="1192156" y="1038450"/>
                </a:lnTo>
                <a:lnTo>
                  <a:pt x="799628" y="1059791"/>
                </a:lnTo>
                <a:lnTo>
                  <a:pt x="800338" y="1072829"/>
                </a:lnTo>
                <a:lnTo>
                  <a:pt x="447014" y="1086967"/>
                </a:lnTo>
                <a:lnTo>
                  <a:pt x="447131" y="1089885"/>
                </a:lnTo>
                <a:lnTo>
                  <a:pt x="446646" y="1089885"/>
                </a:lnTo>
                <a:lnTo>
                  <a:pt x="447027" y="1084397"/>
                </a:lnTo>
                <a:lnTo>
                  <a:pt x="54861" y="1057209"/>
                </a:lnTo>
                <a:lnTo>
                  <a:pt x="52596" y="1089885"/>
                </a:lnTo>
                <a:lnTo>
                  <a:pt x="0" y="1089885"/>
                </a:lnTo>
                <a:lnTo>
                  <a:pt x="0" y="941924"/>
                </a:lnTo>
                <a:lnTo>
                  <a:pt x="6331" y="842206"/>
                </a:lnTo>
                <a:lnTo>
                  <a:pt x="17741" y="841386"/>
                </a:lnTo>
                <a:lnTo>
                  <a:pt x="0" y="594283"/>
                </a:lnTo>
                <a:lnTo>
                  <a:pt x="0" y="24252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3" name="Figura a mano libera: forma 32">
            <a:extLst>
              <a:ext uri="{FF2B5EF4-FFF2-40B4-BE49-F238E27FC236}">
                <a16:creationId xmlns:a16="http://schemas.microsoft.com/office/drawing/2014/main" id="{FFAB8FDC-9514-B2C8-A820-81B2575A73A6}"/>
              </a:ext>
            </a:extLst>
          </p:cNvPr>
          <p:cNvSpPr/>
          <p:nvPr/>
        </p:nvSpPr>
        <p:spPr>
          <a:xfrm>
            <a:off x="861339" y="24015"/>
            <a:ext cx="6213514" cy="661743"/>
          </a:xfrm>
          <a:custGeom>
            <a:avLst/>
            <a:gdLst>
              <a:gd name="connsiteX0" fmla="*/ 0 w 6213514"/>
              <a:gd name="connsiteY0" fmla="*/ 395428 h 661743"/>
              <a:gd name="connsiteX1" fmla="*/ 393107 w 6213514"/>
              <a:gd name="connsiteY1" fmla="*/ 395428 h 661743"/>
              <a:gd name="connsiteX2" fmla="*/ 393107 w 6213514"/>
              <a:gd name="connsiteY2" fmla="*/ 660347 h 661743"/>
              <a:gd name="connsiteX3" fmla="*/ 0 w 6213514"/>
              <a:gd name="connsiteY3" fmla="*/ 660347 h 661743"/>
              <a:gd name="connsiteX4" fmla="*/ 883180 w 6213514"/>
              <a:gd name="connsiteY4" fmla="*/ 327024 h 661743"/>
              <a:gd name="connsiteX5" fmla="*/ 933464 w 6213514"/>
              <a:gd name="connsiteY5" fmla="*/ 587126 h 661743"/>
              <a:gd name="connsiteX6" fmla="*/ 547504 w 6213514"/>
              <a:gd name="connsiteY6" fmla="*/ 661743 h 661743"/>
              <a:gd name="connsiteX7" fmla="*/ 497219 w 6213514"/>
              <a:gd name="connsiteY7" fmla="*/ 401640 h 661743"/>
              <a:gd name="connsiteX8" fmla="*/ 5820408 w 6213514"/>
              <a:gd name="connsiteY8" fmla="*/ 986 h 661743"/>
              <a:gd name="connsiteX9" fmla="*/ 6213514 w 6213514"/>
              <a:gd name="connsiteY9" fmla="*/ 986 h 661743"/>
              <a:gd name="connsiteX10" fmla="*/ 6213514 w 6213514"/>
              <a:gd name="connsiteY10" fmla="*/ 265905 h 661743"/>
              <a:gd name="connsiteX11" fmla="*/ 5820407 w 6213514"/>
              <a:gd name="connsiteY11" fmla="*/ 265905 h 661743"/>
              <a:gd name="connsiteX12" fmla="*/ 2516236 w 6213514"/>
              <a:gd name="connsiteY12" fmla="*/ 214380 h 661743"/>
              <a:gd name="connsiteX13" fmla="*/ 2556353 w 6213514"/>
              <a:gd name="connsiteY13" fmla="*/ 476243 h 661743"/>
              <a:gd name="connsiteX14" fmla="*/ 2188357 w 6213514"/>
              <a:gd name="connsiteY14" fmla="*/ 532619 h 661743"/>
              <a:gd name="connsiteX15" fmla="*/ 2187319 w 6213514"/>
              <a:gd name="connsiteY15" fmla="*/ 553587 h 661743"/>
              <a:gd name="connsiteX16" fmla="*/ 1794693 w 6213514"/>
              <a:gd name="connsiteY16" fmla="*/ 534150 h 661743"/>
              <a:gd name="connsiteX17" fmla="*/ 1807792 w 6213514"/>
              <a:gd name="connsiteY17" fmla="*/ 269554 h 661743"/>
              <a:gd name="connsiteX18" fmla="*/ 2129434 w 6213514"/>
              <a:gd name="connsiteY18" fmla="*/ 285478 h 661743"/>
              <a:gd name="connsiteX19" fmla="*/ 2127662 w 6213514"/>
              <a:gd name="connsiteY19" fmla="*/ 273907 h 661743"/>
              <a:gd name="connsiteX20" fmla="*/ 2621136 w 6213514"/>
              <a:gd name="connsiteY20" fmla="*/ 206445 h 661743"/>
              <a:gd name="connsiteX21" fmla="*/ 3014242 w 6213514"/>
              <a:gd name="connsiteY21" fmla="*/ 206445 h 661743"/>
              <a:gd name="connsiteX22" fmla="*/ 3014242 w 6213514"/>
              <a:gd name="connsiteY22" fmla="*/ 213843 h 661743"/>
              <a:gd name="connsiteX23" fmla="*/ 3357047 w 6213514"/>
              <a:gd name="connsiteY23" fmla="*/ 167253 h 661743"/>
              <a:gd name="connsiteX24" fmla="*/ 3392723 w 6213514"/>
              <a:gd name="connsiteY24" fmla="*/ 429759 h 661743"/>
              <a:gd name="connsiteX25" fmla="*/ 3003197 w 6213514"/>
              <a:gd name="connsiteY25" fmla="*/ 482698 h 661743"/>
              <a:gd name="connsiteX26" fmla="*/ 3001656 w 6213514"/>
              <a:gd name="connsiteY26" fmla="*/ 471363 h 661743"/>
              <a:gd name="connsiteX27" fmla="*/ 2621136 w 6213514"/>
              <a:gd name="connsiteY27" fmla="*/ 471364 h 661743"/>
              <a:gd name="connsiteX28" fmla="*/ 5791369 w 6213514"/>
              <a:gd name="connsiteY28" fmla="*/ 0 h 661743"/>
              <a:gd name="connsiteX29" fmla="*/ 5820242 w 6213514"/>
              <a:gd name="connsiteY29" fmla="*/ 263341 h 661743"/>
              <a:gd name="connsiteX30" fmla="*/ 5468742 w 6213514"/>
              <a:gd name="connsiteY30" fmla="*/ 301880 h 661743"/>
              <a:gd name="connsiteX31" fmla="*/ 5470351 w 6213514"/>
              <a:gd name="connsiteY31" fmla="*/ 314838 h 661743"/>
              <a:gd name="connsiteX32" fmla="*/ 5080240 w 6213514"/>
              <a:gd name="connsiteY32" fmla="*/ 363276 h 661743"/>
              <a:gd name="connsiteX33" fmla="*/ 5079094 w 6213514"/>
              <a:gd name="connsiteY33" fmla="*/ 354050 h 661743"/>
              <a:gd name="connsiteX34" fmla="*/ 4724452 w 6213514"/>
              <a:gd name="connsiteY34" fmla="*/ 354050 h 661743"/>
              <a:gd name="connsiteX35" fmla="*/ 4724452 w 6213514"/>
              <a:gd name="connsiteY35" fmla="*/ 351323 h 661743"/>
              <a:gd name="connsiteX36" fmla="*/ 4354717 w 6213514"/>
              <a:gd name="connsiteY36" fmla="*/ 427338 h 661743"/>
              <a:gd name="connsiteX37" fmla="*/ 4301367 w 6213514"/>
              <a:gd name="connsiteY37" fmla="*/ 167846 h 661743"/>
              <a:gd name="connsiteX38" fmla="*/ 4686421 w 6213514"/>
              <a:gd name="connsiteY38" fmla="*/ 88682 h 661743"/>
              <a:gd name="connsiteX39" fmla="*/ 4724452 w 6213514"/>
              <a:gd name="connsiteY39" fmla="*/ 273664 h 661743"/>
              <a:gd name="connsiteX40" fmla="*/ 4724452 w 6213514"/>
              <a:gd name="connsiteY40" fmla="*/ 89131 h 661743"/>
              <a:gd name="connsiteX41" fmla="*/ 5117558 w 6213514"/>
              <a:gd name="connsiteY41" fmla="*/ 89131 h 661743"/>
              <a:gd name="connsiteX42" fmla="*/ 5117558 w 6213514"/>
              <a:gd name="connsiteY42" fmla="*/ 91689 h 661743"/>
              <a:gd name="connsiteX43" fmla="*/ 5402085 w 6213514"/>
              <a:gd name="connsiteY43" fmla="*/ 56360 h 661743"/>
              <a:gd name="connsiteX44" fmla="*/ 5400604 w 6213514"/>
              <a:gd name="connsiteY44" fmla="*/ 42845 h 661743"/>
              <a:gd name="connsiteX45" fmla="*/ 1688234 w 6213514"/>
              <a:gd name="connsiteY45" fmla="*/ 252104 h 661743"/>
              <a:gd name="connsiteX46" fmla="*/ 1743911 w 6213514"/>
              <a:gd name="connsiteY46" fmla="*/ 511106 h 661743"/>
              <a:gd name="connsiteX47" fmla="*/ 1359584 w 6213514"/>
              <a:gd name="connsiteY47" fmla="*/ 593724 h 661743"/>
              <a:gd name="connsiteX48" fmla="*/ 1348397 w 6213514"/>
              <a:gd name="connsiteY48" fmla="*/ 541687 h 661743"/>
              <a:gd name="connsiteX49" fmla="*/ 1348397 w 6213514"/>
              <a:gd name="connsiteY49" fmla="*/ 588688 h 661743"/>
              <a:gd name="connsiteX50" fmla="*/ 933566 w 6213514"/>
              <a:gd name="connsiteY50" fmla="*/ 588689 h 661743"/>
              <a:gd name="connsiteX51" fmla="*/ 933566 w 6213514"/>
              <a:gd name="connsiteY51" fmla="*/ 323770 h 661743"/>
              <a:gd name="connsiteX52" fmla="*/ 1348397 w 6213514"/>
              <a:gd name="connsiteY52" fmla="*/ 323769 h 661743"/>
              <a:gd name="connsiteX53" fmla="*/ 1348397 w 6213514"/>
              <a:gd name="connsiteY53" fmla="*/ 325157 h 661743"/>
              <a:gd name="connsiteX54" fmla="*/ 4174722 w 6213514"/>
              <a:gd name="connsiteY54" fmla="*/ 76690 h 661743"/>
              <a:gd name="connsiteX55" fmla="*/ 4243833 w 6213514"/>
              <a:gd name="connsiteY55" fmla="*/ 332436 h 661743"/>
              <a:gd name="connsiteX56" fmla="*/ 3864338 w 6213514"/>
              <a:gd name="connsiteY56" fmla="*/ 434987 h 661743"/>
              <a:gd name="connsiteX57" fmla="*/ 3851237 w 6213514"/>
              <a:gd name="connsiteY57" fmla="*/ 386505 h 661743"/>
              <a:gd name="connsiteX58" fmla="*/ 3851237 w 6213514"/>
              <a:gd name="connsiteY58" fmla="*/ 427048 h 661743"/>
              <a:gd name="connsiteX59" fmla="*/ 3458130 w 6213514"/>
              <a:gd name="connsiteY59" fmla="*/ 427048 h 661743"/>
              <a:gd name="connsiteX60" fmla="*/ 3458130 w 6213514"/>
              <a:gd name="connsiteY60" fmla="*/ 162129 h 661743"/>
              <a:gd name="connsiteX61" fmla="*/ 3851236 w 6213514"/>
              <a:gd name="connsiteY61" fmla="*/ 162129 h 661743"/>
              <a:gd name="connsiteX62" fmla="*/ 3851236 w 6213514"/>
              <a:gd name="connsiteY62" fmla="*/ 164107 h 66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6213514" h="661743">
                <a:moveTo>
                  <a:pt x="0" y="395428"/>
                </a:moveTo>
                <a:lnTo>
                  <a:pt x="393107" y="395428"/>
                </a:lnTo>
                <a:lnTo>
                  <a:pt x="393107" y="660347"/>
                </a:lnTo>
                <a:lnTo>
                  <a:pt x="0" y="660347"/>
                </a:lnTo>
                <a:close/>
                <a:moveTo>
                  <a:pt x="883180" y="327024"/>
                </a:moveTo>
                <a:lnTo>
                  <a:pt x="933464" y="587126"/>
                </a:lnTo>
                <a:lnTo>
                  <a:pt x="547504" y="661743"/>
                </a:lnTo>
                <a:lnTo>
                  <a:pt x="497219" y="401640"/>
                </a:lnTo>
                <a:close/>
                <a:moveTo>
                  <a:pt x="5820408" y="986"/>
                </a:moveTo>
                <a:lnTo>
                  <a:pt x="6213514" y="986"/>
                </a:lnTo>
                <a:lnTo>
                  <a:pt x="6213514" y="265905"/>
                </a:lnTo>
                <a:lnTo>
                  <a:pt x="5820407" y="265905"/>
                </a:lnTo>
                <a:close/>
                <a:moveTo>
                  <a:pt x="2516236" y="214380"/>
                </a:moveTo>
                <a:lnTo>
                  <a:pt x="2556353" y="476243"/>
                </a:lnTo>
                <a:lnTo>
                  <a:pt x="2188357" y="532619"/>
                </a:lnTo>
                <a:lnTo>
                  <a:pt x="2187319" y="553587"/>
                </a:lnTo>
                <a:lnTo>
                  <a:pt x="1794693" y="534150"/>
                </a:lnTo>
                <a:lnTo>
                  <a:pt x="1807792" y="269554"/>
                </a:lnTo>
                <a:lnTo>
                  <a:pt x="2129434" y="285478"/>
                </a:lnTo>
                <a:lnTo>
                  <a:pt x="2127662" y="273907"/>
                </a:lnTo>
                <a:close/>
                <a:moveTo>
                  <a:pt x="2621136" y="206445"/>
                </a:moveTo>
                <a:lnTo>
                  <a:pt x="3014242" y="206445"/>
                </a:lnTo>
                <a:lnTo>
                  <a:pt x="3014242" y="213843"/>
                </a:lnTo>
                <a:lnTo>
                  <a:pt x="3357047" y="167253"/>
                </a:lnTo>
                <a:lnTo>
                  <a:pt x="3392723" y="429759"/>
                </a:lnTo>
                <a:lnTo>
                  <a:pt x="3003197" y="482698"/>
                </a:lnTo>
                <a:lnTo>
                  <a:pt x="3001656" y="471363"/>
                </a:lnTo>
                <a:lnTo>
                  <a:pt x="2621136" y="471364"/>
                </a:lnTo>
                <a:close/>
                <a:moveTo>
                  <a:pt x="5791369" y="0"/>
                </a:moveTo>
                <a:lnTo>
                  <a:pt x="5820242" y="263341"/>
                </a:lnTo>
                <a:lnTo>
                  <a:pt x="5468742" y="301880"/>
                </a:lnTo>
                <a:lnTo>
                  <a:pt x="5470351" y="314838"/>
                </a:lnTo>
                <a:lnTo>
                  <a:pt x="5080240" y="363276"/>
                </a:lnTo>
                <a:lnTo>
                  <a:pt x="5079094" y="354050"/>
                </a:lnTo>
                <a:lnTo>
                  <a:pt x="4724452" y="354050"/>
                </a:lnTo>
                <a:lnTo>
                  <a:pt x="4724452" y="351323"/>
                </a:lnTo>
                <a:lnTo>
                  <a:pt x="4354717" y="427338"/>
                </a:lnTo>
                <a:lnTo>
                  <a:pt x="4301367" y="167846"/>
                </a:lnTo>
                <a:lnTo>
                  <a:pt x="4686421" y="88682"/>
                </a:lnTo>
                <a:lnTo>
                  <a:pt x="4724452" y="273664"/>
                </a:lnTo>
                <a:lnTo>
                  <a:pt x="4724452" y="89131"/>
                </a:lnTo>
                <a:lnTo>
                  <a:pt x="5117558" y="89131"/>
                </a:lnTo>
                <a:lnTo>
                  <a:pt x="5117558" y="91689"/>
                </a:lnTo>
                <a:lnTo>
                  <a:pt x="5402085" y="56360"/>
                </a:lnTo>
                <a:lnTo>
                  <a:pt x="5400604" y="42845"/>
                </a:lnTo>
                <a:close/>
                <a:moveTo>
                  <a:pt x="1688234" y="252104"/>
                </a:moveTo>
                <a:lnTo>
                  <a:pt x="1743911" y="511106"/>
                </a:lnTo>
                <a:lnTo>
                  <a:pt x="1359584" y="593724"/>
                </a:lnTo>
                <a:lnTo>
                  <a:pt x="1348397" y="541687"/>
                </a:lnTo>
                <a:lnTo>
                  <a:pt x="1348397" y="588688"/>
                </a:lnTo>
                <a:lnTo>
                  <a:pt x="933566" y="588689"/>
                </a:lnTo>
                <a:lnTo>
                  <a:pt x="933566" y="323770"/>
                </a:lnTo>
                <a:lnTo>
                  <a:pt x="1348397" y="323769"/>
                </a:lnTo>
                <a:lnTo>
                  <a:pt x="1348397" y="325157"/>
                </a:lnTo>
                <a:close/>
                <a:moveTo>
                  <a:pt x="4174722" y="76690"/>
                </a:moveTo>
                <a:lnTo>
                  <a:pt x="4243833" y="332436"/>
                </a:lnTo>
                <a:lnTo>
                  <a:pt x="3864338" y="434987"/>
                </a:lnTo>
                <a:lnTo>
                  <a:pt x="3851237" y="386505"/>
                </a:lnTo>
                <a:lnTo>
                  <a:pt x="3851237" y="427048"/>
                </a:lnTo>
                <a:lnTo>
                  <a:pt x="3458130" y="427048"/>
                </a:lnTo>
                <a:lnTo>
                  <a:pt x="3458130" y="162129"/>
                </a:lnTo>
                <a:lnTo>
                  <a:pt x="3851236" y="162129"/>
                </a:lnTo>
                <a:lnTo>
                  <a:pt x="3851236" y="164107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9" name="Figura a mano libera: forma 38">
            <a:extLst>
              <a:ext uri="{FF2B5EF4-FFF2-40B4-BE49-F238E27FC236}">
                <a16:creationId xmlns:a16="http://schemas.microsoft.com/office/drawing/2014/main" id="{E27E05BA-F64C-4AA8-DF38-9C050080BE1C}"/>
              </a:ext>
            </a:extLst>
          </p:cNvPr>
          <p:cNvSpPr/>
          <p:nvPr/>
        </p:nvSpPr>
        <p:spPr>
          <a:xfrm>
            <a:off x="5711294" y="4905286"/>
            <a:ext cx="2700761" cy="461473"/>
          </a:xfrm>
          <a:custGeom>
            <a:avLst/>
            <a:gdLst>
              <a:gd name="connsiteX0" fmla="*/ 5290238 w 6378529"/>
              <a:gd name="connsiteY0" fmla="*/ 728416 h 1089885"/>
              <a:gd name="connsiteX1" fmla="*/ 5254238 w 6378529"/>
              <a:gd name="connsiteY1" fmla="*/ 764416 h 1089885"/>
              <a:gd name="connsiteX2" fmla="*/ 5290238 w 6378529"/>
              <a:gd name="connsiteY2" fmla="*/ 800416 h 1089885"/>
              <a:gd name="connsiteX3" fmla="*/ 5326239 w 6378529"/>
              <a:gd name="connsiteY3" fmla="*/ 764416 h 1089885"/>
              <a:gd name="connsiteX4" fmla="*/ 5290238 w 6378529"/>
              <a:gd name="connsiteY4" fmla="*/ 728416 h 1089885"/>
              <a:gd name="connsiteX5" fmla="*/ 3703115 w 6378529"/>
              <a:gd name="connsiteY5" fmla="*/ 728416 h 1089885"/>
              <a:gd name="connsiteX6" fmla="*/ 3667115 w 6378529"/>
              <a:gd name="connsiteY6" fmla="*/ 764416 h 1089885"/>
              <a:gd name="connsiteX7" fmla="*/ 3703115 w 6378529"/>
              <a:gd name="connsiteY7" fmla="*/ 800416 h 1089885"/>
              <a:gd name="connsiteX8" fmla="*/ 3739116 w 6378529"/>
              <a:gd name="connsiteY8" fmla="*/ 764416 h 1089885"/>
              <a:gd name="connsiteX9" fmla="*/ 3703115 w 6378529"/>
              <a:gd name="connsiteY9" fmla="*/ 728416 h 1089885"/>
              <a:gd name="connsiteX10" fmla="*/ 1559999 w 6378529"/>
              <a:gd name="connsiteY10" fmla="*/ 655776 h 1089885"/>
              <a:gd name="connsiteX11" fmla="*/ 1523998 w 6378529"/>
              <a:gd name="connsiteY11" fmla="*/ 691776 h 1089885"/>
              <a:gd name="connsiteX12" fmla="*/ 1559999 w 6378529"/>
              <a:gd name="connsiteY12" fmla="*/ 727776 h 1089885"/>
              <a:gd name="connsiteX13" fmla="*/ 1595998 w 6378529"/>
              <a:gd name="connsiteY13" fmla="*/ 691776 h 1089885"/>
              <a:gd name="connsiteX14" fmla="*/ 1559999 w 6378529"/>
              <a:gd name="connsiteY14" fmla="*/ 655776 h 1089885"/>
              <a:gd name="connsiteX15" fmla="*/ 410589 w 6378529"/>
              <a:gd name="connsiteY15" fmla="*/ 583137 h 1089885"/>
              <a:gd name="connsiteX16" fmla="*/ 374589 w 6378529"/>
              <a:gd name="connsiteY16" fmla="*/ 619137 h 1089885"/>
              <a:gd name="connsiteX17" fmla="*/ 410589 w 6378529"/>
              <a:gd name="connsiteY17" fmla="*/ 655137 h 1089885"/>
              <a:gd name="connsiteX18" fmla="*/ 446589 w 6378529"/>
              <a:gd name="connsiteY18" fmla="*/ 619138 h 1089885"/>
              <a:gd name="connsiteX19" fmla="*/ 410589 w 6378529"/>
              <a:gd name="connsiteY19" fmla="*/ 583137 h 1089885"/>
              <a:gd name="connsiteX20" fmla="*/ 2709408 w 6378529"/>
              <a:gd name="connsiteY20" fmla="*/ 437858 h 1089885"/>
              <a:gd name="connsiteX21" fmla="*/ 2673408 w 6378529"/>
              <a:gd name="connsiteY21" fmla="*/ 473858 h 1089885"/>
              <a:gd name="connsiteX22" fmla="*/ 2709408 w 6378529"/>
              <a:gd name="connsiteY22" fmla="*/ 509858 h 1089885"/>
              <a:gd name="connsiteX23" fmla="*/ 2745408 w 6378529"/>
              <a:gd name="connsiteY23" fmla="*/ 473858 h 1089885"/>
              <a:gd name="connsiteX24" fmla="*/ 2709408 w 6378529"/>
              <a:gd name="connsiteY24" fmla="*/ 437858 h 1089885"/>
              <a:gd name="connsiteX25" fmla="*/ 4254774 w 6378529"/>
              <a:gd name="connsiteY25" fmla="*/ 357084 h 1089885"/>
              <a:gd name="connsiteX26" fmla="*/ 4218775 w 6378529"/>
              <a:gd name="connsiteY26" fmla="*/ 393084 h 1089885"/>
              <a:gd name="connsiteX27" fmla="*/ 4254774 w 6378529"/>
              <a:gd name="connsiteY27" fmla="*/ 429084 h 1089885"/>
              <a:gd name="connsiteX28" fmla="*/ 4290774 w 6378529"/>
              <a:gd name="connsiteY28" fmla="*/ 393084 h 1089885"/>
              <a:gd name="connsiteX29" fmla="*/ 4254774 w 6378529"/>
              <a:gd name="connsiteY29" fmla="*/ 357084 h 1089885"/>
              <a:gd name="connsiteX30" fmla="*/ 1350627 w 6378529"/>
              <a:gd name="connsiteY30" fmla="*/ 211806 h 1089885"/>
              <a:gd name="connsiteX31" fmla="*/ 1314626 w 6378529"/>
              <a:gd name="connsiteY31" fmla="*/ 247805 h 1089885"/>
              <a:gd name="connsiteX32" fmla="*/ 1350626 w 6378529"/>
              <a:gd name="connsiteY32" fmla="*/ 283805 h 1089885"/>
              <a:gd name="connsiteX33" fmla="*/ 1386626 w 6378529"/>
              <a:gd name="connsiteY33" fmla="*/ 247805 h 1089885"/>
              <a:gd name="connsiteX34" fmla="*/ 1350627 w 6378529"/>
              <a:gd name="connsiteY34" fmla="*/ 211806 h 1089885"/>
              <a:gd name="connsiteX35" fmla="*/ 15398 w 6378529"/>
              <a:gd name="connsiteY35" fmla="*/ 0 h 1089885"/>
              <a:gd name="connsiteX36" fmla="*/ 69107 w 6378529"/>
              <a:gd name="connsiteY36" fmla="*/ 0 h 1089885"/>
              <a:gd name="connsiteX37" fmla="*/ 67729 w 6378529"/>
              <a:gd name="connsiteY37" fmla="*/ 21333 h 1089885"/>
              <a:gd name="connsiteX38" fmla="*/ 460019 w 6378529"/>
              <a:gd name="connsiteY38" fmla="*/ 46668 h 1089885"/>
              <a:gd name="connsiteX39" fmla="*/ 463033 w 6378529"/>
              <a:gd name="connsiteY39" fmla="*/ 0 h 1089885"/>
              <a:gd name="connsiteX40" fmla="*/ 606629 w 6378529"/>
              <a:gd name="connsiteY40" fmla="*/ 0 h 1089885"/>
              <a:gd name="connsiteX41" fmla="*/ 614005 w 6378529"/>
              <a:gd name="connsiteY41" fmla="*/ 58012 h 1089885"/>
              <a:gd name="connsiteX42" fmla="*/ 1003973 w 6378529"/>
              <a:gd name="connsiteY42" fmla="*/ 8425 h 1089885"/>
              <a:gd name="connsiteX43" fmla="*/ 1002901 w 6378529"/>
              <a:gd name="connsiteY43" fmla="*/ 0 h 1089885"/>
              <a:gd name="connsiteX44" fmla="*/ 1004619 w 6378529"/>
              <a:gd name="connsiteY44" fmla="*/ 0 h 1089885"/>
              <a:gd name="connsiteX45" fmla="*/ 1003974 w 6378529"/>
              <a:gd name="connsiteY45" fmla="*/ 9991 h 1089885"/>
              <a:gd name="connsiteX46" fmla="*/ 1417942 w 6378529"/>
              <a:gd name="connsiteY46" fmla="*/ 36726 h 1089885"/>
              <a:gd name="connsiteX47" fmla="*/ 1420314 w 6378529"/>
              <a:gd name="connsiteY47" fmla="*/ 0 h 1089885"/>
              <a:gd name="connsiteX48" fmla="*/ 1422481 w 6378529"/>
              <a:gd name="connsiteY48" fmla="*/ 0 h 1089885"/>
              <a:gd name="connsiteX49" fmla="*/ 1428781 w 6378529"/>
              <a:gd name="connsiteY49" fmla="*/ 42472 h 1089885"/>
              <a:gd name="connsiteX50" fmla="*/ 1715127 w 6378529"/>
              <a:gd name="connsiteY50" fmla="*/ 0 h 1089885"/>
              <a:gd name="connsiteX51" fmla="*/ 1868092 w 6378529"/>
              <a:gd name="connsiteY51" fmla="*/ 0 h 1089885"/>
              <a:gd name="connsiteX52" fmla="*/ 1866825 w 6378529"/>
              <a:gd name="connsiteY52" fmla="*/ 11064 h 1089885"/>
              <a:gd name="connsiteX53" fmla="*/ 2257382 w 6378529"/>
              <a:gd name="connsiteY53" fmla="*/ 55765 h 1089885"/>
              <a:gd name="connsiteX54" fmla="*/ 2259769 w 6378529"/>
              <a:gd name="connsiteY54" fmla="*/ 34908 h 1089885"/>
              <a:gd name="connsiteX55" fmla="*/ 2630633 w 6378529"/>
              <a:gd name="connsiteY55" fmla="*/ 2367 h 1089885"/>
              <a:gd name="connsiteX56" fmla="*/ 2630426 w 6378529"/>
              <a:gd name="connsiteY56" fmla="*/ 0 h 1089885"/>
              <a:gd name="connsiteX57" fmla="*/ 2695705 w 6378529"/>
              <a:gd name="connsiteY57" fmla="*/ 0 h 1089885"/>
              <a:gd name="connsiteX58" fmla="*/ 2695597 w 6378529"/>
              <a:gd name="connsiteY58" fmla="*/ 1674 h 1089885"/>
              <a:gd name="connsiteX59" fmla="*/ 3075325 w 6378529"/>
              <a:gd name="connsiteY59" fmla="*/ 26196 h 1089885"/>
              <a:gd name="connsiteX60" fmla="*/ 3076132 w 6378529"/>
              <a:gd name="connsiteY60" fmla="*/ 37606 h 1089885"/>
              <a:gd name="connsiteX61" fmla="*/ 3468261 w 6378529"/>
              <a:gd name="connsiteY61" fmla="*/ 9882 h 1089885"/>
              <a:gd name="connsiteX62" fmla="*/ 3467562 w 6378529"/>
              <a:gd name="connsiteY62" fmla="*/ 0 h 1089885"/>
              <a:gd name="connsiteX63" fmla="*/ 3534441 w 6378529"/>
              <a:gd name="connsiteY63" fmla="*/ 0 h 1089885"/>
              <a:gd name="connsiteX64" fmla="*/ 3533706 w 6378529"/>
              <a:gd name="connsiteY64" fmla="*/ 11392 h 1089885"/>
              <a:gd name="connsiteX65" fmla="*/ 3925996 w 6378529"/>
              <a:gd name="connsiteY65" fmla="*/ 36727 h 1089885"/>
              <a:gd name="connsiteX66" fmla="*/ 3928368 w 6378529"/>
              <a:gd name="connsiteY66" fmla="*/ 0 h 1089885"/>
              <a:gd name="connsiteX67" fmla="*/ 3929363 w 6378529"/>
              <a:gd name="connsiteY67" fmla="*/ 0 h 1089885"/>
              <a:gd name="connsiteX68" fmla="*/ 3938559 w 6378529"/>
              <a:gd name="connsiteY68" fmla="*/ 45494 h 1089885"/>
              <a:gd name="connsiteX69" fmla="*/ 4163646 w 6378529"/>
              <a:gd name="connsiteY69" fmla="*/ 0 h 1089885"/>
              <a:gd name="connsiteX70" fmla="*/ 4418744 w 6378529"/>
              <a:gd name="connsiteY70" fmla="*/ 0 h 1089885"/>
              <a:gd name="connsiteX71" fmla="*/ 4428411 w 6378529"/>
              <a:gd name="connsiteY71" fmla="*/ 69466 h 1089885"/>
              <a:gd name="connsiteX72" fmla="*/ 4802276 w 6378529"/>
              <a:gd name="connsiteY72" fmla="*/ 17437 h 1089885"/>
              <a:gd name="connsiteX73" fmla="*/ 4802100 w 6378529"/>
              <a:gd name="connsiteY73" fmla="*/ 20159 h 1089885"/>
              <a:gd name="connsiteX74" fmla="*/ 5156005 w 6378529"/>
              <a:gd name="connsiteY74" fmla="*/ 43015 h 1089885"/>
              <a:gd name="connsiteX75" fmla="*/ 5156554 w 6378529"/>
              <a:gd name="connsiteY75" fmla="*/ 52296 h 1089885"/>
              <a:gd name="connsiteX76" fmla="*/ 5548976 w 6378529"/>
              <a:gd name="connsiteY76" fmla="*/ 29101 h 1089885"/>
              <a:gd name="connsiteX77" fmla="*/ 5548206 w 6378529"/>
              <a:gd name="connsiteY77" fmla="*/ 16067 h 1089885"/>
              <a:gd name="connsiteX78" fmla="*/ 5901458 w 6378529"/>
              <a:gd name="connsiteY78" fmla="*/ 262 h 1089885"/>
              <a:gd name="connsiteX79" fmla="*/ 5901446 w 6378529"/>
              <a:gd name="connsiteY79" fmla="*/ 0 h 1089885"/>
              <a:gd name="connsiteX80" fmla="*/ 5901640 w 6378529"/>
              <a:gd name="connsiteY80" fmla="*/ 0 h 1089885"/>
              <a:gd name="connsiteX81" fmla="*/ 5901457 w 6378529"/>
              <a:gd name="connsiteY81" fmla="*/ 2831 h 1089885"/>
              <a:gd name="connsiteX82" fmla="*/ 6293747 w 6378529"/>
              <a:gd name="connsiteY82" fmla="*/ 28166 h 1089885"/>
              <a:gd name="connsiteX83" fmla="*/ 6295566 w 6378529"/>
              <a:gd name="connsiteY83" fmla="*/ 0 h 1089885"/>
              <a:gd name="connsiteX84" fmla="*/ 6352246 w 6378529"/>
              <a:gd name="connsiteY84" fmla="*/ 0 h 1089885"/>
              <a:gd name="connsiteX85" fmla="*/ 6351084 w 6378529"/>
              <a:gd name="connsiteY85" fmla="*/ 20651 h 1089885"/>
              <a:gd name="connsiteX86" fmla="*/ 6378529 w 6378529"/>
              <a:gd name="connsiteY86" fmla="*/ 22195 h 1089885"/>
              <a:gd name="connsiteX87" fmla="*/ 6378529 w 6378529"/>
              <a:gd name="connsiteY87" fmla="*/ 25676 h 1089885"/>
              <a:gd name="connsiteX88" fmla="*/ 6342421 w 6378529"/>
              <a:gd name="connsiteY88" fmla="*/ 33285 h 1089885"/>
              <a:gd name="connsiteX89" fmla="*/ 6378529 w 6378529"/>
              <a:gd name="connsiteY89" fmla="*/ 204622 h 1089885"/>
              <a:gd name="connsiteX90" fmla="*/ 6378529 w 6378529"/>
              <a:gd name="connsiteY90" fmla="*/ 515049 h 1089885"/>
              <a:gd name="connsiteX91" fmla="*/ 6322502 w 6378529"/>
              <a:gd name="connsiteY91" fmla="*/ 523319 h 1089885"/>
              <a:gd name="connsiteX92" fmla="*/ 6377621 w 6378529"/>
              <a:gd name="connsiteY92" fmla="*/ 896741 h 1089885"/>
              <a:gd name="connsiteX93" fmla="*/ 6374898 w 6378529"/>
              <a:gd name="connsiteY93" fmla="*/ 896588 h 1089885"/>
              <a:gd name="connsiteX94" fmla="*/ 6364019 w 6378529"/>
              <a:gd name="connsiteY94" fmla="*/ 1089885 h 1089885"/>
              <a:gd name="connsiteX95" fmla="*/ 6229520 w 6378529"/>
              <a:gd name="connsiteY95" fmla="*/ 1089885 h 1089885"/>
              <a:gd name="connsiteX96" fmla="*/ 5888611 w 6378529"/>
              <a:gd name="connsiteY96" fmla="*/ 1066251 h 1089885"/>
              <a:gd name="connsiteX97" fmla="*/ 5886973 w 6378529"/>
              <a:gd name="connsiteY97" fmla="*/ 1089885 h 1089885"/>
              <a:gd name="connsiteX98" fmla="*/ 5739049 w 6378529"/>
              <a:gd name="connsiteY98" fmla="*/ 1089885 h 1089885"/>
              <a:gd name="connsiteX99" fmla="*/ 5734680 w 6378529"/>
              <a:gd name="connsiteY99" fmla="*/ 1054180 h 1089885"/>
              <a:gd name="connsiteX100" fmla="*/ 5442881 w 6378529"/>
              <a:gd name="connsiteY100" fmla="*/ 1089885 h 1089885"/>
              <a:gd name="connsiteX101" fmla="*/ 5193396 w 6378529"/>
              <a:gd name="connsiteY101" fmla="*/ 1089885 h 1089885"/>
              <a:gd name="connsiteX102" fmla="*/ 4930653 w 6378529"/>
              <a:gd name="connsiteY102" fmla="*/ 1071671 h 1089885"/>
              <a:gd name="connsiteX103" fmla="*/ 4929390 w 6378529"/>
              <a:gd name="connsiteY103" fmla="*/ 1089885 h 1089885"/>
              <a:gd name="connsiteX104" fmla="*/ 4923287 w 6378529"/>
              <a:gd name="connsiteY104" fmla="*/ 1089885 h 1089885"/>
              <a:gd name="connsiteX105" fmla="*/ 4919840 w 6378529"/>
              <a:gd name="connsiteY105" fmla="*/ 1065873 h 1089885"/>
              <a:gd name="connsiteX106" fmla="*/ 4752513 w 6378529"/>
              <a:gd name="connsiteY106" fmla="*/ 1089885 h 1089885"/>
              <a:gd name="connsiteX107" fmla="*/ 4436978 w 6378529"/>
              <a:gd name="connsiteY107" fmla="*/ 1089885 h 1089885"/>
              <a:gd name="connsiteX108" fmla="*/ 4091312 w 6378529"/>
              <a:gd name="connsiteY108" fmla="*/ 1048668 h 1089885"/>
              <a:gd name="connsiteX109" fmla="*/ 4088827 w 6378529"/>
              <a:gd name="connsiteY109" fmla="*/ 1069514 h 1089885"/>
              <a:gd name="connsiteX110" fmla="*/ 3843358 w 6378529"/>
              <a:gd name="connsiteY110" fmla="*/ 1089885 h 1089885"/>
              <a:gd name="connsiteX111" fmla="*/ 3496966 w 6378529"/>
              <a:gd name="connsiteY111" fmla="*/ 1089885 h 1089885"/>
              <a:gd name="connsiteX112" fmla="*/ 3273238 w 6378529"/>
              <a:gd name="connsiteY112" fmla="*/ 1074375 h 1089885"/>
              <a:gd name="connsiteX113" fmla="*/ 3272485 w 6378529"/>
              <a:gd name="connsiteY113" fmla="*/ 1062960 h 1089885"/>
              <a:gd name="connsiteX114" fmla="*/ 2880230 w 6378529"/>
              <a:gd name="connsiteY114" fmla="*/ 1088833 h 1089885"/>
              <a:gd name="connsiteX115" fmla="*/ 2880300 w 6378529"/>
              <a:gd name="connsiteY115" fmla="*/ 1089885 h 1089885"/>
              <a:gd name="connsiteX116" fmla="*/ 2814593 w 6378529"/>
              <a:gd name="connsiteY116" fmla="*/ 1089885 h 1089885"/>
              <a:gd name="connsiteX117" fmla="*/ 2814792 w 6378529"/>
              <a:gd name="connsiteY117" fmla="*/ 1087014 h 1089885"/>
              <a:gd name="connsiteX118" fmla="*/ 2422626 w 6378529"/>
              <a:gd name="connsiteY118" fmla="*/ 1059828 h 1089885"/>
              <a:gd name="connsiteX119" fmla="*/ 2420543 w 6378529"/>
              <a:gd name="connsiteY119" fmla="*/ 1089885 h 1089885"/>
              <a:gd name="connsiteX120" fmla="*/ 2417774 w 6378529"/>
              <a:gd name="connsiteY120" fmla="*/ 1089885 h 1089885"/>
              <a:gd name="connsiteX121" fmla="*/ 2410106 w 6378529"/>
              <a:gd name="connsiteY121" fmla="*/ 1051001 h 1089885"/>
              <a:gd name="connsiteX122" fmla="*/ 2212936 w 6378529"/>
              <a:gd name="connsiteY122" fmla="*/ 1089885 h 1089885"/>
              <a:gd name="connsiteX123" fmla="*/ 1929127 w 6378529"/>
              <a:gd name="connsiteY123" fmla="*/ 1089885 h 1089885"/>
              <a:gd name="connsiteX124" fmla="*/ 1920372 w 6378529"/>
              <a:gd name="connsiteY124" fmla="*/ 1024717 h 1089885"/>
              <a:gd name="connsiteX125" fmla="*/ 1546265 w 6378529"/>
              <a:gd name="connsiteY125" fmla="*/ 1074980 h 1089885"/>
              <a:gd name="connsiteX126" fmla="*/ 1546454 w 6378529"/>
              <a:gd name="connsiteY126" fmla="*/ 1072260 h 1089885"/>
              <a:gd name="connsiteX127" fmla="*/ 1192661 w 6378529"/>
              <a:gd name="connsiteY127" fmla="*/ 1047732 h 1089885"/>
              <a:gd name="connsiteX128" fmla="*/ 1192156 w 6378529"/>
              <a:gd name="connsiteY128" fmla="*/ 1038450 h 1089885"/>
              <a:gd name="connsiteX129" fmla="*/ 799628 w 6378529"/>
              <a:gd name="connsiteY129" fmla="*/ 1059791 h 1089885"/>
              <a:gd name="connsiteX130" fmla="*/ 800338 w 6378529"/>
              <a:gd name="connsiteY130" fmla="*/ 1072829 h 1089885"/>
              <a:gd name="connsiteX131" fmla="*/ 447014 w 6378529"/>
              <a:gd name="connsiteY131" fmla="*/ 1086967 h 1089885"/>
              <a:gd name="connsiteX132" fmla="*/ 447131 w 6378529"/>
              <a:gd name="connsiteY132" fmla="*/ 1089885 h 1089885"/>
              <a:gd name="connsiteX133" fmla="*/ 446646 w 6378529"/>
              <a:gd name="connsiteY133" fmla="*/ 1089885 h 1089885"/>
              <a:gd name="connsiteX134" fmla="*/ 447027 w 6378529"/>
              <a:gd name="connsiteY134" fmla="*/ 1084397 h 1089885"/>
              <a:gd name="connsiteX135" fmla="*/ 54861 w 6378529"/>
              <a:gd name="connsiteY135" fmla="*/ 1057209 h 1089885"/>
              <a:gd name="connsiteX136" fmla="*/ 52596 w 6378529"/>
              <a:gd name="connsiteY136" fmla="*/ 1089885 h 1089885"/>
              <a:gd name="connsiteX137" fmla="*/ 0 w 6378529"/>
              <a:gd name="connsiteY137" fmla="*/ 1089885 h 1089885"/>
              <a:gd name="connsiteX138" fmla="*/ 0 w 6378529"/>
              <a:gd name="connsiteY138" fmla="*/ 941924 h 1089885"/>
              <a:gd name="connsiteX139" fmla="*/ 6331 w 6378529"/>
              <a:gd name="connsiteY139" fmla="*/ 842206 h 1089885"/>
              <a:gd name="connsiteX140" fmla="*/ 17741 w 6378529"/>
              <a:gd name="connsiteY140" fmla="*/ 841386 h 1089885"/>
              <a:gd name="connsiteX141" fmla="*/ 0 w 6378529"/>
              <a:gd name="connsiteY141" fmla="*/ 594283 h 1089885"/>
              <a:gd name="connsiteX142" fmla="*/ 0 w 6378529"/>
              <a:gd name="connsiteY142" fmla="*/ 242526 h 108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378529" h="1089885">
                <a:moveTo>
                  <a:pt x="5290238" y="728416"/>
                </a:moveTo>
                <a:cubicBezTo>
                  <a:pt x="5270356" y="728416"/>
                  <a:pt x="5254238" y="744534"/>
                  <a:pt x="5254238" y="764416"/>
                </a:cubicBezTo>
                <a:cubicBezTo>
                  <a:pt x="5254238" y="784298"/>
                  <a:pt x="5270356" y="800416"/>
                  <a:pt x="5290238" y="800416"/>
                </a:cubicBezTo>
                <a:cubicBezTo>
                  <a:pt x="5310120" y="800416"/>
                  <a:pt x="5326238" y="784298"/>
                  <a:pt x="5326239" y="764416"/>
                </a:cubicBezTo>
                <a:cubicBezTo>
                  <a:pt x="5326238" y="744534"/>
                  <a:pt x="5310120" y="728416"/>
                  <a:pt x="5290238" y="728416"/>
                </a:cubicBezTo>
                <a:close/>
                <a:moveTo>
                  <a:pt x="3703115" y="728416"/>
                </a:moveTo>
                <a:cubicBezTo>
                  <a:pt x="3683233" y="728416"/>
                  <a:pt x="3667116" y="744534"/>
                  <a:pt x="3667115" y="764416"/>
                </a:cubicBezTo>
                <a:cubicBezTo>
                  <a:pt x="3667115" y="784298"/>
                  <a:pt x="3683233" y="800417"/>
                  <a:pt x="3703115" y="800416"/>
                </a:cubicBezTo>
                <a:cubicBezTo>
                  <a:pt x="3722997" y="800416"/>
                  <a:pt x="3739115" y="784298"/>
                  <a:pt x="3739116" y="764416"/>
                </a:cubicBezTo>
                <a:cubicBezTo>
                  <a:pt x="3739115" y="744534"/>
                  <a:pt x="3722997" y="728416"/>
                  <a:pt x="3703115" y="728416"/>
                </a:cubicBezTo>
                <a:close/>
                <a:moveTo>
                  <a:pt x="1559999" y="655776"/>
                </a:moveTo>
                <a:cubicBezTo>
                  <a:pt x="1540117" y="655776"/>
                  <a:pt x="1523998" y="671894"/>
                  <a:pt x="1523998" y="691776"/>
                </a:cubicBezTo>
                <a:cubicBezTo>
                  <a:pt x="1523998" y="711658"/>
                  <a:pt x="1540117" y="727776"/>
                  <a:pt x="1559999" y="727776"/>
                </a:cubicBezTo>
                <a:cubicBezTo>
                  <a:pt x="1579880" y="727776"/>
                  <a:pt x="1595998" y="711658"/>
                  <a:pt x="1595998" y="691776"/>
                </a:cubicBezTo>
                <a:cubicBezTo>
                  <a:pt x="1595999" y="671894"/>
                  <a:pt x="1579880" y="655776"/>
                  <a:pt x="1559999" y="655776"/>
                </a:cubicBezTo>
                <a:close/>
                <a:moveTo>
                  <a:pt x="410589" y="583137"/>
                </a:moveTo>
                <a:cubicBezTo>
                  <a:pt x="390707" y="583137"/>
                  <a:pt x="374590" y="599256"/>
                  <a:pt x="374589" y="619137"/>
                </a:cubicBezTo>
                <a:cubicBezTo>
                  <a:pt x="374589" y="639019"/>
                  <a:pt x="390707" y="655137"/>
                  <a:pt x="410589" y="655137"/>
                </a:cubicBezTo>
                <a:cubicBezTo>
                  <a:pt x="430471" y="655137"/>
                  <a:pt x="446589" y="639019"/>
                  <a:pt x="446589" y="619138"/>
                </a:cubicBezTo>
                <a:cubicBezTo>
                  <a:pt x="446589" y="599255"/>
                  <a:pt x="430471" y="583137"/>
                  <a:pt x="410589" y="583137"/>
                </a:cubicBezTo>
                <a:close/>
                <a:moveTo>
                  <a:pt x="2709408" y="437858"/>
                </a:moveTo>
                <a:cubicBezTo>
                  <a:pt x="2689526" y="437858"/>
                  <a:pt x="2673408" y="453976"/>
                  <a:pt x="2673408" y="473858"/>
                </a:cubicBezTo>
                <a:cubicBezTo>
                  <a:pt x="2673409" y="493740"/>
                  <a:pt x="2689526" y="509858"/>
                  <a:pt x="2709408" y="509858"/>
                </a:cubicBezTo>
                <a:cubicBezTo>
                  <a:pt x="2729291" y="509858"/>
                  <a:pt x="2745408" y="493740"/>
                  <a:pt x="2745408" y="473858"/>
                </a:cubicBezTo>
                <a:cubicBezTo>
                  <a:pt x="2745408" y="453976"/>
                  <a:pt x="2729290" y="437858"/>
                  <a:pt x="2709408" y="437858"/>
                </a:cubicBezTo>
                <a:close/>
                <a:moveTo>
                  <a:pt x="4254774" y="357084"/>
                </a:moveTo>
                <a:cubicBezTo>
                  <a:pt x="4234892" y="357084"/>
                  <a:pt x="4218774" y="373202"/>
                  <a:pt x="4218775" y="393084"/>
                </a:cubicBezTo>
                <a:cubicBezTo>
                  <a:pt x="4218774" y="412966"/>
                  <a:pt x="4234892" y="429085"/>
                  <a:pt x="4254774" y="429084"/>
                </a:cubicBezTo>
                <a:cubicBezTo>
                  <a:pt x="4274656" y="429084"/>
                  <a:pt x="4290775" y="412966"/>
                  <a:pt x="4290774" y="393084"/>
                </a:cubicBezTo>
                <a:cubicBezTo>
                  <a:pt x="4290774" y="373202"/>
                  <a:pt x="4274656" y="357084"/>
                  <a:pt x="4254774" y="357084"/>
                </a:cubicBezTo>
                <a:close/>
                <a:moveTo>
                  <a:pt x="1350627" y="211806"/>
                </a:moveTo>
                <a:cubicBezTo>
                  <a:pt x="1330745" y="211805"/>
                  <a:pt x="1314626" y="227923"/>
                  <a:pt x="1314626" y="247805"/>
                </a:cubicBezTo>
                <a:cubicBezTo>
                  <a:pt x="1314627" y="267687"/>
                  <a:pt x="1330745" y="283805"/>
                  <a:pt x="1350626" y="283805"/>
                </a:cubicBezTo>
                <a:cubicBezTo>
                  <a:pt x="1370509" y="283805"/>
                  <a:pt x="1386626" y="267687"/>
                  <a:pt x="1386626" y="247805"/>
                </a:cubicBezTo>
                <a:cubicBezTo>
                  <a:pt x="1386627" y="227923"/>
                  <a:pt x="1370509" y="211805"/>
                  <a:pt x="1350627" y="211806"/>
                </a:cubicBezTo>
                <a:close/>
                <a:moveTo>
                  <a:pt x="15398" y="0"/>
                </a:moveTo>
                <a:lnTo>
                  <a:pt x="69107" y="0"/>
                </a:lnTo>
                <a:lnTo>
                  <a:pt x="67729" y="21333"/>
                </a:lnTo>
                <a:lnTo>
                  <a:pt x="460019" y="46668"/>
                </a:lnTo>
                <a:lnTo>
                  <a:pt x="463033" y="0"/>
                </a:lnTo>
                <a:lnTo>
                  <a:pt x="606629" y="0"/>
                </a:lnTo>
                <a:lnTo>
                  <a:pt x="614005" y="58012"/>
                </a:lnTo>
                <a:lnTo>
                  <a:pt x="1003973" y="8425"/>
                </a:lnTo>
                <a:lnTo>
                  <a:pt x="1002901" y="0"/>
                </a:lnTo>
                <a:lnTo>
                  <a:pt x="1004619" y="0"/>
                </a:lnTo>
                <a:lnTo>
                  <a:pt x="1003974" y="9991"/>
                </a:lnTo>
                <a:lnTo>
                  <a:pt x="1417942" y="36726"/>
                </a:lnTo>
                <a:lnTo>
                  <a:pt x="1420314" y="0"/>
                </a:lnTo>
                <a:lnTo>
                  <a:pt x="1422481" y="0"/>
                </a:lnTo>
                <a:lnTo>
                  <a:pt x="1428781" y="42472"/>
                </a:lnTo>
                <a:lnTo>
                  <a:pt x="1715127" y="0"/>
                </a:lnTo>
                <a:lnTo>
                  <a:pt x="1868092" y="0"/>
                </a:lnTo>
                <a:lnTo>
                  <a:pt x="1866825" y="11064"/>
                </a:lnTo>
                <a:lnTo>
                  <a:pt x="2257382" y="55765"/>
                </a:lnTo>
                <a:lnTo>
                  <a:pt x="2259769" y="34908"/>
                </a:lnTo>
                <a:lnTo>
                  <a:pt x="2630633" y="2367"/>
                </a:lnTo>
                <a:lnTo>
                  <a:pt x="2630426" y="0"/>
                </a:lnTo>
                <a:lnTo>
                  <a:pt x="2695705" y="0"/>
                </a:lnTo>
                <a:lnTo>
                  <a:pt x="2695597" y="1674"/>
                </a:lnTo>
                <a:lnTo>
                  <a:pt x="3075325" y="26196"/>
                </a:lnTo>
                <a:lnTo>
                  <a:pt x="3076132" y="37606"/>
                </a:lnTo>
                <a:lnTo>
                  <a:pt x="3468261" y="9882"/>
                </a:lnTo>
                <a:lnTo>
                  <a:pt x="3467562" y="0"/>
                </a:lnTo>
                <a:lnTo>
                  <a:pt x="3534441" y="0"/>
                </a:lnTo>
                <a:lnTo>
                  <a:pt x="3533706" y="11392"/>
                </a:lnTo>
                <a:lnTo>
                  <a:pt x="3925996" y="36727"/>
                </a:lnTo>
                <a:lnTo>
                  <a:pt x="3928368" y="0"/>
                </a:lnTo>
                <a:lnTo>
                  <a:pt x="3929363" y="0"/>
                </a:lnTo>
                <a:lnTo>
                  <a:pt x="3938559" y="45494"/>
                </a:lnTo>
                <a:lnTo>
                  <a:pt x="4163646" y="0"/>
                </a:lnTo>
                <a:lnTo>
                  <a:pt x="4418744" y="0"/>
                </a:lnTo>
                <a:lnTo>
                  <a:pt x="4428411" y="69466"/>
                </a:lnTo>
                <a:lnTo>
                  <a:pt x="4802276" y="17437"/>
                </a:lnTo>
                <a:lnTo>
                  <a:pt x="4802100" y="20159"/>
                </a:lnTo>
                <a:lnTo>
                  <a:pt x="5156005" y="43015"/>
                </a:lnTo>
                <a:lnTo>
                  <a:pt x="5156554" y="52296"/>
                </a:lnTo>
                <a:lnTo>
                  <a:pt x="5548976" y="29101"/>
                </a:lnTo>
                <a:lnTo>
                  <a:pt x="5548206" y="16067"/>
                </a:lnTo>
                <a:lnTo>
                  <a:pt x="5901458" y="262"/>
                </a:lnTo>
                <a:lnTo>
                  <a:pt x="5901446" y="0"/>
                </a:lnTo>
                <a:lnTo>
                  <a:pt x="5901640" y="0"/>
                </a:lnTo>
                <a:lnTo>
                  <a:pt x="5901457" y="2831"/>
                </a:lnTo>
                <a:lnTo>
                  <a:pt x="6293747" y="28166"/>
                </a:lnTo>
                <a:lnTo>
                  <a:pt x="6295566" y="0"/>
                </a:lnTo>
                <a:lnTo>
                  <a:pt x="6352246" y="0"/>
                </a:lnTo>
                <a:lnTo>
                  <a:pt x="6351084" y="20651"/>
                </a:lnTo>
                <a:lnTo>
                  <a:pt x="6378529" y="22195"/>
                </a:lnTo>
                <a:lnTo>
                  <a:pt x="6378529" y="25676"/>
                </a:lnTo>
                <a:lnTo>
                  <a:pt x="6342421" y="33285"/>
                </a:lnTo>
                <a:lnTo>
                  <a:pt x="6378529" y="204622"/>
                </a:lnTo>
                <a:lnTo>
                  <a:pt x="6378529" y="515049"/>
                </a:lnTo>
                <a:lnTo>
                  <a:pt x="6322502" y="523319"/>
                </a:lnTo>
                <a:lnTo>
                  <a:pt x="6377621" y="896741"/>
                </a:lnTo>
                <a:lnTo>
                  <a:pt x="6374898" y="896588"/>
                </a:lnTo>
                <a:lnTo>
                  <a:pt x="6364019" y="1089885"/>
                </a:lnTo>
                <a:lnTo>
                  <a:pt x="6229520" y="1089885"/>
                </a:lnTo>
                <a:lnTo>
                  <a:pt x="5888611" y="1066251"/>
                </a:lnTo>
                <a:lnTo>
                  <a:pt x="5886973" y="1089885"/>
                </a:lnTo>
                <a:lnTo>
                  <a:pt x="5739049" y="1089885"/>
                </a:lnTo>
                <a:lnTo>
                  <a:pt x="5734680" y="1054180"/>
                </a:lnTo>
                <a:lnTo>
                  <a:pt x="5442881" y="1089885"/>
                </a:lnTo>
                <a:lnTo>
                  <a:pt x="5193396" y="1089885"/>
                </a:lnTo>
                <a:lnTo>
                  <a:pt x="4930653" y="1071671"/>
                </a:lnTo>
                <a:lnTo>
                  <a:pt x="4929390" y="1089885"/>
                </a:lnTo>
                <a:lnTo>
                  <a:pt x="4923287" y="1089885"/>
                </a:lnTo>
                <a:lnTo>
                  <a:pt x="4919840" y="1065873"/>
                </a:lnTo>
                <a:lnTo>
                  <a:pt x="4752513" y="1089885"/>
                </a:lnTo>
                <a:lnTo>
                  <a:pt x="4436978" y="1089885"/>
                </a:lnTo>
                <a:lnTo>
                  <a:pt x="4091312" y="1048668"/>
                </a:lnTo>
                <a:lnTo>
                  <a:pt x="4088827" y="1069514"/>
                </a:lnTo>
                <a:lnTo>
                  <a:pt x="3843358" y="1089885"/>
                </a:lnTo>
                <a:lnTo>
                  <a:pt x="3496966" y="1089885"/>
                </a:lnTo>
                <a:lnTo>
                  <a:pt x="3273238" y="1074375"/>
                </a:lnTo>
                <a:lnTo>
                  <a:pt x="3272485" y="1062960"/>
                </a:lnTo>
                <a:lnTo>
                  <a:pt x="2880230" y="1088833"/>
                </a:lnTo>
                <a:lnTo>
                  <a:pt x="2880300" y="1089885"/>
                </a:lnTo>
                <a:lnTo>
                  <a:pt x="2814593" y="1089885"/>
                </a:lnTo>
                <a:lnTo>
                  <a:pt x="2814792" y="1087014"/>
                </a:lnTo>
                <a:lnTo>
                  <a:pt x="2422626" y="1059828"/>
                </a:lnTo>
                <a:lnTo>
                  <a:pt x="2420543" y="1089885"/>
                </a:lnTo>
                <a:lnTo>
                  <a:pt x="2417774" y="1089885"/>
                </a:lnTo>
                <a:lnTo>
                  <a:pt x="2410106" y="1051001"/>
                </a:lnTo>
                <a:lnTo>
                  <a:pt x="2212936" y="1089885"/>
                </a:lnTo>
                <a:lnTo>
                  <a:pt x="1929127" y="1089885"/>
                </a:lnTo>
                <a:lnTo>
                  <a:pt x="1920372" y="1024717"/>
                </a:lnTo>
                <a:lnTo>
                  <a:pt x="1546265" y="1074980"/>
                </a:lnTo>
                <a:lnTo>
                  <a:pt x="1546454" y="1072260"/>
                </a:lnTo>
                <a:lnTo>
                  <a:pt x="1192661" y="1047732"/>
                </a:lnTo>
                <a:lnTo>
                  <a:pt x="1192156" y="1038450"/>
                </a:lnTo>
                <a:lnTo>
                  <a:pt x="799628" y="1059791"/>
                </a:lnTo>
                <a:lnTo>
                  <a:pt x="800338" y="1072829"/>
                </a:lnTo>
                <a:lnTo>
                  <a:pt x="447014" y="1086967"/>
                </a:lnTo>
                <a:lnTo>
                  <a:pt x="447131" y="1089885"/>
                </a:lnTo>
                <a:lnTo>
                  <a:pt x="446646" y="1089885"/>
                </a:lnTo>
                <a:lnTo>
                  <a:pt x="447027" y="1084397"/>
                </a:lnTo>
                <a:lnTo>
                  <a:pt x="54861" y="1057209"/>
                </a:lnTo>
                <a:lnTo>
                  <a:pt x="52596" y="1089885"/>
                </a:lnTo>
                <a:lnTo>
                  <a:pt x="0" y="1089885"/>
                </a:lnTo>
                <a:lnTo>
                  <a:pt x="0" y="941924"/>
                </a:lnTo>
                <a:lnTo>
                  <a:pt x="6331" y="842206"/>
                </a:lnTo>
                <a:lnTo>
                  <a:pt x="17741" y="841386"/>
                </a:lnTo>
                <a:lnTo>
                  <a:pt x="0" y="594283"/>
                </a:lnTo>
                <a:lnTo>
                  <a:pt x="0" y="24252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40" name="Figura a mano libera: forma 39">
            <a:extLst>
              <a:ext uri="{FF2B5EF4-FFF2-40B4-BE49-F238E27FC236}">
                <a16:creationId xmlns:a16="http://schemas.microsoft.com/office/drawing/2014/main" id="{CEF746CE-4B67-9DD8-F91D-8853D92B580D}"/>
              </a:ext>
            </a:extLst>
          </p:cNvPr>
          <p:cNvSpPr/>
          <p:nvPr/>
        </p:nvSpPr>
        <p:spPr>
          <a:xfrm>
            <a:off x="8901580" y="4905285"/>
            <a:ext cx="2700761" cy="461473"/>
          </a:xfrm>
          <a:custGeom>
            <a:avLst/>
            <a:gdLst>
              <a:gd name="connsiteX0" fmla="*/ 5290238 w 6378529"/>
              <a:gd name="connsiteY0" fmla="*/ 728416 h 1089885"/>
              <a:gd name="connsiteX1" fmla="*/ 5254238 w 6378529"/>
              <a:gd name="connsiteY1" fmla="*/ 764416 h 1089885"/>
              <a:gd name="connsiteX2" fmla="*/ 5290238 w 6378529"/>
              <a:gd name="connsiteY2" fmla="*/ 800416 h 1089885"/>
              <a:gd name="connsiteX3" fmla="*/ 5326239 w 6378529"/>
              <a:gd name="connsiteY3" fmla="*/ 764416 h 1089885"/>
              <a:gd name="connsiteX4" fmla="*/ 5290238 w 6378529"/>
              <a:gd name="connsiteY4" fmla="*/ 728416 h 1089885"/>
              <a:gd name="connsiteX5" fmla="*/ 3703115 w 6378529"/>
              <a:gd name="connsiteY5" fmla="*/ 728416 h 1089885"/>
              <a:gd name="connsiteX6" fmla="*/ 3667115 w 6378529"/>
              <a:gd name="connsiteY6" fmla="*/ 764416 h 1089885"/>
              <a:gd name="connsiteX7" fmla="*/ 3703115 w 6378529"/>
              <a:gd name="connsiteY7" fmla="*/ 800416 h 1089885"/>
              <a:gd name="connsiteX8" fmla="*/ 3739116 w 6378529"/>
              <a:gd name="connsiteY8" fmla="*/ 764416 h 1089885"/>
              <a:gd name="connsiteX9" fmla="*/ 3703115 w 6378529"/>
              <a:gd name="connsiteY9" fmla="*/ 728416 h 1089885"/>
              <a:gd name="connsiteX10" fmla="*/ 1559999 w 6378529"/>
              <a:gd name="connsiteY10" fmla="*/ 655776 h 1089885"/>
              <a:gd name="connsiteX11" fmla="*/ 1523998 w 6378529"/>
              <a:gd name="connsiteY11" fmla="*/ 691776 h 1089885"/>
              <a:gd name="connsiteX12" fmla="*/ 1559999 w 6378529"/>
              <a:gd name="connsiteY12" fmla="*/ 727776 h 1089885"/>
              <a:gd name="connsiteX13" fmla="*/ 1595998 w 6378529"/>
              <a:gd name="connsiteY13" fmla="*/ 691776 h 1089885"/>
              <a:gd name="connsiteX14" fmla="*/ 1559999 w 6378529"/>
              <a:gd name="connsiteY14" fmla="*/ 655776 h 1089885"/>
              <a:gd name="connsiteX15" fmla="*/ 410589 w 6378529"/>
              <a:gd name="connsiteY15" fmla="*/ 583137 h 1089885"/>
              <a:gd name="connsiteX16" fmla="*/ 374589 w 6378529"/>
              <a:gd name="connsiteY16" fmla="*/ 619137 h 1089885"/>
              <a:gd name="connsiteX17" fmla="*/ 410589 w 6378529"/>
              <a:gd name="connsiteY17" fmla="*/ 655137 h 1089885"/>
              <a:gd name="connsiteX18" fmla="*/ 446589 w 6378529"/>
              <a:gd name="connsiteY18" fmla="*/ 619138 h 1089885"/>
              <a:gd name="connsiteX19" fmla="*/ 410589 w 6378529"/>
              <a:gd name="connsiteY19" fmla="*/ 583137 h 1089885"/>
              <a:gd name="connsiteX20" fmla="*/ 2709408 w 6378529"/>
              <a:gd name="connsiteY20" fmla="*/ 437858 h 1089885"/>
              <a:gd name="connsiteX21" fmla="*/ 2673408 w 6378529"/>
              <a:gd name="connsiteY21" fmla="*/ 473858 h 1089885"/>
              <a:gd name="connsiteX22" fmla="*/ 2709408 w 6378529"/>
              <a:gd name="connsiteY22" fmla="*/ 509858 h 1089885"/>
              <a:gd name="connsiteX23" fmla="*/ 2745408 w 6378529"/>
              <a:gd name="connsiteY23" fmla="*/ 473858 h 1089885"/>
              <a:gd name="connsiteX24" fmla="*/ 2709408 w 6378529"/>
              <a:gd name="connsiteY24" fmla="*/ 437858 h 1089885"/>
              <a:gd name="connsiteX25" fmla="*/ 4254774 w 6378529"/>
              <a:gd name="connsiteY25" fmla="*/ 357084 h 1089885"/>
              <a:gd name="connsiteX26" fmla="*/ 4218775 w 6378529"/>
              <a:gd name="connsiteY26" fmla="*/ 393084 h 1089885"/>
              <a:gd name="connsiteX27" fmla="*/ 4254774 w 6378529"/>
              <a:gd name="connsiteY27" fmla="*/ 429084 h 1089885"/>
              <a:gd name="connsiteX28" fmla="*/ 4290774 w 6378529"/>
              <a:gd name="connsiteY28" fmla="*/ 393084 h 1089885"/>
              <a:gd name="connsiteX29" fmla="*/ 4254774 w 6378529"/>
              <a:gd name="connsiteY29" fmla="*/ 357084 h 1089885"/>
              <a:gd name="connsiteX30" fmla="*/ 1350627 w 6378529"/>
              <a:gd name="connsiteY30" fmla="*/ 211806 h 1089885"/>
              <a:gd name="connsiteX31" fmla="*/ 1314626 w 6378529"/>
              <a:gd name="connsiteY31" fmla="*/ 247805 h 1089885"/>
              <a:gd name="connsiteX32" fmla="*/ 1350626 w 6378529"/>
              <a:gd name="connsiteY32" fmla="*/ 283805 h 1089885"/>
              <a:gd name="connsiteX33" fmla="*/ 1386626 w 6378529"/>
              <a:gd name="connsiteY33" fmla="*/ 247805 h 1089885"/>
              <a:gd name="connsiteX34" fmla="*/ 1350627 w 6378529"/>
              <a:gd name="connsiteY34" fmla="*/ 211806 h 1089885"/>
              <a:gd name="connsiteX35" fmla="*/ 15398 w 6378529"/>
              <a:gd name="connsiteY35" fmla="*/ 0 h 1089885"/>
              <a:gd name="connsiteX36" fmla="*/ 69107 w 6378529"/>
              <a:gd name="connsiteY36" fmla="*/ 0 h 1089885"/>
              <a:gd name="connsiteX37" fmla="*/ 67729 w 6378529"/>
              <a:gd name="connsiteY37" fmla="*/ 21333 h 1089885"/>
              <a:gd name="connsiteX38" fmla="*/ 460019 w 6378529"/>
              <a:gd name="connsiteY38" fmla="*/ 46668 h 1089885"/>
              <a:gd name="connsiteX39" fmla="*/ 463033 w 6378529"/>
              <a:gd name="connsiteY39" fmla="*/ 0 h 1089885"/>
              <a:gd name="connsiteX40" fmla="*/ 606629 w 6378529"/>
              <a:gd name="connsiteY40" fmla="*/ 0 h 1089885"/>
              <a:gd name="connsiteX41" fmla="*/ 614005 w 6378529"/>
              <a:gd name="connsiteY41" fmla="*/ 58012 h 1089885"/>
              <a:gd name="connsiteX42" fmla="*/ 1003973 w 6378529"/>
              <a:gd name="connsiteY42" fmla="*/ 8425 h 1089885"/>
              <a:gd name="connsiteX43" fmla="*/ 1002901 w 6378529"/>
              <a:gd name="connsiteY43" fmla="*/ 0 h 1089885"/>
              <a:gd name="connsiteX44" fmla="*/ 1004619 w 6378529"/>
              <a:gd name="connsiteY44" fmla="*/ 0 h 1089885"/>
              <a:gd name="connsiteX45" fmla="*/ 1003974 w 6378529"/>
              <a:gd name="connsiteY45" fmla="*/ 9991 h 1089885"/>
              <a:gd name="connsiteX46" fmla="*/ 1417942 w 6378529"/>
              <a:gd name="connsiteY46" fmla="*/ 36726 h 1089885"/>
              <a:gd name="connsiteX47" fmla="*/ 1420314 w 6378529"/>
              <a:gd name="connsiteY47" fmla="*/ 0 h 1089885"/>
              <a:gd name="connsiteX48" fmla="*/ 1422481 w 6378529"/>
              <a:gd name="connsiteY48" fmla="*/ 0 h 1089885"/>
              <a:gd name="connsiteX49" fmla="*/ 1428781 w 6378529"/>
              <a:gd name="connsiteY49" fmla="*/ 42472 h 1089885"/>
              <a:gd name="connsiteX50" fmla="*/ 1715127 w 6378529"/>
              <a:gd name="connsiteY50" fmla="*/ 0 h 1089885"/>
              <a:gd name="connsiteX51" fmla="*/ 1868092 w 6378529"/>
              <a:gd name="connsiteY51" fmla="*/ 0 h 1089885"/>
              <a:gd name="connsiteX52" fmla="*/ 1866825 w 6378529"/>
              <a:gd name="connsiteY52" fmla="*/ 11064 h 1089885"/>
              <a:gd name="connsiteX53" fmla="*/ 2257382 w 6378529"/>
              <a:gd name="connsiteY53" fmla="*/ 55765 h 1089885"/>
              <a:gd name="connsiteX54" fmla="*/ 2259769 w 6378529"/>
              <a:gd name="connsiteY54" fmla="*/ 34908 h 1089885"/>
              <a:gd name="connsiteX55" fmla="*/ 2630633 w 6378529"/>
              <a:gd name="connsiteY55" fmla="*/ 2367 h 1089885"/>
              <a:gd name="connsiteX56" fmla="*/ 2630426 w 6378529"/>
              <a:gd name="connsiteY56" fmla="*/ 0 h 1089885"/>
              <a:gd name="connsiteX57" fmla="*/ 2695705 w 6378529"/>
              <a:gd name="connsiteY57" fmla="*/ 0 h 1089885"/>
              <a:gd name="connsiteX58" fmla="*/ 2695597 w 6378529"/>
              <a:gd name="connsiteY58" fmla="*/ 1674 h 1089885"/>
              <a:gd name="connsiteX59" fmla="*/ 3075325 w 6378529"/>
              <a:gd name="connsiteY59" fmla="*/ 26196 h 1089885"/>
              <a:gd name="connsiteX60" fmla="*/ 3076132 w 6378529"/>
              <a:gd name="connsiteY60" fmla="*/ 37606 h 1089885"/>
              <a:gd name="connsiteX61" fmla="*/ 3468261 w 6378529"/>
              <a:gd name="connsiteY61" fmla="*/ 9882 h 1089885"/>
              <a:gd name="connsiteX62" fmla="*/ 3467562 w 6378529"/>
              <a:gd name="connsiteY62" fmla="*/ 0 h 1089885"/>
              <a:gd name="connsiteX63" fmla="*/ 3534441 w 6378529"/>
              <a:gd name="connsiteY63" fmla="*/ 0 h 1089885"/>
              <a:gd name="connsiteX64" fmla="*/ 3533706 w 6378529"/>
              <a:gd name="connsiteY64" fmla="*/ 11392 h 1089885"/>
              <a:gd name="connsiteX65" fmla="*/ 3925996 w 6378529"/>
              <a:gd name="connsiteY65" fmla="*/ 36727 h 1089885"/>
              <a:gd name="connsiteX66" fmla="*/ 3928368 w 6378529"/>
              <a:gd name="connsiteY66" fmla="*/ 0 h 1089885"/>
              <a:gd name="connsiteX67" fmla="*/ 3929363 w 6378529"/>
              <a:gd name="connsiteY67" fmla="*/ 0 h 1089885"/>
              <a:gd name="connsiteX68" fmla="*/ 3938559 w 6378529"/>
              <a:gd name="connsiteY68" fmla="*/ 45494 h 1089885"/>
              <a:gd name="connsiteX69" fmla="*/ 4163646 w 6378529"/>
              <a:gd name="connsiteY69" fmla="*/ 0 h 1089885"/>
              <a:gd name="connsiteX70" fmla="*/ 4418744 w 6378529"/>
              <a:gd name="connsiteY70" fmla="*/ 0 h 1089885"/>
              <a:gd name="connsiteX71" fmla="*/ 4428411 w 6378529"/>
              <a:gd name="connsiteY71" fmla="*/ 69466 h 1089885"/>
              <a:gd name="connsiteX72" fmla="*/ 4802276 w 6378529"/>
              <a:gd name="connsiteY72" fmla="*/ 17437 h 1089885"/>
              <a:gd name="connsiteX73" fmla="*/ 4802100 w 6378529"/>
              <a:gd name="connsiteY73" fmla="*/ 20159 h 1089885"/>
              <a:gd name="connsiteX74" fmla="*/ 5156005 w 6378529"/>
              <a:gd name="connsiteY74" fmla="*/ 43015 h 1089885"/>
              <a:gd name="connsiteX75" fmla="*/ 5156554 w 6378529"/>
              <a:gd name="connsiteY75" fmla="*/ 52296 h 1089885"/>
              <a:gd name="connsiteX76" fmla="*/ 5548976 w 6378529"/>
              <a:gd name="connsiteY76" fmla="*/ 29101 h 1089885"/>
              <a:gd name="connsiteX77" fmla="*/ 5548206 w 6378529"/>
              <a:gd name="connsiteY77" fmla="*/ 16067 h 1089885"/>
              <a:gd name="connsiteX78" fmla="*/ 5901458 w 6378529"/>
              <a:gd name="connsiteY78" fmla="*/ 262 h 1089885"/>
              <a:gd name="connsiteX79" fmla="*/ 5901446 w 6378529"/>
              <a:gd name="connsiteY79" fmla="*/ 0 h 1089885"/>
              <a:gd name="connsiteX80" fmla="*/ 5901640 w 6378529"/>
              <a:gd name="connsiteY80" fmla="*/ 0 h 1089885"/>
              <a:gd name="connsiteX81" fmla="*/ 5901457 w 6378529"/>
              <a:gd name="connsiteY81" fmla="*/ 2831 h 1089885"/>
              <a:gd name="connsiteX82" fmla="*/ 6293747 w 6378529"/>
              <a:gd name="connsiteY82" fmla="*/ 28166 h 1089885"/>
              <a:gd name="connsiteX83" fmla="*/ 6295566 w 6378529"/>
              <a:gd name="connsiteY83" fmla="*/ 0 h 1089885"/>
              <a:gd name="connsiteX84" fmla="*/ 6352246 w 6378529"/>
              <a:gd name="connsiteY84" fmla="*/ 0 h 1089885"/>
              <a:gd name="connsiteX85" fmla="*/ 6351084 w 6378529"/>
              <a:gd name="connsiteY85" fmla="*/ 20651 h 1089885"/>
              <a:gd name="connsiteX86" fmla="*/ 6378529 w 6378529"/>
              <a:gd name="connsiteY86" fmla="*/ 22195 h 1089885"/>
              <a:gd name="connsiteX87" fmla="*/ 6378529 w 6378529"/>
              <a:gd name="connsiteY87" fmla="*/ 25676 h 1089885"/>
              <a:gd name="connsiteX88" fmla="*/ 6342421 w 6378529"/>
              <a:gd name="connsiteY88" fmla="*/ 33285 h 1089885"/>
              <a:gd name="connsiteX89" fmla="*/ 6378529 w 6378529"/>
              <a:gd name="connsiteY89" fmla="*/ 204622 h 1089885"/>
              <a:gd name="connsiteX90" fmla="*/ 6378529 w 6378529"/>
              <a:gd name="connsiteY90" fmla="*/ 515049 h 1089885"/>
              <a:gd name="connsiteX91" fmla="*/ 6322502 w 6378529"/>
              <a:gd name="connsiteY91" fmla="*/ 523319 h 1089885"/>
              <a:gd name="connsiteX92" fmla="*/ 6377621 w 6378529"/>
              <a:gd name="connsiteY92" fmla="*/ 896741 h 1089885"/>
              <a:gd name="connsiteX93" fmla="*/ 6374898 w 6378529"/>
              <a:gd name="connsiteY93" fmla="*/ 896588 h 1089885"/>
              <a:gd name="connsiteX94" fmla="*/ 6364019 w 6378529"/>
              <a:gd name="connsiteY94" fmla="*/ 1089885 h 1089885"/>
              <a:gd name="connsiteX95" fmla="*/ 6229520 w 6378529"/>
              <a:gd name="connsiteY95" fmla="*/ 1089885 h 1089885"/>
              <a:gd name="connsiteX96" fmla="*/ 5888611 w 6378529"/>
              <a:gd name="connsiteY96" fmla="*/ 1066251 h 1089885"/>
              <a:gd name="connsiteX97" fmla="*/ 5886973 w 6378529"/>
              <a:gd name="connsiteY97" fmla="*/ 1089885 h 1089885"/>
              <a:gd name="connsiteX98" fmla="*/ 5739049 w 6378529"/>
              <a:gd name="connsiteY98" fmla="*/ 1089885 h 1089885"/>
              <a:gd name="connsiteX99" fmla="*/ 5734680 w 6378529"/>
              <a:gd name="connsiteY99" fmla="*/ 1054180 h 1089885"/>
              <a:gd name="connsiteX100" fmla="*/ 5442881 w 6378529"/>
              <a:gd name="connsiteY100" fmla="*/ 1089885 h 1089885"/>
              <a:gd name="connsiteX101" fmla="*/ 5193396 w 6378529"/>
              <a:gd name="connsiteY101" fmla="*/ 1089885 h 1089885"/>
              <a:gd name="connsiteX102" fmla="*/ 4930653 w 6378529"/>
              <a:gd name="connsiteY102" fmla="*/ 1071671 h 1089885"/>
              <a:gd name="connsiteX103" fmla="*/ 4929390 w 6378529"/>
              <a:gd name="connsiteY103" fmla="*/ 1089885 h 1089885"/>
              <a:gd name="connsiteX104" fmla="*/ 4923287 w 6378529"/>
              <a:gd name="connsiteY104" fmla="*/ 1089885 h 1089885"/>
              <a:gd name="connsiteX105" fmla="*/ 4919840 w 6378529"/>
              <a:gd name="connsiteY105" fmla="*/ 1065873 h 1089885"/>
              <a:gd name="connsiteX106" fmla="*/ 4752513 w 6378529"/>
              <a:gd name="connsiteY106" fmla="*/ 1089885 h 1089885"/>
              <a:gd name="connsiteX107" fmla="*/ 4436978 w 6378529"/>
              <a:gd name="connsiteY107" fmla="*/ 1089885 h 1089885"/>
              <a:gd name="connsiteX108" fmla="*/ 4091312 w 6378529"/>
              <a:gd name="connsiteY108" fmla="*/ 1048668 h 1089885"/>
              <a:gd name="connsiteX109" fmla="*/ 4088827 w 6378529"/>
              <a:gd name="connsiteY109" fmla="*/ 1069514 h 1089885"/>
              <a:gd name="connsiteX110" fmla="*/ 3843358 w 6378529"/>
              <a:gd name="connsiteY110" fmla="*/ 1089885 h 1089885"/>
              <a:gd name="connsiteX111" fmla="*/ 3496966 w 6378529"/>
              <a:gd name="connsiteY111" fmla="*/ 1089885 h 1089885"/>
              <a:gd name="connsiteX112" fmla="*/ 3273238 w 6378529"/>
              <a:gd name="connsiteY112" fmla="*/ 1074375 h 1089885"/>
              <a:gd name="connsiteX113" fmla="*/ 3272485 w 6378529"/>
              <a:gd name="connsiteY113" fmla="*/ 1062960 h 1089885"/>
              <a:gd name="connsiteX114" fmla="*/ 2880230 w 6378529"/>
              <a:gd name="connsiteY114" fmla="*/ 1088833 h 1089885"/>
              <a:gd name="connsiteX115" fmla="*/ 2880300 w 6378529"/>
              <a:gd name="connsiteY115" fmla="*/ 1089885 h 1089885"/>
              <a:gd name="connsiteX116" fmla="*/ 2814593 w 6378529"/>
              <a:gd name="connsiteY116" fmla="*/ 1089885 h 1089885"/>
              <a:gd name="connsiteX117" fmla="*/ 2814792 w 6378529"/>
              <a:gd name="connsiteY117" fmla="*/ 1087014 h 1089885"/>
              <a:gd name="connsiteX118" fmla="*/ 2422626 w 6378529"/>
              <a:gd name="connsiteY118" fmla="*/ 1059828 h 1089885"/>
              <a:gd name="connsiteX119" fmla="*/ 2420543 w 6378529"/>
              <a:gd name="connsiteY119" fmla="*/ 1089885 h 1089885"/>
              <a:gd name="connsiteX120" fmla="*/ 2417774 w 6378529"/>
              <a:gd name="connsiteY120" fmla="*/ 1089885 h 1089885"/>
              <a:gd name="connsiteX121" fmla="*/ 2410106 w 6378529"/>
              <a:gd name="connsiteY121" fmla="*/ 1051001 h 1089885"/>
              <a:gd name="connsiteX122" fmla="*/ 2212936 w 6378529"/>
              <a:gd name="connsiteY122" fmla="*/ 1089885 h 1089885"/>
              <a:gd name="connsiteX123" fmla="*/ 1929127 w 6378529"/>
              <a:gd name="connsiteY123" fmla="*/ 1089885 h 1089885"/>
              <a:gd name="connsiteX124" fmla="*/ 1920372 w 6378529"/>
              <a:gd name="connsiteY124" fmla="*/ 1024717 h 1089885"/>
              <a:gd name="connsiteX125" fmla="*/ 1546265 w 6378529"/>
              <a:gd name="connsiteY125" fmla="*/ 1074980 h 1089885"/>
              <a:gd name="connsiteX126" fmla="*/ 1546454 w 6378529"/>
              <a:gd name="connsiteY126" fmla="*/ 1072260 h 1089885"/>
              <a:gd name="connsiteX127" fmla="*/ 1192661 w 6378529"/>
              <a:gd name="connsiteY127" fmla="*/ 1047732 h 1089885"/>
              <a:gd name="connsiteX128" fmla="*/ 1192156 w 6378529"/>
              <a:gd name="connsiteY128" fmla="*/ 1038450 h 1089885"/>
              <a:gd name="connsiteX129" fmla="*/ 799628 w 6378529"/>
              <a:gd name="connsiteY129" fmla="*/ 1059791 h 1089885"/>
              <a:gd name="connsiteX130" fmla="*/ 800338 w 6378529"/>
              <a:gd name="connsiteY130" fmla="*/ 1072829 h 1089885"/>
              <a:gd name="connsiteX131" fmla="*/ 447014 w 6378529"/>
              <a:gd name="connsiteY131" fmla="*/ 1086967 h 1089885"/>
              <a:gd name="connsiteX132" fmla="*/ 447131 w 6378529"/>
              <a:gd name="connsiteY132" fmla="*/ 1089885 h 1089885"/>
              <a:gd name="connsiteX133" fmla="*/ 446646 w 6378529"/>
              <a:gd name="connsiteY133" fmla="*/ 1089885 h 1089885"/>
              <a:gd name="connsiteX134" fmla="*/ 447027 w 6378529"/>
              <a:gd name="connsiteY134" fmla="*/ 1084397 h 1089885"/>
              <a:gd name="connsiteX135" fmla="*/ 54861 w 6378529"/>
              <a:gd name="connsiteY135" fmla="*/ 1057209 h 1089885"/>
              <a:gd name="connsiteX136" fmla="*/ 52596 w 6378529"/>
              <a:gd name="connsiteY136" fmla="*/ 1089885 h 1089885"/>
              <a:gd name="connsiteX137" fmla="*/ 0 w 6378529"/>
              <a:gd name="connsiteY137" fmla="*/ 1089885 h 1089885"/>
              <a:gd name="connsiteX138" fmla="*/ 0 w 6378529"/>
              <a:gd name="connsiteY138" fmla="*/ 941924 h 1089885"/>
              <a:gd name="connsiteX139" fmla="*/ 6331 w 6378529"/>
              <a:gd name="connsiteY139" fmla="*/ 842206 h 1089885"/>
              <a:gd name="connsiteX140" fmla="*/ 17741 w 6378529"/>
              <a:gd name="connsiteY140" fmla="*/ 841386 h 1089885"/>
              <a:gd name="connsiteX141" fmla="*/ 0 w 6378529"/>
              <a:gd name="connsiteY141" fmla="*/ 594283 h 1089885"/>
              <a:gd name="connsiteX142" fmla="*/ 0 w 6378529"/>
              <a:gd name="connsiteY142" fmla="*/ 242526 h 108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378529" h="1089885">
                <a:moveTo>
                  <a:pt x="5290238" y="728416"/>
                </a:moveTo>
                <a:cubicBezTo>
                  <a:pt x="5270356" y="728416"/>
                  <a:pt x="5254238" y="744534"/>
                  <a:pt x="5254238" y="764416"/>
                </a:cubicBezTo>
                <a:cubicBezTo>
                  <a:pt x="5254238" y="784298"/>
                  <a:pt x="5270356" y="800416"/>
                  <a:pt x="5290238" y="800416"/>
                </a:cubicBezTo>
                <a:cubicBezTo>
                  <a:pt x="5310120" y="800416"/>
                  <a:pt x="5326238" y="784298"/>
                  <a:pt x="5326239" y="764416"/>
                </a:cubicBezTo>
                <a:cubicBezTo>
                  <a:pt x="5326238" y="744534"/>
                  <a:pt x="5310120" y="728416"/>
                  <a:pt x="5290238" y="728416"/>
                </a:cubicBezTo>
                <a:close/>
                <a:moveTo>
                  <a:pt x="3703115" y="728416"/>
                </a:moveTo>
                <a:cubicBezTo>
                  <a:pt x="3683233" y="728416"/>
                  <a:pt x="3667116" y="744534"/>
                  <a:pt x="3667115" y="764416"/>
                </a:cubicBezTo>
                <a:cubicBezTo>
                  <a:pt x="3667115" y="784298"/>
                  <a:pt x="3683233" y="800417"/>
                  <a:pt x="3703115" y="800416"/>
                </a:cubicBezTo>
                <a:cubicBezTo>
                  <a:pt x="3722997" y="800416"/>
                  <a:pt x="3739115" y="784298"/>
                  <a:pt x="3739116" y="764416"/>
                </a:cubicBezTo>
                <a:cubicBezTo>
                  <a:pt x="3739115" y="744534"/>
                  <a:pt x="3722997" y="728416"/>
                  <a:pt x="3703115" y="728416"/>
                </a:cubicBezTo>
                <a:close/>
                <a:moveTo>
                  <a:pt x="1559999" y="655776"/>
                </a:moveTo>
                <a:cubicBezTo>
                  <a:pt x="1540117" y="655776"/>
                  <a:pt x="1523998" y="671894"/>
                  <a:pt x="1523998" y="691776"/>
                </a:cubicBezTo>
                <a:cubicBezTo>
                  <a:pt x="1523998" y="711658"/>
                  <a:pt x="1540117" y="727776"/>
                  <a:pt x="1559999" y="727776"/>
                </a:cubicBezTo>
                <a:cubicBezTo>
                  <a:pt x="1579880" y="727776"/>
                  <a:pt x="1595998" y="711658"/>
                  <a:pt x="1595998" y="691776"/>
                </a:cubicBezTo>
                <a:cubicBezTo>
                  <a:pt x="1595999" y="671894"/>
                  <a:pt x="1579880" y="655776"/>
                  <a:pt x="1559999" y="655776"/>
                </a:cubicBezTo>
                <a:close/>
                <a:moveTo>
                  <a:pt x="410589" y="583137"/>
                </a:moveTo>
                <a:cubicBezTo>
                  <a:pt x="390707" y="583137"/>
                  <a:pt x="374590" y="599256"/>
                  <a:pt x="374589" y="619137"/>
                </a:cubicBezTo>
                <a:cubicBezTo>
                  <a:pt x="374589" y="639019"/>
                  <a:pt x="390707" y="655137"/>
                  <a:pt x="410589" y="655137"/>
                </a:cubicBezTo>
                <a:cubicBezTo>
                  <a:pt x="430471" y="655137"/>
                  <a:pt x="446589" y="639019"/>
                  <a:pt x="446589" y="619138"/>
                </a:cubicBezTo>
                <a:cubicBezTo>
                  <a:pt x="446589" y="599255"/>
                  <a:pt x="430471" y="583137"/>
                  <a:pt x="410589" y="583137"/>
                </a:cubicBezTo>
                <a:close/>
                <a:moveTo>
                  <a:pt x="2709408" y="437858"/>
                </a:moveTo>
                <a:cubicBezTo>
                  <a:pt x="2689526" y="437858"/>
                  <a:pt x="2673408" y="453976"/>
                  <a:pt x="2673408" y="473858"/>
                </a:cubicBezTo>
                <a:cubicBezTo>
                  <a:pt x="2673409" y="493740"/>
                  <a:pt x="2689526" y="509858"/>
                  <a:pt x="2709408" y="509858"/>
                </a:cubicBezTo>
                <a:cubicBezTo>
                  <a:pt x="2729291" y="509858"/>
                  <a:pt x="2745408" y="493740"/>
                  <a:pt x="2745408" y="473858"/>
                </a:cubicBezTo>
                <a:cubicBezTo>
                  <a:pt x="2745408" y="453976"/>
                  <a:pt x="2729290" y="437858"/>
                  <a:pt x="2709408" y="437858"/>
                </a:cubicBezTo>
                <a:close/>
                <a:moveTo>
                  <a:pt x="4254774" y="357084"/>
                </a:moveTo>
                <a:cubicBezTo>
                  <a:pt x="4234892" y="357084"/>
                  <a:pt x="4218774" y="373202"/>
                  <a:pt x="4218775" y="393084"/>
                </a:cubicBezTo>
                <a:cubicBezTo>
                  <a:pt x="4218774" y="412966"/>
                  <a:pt x="4234892" y="429085"/>
                  <a:pt x="4254774" y="429084"/>
                </a:cubicBezTo>
                <a:cubicBezTo>
                  <a:pt x="4274656" y="429084"/>
                  <a:pt x="4290775" y="412966"/>
                  <a:pt x="4290774" y="393084"/>
                </a:cubicBezTo>
                <a:cubicBezTo>
                  <a:pt x="4290774" y="373202"/>
                  <a:pt x="4274656" y="357084"/>
                  <a:pt x="4254774" y="357084"/>
                </a:cubicBezTo>
                <a:close/>
                <a:moveTo>
                  <a:pt x="1350627" y="211806"/>
                </a:moveTo>
                <a:cubicBezTo>
                  <a:pt x="1330745" y="211805"/>
                  <a:pt x="1314626" y="227923"/>
                  <a:pt x="1314626" y="247805"/>
                </a:cubicBezTo>
                <a:cubicBezTo>
                  <a:pt x="1314627" y="267687"/>
                  <a:pt x="1330745" y="283805"/>
                  <a:pt x="1350626" y="283805"/>
                </a:cubicBezTo>
                <a:cubicBezTo>
                  <a:pt x="1370509" y="283805"/>
                  <a:pt x="1386626" y="267687"/>
                  <a:pt x="1386626" y="247805"/>
                </a:cubicBezTo>
                <a:cubicBezTo>
                  <a:pt x="1386627" y="227923"/>
                  <a:pt x="1370509" y="211805"/>
                  <a:pt x="1350627" y="211806"/>
                </a:cubicBezTo>
                <a:close/>
                <a:moveTo>
                  <a:pt x="15398" y="0"/>
                </a:moveTo>
                <a:lnTo>
                  <a:pt x="69107" y="0"/>
                </a:lnTo>
                <a:lnTo>
                  <a:pt x="67729" y="21333"/>
                </a:lnTo>
                <a:lnTo>
                  <a:pt x="460019" y="46668"/>
                </a:lnTo>
                <a:lnTo>
                  <a:pt x="463033" y="0"/>
                </a:lnTo>
                <a:lnTo>
                  <a:pt x="606629" y="0"/>
                </a:lnTo>
                <a:lnTo>
                  <a:pt x="614005" y="58012"/>
                </a:lnTo>
                <a:lnTo>
                  <a:pt x="1003973" y="8425"/>
                </a:lnTo>
                <a:lnTo>
                  <a:pt x="1002901" y="0"/>
                </a:lnTo>
                <a:lnTo>
                  <a:pt x="1004619" y="0"/>
                </a:lnTo>
                <a:lnTo>
                  <a:pt x="1003974" y="9991"/>
                </a:lnTo>
                <a:lnTo>
                  <a:pt x="1417942" y="36726"/>
                </a:lnTo>
                <a:lnTo>
                  <a:pt x="1420314" y="0"/>
                </a:lnTo>
                <a:lnTo>
                  <a:pt x="1422481" y="0"/>
                </a:lnTo>
                <a:lnTo>
                  <a:pt x="1428781" y="42472"/>
                </a:lnTo>
                <a:lnTo>
                  <a:pt x="1715127" y="0"/>
                </a:lnTo>
                <a:lnTo>
                  <a:pt x="1868092" y="0"/>
                </a:lnTo>
                <a:lnTo>
                  <a:pt x="1866825" y="11064"/>
                </a:lnTo>
                <a:lnTo>
                  <a:pt x="2257382" y="55765"/>
                </a:lnTo>
                <a:lnTo>
                  <a:pt x="2259769" y="34908"/>
                </a:lnTo>
                <a:lnTo>
                  <a:pt x="2630633" y="2367"/>
                </a:lnTo>
                <a:lnTo>
                  <a:pt x="2630426" y="0"/>
                </a:lnTo>
                <a:lnTo>
                  <a:pt x="2695705" y="0"/>
                </a:lnTo>
                <a:lnTo>
                  <a:pt x="2695597" y="1674"/>
                </a:lnTo>
                <a:lnTo>
                  <a:pt x="3075325" y="26196"/>
                </a:lnTo>
                <a:lnTo>
                  <a:pt x="3076132" y="37606"/>
                </a:lnTo>
                <a:lnTo>
                  <a:pt x="3468261" y="9882"/>
                </a:lnTo>
                <a:lnTo>
                  <a:pt x="3467562" y="0"/>
                </a:lnTo>
                <a:lnTo>
                  <a:pt x="3534441" y="0"/>
                </a:lnTo>
                <a:lnTo>
                  <a:pt x="3533706" y="11392"/>
                </a:lnTo>
                <a:lnTo>
                  <a:pt x="3925996" y="36727"/>
                </a:lnTo>
                <a:lnTo>
                  <a:pt x="3928368" y="0"/>
                </a:lnTo>
                <a:lnTo>
                  <a:pt x="3929363" y="0"/>
                </a:lnTo>
                <a:lnTo>
                  <a:pt x="3938559" y="45494"/>
                </a:lnTo>
                <a:lnTo>
                  <a:pt x="4163646" y="0"/>
                </a:lnTo>
                <a:lnTo>
                  <a:pt x="4418744" y="0"/>
                </a:lnTo>
                <a:lnTo>
                  <a:pt x="4428411" y="69466"/>
                </a:lnTo>
                <a:lnTo>
                  <a:pt x="4802276" y="17437"/>
                </a:lnTo>
                <a:lnTo>
                  <a:pt x="4802100" y="20159"/>
                </a:lnTo>
                <a:lnTo>
                  <a:pt x="5156005" y="43015"/>
                </a:lnTo>
                <a:lnTo>
                  <a:pt x="5156554" y="52296"/>
                </a:lnTo>
                <a:lnTo>
                  <a:pt x="5548976" y="29101"/>
                </a:lnTo>
                <a:lnTo>
                  <a:pt x="5548206" y="16067"/>
                </a:lnTo>
                <a:lnTo>
                  <a:pt x="5901458" y="262"/>
                </a:lnTo>
                <a:lnTo>
                  <a:pt x="5901446" y="0"/>
                </a:lnTo>
                <a:lnTo>
                  <a:pt x="5901640" y="0"/>
                </a:lnTo>
                <a:lnTo>
                  <a:pt x="5901457" y="2831"/>
                </a:lnTo>
                <a:lnTo>
                  <a:pt x="6293747" y="28166"/>
                </a:lnTo>
                <a:lnTo>
                  <a:pt x="6295566" y="0"/>
                </a:lnTo>
                <a:lnTo>
                  <a:pt x="6352246" y="0"/>
                </a:lnTo>
                <a:lnTo>
                  <a:pt x="6351084" y="20651"/>
                </a:lnTo>
                <a:lnTo>
                  <a:pt x="6378529" y="22195"/>
                </a:lnTo>
                <a:lnTo>
                  <a:pt x="6378529" y="25676"/>
                </a:lnTo>
                <a:lnTo>
                  <a:pt x="6342421" y="33285"/>
                </a:lnTo>
                <a:lnTo>
                  <a:pt x="6378529" y="204622"/>
                </a:lnTo>
                <a:lnTo>
                  <a:pt x="6378529" y="515049"/>
                </a:lnTo>
                <a:lnTo>
                  <a:pt x="6322502" y="523319"/>
                </a:lnTo>
                <a:lnTo>
                  <a:pt x="6377621" y="896741"/>
                </a:lnTo>
                <a:lnTo>
                  <a:pt x="6374898" y="896588"/>
                </a:lnTo>
                <a:lnTo>
                  <a:pt x="6364019" y="1089885"/>
                </a:lnTo>
                <a:lnTo>
                  <a:pt x="6229520" y="1089885"/>
                </a:lnTo>
                <a:lnTo>
                  <a:pt x="5888611" y="1066251"/>
                </a:lnTo>
                <a:lnTo>
                  <a:pt x="5886973" y="1089885"/>
                </a:lnTo>
                <a:lnTo>
                  <a:pt x="5739049" y="1089885"/>
                </a:lnTo>
                <a:lnTo>
                  <a:pt x="5734680" y="1054180"/>
                </a:lnTo>
                <a:lnTo>
                  <a:pt x="5442881" y="1089885"/>
                </a:lnTo>
                <a:lnTo>
                  <a:pt x="5193396" y="1089885"/>
                </a:lnTo>
                <a:lnTo>
                  <a:pt x="4930653" y="1071671"/>
                </a:lnTo>
                <a:lnTo>
                  <a:pt x="4929390" y="1089885"/>
                </a:lnTo>
                <a:lnTo>
                  <a:pt x="4923287" y="1089885"/>
                </a:lnTo>
                <a:lnTo>
                  <a:pt x="4919840" y="1065873"/>
                </a:lnTo>
                <a:lnTo>
                  <a:pt x="4752513" y="1089885"/>
                </a:lnTo>
                <a:lnTo>
                  <a:pt x="4436978" y="1089885"/>
                </a:lnTo>
                <a:lnTo>
                  <a:pt x="4091312" y="1048668"/>
                </a:lnTo>
                <a:lnTo>
                  <a:pt x="4088827" y="1069514"/>
                </a:lnTo>
                <a:lnTo>
                  <a:pt x="3843358" y="1089885"/>
                </a:lnTo>
                <a:lnTo>
                  <a:pt x="3496966" y="1089885"/>
                </a:lnTo>
                <a:lnTo>
                  <a:pt x="3273238" y="1074375"/>
                </a:lnTo>
                <a:lnTo>
                  <a:pt x="3272485" y="1062960"/>
                </a:lnTo>
                <a:lnTo>
                  <a:pt x="2880230" y="1088833"/>
                </a:lnTo>
                <a:lnTo>
                  <a:pt x="2880300" y="1089885"/>
                </a:lnTo>
                <a:lnTo>
                  <a:pt x="2814593" y="1089885"/>
                </a:lnTo>
                <a:lnTo>
                  <a:pt x="2814792" y="1087014"/>
                </a:lnTo>
                <a:lnTo>
                  <a:pt x="2422626" y="1059828"/>
                </a:lnTo>
                <a:lnTo>
                  <a:pt x="2420543" y="1089885"/>
                </a:lnTo>
                <a:lnTo>
                  <a:pt x="2417774" y="1089885"/>
                </a:lnTo>
                <a:lnTo>
                  <a:pt x="2410106" y="1051001"/>
                </a:lnTo>
                <a:lnTo>
                  <a:pt x="2212936" y="1089885"/>
                </a:lnTo>
                <a:lnTo>
                  <a:pt x="1929127" y="1089885"/>
                </a:lnTo>
                <a:lnTo>
                  <a:pt x="1920372" y="1024717"/>
                </a:lnTo>
                <a:lnTo>
                  <a:pt x="1546265" y="1074980"/>
                </a:lnTo>
                <a:lnTo>
                  <a:pt x="1546454" y="1072260"/>
                </a:lnTo>
                <a:lnTo>
                  <a:pt x="1192661" y="1047732"/>
                </a:lnTo>
                <a:lnTo>
                  <a:pt x="1192156" y="1038450"/>
                </a:lnTo>
                <a:lnTo>
                  <a:pt x="799628" y="1059791"/>
                </a:lnTo>
                <a:lnTo>
                  <a:pt x="800338" y="1072829"/>
                </a:lnTo>
                <a:lnTo>
                  <a:pt x="447014" y="1086967"/>
                </a:lnTo>
                <a:lnTo>
                  <a:pt x="447131" y="1089885"/>
                </a:lnTo>
                <a:lnTo>
                  <a:pt x="446646" y="1089885"/>
                </a:lnTo>
                <a:lnTo>
                  <a:pt x="447027" y="1084397"/>
                </a:lnTo>
                <a:lnTo>
                  <a:pt x="54861" y="1057209"/>
                </a:lnTo>
                <a:lnTo>
                  <a:pt x="52596" y="1089885"/>
                </a:lnTo>
                <a:lnTo>
                  <a:pt x="0" y="1089885"/>
                </a:lnTo>
                <a:lnTo>
                  <a:pt x="0" y="941924"/>
                </a:lnTo>
                <a:lnTo>
                  <a:pt x="6331" y="842206"/>
                </a:lnTo>
                <a:lnTo>
                  <a:pt x="17741" y="841386"/>
                </a:lnTo>
                <a:lnTo>
                  <a:pt x="0" y="594283"/>
                </a:lnTo>
                <a:lnTo>
                  <a:pt x="0" y="24252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41" name="Figura a mano libera: forma 40">
            <a:extLst>
              <a:ext uri="{FF2B5EF4-FFF2-40B4-BE49-F238E27FC236}">
                <a16:creationId xmlns:a16="http://schemas.microsoft.com/office/drawing/2014/main" id="{E9F1D830-ECB4-26F0-3471-45641645A4B1}"/>
              </a:ext>
            </a:extLst>
          </p:cNvPr>
          <p:cNvSpPr/>
          <p:nvPr/>
        </p:nvSpPr>
        <p:spPr>
          <a:xfrm>
            <a:off x="1297536" y="4443812"/>
            <a:ext cx="2700761" cy="461473"/>
          </a:xfrm>
          <a:custGeom>
            <a:avLst/>
            <a:gdLst>
              <a:gd name="connsiteX0" fmla="*/ 5290238 w 6378529"/>
              <a:gd name="connsiteY0" fmla="*/ 728416 h 1089885"/>
              <a:gd name="connsiteX1" fmla="*/ 5254238 w 6378529"/>
              <a:gd name="connsiteY1" fmla="*/ 764416 h 1089885"/>
              <a:gd name="connsiteX2" fmla="*/ 5290238 w 6378529"/>
              <a:gd name="connsiteY2" fmla="*/ 800416 h 1089885"/>
              <a:gd name="connsiteX3" fmla="*/ 5326239 w 6378529"/>
              <a:gd name="connsiteY3" fmla="*/ 764416 h 1089885"/>
              <a:gd name="connsiteX4" fmla="*/ 5290238 w 6378529"/>
              <a:gd name="connsiteY4" fmla="*/ 728416 h 1089885"/>
              <a:gd name="connsiteX5" fmla="*/ 3703115 w 6378529"/>
              <a:gd name="connsiteY5" fmla="*/ 728416 h 1089885"/>
              <a:gd name="connsiteX6" fmla="*/ 3667115 w 6378529"/>
              <a:gd name="connsiteY6" fmla="*/ 764416 h 1089885"/>
              <a:gd name="connsiteX7" fmla="*/ 3703115 w 6378529"/>
              <a:gd name="connsiteY7" fmla="*/ 800416 h 1089885"/>
              <a:gd name="connsiteX8" fmla="*/ 3739116 w 6378529"/>
              <a:gd name="connsiteY8" fmla="*/ 764416 h 1089885"/>
              <a:gd name="connsiteX9" fmla="*/ 3703115 w 6378529"/>
              <a:gd name="connsiteY9" fmla="*/ 728416 h 1089885"/>
              <a:gd name="connsiteX10" fmla="*/ 1559999 w 6378529"/>
              <a:gd name="connsiteY10" fmla="*/ 655776 h 1089885"/>
              <a:gd name="connsiteX11" fmla="*/ 1523998 w 6378529"/>
              <a:gd name="connsiteY11" fmla="*/ 691776 h 1089885"/>
              <a:gd name="connsiteX12" fmla="*/ 1559999 w 6378529"/>
              <a:gd name="connsiteY12" fmla="*/ 727776 h 1089885"/>
              <a:gd name="connsiteX13" fmla="*/ 1595998 w 6378529"/>
              <a:gd name="connsiteY13" fmla="*/ 691776 h 1089885"/>
              <a:gd name="connsiteX14" fmla="*/ 1559999 w 6378529"/>
              <a:gd name="connsiteY14" fmla="*/ 655776 h 1089885"/>
              <a:gd name="connsiteX15" fmla="*/ 410589 w 6378529"/>
              <a:gd name="connsiteY15" fmla="*/ 583137 h 1089885"/>
              <a:gd name="connsiteX16" fmla="*/ 374589 w 6378529"/>
              <a:gd name="connsiteY16" fmla="*/ 619137 h 1089885"/>
              <a:gd name="connsiteX17" fmla="*/ 410589 w 6378529"/>
              <a:gd name="connsiteY17" fmla="*/ 655137 h 1089885"/>
              <a:gd name="connsiteX18" fmla="*/ 446589 w 6378529"/>
              <a:gd name="connsiteY18" fmla="*/ 619138 h 1089885"/>
              <a:gd name="connsiteX19" fmla="*/ 410589 w 6378529"/>
              <a:gd name="connsiteY19" fmla="*/ 583137 h 1089885"/>
              <a:gd name="connsiteX20" fmla="*/ 2709408 w 6378529"/>
              <a:gd name="connsiteY20" fmla="*/ 437858 h 1089885"/>
              <a:gd name="connsiteX21" fmla="*/ 2673408 w 6378529"/>
              <a:gd name="connsiteY21" fmla="*/ 473858 h 1089885"/>
              <a:gd name="connsiteX22" fmla="*/ 2709408 w 6378529"/>
              <a:gd name="connsiteY22" fmla="*/ 509858 h 1089885"/>
              <a:gd name="connsiteX23" fmla="*/ 2745408 w 6378529"/>
              <a:gd name="connsiteY23" fmla="*/ 473858 h 1089885"/>
              <a:gd name="connsiteX24" fmla="*/ 2709408 w 6378529"/>
              <a:gd name="connsiteY24" fmla="*/ 437858 h 1089885"/>
              <a:gd name="connsiteX25" fmla="*/ 4254774 w 6378529"/>
              <a:gd name="connsiteY25" fmla="*/ 357084 h 1089885"/>
              <a:gd name="connsiteX26" fmla="*/ 4218775 w 6378529"/>
              <a:gd name="connsiteY26" fmla="*/ 393084 h 1089885"/>
              <a:gd name="connsiteX27" fmla="*/ 4254774 w 6378529"/>
              <a:gd name="connsiteY27" fmla="*/ 429084 h 1089885"/>
              <a:gd name="connsiteX28" fmla="*/ 4290774 w 6378529"/>
              <a:gd name="connsiteY28" fmla="*/ 393084 h 1089885"/>
              <a:gd name="connsiteX29" fmla="*/ 4254774 w 6378529"/>
              <a:gd name="connsiteY29" fmla="*/ 357084 h 1089885"/>
              <a:gd name="connsiteX30" fmla="*/ 1350627 w 6378529"/>
              <a:gd name="connsiteY30" fmla="*/ 211806 h 1089885"/>
              <a:gd name="connsiteX31" fmla="*/ 1314626 w 6378529"/>
              <a:gd name="connsiteY31" fmla="*/ 247805 h 1089885"/>
              <a:gd name="connsiteX32" fmla="*/ 1350626 w 6378529"/>
              <a:gd name="connsiteY32" fmla="*/ 283805 h 1089885"/>
              <a:gd name="connsiteX33" fmla="*/ 1386626 w 6378529"/>
              <a:gd name="connsiteY33" fmla="*/ 247805 h 1089885"/>
              <a:gd name="connsiteX34" fmla="*/ 1350627 w 6378529"/>
              <a:gd name="connsiteY34" fmla="*/ 211806 h 1089885"/>
              <a:gd name="connsiteX35" fmla="*/ 15398 w 6378529"/>
              <a:gd name="connsiteY35" fmla="*/ 0 h 1089885"/>
              <a:gd name="connsiteX36" fmla="*/ 69107 w 6378529"/>
              <a:gd name="connsiteY36" fmla="*/ 0 h 1089885"/>
              <a:gd name="connsiteX37" fmla="*/ 67729 w 6378529"/>
              <a:gd name="connsiteY37" fmla="*/ 21333 h 1089885"/>
              <a:gd name="connsiteX38" fmla="*/ 460019 w 6378529"/>
              <a:gd name="connsiteY38" fmla="*/ 46668 h 1089885"/>
              <a:gd name="connsiteX39" fmla="*/ 463033 w 6378529"/>
              <a:gd name="connsiteY39" fmla="*/ 0 h 1089885"/>
              <a:gd name="connsiteX40" fmla="*/ 606629 w 6378529"/>
              <a:gd name="connsiteY40" fmla="*/ 0 h 1089885"/>
              <a:gd name="connsiteX41" fmla="*/ 614005 w 6378529"/>
              <a:gd name="connsiteY41" fmla="*/ 58012 h 1089885"/>
              <a:gd name="connsiteX42" fmla="*/ 1003973 w 6378529"/>
              <a:gd name="connsiteY42" fmla="*/ 8425 h 1089885"/>
              <a:gd name="connsiteX43" fmla="*/ 1002901 w 6378529"/>
              <a:gd name="connsiteY43" fmla="*/ 0 h 1089885"/>
              <a:gd name="connsiteX44" fmla="*/ 1004619 w 6378529"/>
              <a:gd name="connsiteY44" fmla="*/ 0 h 1089885"/>
              <a:gd name="connsiteX45" fmla="*/ 1003974 w 6378529"/>
              <a:gd name="connsiteY45" fmla="*/ 9991 h 1089885"/>
              <a:gd name="connsiteX46" fmla="*/ 1417942 w 6378529"/>
              <a:gd name="connsiteY46" fmla="*/ 36726 h 1089885"/>
              <a:gd name="connsiteX47" fmla="*/ 1420314 w 6378529"/>
              <a:gd name="connsiteY47" fmla="*/ 0 h 1089885"/>
              <a:gd name="connsiteX48" fmla="*/ 1422481 w 6378529"/>
              <a:gd name="connsiteY48" fmla="*/ 0 h 1089885"/>
              <a:gd name="connsiteX49" fmla="*/ 1428781 w 6378529"/>
              <a:gd name="connsiteY49" fmla="*/ 42472 h 1089885"/>
              <a:gd name="connsiteX50" fmla="*/ 1715127 w 6378529"/>
              <a:gd name="connsiteY50" fmla="*/ 0 h 1089885"/>
              <a:gd name="connsiteX51" fmla="*/ 1868092 w 6378529"/>
              <a:gd name="connsiteY51" fmla="*/ 0 h 1089885"/>
              <a:gd name="connsiteX52" fmla="*/ 1866825 w 6378529"/>
              <a:gd name="connsiteY52" fmla="*/ 11064 h 1089885"/>
              <a:gd name="connsiteX53" fmla="*/ 2257382 w 6378529"/>
              <a:gd name="connsiteY53" fmla="*/ 55765 h 1089885"/>
              <a:gd name="connsiteX54" fmla="*/ 2259769 w 6378529"/>
              <a:gd name="connsiteY54" fmla="*/ 34908 h 1089885"/>
              <a:gd name="connsiteX55" fmla="*/ 2630633 w 6378529"/>
              <a:gd name="connsiteY55" fmla="*/ 2367 h 1089885"/>
              <a:gd name="connsiteX56" fmla="*/ 2630426 w 6378529"/>
              <a:gd name="connsiteY56" fmla="*/ 0 h 1089885"/>
              <a:gd name="connsiteX57" fmla="*/ 2695705 w 6378529"/>
              <a:gd name="connsiteY57" fmla="*/ 0 h 1089885"/>
              <a:gd name="connsiteX58" fmla="*/ 2695597 w 6378529"/>
              <a:gd name="connsiteY58" fmla="*/ 1674 h 1089885"/>
              <a:gd name="connsiteX59" fmla="*/ 3075325 w 6378529"/>
              <a:gd name="connsiteY59" fmla="*/ 26196 h 1089885"/>
              <a:gd name="connsiteX60" fmla="*/ 3076132 w 6378529"/>
              <a:gd name="connsiteY60" fmla="*/ 37606 h 1089885"/>
              <a:gd name="connsiteX61" fmla="*/ 3468261 w 6378529"/>
              <a:gd name="connsiteY61" fmla="*/ 9882 h 1089885"/>
              <a:gd name="connsiteX62" fmla="*/ 3467562 w 6378529"/>
              <a:gd name="connsiteY62" fmla="*/ 0 h 1089885"/>
              <a:gd name="connsiteX63" fmla="*/ 3534441 w 6378529"/>
              <a:gd name="connsiteY63" fmla="*/ 0 h 1089885"/>
              <a:gd name="connsiteX64" fmla="*/ 3533706 w 6378529"/>
              <a:gd name="connsiteY64" fmla="*/ 11392 h 1089885"/>
              <a:gd name="connsiteX65" fmla="*/ 3925996 w 6378529"/>
              <a:gd name="connsiteY65" fmla="*/ 36727 h 1089885"/>
              <a:gd name="connsiteX66" fmla="*/ 3928368 w 6378529"/>
              <a:gd name="connsiteY66" fmla="*/ 0 h 1089885"/>
              <a:gd name="connsiteX67" fmla="*/ 3929363 w 6378529"/>
              <a:gd name="connsiteY67" fmla="*/ 0 h 1089885"/>
              <a:gd name="connsiteX68" fmla="*/ 3938559 w 6378529"/>
              <a:gd name="connsiteY68" fmla="*/ 45494 h 1089885"/>
              <a:gd name="connsiteX69" fmla="*/ 4163646 w 6378529"/>
              <a:gd name="connsiteY69" fmla="*/ 0 h 1089885"/>
              <a:gd name="connsiteX70" fmla="*/ 4418744 w 6378529"/>
              <a:gd name="connsiteY70" fmla="*/ 0 h 1089885"/>
              <a:gd name="connsiteX71" fmla="*/ 4428411 w 6378529"/>
              <a:gd name="connsiteY71" fmla="*/ 69466 h 1089885"/>
              <a:gd name="connsiteX72" fmla="*/ 4802276 w 6378529"/>
              <a:gd name="connsiteY72" fmla="*/ 17437 h 1089885"/>
              <a:gd name="connsiteX73" fmla="*/ 4802100 w 6378529"/>
              <a:gd name="connsiteY73" fmla="*/ 20159 h 1089885"/>
              <a:gd name="connsiteX74" fmla="*/ 5156005 w 6378529"/>
              <a:gd name="connsiteY74" fmla="*/ 43015 h 1089885"/>
              <a:gd name="connsiteX75" fmla="*/ 5156554 w 6378529"/>
              <a:gd name="connsiteY75" fmla="*/ 52296 h 1089885"/>
              <a:gd name="connsiteX76" fmla="*/ 5548976 w 6378529"/>
              <a:gd name="connsiteY76" fmla="*/ 29101 h 1089885"/>
              <a:gd name="connsiteX77" fmla="*/ 5548206 w 6378529"/>
              <a:gd name="connsiteY77" fmla="*/ 16067 h 1089885"/>
              <a:gd name="connsiteX78" fmla="*/ 5901458 w 6378529"/>
              <a:gd name="connsiteY78" fmla="*/ 262 h 1089885"/>
              <a:gd name="connsiteX79" fmla="*/ 5901446 w 6378529"/>
              <a:gd name="connsiteY79" fmla="*/ 0 h 1089885"/>
              <a:gd name="connsiteX80" fmla="*/ 5901640 w 6378529"/>
              <a:gd name="connsiteY80" fmla="*/ 0 h 1089885"/>
              <a:gd name="connsiteX81" fmla="*/ 5901457 w 6378529"/>
              <a:gd name="connsiteY81" fmla="*/ 2831 h 1089885"/>
              <a:gd name="connsiteX82" fmla="*/ 6293747 w 6378529"/>
              <a:gd name="connsiteY82" fmla="*/ 28166 h 1089885"/>
              <a:gd name="connsiteX83" fmla="*/ 6295566 w 6378529"/>
              <a:gd name="connsiteY83" fmla="*/ 0 h 1089885"/>
              <a:gd name="connsiteX84" fmla="*/ 6352246 w 6378529"/>
              <a:gd name="connsiteY84" fmla="*/ 0 h 1089885"/>
              <a:gd name="connsiteX85" fmla="*/ 6351084 w 6378529"/>
              <a:gd name="connsiteY85" fmla="*/ 20651 h 1089885"/>
              <a:gd name="connsiteX86" fmla="*/ 6378529 w 6378529"/>
              <a:gd name="connsiteY86" fmla="*/ 22195 h 1089885"/>
              <a:gd name="connsiteX87" fmla="*/ 6378529 w 6378529"/>
              <a:gd name="connsiteY87" fmla="*/ 25676 h 1089885"/>
              <a:gd name="connsiteX88" fmla="*/ 6342421 w 6378529"/>
              <a:gd name="connsiteY88" fmla="*/ 33285 h 1089885"/>
              <a:gd name="connsiteX89" fmla="*/ 6378529 w 6378529"/>
              <a:gd name="connsiteY89" fmla="*/ 204622 h 1089885"/>
              <a:gd name="connsiteX90" fmla="*/ 6378529 w 6378529"/>
              <a:gd name="connsiteY90" fmla="*/ 515049 h 1089885"/>
              <a:gd name="connsiteX91" fmla="*/ 6322502 w 6378529"/>
              <a:gd name="connsiteY91" fmla="*/ 523319 h 1089885"/>
              <a:gd name="connsiteX92" fmla="*/ 6377621 w 6378529"/>
              <a:gd name="connsiteY92" fmla="*/ 896741 h 1089885"/>
              <a:gd name="connsiteX93" fmla="*/ 6374898 w 6378529"/>
              <a:gd name="connsiteY93" fmla="*/ 896588 h 1089885"/>
              <a:gd name="connsiteX94" fmla="*/ 6364019 w 6378529"/>
              <a:gd name="connsiteY94" fmla="*/ 1089885 h 1089885"/>
              <a:gd name="connsiteX95" fmla="*/ 6229520 w 6378529"/>
              <a:gd name="connsiteY95" fmla="*/ 1089885 h 1089885"/>
              <a:gd name="connsiteX96" fmla="*/ 5888611 w 6378529"/>
              <a:gd name="connsiteY96" fmla="*/ 1066251 h 1089885"/>
              <a:gd name="connsiteX97" fmla="*/ 5886973 w 6378529"/>
              <a:gd name="connsiteY97" fmla="*/ 1089885 h 1089885"/>
              <a:gd name="connsiteX98" fmla="*/ 5739049 w 6378529"/>
              <a:gd name="connsiteY98" fmla="*/ 1089885 h 1089885"/>
              <a:gd name="connsiteX99" fmla="*/ 5734680 w 6378529"/>
              <a:gd name="connsiteY99" fmla="*/ 1054180 h 1089885"/>
              <a:gd name="connsiteX100" fmla="*/ 5442881 w 6378529"/>
              <a:gd name="connsiteY100" fmla="*/ 1089885 h 1089885"/>
              <a:gd name="connsiteX101" fmla="*/ 5193396 w 6378529"/>
              <a:gd name="connsiteY101" fmla="*/ 1089885 h 1089885"/>
              <a:gd name="connsiteX102" fmla="*/ 4930653 w 6378529"/>
              <a:gd name="connsiteY102" fmla="*/ 1071671 h 1089885"/>
              <a:gd name="connsiteX103" fmla="*/ 4929390 w 6378529"/>
              <a:gd name="connsiteY103" fmla="*/ 1089885 h 1089885"/>
              <a:gd name="connsiteX104" fmla="*/ 4923287 w 6378529"/>
              <a:gd name="connsiteY104" fmla="*/ 1089885 h 1089885"/>
              <a:gd name="connsiteX105" fmla="*/ 4919840 w 6378529"/>
              <a:gd name="connsiteY105" fmla="*/ 1065873 h 1089885"/>
              <a:gd name="connsiteX106" fmla="*/ 4752513 w 6378529"/>
              <a:gd name="connsiteY106" fmla="*/ 1089885 h 1089885"/>
              <a:gd name="connsiteX107" fmla="*/ 4436978 w 6378529"/>
              <a:gd name="connsiteY107" fmla="*/ 1089885 h 1089885"/>
              <a:gd name="connsiteX108" fmla="*/ 4091312 w 6378529"/>
              <a:gd name="connsiteY108" fmla="*/ 1048668 h 1089885"/>
              <a:gd name="connsiteX109" fmla="*/ 4088827 w 6378529"/>
              <a:gd name="connsiteY109" fmla="*/ 1069514 h 1089885"/>
              <a:gd name="connsiteX110" fmla="*/ 3843358 w 6378529"/>
              <a:gd name="connsiteY110" fmla="*/ 1089885 h 1089885"/>
              <a:gd name="connsiteX111" fmla="*/ 3496966 w 6378529"/>
              <a:gd name="connsiteY111" fmla="*/ 1089885 h 1089885"/>
              <a:gd name="connsiteX112" fmla="*/ 3273238 w 6378529"/>
              <a:gd name="connsiteY112" fmla="*/ 1074375 h 1089885"/>
              <a:gd name="connsiteX113" fmla="*/ 3272485 w 6378529"/>
              <a:gd name="connsiteY113" fmla="*/ 1062960 h 1089885"/>
              <a:gd name="connsiteX114" fmla="*/ 2880230 w 6378529"/>
              <a:gd name="connsiteY114" fmla="*/ 1088833 h 1089885"/>
              <a:gd name="connsiteX115" fmla="*/ 2880300 w 6378529"/>
              <a:gd name="connsiteY115" fmla="*/ 1089885 h 1089885"/>
              <a:gd name="connsiteX116" fmla="*/ 2814593 w 6378529"/>
              <a:gd name="connsiteY116" fmla="*/ 1089885 h 1089885"/>
              <a:gd name="connsiteX117" fmla="*/ 2814792 w 6378529"/>
              <a:gd name="connsiteY117" fmla="*/ 1087014 h 1089885"/>
              <a:gd name="connsiteX118" fmla="*/ 2422626 w 6378529"/>
              <a:gd name="connsiteY118" fmla="*/ 1059828 h 1089885"/>
              <a:gd name="connsiteX119" fmla="*/ 2420543 w 6378529"/>
              <a:gd name="connsiteY119" fmla="*/ 1089885 h 1089885"/>
              <a:gd name="connsiteX120" fmla="*/ 2417774 w 6378529"/>
              <a:gd name="connsiteY120" fmla="*/ 1089885 h 1089885"/>
              <a:gd name="connsiteX121" fmla="*/ 2410106 w 6378529"/>
              <a:gd name="connsiteY121" fmla="*/ 1051001 h 1089885"/>
              <a:gd name="connsiteX122" fmla="*/ 2212936 w 6378529"/>
              <a:gd name="connsiteY122" fmla="*/ 1089885 h 1089885"/>
              <a:gd name="connsiteX123" fmla="*/ 1929127 w 6378529"/>
              <a:gd name="connsiteY123" fmla="*/ 1089885 h 1089885"/>
              <a:gd name="connsiteX124" fmla="*/ 1920372 w 6378529"/>
              <a:gd name="connsiteY124" fmla="*/ 1024717 h 1089885"/>
              <a:gd name="connsiteX125" fmla="*/ 1546265 w 6378529"/>
              <a:gd name="connsiteY125" fmla="*/ 1074980 h 1089885"/>
              <a:gd name="connsiteX126" fmla="*/ 1546454 w 6378529"/>
              <a:gd name="connsiteY126" fmla="*/ 1072260 h 1089885"/>
              <a:gd name="connsiteX127" fmla="*/ 1192661 w 6378529"/>
              <a:gd name="connsiteY127" fmla="*/ 1047732 h 1089885"/>
              <a:gd name="connsiteX128" fmla="*/ 1192156 w 6378529"/>
              <a:gd name="connsiteY128" fmla="*/ 1038450 h 1089885"/>
              <a:gd name="connsiteX129" fmla="*/ 799628 w 6378529"/>
              <a:gd name="connsiteY129" fmla="*/ 1059791 h 1089885"/>
              <a:gd name="connsiteX130" fmla="*/ 800338 w 6378529"/>
              <a:gd name="connsiteY130" fmla="*/ 1072829 h 1089885"/>
              <a:gd name="connsiteX131" fmla="*/ 447014 w 6378529"/>
              <a:gd name="connsiteY131" fmla="*/ 1086967 h 1089885"/>
              <a:gd name="connsiteX132" fmla="*/ 447131 w 6378529"/>
              <a:gd name="connsiteY132" fmla="*/ 1089885 h 1089885"/>
              <a:gd name="connsiteX133" fmla="*/ 446646 w 6378529"/>
              <a:gd name="connsiteY133" fmla="*/ 1089885 h 1089885"/>
              <a:gd name="connsiteX134" fmla="*/ 447027 w 6378529"/>
              <a:gd name="connsiteY134" fmla="*/ 1084397 h 1089885"/>
              <a:gd name="connsiteX135" fmla="*/ 54861 w 6378529"/>
              <a:gd name="connsiteY135" fmla="*/ 1057209 h 1089885"/>
              <a:gd name="connsiteX136" fmla="*/ 52596 w 6378529"/>
              <a:gd name="connsiteY136" fmla="*/ 1089885 h 1089885"/>
              <a:gd name="connsiteX137" fmla="*/ 0 w 6378529"/>
              <a:gd name="connsiteY137" fmla="*/ 1089885 h 1089885"/>
              <a:gd name="connsiteX138" fmla="*/ 0 w 6378529"/>
              <a:gd name="connsiteY138" fmla="*/ 941924 h 1089885"/>
              <a:gd name="connsiteX139" fmla="*/ 6331 w 6378529"/>
              <a:gd name="connsiteY139" fmla="*/ 842206 h 1089885"/>
              <a:gd name="connsiteX140" fmla="*/ 17741 w 6378529"/>
              <a:gd name="connsiteY140" fmla="*/ 841386 h 1089885"/>
              <a:gd name="connsiteX141" fmla="*/ 0 w 6378529"/>
              <a:gd name="connsiteY141" fmla="*/ 594283 h 1089885"/>
              <a:gd name="connsiteX142" fmla="*/ 0 w 6378529"/>
              <a:gd name="connsiteY142" fmla="*/ 242526 h 108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378529" h="1089885">
                <a:moveTo>
                  <a:pt x="5290238" y="728416"/>
                </a:moveTo>
                <a:cubicBezTo>
                  <a:pt x="5270356" y="728416"/>
                  <a:pt x="5254238" y="744534"/>
                  <a:pt x="5254238" y="764416"/>
                </a:cubicBezTo>
                <a:cubicBezTo>
                  <a:pt x="5254238" y="784298"/>
                  <a:pt x="5270356" y="800416"/>
                  <a:pt x="5290238" y="800416"/>
                </a:cubicBezTo>
                <a:cubicBezTo>
                  <a:pt x="5310120" y="800416"/>
                  <a:pt x="5326238" y="784298"/>
                  <a:pt x="5326239" y="764416"/>
                </a:cubicBezTo>
                <a:cubicBezTo>
                  <a:pt x="5326238" y="744534"/>
                  <a:pt x="5310120" y="728416"/>
                  <a:pt x="5290238" y="728416"/>
                </a:cubicBezTo>
                <a:close/>
                <a:moveTo>
                  <a:pt x="3703115" y="728416"/>
                </a:moveTo>
                <a:cubicBezTo>
                  <a:pt x="3683233" y="728416"/>
                  <a:pt x="3667116" y="744534"/>
                  <a:pt x="3667115" y="764416"/>
                </a:cubicBezTo>
                <a:cubicBezTo>
                  <a:pt x="3667115" y="784298"/>
                  <a:pt x="3683233" y="800417"/>
                  <a:pt x="3703115" y="800416"/>
                </a:cubicBezTo>
                <a:cubicBezTo>
                  <a:pt x="3722997" y="800416"/>
                  <a:pt x="3739115" y="784298"/>
                  <a:pt x="3739116" y="764416"/>
                </a:cubicBezTo>
                <a:cubicBezTo>
                  <a:pt x="3739115" y="744534"/>
                  <a:pt x="3722997" y="728416"/>
                  <a:pt x="3703115" y="728416"/>
                </a:cubicBezTo>
                <a:close/>
                <a:moveTo>
                  <a:pt x="1559999" y="655776"/>
                </a:moveTo>
                <a:cubicBezTo>
                  <a:pt x="1540117" y="655776"/>
                  <a:pt x="1523998" y="671894"/>
                  <a:pt x="1523998" y="691776"/>
                </a:cubicBezTo>
                <a:cubicBezTo>
                  <a:pt x="1523998" y="711658"/>
                  <a:pt x="1540117" y="727776"/>
                  <a:pt x="1559999" y="727776"/>
                </a:cubicBezTo>
                <a:cubicBezTo>
                  <a:pt x="1579880" y="727776"/>
                  <a:pt x="1595998" y="711658"/>
                  <a:pt x="1595998" y="691776"/>
                </a:cubicBezTo>
                <a:cubicBezTo>
                  <a:pt x="1595999" y="671894"/>
                  <a:pt x="1579880" y="655776"/>
                  <a:pt x="1559999" y="655776"/>
                </a:cubicBezTo>
                <a:close/>
                <a:moveTo>
                  <a:pt x="410589" y="583137"/>
                </a:moveTo>
                <a:cubicBezTo>
                  <a:pt x="390707" y="583137"/>
                  <a:pt x="374590" y="599256"/>
                  <a:pt x="374589" y="619137"/>
                </a:cubicBezTo>
                <a:cubicBezTo>
                  <a:pt x="374589" y="639019"/>
                  <a:pt x="390707" y="655137"/>
                  <a:pt x="410589" y="655137"/>
                </a:cubicBezTo>
                <a:cubicBezTo>
                  <a:pt x="430471" y="655137"/>
                  <a:pt x="446589" y="639019"/>
                  <a:pt x="446589" y="619138"/>
                </a:cubicBezTo>
                <a:cubicBezTo>
                  <a:pt x="446589" y="599255"/>
                  <a:pt x="430471" y="583137"/>
                  <a:pt x="410589" y="583137"/>
                </a:cubicBezTo>
                <a:close/>
                <a:moveTo>
                  <a:pt x="2709408" y="437858"/>
                </a:moveTo>
                <a:cubicBezTo>
                  <a:pt x="2689526" y="437858"/>
                  <a:pt x="2673408" y="453976"/>
                  <a:pt x="2673408" y="473858"/>
                </a:cubicBezTo>
                <a:cubicBezTo>
                  <a:pt x="2673409" y="493740"/>
                  <a:pt x="2689526" y="509858"/>
                  <a:pt x="2709408" y="509858"/>
                </a:cubicBezTo>
                <a:cubicBezTo>
                  <a:pt x="2729291" y="509858"/>
                  <a:pt x="2745408" y="493740"/>
                  <a:pt x="2745408" y="473858"/>
                </a:cubicBezTo>
                <a:cubicBezTo>
                  <a:pt x="2745408" y="453976"/>
                  <a:pt x="2729290" y="437858"/>
                  <a:pt x="2709408" y="437858"/>
                </a:cubicBezTo>
                <a:close/>
                <a:moveTo>
                  <a:pt x="4254774" y="357084"/>
                </a:moveTo>
                <a:cubicBezTo>
                  <a:pt x="4234892" y="357084"/>
                  <a:pt x="4218774" y="373202"/>
                  <a:pt x="4218775" y="393084"/>
                </a:cubicBezTo>
                <a:cubicBezTo>
                  <a:pt x="4218774" y="412966"/>
                  <a:pt x="4234892" y="429085"/>
                  <a:pt x="4254774" y="429084"/>
                </a:cubicBezTo>
                <a:cubicBezTo>
                  <a:pt x="4274656" y="429084"/>
                  <a:pt x="4290775" y="412966"/>
                  <a:pt x="4290774" y="393084"/>
                </a:cubicBezTo>
                <a:cubicBezTo>
                  <a:pt x="4290774" y="373202"/>
                  <a:pt x="4274656" y="357084"/>
                  <a:pt x="4254774" y="357084"/>
                </a:cubicBezTo>
                <a:close/>
                <a:moveTo>
                  <a:pt x="1350627" y="211806"/>
                </a:moveTo>
                <a:cubicBezTo>
                  <a:pt x="1330745" y="211805"/>
                  <a:pt x="1314626" y="227923"/>
                  <a:pt x="1314626" y="247805"/>
                </a:cubicBezTo>
                <a:cubicBezTo>
                  <a:pt x="1314627" y="267687"/>
                  <a:pt x="1330745" y="283805"/>
                  <a:pt x="1350626" y="283805"/>
                </a:cubicBezTo>
                <a:cubicBezTo>
                  <a:pt x="1370509" y="283805"/>
                  <a:pt x="1386626" y="267687"/>
                  <a:pt x="1386626" y="247805"/>
                </a:cubicBezTo>
                <a:cubicBezTo>
                  <a:pt x="1386627" y="227923"/>
                  <a:pt x="1370509" y="211805"/>
                  <a:pt x="1350627" y="211806"/>
                </a:cubicBezTo>
                <a:close/>
                <a:moveTo>
                  <a:pt x="15398" y="0"/>
                </a:moveTo>
                <a:lnTo>
                  <a:pt x="69107" y="0"/>
                </a:lnTo>
                <a:lnTo>
                  <a:pt x="67729" y="21333"/>
                </a:lnTo>
                <a:lnTo>
                  <a:pt x="460019" y="46668"/>
                </a:lnTo>
                <a:lnTo>
                  <a:pt x="463033" y="0"/>
                </a:lnTo>
                <a:lnTo>
                  <a:pt x="606629" y="0"/>
                </a:lnTo>
                <a:lnTo>
                  <a:pt x="614005" y="58012"/>
                </a:lnTo>
                <a:lnTo>
                  <a:pt x="1003973" y="8425"/>
                </a:lnTo>
                <a:lnTo>
                  <a:pt x="1002901" y="0"/>
                </a:lnTo>
                <a:lnTo>
                  <a:pt x="1004619" y="0"/>
                </a:lnTo>
                <a:lnTo>
                  <a:pt x="1003974" y="9991"/>
                </a:lnTo>
                <a:lnTo>
                  <a:pt x="1417942" y="36726"/>
                </a:lnTo>
                <a:lnTo>
                  <a:pt x="1420314" y="0"/>
                </a:lnTo>
                <a:lnTo>
                  <a:pt x="1422481" y="0"/>
                </a:lnTo>
                <a:lnTo>
                  <a:pt x="1428781" y="42472"/>
                </a:lnTo>
                <a:lnTo>
                  <a:pt x="1715127" y="0"/>
                </a:lnTo>
                <a:lnTo>
                  <a:pt x="1868092" y="0"/>
                </a:lnTo>
                <a:lnTo>
                  <a:pt x="1866825" y="11064"/>
                </a:lnTo>
                <a:lnTo>
                  <a:pt x="2257382" y="55765"/>
                </a:lnTo>
                <a:lnTo>
                  <a:pt x="2259769" y="34908"/>
                </a:lnTo>
                <a:lnTo>
                  <a:pt x="2630633" y="2367"/>
                </a:lnTo>
                <a:lnTo>
                  <a:pt x="2630426" y="0"/>
                </a:lnTo>
                <a:lnTo>
                  <a:pt x="2695705" y="0"/>
                </a:lnTo>
                <a:lnTo>
                  <a:pt x="2695597" y="1674"/>
                </a:lnTo>
                <a:lnTo>
                  <a:pt x="3075325" y="26196"/>
                </a:lnTo>
                <a:lnTo>
                  <a:pt x="3076132" y="37606"/>
                </a:lnTo>
                <a:lnTo>
                  <a:pt x="3468261" y="9882"/>
                </a:lnTo>
                <a:lnTo>
                  <a:pt x="3467562" y="0"/>
                </a:lnTo>
                <a:lnTo>
                  <a:pt x="3534441" y="0"/>
                </a:lnTo>
                <a:lnTo>
                  <a:pt x="3533706" y="11392"/>
                </a:lnTo>
                <a:lnTo>
                  <a:pt x="3925996" y="36727"/>
                </a:lnTo>
                <a:lnTo>
                  <a:pt x="3928368" y="0"/>
                </a:lnTo>
                <a:lnTo>
                  <a:pt x="3929363" y="0"/>
                </a:lnTo>
                <a:lnTo>
                  <a:pt x="3938559" y="45494"/>
                </a:lnTo>
                <a:lnTo>
                  <a:pt x="4163646" y="0"/>
                </a:lnTo>
                <a:lnTo>
                  <a:pt x="4418744" y="0"/>
                </a:lnTo>
                <a:lnTo>
                  <a:pt x="4428411" y="69466"/>
                </a:lnTo>
                <a:lnTo>
                  <a:pt x="4802276" y="17437"/>
                </a:lnTo>
                <a:lnTo>
                  <a:pt x="4802100" y="20159"/>
                </a:lnTo>
                <a:lnTo>
                  <a:pt x="5156005" y="43015"/>
                </a:lnTo>
                <a:lnTo>
                  <a:pt x="5156554" y="52296"/>
                </a:lnTo>
                <a:lnTo>
                  <a:pt x="5548976" y="29101"/>
                </a:lnTo>
                <a:lnTo>
                  <a:pt x="5548206" y="16067"/>
                </a:lnTo>
                <a:lnTo>
                  <a:pt x="5901458" y="262"/>
                </a:lnTo>
                <a:lnTo>
                  <a:pt x="5901446" y="0"/>
                </a:lnTo>
                <a:lnTo>
                  <a:pt x="5901640" y="0"/>
                </a:lnTo>
                <a:lnTo>
                  <a:pt x="5901457" y="2831"/>
                </a:lnTo>
                <a:lnTo>
                  <a:pt x="6293747" y="28166"/>
                </a:lnTo>
                <a:lnTo>
                  <a:pt x="6295566" y="0"/>
                </a:lnTo>
                <a:lnTo>
                  <a:pt x="6352246" y="0"/>
                </a:lnTo>
                <a:lnTo>
                  <a:pt x="6351084" y="20651"/>
                </a:lnTo>
                <a:lnTo>
                  <a:pt x="6378529" y="22195"/>
                </a:lnTo>
                <a:lnTo>
                  <a:pt x="6378529" y="25676"/>
                </a:lnTo>
                <a:lnTo>
                  <a:pt x="6342421" y="33285"/>
                </a:lnTo>
                <a:lnTo>
                  <a:pt x="6378529" y="204622"/>
                </a:lnTo>
                <a:lnTo>
                  <a:pt x="6378529" y="515049"/>
                </a:lnTo>
                <a:lnTo>
                  <a:pt x="6322502" y="523319"/>
                </a:lnTo>
                <a:lnTo>
                  <a:pt x="6377621" y="896741"/>
                </a:lnTo>
                <a:lnTo>
                  <a:pt x="6374898" y="896588"/>
                </a:lnTo>
                <a:lnTo>
                  <a:pt x="6364019" y="1089885"/>
                </a:lnTo>
                <a:lnTo>
                  <a:pt x="6229520" y="1089885"/>
                </a:lnTo>
                <a:lnTo>
                  <a:pt x="5888611" y="1066251"/>
                </a:lnTo>
                <a:lnTo>
                  <a:pt x="5886973" y="1089885"/>
                </a:lnTo>
                <a:lnTo>
                  <a:pt x="5739049" y="1089885"/>
                </a:lnTo>
                <a:lnTo>
                  <a:pt x="5734680" y="1054180"/>
                </a:lnTo>
                <a:lnTo>
                  <a:pt x="5442881" y="1089885"/>
                </a:lnTo>
                <a:lnTo>
                  <a:pt x="5193396" y="1089885"/>
                </a:lnTo>
                <a:lnTo>
                  <a:pt x="4930653" y="1071671"/>
                </a:lnTo>
                <a:lnTo>
                  <a:pt x="4929390" y="1089885"/>
                </a:lnTo>
                <a:lnTo>
                  <a:pt x="4923287" y="1089885"/>
                </a:lnTo>
                <a:lnTo>
                  <a:pt x="4919840" y="1065873"/>
                </a:lnTo>
                <a:lnTo>
                  <a:pt x="4752513" y="1089885"/>
                </a:lnTo>
                <a:lnTo>
                  <a:pt x="4436978" y="1089885"/>
                </a:lnTo>
                <a:lnTo>
                  <a:pt x="4091312" y="1048668"/>
                </a:lnTo>
                <a:lnTo>
                  <a:pt x="4088827" y="1069514"/>
                </a:lnTo>
                <a:lnTo>
                  <a:pt x="3843358" y="1089885"/>
                </a:lnTo>
                <a:lnTo>
                  <a:pt x="3496966" y="1089885"/>
                </a:lnTo>
                <a:lnTo>
                  <a:pt x="3273238" y="1074375"/>
                </a:lnTo>
                <a:lnTo>
                  <a:pt x="3272485" y="1062960"/>
                </a:lnTo>
                <a:lnTo>
                  <a:pt x="2880230" y="1088833"/>
                </a:lnTo>
                <a:lnTo>
                  <a:pt x="2880300" y="1089885"/>
                </a:lnTo>
                <a:lnTo>
                  <a:pt x="2814593" y="1089885"/>
                </a:lnTo>
                <a:lnTo>
                  <a:pt x="2814792" y="1087014"/>
                </a:lnTo>
                <a:lnTo>
                  <a:pt x="2422626" y="1059828"/>
                </a:lnTo>
                <a:lnTo>
                  <a:pt x="2420543" y="1089885"/>
                </a:lnTo>
                <a:lnTo>
                  <a:pt x="2417774" y="1089885"/>
                </a:lnTo>
                <a:lnTo>
                  <a:pt x="2410106" y="1051001"/>
                </a:lnTo>
                <a:lnTo>
                  <a:pt x="2212936" y="1089885"/>
                </a:lnTo>
                <a:lnTo>
                  <a:pt x="1929127" y="1089885"/>
                </a:lnTo>
                <a:lnTo>
                  <a:pt x="1920372" y="1024717"/>
                </a:lnTo>
                <a:lnTo>
                  <a:pt x="1546265" y="1074980"/>
                </a:lnTo>
                <a:lnTo>
                  <a:pt x="1546454" y="1072260"/>
                </a:lnTo>
                <a:lnTo>
                  <a:pt x="1192661" y="1047732"/>
                </a:lnTo>
                <a:lnTo>
                  <a:pt x="1192156" y="1038450"/>
                </a:lnTo>
                <a:lnTo>
                  <a:pt x="799628" y="1059791"/>
                </a:lnTo>
                <a:lnTo>
                  <a:pt x="800338" y="1072829"/>
                </a:lnTo>
                <a:lnTo>
                  <a:pt x="447014" y="1086967"/>
                </a:lnTo>
                <a:lnTo>
                  <a:pt x="447131" y="1089885"/>
                </a:lnTo>
                <a:lnTo>
                  <a:pt x="446646" y="1089885"/>
                </a:lnTo>
                <a:lnTo>
                  <a:pt x="447027" y="1084397"/>
                </a:lnTo>
                <a:lnTo>
                  <a:pt x="54861" y="1057209"/>
                </a:lnTo>
                <a:lnTo>
                  <a:pt x="52596" y="1089885"/>
                </a:lnTo>
                <a:lnTo>
                  <a:pt x="0" y="1089885"/>
                </a:lnTo>
                <a:lnTo>
                  <a:pt x="0" y="941924"/>
                </a:lnTo>
                <a:lnTo>
                  <a:pt x="6331" y="842206"/>
                </a:lnTo>
                <a:lnTo>
                  <a:pt x="17741" y="841386"/>
                </a:lnTo>
                <a:lnTo>
                  <a:pt x="0" y="594283"/>
                </a:lnTo>
                <a:lnTo>
                  <a:pt x="0" y="24252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42" name="Figura a mano libera: forma 41">
            <a:extLst>
              <a:ext uri="{FF2B5EF4-FFF2-40B4-BE49-F238E27FC236}">
                <a16:creationId xmlns:a16="http://schemas.microsoft.com/office/drawing/2014/main" id="{D1BFF290-4474-4E36-5F7C-16CC132D1E4D}"/>
              </a:ext>
            </a:extLst>
          </p:cNvPr>
          <p:cNvSpPr/>
          <p:nvPr/>
        </p:nvSpPr>
        <p:spPr>
          <a:xfrm>
            <a:off x="4487822" y="4443812"/>
            <a:ext cx="2700761" cy="461473"/>
          </a:xfrm>
          <a:custGeom>
            <a:avLst/>
            <a:gdLst>
              <a:gd name="connsiteX0" fmla="*/ 5290238 w 6378529"/>
              <a:gd name="connsiteY0" fmla="*/ 728416 h 1089885"/>
              <a:gd name="connsiteX1" fmla="*/ 5254238 w 6378529"/>
              <a:gd name="connsiteY1" fmla="*/ 764416 h 1089885"/>
              <a:gd name="connsiteX2" fmla="*/ 5290238 w 6378529"/>
              <a:gd name="connsiteY2" fmla="*/ 800416 h 1089885"/>
              <a:gd name="connsiteX3" fmla="*/ 5326239 w 6378529"/>
              <a:gd name="connsiteY3" fmla="*/ 764416 h 1089885"/>
              <a:gd name="connsiteX4" fmla="*/ 5290238 w 6378529"/>
              <a:gd name="connsiteY4" fmla="*/ 728416 h 1089885"/>
              <a:gd name="connsiteX5" fmla="*/ 3703115 w 6378529"/>
              <a:gd name="connsiteY5" fmla="*/ 728416 h 1089885"/>
              <a:gd name="connsiteX6" fmla="*/ 3667115 w 6378529"/>
              <a:gd name="connsiteY6" fmla="*/ 764416 h 1089885"/>
              <a:gd name="connsiteX7" fmla="*/ 3703115 w 6378529"/>
              <a:gd name="connsiteY7" fmla="*/ 800416 h 1089885"/>
              <a:gd name="connsiteX8" fmla="*/ 3739116 w 6378529"/>
              <a:gd name="connsiteY8" fmla="*/ 764416 h 1089885"/>
              <a:gd name="connsiteX9" fmla="*/ 3703115 w 6378529"/>
              <a:gd name="connsiteY9" fmla="*/ 728416 h 1089885"/>
              <a:gd name="connsiteX10" fmla="*/ 1559999 w 6378529"/>
              <a:gd name="connsiteY10" fmla="*/ 655776 h 1089885"/>
              <a:gd name="connsiteX11" fmla="*/ 1523998 w 6378529"/>
              <a:gd name="connsiteY11" fmla="*/ 691776 h 1089885"/>
              <a:gd name="connsiteX12" fmla="*/ 1559999 w 6378529"/>
              <a:gd name="connsiteY12" fmla="*/ 727776 h 1089885"/>
              <a:gd name="connsiteX13" fmla="*/ 1595998 w 6378529"/>
              <a:gd name="connsiteY13" fmla="*/ 691776 h 1089885"/>
              <a:gd name="connsiteX14" fmla="*/ 1559999 w 6378529"/>
              <a:gd name="connsiteY14" fmla="*/ 655776 h 1089885"/>
              <a:gd name="connsiteX15" fmla="*/ 410589 w 6378529"/>
              <a:gd name="connsiteY15" fmla="*/ 583137 h 1089885"/>
              <a:gd name="connsiteX16" fmla="*/ 374589 w 6378529"/>
              <a:gd name="connsiteY16" fmla="*/ 619137 h 1089885"/>
              <a:gd name="connsiteX17" fmla="*/ 410589 w 6378529"/>
              <a:gd name="connsiteY17" fmla="*/ 655137 h 1089885"/>
              <a:gd name="connsiteX18" fmla="*/ 446589 w 6378529"/>
              <a:gd name="connsiteY18" fmla="*/ 619138 h 1089885"/>
              <a:gd name="connsiteX19" fmla="*/ 410589 w 6378529"/>
              <a:gd name="connsiteY19" fmla="*/ 583137 h 1089885"/>
              <a:gd name="connsiteX20" fmla="*/ 2709408 w 6378529"/>
              <a:gd name="connsiteY20" fmla="*/ 437858 h 1089885"/>
              <a:gd name="connsiteX21" fmla="*/ 2673408 w 6378529"/>
              <a:gd name="connsiteY21" fmla="*/ 473858 h 1089885"/>
              <a:gd name="connsiteX22" fmla="*/ 2709408 w 6378529"/>
              <a:gd name="connsiteY22" fmla="*/ 509858 h 1089885"/>
              <a:gd name="connsiteX23" fmla="*/ 2745408 w 6378529"/>
              <a:gd name="connsiteY23" fmla="*/ 473858 h 1089885"/>
              <a:gd name="connsiteX24" fmla="*/ 2709408 w 6378529"/>
              <a:gd name="connsiteY24" fmla="*/ 437858 h 1089885"/>
              <a:gd name="connsiteX25" fmla="*/ 4254774 w 6378529"/>
              <a:gd name="connsiteY25" fmla="*/ 357084 h 1089885"/>
              <a:gd name="connsiteX26" fmla="*/ 4218775 w 6378529"/>
              <a:gd name="connsiteY26" fmla="*/ 393084 h 1089885"/>
              <a:gd name="connsiteX27" fmla="*/ 4254774 w 6378529"/>
              <a:gd name="connsiteY27" fmla="*/ 429084 h 1089885"/>
              <a:gd name="connsiteX28" fmla="*/ 4290774 w 6378529"/>
              <a:gd name="connsiteY28" fmla="*/ 393084 h 1089885"/>
              <a:gd name="connsiteX29" fmla="*/ 4254774 w 6378529"/>
              <a:gd name="connsiteY29" fmla="*/ 357084 h 1089885"/>
              <a:gd name="connsiteX30" fmla="*/ 1350627 w 6378529"/>
              <a:gd name="connsiteY30" fmla="*/ 211806 h 1089885"/>
              <a:gd name="connsiteX31" fmla="*/ 1314626 w 6378529"/>
              <a:gd name="connsiteY31" fmla="*/ 247805 h 1089885"/>
              <a:gd name="connsiteX32" fmla="*/ 1350626 w 6378529"/>
              <a:gd name="connsiteY32" fmla="*/ 283805 h 1089885"/>
              <a:gd name="connsiteX33" fmla="*/ 1386626 w 6378529"/>
              <a:gd name="connsiteY33" fmla="*/ 247805 h 1089885"/>
              <a:gd name="connsiteX34" fmla="*/ 1350627 w 6378529"/>
              <a:gd name="connsiteY34" fmla="*/ 211806 h 1089885"/>
              <a:gd name="connsiteX35" fmla="*/ 15398 w 6378529"/>
              <a:gd name="connsiteY35" fmla="*/ 0 h 1089885"/>
              <a:gd name="connsiteX36" fmla="*/ 69107 w 6378529"/>
              <a:gd name="connsiteY36" fmla="*/ 0 h 1089885"/>
              <a:gd name="connsiteX37" fmla="*/ 67729 w 6378529"/>
              <a:gd name="connsiteY37" fmla="*/ 21333 h 1089885"/>
              <a:gd name="connsiteX38" fmla="*/ 460019 w 6378529"/>
              <a:gd name="connsiteY38" fmla="*/ 46668 h 1089885"/>
              <a:gd name="connsiteX39" fmla="*/ 463033 w 6378529"/>
              <a:gd name="connsiteY39" fmla="*/ 0 h 1089885"/>
              <a:gd name="connsiteX40" fmla="*/ 606629 w 6378529"/>
              <a:gd name="connsiteY40" fmla="*/ 0 h 1089885"/>
              <a:gd name="connsiteX41" fmla="*/ 614005 w 6378529"/>
              <a:gd name="connsiteY41" fmla="*/ 58012 h 1089885"/>
              <a:gd name="connsiteX42" fmla="*/ 1003973 w 6378529"/>
              <a:gd name="connsiteY42" fmla="*/ 8425 h 1089885"/>
              <a:gd name="connsiteX43" fmla="*/ 1002901 w 6378529"/>
              <a:gd name="connsiteY43" fmla="*/ 0 h 1089885"/>
              <a:gd name="connsiteX44" fmla="*/ 1004619 w 6378529"/>
              <a:gd name="connsiteY44" fmla="*/ 0 h 1089885"/>
              <a:gd name="connsiteX45" fmla="*/ 1003974 w 6378529"/>
              <a:gd name="connsiteY45" fmla="*/ 9991 h 1089885"/>
              <a:gd name="connsiteX46" fmla="*/ 1417942 w 6378529"/>
              <a:gd name="connsiteY46" fmla="*/ 36726 h 1089885"/>
              <a:gd name="connsiteX47" fmla="*/ 1420314 w 6378529"/>
              <a:gd name="connsiteY47" fmla="*/ 0 h 1089885"/>
              <a:gd name="connsiteX48" fmla="*/ 1422481 w 6378529"/>
              <a:gd name="connsiteY48" fmla="*/ 0 h 1089885"/>
              <a:gd name="connsiteX49" fmla="*/ 1428781 w 6378529"/>
              <a:gd name="connsiteY49" fmla="*/ 42472 h 1089885"/>
              <a:gd name="connsiteX50" fmla="*/ 1715127 w 6378529"/>
              <a:gd name="connsiteY50" fmla="*/ 0 h 1089885"/>
              <a:gd name="connsiteX51" fmla="*/ 1868092 w 6378529"/>
              <a:gd name="connsiteY51" fmla="*/ 0 h 1089885"/>
              <a:gd name="connsiteX52" fmla="*/ 1866825 w 6378529"/>
              <a:gd name="connsiteY52" fmla="*/ 11064 h 1089885"/>
              <a:gd name="connsiteX53" fmla="*/ 2257382 w 6378529"/>
              <a:gd name="connsiteY53" fmla="*/ 55765 h 1089885"/>
              <a:gd name="connsiteX54" fmla="*/ 2259769 w 6378529"/>
              <a:gd name="connsiteY54" fmla="*/ 34908 h 1089885"/>
              <a:gd name="connsiteX55" fmla="*/ 2630633 w 6378529"/>
              <a:gd name="connsiteY55" fmla="*/ 2367 h 1089885"/>
              <a:gd name="connsiteX56" fmla="*/ 2630426 w 6378529"/>
              <a:gd name="connsiteY56" fmla="*/ 0 h 1089885"/>
              <a:gd name="connsiteX57" fmla="*/ 2695705 w 6378529"/>
              <a:gd name="connsiteY57" fmla="*/ 0 h 1089885"/>
              <a:gd name="connsiteX58" fmla="*/ 2695597 w 6378529"/>
              <a:gd name="connsiteY58" fmla="*/ 1674 h 1089885"/>
              <a:gd name="connsiteX59" fmla="*/ 3075325 w 6378529"/>
              <a:gd name="connsiteY59" fmla="*/ 26196 h 1089885"/>
              <a:gd name="connsiteX60" fmla="*/ 3076132 w 6378529"/>
              <a:gd name="connsiteY60" fmla="*/ 37606 h 1089885"/>
              <a:gd name="connsiteX61" fmla="*/ 3468261 w 6378529"/>
              <a:gd name="connsiteY61" fmla="*/ 9882 h 1089885"/>
              <a:gd name="connsiteX62" fmla="*/ 3467562 w 6378529"/>
              <a:gd name="connsiteY62" fmla="*/ 0 h 1089885"/>
              <a:gd name="connsiteX63" fmla="*/ 3534441 w 6378529"/>
              <a:gd name="connsiteY63" fmla="*/ 0 h 1089885"/>
              <a:gd name="connsiteX64" fmla="*/ 3533706 w 6378529"/>
              <a:gd name="connsiteY64" fmla="*/ 11392 h 1089885"/>
              <a:gd name="connsiteX65" fmla="*/ 3925996 w 6378529"/>
              <a:gd name="connsiteY65" fmla="*/ 36727 h 1089885"/>
              <a:gd name="connsiteX66" fmla="*/ 3928368 w 6378529"/>
              <a:gd name="connsiteY66" fmla="*/ 0 h 1089885"/>
              <a:gd name="connsiteX67" fmla="*/ 3929363 w 6378529"/>
              <a:gd name="connsiteY67" fmla="*/ 0 h 1089885"/>
              <a:gd name="connsiteX68" fmla="*/ 3938559 w 6378529"/>
              <a:gd name="connsiteY68" fmla="*/ 45494 h 1089885"/>
              <a:gd name="connsiteX69" fmla="*/ 4163646 w 6378529"/>
              <a:gd name="connsiteY69" fmla="*/ 0 h 1089885"/>
              <a:gd name="connsiteX70" fmla="*/ 4418744 w 6378529"/>
              <a:gd name="connsiteY70" fmla="*/ 0 h 1089885"/>
              <a:gd name="connsiteX71" fmla="*/ 4428411 w 6378529"/>
              <a:gd name="connsiteY71" fmla="*/ 69466 h 1089885"/>
              <a:gd name="connsiteX72" fmla="*/ 4802276 w 6378529"/>
              <a:gd name="connsiteY72" fmla="*/ 17437 h 1089885"/>
              <a:gd name="connsiteX73" fmla="*/ 4802100 w 6378529"/>
              <a:gd name="connsiteY73" fmla="*/ 20159 h 1089885"/>
              <a:gd name="connsiteX74" fmla="*/ 5156005 w 6378529"/>
              <a:gd name="connsiteY74" fmla="*/ 43015 h 1089885"/>
              <a:gd name="connsiteX75" fmla="*/ 5156554 w 6378529"/>
              <a:gd name="connsiteY75" fmla="*/ 52296 h 1089885"/>
              <a:gd name="connsiteX76" fmla="*/ 5548976 w 6378529"/>
              <a:gd name="connsiteY76" fmla="*/ 29101 h 1089885"/>
              <a:gd name="connsiteX77" fmla="*/ 5548206 w 6378529"/>
              <a:gd name="connsiteY77" fmla="*/ 16067 h 1089885"/>
              <a:gd name="connsiteX78" fmla="*/ 5901458 w 6378529"/>
              <a:gd name="connsiteY78" fmla="*/ 262 h 1089885"/>
              <a:gd name="connsiteX79" fmla="*/ 5901446 w 6378529"/>
              <a:gd name="connsiteY79" fmla="*/ 0 h 1089885"/>
              <a:gd name="connsiteX80" fmla="*/ 5901640 w 6378529"/>
              <a:gd name="connsiteY80" fmla="*/ 0 h 1089885"/>
              <a:gd name="connsiteX81" fmla="*/ 5901457 w 6378529"/>
              <a:gd name="connsiteY81" fmla="*/ 2831 h 1089885"/>
              <a:gd name="connsiteX82" fmla="*/ 6293747 w 6378529"/>
              <a:gd name="connsiteY82" fmla="*/ 28166 h 1089885"/>
              <a:gd name="connsiteX83" fmla="*/ 6295566 w 6378529"/>
              <a:gd name="connsiteY83" fmla="*/ 0 h 1089885"/>
              <a:gd name="connsiteX84" fmla="*/ 6352246 w 6378529"/>
              <a:gd name="connsiteY84" fmla="*/ 0 h 1089885"/>
              <a:gd name="connsiteX85" fmla="*/ 6351084 w 6378529"/>
              <a:gd name="connsiteY85" fmla="*/ 20651 h 1089885"/>
              <a:gd name="connsiteX86" fmla="*/ 6378529 w 6378529"/>
              <a:gd name="connsiteY86" fmla="*/ 22195 h 1089885"/>
              <a:gd name="connsiteX87" fmla="*/ 6378529 w 6378529"/>
              <a:gd name="connsiteY87" fmla="*/ 25676 h 1089885"/>
              <a:gd name="connsiteX88" fmla="*/ 6342421 w 6378529"/>
              <a:gd name="connsiteY88" fmla="*/ 33285 h 1089885"/>
              <a:gd name="connsiteX89" fmla="*/ 6378529 w 6378529"/>
              <a:gd name="connsiteY89" fmla="*/ 204622 h 1089885"/>
              <a:gd name="connsiteX90" fmla="*/ 6378529 w 6378529"/>
              <a:gd name="connsiteY90" fmla="*/ 515049 h 1089885"/>
              <a:gd name="connsiteX91" fmla="*/ 6322502 w 6378529"/>
              <a:gd name="connsiteY91" fmla="*/ 523319 h 1089885"/>
              <a:gd name="connsiteX92" fmla="*/ 6377621 w 6378529"/>
              <a:gd name="connsiteY92" fmla="*/ 896741 h 1089885"/>
              <a:gd name="connsiteX93" fmla="*/ 6374898 w 6378529"/>
              <a:gd name="connsiteY93" fmla="*/ 896588 h 1089885"/>
              <a:gd name="connsiteX94" fmla="*/ 6364019 w 6378529"/>
              <a:gd name="connsiteY94" fmla="*/ 1089885 h 1089885"/>
              <a:gd name="connsiteX95" fmla="*/ 6229520 w 6378529"/>
              <a:gd name="connsiteY95" fmla="*/ 1089885 h 1089885"/>
              <a:gd name="connsiteX96" fmla="*/ 5888611 w 6378529"/>
              <a:gd name="connsiteY96" fmla="*/ 1066251 h 1089885"/>
              <a:gd name="connsiteX97" fmla="*/ 5886973 w 6378529"/>
              <a:gd name="connsiteY97" fmla="*/ 1089885 h 1089885"/>
              <a:gd name="connsiteX98" fmla="*/ 5739049 w 6378529"/>
              <a:gd name="connsiteY98" fmla="*/ 1089885 h 1089885"/>
              <a:gd name="connsiteX99" fmla="*/ 5734680 w 6378529"/>
              <a:gd name="connsiteY99" fmla="*/ 1054180 h 1089885"/>
              <a:gd name="connsiteX100" fmla="*/ 5442881 w 6378529"/>
              <a:gd name="connsiteY100" fmla="*/ 1089885 h 1089885"/>
              <a:gd name="connsiteX101" fmla="*/ 5193396 w 6378529"/>
              <a:gd name="connsiteY101" fmla="*/ 1089885 h 1089885"/>
              <a:gd name="connsiteX102" fmla="*/ 4930653 w 6378529"/>
              <a:gd name="connsiteY102" fmla="*/ 1071671 h 1089885"/>
              <a:gd name="connsiteX103" fmla="*/ 4929390 w 6378529"/>
              <a:gd name="connsiteY103" fmla="*/ 1089885 h 1089885"/>
              <a:gd name="connsiteX104" fmla="*/ 4923287 w 6378529"/>
              <a:gd name="connsiteY104" fmla="*/ 1089885 h 1089885"/>
              <a:gd name="connsiteX105" fmla="*/ 4919840 w 6378529"/>
              <a:gd name="connsiteY105" fmla="*/ 1065873 h 1089885"/>
              <a:gd name="connsiteX106" fmla="*/ 4752513 w 6378529"/>
              <a:gd name="connsiteY106" fmla="*/ 1089885 h 1089885"/>
              <a:gd name="connsiteX107" fmla="*/ 4436978 w 6378529"/>
              <a:gd name="connsiteY107" fmla="*/ 1089885 h 1089885"/>
              <a:gd name="connsiteX108" fmla="*/ 4091312 w 6378529"/>
              <a:gd name="connsiteY108" fmla="*/ 1048668 h 1089885"/>
              <a:gd name="connsiteX109" fmla="*/ 4088827 w 6378529"/>
              <a:gd name="connsiteY109" fmla="*/ 1069514 h 1089885"/>
              <a:gd name="connsiteX110" fmla="*/ 3843358 w 6378529"/>
              <a:gd name="connsiteY110" fmla="*/ 1089885 h 1089885"/>
              <a:gd name="connsiteX111" fmla="*/ 3496966 w 6378529"/>
              <a:gd name="connsiteY111" fmla="*/ 1089885 h 1089885"/>
              <a:gd name="connsiteX112" fmla="*/ 3273238 w 6378529"/>
              <a:gd name="connsiteY112" fmla="*/ 1074375 h 1089885"/>
              <a:gd name="connsiteX113" fmla="*/ 3272485 w 6378529"/>
              <a:gd name="connsiteY113" fmla="*/ 1062960 h 1089885"/>
              <a:gd name="connsiteX114" fmla="*/ 2880230 w 6378529"/>
              <a:gd name="connsiteY114" fmla="*/ 1088833 h 1089885"/>
              <a:gd name="connsiteX115" fmla="*/ 2880300 w 6378529"/>
              <a:gd name="connsiteY115" fmla="*/ 1089885 h 1089885"/>
              <a:gd name="connsiteX116" fmla="*/ 2814593 w 6378529"/>
              <a:gd name="connsiteY116" fmla="*/ 1089885 h 1089885"/>
              <a:gd name="connsiteX117" fmla="*/ 2814792 w 6378529"/>
              <a:gd name="connsiteY117" fmla="*/ 1087014 h 1089885"/>
              <a:gd name="connsiteX118" fmla="*/ 2422626 w 6378529"/>
              <a:gd name="connsiteY118" fmla="*/ 1059828 h 1089885"/>
              <a:gd name="connsiteX119" fmla="*/ 2420543 w 6378529"/>
              <a:gd name="connsiteY119" fmla="*/ 1089885 h 1089885"/>
              <a:gd name="connsiteX120" fmla="*/ 2417774 w 6378529"/>
              <a:gd name="connsiteY120" fmla="*/ 1089885 h 1089885"/>
              <a:gd name="connsiteX121" fmla="*/ 2410106 w 6378529"/>
              <a:gd name="connsiteY121" fmla="*/ 1051001 h 1089885"/>
              <a:gd name="connsiteX122" fmla="*/ 2212936 w 6378529"/>
              <a:gd name="connsiteY122" fmla="*/ 1089885 h 1089885"/>
              <a:gd name="connsiteX123" fmla="*/ 1929127 w 6378529"/>
              <a:gd name="connsiteY123" fmla="*/ 1089885 h 1089885"/>
              <a:gd name="connsiteX124" fmla="*/ 1920372 w 6378529"/>
              <a:gd name="connsiteY124" fmla="*/ 1024717 h 1089885"/>
              <a:gd name="connsiteX125" fmla="*/ 1546265 w 6378529"/>
              <a:gd name="connsiteY125" fmla="*/ 1074980 h 1089885"/>
              <a:gd name="connsiteX126" fmla="*/ 1546454 w 6378529"/>
              <a:gd name="connsiteY126" fmla="*/ 1072260 h 1089885"/>
              <a:gd name="connsiteX127" fmla="*/ 1192661 w 6378529"/>
              <a:gd name="connsiteY127" fmla="*/ 1047732 h 1089885"/>
              <a:gd name="connsiteX128" fmla="*/ 1192156 w 6378529"/>
              <a:gd name="connsiteY128" fmla="*/ 1038450 h 1089885"/>
              <a:gd name="connsiteX129" fmla="*/ 799628 w 6378529"/>
              <a:gd name="connsiteY129" fmla="*/ 1059791 h 1089885"/>
              <a:gd name="connsiteX130" fmla="*/ 800338 w 6378529"/>
              <a:gd name="connsiteY130" fmla="*/ 1072829 h 1089885"/>
              <a:gd name="connsiteX131" fmla="*/ 447014 w 6378529"/>
              <a:gd name="connsiteY131" fmla="*/ 1086967 h 1089885"/>
              <a:gd name="connsiteX132" fmla="*/ 447131 w 6378529"/>
              <a:gd name="connsiteY132" fmla="*/ 1089885 h 1089885"/>
              <a:gd name="connsiteX133" fmla="*/ 446646 w 6378529"/>
              <a:gd name="connsiteY133" fmla="*/ 1089885 h 1089885"/>
              <a:gd name="connsiteX134" fmla="*/ 447027 w 6378529"/>
              <a:gd name="connsiteY134" fmla="*/ 1084397 h 1089885"/>
              <a:gd name="connsiteX135" fmla="*/ 54861 w 6378529"/>
              <a:gd name="connsiteY135" fmla="*/ 1057209 h 1089885"/>
              <a:gd name="connsiteX136" fmla="*/ 52596 w 6378529"/>
              <a:gd name="connsiteY136" fmla="*/ 1089885 h 1089885"/>
              <a:gd name="connsiteX137" fmla="*/ 0 w 6378529"/>
              <a:gd name="connsiteY137" fmla="*/ 1089885 h 1089885"/>
              <a:gd name="connsiteX138" fmla="*/ 0 w 6378529"/>
              <a:gd name="connsiteY138" fmla="*/ 941924 h 1089885"/>
              <a:gd name="connsiteX139" fmla="*/ 6331 w 6378529"/>
              <a:gd name="connsiteY139" fmla="*/ 842206 h 1089885"/>
              <a:gd name="connsiteX140" fmla="*/ 17741 w 6378529"/>
              <a:gd name="connsiteY140" fmla="*/ 841386 h 1089885"/>
              <a:gd name="connsiteX141" fmla="*/ 0 w 6378529"/>
              <a:gd name="connsiteY141" fmla="*/ 594283 h 1089885"/>
              <a:gd name="connsiteX142" fmla="*/ 0 w 6378529"/>
              <a:gd name="connsiteY142" fmla="*/ 242526 h 108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378529" h="1089885">
                <a:moveTo>
                  <a:pt x="5290238" y="728416"/>
                </a:moveTo>
                <a:cubicBezTo>
                  <a:pt x="5270356" y="728416"/>
                  <a:pt x="5254238" y="744534"/>
                  <a:pt x="5254238" y="764416"/>
                </a:cubicBezTo>
                <a:cubicBezTo>
                  <a:pt x="5254238" y="784298"/>
                  <a:pt x="5270356" y="800416"/>
                  <a:pt x="5290238" y="800416"/>
                </a:cubicBezTo>
                <a:cubicBezTo>
                  <a:pt x="5310120" y="800416"/>
                  <a:pt x="5326238" y="784298"/>
                  <a:pt x="5326239" y="764416"/>
                </a:cubicBezTo>
                <a:cubicBezTo>
                  <a:pt x="5326238" y="744534"/>
                  <a:pt x="5310120" y="728416"/>
                  <a:pt x="5290238" y="728416"/>
                </a:cubicBezTo>
                <a:close/>
                <a:moveTo>
                  <a:pt x="3703115" y="728416"/>
                </a:moveTo>
                <a:cubicBezTo>
                  <a:pt x="3683233" y="728416"/>
                  <a:pt x="3667116" y="744534"/>
                  <a:pt x="3667115" y="764416"/>
                </a:cubicBezTo>
                <a:cubicBezTo>
                  <a:pt x="3667115" y="784298"/>
                  <a:pt x="3683233" y="800417"/>
                  <a:pt x="3703115" y="800416"/>
                </a:cubicBezTo>
                <a:cubicBezTo>
                  <a:pt x="3722997" y="800416"/>
                  <a:pt x="3739115" y="784298"/>
                  <a:pt x="3739116" y="764416"/>
                </a:cubicBezTo>
                <a:cubicBezTo>
                  <a:pt x="3739115" y="744534"/>
                  <a:pt x="3722997" y="728416"/>
                  <a:pt x="3703115" y="728416"/>
                </a:cubicBezTo>
                <a:close/>
                <a:moveTo>
                  <a:pt x="1559999" y="655776"/>
                </a:moveTo>
                <a:cubicBezTo>
                  <a:pt x="1540117" y="655776"/>
                  <a:pt x="1523998" y="671894"/>
                  <a:pt x="1523998" y="691776"/>
                </a:cubicBezTo>
                <a:cubicBezTo>
                  <a:pt x="1523998" y="711658"/>
                  <a:pt x="1540117" y="727776"/>
                  <a:pt x="1559999" y="727776"/>
                </a:cubicBezTo>
                <a:cubicBezTo>
                  <a:pt x="1579880" y="727776"/>
                  <a:pt x="1595998" y="711658"/>
                  <a:pt x="1595998" y="691776"/>
                </a:cubicBezTo>
                <a:cubicBezTo>
                  <a:pt x="1595999" y="671894"/>
                  <a:pt x="1579880" y="655776"/>
                  <a:pt x="1559999" y="655776"/>
                </a:cubicBezTo>
                <a:close/>
                <a:moveTo>
                  <a:pt x="410589" y="583137"/>
                </a:moveTo>
                <a:cubicBezTo>
                  <a:pt x="390707" y="583137"/>
                  <a:pt x="374590" y="599256"/>
                  <a:pt x="374589" y="619137"/>
                </a:cubicBezTo>
                <a:cubicBezTo>
                  <a:pt x="374589" y="639019"/>
                  <a:pt x="390707" y="655137"/>
                  <a:pt x="410589" y="655137"/>
                </a:cubicBezTo>
                <a:cubicBezTo>
                  <a:pt x="430471" y="655137"/>
                  <a:pt x="446589" y="639019"/>
                  <a:pt x="446589" y="619138"/>
                </a:cubicBezTo>
                <a:cubicBezTo>
                  <a:pt x="446589" y="599255"/>
                  <a:pt x="430471" y="583137"/>
                  <a:pt x="410589" y="583137"/>
                </a:cubicBezTo>
                <a:close/>
                <a:moveTo>
                  <a:pt x="2709408" y="437858"/>
                </a:moveTo>
                <a:cubicBezTo>
                  <a:pt x="2689526" y="437858"/>
                  <a:pt x="2673408" y="453976"/>
                  <a:pt x="2673408" y="473858"/>
                </a:cubicBezTo>
                <a:cubicBezTo>
                  <a:pt x="2673409" y="493740"/>
                  <a:pt x="2689526" y="509858"/>
                  <a:pt x="2709408" y="509858"/>
                </a:cubicBezTo>
                <a:cubicBezTo>
                  <a:pt x="2729291" y="509858"/>
                  <a:pt x="2745408" y="493740"/>
                  <a:pt x="2745408" y="473858"/>
                </a:cubicBezTo>
                <a:cubicBezTo>
                  <a:pt x="2745408" y="453976"/>
                  <a:pt x="2729290" y="437858"/>
                  <a:pt x="2709408" y="437858"/>
                </a:cubicBezTo>
                <a:close/>
                <a:moveTo>
                  <a:pt x="4254774" y="357084"/>
                </a:moveTo>
                <a:cubicBezTo>
                  <a:pt x="4234892" y="357084"/>
                  <a:pt x="4218774" y="373202"/>
                  <a:pt x="4218775" y="393084"/>
                </a:cubicBezTo>
                <a:cubicBezTo>
                  <a:pt x="4218774" y="412966"/>
                  <a:pt x="4234892" y="429085"/>
                  <a:pt x="4254774" y="429084"/>
                </a:cubicBezTo>
                <a:cubicBezTo>
                  <a:pt x="4274656" y="429084"/>
                  <a:pt x="4290775" y="412966"/>
                  <a:pt x="4290774" y="393084"/>
                </a:cubicBezTo>
                <a:cubicBezTo>
                  <a:pt x="4290774" y="373202"/>
                  <a:pt x="4274656" y="357084"/>
                  <a:pt x="4254774" y="357084"/>
                </a:cubicBezTo>
                <a:close/>
                <a:moveTo>
                  <a:pt x="1350627" y="211806"/>
                </a:moveTo>
                <a:cubicBezTo>
                  <a:pt x="1330745" y="211805"/>
                  <a:pt x="1314626" y="227923"/>
                  <a:pt x="1314626" y="247805"/>
                </a:cubicBezTo>
                <a:cubicBezTo>
                  <a:pt x="1314627" y="267687"/>
                  <a:pt x="1330745" y="283805"/>
                  <a:pt x="1350626" y="283805"/>
                </a:cubicBezTo>
                <a:cubicBezTo>
                  <a:pt x="1370509" y="283805"/>
                  <a:pt x="1386626" y="267687"/>
                  <a:pt x="1386626" y="247805"/>
                </a:cubicBezTo>
                <a:cubicBezTo>
                  <a:pt x="1386627" y="227923"/>
                  <a:pt x="1370509" y="211805"/>
                  <a:pt x="1350627" y="211806"/>
                </a:cubicBezTo>
                <a:close/>
                <a:moveTo>
                  <a:pt x="15398" y="0"/>
                </a:moveTo>
                <a:lnTo>
                  <a:pt x="69107" y="0"/>
                </a:lnTo>
                <a:lnTo>
                  <a:pt x="67729" y="21333"/>
                </a:lnTo>
                <a:lnTo>
                  <a:pt x="460019" y="46668"/>
                </a:lnTo>
                <a:lnTo>
                  <a:pt x="463033" y="0"/>
                </a:lnTo>
                <a:lnTo>
                  <a:pt x="606629" y="0"/>
                </a:lnTo>
                <a:lnTo>
                  <a:pt x="614005" y="58012"/>
                </a:lnTo>
                <a:lnTo>
                  <a:pt x="1003973" y="8425"/>
                </a:lnTo>
                <a:lnTo>
                  <a:pt x="1002901" y="0"/>
                </a:lnTo>
                <a:lnTo>
                  <a:pt x="1004619" y="0"/>
                </a:lnTo>
                <a:lnTo>
                  <a:pt x="1003974" y="9991"/>
                </a:lnTo>
                <a:lnTo>
                  <a:pt x="1417942" y="36726"/>
                </a:lnTo>
                <a:lnTo>
                  <a:pt x="1420314" y="0"/>
                </a:lnTo>
                <a:lnTo>
                  <a:pt x="1422481" y="0"/>
                </a:lnTo>
                <a:lnTo>
                  <a:pt x="1428781" y="42472"/>
                </a:lnTo>
                <a:lnTo>
                  <a:pt x="1715127" y="0"/>
                </a:lnTo>
                <a:lnTo>
                  <a:pt x="1868092" y="0"/>
                </a:lnTo>
                <a:lnTo>
                  <a:pt x="1866825" y="11064"/>
                </a:lnTo>
                <a:lnTo>
                  <a:pt x="2257382" y="55765"/>
                </a:lnTo>
                <a:lnTo>
                  <a:pt x="2259769" y="34908"/>
                </a:lnTo>
                <a:lnTo>
                  <a:pt x="2630633" y="2367"/>
                </a:lnTo>
                <a:lnTo>
                  <a:pt x="2630426" y="0"/>
                </a:lnTo>
                <a:lnTo>
                  <a:pt x="2695705" y="0"/>
                </a:lnTo>
                <a:lnTo>
                  <a:pt x="2695597" y="1674"/>
                </a:lnTo>
                <a:lnTo>
                  <a:pt x="3075325" y="26196"/>
                </a:lnTo>
                <a:lnTo>
                  <a:pt x="3076132" y="37606"/>
                </a:lnTo>
                <a:lnTo>
                  <a:pt x="3468261" y="9882"/>
                </a:lnTo>
                <a:lnTo>
                  <a:pt x="3467562" y="0"/>
                </a:lnTo>
                <a:lnTo>
                  <a:pt x="3534441" y="0"/>
                </a:lnTo>
                <a:lnTo>
                  <a:pt x="3533706" y="11392"/>
                </a:lnTo>
                <a:lnTo>
                  <a:pt x="3925996" y="36727"/>
                </a:lnTo>
                <a:lnTo>
                  <a:pt x="3928368" y="0"/>
                </a:lnTo>
                <a:lnTo>
                  <a:pt x="3929363" y="0"/>
                </a:lnTo>
                <a:lnTo>
                  <a:pt x="3938559" y="45494"/>
                </a:lnTo>
                <a:lnTo>
                  <a:pt x="4163646" y="0"/>
                </a:lnTo>
                <a:lnTo>
                  <a:pt x="4418744" y="0"/>
                </a:lnTo>
                <a:lnTo>
                  <a:pt x="4428411" y="69466"/>
                </a:lnTo>
                <a:lnTo>
                  <a:pt x="4802276" y="17437"/>
                </a:lnTo>
                <a:lnTo>
                  <a:pt x="4802100" y="20159"/>
                </a:lnTo>
                <a:lnTo>
                  <a:pt x="5156005" y="43015"/>
                </a:lnTo>
                <a:lnTo>
                  <a:pt x="5156554" y="52296"/>
                </a:lnTo>
                <a:lnTo>
                  <a:pt x="5548976" y="29101"/>
                </a:lnTo>
                <a:lnTo>
                  <a:pt x="5548206" y="16067"/>
                </a:lnTo>
                <a:lnTo>
                  <a:pt x="5901458" y="262"/>
                </a:lnTo>
                <a:lnTo>
                  <a:pt x="5901446" y="0"/>
                </a:lnTo>
                <a:lnTo>
                  <a:pt x="5901640" y="0"/>
                </a:lnTo>
                <a:lnTo>
                  <a:pt x="5901457" y="2831"/>
                </a:lnTo>
                <a:lnTo>
                  <a:pt x="6293747" y="28166"/>
                </a:lnTo>
                <a:lnTo>
                  <a:pt x="6295566" y="0"/>
                </a:lnTo>
                <a:lnTo>
                  <a:pt x="6352246" y="0"/>
                </a:lnTo>
                <a:lnTo>
                  <a:pt x="6351084" y="20651"/>
                </a:lnTo>
                <a:lnTo>
                  <a:pt x="6378529" y="22195"/>
                </a:lnTo>
                <a:lnTo>
                  <a:pt x="6378529" y="25676"/>
                </a:lnTo>
                <a:lnTo>
                  <a:pt x="6342421" y="33285"/>
                </a:lnTo>
                <a:lnTo>
                  <a:pt x="6378529" y="204622"/>
                </a:lnTo>
                <a:lnTo>
                  <a:pt x="6378529" y="515049"/>
                </a:lnTo>
                <a:lnTo>
                  <a:pt x="6322502" y="523319"/>
                </a:lnTo>
                <a:lnTo>
                  <a:pt x="6377621" y="896741"/>
                </a:lnTo>
                <a:lnTo>
                  <a:pt x="6374898" y="896588"/>
                </a:lnTo>
                <a:lnTo>
                  <a:pt x="6364019" y="1089885"/>
                </a:lnTo>
                <a:lnTo>
                  <a:pt x="6229520" y="1089885"/>
                </a:lnTo>
                <a:lnTo>
                  <a:pt x="5888611" y="1066251"/>
                </a:lnTo>
                <a:lnTo>
                  <a:pt x="5886973" y="1089885"/>
                </a:lnTo>
                <a:lnTo>
                  <a:pt x="5739049" y="1089885"/>
                </a:lnTo>
                <a:lnTo>
                  <a:pt x="5734680" y="1054180"/>
                </a:lnTo>
                <a:lnTo>
                  <a:pt x="5442881" y="1089885"/>
                </a:lnTo>
                <a:lnTo>
                  <a:pt x="5193396" y="1089885"/>
                </a:lnTo>
                <a:lnTo>
                  <a:pt x="4930653" y="1071671"/>
                </a:lnTo>
                <a:lnTo>
                  <a:pt x="4929390" y="1089885"/>
                </a:lnTo>
                <a:lnTo>
                  <a:pt x="4923287" y="1089885"/>
                </a:lnTo>
                <a:lnTo>
                  <a:pt x="4919840" y="1065873"/>
                </a:lnTo>
                <a:lnTo>
                  <a:pt x="4752513" y="1089885"/>
                </a:lnTo>
                <a:lnTo>
                  <a:pt x="4436978" y="1089885"/>
                </a:lnTo>
                <a:lnTo>
                  <a:pt x="4091312" y="1048668"/>
                </a:lnTo>
                <a:lnTo>
                  <a:pt x="4088827" y="1069514"/>
                </a:lnTo>
                <a:lnTo>
                  <a:pt x="3843358" y="1089885"/>
                </a:lnTo>
                <a:lnTo>
                  <a:pt x="3496966" y="1089885"/>
                </a:lnTo>
                <a:lnTo>
                  <a:pt x="3273238" y="1074375"/>
                </a:lnTo>
                <a:lnTo>
                  <a:pt x="3272485" y="1062960"/>
                </a:lnTo>
                <a:lnTo>
                  <a:pt x="2880230" y="1088833"/>
                </a:lnTo>
                <a:lnTo>
                  <a:pt x="2880300" y="1089885"/>
                </a:lnTo>
                <a:lnTo>
                  <a:pt x="2814593" y="1089885"/>
                </a:lnTo>
                <a:lnTo>
                  <a:pt x="2814792" y="1087014"/>
                </a:lnTo>
                <a:lnTo>
                  <a:pt x="2422626" y="1059828"/>
                </a:lnTo>
                <a:lnTo>
                  <a:pt x="2420543" y="1089885"/>
                </a:lnTo>
                <a:lnTo>
                  <a:pt x="2417774" y="1089885"/>
                </a:lnTo>
                <a:lnTo>
                  <a:pt x="2410106" y="1051001"/>
                </a:lnTo>
                <a:lnTo>
                  <a:pt x="2212936" y="1089885"/>
                </a:lnTo>
                <a:lnTo>
                  <a:pt x="1929127" y="1089885"/>
                </a:lnTo>
                <a:lnTo>
                  <a:pt x="1920372" y="1024717"/>
                </a:lnTo>
                <a:lnTo>
                  <a:pt x="1546265" y="1074980"/>
                </a:lnTo>
                <a:lnTo>
                  <a:pt x="1546454" y="1072260"/>
                </a:lnTo>
                <a:lnTo>
                  <a:pt x="1192661" y="1047732"/>
                </a:lnTo>
                <a:lnTo>
                  <a:pt x="1192156" y="1038450"/>
                </a:lnTo>
                <a:lnTo>
                  <a:pt x="799628" y="1059791"/>
                </a:lnTo>
                <a:lnTo>
                  <a:pt x="800338" y="1072829"/>
                </a:lnTo>
                <a:lnTo>
                  <a:pt x="447014" y="1086967"/>
                </a:lnTo>
                <a:lnTo>
                  <a:pt x="447131" y="1089885"/>
                </a:lnTo>
                <a:lnTo>
                  <a:pt x="446646" y="1089885"/>
                </a:lnTo>
                <a:lnTo>
                  <a:pt x="447027" y="1084397"/>
                </a:lnTo>
                <a:lnTo>
                  <a:pt x="54861" y="1057209"/>
                </a:lnTo>
                <a:lnTo>
                  <a:pt x="52596" y="1089885"/>
                </a:lnTo>
                <a:lnTo>
                  <a:pt x="0" y="1089885"/>
                </a:lnTo>
                <a:lnTo>
                  <a:pt x="0" y="941924"/>
                </a:lnTo>
                <a:lnTo>
                  <a:pt x="6331" y="842206"/>
                </a:lnTo>
                <a:lnTo>
                  <a:pt x="17741" y="841386"/>
                </a:lnTo>
                <a:lnTo>
                  <a:pt x="0" y="594283"/>
                </a:lnTo>
                <a:lnTo>
                  <a:pt x="0" y="24252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593E0-B802-6123-CB4F-93C16748EC4F}"/>
              </a:ext>
            </a:extLst>
          </p:cNvPr>
          <p:cNvSpPr/>
          <p:nvPr/>
        </p:nvSpPr>
        <p:spPr>
          <a:xfrm>
            <a:off x="7678108" y="4443812"/>
            <a:ext cx="2700761" cy="461473"/>
          </a:xfrm>
          <a:custGeom>
            <a:avLst/>
            <a:gdLst>
              <a:gd name="connsiteX0" fmla="*/ 5290238 w 6378529"/>
              <a:gd name="connsiteY0" fmla="*/ 728416 h 1089885"/>
              <a:gd name="connsiteX1" fmla="*/ 5254238 w 6378529"/>
              <a:gd name="connsiteY1" fmla="*/ 764416 h 1089885"/>
              <a:gd name="connsiteX2" fmla="*/ 5290238 w 6378529"/>
              <a:gd name="connsiteY2" fmla="*/ 800416 h 1089885"/>
              <a:gd name="connsiteX3" fmla="*/ 5326239 w 6378529"/>
              <a:gd name="connsiteY3" fmla="*/ 764416 h 1089885"/>
              <a:gd name="connsiteX4" fmla="*/ 5290238 w 6378529"/>
              <a:gd name="connsiteY4" fmla="*/ 728416 h 1089885"/>
              <a:gd name="connsiteX5" fmla="*/ 3703115 w 6378529"/>
              <a:gd name="connsiteY5" fmla="*/ 728416 h 1089885"/>
              <a:gd name="connsiteX6" fmla="*/ 3667115 w 6378529"/>
              <a:gd name="connsiteY6" fmla="*/ 764416 h 1089885"/>
              <a:gd name="connsiteX7" fmla="*/ 3703115 w 6378529"/>
              <a:gd name="connsiteY7" fmla="*/ 800416 h 1089885"/>
              <a:gd name="connsiteX8" fmla="*/ 3739116 w 6378529"/>
              <a:gd name="connsiteY8" fmla="*/ 764416 h 1089885"/>
              <a:gd name="connsiteX9" fmla="*/ 3703115 w 6378529"/>
              <a:gd name="connsiteY9" fmla="*/ 728416 h 1089885"/>
              <a:gd name="connsiteX10" fmla="*/ 1559999 w 6378529"/>
              <a:gd name="connsiteY10" fmla="*/ 655776 h 1089885"/>
              <a:gd name="connsiteX11" fmla="*/ 1523998 w 6378529"/>
              <a:gd name="connsiteY11" fmla="*/ 691776 h 1089885"/>
              <a:gd name="connsiteX12" fmla="*/ 1559999 w 6378529"/>
              <a:gd name="connsiteY12" fmla="*/ 727776 h 1089885"/>
              <a:gd name="connsiteX13" fmla="*/ 1595998 w 6378529"/>
              <a:gd name="connsiteY13" fmla="*/ 691776 h 1089885"/>
              <a:gd name="connsiteX14" fmla="*/ 1559999 w 6378529"/>
              <a:gd name="connsiteY14" fmla="*/ 655776 h 1089885"/>
              <a:gd name="connsiteX15" fmla="*/ 410589 w 6378529"/>
              <a:gd name="connsiteY15" fmla="*/ 583137 h 1089885"/>
              <a:gd name="connsiteX16" fmla="*/ 374589 w 6378529"/>
              <a:gd name="connsiteY16" fmla="*/ 619137 h 1089885"/>
              <a:gd name="connsiteX17" fmla="*/ 410589 w 6378529"/>
              <a:gd name="connsiteY17" fmla="*/ 655137 h 1089885"/>
              <a:gd name="connsiteX18" fmla="*/ 446589 w 6378529"/>
              <a:gd name="connsiteY18" fmla="*/ 619138 h 1089885"/>
              <a:gd name="connsiteX19" fmla="*/ 410589 w 6378529"/>
              <a:gd name="connsiteY19" fmla="*/ 583137 h 1089885"/>
              <a:gd name="connsiteX20" fmla="*/ 2709408 w 6378529"/>
              <a:gd name="connsiteY20" fmla="*/ 437858 h 1089885"/>
              <a:gd name="connsiteX21" fmla="*/ 2673408 w 6378529"/>
              <a:gd name="connsiteY21" fmla="*/ 473858 h 1089885"/>
              <a:gd name="connsiteX22" fmla="*/ 2709408 w 6378529"/>
              <a:gd name="connsiteY22" fmla="*/ 509858 h 1089885"/>
              <a:gd name="connsiteX23" fmla="*/ 2745408 w 6378529"/>
              <a:gd name="connsiteY23" fmla="*/ 473858 h 1089885"/>
              <a:gd name="connsiteX24" fmla="*/ 2709408 w 6378529"/>
              <a:gd name="connsiteY24" fmla="*/ 437858 h 1089885"/>
              <a:gd name="connsiteX25" fmla="*/ 4254774 w 6378529"/>
              <a:gd name="connsiteY25" fmla="*/ 357084 h 1089885"/>
              <a:gd name="connsiteX26" fmla="*/ 4218775 w 6378529"/>
              <a:gd name="connsiteY26" fmla="*/ 393084 h 1089885"/>
              <a:gd name="connsiteX27" fmla="*/ 4254774 w 6378529"/>
              <a:gd name="connsiteY27" fmla="*/ 429084 h 1089885"/>
              <a:gd name="connsiteX28" fmla="*/ 4290774 w 6378529"/>
              <a:gd name="connsiteY28" fmla="*/ 393084 h 1089885"/>
              <a:gd name="connsiteX29" fmla="*/ 4254774 w 6378529"/>
              <a:gd name="connsiteY29" fmla="*/ 357084 h 1089885"/>
              <a:gd name="connsiteX30" fmla="*/ 1350627 w 6378529"/>
              <a:gd name="connsiteY30" fmla="*/ 211806 h 1089885"/>
              <a:gd name="connsiteX31" fmla="*/ 1314626 w 6378529"/>
              <a:gd name="connsiteY31" fmla="*/ 247805 h 1089885"/>
              <a:gd name="connsiteX32" fmla="*/ 1350626 w 6378529"/>
              <a:gd name="connsiteY32" fmla="*/ 283805 h 1089885"/>
              <a:gd name="connsiteX33" fmla="*/ 1386626 w 6378529"/>
              <a:gd name="connsiteY33" fmla="*/ 247805 h 1089885"/>
              <a:gd name="connsiteX34" fmla="*/ 1350627 w 6378529"/>
              <a:gd name="connsiteY34" fmla="*/ 211806 h 1089885"/>
              <a:gd name="connsiteX35" fmla="*/ 15398 w 6378529"/>
              <a:gd name="connsiteY35" fmla="*/ 0 h 1089885"/>
              <a:gd name="connsiteX36" fmla="*/ 69107 w 6378529"/>
              <a:gd name="connsiteY36" fmla="*/ 0 h 1089885"/>
              <a:gd name="connsiteX37" fmla="*/ 67729 w 6378529"/>
              <a:gd name="connsiteY37" fmla="*/ 21333 h 1089885"/>
              <a:gd name="connsiteX38" fmla="*/ 460019 w 6378529"/>
              <a:gd name="connsiteY38" fmla="*/ 46668 h 1089885"/>
              <a:gd name="connsiteX39" fmla="*/ 463033 w 6378529"/>
              <a:gd name="connsiteY39" fmla="*/ 0 h 1089885"/>
              <a:gd name="connsiteX40" fmla="*/ 606629 w 6378529"/>
              <a:gd name="connsiteY40" fmla="*/ 0 h 1089885"/>
              <a:gd name="connsiteX41" fmla="*/ 614005 w 6378529"/>
              <a:gd name="connsiteY41" fmla="*/ 58012 h 1089885"/>
              <a:gd name="connsiteX42" fmla="*/ 1003973 w 6378529"/>
              <a:gd name="connsiteY42" fmla="*/ 8425 h 1089885"/>
              <a:gd name="connsiteX43" fmla="*/ 1002901 w 6378529"/>
              <a:gd name="connsiteY43" fmla="*/ 0 h 1089885"/>
              <a:gd name="connsiteX44" fmla="*/ 1004619 w 6378529"/>
              <a:gd name="connsiteY44" fmla="*/ 0 h 1089885"/>
              <a:gd name="connsiteX45" fmla="*/ 1003974 w 6378529"/>
              <a:gd name="connsiteY45" fmla="*/ 9991 h 1089885"/>
              <a:gd name="connsiteX46" fmla="*/ 1417942 w 6378529"/>
              <a:gd name="connsiteY46" fmla="*/ 36726 h 1089885"/>
              <a:gd name="connsiteX47" fmla="*/ 1420314 w 6378529"/>
              <a:gd name="connsiteY47" fmla="*/ 0 h 1089885"/>
              <a:gd name="connsiteX48" fmla="*/ 1422481 w 6378529"/>
              <a:gd name="connsiteY48" fmla="*/ 0 h 1089885"/>
              <a:gd name="connsiteX49" fmla="*/ 1428781 w 6378529"/>
              <a:gd name="connsiteY49" fmla="*/ 42472 h 1089885"/>
              <a:gd name="connsiteX50" fmla="*/ 1715127 w 6378529"/>
              <a:gd name="connsiteY50" fmla="*/ 0 h 1089885"/>
              <a:gd name="connsiteX51" fmla="*/ 1868092 w 6378529"/>
              <a:gd name="connsiteY51" fmla="*/ 0 h 1089885"/>
              <a:gd name="connsiteX52" fmla="*/ 1866825 w 6378529"/>
              <a:gd name="connsiteY52" fmla="*/ 11064 h 1089885"/>
              <a:gd name="connsiteX53" fmla="*/ 2257382 w 6378529"/>
              <a:gd name="connsiteY53" fmla="*/ 55765 h 1089885"/>
              <a:gd name="connsiteX54" fmla="*/ 2259769 w 6378529"/>
              <a:gd name="connsiteY54" fmla="*/ 34908 h 1089885"/>
              <a:gd name="connsiteX55" fmla="*/ 2630633 w 6378529"/>
              <a:gd name="connsiteY55" fmla="*/ 2367 h 1089885"/>
              <a:gd name="connsiteX56" fmla="*/ 2630426 w 6378529"/>
              <a:gd name="connsiteY56" fmla="*/ 0 h 1089885"/>
              <a:gd name="connsiteX57" fmla="*/ 2695705 w 6378529"/>
              <a:gd name="connsiteY57" fmla="*/ 0 h 1089885"/>
              <a:gd name="connsiteX58" fmla="*/ 2695597 w 6378529"/>
              <a:gd name="connsiteY58" fmla="*/ 1674 h 1089885"/>
              <a:gd name="connsiteX59" fmla="*/ 3075325 w 6378529"/>
              <a:gd name="connsiteY59" fmla="*/ 26196 h 1089885"/>
              <a:gd name="connsiteX60" fmla="*/ 3076132 w 6378529"/>
              <a:gd name="connsiteY60" fmla="*/ 37606 h 1089885"/>
              <a:gd name="connsiteX61" fmla="*/ 3468261 w 6378529"/>
              <a:gd name="connsiteY61" fmla="*/ 9882 h 1089885"/>
              <a:gd name="connsiteX62" fmla="*/ 3467562 w 6378529"/>
              <a:gd name="connsiteY62" fmla="*/ 0 h 1089885"/>
              <a:gd name="connsiteX63" fmla="*/ 3534441 w 6378529"/>
              <a:gd name="connsiteY63" fmla="*/ 0 h 1089885"/>
              <a:gd name="connsiteX64" fmla="*/ 3533706 w 6378529"/>
              <a:gd name="connsiteY64" fmla="*/ 11392 h 1089885"/>
              <a:gd name="connsiteX65" fmla="*/ 3925996 w 6378529"/>
              <a:gd name="connsiteY65" fmla="*/ 36727 h 1089885"/>
              <a:gd name="connsiteX66" fmla="*/ 3928368 w 6378529"/>
              <a:gd name="connsiteY66" fmla="*/ 0 h 1089885"/>
              <a:gd name="connsiteX67" fmla="*/ 3929363 w 6378529"/>
              <a:gd name="connsiteY67" fmla="*/ 0 h 1089885"/>
              <a:gd name="connsiteX68" fmla="*/ 3938559 w 6378529"/>
              <a:gd name="connsiteY68" fmla="*/ 45494 h 1089885"/>
              <a:gd name="connsiteX69" fmla="*/ 4163646 w 6378529"/>
              <a:gd name="connsiteY69" fmla="*/ 0 h 1089885"/>
              <a:gd name="connsiteX70" fmla="*/ 4418744 w 6378529"/>
              <a:gd name="connsiteY70" fmla="*/ 0 h 1089885"/>
              <a:gd name="connsiteX71" fmla="*/ 4428411 w 6378529"/>
              <a:gd name="connsiteY71" fmla="*/ 69466 h 1089885"/>
              <a:gd name="connsiteX72" fmla="*/ 4802276 w 6378529"/>
              <a:gd name="connsiteY72" fmla="*/ 17437 h 1089885"/>
              <a:gd name="connsiteX73" fmla="*/ 4802100 w 6378529"/>
              <a:gd name="connsiteY73" fmla="*/ 20159 h 1089885"/>
              <a:gd name="connsiteX74" fmla="*/ 5156005 w 6378529"/>
              <a:gd name="connsiteY74" fmla="*/ 43015 h 1089885"/>
              <a:gd name="connsiteX75" fmla="*/ 5156554 w 6378529"/>
              <a:gd name="connsiteY75" fmla="*/ 52296 h 1089885"/>
              <a:gd name="connsiteX76" fmla="*/ 5548976 w 6378529"/>
              <a:gd name="connsiteY76" fmla="*/ 29101 h 1089885"/>
              <a:gd name="connsiteX77" fmla="*/ 5548206 w 6378529"/>
              <a:gd name="connsiteY77" fmla="*/ 16067 h 1089885"/>
              <a:gd name="connsiteX78" fmla="*/ 5901458 w 6378529"/>
              <a:gd name="connsiteY78" fmla="*/ 262 h 1089885"/>
              <a:gd name="connsiteX79" fmla="*/ 5901446 w 6378529"/>
              <a:gd name="connsiteY79" fmla="*/ 0 h 1089885"/>
              <a:gd name="connsiteX80" fmla="*/ 5901640 w 6378529"/>
              <a:gd name="connsiteY80" fmla="*/ 0 h 1089885"/>
              <a:gd name="connsiteX81" fmla="*/ 5901457 w 6378529"/>
              <a:gd name="connsiteY81" fmla="*/ 2831 h 1089885"/>
              <a:gd name="connsiteX82" fmla="*/ 6293747 w 6378529"/>
              <a:gd name="connsiteY82" fmla="*/ 28166 h 1089885"/>
              <a:gd name="connsiteX83" fmla="*/ 6295566 w 6378529"/>
              <a:gd name="connsiteY83" fmla="*/ 0 h 1089885"/>
              <a:gd name="connsiteX84" fmla="*/ 6352246 w 6378529"/>
              <a:gd name="connsiteY84" fmla="*/ 0 h 1089885"/>
              <a:gd name="connsiteX85" fmla="*/ 6351084 w 6378529"/>
              <a:gd name="connsiteY85" fmla="*/ 20651 h 1089885"/>
              <a:gd name="connsiteX86" fmla="*/ 6378529 w 6378529"/>
              <a:gd name="connsiteY86" fmla="*/ 22195 h 1089885"/>
              <a:gd name="connsiteX87" fmla="*/ 6378529 w 6378529"/>
              <a:gd name="connsiteY87" fmla="*/ 25676 h 1089885"/>
              <a:gd name="connsiteX88" fmla="*/ 6342421 w 6378529"/>
              <a:gd name="connsiteY88" fmla="*/ 33285 h 1089885"/>
              <a:gd name="connsiteX89" fmla="*/ 6378529 w 6378529"/>
              <a:gd name="connsiteY89" fmla="*/ 204622 h 1089885"/>
              <a:gd name="connsiteX90" fmla="*/ 6378529 w 6378529"/>
              <a:gd name="connsiteY90" fmla="*/ 515049 h 1089885"/>
              <a:gd name="connsiteX91" fmla="*/ 6322502 w 6378529"/>
              <a:gd name="connsiteY91" fmla="*/ 523319 h 1089885"/>
              <a:gd name="connsiteX92" fmla="*/ 6377621 w 6378529"/>
              <a:gd name="connsiteY92" fmla="*/ 896741 h 1089885"/>
              <a:gd name="connsiteX93" fmla="*/ 6374898 w 6378529"/>
              <a:gd name="connsiteY93" fmla="*/ 896588 h 1089885"/>
              <a:gd name="connsiteX94" fmla="*/ 6364019 w 6378529"/>
              <a:gd name="connsiteY94" fmla="*/ 1089885 h 1089885"/>
              <a:gd name="connsiteX95" fmla="*/ 6229520 w 6378529"/>
              <a:gd name="connsiteY95" fmla="*/ 1089885 h 1089885"/>
              <a:gd name="connsiteX96" fmla="*/ 5888611 w 6378529"/>
              <a:gd name="connsiteY96" fmla="*/ 1066251 h 1089885"/>
              <a:gd name="connsiteX97" fmla="*/ 5886973 w 6378529"/>
              <a:gd name="connsiteY97" fmla="*/ 1089885 h 1089885"/>
              <a:gd name="connsiteX98" fmla="*/ 5739049 w 6378529"/>
              <a:gd name="connsiteY98" fmla="*/ 1089885 h 1089885"/>
              <a:gd name="connsiteX99" fmla="*/ 5734680 w 6378529"/>
              <a:gd name="connsiteY99" fmla="*/ 1054180 h 1089885"/>
              <a:gd name="connsiteX100" fmla="*/ 5442881 w 6378529"/>
              <a:gd name="connsiteY100" fmla="*/ 1089885 h 1089885"/>
              <a:gd name="connsiteX101" fmla="*/ 5193396 w 6378529"/>
              <a:gd name="connsiteY101" fmla="*/ 1089885 h 1089885"/>
              <a:gd name="connsiteX102" fmla="*/ 4930653 w 6378529"/>
              <a:gd name="connsiteY102" fmla="*/ 1071671 h 1089885"/>
              <a:gd name="connsiteX103" fmla="*/ 4929390 w 6378529"/>
              <a:gd name="connsiteY103" fmla="*/ 1089885 h 1089885"/>
              <a:gd name="connsiteX104" fmla="*/ 4923287 w 6378529"/>
              <a:gd name="connsiteY104" fmla="*/ 1089885 h 1089885"/>
              <a:gd name="connsiteX105" fmla="*/ 4919840 w 6378529"/>
              <a:gd name="connsiteY105" fmla="*/ 1065873 h 1089885"/>
              <a:gd name="connsiteX106" fmla="*/ 4752513 w 6378529"/>
              <a:gd name="connsiteY106" fmla="*/ 1089885 h 1089885"/>
              <a:gd name="connsiteX107" fmla="*/ 4436978 w 6378529"/>
              <a:gd name="connsiteY107" fmla="*/ 1089885 h 1089885"/>
              <a:gd name="connsiteX108" fmla="*/ 4091312 w 6378529"/>
              <a:gd name="connsiteY108" fmla="*/ 1048668 h 1089885"/>
              <a:gd name="connsiteX109" fmla="*/ 4088827 w 6378529"/>
              <a:gd name="connsiteY109" fmla="*/ 1069514 h 1089885"/>
              <a:gd name="connsiteX110" fmla="*/ 3843358 w 6378529"/>
              <a:gd name="connsiteY110" fmla="*/ 1089885 h 1089885"/>
              <a:gd name="connsiteX111" fmla="*/ 3496966 w 6378529"/>
              <a:gd name="connsiteY111" fmla="*/ 1089885 h 1089885"/>
              <a:gd name="connsiteX112" fmla="*/ 3273238 w 6378529"/>
              <a:gd name="connsiteY112" fmla="*/ 1074375 h 1089885"/>
              <a:gd name="connsiteX113" fmla="*/ 3272485 w 6378529"/>
              <a:gd name="connsiteY113" fmla="*/ 1062960 h 1089885"/>
              <a:gd name="connsiteX114" fmla="*/ 2880230 w 6378529"/>
              <a:gd name="connsiteY114" fmla="*/ 1088833 h 1089885"/>
              <a:gd name="connsiteX115" fmla="*/ 2880300 w 6378529"/>
              <a:gd name="connsiteY115" fmla="*/ 1089885 h 1089885"/>
              <a:gd name="connsiteX116" fmla="*/ 2814593 w 6378529"/>
              <a:gd name="connsiteY116" fmla="*/ 1089885 h 1089885"/>
              <a:gd name="connsiteX117" fmla="*/ 2814792 w 6378529"/>
              <a:gd name="connsiteY117" fmla="*/ 1087014 h 1089885"/>
              <a:gd name="connsiteX118" fmla="*/ 2422626 w 6378529"/>
              <a:gd name="connsiteY118" fmla="*/ 1059828 h 1089885"/>
              <a:gd name="connsiteX119" fmla="*/ 2420543 w 6378529"/>
              <a:gd name="connsiteY119" fmla="*/ 1089885 h 1089885"/>
              <a:gd name="connsiteX120" fmla="*/ 2417774 w 6378529"/>
              <a:gd name="connsiteY120" fmla="*/ 1089885 h 1089885"/>
              <a:gd name="connsiteX121" fmla="*/ 2410106 w 6378529"/>
              <a:gd name="connsiteY121" fmla="*/ 1051001 h 1089885"/>
              <a:gd name="connsiteX122" fmla="*/ 2212936 w 6378529"/>
              <a:gd name="connsiteY122" fmla="*/ 1089885 h 1089885"/>
              <a:gd name="connsiteX123" fmla="*/ 1929127 w 6378529"/>
              <a:gd name="connsiteY123" fmla="*/ 1089885 h 1089885"/>
              <a:gd name="connsiteX124" fmla="*/ 1920372 w 6378529"/>
              <a:gd name="connsiteY124" fmla="*/ 1024717 h 1089885"/>
              <a:gd name="connsiteX125" fmla="*/ 1546265 w 6378529"/>
              <a:gd name="connsiteY125" fmla="*/ 1074980 h 1089885"/>
              <a:gd name="connsiteX126" fmla="*/ 1546454 w 6378529"/>
              <a:gd name="connsiteY126" fmla="*/ 1072260 h 1089885"/>
              <a:gd name="connsiteX127" fmla="*/ 1192661 w 6378529"/>
              <a:gd name="connsiteY127" fmla="*/ 1047732 h 1089885"/>
              <a:gd name="connsiteX128" fmla="*/ 1192156 w 6378529"/>
              <a:gd name="connsiteY128" fmla="*/ 1038450 h 1089885"/>
              <a:gd name="connsiteX129" fmla="*/ 799628 w 6378529"/>
              <a:gd name="connsiteY129" fmla="*/ 1059791 h 1089885"/>
              <a:gd name="connsiteX130" fmla="*/ 800338 w 6378529"/>
              <a:gd name="connsiteY130" fmla="*/ 1072829 h 1089885"/>
              <a:gd name="connsiteX131" fmla="*/ 447014 w 6378529"/>
              <a:gd name="connsiteY131" fmla="*/ 1086967 h 1089885"/>
              <a:gd name="connsiteX132" fmla="*/ 447131 w 6378529"/>
              <a:gd name="connsiteY132" fmla="*/ 1089885 h 1089885"/>
              <a:gd name="connsiteX133" fmla="*/ 446646 w 6378529"/>
              <a:gd name="connsiteY133" fmla="*/ 1089885 h 1089885"/>
              <a:gd name="connsiteX134" fmla="*/ 447027 w 6378529"/>
              <a:gd name="connsiteY134" fmla="*/ 1084397 h 1089885"/>
              <a:gd name="connsiteX135" fmla="*/ 54861 w 6378529"/>
              <a:gd name="connsiteY135" fmla="*/ 1057209 h 1089885"/>
              <a:gd name="connsiteX136" fmla="*/ 52596 w 6378529"/>
              <a:gd name="connsiteY136" fmla="*/ 1089885 h 1089885"/>
              <a:gd name="connsiteX137" fmla="*/ 0 w 6378529"/>
              <a:gd name="connsiteY137" fmla="*/ 1089885 h 1089885"/>
              <a:gd name="connsiteX138" fmla="*/ 0 w 6378529"/>
              <a:gd name="connsiteY138" fmla="*/ 941924 h 1089885"/>
              <a:gd name="connsiteX139" fmla="*/ 6331 w 6378529"/>
              <a:gd name="connsiteY139" fmla="*/ 842206 h 1089885"/>
              <a:gd name="connsiteX140" fmla="*/ 17741 w 6378529"/>
              <a:gd name="connsiteY140" fmla="*/ 841386 h 1089885"/>
              <a:gd name="connsiteX141" fmla="*/ 0 w 6378529"/>
              <a:gd name="connsiteY141" fmla="*/ 594283 h 1089885"/>
              <a:gd name="connsiteX142" fmla="*/ 0 w 6378529"/>
              <a:gd name="connsiteY142" fmla="*/ 242526 h 108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378529" h="1089885">
                <a:moveTo>
                  <a:pt x="5290238" y="728416"/>
                </a:moveTo>
                <a:cubicBezTo>
                  <a:pt x="5270356" y="728416"/>
                  <a:pt x="5254238" y="744534"/>
                  <a:pt x="5254238" y="764416"/>
                </a:cubicBezTo>
                <a:cubicBezTo>
                  <a:pt x="5254238" y="784298"/>
                  <a:pt x="5270356" y="800416"/>
                  <a:pt x="5290238" y="800416"/>
                </a:cubicBezTo>
                <a:cubicBezTo>
                  <a:pt x="5310120" y="800416"/>
                  <a:pt x="5326238" y="784298"/>
                  <a:pt x="5326239" y="764416"/>
                </a:cubicBezTo>
                <a:cubicBezTo>
                  <a:pt x="5326238" y="744534"/>
                  <a:pt x="5310120" y="728416"/>
                  <a:pt x="5290238" y="728416"/>
                </a:cubicBezTo>
                <a:close/>
                <a:moveTo>
                  <a:pt x="3703115" y="728416"/>
                </a:moveTo>
                <a:cubicBezTo>
                  <a:pt x="3683233" y="728416"/>
                  <a:pt x="3667116" y="744534"/>
                  <a:pt x="3667115" y="764416"/>
                </a:cubicBezTo>
                <a:cubicBezTo>
                  <a:pt x="3667115" y="784298"/>
                  <a:pt x="3683233" y="800417"/>
                  <a:pt x="3703115" y="800416"/>
                </a:cubicBezTo>
                <a:cubicBezTo>
                  <a:pt x="3722997" y="800416"/>
                  <a:pt x="3739115" y="784298"/>
                  <a:pt x="3739116" y="764416"/>
                </a:cubicBezTo>
                <a:cubicBezTo>
                  <a:pt x="3739115" y="744534"/>
                  <a:pt x="3722997" y="728416"/>
                  <a:pt x="3703115" y="728416"/>
                </a:cubicBezTo>
                <a:close/>
                <a:moveTo>
                  <a:pt x="1559999" y="655776"/>
                </a:moveTo>
                <a:cubicBezTo>
                  <a:pt x="1540117" y="655776"/>
                  <a:pt x="1523998" y="671894"/>
                  <a:pt x="1523998" y="691776"/>
                </a:cubicBezTo>
                <a:cubicBezTo>
                  <a:pt x="1523998" y="711658"/>
                  <a:pt x="1540117" y="727776"/>
                  <a:pt x="1559999" y="727776"/>
                </a:cubicBezTo>
                <a:cubicBezTo>
                  <a:pt x="1579880" y="727776"/>
                  <a:pt x="1595998" y="711658"/>
                  <a:pt x="1595998" y="691776"/>
                </a:cubicBezTo>
                <a:cubicBezTo>
                  <a:pt x="1595999" y="671894"/>
                  <a:pt x="1579880" y="655776"/>
                  <a:pt x="1559999" y="655776"/>
                </a:cubicBezTo>
                <a:close/>
                <a:moveTo>
                  <a:pt x="410589" y="583137"/>
                </a:moveTo>
                <a:cubicBezTo>
                  <a:pt x="390707" y="583137"/>
                  <a:pt x="374590" y="599256"/>
                  <a:pt x="374589" y="619137"/>
                </a:cubicBezTo>
                <a:cubicBezTo>
                  <a:pt x="374589" y="639019"/>
                  <a:pt x="390707" y="655137"/>
                  <a:pt x="410589" y="655137"/>
                </a:cubicBezTo>
                <a:cubicBezTo>
                  <a:pt x="430471" y="655137"/>
                  <a:pt x="446589" y="639019"/>
                  <a:pt x="446589" y="619138"/>
                </a:cubicBezTo>
                <a:cubicBezTo>
                  <a:pt x="446589" y="599255"/>
                  <a:pt x="430471" y="583137"/>
                  <a:pt x="410589" y="583137"/>
                </a:cubicBezTo>
                <a:close/>
                <a:moveTo>
                  <a:pt x="2709408" y="437858"/>
                </a:moveTo>
                <a:cubicBezTo>
                  <a:pt x="2689526" y="437858"/>
                  <a:pt x="2673408" y="453976"/>
                  <a:pt x="2673408" y="473858"/>
                </a:cubicBezTo>
                <a:cubicBezTo>
                  <a:pt x="2673409" y="493740"/>
                  <a:pt x="2689526" y="509858"/>
                  <a:pt x="2709408" y="509858"/>
                </a:cubicBezTo>
                <a:cubicBezTo>
                  <a:pt x="2729291" y="509858"/>
                  <a:pt x="2745408" y="493740"/>
                  <a:pt x="2745408" y="473858"/>
                </a:cubicBezTo>
                <a:cubicBezTo>
                  <a:pt x="2745408" y="453976"/>
                  <a:pt x="2729290" y="437858"/>
                  <a:pt x="2709408" y="437858"/>
                </a:cubicBezTo>
                <a:close/>
                <a:moveTo>
                  <a:pt x="4254774" y="357084"/>
                </a:moveTo>
                <a:cubicBezTo>
                  <a:pt x="4234892" y="357084"/>
                  <a:pt x="4218774" y="373202"/>
                  <a:pt x="4218775" y="393084"/>
                </a:cubicBezTo>
                <a:cubicBezTo>
                  <a:pt x="4218774" y="412966"/>
                  <a:pt x="4234892" y="429085"/>
                  <a:pt x="4254774" y="429084"/>
                </a:cubicBezTo>
                <a:cubicBezTo>
                  <a:pt x="4274656" y="429084"/>
                  <a:pt x="4290775" y="412966"/>
                  <a:pt x="4290774" y="393084"/>
                </a:cubicBezTo>
                <a:cubicBezTo>
                  <a:pt x="4290774" y="373202"/>
                  <a:pt x="4274656" y="357084"/>
                  <a:pt x="4254774" y="357084"/>
                </a:cubicBezTo>
                <a:close/>
                <a:moveTo>
                  <a:pt x="1350627" y="211806"/>
                </a:moveTo>
                <a:cubicBezTo>
                  <a:pt x="1330745" y="211805"/>
                  <a:pt x="1314626" y="227923"/>
                  <a:pt x="1314626" y="247805"/>
                </a:cubicBezTo>
                <a:cubicBezTo>
                  <a:pt x="1314627" y="267687"/>
                  <a:pt x="1330745" y="283805"/>
                  <a:pt x="1350626" y="283805"/>
                </a:cubicBezTo>
                <a:cubicBezTo>
                  <a:pt x="1370509" y="283805"/>
                  <a:pt x="1386626" y="267687"/>
                  <a:pt x="1386626" y="247805"/>
                </a:cubicBezTo>
                <a:cubicBezTo>
                  <a:pt x="1386627" y="227923"/>
                  <a:pt x="1370509" y="211805"/>
                  <a:pt x="1350627" y="211806"/>
                </a:cubicBezTo>
                <a:close/>
                <a:moveTo>
                  <a:pt x="15398" y="0"/>
                </a:moveTo>
                <a:lnTo>
                  <a:pt x="69107" y="0"/>
                </a:lnTo>
                <a:lnTo>
                  <a:pt x="67729" y="21333"/>
                </a:lnTo>
                <a:lnTo>
                  <a:pt x="460019" y="46668"/>
                </a:lnTo>
                <a:lnTo>
                  <a:pt x="463033" y="0"/>
                </a:lnTo>
                <a:lnTo>
                  <a:pt x="606629" y="0"/>
                </a:lnTo>
                <a:lnTo>
                  <a:pt x="614005" y="58012"/>
                </a:lnTo>
                <a:lnTo>
                  <a:pt x="1003973" y="8425"/>
                </a:lnTo>
                <a:lnTo>
                  <a:pt x="1002901" y="0"/>
                </a:lnTo>
                <a:lnTo>
                  <a:pt x="1004619" y="0"/>
                </a:lnTo>
                <a:lnTo>
                  <a:pt x="1003974" y="9991"/>
                </a:lnTo>
                <a:lnTo>
                  <a:pt x="1417942" y="36726"/>
                </a:lnTo>
                <a:lnTo>
                  <a:pt x="1420314" y="0"/>
                </a:lnTo>
                <a:lnTo>
                  <a:pt x="1422481" y="0"/>
                </a:lnTo>
                <a:lnTo>
                  <a:pt x="1428781" y="42472"/>
                </a:lnTo>
                <a:lnTo>
                  <a:pt x="1715127" y="0"/>
                </a:lnTo>
                <a:lnTo>
                  <a:pt x="1868092" y="0"/>
                </a:lnTo>
                <a:lnTo>
                  <a:pt x="1866825" y="11064"/>
                </a:lnTo>
                <a:lnTo>
                  <a:pt x="2257382" y="55765"/>
                </a:lnTo>
                <a:lnTo>
                  <a:pt x="2259769" y="34908"/>
                </a:lnTo>
                <a:lnTo>
                  <a:pt x="2630633" y="2367"/>
                </a:lnTo>
                <a:lnTo>
                  <a:pt x="2630426" y="0"/>
                </a:lnTo>
                <a:lnTo>
                  <a:pt x="2695705" y="0"/>
                </a:lnTo>
                <a:lnTo>
                  <a:pt x="2695597" y="1674"/>
                </a:lnTo>
                <a:lnTo>
                  <a:pt x="3075325" y="26196"/>
                </a:lnTo>
                <a:lnTo>
                  <a:pt x="3076132" y="37606"/>
                </a:lnTo>
                <a:lnTo>
                  <a:pt x="3468261" y="9882"/>
                </a:lnTo>
                <a:lnTo>
                  <a:pt x="3467562" y="0"/>
                </a:lnTo>
                <a:lnTo>
                  <a:pt x="3534441" y="0"/>
                </a:lnTo>
                <a:lnTo>
                  <a:pt x="3533706" y="11392"/>
                </a:lnTo>
                <a:lnTo>
                  <a:pt x="3925996" y="36727"/>
                </a:lnTo>
                <a:lnTo>
                  <a:pt x="3928368" y="0"/>
                </a:lnTo>
                <a:lnTo>
                  <a:pt x="3929363" y="0"/>
                </a:lnTo>
                <a:lnTo>
                  <a:pt x="3938559" y="45494"/>
                </a:lnTo>
                <a:lnTo>
                  <a:pt x="4163646" y="0"/>
                </a:lnTo>
                <a:lnTo>
                  <a:pt x="4418744" y="0"/>
                </a:lnTo>
                <a:lnTo>
                  <a:pt x="4428411" y="69466"/>
                </a:lnTo>
                <a:lnTo>
                  <a:pt x="4802276" y="17437"/>
                </a:lnTo>
                <a:lnTo>
                  <a:pt x="4802100" y="20159"/>
                </a:lnTo>
                <a:lnTo>
                  <a:pt x="5156005" y="43015"/>
                </a:lnTo>
                <a:lnTo>
                  <a:pt x="5156554" y="52296"/>
                </a:lnTo>
                <a:lnTo>
                  <a:pt x="5548976" y="29101"/>
                </a:lnTo>
                <a:lnTo>
                  <a:pt x="5548206" y="16067"/>
                </a:lnTo>
                <a:lnTo>
                  <a:pt x="5901458" y="262"/>
                </a:lnTo>
                <a:lnTo>
                  <a:pt x="5901446" y="0"/>
                </a:lnTo>
                <a:lnTo>
                  <a:pt x="5901640" y="0"/>
                </a:lnTo>
                <a:lnTo>
                  <a:pt x="5901457" y="2831"/>
                </a:lnTo>
                <a:lnTo>
                  <a:pt x="6293747" y="28166"/>
                </a:lnTo>
                <a:lnTo>
                  <a:pt x="6295566" y="0"/>
                </a:lnTo>
                <a:lnTo>
                  <a:pt x="6352246" y="0"/>
                </a:lnTo>
                <a:lnTo>
                  <a:pt x="6351084" y="20651"/>
                </a:lnTo>
                <a:lnTo>
                  <a:pt x="6378529" y="22195"/>
                </a:lnTo>
                <a:lnTo>
                  <a:pt x="6378529" y="25676"/>
                </a:lnTo>
                <a:lnTo>
                  <a:pt x="6342421" y="33285"/>
                </a:lnTo>
                <a:lnTo>
                  <a:pt x="6378529" y="204622"/>
                </a:lnTo>
                <a:lnTo>
                  <a:pt x="6378529" y="515049"/>
                </a:lnTo>
                <a:lnTo>
                  <a:pt x="6322502" y="523319"/>
                </a:lnTo>
                <a:lnTo>
                  <a:pt x="6377621" y="896741"/>
                </a:lnTo>
                <a:lnTo>
                  <a:pt x="6374898" y="896588"/>
                </a:lnTo>
                <a:lnTo>
                  <a:pt x="6364019" y="1089885"/>
                </a:lnTo>
                <a:lnTo>
                  <a:pt x="6229520" y="1089885"/>
                </a:lnTo>
                <a:lnTo>
                  <a:pt x="5888611" y="1066251"/>
                </a:lnTo>
                <a:lnTo>
                  <a:pt x="5886973" y="1089885"/>
                </a:lnTo>
                <a:lnTo>
                  <a:pt x="5739049" y="1089885"/>
                </a:lnTo>
                <a:lnTo>
                  <a:pt x="5734680" y="1054180"/>
                </a:lnTo>
                <a:lnTo>
                  <a:pt x="5442881" y="1089885"/>
                </a:lnTo>
                <a:lnTo>
                  <a:pt x="5193396" y="1089885"/>
                </a:lnTo>
                <a:lnTo>
                  <a:pt x="4930653" y="1071671"/>
                </a:lnTo>
                <a:lnTo>
                  <a:pt x="4929390" y="1089885"/>
                </a:lnTo>
                <a:lnTo>
                  <a:pt x="4923287" y="1089885"/>
                </a:lnTo>
                <a:lnTo>
                  <a:pt x="4919840" y="1065873"/>
                </a:lnTo>
                <a:lnTo>
                  <a:pt x="4752513" y="1089885"/>
                </a:lnTo>
                <a:lnTo>
                  <a:pt x="4436978" y="1089885"/>
                </a:lnTo>
                <a:lnTo>
                  <a:pt x="4091312" y="1048668"/>
                </a:lnTo>
                <a:lnTo>
                  <a:pt x="4088827" y="1069514"/>
                </a:lnTo>
                <a:lnTo>
                  <a:pt x="3843358" y="1089885"/>
                </a:lnTo>
                <a:lnTo>
                  <a:pt x="3496966" y="1089885"/>
                </a:lnTo>
                <a:lnTo>
                  <a:pt x="3273238" y="1074375"/>
                </a:lnTo>
                <a:lnTo>
                  <a:pt x="3272485" y="1062960"/>
                </a:lnTo>
                <a:lnTo>
                  <a:pt x="2880230" y="1088833"/>
                </a:lnTo>
                <a:lnTo>
                  <a:pt x="2880300" y="1089885"/>
                </a:lnTo>
                <a:lnTo>
                  <a:pt x="2814593" y="1089885"/>
                </a:lnTo>
                <a:lnTo>
                  <a:pt x="2814792" y="1087014"/>
                </a:lnTo>
                <a:lnTo>
                  <a:pt x="2422626" y="1059828"/>
                </a:lnTo>
                <a:lnTo>
                  <a:pt x="2420543" y="1089885"/>
                </a:lnTo>
                <a:lnTo>
                  <a:pt x="2417774" y="1089885"/>
                </a:lnTo>
                <a:lnTo>
                  <a:pt x="2410106" y="1051001"/>
                </a:lnTo>
                <a:lnTo>
                  <a:pt x="2212936" y="1089885"/>
                </a:lnTo>
                <a:lnTo>
                  <a:pt x="1929127" y="1089885"/>
                </a:lnTo>
                <a:lnTo>
                  <a:pt x="1920372" y="1024717"/>
                </a:lnTo>
                <a:lnTo>
                  <a:pt x="1546265" y="1074980"/>
                </a:lnTo>
                <a:lnTo>
                  <a:pt x="1546454" y="1072260"/>
                </a:lnTo>
                <a:lnTo>
                  <a:pt x="1192661" y="1047732"/>
                </a:lnTo>
                <a:lnTo>
                  <a:pt x="1192156" y="1038450"/>
                </a:lnTo>
                <a:lnTo>
                  <a:pt x="799628" y="1059791"/>
                </a:lnTo>
                <a:lnTo>
                  <a:pt x="800338" y="1072829"/>
                </a:lnTo>
                <a:lnTo>
                  <a:pt x="447014" y="1086967"/>
                </a:lnTo>
                <a:lnTo>
                  <a:pt x="447131" y="1089885"/>
                </a:lnTo>
                <a:lnTo>
                  <a:pt x="446646" y="1089885"/>
                </a:lnTo>
                <a:lnTo>
                  <a:pt x="447027" y="1084397"/>
                </a:lnTo>
                <a:lnTo>
                  <a:pt x="54861" y="1057209"/>
                </a:lnTo>
                <a:lnTo>
                  <a:pt x="52596" y="1089885"/>
                </a:lnTo>
                <a:lnTo>
                  <a:pt x="0" y="1089885"/>
                </a:lnTo>
                <a:lnTo>
                  <a:pt x="0" y="941924"/>
                </a:lnTo>
                <a:lnTo>
                  <a:pt x="6331" y="842206"/>
                </a:lnTo>
                <a:lnTo>
                  <a:pt x="17741" y="841386"/>
                </a:lnTo>
                <a:lnTo>
                  <a:pt x="0" y="594283"/>
                </a:lnTo>
                <a:lnTo>
                  <a:pt x="0" y="24252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44" name="Figura a mano libera: forma 43">
            <a:extLst>
              <a:ext uri="{FF2B5EF4-FFF2-40B4-BE49-F238E27FC236}">
                <a16:creationId xmlns:a16="http://schemas.microsoft.com/office/drawing/2014/main" id="{7C88CB28-4D47-F46C-99B5-9CB7380F4B60}"/>
              </a:ext>
            </a:extLst>
          </p:cNvPr>
          <p:cNvSpPr/>
          <p:nvPr/>
        </p:nvSpPr>
        <p:spPr>
          <a:xfrm>
            <a:off x="6513322" y="3982339"/>
            <a:ext cx="2700761" cy="461473"/>
          </a:xfrm>
          <a:custGeom>
            <a:avLst/>
            <a:gdLst>
              <a:gd name="connsiteX0" fmla="*/ 5290238 w 6378529"/>
              <a:gd name="connsiteY0" fmla="*/ 728416 h 1089885"/>
              <a:gd name="connsiteX1" fmla="*/ 5254238 w 6378529"/>
              <a:gd name="connsiteY1" fmla="*/ 764416 h 1089885"/>
              <a:gd name="connsiteX2" fmla="*/ 5290238 w 6378529"/>
              <a:gd name="connsiteY2" fmla="*/ 800416 h 1089885"/>
              <a:gd name="connsiteX3" fmla="*/ 5326239 w 6378529"/>
              <a:gd name="connsiteY3" fmla="*/ 764416 h 1089885"/>
              <a:gd name="connsiteX4" fmla="*/ 5290238 w 6378529"/>
              <a:gd name="connsiteY4" fmla="*/ 728416 h 1089885"/>
              <a:gd name="connsiteX5" fmla="*/ 3703115 w 6378529"/>
              <a:gd name="connsiteY5" fmla="*/ 728416 h 1089885"/>
              <a:gd name="connsiteX6" fmla="*/ 3667115 w 6378529"/>
              <a:gd name="connsiteY6" fmla="*/ 764416 h 1089885"/>
              <a:gd name="connsiteX7" fmla="*/ 3703115 w 6378529"/>
              <a:gd name="connsiteY7" fmla="*/ 800416 h 1089885"/>
              <a:gd name="connsiteX8" fmla="*/ 3739116 w 6378529"/>
              <a:gd name="connsiteY8" fmla="*/ 764416 h 1089885"/>
              <a:gd name="connsiteX9" fmla="*/ 3703115 w 6378529"/>
              <a:gd name="connsiteY9" fmla="*/ 728416 h 1089885"/>
              <a:gd name="connsiteX10" fmla="*/ 1559999 w 6378529"/>
              <a:gd name="connsiteY10" fmla="*/ 655776 h 1089885"/>
              <a:gd name="connsiteX11" fmla="*/ 1523998 w 6378529"/>
              <a:gd name="connsiteY11" fmla="*/ 691776 h 1089885"/>
              <a:gd name="connsiteX12" fmla="*/ 1559999 w 6378529"/>
              <a:gd name="connsiteY12" fmla="*/ 727776 h 1089885"/>
              <a:gd name="connsiteX13" fmla="*/ 1595998 w 6378529"/>
              <a:gd name="connsiteY13" fmla="*/ 691776 h 1089885"/>
              <a:gd name="connsiteX14" fmla="*/ 1559999 w 6378529"/>
              <a:gd name="connsiteY14" fmla="*/ 655776 h 1089885"/>
              <a:gd name="connsiteX15" fmla="*/ 410589 w 6378529"/>
              <a:gd name="connsiteY15" fmla="*/ 583137 h 1089885"/>
              <a:gd name="connsiteX16" fmla="*/ 374589 w 6378529"/>
              <a:gd name="connsiteY16" fmla="*/ 619137 h 1089885"/>
              <a:gd name="connsiteX17" fmla="*/ 410589 w 6378529"/>
              <a:gd name="connsiteY17" fmla="*/ 655137 h 1089885"/>
              <a:gd name="connsiteX18" fmla="*/ 446589 w 6378529"/>
              <a:gd name="connsiteY18" fmla="*/ 619138 h 1089885"/>
              <a:gd name="connsiteX19" fmla="*/ 410589 w 6378529"/>
              <a:gd name="connsiteY19" fmla="*/ 583137 h 1089885"/>
              <a:gd name="connsiteX20" fmla="*/ 2709408 w 6378529"/>
              <a:gd name="connsiteY20" fmla="*/ 437858 h 1089885"/>
              <a:gd name="connsiteX21" fmla="*/ 2673408 w 6378529"/>
              <a:gd name="connsiteY21" fmla="*/ 473858 h 1089885"/>
              <a:gd name="connsiteX22" fmla="*/ 2709408 w 6378529"/>
              <a:gd name="connsiteY22" fmla="*/ 509858 h 1089885"/>
              <a:gd name="connsiteX23" fmla="*/ 2745408 w 6378529"/>
              <a:gd name="connsiteY23" fmla="*/ 473858 h 1089885"/>
              <a:gd name="connsiteX24" fmla="*/ 2709408 w 6378529"/>
              <a:gd name="connsiteY24" fmla="*/ 437858 h 1089885"/>
              <a:gd name="connsiteX25" fmla="*/ 4254774 w 6378529"/>
              <a:gd name="connsiteY25" fmla="*/ 357084 h 1089885"/>
              <a:gd name="connsiteX26" fmla="*/ 4218775 w 6378529"/>
              <a:gd name="connsiteY26" fmla="*/ 393084 h 1089885"/>
              <a:gd name="connsiteX27" fmla="*/ 4254774 w 6378529"/>
              <a:gd name="connsiteY27" fmla="*/ 429084 h 1089885"/>
              <a:gd name="connsiteX28" fmla="*/ 4290774 w 6378529"/>
              <a:gd name="connsiteY28" fmla="*/ 393084 h 1089885"/>
              <a:gd name="connsiteX29" fmla="*/ 4254774 w 6378529"/>
              <a:gd name="connsiteY29" fmla="*/ 357084 h 1089885"/>
              <a:gd name="connsiteX30" fmla="*/ 1350627 w 6378529"/>
              <a:gd name="connsiteY30" fmla="*/ 211806 h 1089885"/>
              <a:gd name="connsiteX31" fmla="*/ 1314626 w 6378529"/>
              <a:gd name="connsiteY31" fmla="*/ 247805 h 1089885"/>
              <a:gd name="connsiteX32" fmla="*/ 1350626 w 6378529"/>
              <a:gd name="connsiteY32" fmla="*/ 283805 h 1089885"/>
              <a:gd name="connsiteX33" fmla="*/ 1386626 w 6378529"/>
              <a:gd name="connsiteY33" fmla="*/ 247805 h 1089885"/>
              <a:gd name="connsiteX34" fmla="*/ 1350627 w 6378529"/>
              <a:gd name="connsiteY34" fmla="*/ 211806 h 1089885"/>
              <a:gd name="connsiteX35" fmla="*/ 15398 w 6378529"/>
              <a:gd name="connsiteY35" fmla="*/ 0 h 1089885"/>
              <a:gd name="connsiteX36" fmla="*/ 69107 w 6378529"/>
              <a:gd name="connsiteY36" fmla="*/ 0 h 1089885"/>
              <a:gd name="connsiteX37" fmla="*/ 67729 w 6378529"/>
              <a:gd name="connsiteY37" fmla="*/ 21333 h 1089885"/>
              <a:gd name="connsiteX38" fmla="*/ 460019 w 6378529"/>
              <a:gd name="connsiteY38" fmla="*/ 46668 h 1089885"/>
              <a:gd name="connsiteX39" fmla="*/ 463033 w 6378529"/>
              <a:gd name="connsiteY39" fmla="*/ 0 h 1089885"/>
              <a:gd name="connsiteX40" fmla="*/ 606629 w 6378529"/>
              <a:gd name="connsiteY40" fmla="*/ 0 h 1089885"/>
              <a:gd name="connsiteX41" fmla="*/ 614005 w 6378529"/>
              <a:gd name="connsiteY41" fmla="*/ 58012 h 1089885"/>
              <a:gd name="connsiteX42" fmla="*/ 1003973 w 6378529"/>
              <a:gd name="connsiteY42" fmla="*/ 8425 h 1089885"/>
              <a:gd name="connsiteX43" fmla="*/ 1002901 w 6378529"/>
              <a:gd name="connsiteY43" fmla="*/ 0 h 1089885"/>
              <a:gd name="connsiteX44" fmla="*/ 1004619 w 6378529"/>
              <a:gd name="connsiteY44" fmla="*/ 0 h 1089885"/>
              <a:gd name="connsiteX45" fmla="*/ 1003974 w 6378529"/>
              <a:gd name="connsiteY45" fmla="*/ 9991 h 1089885"/>
              <a:gd name="connsiteX46" fmla="*/ 1417942 w 6378529"/>
              <a:gd name="connsiteY46" fmla="*/ 36726 h 1089885"/>
              <a:gd name="connsiteX47" fmla="*/ 1420314 w 6378529"/>
              <a:gd name="connsiteY47" fmla="*/ 0 h 1089885"/>
              <a:gd name="connsiteX48" fmla="*/ 1422481 w 6378529"/>
              <a:gd name="connsiteY48" fmla="*/ 0 h 1089885"/>
              <a:gd name="connsiteX49" fmla="*/ 1428781 w 6378529"/>
              <a:gd name="connsiteY49" fmla="*/ 42472 h 1089885"/>
              <a:gd name="connsiteX50" fmla="*/ 1715127 w 6378529"/>
              <a:gd name="connsiteY50" fmla="*/ 0 h 1089885"/>
              <a:gd name="connsiteX51" fmla="*/ 1868092 w 6378529"/>
              <a:gd name="connsiteY51" fmla="*/ 0 h 1089885"/>
              <a:gd name="connsiteX52" fmla="*/ 1866825 w 6378529"/>
              <a:gd name="connsiteY52" fmla="*/ 11064 h 1089885"/>
              <a:gd name="connsiteX53" fmla="*/ 2257382 w 6378529"/>
              <a:gd name="connsiteY53" fmla="*/ 55765 h 1089885"/>
              <a:gd name="connsiteX54" fmla="*/ 2259769 w 6378529"/>
              <a:gd name="connsiteY54" fmla="*/ 34908 h 1089885"/>
              <a:gd name="connsiteX55" fmla="*/ 2630633 w 6378529"/>
              <a:gd name="connsiteY55" fmla="*/ 2367 h 1089885"/>
              <a:gd name="connsiteX56" fmla="*/ 2630426 w 6378529"/>
              <a:gd name="connsiteY56" fmla="*/ 0 h 1089885"/>
              <a:gd name="connsiteX57" fmla="*/ 2695705 w 6378529"/>
              <a:gd name="connsiteY57" fmla="*/ 0 h 1089885"/>
              <a:gd name="connsiteX58" fmla="*/ 2695597 w 6378529"/>
              <a:gd name="connsiteY58" fmla="*/ 1674 h 1089885"/>
              <a:gd name="connsiteX59" fmla="*/ 3075325 w 6378529"/>
              <a:gd name="connsiteY59" fmla="*/ 26196 h 1089885"/>
              <a:gd name="connsiteX60" fmla="*/ 3076132 w 6378529"/>
              <a:gd name="connsiteY60" fmla="*/ 37606 h 1089885"/>
              <a:gd name="connsiteX61" fmla="*/ 3468261 w 6378529"/>
              <a:gd name="connsiteY61" fmla="*/ 9882 h 1089885"/>
              <a:gd name="connsiteX62" fmla="*/ 3467562 w 6378529"/>
              <a:gd name="connsiteY62" fmla="*/ 0 h 1089885"/>
              <a:gd name="connsiteX63" fmla="*/ 3534441 w 6378529"/>
              <a:gd name="connsiteY63" fmla="*/ 0 h 1089885"/>
              <a:gd name="connsiteX64" fmla="*/ 3533706 w 6378529"/>
              <a:gd name="connsiteY64" fmla="*/ 11392 h 1089885"/>
              <a:gd name="connsiteX65" fmla="*/ 3925996 w 6378529"/>
              <a:gd name="connsiteY65" fmla="*/ 36727 h 1089885"/>
              <a:gd name="connsiteX66" fmla="*/ 3928368 w 6378529"/>
              <a:gd name="connsiteY66" fmla="*/ 0 h 1089885"/>
              <a:gd name="connsiteX67" fmla="*/ 3929363 w 6378529"/>
              <a:gd name="connsiteY67" fmla="*/ 0 h 1089885"/>
              <a:gd name="connsiteX68" fmla="*/ 3938559 w 6378529"/>
              <a:gd name="connsiteY68" fmla="*/ 45494 h 1089885"/>
              <a:gd name="connsiteX69" fmla="*/ 4163646 w 6378529"/>
              <a:gd name="connsiteY69" fmla="*/ 0 h 1089885"/>
              <a:gd name="connsiteX70" fmla="*/ 4418744 w 6378529"/>
              <a:gd name="connsiteY70" fmla="*/ 0 h 1089885"/>
              <a:gd name="connsiteX71" fmla="*/ 4428411 w 6378529"/>
              <a:gd name="connsiteY71" fmla="*/ 69466 h 1089885"/>
              <a:gd name="connsiteX72" fmla="*/ 4802276 w 6378529"/>
              <a:gd name="connsiteY72" fmla="*/ 17437 h 1089885"/>
              <a:gd name="connsiteX73" fmla="*/ 4802100 w 6378529"/>
              <a:gd name="connsiteY73" fmla="*/ 20159 h 1089885"/>
              <a:gd name="connsiteX74" fmla="*/ 5156005 w 6378529"/>
              <a:gd name="connsiteY74" fmla="*/ 43015 h 1089885"/>
              <a:gd name="connsiteX75" fmla="*/ 5156554 w 6378529"/>
              <a:gd name="connsiteY75" fmla="*/ 52296 h 1089885"/>
              <a:gd name="connsiteX76" fmla="*/ 5548976 w 6378529"/>
              <a:gd name="connsiteY76" fmla="*/ 29101 h 1089885"/>
              <a:gd name="connsiteX77" fmla="*/ 5548206 w 6378529"/>
              <a:gd name="connsiteY77" fmla="*/ 16067 h 1089885"/>
              <a:gd name="connsiteX78" fmla="*/ 5901458 w 6378529"/>
              <a:gd name="connsiteY78" fmla="*/ 262 h 1089885"/>
              <a:gd name="connsiteX79" fmla="*/ 5901446 w 6378529"/>
              <a:gd name="connsiteY79" fmla="*/ 0 h 1089885"/>
              <a:gd name="connsiteX80" fmla="*/ 5901640 w 6378529"/>
              <a:gd name="connsiteY80" fmla="*/ 0 h 1089885"/>
              <a:gd name="connsiteX81" fmla="*/ 5901457 w 6378529"/>
              <a:gd name="connsiteY81" fmla="*/ 2831 h 1089885"/>
              <a:gd name="connsiteX82" fmla="*/ 6293747 w 6378529"/>
              <a:gd name="connsiteY82" fmla="*/ 28166 h 1089885"/>
              <a:gd name="connsiteX83" fmla="*/ 6295566 w 6378529"/>
              <a:gd name="connsiteY83" fmla="*/ 0 h 1089885"/>
              <a:gd name="connsiteX84" fmla="*/ 6352246 w 6378529"/>
              <a:gd name="connsiteY84" fmla="*/ 0 h 1089885"/>
              <a:gd name="connsiteX85" fmla="*/ 6351084 w 6378529"/>
              <a:gd name="connsiteY85" fmla="*/ 20651 h 1089885"/>
              <a:gd name="connsiteX86" fmla="*/ 6378529 w 6378529"/>
              <a:gd name="connsiteY86" fmla="*/ 22195 h 1089885"/>
              <a:gd name="connsiteX87" fmla="*/ 6378529 w 6378529"/>
              <a:gd name="connsiteY87" fmla="*/ 25676 h 1089885"/>
              <a:gd name="connsiteX88" fmla="*/ 6342421 w 6378529"/>
              <a:gd name="connsiteY88" fmla="*/ 33285 h 1089885"/>
              <a:gd name="connsiteX89" fmla="*/ 6378529 w 6378529"/>
              <a:gd name="connsiteY89" fmla="*/ 204622 h 1089885"/>
              <a:gd name="connsiteX90" fmla="*/ 6378529 w 6378529"/>
              <a:gd name="connsiteY90" fmla="*/ 515049 h 1089885"/>
              <a:gd name="connsiteX91" fmla="*/ 6322502 w 6378529"/>
              <a:gd name="connsiteY91" fmla="*/ 523319 h 1089885"/>
              <a:gd name="connsiteX92" fmla="*/ 6377621 w 6378529"/>
              <a:gd name="connsiteY92" fmla="*/ 896741 h 1089885"/>
              <a:gd name="connsiteX93" fmla="*/ 6374898 w 6378529"/>
              <a:gd name="connsiteY93" fmla="*/ 896588 h 1089885"/>
              <a:gd name="connsiteX94" fmla="*/ 6364019 w 6378529"/>
              <a:gd name="connsiteY94" fmla="*/ 1089885 h 1089885"/>
              <a:gd name="connsiteX95" fmla="*/ 6229520 w 6378529"/>
              <a:gd name="connsiteY95" fmla="*/ 1089885 h 1089885"/>
              <a:gd name="connsiteX96" fmla="*/ 5888611 w 6378529"/>
              <a:gd name="connsiteY96" fmla="*/ 1066251 h 1089885"/>
              <a:gd name="connsiteX97" fmla="*/ 5886973 w 6378529"/>
              <a:gd name="connsiteY97" fmla="*/ 1089885 h 1089885"/>
              <a:gd name="connsiteX98" fmla="*/ 5739049 w 6378529"/>
              <a:gd name="connsiteY98" fmla="*/ 1089885 h 1089885"/>
              <a:gd name="connsiteX99" fmla="*/ 5734680 w 6378529"/>
              <a:gd name="connsiteY99" fmla="*/ 1054180 h 1089885"/>
              <a:gd name="connsiteX100" fmla="*/ 5442881 w 6378529"/>
              <a:gd name="connsiteY100" fmla="*/ 1089885 h 1089885"/>
              <a:gd name="connsiteX101" fmla="*/ 5193396 w 6378529"/>
              <a:gd name="connsiteY101" fmla="*/ 1089885 h 1089885"/>
              <a:gd name="connsiteX102" fmla="*/ 4930653 w 6378529"/>
              <a:gd name="connsiteY102" fmla="*/ 1071671 h 1089885"/>
              <a:gd name="connsiteX103" fmla="*/ 4929390 w 6378529"/>
              <a:gd name="connsiteY103" fmla="*/ 1089885 h 1089885"/>
              <a:gd name="connsiteX104" fmla="*/ 4923287 w 6378529"/>
              <a:gd name="connsiteY104" fmla="*/ 1089885 h 1089885"/>
              <a:gd name="connsiteX105" fmla="*/ 4919840 w 6378529"/>
              <a:gd name="connsiteY105" fmla="*/ 1065873 h 1089885"/>
              <a:gd name="connsiteX106" fmla="*/ 4752513 w 6378529"/>
              <a:gd name="connsiteY106" fmla="*/ 1089885 h 1089885"/>
              <a:gd name="connsiteX107" fmla="*/ 4436978 w 6378529"/>
              <a:gd name="connsiteY107" fmla="*/ 1089885 h 1089885"/>
              <a:gd name="connsiteX108" fmla="*/ 4091312 w 6378529"/>
              <a:gd name="connsiteY108" fmla="*/ 1048668 h 1089885"/>
              <a:gd name="connsiteX109" fmla="*/ 4088827 w 6378529"/>
              <a:gd name="connsiteY109" fmla="*/ 1069514 h 1089885"/>
              <a:gd name="connsiteX110" fmla="*/ 3843358 w 6378529"/>
              <a:gd name="connsiteY110" fmla="*/ 1089885 h 1089885"/>
              <a:gd name="connsiteX111" fmla="*/ 3496966 w 6378529"/>
              <a:gd name="connsiteY111" fmla="*/ 1089885 h 1089885"/>
              <a:gd name="connsiteX112" fmla="*/ 3273238 w 6378529"/>
              <a:gd name="connsiteY112" fmla="*/ 1074375 h 1089885"/>
              <a:gd name="connsiteX113" fmla="*/ 3272485 w 6378529"/>
              <a:gd name="connsiteY113" fmla="*/ 1062960 h 1089885"/>
              <a:gd name="connsiteX114" fmla="*/ 2880230 w 6378529"/>
              <a:gd name="connsiteY114" fmla="*/ 1088833 h 1089885"/>
              <a:gd name="connsiteX115" fmla="*/ 2880300 w 6378529"/>
              <a:gd name="connsiteY115" fmla="*/ 1089885 h 1089885"/>
              <a:gd name="connsiteX116" fmla="*/ 2814593 w 6378529"/>
              <a:gd name="connsiteY116" fmla="*/ 1089885 h 1089885"/>
              <a:gd name="connsiteX117" fmla="*/ 2814792 w 6378529"/>
              <a:gd name="connsiteY117" fmla="*/ 1087014 h 1089885"/>
              <a:gd name="connsiteX118" fmla="*/ 2422626 w 6378529"/>
              <a:gd name="connsiteY118" fmla="*/ 1059828 h 1089885"/>
              <a:gd name="connsiteX119" fmla="*/ 2420543 w 6378529"/>
              <a:gd name="connsiteY119" fmla="*/ 1089885 h 1089885"/>
              <a:gd name="connsiteX120" fmla="*/ 2417774 w 6378529"/>
              <a:gd name="connsiteY120" fmla="*/ 1089885 h 1089885"/>
              <a:gd name="connsiteX121" fmla="*/ 2410106 w 6378529"/>
              <a:gd name="connsiteY121" fmla="*/ 1051001 h 1089885"/>
              <a:gd name="connsiteX122" fmla="*/ 2212936 w 6378529"/>
              <a:gd name="connsiteY122" fmla="*/ 1089885 h 1089885"/>
              <a:gd name="connsiteX123" fmla="*/ 1929127 w 6378529"/>
              <a:gd name="connsiteY123" fmla="*/ 1089885 h 1089885"/>
              <a:gd name="connsiteX124" fmla="*/ 1920372 w 6378529"/>
              <a:gd name="connsiteY124" fmla="*/ 1024717 h 1089885"/>
              <a:gd name="connsiteX125" fmla="*/ 1546265 w 6378529"/>
              <a:gd name="connsiteY125" fmla="*/ 1074980 h 1089885"/>
              <a:gd name="connsiteX126" fmla="*/ 1546454 w 6378529"/>
              <a:gd name="connsiteY126" fmla="*/ 1072260 h 1089885"/>
              <a:gd name="connsiteX127" fmla="*/ 1192661 w 6378529"/>
              <a:gd name="connsiteY127" fmla="*/ 1047732 h 1089885"/>
              <a:gd name="connsiteX128" fmla="*/ 1192156 w 6378529"/>
              <a:gd name="connsiteY128" fmla="*/ 1038450 h 1089885"/>
              <a:gd name="connsiteX129" fmla="*/ 799628 w 6378529"/>
              <a:gd name="connsiteY129" fmla="*/ 1059791 h 1089885"/>
              <a:gd name="connsiteX130" fmla="*/ 800338 w 6378529"/>
              <a:gd name="connsiteY130" fmla="*/ 1072829 h 1089885"/>
              <a:gd name="connsiteX131" fmla="*/ 447014 w 6378529"/>
              <a:gd name="connsiteY131" fmla="*/ 1086967 h 1089885"/>
              <a:gd name="connsiteX132" fmla="*/ 447131 w 6378529"/>
              <a:gd name="connsiteY132" fmla="*/ 1089885 h 1089885"/>
              <a:gd name="connsiteX133" fmla="*/ 446646 w 6378529"/>
              <a:gd name="connsiteY133" fmla="*/ 1089885 h 1089885"/>
              <a:gd name="connsiteX134" fmla="*/ 447027 w 6378529"/>
              <a:gd name="connsiteY134" fmla="*/ 1084397 h 1089885"/>
              <a:gd name="connsiteX135" fmla="*/ 54861 w 6378529"/>
              <a:gd name="connsiteY135" fmla="*/ 1057209 h 1089885"/>
              <a:gd name="connsiteX136" fmla="*/ 52596 w 6378529"/>
              <a:gd name="connsiteY136" fmla="*/ 1089885 h 1089885"/>
              <a:gd name="connsiteX137" fmla="*/ 0 w 6378529"/>
              <a:gd name="connsiteY137" fmla="*/ 1089885 h 1089885"/>
              <a:gd name="connsiteX138" fmla="*/ 0 w 6378529"/>
              <a:gd name="connsiteY138" fmla="*/ 941924 h 1089885"/>
              <a:gd name="connsiteX139" fmla="*/ 6331 w 6378529"/>
              <a:gd name="connsiteY139" fmla="*/ 842206 h 1089885"/>
              <a:gd name="connsiteX140" fmla="*/ 17741 w 6378529"/>
              <a:gd name="connsiteY140" fmla="*/ 841386 h 1089885"/>
              <a:gd name="connsiteX141" fmla="*/ 0 w 6378529"/>
              <a:gd name="connsiteY141" fmla="*/ 594283 h 1089885"/>
              <a:gd name="connsiteX142" fmla="*/ 0 w 6378529"/>
              <a:gd name="connsiteY142" fmla="*/ 242526 h 108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378529" h="1089885">
                <a:moveTo>
                  <a:pt x="5290238" y="728416"/>
                </a:moveTo>
                <a:cubicBezTo>
                  <a:pt x="5270356" y="728416"/>
                  <a:pt x="5254238" y="744534"/>
                  <a:pt x="5254238" y="764416"/>
                </a:cubicBezTo>
                <a:cubicBezTo>
                  <a:pt x="5254238" y="784298"/>
                  <a:pt x="5270356" y="800416"/>
                  <a:pt x="5290238" y="800416"/>
                </a:cubicBezTo>
                <a:cubicBezTo>
                  <a:pt x="5310120" y="800416"/>
                  <a:pt x="5326238" y="784298"/>
                  <a:pt x="5326239" y="764416"/>
                </a:cubicBezTo>
                <a:cubicBezTo>
                  <a:pt x="5326238" y="744534"/>
                  <a:pt x="5310120" y="728416"/>
                  <a:pt x="5290238" y="728416"/>
                </a:cubicBezTo>
                <a:close/>
                <a:moveTo>
                  <a:pt x="3703115" y="728416"/>
                </a:moveTo>
                <a:cubicBezTo>
                  <a:pt x="3683233" y="728416"/>
                  <a:pt x="3667116" y="744534"/>
                  <a:pt x="3667115" y="764416"/>
                </a:cubicBezTo>
                <a:cubicBezTo>
                  <a:pt x="3667115" y="784298"/>
                  <a:pt x="3683233" y="800417"/>
                  <a:pt x="3703115" y="800416"/>
                </a:cubicBezTo>
                <a:cubicBezTo>
                  <a:pt x="3722997" y="800416"/>
                  <a:pt x="3739115" y="784298"/>
                  <a:pt x="3739116" y="764416"/>
                </a:cubicBezTo>
                <a:cubicBezTo>
                  <a:pt x="3739115" y="744534"/>
                  <a:pt x="3722997" y="728416"/>
                  <a:pt x="3703115" y="728416"/>
                </a:cubicBezTo>
                <a:close/>
                <a:moveTo>
                  <a:pt x="1559999" y="655776"/>
                </a:moveTo>
                <a:cubicBezTo>
                  <a:pt x="1540117" y="655776"/>
                  <a:pt x="1523998" y="671894"/>
                  <a:pt x="1523998" y="691776"/>
                </a:cubicBezTo>
                <a:cubicBezTo>
                  <a:pt x="1523998" y="711658"/>
                  <a:pt x="1540117" y="727776"/>
                  <a:pt x="1559999" y="727776"/>
                </a:cubicBezTo>
                <a:cubicBezTo>
                  <a:pt x="1579880" y="727776"/>
                  <a:pt x="1595998" y="711658"/>
                  <a:pt x="1595998" y="691776"/>
                </a:cubicBezTo>
                <a:cubicBezTo>
                  <a:pt x="1595999" y="671894"/>
                  <a:pt x="1579880" y="655776"/>
                  <a:pt x="1559999" y="655776"/>
                </a:cubicBezTo>
                <a:close/>
                <a:moveTo>
                  <a:pt x="410589" y="583137"/>
                </a:moveTo>
                <a:cubicBezTo>
                  <a:pt x="390707" y="583137"/>
                  <a:pt x="374590" y="599256"/>
                  <a:pt x="374589" y="619137"/>
                </a:cubicBezTo>
                <a:cubicBezTo>
                  <a:pt x="374589" y="639019"/>
                  <a:pt x="390707" y="655137"/>
                  <a:pt x="410589" y="655137"/>
                </a:cubicBezTo>
                <a:cubicBezTo>
                  <a:pt x="430471" y="655137"/>
                  <a:pt x="446589" y="639019"/>
                  <a:pt x="446589" y="619138"/>
                </a:cubicBezTo>
                <a:cubicBezTo>
                  <a:pt x="446589" y="599255"/>
                  <a:pt x="430471" y="583137"/>
                  <a:pt x="410589" y="583137"/>
                </a:cubicBezTo>
                <a:close/>
                <a:moveTo>
                  <a:pt x="2709408" y="437858"/>
                </a:moveTo>
                <a:cubicBezTo>
                  <a:pt x="2689526" y="437858"/>
                  <a:pt x="2673408" y="453976"/>
                  <a:pt x="2673408" y="473858"/>
                </a:cubicBezTo>
                <a:cubicBezTo>
                  <a:pt x="2673409" y="493740"/>
                  <a:pt x="2689526" y="509858"/>
                  <a:pt x="2709408" y="509858"/>
                </a:cubicBezTo>
                <a:cubicBezTo>
                  <a:pt x="2729291" y="509858"/>
                  <a:pt x="2745408" y="493740"/>
                  <a:pt x="2745408" y="473858"/>
                </a:cubicBezTo>
                <a:cubicBezTo>
                  <a:pt x="2745408" y="453976"/>
                  <a:pt x="2729290" y="437858"/>
                  <a:pt x="2709408" y="437858"/>
                </a:cubicBezTo>
                <a:close/>
                <a:moveTo>
                  <a:pt x="4254774" y="357084"/>
                </a:moveTo>
                <a:cubicBezTo>
                  <a:pt x="4234892" y="357084"/>
                  <a:pt x="4218774" y="373202"/>
                  <a:pt x="4218775" y="393084"/>
                </a:cubicBezTo>
                <a:cubicBezTo>
                  <a:pt x="4218774" y="412966"/>
                  <a:pt x="4234892" y="429085"/>
                  <a:pt x="4254774" y="429084"/>
                </a:cubicBezTo>
                <a:cubicBezTo>
                  <a:pt x="4274656" y="429084"/>
                  <a:pt x="4290775" y="412966"/>
                  <a:pt x="4290774" y="393084"/>
                </a:cubicBezTo>
                <a:cubicBezTo>
                  <a:pt x="4290774" y="373202"/>
                  <a:pt x="4274656" y="357084"/>
                  <a:pt x="4254774" y="357084"/>
                </a:cubicBezTo>
                <a:close/>
                <a:moveTo>
                  <a:pt x="1350627" y="211806"/>
                </a:moveTo>
                <a:cubicBezTo>
                  <a:pt x="1330745" y="211805"/>
                  <a:pt x="1314626" y="227923"/>
                  <a:pt x="1314626" y="247805"/>
                </a:cubicBezTo>
                <a:cubicBezTo>
                  <a:pt x="1314627" y="267687"/>
                  <a:pt x="1330745" y="283805"/>
                  <a:pt x="1350626" y="283805"/>
                </a:cubicBezTo>
                <a:cubicBezTo>
                  <a:pt x="1370509" y="283805"/>
                  <a:pt x="1386626" y="267687"/>
                  <a:pt x="1386626" y="247805"/>
                </a:cubicBezTo>
                <a:cubicBezTo>
                  <a:pt x="1386627" y="227923"/>
                  <a:pt x="1370509" y="211805"/>
                  <a:pt x="1350627" y="211806"/>
                </a:cubicBezTo>
                <a:close/>
                <a:moveTo>
                  <a:pt x="15398" y="0"/>
                </a:moveTo>
                <a:lnTo>
                  <a:pt x="69107" y="0"/>
                </a:lnTo>
                <a:lnTo>
                  <a:pt x="67729" y="21333"/>
                </a:lnTo>
                <a:lnTo>
                  <a:pt x="460019" y="46668"/>
                </a:lnTo>
                <a:lnTo>
                  <a:pt x="463033" y="0"/>
                </a:lnTo>
                <a:lnTo>
                  <a:pt x="606629" y="0"/>
                </a:lnTo>
                <a:lnTo>
                  <a:pt x="614005" y="58012"/>
                </a:lnTo>
                <a:lnTo>
                  <a:pt x="1003973" y="8425"/>
                </a:lnTo>
                <a:lnTo>
                  <a:pt x="1002901" y="0"/>
                </a:lnTo>
                <a:lnTo>
                  <a:pt x="1004619" y="0"/>
                </a:lnTo>
                <a:lnTo>
                  <a:pt x="1003974" y="9991"/>
                </a:lnTo>
                <a:lnTo>
                  <a:pt x="1417942" y="36726"/>
                </a:lnTo>
                <a:lnTo>
                  <a:pt x="1420314" y="0"/>
                </a:lnTo>
                <a:lnTo>
                  <a:pt x="1422481" y="0"/>
                </a:lnTo>
                <a:lnTo>
                  <a:pt x="1428781" y="42472"/>
                </a:lnTo>
                <a:lnTo>
                  <a:pt x="1715127" y="0"/>
                </a:lnTo>
                <a:lnTo>
                  <a:pt x="1868092" y="0"/>
                </a:lnTo>
                <a:lnTo>
                  <a:pt x="1866825" y="11064"/>
                </a:lnTo>
                <a:lnTo>
                  <a:pt x="2257382" y="55765"/>
                </a:lnTo>
                <a:lnTo>
                  <a:pt x="2259769" y="34908"/>
                </a:lnTo>
                <a:lnTo>
                  <a:pt x="2630633" y="2367"/>
                </a:lnTo>
                <a:lnTo>
                  <a:pt x="2630426" y="0"/>
                </a:lnTo>
                <a:lnTo>
                  <a:pt x="2695705" y="0"/>
                </a:lnTo>
                <a:lnTo>
                  <a:pt x="2695597" y="1674"/>
                </a:lnTo>
                <a:lnTo>
                  <a:pt x="3075325" y="26196"/>
                </a:lnTo>
                <a:lnTo>
                  <a:pt x="3076132" y="37606"/>
                </a:lnTo>
                <a:lnTo>
                  <a:pt x="3468261" y="9882"/>
                </a:lnTo>
                <a:lnTo>
                  <a:pt x="3467562" y="0"/>
                </a:lnTo>
                <a:lnTo>
                  <a:pt x="3534441" y="0"/>
                </a:lnTo>
                <a:lnTo>
                  <a:pt x="3533706" y="11392"/>
                </a:lnTo>
                <a:lnTo>
                  <a:pt x="3925996" y="36727"/>
                </a:lnTo>
                <a:lnTo>
                  <a:pt x="3928368" y="0"/>
                </a:lnTo>
                <a:lnTo>
                  <a:pt x="3929363" y="0"/>
                </a:lnTo>
                <a:lnTo>
                  <a:pt x="3938559" y="45494"/>
                </a:lnTo>
                <a:lnTo>
                  <a:pt x="4163646" y="0"/>
                </a:lnTo>
                <a:lnTo>
                  <a:pt x="4418744" y="0"/>
                </a:lnTo>
                <a:lnTo>
                  <a:pt x="4428411" y="69466"/>
                </a:lnTo>
                <a:lnTo>
                  <a:pt x="4802276" y="17437"/>
                </a:lnTo>
                <a:lnTo>
                  <a:pt x="4802100" y="20159"/>
                </a:lnTo>
                <a:lnTo>
                  <a:pt x="5156005" y="43015"/>
                </a:lnTo>
                <a:lnTo>
                  <a:pt x="5156554" y="52296"/>
                </a:lnTo>
                <a:lnTo>
                  <a:pt x="5548976" y="29101"/>
                </a:lnTo>
                <a:lnTo>
                  <a:pt x="5548206" y="16067"/>
                </a:lnTo>
                <a:lnTo>
                  <a:pt x="5901458" y="262"/>
                </a:lnTo>
                <a:lnTo>
                  <a:pt x="5901446" y="0"/>
                </a:lnTo>
                <a:lnTo>
                  <a:pt x="5901640" y="0"/>
                </a:lnTo>
                <a:lnTo>
                  <a:pt x="5901457" y="2831"/>
                </a:lnTo>
                <a:lnTo>
                  <a:pt x="6293747" y="28166"/>
                </a:lnTo>
                <a:lnTo>
                  <a:pt x="6295566" y="0"/>
                </a:lnTo>
                <a:lnTo>
                  <a:pt x="6352246" y="0"/>
                </a:lnTo>
                <a:lnTo>
                  <a:pt x="6351084" y="20651"/>
                </a:lnTo>
                <a:lnTo>
                  <a:pt x="6378529" y="22195"/>
                </a:lnTo>
                <a:lnTo>
                  <a:pt x="6378529" y="25676"/>
                </a:lnTo>
                <a:lnTo>
                  <a:pt x="6342421" y="33285"/>
                </a:lnTo>
                <a:lnTo>
                  <a:pt x="6378529" y="204622"/>
                </a:lnTo>
                <a:lnTo>
                  <a:pt x="6378529" y="515049"/>
                </a:lnTo>
                <a:lnTo>
                  <a:pt x="6322502" y="523319"/>
                </a:lnTo>
                <a:lnTo>
                  <a:pt x="6377621" y="896741"/>
                </a:lnTo>
                <a:lnTo>
                  <a:pt x="6374898" y="896588"/>
                </a:lnTo>
                <a:lnTo>
                  <a:pt x="6364019" y="1089885"/>
                </a:lnTo>
                <a:lnTo>
                  <a:pt x="6229520" y="1089885"/>
                </a:lnTo>
                <a:lnTo>
                  <a:pt x="5888611" y="1066251"/>
                </a:lnTo>
                <a:lnTo>
                  <a:pt x="5886973" y="1089885"/>
                </a:lnTo>
                <a:lnTo>
                  <a:pt x="5739049" y="1089885"/>
                </a:lnTo>
                <a:lnTo>
                  <a:pt x="5734680" y="1054180"/>
                </a:lnTo>
                <a:lnTo>
                  <a:pt x="5442881" y="1089885"/>
                </a:lnTo>
                <a:lnTo>
                  <a:pt x="5193396" y="1089885"/>
                </a:lnTo>
                <a:lnTo>
                  <a:pt x="4930653" y="1071671"/>
                </a:lnTo>
                <a:lnTo>
                  <a:pt x="4929390" y="1089885"/>
                </a:lnTo>
                <a:lnTo>
                  <a:pt x="4923287" y="1089885"/>
                </a:lnTo>
                <a:lnTo>
                  <a:pt x="4919840" y="1065873"/>
                </a:lnTo>
                <a:lnTo>
                  <a:pt x="4752513" y="1089885"/>
                </a:lnTo>
                <a:lnTo>
                  <a:pt x="4436978" y="1089885"/>
                </a:lnTo>
                <a:lnTo>
                  <a:pt x="4091312" y="1048668"/>
                </a:lnTo>
                <a:lnTo>
                  <a:pt x="4088827" y="1069514"/>
                </a:lnTo>
                <a:lnTo>
                  <a:pt x="3843358" y="1089885"/>
                </a:lnTo>
                <a:lnTo>
                  <a:pt x="3496966" y="1089885"/>
                </a:lnTo>
                <a:lnTo>
                  <a:pt x="3273238" y="1074375"/>
                </a:lnTo>
                <a:lnTo>
                  <a:pt x="3272485" y="1062960"/>
                </a:lnTo>
                <a:lnTo>
                  <a:pt x="2880230" y="1088833"/>
                </a:lnTo>
                <a:lnTo>
                  <a:pt x="2880300" y="1089885"/>
                </a:lnTo>
                <a:lnTo>
                  <a:pt x="2814593" y="1089885"/>
                </a:lnTo>
                <a:lnTo>
                  <a:pt x="2814792" y="1087014"/>
                </a:lnTo>
                <a:lnTo>
                  <a:pt x="2422626" y="1059828"/>
                </a:lnTo>
                <a:lnTo>
                  <a:pt x="2420543" y="1089885"/>
                </a:lnTo>
                <a:lnTo>
                  <a:pt x="2417774" y="1089885"/>
                </a:lnTo>
                <a:lnTo>
                  <a:pt x="2410106" y="1051001"/>
                </a:lnTo>
                <a:lnTo>
                  <a:pt x="2212936" y="1089885"/>
                </a:lnTo>
                <a:lnTo>
                  <a:pt x="1929127" y="1089885"/>
                </a:lnTo>
                <a:lnTo>
                  <a:pt x="1920372" y="1024717"/>
                </a:lnTo>
                <a:lnTo>
                  <a:pt x="1546265" y="1074980"/>
                </a:lnTo>
                <a:lnTo>
                  <a:pt x="1546454" y="1072260"/>
                </a:lnTo>
                <a:lnTo>
                  <a:pt x="1192661" y="1047732"/>
                </a:lnTo>
                <a:lnTo>
                  <a:pt x="1192156" y="1038450"/>
                </a:lnTo>
                <a:lnTo>
                  <a:pt x="799628" y="1059791"/>
                </a:lnTo>
                <a:lnTo>
                  <a:pt x="800338" y="1072829"/>
                </a:lnTo>
                <a:lnTo>
                  <a:pt x="447014" y="1086967"/>
                </a:lnTo>
                <a:lnTo>
                  <a:pt x="447131" y="1089885"/>
                </a:lnTo>
                <a:lnTo>
                  <a:pt x="446646" y="1089885"/>
                </a:lnTo>
                <a:lnTo>
                  <a:pt x="447027" y="1084397"/>
                </a:lnTo>
                <a:lnTo>
                  <a:pt x="54861" y="1057209"/>
                </a:lnTo>
                <a:lnTo>
                  <a:pt x="52596" y="1089885"/>
                </a:lnTo>
                <a:lnTo>
                  <a:pt x="0" y="1089885"/>
                </a:lnTo>
                <a:lnTo>
                  <a:pt x="0" y="941924"/>
                </a:lnTo>
                <a:lnTo>
                  <a:pt x="6331" y="842206"/>
                </a:lnTo>
                <a:lnTo>
                  <a:pt x="17741" y="841386"/>
                </a:lnTo>
                <a:lnTo>
                  <a:pt x="0" y="594283"/>
                </a:lnTo>
                <a:lnTo>
                  <a:pt x="0" y="24252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45" name="Figura a mano libera: forma 44">
            <a:extLst>
              <a:ext uri="{FF2B5EF4-FFF2-40B4-BE49-F238E27FC236}">
                <a16:creationId xmlns:a16="http://schemas.microsoft.com/office/drawing/2014/main" id="{728BAFAA-E260-50C9-F1F9-658BBF4B9A09}"/>
              </a:ext>
            </a:extLst>
          </p:cNvPr>
          <p:cNvSpPr/>
          <p:nvPr/>
        </p:nvSpPr>
        <p:spPr>
          <a:xfrm>
            <a:off x="3323036" y="3982339"/>
            <a:ext cx="2700761" cy="461473"/>
          </a:xfrm>
          <a:custGeom>
            <a:avLst/>
            <a:gdLst>
              <a:gd name="connsiteX0" fmla="*/ 5290238 w 6378529"/>
              <a:gd name="connsiteY0" fmla="*/ 728416 h 1089885"/>
              <a:gd name="connsiteX1" fmla="*/ 5254238 w 6378529"/>
              <a:gd name="connsiteY1" fmla="*/ 764416 h 1089885"/>
              <a:gd name="connsiteX2" fmla="*/ 5290238 w 6378529"/>
              <a:gd name="connsiteY2" fmla="*/ 800416 h 1089885"/>
              <a:gd name="connsiteX3" fmla="*/ 5326239 w 6378529"/>
              <a:gd name="connsiteY3" fmla="*/ 764416 h 1089885"/>
              <a:gd name="connsiteX4" fmla="*/ 5290238 w 6378529"/>
              <a:gd name="connsiteY4" fmla="*/ 728416 h 1089885"/>
              <a:gd name="connsiteX5" fmla="*/ 3703115 w 6378529"/>
              <a:gd name="connsiteY5" fmla="*/ 728416 h 1089885"/>
              <a:gd name="connsiteX6" fmla="*/ 3667115 w 6378529"/>
              <a:gd name="connsiteY6" fmla="*/ 764416 h 1089885"/>
              <a:gd name="connsiteX7" fmla="*/ 3703115 w 6378529"/>
              <a:gd name="connsiteY7" fmla="*/ 800416 h 1089885"/>
              <a:gd name="connsiteX8" fmla="*/ 3739116 w 6378529"/>
              <a:gd name="connsiteY8" fmla="*/ 764416 h 1089885"/>
              <a:gd name="connsiteX9" fmla="*/ 3703115 w 6378529"/>
              <a:gd name="connsiteY9" fmla="*/ 728416 h 1089885"/>
              <a:gd name="connsiteX10" fmla="*/ 1559999 w 6378529"/>
              <a:gd name="connsiteY10" fmla="*/ 655776 h 1089885"/>
              <a:gd name="connsiteX11" fmla="*/ 1523998 w 6378529"/>
              <a:gd name="connsiteY11" fmla="*/ 691776 h 1089885"/>
              <a:gd name="connsiteX12" fmla="*/ 1559999 w 6378529"/>
              <a:gd name="connsiteY12" fmla="*/ 727776 h 1089885"/>
              <a:gd name="connsiteX13" fmla="*/ 1595998 w 6378529"/>
              <a:gd name="connsiteY13" fmla="*/ 691776 h 1089885"/>
              <a:gd name="connsiteX14" fmla="*/ 1559999 w 6378529"/>
              <a:gd name="connsiteY14" fmla="*/ 655776 h 1089885"/>
              <a:gd name="connsiteX15" fmla="*/ 410589 w 6378529"/>
              <a:gd name="connsiteY15" fmla="*/ 583137 h 1089885"/>
              <a:gd name="connsiteX16" fmla="*/ 374589 w 6378529"/>
              <a:gd name="connsiteY16" fmla="*/ 619137 h 1089885"/>
              <a:gd name="connsiteX17" fmla="*/ 410589 w 6378529"/>
              <a:gd name="connsiteY17" fmla="*/ 655137 h 1089885"/>
              <a:gd name="connsiteX18" fmla="*/ 446589 w 6378529"/>
              <a:gd name="connsiteY18" fmla="*/ 619138 h 1089885"/>
              <a:gd name="connsiteX19" fmla="*/ 410589 w 6378529"/>
              <a:gd name="connsiteY19" fmla="*/ 583137 h 1089885"/>
              <a:gd name="connsiteX20" fmla="*/ 2709408 w 6378529"/>
              <a:gd name="connsiteY20" fmla="*/ 437858 h 1089885"/>
              <a:gd name="connsiteX21" fmla="*/ 2673408 w 6378529"/>
              <a:gd name="connsiteY21" fmla="*/ 473858 h 1089885"/>
              <a:gd name="connsiteX22" fmla="*/ 2709408 w 6378529"/>
              <a:gd name="connsiteY22" fmla="*/ 509858 h 1089885"/>
              <a:gd name="connsiteX23" fmla="*/ 2745408 w 6378529"/>
              <a:gd name="connsiteY23" fmla="*/ 473858 h 1089885"/>
              <a:gd name="connsiteX24" fmla="*/ 2709408 w 6378529"/>
              <a:gd name="connsiteY24" fmla="*/ 437858 h 1089885"/>
              <a:gd name="connsiteX25" fmla="*/ 4254774 w 6378529"/>
              <a:gd name="connsiteY25" fmla="*/ 357084 h 1089885"/>
              <a:gd name="connsiteX26" fmla="*/ 4218775 w 6378529"/>
              <a:gd name="connsiteY26" fmla="*/ 393084 h 1089885"/>
              <a:gd name="connsiteX27" fmla="*/ 4254774 w 6378529"/>
              <a:gd name="connsiteY27" fmla="*/ 429084 h 1089885"/>
              <a:gd name="connsiteX28" fmla="*/ 4290774 w 6378529"/>
              <a:gd name="connsiteY28" fmla="*/ 393084 h 1089885"/>
              <a:gd name="connsiteX29" fmla="*/ 4254774 w 6378529"/>
              <a:gd name="connsiteY29" fmla="*/ 357084 h 1089885"/>
              <a:gd name="connsiteX30" fmla="*/ 1350627 w 6378529"/>
              <a:gd name="connsiteY30" fmla="*/ 211806 h 1089885"/>
              <a:gd name="connsiteX31" fmla="*/ 1314626 w 6378529"/>
              <a:gd name="connsiteY31" fmla="*/ 247805 h 1089885"/>
              <a:gd name="connsiteX32" fmla="*/ 1350626 w 6378529"/>
              <a:gd name="connsiteY32" fmla="*/ 283805 h 1089885"/>
              <a:gd name="connsiteX33" fmla="*/ 1386626 w 6378529"/>
              <a:gd name="connsiteY33" fmla="*/ 247805 h 1089885"/>
              <a:gd name="connsiteX34" fmla="*/ 1350627 w 6378529"/>
              <a:gd name="connsiteY34" fmla="*/ 211806 h 1089885"/>
              <a:gd name="connsiteX35" fmla="*/ 15398 w 6378529"/>
              <a:gd name="connsiteY35" fmla="*/ 0 h 1089885"/>
              <a:gd name="connsiteX36" fmla="*/ 69107 w 6378529"/>
              <a:gd name="connsiteY36" fmla="*/ 0 h 1089885"/>
              <a:gd name="connsiteX37" fmla="*/ 67729 w 6378529"/>
              <a:gd name="connsiteY37" fmla="*/ 21333 h 1089885"/>
              <a:gd name="connsiteX38" fmla="*/ 460019 w 6378529"/>
              <a:gd name="connsiteY38" fmla="*/ 46668 h 1089885"/>
              <a:gd name="connsiteX39" fmla="*/ 463033 w 6378529"/>
              <a:gd name="connsiteY39" fmla="*/ 0 h 1089885"/>
              <a:gd name="connsiteX40" fmla="*/ 606629 w 6378529"/>
              <a:gd name="connsiteY40" fmla="*/ 0 h 1089885"/>
              <a:gd name="connsiteX41" fmla="*/ 614005 w 6378529"/>
              <a:gd name="connsiteY41" fmla="*/ 58012 h 1089885"/>
              <a:gd name="connsiteX42" fmla="*/ 1003973 w 6378529"/>
              <a:gd name="connsiteY42" fmla="*/ 8425 h 1089885"/>
              <a:gd name="connsiteX43" fmla="*/ 1002901 w 6378529"/>
              <a:gd name="connsiteY43" fmla="*/ 0 h 1089885"/>
              <a:gd name="connsiteX44" fmla="*/ 1004619 w 6378529"/>
              <a:gd name="connsiteY44" fmla="*/ 0 h 1089885"/>
              <a:gd name="connsiteX45" fmla="*/ 1003974 w 6378529"/>
              <a:gd name="connsiteY45" fmla="*/ 9991 h 1089885"/>
              <a:gd name="connsiteX46" fmla="*/ 1417942 w 6378529"/>
              <a:gd name="connsiteY46" fmla="*/ 36726 h 1089885"/>
              <a:gd name="connsiteX47" fmla="*/ 1420314 w 6378529"/>
              <a:gd name="connsiteY47" fmla="*/ 0 h 1089885"/>
              <a:gd name="connsiteX48" fmla="*/ 1422481 w 6378529"/>
              <a:gd name="connsiteY48" fmla="*/ 0 h 1089885"/>
              <a:gd name="connsiteX49" fmla="*/ 1428781 w 6378529"/>
              <a:gd name="connsiteY49" fmla="*/ 42472 h 1089885"/>
              <a:gd name="connsiteX50" fmla="*/ 1715127 w 6378529"/>
              <a:gd name="connsiteY50" fmla="*/ 0 h 1089885"/>
              <a:gd name="connsiteX51" fmla="*/ 1868092 w 6378529"/>
              <a:gd name="connsiteY51" fmla="*/ 0 h 1089885"/>
              <a:gd name="connsiteX52" fmla="*/ 1866825 w 6378529"/>
              <a:gd name="connsiteY52" fmla="*/ 11064 h 1089885"/>
              <a:gd name="connsiteX53" fmla="*/ 2257382 w 6378529"/>
              <a:gd name="connsiteY53" fmla="*/ 55765 h 1089885"/>
              <a:gd name="connsiteX54" fmla="*/ 2259769 w 6378529"/>
              <a:gd name="connsiteY54" fmla="*/ 34908 h 1089885"/>
              <a:gd name="connsiteX55" fmla="*/ 2630633 w 6378529"/>
              <a:gd name="connsiteY55" fmla="*/ 2367 h 1089885"/>
              <a:gd name="connsiteX56" fmla="*/ 2630426 w 6378529"/>
              <a:gd name="connsiteY56" fmla="*/ 0 h 1089885"/>
              <a:gd name="connsiteX57" fmla="*/ 2695705 w 6378529"/>
              <a:gd name="connsiteY57" fmla="*/ 0 h 1089885"/>
              <a:gd name="connsiteX58" fmla="*/ 2695597 w 6378529"/>
              <a:gd name="connsiteY58" fmla="*/ 1674 h 1089885"/>
              <a:gd name="connsiteX59" fmla="*/ 3075325 w 6378529"/>
              <a:gd name="connsiteY59" fmla="*/ 26196 h 1089885"/>
              <a:gd name="connsiteX60" fmla="*/ 3076132 w 6378529"/>
              <a:gd name="connsiteY60" fmla="*/ 37606 h 1089885"/>
              <a:gd name="connsiteX61" fmla="*/ 3468261 w 6378529"/>
              <a:gd name="connsiteY61" fmla="*/ 9882 h 1089885"/>
              <a:gd name="connsiteX62" fmla="*/ 3467562 w 6378529"/>
              <a:gd name="connsiteY62" fmla="*/ 0 h 1089885"/>
              <a:gd name="connsiteX63" fmla="*/ 3534441 w 6378529"/>
              <a:gd name="connsiteY63" fmla="*/ 0 h 1089885"/>
              <a:gd name="connsiteX64" fmla="*/ 3533706 w 6378529"/>
              <a:gd name="connsiteY64" fmla="*/ 11392 h 1089885"/>
              <a:gd name="connsiteX65" fmla="*/ 3925996 w 6378529"/>
              <a:gd name="connsiteY65" fmla="*/ 36727 h 1089885"/>
              <a:gd name="connsiteX66" fmla="*/ 3928368 w 6378529"/>
              <a:gd name="connsiteY66" fmla="*/ 0 h 1089885"/>
              <a:gd name="connsiteX67" fmla="*/ 3929363 w 6378529"/>
              <a:gd name="connsiteY67" fmla="*/ 0 h 1089885"/>
              <a:gd name="connsiteX68" fmla="*/ 3938559 w 6378529"/>
              <a:gd name="connsiteY68" fmla="*/ 45494 h 1089885"/>
              <a:gd name="connsiteX69" fmla="*/ 4163646 w 6378529"/>
              <a:gd name="connsiteY69" fmla="*/ 0 h 1089885"/>
              <a:gd name="connsiteX70" fmla="*/ 4418744 w 6378529"/>
              <a:gd name="connsiteY70" fmla="*/ 0 h 1089885"/>
              <a:gd name="connsiteX71" fmla="*/ 4428411 w 6378529"/>
              <a:gd name="connsiteY71" fmla="*/ 69466 h 1089885"/>
              <a:gd name="connsiteX72" fmla="*/ 4802276 w 6378529"/>
              <a:gd name="connsiteY72" fmla="*/ 17437 h 1089885"/>
              <a:gd name="connsiteX73" fmla="*/ 4802100 w 6378529"/>
              <a:gd name="connsiteY73" fmla="*/ 20159 h 1089885"/>
              <a:gd name="connsiteX74" fmla="*/ 5156005 w 6378529"/>
              <a:gd name="connsiteY74" fmla="*/ 43015 h 1089885"/>
              <a:gd name="connsiteX75" fmla="*/ 5156554 w 6378529"/>
              <a:gd name="connsiteY75" fmla="*/ 52296 h 1089885"/>
              <a:gd name="connsiteX76" fmla="*/ 5548976 w 6378529"/>
              <a:gd name="connsiteY76" fmla="*/ 29101 h 1089885"/>
              <a:gd name="connsiteX77" fmla="*/ 5548206 w 6378529"/>
              <a:gd name="connsiteY77" fmla="*/ 16067 h 1089885"/>
              <a:gd name="connsiteX78" fmla="*/ 5901458 w 6378529"/>
              <a:gd name="connsiteY78" fmla="*/ 262 h 1089885"/>
              <a:gd name="connsiteX79" fmla="*/ 5901446 w 6378529"/>
              <a:gd name="connsiteY79" fmla="*/ 0 h 1089885"/>
              <a:gd name="connsiteX80" fmla="*/ 5901640 w 6378529"/>
              <a:gd name="connsiteY80" fmla="*/ 0 h 1089885"/>
              <a:gd name="connsiteX81" fmla="*/ 5901457 w 6378529"/>
              <a:gd name="connsiteY81" fmla="*/ 2831 h 1089885"/>
              <a:gd name="connsiteX82" fmla="*/ 6293747 w 6378529"/>
              <a:gd name="connsiteY82" fmla="*/ 28166 h 1089885"/>
              <a:gd name="connsiteX83" fmla="*/ 6295566 w 6378529"/>
              <a:gd name="connsiteY83" fmla="*/ 0 h 1089885"/>
              <a:gd name="connsiteX84" fmla="*/ 6352246 w 6378529"/>
              <a:gd name="connsiteY84" fmla="*/ 0 h 1089885"/>
              <a:gd name="connsiteX85" fmla="*/ 6351084 w 6378529"/>
              <a:gd name="connsiteY85" fmla="*/ 20651 h 1089885"/>
              <a:gd name="connsiteX86" fmla="*/ 6378529 w 6378529"/>
              <a:gd name="connsiteY86" fmla="*/ 22195 h 1089885"/>
              <a:gd name="connsiteX87" fmla="*/ 6378529 w 6378529"/>
              <a:gd name="connsiteY87" fmla="*/ 25676 h 1089885"/>
              <a:gd name="connsiteX88" fmla="*/ 6342421 w 6378529"/>
              <a:gd name="connsiteY88" fmla="*/ 33285 h 1089885"/>
              <a:gd name="connsiteX89" fmla="*/ 6378529 w 6378529"/>
              <a:gd name="connsiteY89" fmla="*/ 204622 h 1089885"/>
              <a:gd name="connsiteX90" fmla="*/ 6378529 w 6378529"/>
              <a:gd name="connsiteY90" fmla="*/ 515049 h 1089885"/>
              <a:gd name="connsiteX91" fmla="*/ 6322502 w 6378529"/>
              <a:gd name="connsiteY91" fmla="*/ 523319 h 1089885"/>
              <a:gd name="connsiteX92" fmla="*/ 6377621 w 6378529"/>
              <a:gd name="connsiteY92" fmla="*/ 896741 h 1089885"/>
              <a:gd name="connsiteX93" fmla="*/ 6374898 w 6378529"/>
              <a:gd name="connsiteY93" fmla="*/ 896588 h 1089885"/>
              <a:gd name="connsiteX94" fmla="*/ 6364019 w 6378529"/>
              <a:gd name="connsiteY94" fmla="*/ 1089885 h 1089885"/>
              <a:gd name="connsiteX95" fmla="*/ 6229520 w 6378529"/>
              <a:gd name="connsiteY95" fmla="*/ 1089885 h 1089885"/>
              <a:gd name="connsiteX96" fmla="*/ 5888611 w 6378529"/>
              <a:gd name="connsiteY96" fmla="*/ 1066251 h 1089885"/>
              <a:gd name="connsiteX97" fmla="*/ 5886973 w 6378529"/>
              <a:gd name="connsiteY97" fmla="*/ 1089885 h 1089885"/>
              <a:gd name="connsiteX98" fmla="*/ 5739049 w 6378529"/>
              <a:gd name="connsiteY98" fmla="*/ 1089885 h 1089885"/>
              <a:gd name="connsiteX99" fmla="*/ 5734680 w 6378529"/>
              <a:gd name="connsiteY99" fmla="*/ 1054180 h 1089885"/>
              <a:gd name="connsiteX100" fmla="*/ 5442881 w 6378529"/>
              <a:gd name="connsiteY100" fmla="*/ 1089885 h 1089885"/>
              <a:gd name="connsiteX101" fmla="*/ 5193396 w 6378529"/>
              <a:gd name="connsiteY101" fmla="*/ 1089885 h 1089885"/>
              <a:gd name="connsiteX102" fmla="*/ 4930653 w 6378529"/>
              <a:gd name="connsiteY102" fmla="*/ 1071671 h 1089885"/>
              <a:gd name="connsiteX103" fmla="*/ 4929390 w 6378529"/>
              <a:gd name="connsiteY103" fmla="*/ 1089885 h 1089885"/>
              <a:gd name="connsiteX104" fmla="*/ 4923287 w 6378529"/>
              <a:gd name="connsiteY104" fmla="*/ 1089885 h 1089885"/>
              <a:gd name="connsiteX105" fmla="*/ 4919840 w 6378529"/>
              <a:gd name="connsiteY105" fmla="*/ 1065873 h 1089885"/>
              <a:gd name="connsiteX106" fmla="*/ 4752513 w 6378529"/>
              <a:gd name="connsiteY106" fmla="*/ 1089885 h 1089885"/>
              <a:gd name="connsiteX107" fmla="*/ 4436978 w 6378529"/>
              <a:gd name="connsiteY107" fmla="*/ 1089885 h 1089885"/>
              <a:gd name="connsiteX108" fmla="*/ 4091312 w 6378529"/>
              <a:gd name="connsiteY108" fmla="*/ 1048668 h 1089885"/>
              <a:gd name="connsiteX109" fmla="*/ 4088827 w 6378529"/>
              <a:gd name="connsiteY109" fmla="*/ 1069514 h 1089885"/>
              <a:gd name="connsiteX110" fmla="*/ 3843358 w 6378529"/>
              <a:gd name="connsiteY110" fmla="*/ 1089885 h 1089885"/>
              <a:gd name="connsiteX111" fmla="*/ 3496966 w 6378529"/>
              <a:gd name="connsiteY111" fmla="*/ 1089885 h 1089885"/>
              <a:gd name="connsiteX112" fmla="*/ 3273238 w 6378529"/>
              <a:gd name="connsiteY112" fmla="*/ 1074375 h 1089885"/>
              <a:gd name="connsiteX113" fmla="*/ 3272485 w 6378529"/>
              <a:gd name="connsiteY113" fmla="*/ 1062960 h 1089885"/>
              <a:gd name="connsiteX114" fmla="*/ 2880230 w 6378529"/>
              <a:gd name="connsiteY114" fmla="*/ 1088833 h 1089885"/>
              <a:gd name="connsiteX115" fmla="*/ 2880300 w 6378529"/>
              <a:gd name="connsiteY115" fmla="*/ 1089885 h 1089885"/>
              <a:gd name="connsiteX116" fmla="*/ 2814593 w 6378529"/>
              <a:gd name="connsiteY116" fmla="*/ 1089885 h 1089885"/>
              <a:gd name="connsiteX117" fmla="*/ 2814792 w 6378529"/>
              <a:gd name="connsiteY117" fmla="*/ 1087014 h 1089885"/>
              <a:gd name="connsiteX118" fmla="*/ 2422626 w 6378529"/>
              <a:gd name="connsiteY118" fmla="*/ 1059828 h 1089885"/>
              <a:gd name="connsiteX119" fmla="*/ 2420543 w 6378529"/>
              <a:gd name="connsiteY119" fmla="*/ 1089885 h 1089885"/>
              <a:gd name="connsiteX120" fmla="*/ 2417774 w 6378529"/>
              <a:gd name="connsiteY120" fmla="*/ 1089885 h 1089885"/>
              <a:gd name="connsiteX121" fmla="*/ 2410106 w 6378529"/>
              <a:gd name="connsiteY121" fmla="*/ 1051001 h 1089885"/>
              <a:gd name="connsiteX122" fmla="*/ 2212936 w 6378529"/>
              <a:gd name="connsiteY122" fmla="*/ 1089885 h 1089885"/>
              <a:gd name="connsiteX123" fmla="*/ 1929127 w 6378529"/>
              <a:gd name="connsiteY123" fmla="*/ 1089885 h 1089885"/>
              <a:gd name="connsiteX124" fmla="*/ 1920372 w 6378529"/>
              <a:gd name="connsiteY124" fmla="*/ 1024717 h 1089885"/>
              <a:gd name="connsiteX125" fmla="*/ 1546265 w 6378529"/>
              <a:gd name="connsiteY125" fmla="*/ 1074980 h 1089885"/>
              <a:gd name="connsiteX126" fmla="*/ 1546454 w 6378529"/>
              <a:gd name="connsiteY126" fmla="*/ 1072260 h 1089885"/>
              <a:gd name="connsiteX127" fmla="*/ 1192661 w 6378529"/>
              <a:gd name="connsiteY127" fmla="*/ 1047732 h 1089885"/>
              <a:gd name="connsiteX128" fmla="*/ 1192156 w 6378529"/>
              <a:gd name="connsiteY128" fmla="*/ 1038450 h 1089885"/>
              <a:gd name="connsiteX129" fmla="*/ 799628 w 6378529"/>
              <a:gd name="connsiteY129" fmla="*/ 1059791 h 1089885"/>
              <a:gd name="connsiteX130" fmla="*/ 800338 w 6378529"/>
              <a:gd name="connsiteY130" fmla="*/ 1072829 h 1089885"/>
              <a:gd name="connsiteX131" fmla="*/ 447014 w 6378529"/>
              <a:gd name="connsiteY131" fmla="*/ 1086967 h 1089885"/>
              <a:gd name="connsiteX132" fmla="*/ 447131 w 6378529"/>
              <a:gd name="connsiteY132" fmla="*/ 1089885 h 1089885"/>
              <a:gd name="connsiteX133" fmla="*/ 446646 w 6378529"/>
              <a:gd name="connsiteY133" fmla="*/ 1089885 h 1089885"/>
              <a:gd name="connsiteX134" fmla="*/ 447027 w 6378529"/>
              <a:gd name="connsiteY134" fmla="*/ 1084397 h 1089885"/>
              <a:gd name="connsiteX135" fmla="*/ 54861 w 6378529"/>
              <a:gd name="connsiteY135" fmla="*/ 1057209 h 1089885"/>
              <a:gd name="connsiteX136" fmla="*/ 52596 w 6378529"/>
              <a:gd name="connsiteY136" fmla="*/ 1089885 h 1089885"/>
              <a:gd name="connsiteX137" fmla="*/ 0 w 6378529"/>
              <a:gd name="connsiteY137" fmla="*/ 1089885 h 1089885"/>
              <a:gd name="connsiteX138" fmla="*/ 0 w 6378529"/>
              <a:gd name="connsiteY138" fmla="*/ 941924 h 1089885"/>
              <a:gd name="connsiteX139" fmla="*/ 6331 w 6378529"/>
              <a:gd name="connsiteY139" fmla="*/ 842206 h 1089885"/>
              <a:gd name="connsiteX140" fmla="*/ 17741 w 6378529"/>
              <a:gd name="connsiteY140" fmla="*/ 841386 h 1089885"/>
              <a:gd name="connsiteX141" fmla="*/ 0 w 6378529"/>
              <a:gd name="connsiteY141" fmla="*/ 594283 h 1089885"/>
              <a:gd name="connsiteX142" fmla="*/ 0 w 6378529"/>
              <a:gd name="connsiteY142" fmla="*/ 242526 h 108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378529" h="1089885">
                <a:moveTo>
                  <a:pt x="5290238" y="728416"/>
                </a:moveTo>
                <a:cubicBezTo>
                  <a:pt x="5270356" y="728416"/>
                  <a:pt x="5254238" y="744534"/>
                  <a:pt x="5254238" y="764416"/>
                </a:cubicBezTo>
                <a:cubicBezTo>
                  <a:pt x="5254238" y="784298"/>
                  <a:pt x="5270356" y="800416"/>
                  <a:pt x="5290238" y="800416"/>
                </a:cubicBezTo>
                <a:cubicBezTo>
                  <a:pt x="5310120" y="800416"/>
                  <a:pt x="5326238" y="784298"/>
                  <a:pt x="5326239" y="764416"/>
                </a:cubicBezTo>
                <a:cubicBezTo>
                  <a:pt x="5326238" y="744534"/>
                  <a:pt x="5310120" y="728416"/>
                  <a:pt x="5290238" y="728416"/>
                </a:cubicBezTo>
                <a:close/>
                <a:moveTo>
                  <a:pt x="3703115" y="728416"/>
                </a:moveTo>
                <a:cubicBezTo>
                  <a:pt x="3683233" y="728416"/>
                  <a:pt x="3667116" y="744534"/>
                  <a:pt x="3667115" y="764416"/>
                </a:cubicBezTo>
                <a:cubicBezTo>
                  <a:pt x="3667115" y="784298"/>
                  <a:pt x="3683233" y="800417"/>
                  <a:pt x="3703115" y="800416"/>
                </a:cubicBezTo>
                <a:cubicBezTo>
                  <a:pt x="3722997" y="800416"/>
                  <a:pt x="3739115" y="784298"/>
                  <a:pt x="3739116" y="764416"/>
                </a:cubicBezTo>
                <a:cubicBezTo>
                  <a:pt x="3739115" y="744534"/>
                  <a:pt x="3722997" y="728416"/>
                  <a:pt x="3703115" y="728416"/>
                </a:cubicBezTo>
                <a:close/>
                <a:moveTo>
                  <a:pt x="1559999" y="655776"/>
                </a:moveTo>
                <a:cubicBezTo>
                  <a:pt x="1540117" y="655776"/>
                  <a:pt x="1523998" y="671894"/>
                  <a:pt x="1523998" y="691776"/>
                </a:cubicBezTo>
                <a:cubicBezTo>
                  <a:pt x="1523998" y="711658"/>
                  <a:pt x="1540117" y="727776"/>
                  <a:pt x="1559999" y="727776"/>
                </a:cubicBezTo>
                <a:cubicBezTo>
                  <a:pt x="1579880" y="727776"/>
                  <a:pt x="1595998" y="711658"/>
                  <a:pt x="1595998" y="691776"/>
                </a:cubicBezTo>
                <a:cubicBezTo>
                  <a:pt x="1595999" y="671894"/>
                  <a:pt x="1579880" y="655776"/>
                  <a:pt x="1559999" y="655776"/>
                </a:cubicBezTo>
                <a:close/>
                <a:moveTo>
                  <a:pt x="410589" y="583137"/>
                </a:moveTo>
                <a:cubicBezTo>
                  <a:pt x="390707" y="583137"/>
                  <a:pt x="374590" y="599256"/>
                  <a:pt x="374589" y="619137"/>
                </a:cubicBezTo>
                <a:cubicBezTo>
                  <a:pt x="374589" y="639019"/>
                  <a:pt x="390707" y="655137"/>
                  <a:pt x="410589" y="655137"/>
                </a:cubicBezTo>
                <a:cubicBezTo>
                  <a:pt x="430471" y="655137"/>
                  <a:pt x="446589" y="639019"/>
                  <a:pt x="446589" y="619138"/>
                </a:cubicBezTo>
                <a:cubicBezTo>
                  <a:pt x="446589" y="599255"/>
                  <a:pt x="430471" y="583137"/>
                  <a:pt x="410589" y="583137"/>
                </a:cubicBezTo>
                <a:close/>
                <a:moveTo>
                  <a:pt x="2709408" y="437858"/>
                </a:moveTo>
                <a:cubicBezTo>
                  <a:pt x="2689526" y="437858"/>
                  <a:pt x="2673408" y="453976"/>
                  <a:pt x="2673408" y="473858"/>
                </a:cubicBezTo>
                <a:cubicBezTo>
                  <a:pt x="2673409" y="493740"/>
                  <a:pt x="2689526" y="509858"/>
                  <a:pt x="2709408" y="509858"/>
                </a:cubicBezTo>
                <a:cubicBezTo>
                  <a:pt x="2729291" y="509858"/>
                  <a:pt x="2745408" y="493740"/>
                  <a:pt x="2745408" y="473858"/>
                </a:cubicBezTo>
                <a:cubicBezTo>
                  <a:pt x="2745408" y="453976"/>
                  <a:pt x="2729290" y="437858"/>
                  <a:pt x="2709408" y="437858"/>
                </a:cubicBezTo>
                <a:close/>
                <a:moveTo>
                  <a:pt x="4254774" y="357084"/>
                </a:moveTo>
                <a:cubicBezTo>
                  <a:pt x="4234892" y="357084"/>
                  <a:pt x="4218774" y="373202"/>
                  <a:pt x="4218775" y="393084"/>
                </a:cubicBezTo>
                <a:cubicBezTo>
                  <a:pt x="4218774" y="412966"/>
                  <a:pt x="4234892" y="429085"/>
                  <a:pt x="4254774" y="429084"/>
                </a:cubicBezTo>
                <a:cubicBezTo>
                  <a:pt x="4274656" y="429084"/>
                  <a:pt x="4290775" y="412966"/>
                  <a:pt x="4290774" y="393084"/>
                </a:cubicBezTo>
                <a:cubicBezTo>
                  <a:pt x="4290774" y="373202"/>
                  <a:pt x="4274656" y="357084"/>
                  <a:pt x="4254774" y="357084"/>
                </a:cubicBezTo>
                <a:close/>
                <a:moveTo>
                  <a:pt x="1350627" y="211806"/>
                </a:moveTo>
                <a:cubicBezTo>
                  <a:pt x="1330745" y="211805"/>
                  <a:pt x="1314626" y="227923"/>
                  <a:pt x="1314626" y="247805"/>
                </a:cubicBezTo>
                <a:cubicBezTo>
                  <a:pt x="1314627" y="267687"/>
                  <a:pt x="1330745" y="283805"/>
                  <a:pt x="1350626" y="283805"/>
                </a:cubicBezTo>
                <a:cubicBezTo>
                  <a:pt x="1370509" y="283805"/>
                  <a:pt x="1386626" y="267687"/>
                  <a:pt x="1386626" y="247805"/>
                </a:cubicBezTo>
                <a:cubicBezTo>
                  <a:pt x="1386627" y="227923"/>
                  <a:pt x="1370509" y="211805"/>
                  <a:pt x="1350627" y="211806"/>
                </a:cubicBezTo>
                <a:close/>
                <a:moveTo>
                  <a:pt x="15398" y="0"/>
                </a:moveTo>
                <a:lnTo>
                  <a:pt x="69107" y="0"/>
                </a:lnTo>
                <a:lnTo>
                  <a:pt x="67729" y="21333"/>
                </a:lnTo>
                <a:lnTo>
                  <a:pt x="460019" y="46668"/>
                </a:lnTo>
                <a:lnTo>
                  <a:pt x="463033" y="0"/>
                </a:lnTo>
                <a:lnTo>
                  <a:pt x="606629" y="0"/>
                </a:lnTo>
                <a:lnTo>
                  <a:pt x="614005" y="58012"/>
                </a:lnTo>
                <a:lnTo>
                  <a:pt x="1003973" y="8425"/>
                </a:lnTo>
                <a:lnTo>
                  <a:pt x="1002901" y="0"/>
                </a:lnTo>
                <a:lnTo>
                  <a:pt x="1004619" y="0"/>
                </a:lnTo>
                <a:lnTo>
                  <a:pt x="1003974" y="9991"/>
                </a:lnTo>
                <a:lnTo>
                  <a:pt x="1417942" y="36726"/>
                </a:lnTo>
                <a:lnTo>
                  <a:pt x="1420314" y="0"/>
                </a:lnTo>
                <a:lnTo>
                  <a:pt x="1422481" y="0"/>
                </a:lnTo>
                <a:lnTo>
                  <a:pt x="1428781" y="42472"/>
                </a:lnTo>
                <a:lnTo>
                  <a:pt x="1715127" y="0"/>
                </a:lnTo>
                <a:lnTo>
                  <a:pt x="1868092" y="0"/>
                </a:lnTo>
                <a:lnTo>
                  <a:pt x="1866825" y="11064"/>
                </a:lnTo>
                <a:lnTo>
                  <a:pt x="2257382" y="55765"/>
                </a:lnTo>
                <a:lnTo>
                  <a:pt x="2259769" y="34908"/>
                </a:lnTo>
                <a:lnTo>
                  <a:pt x="2630633" y="2367"/>
                </a:lnTo>
                <a:lnTo>
                  <a:pt x="2630426" y="0"/>
                </a:lnTo>
                <a:lnTo>
                  <a:pt x="2695705" y="0"/>
                </a:lnTo>
                <a:lnTo>
                  <a:pt x="2695597" y="1674"/>
                </a:lnTo>
                <a:lnTo>
                  <a:pt x="3075325" y="26196"/>
                </a:lnTo>
                <a:lnTo>
                  <a:pt x="3076132" y="37606"/>
                </a:lnTo>
                <a:lnTo>
                  <a:pt x="3468261" y="9882"/>
                </a:lnTo>
                <a:lnTo>
                  <a:pt x="3467562" y="0"/>
                </a:lnTo>
                <a:lnTo>
                  <a:pt x="3534441" y="0"/>
                </a:lnTo>
                <a:lnTo>
                  <a:pt x="3533706" y="11392"/>
                </a:lnTo>
                <a:lnTo>
                  <a:pt x="3925996" y="36727"/>
                </a:lnTo>
                <a:lnTo>
                  <a:pt x="3928368" y="0"/>
                </a:lnTo>
                <a:lnTo>
                  <a:pt x="3929363" y="0"/>
                </a:lnTo>
                <a:lnTo>
                  <a:pt x="3938559" y="45494"/>
                </a:lnTo>
                <a:lnTo>
                  <a:pt x="4163646" y="0"/>
                </a:lnTo>
                <a:lnTo>
                  <a:pt x="4418744" y="0"/>
                </a:lnTo>
                <a:lnTo>
                  <a:pt x="4428411" y="69466"/>
                </a:lnTo>
                <a:lnTo>
                  <a:pt x="4802276" y="17437"/>
                </a:lnTo>
                <a:lnTo>
                  <a:pt x="4802100" y="20159"/>
                </a:lnTo>
                <a:lnTo>
                  <a:pt x="5156005" y="43015"/>
                </a:lnTo>
                <a:lnTo>
                  <a:pt x="5156554" y="52296"/>
                </a:lnTo>
                <a:lnTo>
                  <a:pt x="5548976" y="29101"/>
                </a:lnTo>
                <a:lnTo>
                  <a:pt x="5548206" y="16067"/>
                </a:lnTo>
                <a:lnTo>
                  <a:pt x="5901458" y="262"/>
                </a:lnTo>
                <a:lnTo>
                  <a:pt x="5901446" y="0"/>
                </a:lnTo>
                <a:lnTo>
                  <a:pt x="5901640" y="0"/>
                </a:lnTo>
                <a:lnTo>
                  <a:pt x="5901457" y="2831"/>
                </a:lnTo>
                <a:lnTo>
                  <a:pt x="6293747" y="28166"/>
                </a:lnTo>
                <a:lnTo>
                  <a:pt x="6295566" y="0"/>
                </a:lnTo>
                <a:lnTo>
                  <a:pt x="6352246" y="0"/>
                </a:lnTo>
                <a:lnTo>
                  <a:pt x="6351084" y="20651"/>
                </a:lnTo>
                <a:lnTo>
                  <a:pt x="6378529" y="22195"/>
                </a:lnTo>
                <a:lnTo>
                  <a:pt x="6378529" y="25676"/>
                </a:lnTo>
                <a:lnTo>
                  <a:pt x="6342421" y="33285"/>
                </a:lnTo>
                <a:lnTo>
                  <a:pt x="6378529" y="204622"/>
                </a:lnTo>
                <a:lnTo>
                  <a:pt x="6378529" y="515049"/>
                </a:lnTo>
                <a:lnTo>
                  <a:pt x="6322502" y="523319"/>
                </a:lnTo>
                <a:lnTo>
                  <a:pt x="6377621" y="896741"/>
                </a:lnTo>
                <a:lnTo>
                  <a:pt x="6374898" y="896588"/>
                </a:lnTo>
                <a:lnTo>
                  <a:pt x="6364019" y="1089885"/>
                </a:lnTo>
                <a:lnTo>
                  <a:pt x="6229520" y="1089885"/>
                </a:lnTo>
                <a:lnTo>
                  <a:pt x="5888611" y="1066251"/>
                </a:lnTo>
                <a:lnTo>
                  <a:pt x="5886973" y="1089885"/>
                </a:lnTo>
                <a:lnTo>
                  <a:pt x="5739049" y="1089885"/>
                </a:lnTo>
                <a:lnTo>
                  <a:pt x="5734680" y="1054180"/>
                </a:lnTo>
                <a:lnTo>
                  <a:pt x="5442881" y="1089885"/>
                </a:lnTo>
                <a:lnTo>
                  <a:pt x="5193396" y="1089885"/>
                </a:lnTo>
                <a:lnTo>
                  <a:pt x="4930653" y="1071671"/>
                </a:lnTo>
                <a:lnTo>
                  <a:pt x="4929390" y="1089885"/>
                </a:lnTo>
                <a:lnTo>
                  <a:pt x="4923287" y="1089885"/>
                </a:lnTo>
                <a:lnTo>
                  <a:pt x="4919840" y="1065873"/>
                </a:lnTo>
                <a:lnTo>
                  <a:pt x="4752513" y="1089885"/>
                </a:lnTo>
                <a:lnTo>
                  <a:pt x="4436978" y="1089885"/>
                </a:lnTo>
                <a:lnTo>
                  <a:pt x="4091312" y="1048668"/>
                </a:lnTo>
                <a:lnTo>
                  <a:pt x="4088827" y="1069514"/>
                </a:lnTo>
                <a:lnTo>
                  <a:pt x="3843358" y="1089885"/>
                </a:lnTo>
                <a:lnTo>
                  <a:pt x="3496966" y="1089885"/>
                </a:lnTo>
                <a:lnTo>
                  <a:pt x="3273238" y="1074375"/>
                </a:lnTo>
                <a:lnTo>
                  <a:pt x="3272485" y="1062960"/>
                </a:lnTo>
                <a:lnTo>
                  <a:pt x="2880230" y="1088833"/>
                </a:lnTo>
                <a:lnTo>
                  <a:pt x="2880300" y="1089885"/>
                </a:lnTo>
                <a:lnTo>
                  <a:pt x="2814593" y="1089885"/>
                </a:lnTo>
                <a:lnTo>
                  <a:pt x="2814792" y="1087014"/>
                </a:lnTo>
                <a:lnTo>
                  <a:pt x="2422626" y="1059828"/>
                </a:lnTo>
                <a:lnTo>
                  <a:pt x="2420543" y="1089885"/>
                </a:lnTo>
                <a:lnTo>
                  <a:pt x="2417774" y="1089885"/>
                </a:lnTo>
                <a:lnTo>
                  <a:pt x="2410106" y="1051001"/>
                </a:lnTo>
                <a:lnTo>
                  <a:pt x="2212936" y="1089885"/>
                </a:lnTo>
                <a:lnTo>
                  <a:pt x="1929127" y="1089885"/>
                </a:lnTo>
                <a:lnTo>
                  <a:pt x="1920372" y="1024717"/>
                </a:lnTo>
                <a:lnTo>
                  <a:pt x="1546265" y="1074980"/>
                </a:lnTo>
                <a:lnTo>
                  <a:pt x="1546454" y="1072260"/>
                </a:lnTo>
                <a:lnTo>
                  <a:pt x="1192661" y="1047732"/>
                </a:lnTo>
                <a:lnTo>
                  <a:pt x="1192156" y="1038450"/>
                </a:lnTo>
                <a:lnTo>
                  <a:pt x="799628" y="1059791"/>
                </a:lnTo>
                <a:lnTo>
                  <a:pt x="800338" y="1072829"/>
                </a:lnTo>
                <a:lnTo>
                  <a:pt x="447014" y="1086967"/>
                </a:lnTo>
                <a:lnTo>
                  <a:pt x="447131" y="1089885"/>
                </a:lnTo>
                <a:lnTo>
                  <a:pt x="446646" y="1089885"/>
                </a:lnTo>
                <a:lnTo>
                  <a:pt x="447027" y="1084397"/>
                </a:lnTo>
                <a:lnTo>
                  <a:pt x="54861" y="1057209"/>
                </a:lnTo>
                <a:lnTo>
                  <a:pt x="52596" y="1089885"/>
                </a:lnTo>
                <a:lnTo>
                  <a:pt x="0" y="1089885"/>
                </a:lnTo>
                <a:lnTo>
                  <a:pt x="0" y="941924"/>
                </a:lnTo>
                <a:lnTo>
                  <a:pt x="6331" y="842206"/>
                </a:lnTo>
                <a:lnTo>
                  <a:pt x="17741" y="841386"/>
                </a:lnTo>
                <a:lnTo>
                  <a:pt x="0" y="594283"/>
                </a:lnTo>
                <a:lnTo>
                  <a:pt x="0" y="24252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46" name="Figura a mano libera: forma 45">
            <a:extLst>
              <a:ext uri="{FF2B5EF4-FFF2-40B4-BE49-F238E27FC236}">
                <a16:creationId xmlns:a16="http://schemas.microsoft.com/office/drawing/2014/main" id="{1C8FC779-3C2A-3B3E-6F72-ADE27A7D1A45}"/>
              </a:ext>
            </a:extLst>
          </p:cNvPr>
          <p:cNvSpPr/>
          <p:nvPr/>
        </p:nvSpPr>
        <p:spPr>
          <a:xfrm>
            <a:off x="132750" y="3982339"/>
            <a:ext cx="2700761" cy="461473"/>
          </a:xfrm>
          <a:custGeom>
            <a:avLst/>
            <a:gdLst>
              <a:gd name="connsiteX0" fmla="*/ 5290238 w 6378529"/>
              <a:gd name="connsiteY0" fmla="*/ 728416 h 1089885"/>
              <a:gd name="connsiteX1" fmla="*/ 5254238 w 6378529"/>
              <a:gd name="connsiteY1" fmla="*/ 764416 h 1089885"/>
              <a:gd name="connsiteX2" fmla="*/ 5290238 w 6378529"/>
              <a:gd name="connsiteY2" fmla="*/ 800416 h 1089885"/>
              <a:gd name="connsiteX3" fmla="*/ 5326239 w 6378529"/>
              <a:gd name="connsiteY3" fmla="*/ 764416 h 1089885"/>
              <a:gd name="connsiteX4" fmla="*/ 5290238 w 6378529"/>
              <a:gd name="connsiteY4" fmla="*/ 728416 h 1089885"/>
              <a:gd name="connsiteX5" fmla="*/ 3703115 w 6378529"/>
              <a:gd name="connsiteY5" fmla="*/ 728416 h 1089885"/>
              <a:gd name="connsiteX6" fmla="*/ 3667115 w 6378529"/>
              <a:gd name="connsiteY6" fmla="*/ 764416 h 1089885"/>
              <a:gd name="connsiteX7" fmla="*/ 3703115 w 6378529"/>
              <a:gd name="connsiteY7" fmla="*/ 800416 h 1089885"/>
              <a:gd name="connsiteX8" fmla="*/ 3739116 w 6378529"/>
              <a:gd name="connsiteY8" fmla="*/ 764416 h 1089885"/>
              <a:gd name="connsiteX9" fmla="*/ 3703115 w 6378529"/>
              <a:gd name="connsiteY9" fmla="*/ 728416 h 1089885"/>
              <a:gd name="connsiteX10" fmla="*/ 1559999 w 6378529"/>
              <a:gd name="connsiteY10" fmla="*/ 655776 h 1089885"/>
              <a:gd name="connsiteX11" fmla="*/ 1523998 w 6378529"/>
              <a:gd name="connsiteY11" fmla="*/ 691776 h 1089885"/>
              <a:gd name="connsiteX12" fmla="*/ 1559999 w 6378529"/>
              <a:gd name="connsiteY12" fmla="*/ 727776 h 1089885"/>
              <a:gd name="connsiteX13" fmla="*/ 1595998 w 6378529"/>
              <a:gd name="connsiteY13" fmla="*/ 691776 h 1089885"/>
              <a:gd name="connsiteX14" fmla="*/ 1559999 w 6378529"/>
              <a:gd name="connsiteY14" fmla="*/ 655776 h 1089885"/>
              <a:gd name="connsiteX15" fmla="*/ 410589 w 6378529"/>
              <a:gd name="connsiteY15" fmla="*/ 583137 h 1089885"/>
              <a:gd name="connsiteX16" fmla="*/ 374589 w 6378529"/>
              <a:gd name="connsiteY16" fmla="*/ 619137 h 1089885"/>
              <a:gd name="connsiteX17" fmla="*/ 410589 w 6378529"/>
              <a:gd name="connsiteY17" fmla="*/ 655137 h 1089885"/>
              <a:gd name="connsiteX18" fmla="*/ 446589 w 6378529"/>
              <a:gd name="connsiteY18" fmla="*/ 619138 h 1089885"/>
              <a:gd name="connsiteX19" fmla="*/ 410589 w 6378529"/>
              <a:gd name="connsiteY19" fmla="*/ 583137 h 1089885"/>
              <a:gd name="connsiteX20" fmla="*/ 2709408 w 6378529"/>
              <a:gd name="connsiteY20" fmla="*/ 437858 h 1089885"/>
              <a:gd name="connsiteX21" fmla="*/ 2673408 w 6378529"/>
              <a:gd name="connsiteY21" fmla="*/ 473858 h 1089885"/>
              <a:gd name="connsiteX22" fmla="*/ 2709408 w 6378529"/>
              <a:gd name="connsiteY22" fmla="*/ 509858 h 1089885"/>
              <a:gd name="connsiteX23" fmla="*/ 2745408 w 6378529"/>
              <a:gd name="connsiteY23" fmla="*/ 473858 h 1089885"/>
              <a:gd name="connsiteX24" fmla="*/ 2709408 w 6378529"/>
              <a:gd name="connsiteY24" fmla="*/ 437858 h 1089885"/>
              <a:gd name="connsiteX25" fmla="*/ 4254774 w 6378529"/>
              <a:gd name="connsiteY25" fmla="*/ 357084 h 1089885"/>
              <a:gd name="connsiteX26" fmla="*/ 4218775 w 6378529"/>
              <a:gd name="connsiteY26" fmla="*/ 393084 h 1089885"/>
              <a:gd name="connsiteX27" fmla="*/ 4254774 w 6378529"/>
              <a:gd name="connsiteY27" fmla="*/ 429084 h 1089885"/>
              <a:gd name="connsiteX28" fmla="*/ 4290774 w 6378529"/>
              <a:gd name="connsiteY28" fmla="*/ 393084 h 1089885"/>
              <a:gd name="connsiteX29" fmla="*/ 4254774 w 6378529"/>
              <a:gd name="connsiteY29" fmla="*/ 357084 h 1089885"/>
              <a:gd name="connsiteX30" fmla="*/ 1350627 w 6378529"/>
              <a:gd name="connsiteY30" fmla="*/ 211806 h 1089885"/>
              <a:gd name="connsiteX31" fmla="*/ 1314626 w 6378529"/>
              <a:gd name="connsiteY31" fmla="*/ 247805 h 1089885"/>
              <a:gd name="connsiteX32" fmla="*/ 1350626 w 6378529"/>
              <a:gd name="connsiteY32" fmla="*/ 283805 h 1089885"/>
              <a:gd name="connsiteX33" fmla="*/ 1386626 w 6378529"/>
              <a:gd name="connsiteY33" fmla="*/ 247805 h 1089885"/>
              <a:gd name="connsiteX34" fmla="*/ 1350627 w 6378529"/>
              <a:gd name="connsiteY34" fmla="*/ 211806 h 1089885"/>
              <a:gd name="connsiteX35" fmla="*/ 15398 w 6378529"/>
              <a:gd name="connsiteY35" fmla="*/ 0 h 1089885"/>
              <a:gd name="connsiteX36" fmla="*/ 69107 w 6378529"/>
              <a:gd name="connsiteY36" fmla="*/ 0 h 1089885"/>
              <a:gd name="connsiteX37" fmla="*/ 67729 w 6378529"/>
              <a:gd name="connsiteY37" fmla="*/ 21333 h 1089885"/>
              <a:gd name="connsiteX38" fmla="*/ 460019 w 6378529"/>
              <a:gd name="connsiteY38" fmla="*/ 46668 h 1089885"/>
              <a:gd name="connsiteX39" fmla="*/ 463033 w 6378529"/>
              <a:gd name="connsiteY39" fmla="*/ 0 h 1089885"/>
              <a:gd name="connsiteX40" fmla="*/ 606629 w 6378529"/>
              <a:gd name="connsiteY40" fmla="*/ 0 h 1089885"/>
              <a:gd name="connsiteX41" fmla="*/ 614005 w 6378529"/>
              <a:gd name="connsiteY41" fmla="*/ 58012 h 1089885"/>
              <a:gd name="connsiteX42" fmla="*/ 1003973 w 6378529"/>
              <a:gd name="connsiteY42" fmla="*/ 8425 h 1089885"/>
              <a:gd name="connsiteX43" fmla="*/ 1002901 w 6378529"/>
              <a:gd name="connsiteY43" fmla="*/ 0 h 1089885"/>
              <a:gd name="connsiteX44" fmla="*/ 1004619 w 6378529"/>
              <a:gd name="connsiteY44" fmla="*/ 0 h 1089885"/>
              <a:gd name="connsiteX45" fmla="*/ 1003974 w 6378529"/>
              <a:gd name="connsiteY45" fmla="*/ 9991 h 1089885"/>
              <a:gd name="connsiteX46" fmla="*/ 1417942 w 6378529"/>
              <a:gd name="connsiteY46" fmla="*/ 36726 h 1089885"/>
              <a:gd name="connsiteX47" fmla="*/ 1420314 w 6378529"/>
              <a:gd name="connsiteY47" fmla="*/ 0 h 1089885"/>
              <a:gd name="connsiteX48" fmla="*/ 1422481 w 6378529"/>
              <a:gd name="connsiteY48" fmla="*/ 0 h 1089885"/>
              <a:gd name="connsiteX49" fmla="*/ 1428781 w 6378529"/>
              <a:gd name="connsiteY49" fmla="*/ 42472 h 1089885"/>
              <a:gd name="connsiteX50" fmla="*/ 1715127 w 6378529"/>
              <a:gd name="connsiteY50" fmla="*/ 0 h 1089885"/>
              <a:gd name="connsiteX51" fmla="*/ 1868092 w 6378529"/>
              <a:gd name="connsiteY51" fmla="*/ 0 h 1089885"/>
              <a:gd name="connsiteX52" fmla="*/ 1866825 w 6378529"/>
              <a:gd name="connsiteY52" fmla="*/ 11064 h 1089885"/>
              <a:gd name="connsiteX53" fmla="*/ 2257382 w 6378529"/>
              <a:gd name="connsiteY53" fmla="*/ 55765 h 1089885"/>
              <a:gd name="connsiteX54" fmla="*/ 2259769 w 6378529"/>
              <a:gd name="connsiteY54" fmla="*/ 34908 h 1089885"/>
              <a:gd name="connsiteX55" fmla="*/ 2630633 w 6378529"/>
              <a:gd name="connsiteY55" fmla="*/ 2367 h 1089885"/>
              <a:gd name="connsiteX56" fmla="*/ 2630426 w 6378529"/>
              <a:gd name="connsiteY56" fmla="*/ 0 h 1089885"/>
              <a:gd name="connsiteX57" fmla="*/ 2695705 w 6378529"/>
              <a:gd name="connsiteY57" fmla="*/ 0 h 1089885"/>
              <a:gd name="connsiteX58" fmla="*/ 2695597 w 6378529"/>
              <a:gd name="connsiteY58" fmla="*/ 1674 h 1089885"/>
              <a:gd name="connsiteX59" fmla="*/ 3075325 w 6378529"/>
              <a:gd name="connsiteY59" fmla="*/ 26196 h 1089885"/>
              <a:gd name="connsiteX60" fmla="*/ 3076132 w 6378529"/>
              <a:gd name="connsiteY60" fmla="*/ 37606 h 1089885"/>
              <a:gd name="connsiteX61" fmla="*/ 3468261 w 6378529"/>
              <a:gd name="connsiteY61" fmla="*/ 9882 h 1089885"/>
              <a:gd name="connsiteX62" fmla="*/ 3467562 w 6378529"/>
              <a:gd name="connsiteY62" fmla="*/ 0 h 1089885"/>
              <a:gd name="connsiteX63" fmla="*/ 3534441 w 6378529"/>
              <a:gd name="connsiteY63" fmla="*/ 0 h 1089885"/>
              <a:gd name="connsiteX64" fmla="*/ 3533706 w 6378529"/>
              <a:gd name="connsiteY64" fmla="*/ 11392 h 1089885"/>
              <a:gd name="connsiteX65" fmla="*/ 3925996 w 6378529"/>
              <a:gd name="connsiteY65" fmla="*/ 36727 h 1089885"/>
              <a:gd name="connsiteX66" fmla="*/ 3928368 w 6378529"/>
              <a:gd name="connsiteY66" fmla="*/ 0 h 1089885"/>
              <a:gd name="connsiteX67" fmla="*/ 3929363 w 6378529"/>
              <a:gd name="connsiteY67" fmla="*/ 0 h 1089885"/>
              <a:gd name="connsiteX68" fmla="*/ 3938559 w 6378529"/>
              <a:gd name="connsiteY68" fmla="*/ 45494 h 1089885"/>
              <a:gd name="connsiteX69" fmla="*/ 4163646 w 6378529"/>
              <a:gd name="connsiteY69" fmla="*/ 0 h 1089885"/>
              <a:gd name="connsiteX70" fmla="*/ 4418744 w 6378529"/>
              <a:gd name="connsiteY70" fmla="*/ 0 h 1089885"/>
              <a:gd name="connsiteX71" fmla="*/ 4428411 w 6378529"/>
              <a:gd name="connsiteY71" fmla="*/ 69466 h 1089885"/>
              <a:gd name="connsiteX72" fmla="*/ 4802276 w 6378529"/>
              <a:gd name="connsiteY72" fmla="*/ 17437 h 1089885"/>
              <a:gd name="connsiteX73" fmla="*/ 4802100 w 6378529"/>
              <a:gd name="connsiteY73" fmla="*/ 20159 h 1089885"/>
              <a:gd name="connsiteX74" fmla="*/ 5156005 w 6378529"/>
              <a:gd name="connsiteY74" fmla="*/ 43015 h 1089885"/>
              <a:gd name="connsiteX75" fmla="*/ 5156554 w 6378529"/>
              <a:gd name="connsiteY75" fmla="*/ 52296 h 1089885"/>
              <a:gd name="connsiteX76" fmla="*/ 5548976 w 6378529"/>
              <a:gd name="connsiteY76" fmla="*/ 29101 h 1089885"/>
              <a:gd name="connsiteX77" fmla="*/ 5548206 w 6378529"/>
              <a:gd name="connsiteY77" fmla="*/ 16067 h 1089885"/>
              <a:gd name="connsiteX78" fmla="*/ 5901458 w 6378529"/>
              <a:gd name="connsiteY78" fmla="*/ 262 h 1089885"/>
              <a:gd name="connsiteX79" fmla="*/ 5901446 w 6378529"/>
              <a:gd name="connsiteY79" fmla="*/ 0 h 1089885"/>
              <a:gd name="connsiteX80" fmla="*/ 5901640 w 6378529"/>
              <a:gd name="connsiteY80" fmla="*/ 0 h 1089885"/>
              <a:gd name="connsiteX81" fmla="*/ 5901457 w 6378529"/>
              <a:gd name="connsiteY81" fmla="*/ 2831 h 1089885"/>
              <a:gd name="connsiteX82" fmla="*/ 6293747 w 6378529"/>
              <a:gd name="connsiteY82" fmla="*/ 28166 h 1089885"/>
              <a:gd name="connsiteX83" fmla="*/ 6295566 w 6378529"/>
              <a:gd name="connsiteY83" fmla="*/ 0 h 1089885"/>
              <a:gd name="connsiteX84" fmla="*/ 6352246 w 6378529"/>
              <a:gd name="connsiteY84" fmla="*/ 0 h 1089885"/>
              <a:gd name="connsiteX85" fmla="*/ 6351084 w 6378529"/>
              <a:gd name="connsiteY85" fmla="*/ 20651 h 1089885"/>
              <a:gd name="connsiteX86" fmla="*/ 6378529 w 6378529"/>
              <a:gd name="connsiteY86" fmla="*/ 22195 h 1089885"/>
              <a:gd name="connsiteX87" fmla="*/ 6378529 w 6378529"/>
              <a:gd name="connsiteY87" fmla="*/ 25676 h 1089885"/>
              <a:gd name="connsiteX88" fmla="*/ 6342421 w 6378529"/>
              <a:gd name="connsiteY88" fmla="*/ 33285 h 1089885"/>
              <a:gd name="connsiteX89" fmla="*/ 6378529 w 6378529"/>
              <a:gd name="connsiteY89" fmla="*/ 204622 h 1089885"/>
              <a:gd name="connsiteX90" fmla="*/ 6378529 w 6378529"/>
              <a:gd name="connsiteY90" fmla="*/ 515049 h 1089885"/>
              <a:gd name="connsiteX91" fmla="*/ 6322502 w 6378529"/>
              <a:gd name="connsiteY91" fmla="*/ 523319 h 1089885"/>
              <a:gd name="connsiteX92" fmla="*/ 6377621 w 6378529"/>
              <a:gd name="connsiteY92" fmla="*/ 896741 h 1089885"/>
              <a:gd name="connsiteX93" fmla="*/ 6374898 w 6378529"/>
              <a:gd name="connsiteY93" fmla="*/ 896588 h 1089885"/>
              <a:gd name="connsiteX94" fmla="*/ 6364019 w 6378529"/>
              <a:gd name="connsiteY94" fmla="*/ 1089885 h 1089885"/>
              <a:gd name="connsiteX95" fmla="*/ 6229520 w 6378529"/>
              <a:gd name="connsiteY95" fmla="*/ 1089885 h 1089885"/>
              <a:gd name="connsiteX96" fmla="*/ 5888611 w 6378529"/>
              <a:gd name="connsiteY96" fmla="*/ 1066251 h 1089885"/>
              <a:gd name="connsiteX97" fmla="*/ 5886973 w 6378529"/>
              <a:gd name="connsiteY97" fmla="*/ 1089885 h 1089885"/>
              <a:gd name="connsiteX98" fmla="*/ 5739049 w 6378529"/>
              <a:gd name="connsiteY98" fmla="*/ 1089885 h 1089885"/>
              <a:gd name="connsiteX99" fmla="*/ 5734680 w 6378529"/>
              <a:gd name="connsiteY99" fmla="*/ 1054180 h 1089885"/>
              <a:gd name="connsiteX100" fmla="*/ 5442881 w 6378529"/>
              <a:gd name="connsiteY100" fmla="*/ 1089885 h 1089885"/>
              <a:gd name="connsiteX101" fmla="*/ 5193396 w 6378529"/>
              <a:gd name="connsiteY101" fmla="*/ 1089885 h 1089885"/>
              <a:gd name="connsiteX102" fmla="*/ 4930653 w 6378529"/>
              <a:gd name="connsiteY102" fmla="*/ 1071671 h 1089885"/>
              <a:gd name="connsiteX103" fmla="*/ 4929390 w 6378529"/>
              <a:gd name="connsiteY103" fmla="*/ 1089885 h 1089885"/>
              <a:gd name="connsiteX104" fmla="*/ 4923287 w 6378529"/>
              <a:gd name="connsiteY104" fmla="*/ 1089885 h 1089885"/>
              <a:gd name="connsiteX105" fmla="*/ 4919840 w 6378529"/>
              <a:gd name="connsiteY105" fmla="*/ 1065873 h 1089885"/>
              <a:gd name="connsiteX106" fmla="*/ 4752513 w 6378529"/>
              <a:gd name="connsiteY106" fmla="*/ 1089885 h 1089885"/>
              <a:gd name="connsiteX107" fmla="*/ 4436978 w 6378529"/>
              <a:gd name="connsiteY107" fmla="*/ 1089885 h 1089885"/>
              <a:gd name="connsiteX108" fmla="*/ 4091312 w 6378529"/>
              <a:gd name="connsiteY108" fmla="*/ 1048668 h 1089885"/>
              <a:gd name="connsiteX109" fmla="*/ 4088827 w 6378529"/>
              <a:gd name="connsiteY109" fmla="*/ 1069514 h 1089885"/>
              <a:gd name="connsiteX110" fmla="*/ 3843358 w 6378529"/>
              <a:gd name="connsiteY110" fmla="*/ 1089885 h 1089885"/>
              <a:gd name="connsiteX111" fmla="*/ 3496966 w 6378529"/>
              <a:gd name="connsiteY111" fmla="*/ 1089885 h 1089885"/>
              <a:gd name="connsiteX112" fmla="*/ 3273238 w 6378529"/>
              <a:gd name="connsiteY112" fmla="*/ 1074375 h 1089885"/>
              <a:gd name="connsiteX113" fmla="*/ 3272485 w 6378529"/>
              <a:gd name="connsiteY113" fmla="*/ 1062960 h 1089885"/>
              <a:gd name="connsiteX114" fmla="*/ 2880230 w 6378529"/>
              <a:gd name="connsiteY114" fmla="*/ 1088833 h 1089885"/>
              <a:gd name="connsiteX115" fmla="*/ 2880300 w 6378529"/>
              <a:gd name="connsiteY115" fmla="*/ 1089885 h 1089885"/>
              <a:gd name="connsiteX116" fmla="*/ 2814593 w 6378529"/>
              <a:gd name="connsiteY116" fmla="*/ 1089885 h 1089885"/>
              <a:gd name="connsiteX117" fmla="*/ 2814792 w 6378529"/>
              <a:gd name="connsiteY117" fmla="*/ 1087014 h 1089885"/>
              <a:gd name="connsiteX118" fmla="*/ 2422626 w 6378529"/>
              <a:gd name="connsiteY118" fmla="*/ 1059828 h 1089885"/>
              <a:gd name="connsiteX119" fmla="*/ 2420543 w 6378529"/>
              <a:gd name="connsiteY119" fmla="*/ 1089885 h 1089885"/>
              <a:gd name="connsiteX120" fmla="*/ 2417774 w 6378529"/>
              <a:gd name="connsiteY120" fmla="*/ 1089885 h 1089885"/>
              <a:gd name="connsiteX121" fmla="*/ 2410106 w 6378529"/>
              <a:gd name="connsiteY121" fmla="*/ 1051001 h 1089885"/>
              <a:gd name="connsiteX122" fmla="*/ 2212936 w 6378529"/>
              <a:gd name="connsiteY122" fmla="*/ 1089885 h 1089885"/>
              <a:gd name="connsiteX123" fmla="*/ 1929127 w 6378529"/>
              <a:gd name="connsiteY123" fmla="*/ 1089885 h 1089885"/>
              <a:gd name="connsiteX124" fmla="*/ 1920372 w 6378529"/>
              <a:gd name="connsiteY124" fmla="*/ 1024717 h 1089885"/>
              <a:gd name="connsiteX125" fmla="*/ 1546265 w 6378529"/>
              <a:gd name="connsiteY125" fmla="*/ 1074980 h 1089885"/>
              <a:gd name="connsiteX126" fmla="*/ 1546454 w 6378529"/>
              <a:gd name="connsiteY126" fmla="*/ 1072260 h 1089885"/>
              <a:gd name="connsiteX127" fmla="*/ 1192661 w 6378529"/>
              <a:gd name="connsiteY127" fmla="*/ 1047732 h 1089885"/>
              <a:gd name="connsiteX128" fmla="*/ 1192156 w 6378529"/>
              <a:gd name="connsiteY128" fmla="*/ 1038450 h 1089885"/>
              <a:gd name="connsiteX129" fmla="*/ 799628 w 6378529"/>
              <a:gd name="connsiteY129" fmla="*/ 1059791 h 1089885"/>
              <a:gd name="connsiteX130" fmla="*/ 800338 w 6378529"/>
              <a:gd name="connsiteY130" fmla="*/ 1072829 h 1089885"/>
              <a:gd name="connsiteX131" fmla="*/ 447014 w 6378529"/>
              <a:gd name="connsiteY131" fmla="*/ 1086967 h 1089885"/>
              <a:gd name="connsiteX132" fmla="*/ 447131 w 6378529"/>
              <a:gd name="connsiteY132" fmla="*/ 1089885 h 1089885"/>
              <a:gd name="connsiteX133" fmla="*/ 446646 w 6378529"/>
              <a:gd name="connsiteY133" fmla="*/ 1089885 h 1089885"/>
              <a:gd name="connsiteX134" fmla="*/ 447027 w 6378529"/>
              <a:gd name="connsiteY134" fmla="*/ 1084397 h 1089885"/>
              <a:gd name="connsiteX135" fmla="*/ 54861 w 6378529"/>
              <a:gd name="connsiteY135" fmla="*/ 1057209 h 1089885"/>
              <a:gd name="connsiteX136" fmla="*/ 52596 w 6378529"/>
              <a:gd name="connsiteY136" fmla="*/ 1089885 h 1089885"/>
              <a:gd name="connsiteX137" fmla="*/ 0 w 6378529"/>
              <a:gd name="connsiteY137" fmla="*/ 1089885 h 1089885"/>
              <a:gd name="connsiteX138" fmla="*/ 0 w 6378529"/>
              <a:gd name="connsiteY138" fmla="*/ 941924 h 1089885"/>
              <a:gd name="connsiteX139" fmla="*/ 6331 w 6378529"/>
              <a:gd name="connsiteY139" fmla="*/ 842206 h 1089885"/>
              <a:gd name="connsiteX140" fmla="*/ 17741 w 6378529"/>
              <a:gd name="connsiteY140" fmla="*/ 841386 h 1089885"/>
              <a:gd name="connsiteX141" fmla="*/ 0 w 6378529"/>
              <a:gd name="connsiteY141" fmla="*/ 594283 h 1089885"/>
              <a:gd name="connsiteX142" fmla="*/ 0 w 6378529"/>
              <a:gd name="connsiteY142" fmla="*/ 242526 h 108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378529" h="1089885">
                <a:moveTo>
                  <a:pt x="5290238" y="728416"/>
                </a:moveTo>
                <a:cubicBezTo>
                  <a:pt x="5270356" y="728416"/>
                  <a:pt x="5254238" y="744534"/>
                  <a:pt x="5254238" y="764416"/>
                </a:cubicBezTo>
                <a:cubicBezTo>
                  <a:pt x="5254238" y="784298"/>
                  <a:pt x="5270356" y="800416"/>
                  <a:pt x="5290238" y="800416"/>
                </a:cubicBezTo>
                <a:cubicBezTo>
                  <a:pt x="5310120" y="800416"/>
                  <a:pt x="5326238" y="784298"/>
                  <a:pt x="5326239" y="764416"/>
                </a:cubicBezTo>
                <a:cubicBezTo>
                  <a:pt x="5326238" y="744534"/>
                  <a:pt x="5310120" y="728416"/>
                  <a:pt x="5290238" y="728416"/>
                </a:cubicBezTo>
                <a:close/>
                <a:moveTo>
                  <a:pt x="3703115" y="728416"/>
                </a:moveTo>
                <a:cubicBezTo>
                  <a:pt x="3683233" y="728416"/>
                  <a:pt x="3667116" y="744534"/>
                  <a:pt x="3667115" y="764416"/>
                </a:cubicBezTo>
                <a:cubicBezTo>
                  <a:pt x="3667115" y="784298"/>
                  <a:pt x="3683233" y="800417"/>
                  <a:pt x="3703115" y="800416"/>
                </a:cubicBezTo>
                <a:cubicBezTo>
                  <a:pt x="3722997" y="800416"/>
                  <a:pt x="3739115" y="784298"/>
                  <a:pt x="3739116" y="764416"/>
                </a:cubicBezTo>
                <a:cubicBezTo>
                  <a:pt x="3739115" y="744534"/>
                  <a:pt x="3722997" y="728416"/>
                  <a:pt x="3703115" y="728416"/>
                </a:cubicBezTo>
                <a:close/>
                <a:moveTo>
                  <a:pt x="1559999" y="655776"/>
                </a:moveTo>
                <a:cubicBezTo>
                  <a:pt x="1540117" y="655776"/>
                  <a:pt x="1523998" y="671894"/>
                  <a:pt x="1523998" y="691776"/>
                </a:cubicBezTo>
                <a:cubicBezTo>
                  <a:pt x="1523998" y="711658"/>
                  <a:pt x="1540117" y="727776"/>
                  <a:pt x="1559999" y="727776"/>
                </a:cubicBezTo>
                <a:cubicBezTo>
                  <a:pt x="1579880" y="727776"/>
                  <a:pt x="1595998" y="711658"/>
                  <a:pt x="1595998" y="691776"/>
                </a:cubicBezTo>
                <a:cubicBezTo>
                  <a:pt x="1595999" y="671894"/>
                  <a:pt x="1579880" y="655776"/>
                  <a:pt x="1559999" y="655776"/>
                </a:cubicBezTo>
                <a:close/>
                <a:moveTo>
                  <a:pt x="410589" y="583137"/>
                </a:moveTo>
                <a:cubicBezTo>
                  <a:pt x="390707" y="583137"/>
                  <a:pt x="374590" y="599256"/>
                  <a:pt x="374589" y="619137"/>
                </a:cubicBezTo>
                <a:cubicBezTo>
                  <a:pt x="374589" y="639019"/>
                  <a:pt x="390707" y="655137"/>
                  <a:pt x="410589" y="655137"/>
                </a:cubicBezTo>
                <a:cubicBezTo>
                  <a:pt x="430471" y="655137"/>
                  <a:pt x="446589" y="639019"/>
                  <a:pt x="446589" y="619138"/>
                </a:cubicBezTo>
                <a:cubicBezTo>
                  <a:pt x="446589" y="599255"/>
                  <a:pt x="430471" y="583137"/>
                  <a:pt x="410589" y="583137"/>
                </a:cubicBezTo>
                <a:close/>
                <a:moveTo>
                  <a:pt x="2709408" y="437858"/>
                </a:moveTo>
                <a:cubicBezTo>
                  <a:pt x="2689526" y="437858"/>
                  <a:pt x="2673408" y="453976"/>
                  <a:pt x="2673408" y="473858"/>
                </a:cubicBezTo>
                <a:cubicBezTo>
                  <a:pt x="2673409" y="493740"/>
                  <a:pt x="2689526" y="509858"/>
                  <a:pt x="2709408" y="509858"/>
                </a:cubicBezTo>
                <a:cubicBezTo>
                  <a:pt x="2729291" y="509858"/>
                  <a:pt x="2745408" y="493740"/>
                  <a:pt x="2745408" y="473858"/>
                </a:cubicBezTo>
                <a:cubicBezTo>
                  <a:pt x="2745408" y="453976"/>
                  <a:pt x="2729290" y="437858"/>
                  <a:pt x="2709408" y="437858"/>
                </a:cubicBezTo>
                <a:close/>
                <a:moveTo>
                  <a:pt x="4254774" y="357084"/>
                </a:moveTo>
                <a:cubicBezTo>
                  <a:pt x="4234892" y="357084"/>
                  <a:pt x="4218774" y="373202"/>
                  <a:pt x="4218775" y="393084"/>
                </a:cubicBezTo>
                <a:cubicBezTo>
                  <a:pt x="4218774" y="412966"/>
                  <a:pt x="4234892" y="429085"/>
                  <a:pt x="4254774" y="429084"/>
                </a:cubicBezTo>
                <a:cubicBezTo>
                  <a:pt x="4274656" y="429084"/>
                  <a:pt x="4290775" y="412966"/>
                  <a:pt x="4290774" y="393084"/>
                </a:cubicBezTo>
                <a:cubicBezTo>
                  <a:pt x="4290774" y="373202"/>
                  <a:pt x="4274656" y="357084"/>
                  <a:pt x="4254774" y="357084"/>
                </a:cubicBezTo>
                <a:close/>
                <a:moveTo>
                  <a:pt x="1350627" y="211806"/>
                </a:moveTo>
                <a:cubicBezTo>
                  <a:pt x="1330745" y="211805"/>
                  <a:pt x="1314626" y="227923"/>
                  <a:pt x="1314626" y="247805"/>
                </a:cubicBezTo>
                <a:cubicBezTo>
                  <a:pt x="1314627" y="267687"/>
                  <a:pt x="1330745" y="283805"/>
                  <a:pt x="1350626" y="283805"/>
                </a:cubicBezTo>
                <a:cubicBezTo>
                  <a:pt x="1370509" y="283805"/>
                  <a:pt x="1386626" y="267687"/>
                  <a:pt x="1386626" y="247805"/>
                </a:cubicBezTo>
                <a:cubicBezTo>
                  <a:pt x="1386627" y="227923"/>
                  <a:pt x="1370509" y="211805"/>
                  <a:pt x="1350627" y="211806"/>
                </a:cubicBezTo>
                <a:close/>
                <a:moveTo>
                  <a:pt x="15398" y="0"/>
                </a:moveTo>
                <a:lnTo>
                  <a:pt x="69107" y="0"/>
                </a:lnTo>
                <a:lnTo>
                  <a:pt x="67729" y="21333"/>
                </a:lnTo>
                <a:lnTo>
                  <a:pt x="460019" y="46668"/>
                </a:lnTo>
                <a:lnTo>
                  <a:pt x="463033" y="0"/>
                </a:lnTo>
                <a:lnTo>
                  <a:pt x="606629" y="0"/>
                </a:lnTo>
                <a:lnTo>
                  <a:pt x="614005" y="58012"/>
                </a:lnTo>
                <a:lnTo>
                  <a:pt x="1003973" y="8425"/>
                </a:lnTo>
                <a:lnTo>
                  <a:pt x="1002901" y="0"/>
                </a:lnTo>
                <a:lnTo>
                  <a:pt x="1004619" y="0"/>
                </a:lnTo>
                <a:lnTo>
                  <a:pt x="1003974" y="9991"/>
                </a:lnTo>
                <a:lnTo>
                  <a:pt x="1417942" y="36726"/>
                </a:lnTo>
                <a:lnTo>
                  <a:pt x="1420314" y="0"/>
                </a:lnTo>
                <a:lnTo>
                  <a:pt x="1422481" y="0"/>
                </a:lnTo>
                <a:lnTo>
                  <a:pt x="1428781" y="42472"/>
                </a:lnTo>
                <a:lnTo>
                  <a:pt x="1715127" y="0"/>
                </a:lnTo>
                <a:lnTo>
                  <a:pt x="1868092" y="0"/>
                </a:lnTo>
                <a:lnTo>
                  <a:pt x="1866825" y="11064"/>
                </a:lnTo>
                <a:lnTo>
                  <a:pt x="2257382" y="55765"/>
                </a:lnTo>
                <a:lnTo>
                  <a:pt x="2259769" y="34908"/>
                </a:lnTo>
                <a:lnTo>
                  <a:pt x="2630633" y="2367"/>
                </a:lnTo>
                <a:lnTo>
                  <a:pt x="2630426" y="0"/>
                </a:lnTo>
                <a:lnTo>
                  <a:pt x="2695705" y="0"/>
                </a:lnTo>
                <a:lnTo>
                  <a:pt x="2695597" y="1674"/>
                </a:lnTo>
                <a:lnTo>
                  <a:pt x="3075325" y="26196"/>
                </a:lnTo>
                <a:lnTo>
                  <a:pt x="3076132" y="37606"/>
                </a:lnTo>
                <a:lnTo>
                  <a:pt x="3468261" y="9882"/>
                </a:lnTo>
                <a:lnTo>
                  <a:pt x="3467562" y="0"/>
                </a:lnTo>
                <a:lnTo>
                  <a:pt x="3534441" y="0"/>
                </a:lnTo>
                <a:lnTo>
                  <a:pt x="3533706" y="11392"/>
                </a:lnTo>
                <a:lnTo>
                  <a:pt x="3925996" y="36727"/>
                </a:lnTo>
                <a:lnTo>
                  <a:pt x="3928368" y="0"/>
                </a:lnTo>
                <a:lnTo>
                  <a:pt x="3929363" y="0"/>
                </a:lnTo>
                <a:lnTo>
                  <a:pt x="3938559" y="45494"/>
                </a:lnTo>
                <a:lnTo>
                  <a:pt x="4163646" y="0"/>
                </a:lnTo>
                <a:lnTo>
                  <a:pt x="4418744" y="0"/>
                </a:lnTo>
                <a:lnTo>
                  <a:pt x="4428411" y="69466"/>
                </a:lnTo>
                <a:lnTo>
                  <a:pt x="4802276" y="17437"/>
                </a:lnTo>
                <a:lnTo>
                  <a:pt x="4802100" y="20159"/>
                </a:lnTo>
                <a:lnTo>
                  <a:pt x="5156005" y="43015"/>
                </a:lnTo>
                <a:lnTo>
                  <a:pt x="5156554" y="52296"/>
                </a:lnTo>
                <a:lnTo>
                  <a:pt x="5548976" y="29101"/>
                </a:lnTo>
                <a:lnTo>
                  <a:pt x="5548206" y="16067"/>
                </a:lnTo>
                <a:lnTo>
                  <a:pt x="5901458" y="262"/>
                </a:lnTo>
                <a:lnTo>
                  <a:pt x="5901446" y="0"/>
                </a:lnTo>
                <a:lnTo>
                  <a:pt x="5901640" y="0"/>
                </a:lnTo>
                <a:lnTo>
                  <a:pt x="5901457" y="2831"/>
                </a:lnTo>
                <a:lnTo>
                  <a:pt x="6293747" y="28166"/>
                </a:lnTo>
                <a:lnTo>
                  <a:pt x="6295566" y="0"/>
                </a:lnTo>
                <a:lnTo>
                  <a:pt x="6352246" y="0"/>
                </a:lnTo>
                <a:lnTo>
                  <a:pt x="6351084" y="20651"/>
                </a:lnTo>
                <a:lnTo>
                  <a:pt x="6378529" y="22195"/>
                </a:lnTo>
                <a:lnTo>
                  <a:pt x="6378529" y="25676"/>
                </a:lnTo>
                <a:lnTo>
                  <a:pt x="6342421" y="33285"/>
                </a:lnTo>
                <a:lnTo>
                  <a:pt x="6378529" y="204622"/>
                </a:lnTo>
                <a:lnTo>
                  <a:pt x="6378529" y="515049"/>
                </a:lnTo>
                <a:lnTo>
                  <a:pt x="6322502" y="523319"/>
                </a:lnTo>
                <a:lnTo>
                  <a:pt x="6377621" y="896741"/>
                </a:lnTo>
                <a:lnTo>
                  <a:pt x="6374898" y="896588"/>
                </a:lnTo>
                <a:lnTo>
                  <a:pt x="6364019" y="1089885"/>
                </a:lnTo>
                <a:lnTo>
                  <a:pt x="6229520" y="1089885"/>
                </a:lnTo>
                <a:lnTo>
                  <a:pt x="5888611" y="1066251"/>
                </a:lnTo>
                <a:lnTo>
                  <a:pt x="5886973" y="1089885"/>
                </a:lnTo>
                <a:lnTo>
                  <a:pt x="5739049" y="1089885"/>
                </a:lnTo>
                <a:lnTo>
                  <a:pt x="5734680" y="1054180"/>
                </a:lnTo>
                <a:lnTo>
                  <a:pt x="5442881" y="1089885"/>
                </a:lnTo>
                <a:lnTo>
                  <a:pt x="5193396" y="1089885"/>
                </a:lnTo>
                <a:lnTo>
                  <a:pt x="4930653" y="1071671"/>
                </a:lnTo>
                <a:lnTo>
                  <a:pt x="4929390" y="1089885"/>
                </a:lnTo>
                <a:lnTo>
                  <a:pt x="4923287" y="1089885"/>
                </a:lnTo>
                <a:lnTo>
                  <a:pt x="4919840" y="1065873"/>
                </a:lnTo>
                <a:lnTo>
                  <a:pt x="4752513" y="1089885"/>
                </a:lnTo>
                <a:lnTo>
                  <a:pt x="4436978" y="1089885"/>
                </a:lnTo>
                <a:lnTo>
                  <a:pt x="4091312" y="1048668"/>
                </a:lnTo>
                <a:lnTo>
                  <a:pt x="4088827" y="1069514"/>
                </a:lnTo>
                <a:lnTo>
                  <a:pt x="3843358" y="1089885"/>
                </a:lnTo>
                <a:lnTo>
                  <a:pt x="3496966" y="1089885"/>
                </a:lnTo>
                <a:lnTo>
                  <a:pt x="3273238" y="1074375"/>
                </a:lnTo>
                <a:lnTo>
                  <a:pt x="3272485" y="1062960"/>
                </a:lnTo>
                <a:lnTo>
                  <a:pt x="2880230" y="1088833"/>
                </a:lnTo>
                <a:lnTo>
                  <a:pt x="2880300" y="1089885"/>
                </a:lnTo>
                <a:lnTo>
                  <a:pt x="2814593" y="1089885"/>
                </a:lnTo>
                <a:lnTo>
                  <a:pt x="2814792" y="1087014"/>
                </a:lnTo>
                <a:lnTo>
                  <a:pt x="2422626" y="1059828"/>
                </a:lnTo>
                <a:lnTo>
                  <a:pt x="2420543" y="1089885"/>
                </a:lnTo>
                <a:lnTo>
                  <a:pt x="2417774" y="1089885"/>
                </a:lnTo>
                <a:lnTo>
                  <a:pt x="2410106" y="1051001"/>
                </a:lnTo>
                <a:lnTo>
                  <a:pt x="2212936" y="1089885"/>
                </a:lnTo>
                <a:lnTo>
                  <a:pt x="1929127" y="1089885"/>
                </a:lnTo>
                <a:lnTo>
                  <a:pt x="1920372" y="1024717"/>
                </a:lnTo>
                <a:lnTo>
                  <a:pt x="1546265" y="1074980"/>
                </a:lnTo>
                <a:lnTo>
                  <a:pt x="1546454" y="1072260"/>
                </a:lnTo>
                <a:lnTo>
                  <a:pt x="1192661" y="1047732"/>
                </a:lnTo>
                <a:lnTo>
                  <a:pt x="1192156" y="1038450"/>
                </a:lnTo>
                <a:lnTo>
                  <a:pt x="799628" y="1059791"/>
                </a:lnTo>
                <a:lnTo>
                  <a:pt x="800338" y="1072829"/>
                </a:lnTo>
                <a:lnTo>
                  <a:pt x="447014" y="1086967"/>
                </a:lnTo>
                <a:lnTo>
                  <a:pt x="447131" y="1089885"/>
                </a:lnTo>
                <a:lnTo>
                  <a:pt x="446646" y="1089885"/>
                </a:lnTo>
                <a:lnTo>
                  <a:pt x="447027" y="1084397"/>
                </a:lnTo>
                <a:lnTo>
                  <a:pt x="54861" y="1057209"/>
                </a:lnTo>
                <a:lnTo>
                  <a:pt x="52596" y="1089885"/>
                </a:lnTo>
                <a:lnTo>
                  <a:pt x="0" y="1089885"/>
                </a:lnTo>
                <a:lnTo>
                  <a:pt x="0" y="941924"/>
                </a:lnTo>
                <a:lnTo>
                  <a:pt x="6331" y="842206"/>
                </a:lnTo>
                <a:lnTo>
                  <a:pt x="17741" y="841386"/>
                </a:lnTo>
                <a:lnTo>
                  <a:pt x="0" y="594283"/>
                </a:lnTo>
                <a:lnTo>
                  <a:pt x="0" y="24252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47" name="Figura a mano libera: forma 46">
            <a:extLst>
              <a:ext uri="{FF2B5EF4-FFF2-40B4-BE49-F238E27FC236}">
                <a16:creationId xmlns:a16="http://schemas.microsoft.com/office/drawing/2014/main" id="{455D4606-CC64-C4BE-02E1-D07CF8F3FC98}"/>
              </a:ext>
            </a:extLst>
          </p:cNvPr>
          <p:cNvSpPr/>
          <p:nvPr/>
        </p:nvSpPr>
        <p:spPr>
          <a:xfrm>
            <a:off x="-669278" y="4905284"/>
            <a:ext cx="2700761" cy="461473"/>
          </a:xfrm>
          <a:custGeom>
            <a:avLst/>
            <a:gdLst>
              <a:gd name="connsiteX0" fmla="*/ 5290238 w 6378529"/>
              <a:gd name="connsiteY0" fmla="*/ 728416 h 1089885"/>
              <a:gd name="connsiteX1" fmla="*/ 5254238 w 6378529"/>
              <a:gd name="connsiteY1" fmla="*/ 764416 h 1089885"/>
              <a:gd name="connsiteX2" fmla="*/ 5290238 w 6378529"/>
              <a:gd name="connsiteY2" fmla="*/ 800416 h 1089885"/>
              <a:gd name="connsiteX3" fmla="*/ 5326239 w 6378529"/>
              <a:gd name="connsiteY3" fmla="*/ 764416 h 1089885"/>
              <a:gd name="connsiteX4" fmla="*/ 5290238 w 6378529"/>
              <a:gd name="connsiteY4" fmla="*/ 728416 h 1089885"/>
              <a:gd name="connsiteX5" fmla="*/ 3703115 w 6378529"/>
              <a:gd name="connsiteY5" fmla="*/ 728416 h 1089885"/>
              <a:gd name="connsiteX6" fmla="*/ 3667115 w 6378529"/>
              <a:gd name="connsiteY6" fmla="*/ 764416 h 1089885"/>
              <a:gd name="connsiteX7" fmla="*/ 3703115 w 6378529"/>
              <a:gd name="connsiteY7" fmla="*/ 800416 h 1089885"/>
              <a:gd name="connsiteX8" fmla="*/ 3739116 w 6378529"/>
              <a:gd name="connsiteY8" fmla="*/ 764416 h 1089885"/>
              <a:gd name="connsiteX9" fmla="*/ 3703115 w 6378529"/>
              <a:gd name="connsiteY9" fmla="*/ 728416 h 1089885"/>
              <a:gd name="connsiteX10" fmla="*/ 1559999 w 6378529"/>
              <a:gd name="connsiteY10" fmla="*/ 655776 h 1089885"/>
              <a:gd name="connsiteX11" fmla="*/ 1523998 w 6378529"/>
              <a:gd name="connsiteY11" fmla="*/ 691776 h 1089885"/>
              <a:gd name="connsiteX12" fmla="*/ 1559999 w 6378529"/>
              <a:gd name="connsiteY12" fmla="*/ 727776 h 1089885"/>
              <a:gd name="connsiteX13" fmla="*/ 1595998 w 6378529"/>
              <a:gd name="connsiteY13" fmla="*/ 691776 h 1089885"/>
              <a:gd name="connsiteX14" fmla="*/ 1559999 w 6378529"/>
              <a:gd name="connsiteY14" fmla="*/ 655776 h 1089885"/>
              <a:gd name="connsiteX15" fmla="*/ 410589 w 6378529"/>
              <a:gd name="connsiteY15" fmla="*/ 583137 h 1089885"/>
              <a:gd name="connsiteX16" fmla="*/ 374589 w 6378529"/>
              <a:gd name="connsiteY16" fmla="*/ 619137 h 1089885"/>
              <a:gd name="connsiteX17" fmla="*/ 410589 w 6378529"/>
              <a:gd name="connsiteY17" fmla="*/ 655137 h 1089885"/>
              <a:gd name="connsiteX18" fmla="*/ 446589 w 6378529"/>
              <a:gd name="connsiteY18" fmla="*/ 619138 h 1089885"/>
              <a:gd name="connsiteX19" fmla="*/ 410589 w 6378529"/>
              <a:gd name="connsiteY19" fmla="*/ 583137 h 1089885"/>
              <a:gd name="connsiteX20" fmla="*/ 2709408 w 6378529"/>
              <a:gd name="connsiteY20" fmla="*/ 437858 h 1089885"/>
              <a:gd name="connsiteX21" fmla="*/ 2673408 w 6378529"/>
              <a:gd name="connsiteY21" fmla="*/ 473858 h 1089885"/>
              <a:gd name="connsiteX22" fmla="*/ 2709408 w 6378529"/>
              <a:gd name="connsiteY22" fmla="*/ 509858 h 1089885"/>
              <a:gd name="connsiteX23" fmla="*/ 2745408 w 6378529"/>
              <a:gd name="connsiteY23" fmla="*/ 473858 h 1089885"/>
              <a:gd name="connsiteX24" fmla="*/ 2709408 w 6378529"/>
              <a:gd name="connsiteY24" fmla="*/ 437858 h 1089885"/>
              <a:gd name="connsiteX25" fmla="*/ 4254774 w 6378529"/>
              <a:gd name="connsiteY25" fmla="*/ 357084 h 1089885"/>
              <a:gd name="connsiteX26" fmla="*/ 4218775 w 6378529"/>
              <a:gd name="connsiteY26" fmla="*/ 393084 h 1089885"/>
              <a:gd name="connsiteX27" fmla="*/ 4254774 w 6378529"/>
              <a:gd name="connsiteY27" fmla="*/ 429084 h 1089885"/>
              <a:gd name="connsiteX28" fmla="*/ 4290774 w 6378529"/>
              <a:gd name="connsiteY28" fmla="*/ 393084 h 1089885"/>
              <a:gd name="connsiteX29" fmla="*/ 4254774 w 6378529"/>
              <a:gd name="connsiteY29" fmla="*/ 357084 h 1089885"/>
              <a:gd name="connsiteX30" fmla="*/ 1350627 w 6378529"/>
              <a:gd name="connsiteY30" fmla="*/ 211806 h 1089885"/>
              <a:gd name="connsiteX31" fmla="*/ 1314626 w 6378529"/>
              <a:gd name="connsiteY31" fmla="*/ 247805 h 1089885"/>
              <a:gd name="connsiteX32" fmla="*/ 1350626 w 6378529"/>
              <a:gd name="connsiteY32" fmla="*/ 283805 h 1089885"/>
              <a:gd name="connsiteX33" fmla="*/ 1386626 w 6378529"/>
              <a:gd name="connsiteY33" fmla="*/ 247805 h 1089885"/>
              <a:gd name="connsiteX34" fmla="*/ 1350627 w 6378529"/>
              <a:gd name="connsiteY34" fmla="*/ 211806 h 1089885"/>
              <a:gd name="connsiteX35" fmla="*/ 15398 w 6378529"/>
              <a:gd name="connsiteY35" fmla="*/ 0 h 1089885"/>
              <a:gd name="connsiteX36" fmla="*/ 69107 w 6378529"/>
              <a:gd name="connsiteY36" fmla="*/ 0 h 1089885"/>
              <a:gd name="connsiteX37" fmla="*/ 67729 w 6378529"/>
              <a:gd name="connsiteY37" fmla="*/ 21333 h 1089885"/>
              <a:gd name="connsiteX38" fmla="*/ 460019 w 6378529"/>
              <a:gd name="connsiteY38" fmla="*/ 46668 h 1089885"/>
              <a:gd name="connsiteX39" fmla="*/ 463033 w 6378529"/>
              <a:gd name="connsiteY39" fmla="*/ 0 h 1089885"/>
              <a:gd name="connsiteX40" fmla="*/ 606629 w 6378529"/>
              <a:gd name="connsiteY40" fmla="*/ 0 h 1089885"/>
              <a:gd name="connsiteX41" fmla="*/ 614005 w 6378529"/>
              <a:gd name="connsiteY41" fmla="*/ 58012 h 1089885"/>
              <a:gd name="connsiteX42" fmla="*/ 1003973 w 6378529"/>
              <a:gd name="connsiteY42" fmla="*/ 8425 h 1089885"/>
              <a:gd name="connsiteX43" fmla="*/ 1002901 w 6378529"/>
              <a:gd name="connsiteY43" fmla="*/ 0 h 1089885"/>
              <a:gd name="connsiteX44" fmla="*/ 1004619 w 6378529"/>
              <a:gd name="connsiteY44" fmla="*/ 0 h 1089885"/>
              <a:gd name="connsiteX45" fmla="*/ 1003974 w 6378529"/>
              <a:gd name="connsiteY45" fmla="*/ 9991 h 1089885"/>
              <a:gd name="connsiteX46" fmla="*/ 1417942 w 6378529"/>
              <a:gd name="connsiteY46" fmla="*/ 36726 h 1089885"/>
              <a:gd name="connsiteX47" fmla="*/ 1420314 w 6378529"/>
              <a:gd name="connsiteY47" fmla="*/ 0 h 1089885"/>
              <a:gd name="connsiteX48" fmla="*/ 1422481 w 6378529"/>
              <a:gd name="connsiteY48" fmla="*/ 0 h 1089885"/>
              <a:gd name="connsiteX49" fmla="*/ 1428781 w 6378529"/>
              <a:gd name="connsiteY49" fmla="*/ 42472 h 1089885"/>
              <a:gd name="connsiteX50" fmla="*/ 1715127 w 6378529"/>
              <a:gd name="connsiteY50" fmla="*/ 0 h 1089885"/>
              <a:gd name="connsiteX51" fmla="*/ 1868092 w 6378529"/>
              <a:gd name="connsiteY51" fmla="*/ 0 h 1089885"/>
              <a:gd name="connsiteX52" fmla="*/ 1866825 w 6378529"/>
              <a:gd name="connsiteY52" fmla="*/ 11064 h 1089885"/>
              <a:gd name="connsiteX53" fmla="*/ 2257382 w 6378529"/>
              <a:gd name="connsiteY53" fmla="*/ 55765 h 1089885"/>
              <a:gd name="connsiteX54" fmla="*/ 2259769 w 6378529"/>
              <a:gd name="connsiteY54" fmla="*/ 34908 h 1089885"/>
              <a:gd name="connsiteX55" fmla="*/ 2630633 w 6378529"/>
              <a:gd name="connsiteY55" fmla="*/ 2367 h 1089885"/>
              <a:gd name="connsiteX56" fmla="*/ 2630426 w 6378529"/>
              <a:gd name="connsiteY56" fmla="*/ 0 h 1089885"/>
              <a:gd name="connsiteX57" fmla="*/ 2695705 w 6378529"/>
              <a:gd name="connsiteY57" fmla="*/ 0 h 1089885"/>
              <a:gd name="connsiteX58" fmla="*/ 2695597 w 6378529"/>
              <a:gd name="connsiteY58" fmla="*/ 1674 h 1089885"/>
              <a:gd name="connsiteX59" fmla="*/ 3075325 w 6378529"/>
              <a:gd name="connsiteY59" fmla="*/ 26196 h 1089885"/>
              <a:gd name="connsiteX60" fmla="*/ 3076132 w 6378529"/>
              <a:gd name="connsiteY60" fmla="*/ 37606 h 1089885"/>
              <a:gd name="connsiteX61" fmla="*/ 3468261 w 6378529"/>
              <a:gd name="connsiteY61" fmla="*/ 9882 h 1089885"/>
              <a:gd name="connsiteX62" fmla="*/ 3467562 w 6378529"/>
              <a:gd name="connsiteY62" fmla="*/ 0 h 1089885"/>
              <a:gd name="connsiteX63" fmla="*/ 3534441 w 6378529"/>
              <a:gd name="connsiteY63" fmla="*/ 0 h 1089885"/>
              <a:gd name="connsiteX64" fmla="*/ 3533706 w 6378529"/>
              <a:gd name="connsiteY64" fmla="*/ 11392 h 1089885"/>
              <a:gd name="connsiteX65" fmla="*/ 3925996 w 6378529"/>
              <a:gd name="connsiteY65" fmla="*/ 36727 h 1089885"/>
              <a:gd name="connsiteX66" fmla="*/ 3928368 w 6378529"/>
              <a:gd name="connsiteY66" fmla="*/ 0 h 1089885"/>
              <a:gd name="connsiteX67" fmla="*/ 3929363 w 6378529"/>
              <a:gd name="connsiteY67" fmla="*/ 0 h 1089885"/>
              <a:gd name="connsiteX68" fmla="*/ 3938559 w 6378529"/>
              <a:gd name="connsiteY68" fmla="*/ 45494 h 1089885"/>
              <a:gd name="connsiteX69" fmla="*/ 4163646 w 6378529"/>
              <a:gd name="connsiteY69" fmla="*/ 0 h 1089885"/>
              <a:gd name="connsiteX70" fmla="*/ 4418744 w 6378529"/>
              <a:gd name="connsiteY70" fmla="*/ 0 h 1089885"/>
              <a:gd name="connsiteX71" fmla="*/ 4428411 w 6378529"/>
              <a:gd name="connsiteY71" fmla="*/ 69466 h 1089885"/>
              <a:gd name="connsiteX72" fmla="*/ 4802276 w 6378529"/>
              <a:gd name="connsiteY72" fmla="*/ 17437 h 1089885"/>
              <a:gd name="connsiteX73" fmla="*/ 4802100 w 6378529"/>
              <a:gd name="connsiteY73" fmla="*/ 20159 h 1089885"/>
              <a:gd name="connsiteX74" fmla="*/ 5156005 w 6378529"/>
              <a:gd name="connsiteY74" fmla="*/ 43015 h 1089885"/>
              <a:gd name="connsiteX75" fmla="*/ 5156554 w 6378529"/>
              <a:gd name="connsiteY75" fmla="*/ 52296 h 1089885"/>
              <a:gd name="connsiteX76" fmla="*/ 5548976 w 6378529"/>
              <a:gd name="connsiteY76" fmla="*/ 29101 h 1089885"/>
              <a:gd name="connsiteX77" fmla="*/ 5548206 w 6378529"/>
              <a:gd name="connsiteY77" fmla="*/ 16067 h 1089885"/>
              <a:gd name="connsiteX78" fmla="*/ 5901458 w 6378529"/>
              <a:gd name="connsiteY78" fmla="*/ 262 h 1089885"/>
              <a:gd name="connsiteX79" fmla="*/ 5901446 w 6378529"/>
              <a:gd name="connsiteY79" fmla="*/ 0 h 1089885"/>
              <a:gd name="connsiteX80" fmla="*/ 5901640 w 6378529"/>
              <a:gd name="connsiteY80" fmla="*/ 0 h 1089885"/>
              <a:gd name="connsiteX81" fmla="*/ 5901457 w 6378529"/>
              <a:gd name="connsiteY81" fmla="*/ 2831 h 1089885"/>
              <a:gd name="connsiteX82" fmla="*/ 6293747 w 6378529"/>
              <a:gd name="connsiteY82" fmla="*/ 28166 h 1089885"/>
              <a:gd name="connsiteX83" fmla="*/ 6295566 w 6378529"/>
              <a:gd name="connsiteY83" fmla="*/ 0 h 1089885"/>
              <a:gd name="connsiteX84" fmla="*/ 6352246 w 6378529"/>
              <a:gd name="connsiteY84" fmla="*/ 0 h 1089885"/>
              <a:gd name="connsiteX85" fmla="*/ 6351084 w 6378529"/>
              <a:gd name="connsiteY85" fmla="*/ 20651 h 1089885"/>
              <a:gd name="connsiteX86" fmla="*/ 6378529 w 6378529"/>
              <a:gd name="connsiteY86" fmla="*/ 22195 h 1089885"/>
              <a:gd name="connsiteX87" fmla="*/ 6378529 w 6378529"/>
              <a:gd name="connsiteY87" fmla="*/ 25676 h 1089885"/>
              <a:gd name="connsiteX88" fmla="*/ 6342421 w 6378529"/>
              <a:gd name="connsiteY88" fmla="*/ 33285 h 1089885"/>
              <a:gd name="connsiteX89" fmla="*/ 6378529 w 6378529"/>
              <a:gd name="connsiteY89" fmla="*/ 204622 h 1089885"/>
              <a:gd name="connsiteX90" fmla="*/ 6378529 w 6378529"/>
              <a:gd name="connsiteY90" fmla="*/ 515049 h 1089885"/>
              <a:gd name="connsiteX91" fmla="*/ 6322502 w 6378529"/>
              <a:gd name="connsiteY91" fmla="*/ 523319 h 1089885"/>
              <a:gd name="connsiteX92" fmla="*/ 6377621 w 6378529"/>
              <a:gd name="connsiteY92" fmla="*/ 896741 h 1089885"/>
              <a:gd name="connsiteX93" fmla="*/ 6374898 w 6378529"/>
              <a:gd name="connsiteY93" fmla="*/ 896588 h 1089885"/>
              <a:gd name="connsiteX94" fmla="*/ 6364019 w 6378529"/>
              <a:gd name="connsiteY94" fmla="*/ 1089885 h 1089885"/>
              <a:gd name="connsiteX95" fmla="*/ 6229520 w 6378529"/>
              <a:gd name="connsiteY95" fmla="*/ 1089885 h 1089885"/>
              <a:gd name="connsiteX96" fmla="*/ 5888611 w 6378529"/>
              <a:gd name="connsiteY96" fmla="*/ 1066251 h 1089885"/>
              <a:gd name="connsiteX97" fmla="*/ 5886973 w 6378529"/>
              <a:gd name="connsiteY97" fmla="*/ 1089885 h 1089885"/>
              <a:gd name="connsiteX98" fmla="*/ 5739049 w 6378529"/>
              <a:gd name="connsiteY98" fmla="*/ 1089885 h 1089885"/>
              <a:gd name="connsiteX99" fmla="*/ 5734680 w 6378529"/>
              <a:gd name="connsiteY99" fmla="*/ 1054180 h 1089885"/>
              <a:gd name="connsiteX100" fmla="*/ 5442881 w 6378529"/>
              <a:gd name="connsiteY100" fmla="*/ 1089885 h 1089885"/>
              <a:gd name="connsiteX101" fmla="*/ 5193396 w 6378529"/>
              <a:gd name="connsiteY101" fmla="*/ 1089885 h 1089885"/>
              <a:gd name="connsiteX102" fmla="*/ 4930653 w 6378529"/>
              <a:gd name="connsiteY102" fmla="*/ 1071671 h 1089885"/>
              <a:gd name="connsiteX103" fmla="*/ 4929390 w 6378529"/>
              <a:gd name="connsiteY103" fmla="*/ 1089885 h 1089885"/>
              <a:gd name="connsiteX104" fmla="*/ 4923287 w 6378529"/>
              <a:gd name="connsiteY104" fmla="*/ 1089885 h 1089885"/>
              <a:gd name="connsiteX105" fmla="*/ 4919840 w 6378529"/>
              <a:gd name="connsiteY105" fmla="*/ 1065873 h 1089885"/>
              <a:gd name="connsiteX106" fmla="*/ 4752513 w 6378529"/>
              <a:gd name="connsiteY106" fmla="*/ 1089885 h 1089885"/>
              <a:gd name="connsiteX107" fmla="*/ 4436978 w 6378529"/>
              <a:gd name="connsiteY107" fmla="*/ 1089885 h 1089885"/>
              <a:gd name="connsiteX108" fmla="*/ 4091312 w 6378529"/>
              <a:gd name="connsiteY108" fmla="*/ 1048668 h 1089885"/>
              <a:gd name="connsiteX109" fmla="*/ 4088827 w 6378529"/>
              <a:gd name="connsiteY109" fmla="*/ 1069514 h 1089885"/>
              <a:gd name="connsiteX110" fmla="*/ 3843358 w 6378529"/>
              <a:gd name="connsiteY110" fmla="*/ 1089885 h 1089885"/>
              <a:gd name="connsiteX111" fmla="*/ 3496966 w 6378529"/>
              <a:gd name="connsiteY111" fmla="*/ 1089885 h 1089885"/>
              <a:gd name="connsiteX112" fmla="*/ 3273238 w 6378529"/>
              <a:gd name="connsiteY112" fmla="*/ 1074375 h 1089885"/>
              <a:gd name="connsiteX113" fmla="*/ 3272485 w 6378529"/>
              <a:gd name="connsiteY113" fmla="*/ 1062960 h 1089885"/>
              <a:gd name="connsiteX114" fmla="*/ 2880230 w 6378529"/>
              <a:gd name="connsiteY114" fmla="*/ 1088833 h 1089885"/>
              <a:gd name="connsiteX115" fmla="*/ 2880300 w 6378529"/>
              <a:gd name="connsiteY115" fmla="*/ 1089885 h 1089885"/>
              <a:gd name="connsiteX116" fmla="*/ 2814593 w 6378529"/>
              <a:gd name="connsiteY116" fmla="*/ 1089885 h 1089885"/>
              <a:gd name="connsiteX117" fmla="*/ 2814792 w 6378529"/>
              <a:gd name="connsiteY117" fmla="*/ 1087014 h 1089885"/>
              <a:gd name="connsiteX118" fmla="*/ 2422626 w 6378529"/>
              <a:gd name="connsiteY118" fmla="*/ 1059828 h 1089885"/>
              <a:gd name="connsiteX119" fmla="*/ 2420543 w 6378529"/>
              <a:gd name="connsiteY119" fmla="*/ 1089885 h 1089885"/>
              <a:gd name="connsiteX120" fmla="*/ 2417774 w 6378529"/>
              <a:gd name="connsiteY120" fmla="*/ 1089885 h 1089885"/>
              <a:gd name="connsiteX121" fmla="*/ 2410106 w 6378529"/>
              <a:gd name="connsiteY121" fmla="*/ 1051001 h 1089885"/>
              <a:gd name="connsiteX122" fmla="*/ 2212936 w 6378529"/>
              <a:gd name="connsiteY122" fmla="*/ 1089885 h 1089885"/>
              <a:gd name="connsiteX123" fmla="*/ 1929127 w 6378529"/>
              <a:gd name="connsiteY123" fmla="*/ 1089885 h 1089885"/>
              <a:gd name="connsiteX124" fmla="*/ 1920372 w 6378529"/>
              <a:gd name="connsiteY124" fmla="*/ 1024717 h 1089885"/>
              <a:gd name="connsiteX125" fmla="*/ 1546265 w 6378529"/>
              <a:gd name="connsiteY125" fmla="*/ 1074980 h 1089885"/>
              <a:gd name="connsiteX126" fmla="*/ 1546454 w 6378529"/>
              <a:gd name="connsiteY126" fmla="*/ 1072260 h 1089885"/>
              <a:gd name="connsiteX127" fmla="*/ 1192661 w 6378529"/>
              <a:gd name="connsiteY127" fmla="*/ 1047732 h 1089885"/>
              <a:gd name="connsiteX128" fmla="*/ 1192156 w 6378529"/>
              <a:gd name="connsiteY128" fmla="*/ 1038450 h 1089885"/>
              <a:gd name="connsiteX129" fmla="*/ 799628 w 6378529"/>
              <a:gd name="connsiteY129" fmla="*/ 1059791 h 1089885"/>
              <a:gd name="connsiteX130" fmla="*/ 800338 w 6378529"/>
              <a:gd name="connsiteY130" fmla="*/ 1072829 h 1089885"/>
              <a:gd name="connsiteX131" fmla="*/ 447014 w 6378529"/>
              <a:gd name="connsiteY131" fmla="*/ 1086967 h 1089885"/>
              <a:gd name="connsiteX132" fmla="*/ 447131 w 6378529"/>
              <a:gd name="connsiteY132" fmla="*/ 1089885 h 1089885"/>
              <a:gd name="connsiteX133" fmla="*/ 446646 w 6378529"/>
              <a:gd name="connsiteY133" fmla="*/ 1089885 h 1089885"/>
              <a:gd name="connsiteX134" fmla="*/ 447027 w 6378529"/>
              <a:gd name="connsiteY134" fmla="*/ 1084397 h 1089885"/>
              <a:gd name="connsiteX135" fmla="*/ 54861 w 6378529"/>
              <a:gd name="connsiteY135" fmla="*/ 1057209 h 1089885"/>
              <a:gd name="connsiteX136" fmla="*/ 52596 w 6378529"/>
              <a:gd name="connsiteY136" fmla="*/ 1089885 h 1089885"/>
              <a:gd name="connsiteX137" fmla="*/ 0 w 6378529"/>
              <a:gd name="connsiteY137" fmla="*/ 1089885 h 1089885"/>
              <a:gd name="connsiteX138" fmla="*/ 0 w 6378529"/>
              <a:gd name="connsiteY138" fmla="*/ 941924 h 1089885"/>
              <a:gd name="connsiteX139" fmla="*/ 6331 w 6378529"/>
              <a:gd name="connsiteY139" fmla="*/ 842206 h 1089885"/>
              <a:gd name="connsiteX140" fmla="*/ 17741 w 6378529"/>
              <a:gd name="connsiteY140" fmla="*/ 841386 h 1089885"/>
              <a:gd name="connsiteX141" fmla="*/ 0 w 6378529"/>
              <a:gd name="connsiteY141" fmla="*/ 594283 h 1089885"/>
              <a:gd name="connsiteX142" fmla="*/ 0 w 6378529"/>
              <a:gd name="connsiteY142" fmla="*/ 242526 h 108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378529" h="1089885">
                <a:moveTo>
                  <a:pt x="5290238" y="728416"/>
                </a:moveTo>
                <a:cubicBezTo>
                  <a:pt x="5270356" y="728416"/>
                  <a:pt x="5254238" y="744534"/>
                  <a:pt x="5254238" y="764416"/>
                </a:cubicBezTo>
                <a:cubicBezTo>
                  <a:pt x="5254238" y="784298"/>
                  <a:pt x="5270356" y="800416"/>
                  <a:pt x="5290238" y="800416"/>
                </a:cubicBezTo>
                <a:cubicBezTo>
                  <a:pt x="5310120" y="800416"/>
                  <a:pt x="5326238" y="784298"/>
                  <a:pt x="5326239" y="764416"/>
                </a:cubicBezTo>
                <a:cubicBezTo>
                  <a:pt x="5326238" y="744534"/>
                  <a:pt x="5310120" y="728416"/>
                  <a:pt x="5290238" y="728416"/>
                </a:cubicBezTo>
                <a:close/>
                <a:moveTo>
                  <a:pt x="3703115" y="728416"/>
                </a:moveTo>
                <a:cubicBezTo>
                  <a:pt x="3683233" y="728416"/>
                  <a:pt x="3667116" y="744534"/>
                  <a:pt x="3667115" y="764416"/>
                </a:cubicBezTo>
                <a:cubicBezTo>
                  <a:pt x="3667115" y="784298"/>
                  <a:pt x="3683233" y="800417"/>
                  <a:pt x="3703115" y="800416"/>
                </a:cubicBezTo>
                <a:cubicBezTo>
                  <a:pt x="3722997" y="800416"/>
                  <a:pt x="3739115" y="784298"/>
                  <a:pt x="3739116" y="764416"/>
                </a:cubicBezTo>
                <a:cubicBezTo>
                  <a:pt x="3739115" y="744534"/>
                  <a:pt x="3722997" y="728416"/>
                  <a:pt x="3703115" y="728416"/>
                </a:cubicBezTo>
                <a:close/>
                <a:moveTo>
                  <a:pt x="1559999" y="655776"/>
                </a:moveTo>
                <a:cubicBezTo>
                  <a:pt x="1540117" y="655776"/>
                  <a:pt x="1523998" y="671894"/>
                  <a:pt x="1523998" y="691776"/>
                </a:cubicBezTo>
                <a:cubicBezTo>
                  <a:pt x="1523998" y="711658"/>
                  <a:pt x="1540117" y="727776"/>
                  <a:pt x="1559999" y="727776"/>
                </a:cubicBezTo>
                <a:cubicBezTo>
                  <a:pt x="1579880" y="727776"/>
                  <a:pt x="1595998" y="711658"/>
                  <a:pt x="1595998" y="691776"/>
                </a:cubicBezTo>
                <a:cubicBezTo>
                  <a:pt x="1595999" y="671894"/>
                  <a:pt x="1579880" y="655776"/>
                  <a:pt x="1559999" y="655776"/>
                </a:cubicBezTo>
                <a:close/>
                <a:moveTo>
                  <a:pt x="410589" y="583137"/>
                </a:moveTo>
                <a:cubicBezTo>
                  <a:pt x="390707" y="583137"/>
                  <a:pt x="374590" y="599256"/>
                  <a:pt x="374589" y="619137"/>
                </a:cubicBezTo>
                <a:cubicBezTo>
                  <a:pt x="374589" y="639019"/>
                  <a:pt x="390707" y="655137"/>
                  <a:pt x="410589" y="655137"/>
                </a:cubicBezTo>
                <a:cubicBezTo>
                  <a:pt x="430471" y="655137"/>
                  <a:pt x="446589" y="639019"/>
                  <a:pt x="446589" y="619138"/>
                </a:cubicBezTo>
                <a:cubicBezTo>
                  <a:pt x="446589" y="599255"/>
                  <a:pt x="430471" y="583137"/>
                  <a:pt x="410589" y="583137"/>
                </a:cubicBezTo>
                <a:close/>
                <a:moveTo>
                  <a:pt x="2709408" y="437858"/>
                </a:moveTo>
                <a:cubicBezTo>
                  <a:pt x="2689526" y="437858"/>
                  <a:pt x="2673408" y="453976"/>
                  <a:pt x="2673408" y="473858"/>
                </a:cubicBezTo>
                <a:cubicBezTo>
                  <a:pt x="2673409" y="493740"/>
                  <a:pt x="2689526" y="509858"/>
                  <a:pt x="2709408" y="509858"/>
                </a:cubicBezTo>
                <a:cubicBezTo>
                  <a:pt x="2729291" y="509858"/>
                  <a:pt x="2745408" y="493740"/>
                  <a:pt x="2745408" y="473858"/>
                </a:cubicBezTo>
                <a:cubicBezTo>
                  <a:pt x="2745408" y="453976"/>
                  <a:pt x="2729290" y="437858"/>
                  <a:pt x="2709408" y="437858"/>
                </a:cubicBezTo>
                <a:close/>
                <a:moveTo>
                  <a:pt x="4254774" y="357084"/>
                </a:moveTo>
                <a:cubicBezTo>
                  <a:pt x="4234892" y="357084"/>
                  <a:pt x="4218774" y="373202"/>
                  <a:pt x="4218775" y="393084"/>
                </a:cubicBezTo>
                <a:cubicBezTo>
                  <a:pt x="4218774" y="412966"/>
                  <a:pt x="4234892" y="429085"/>
                  <a:pt x="4254774" y="429084"/>
                </a:cubicBezTo>
                <a:cubicBezTo>
                  <a:pt x="4274656" y="429084"/>
                  <a:pt x="4290775" y="412966"/>
                  <a:pt x="4290774" y="393084"/>
                </a:cubicBezTo>
                <a:cubicBezTo>
                  <a:pt x="4290774" y="373202"/>
                  <a:pt x="4274656" y="357084"/>
                  <a:pt x="4254774" y="357084"/>
                </a:cubicBezTo>
                <a:close/>
                <a:moveTo>
                  <a:pt x="1350627" y="211806"/>
                </a:moveTo>
                <a:cubicBezTo>
                  <a:pt x="1330745" y="211805"/>
                  <a:pt x="1314626" y="227923"/>
                  <a:pt x="1314626" y="247805"/>
                </a:cubicBezTo>
                <a:cubicBezTo>
                  <a:pt x="1314627" y="267687"/>
                  <a:pt x="1330745" y="283805"/>
                  <a:pt x="1350626" y="283805"/>
                </a:cubicBezTo>
                <a:cubicBezTo>
                  <a:pt x="1370509" y="283805"/>
                  <a:pt x="1386626" y="267687"/>
                  <a:pt x="1386626" y="247805"/>
                </a:cubicBezTo>
                <a:cubicBezTo>
                  <a:pt x="1386627" y="227923"/>
                  <a:pt x="1370509" y="211805"/>
                  <a:pt x="1350627" y="211806"/>
                </a:cubicBezTo>
                <a:close/>
                <a:moveTo>
                  <a:pt x="15398" y="0"/>
                </a:moveTo>
                <a:lnTo>
                  <a:pt x="69107" y="0"/>
                </a:lnTo>
                <a:lnTo>
                  <a:pt x="67729" y="21333"/>
                </a:lnTo>
                <a:lnTo>
                  <a:pt x="460019" y="46668"/>
                </a:lnTo>
                <a:lnTo>
                  <a:pt x="463033" y="0"/>
                </a:lnTo>
                <a:lnTo>
                  <a:pt x="606629" y="0"/>
                </a:lnTo>
                <a:lnTo>
                  <a:pt x="614005" y="58012"/>
                </a:lnTo>
                <a:lnTo>
                  <a:pt x="1003973" y="8425"/>
                </a:lnTo>
                <a:lnTo>
                  <a:pt x="1002901" y="0"/>
                </a:lnTo>
                <a:lnTo>
                  <a:pt x="1004619" y="0"/>
                </a:lnTo>
                <a:lnTo>
                  <a:pt x="1003974" y="9991"/>
                </a:lnTo>
                <a:lnTo>
                  <a:pt x="1417942" y="36726"/>
                </a:lnTo>
                <a:lnTo>
                  <a:pt x="1420314" y="0"/>
                </a:lnTo>
                <a:lnTo>
                  <a:pt x="1422481" y="0"/>
                </a:lnTo>
                <a:lnTo>
                  <a:pt x="1428781" y="42472"/>
                </a:lnTo>
                <a:lnTo>
                  <a:pt x="1715127" y="0"/>
                </a:lnTo>
                <a:lnTo>
                  <a:pt x="1868092" y="0"/>
                </a:lnTo>
                <a:lnTo>
                  <a:pt x="1866825" y="11064"/>
                </a:lnTo>
                <a:lnTo>
                  <a:pt x="2257382" y="55765"/>
                </a:lnTo>
                <a:lnTo>
                  <a:pt x="2259769" y="34908"/>
                </a:lnTo>
                <a:lnTo>
                  <a:pt x="2630633" y="2367"/>
                </a:lnTo>
                <a:lnTo>
                  <a:pt x="2630426" y="0"/>
                </a:lnTo>
                <a:lnTo>
                  <a:pt x="2695705" y="0"/>
                </a:lnTo>
                <a:lnTo>
                  <a:pt x="2695597" y="1674"/>
                </a:lnTo>
                <a:lnTo>
                  <a:pt x="3075325" y="26196"/>
                </a:lnTo>
                <a:lnTo>
                  <a:pt x="3076132" y="37606"/>
                </a:lnTo>
                <a:lnTo>
                  <a:pt x="3468261" y="9882"/>
                </a:lnTo>
                <a:lnTo>
                  <a:pt x="3467562" y="0"/>
                </a:lnTo>
                <a:lnTo>
                  <a:pt x="3534441" y="0"/>
                </a:lnTo>
                <a:lnTo>
                  <a:pt x="3533706" y="11392"/>
                </a:lnTo>
                <a:lnTo>
                  <a:pt x="3925996" y="36727"/>
                </a:lnTo>
                <a:lnTo>
                  <a:pt x="3928368" y="0"/>
                </a:lnTo>
                <a:lnTo>
                  <a:pt x="3929363" y="0"/>
                </a:lnTo>
                <a:lnTo>
                  <a:pt x="3938559" y="45494"/>
                </a:lnTo>
                <a:lnTo>
                  <a:pt x="4163646" y="0"/>
                </a:lnTo>
                <a:lnTo>
                  <a:pt x="4418744" y="0"/>
                </a:lnTo>
                <a:lnTo>
                  <a:pt x="4428411" y="69466"/>
                </a:lnTo>
                <a:lnTo>
                  <a:pt x="4802276" y="17437"/>
                </a:lnTo>
                <a:lnTo>
                  <a:pt x="4802100" y="20159"/>
                </a:lnTo>
                <a:lnTo>
                  <a:pt x="5156005" y="43015"/>
                </a:lnTo>
                <a:lnTo>
                  <a:pt x="5156554" y="52296"/>
                </a:lnTo>
                <a:lnTo>
                  <a:pt x="5548976" y="29101"/>
                </a:lnTo>
                <a:lnTo>
                  <a:pt x="5548206" y="16067"/>
                </a:lnTo>
                <a:lnTo>
                  <a:pt x="5901458" y="262"/>
                </a:lnTo>
                <a:lnTo>
                  <a:pt x="5901446" y="0"/>
                </a:lnTo>
                <a:lnTo>
                  <a:pt x="5901640" y="0"/>
                </a:lnTo>
                <a:lnTo>
                  <a:pt x="5901457" y="2831"/>
                </a:lnTo>
                <a:lnTo>
                  <a:pt x="6293747" y="28166"/>
                </a:lnTo>
                <a:lnTo>
                  <a:pt x="6295566" y="0"/>
                </a:lnTo>
                <a:lnTo>
                  <a:pt x="6352246" y="0"/>
                </a:lnTo>
                <a:lnTo>
                  <a:pt x="6351084" y="20651"/>
                </a:lnTo>
                <a:lnTo>
                  <a:pt x="6378529" y="22195"/>
                </a:lnTo>
                <a:lnTo>
                  <a:pt x="6378529" y="25676"/>
                </a:lnTo>
                <a:lnTo>
                  <a:pt x="6342421" y="33285"/>
                </a:lnTo>
                <a:lnTo>
                  <a:pt x="6378529" y="204622"/>
                </a:lnTo>
                <a:lnTo>
                  <a:pt x="6378529" y="515049"/>
                </a:lnTo>
                <a:lnTo>
                  <a:pt x="6322502" y="523319"/>
                </a:lnTo>
                <a:lnTo>
                  <a:pt x="6377621" y="896741"/>
                </a:lnTo>
                <a:lnTo>
                  <a:pt x="6374898" y="896588"/>
                </a:lnTo>
                <a:lnTo>
                  <a:pt x="6364019" y="1089885"/>
                </a:lnTo>
                <a:lnTo>
                  <a:pt x="6229520" y="1089885"/>
                </a:lnTo>
                <a:lnTo>
                  <a:pt x="5888611" y="1066251"/>
                </a:lnTo>
                <a:lnTo>
                  <a:pt x="5886973" y="1089885"/>
                </a:lnTo>
                <a:lnTo>
                  <a:pt x="5739049" y="1089885"/>
                </a:lnTo>
                <a:lnTo>
                  <a:pt x="5734680" y="1054180"/>
                </a:lnTo>
                <a:lnTo>
                  <a:pt x="5442881" y="1089885"/>
                </a:lnTo>
                <a:lnTo>
                  <a:pt x="5193396" y="1089885"/>
                </a:lnTo>
                <a:lnTo>
                  <a:pt x="4930653" y="1071671"/>
                </a:lnTo>
                <a:lnTo>
                  <a:pt x="4929390" y="1089885"/>
                </a:lnTo>
                <a:lnTo>
                  <a:pt x="4923287" y="1089885"/>
                </a:lnTo>
                <a:lnTo>
                  <a:pt x="4919840" y="1065873"/>
                </a:lnTo>
                <a:lnTo>
                  <a:pt x="4752513" y="1089885"/>
                </a:lnTo>
                <a:lnTo>
                  <a:pt x="4436978" y="1089885"/>
                </a:lnTo>
                <a:lnTo>
                  <a:pt x="4091312" y="1048668"/>
                </a:lnTo>
                <a:lnTo>
                  <a:pt x="4088827" y="1069514"/>
                </a:lnTo>
                <a:lnTo>
                  <a:pt x="3843358" y="1089885"/>
                </a:lnTo>
                <a:lnTo>
                  <a:pt x="3496966" y="1089885"/>
                </a:lnTo>
                <a:lnTo>
                  <a:pt x="3273238" y="1074375"/>
                </a:lnTo>
                <a:lnTo>
                  <a:pt x="3272485" y="1062960"/>
                </a:lnTo>
                <a:lnTo>
                  <a:pt x="2880230" y="1088833"/>
                </a:lnTo>
                <a:lnTo>
                  <a:pt x="2880300" y="1089885"/>
                </a:lnTo>
                <a:lnTo>
                  <a:pt x="2814593" y="1089885"/>
                </a:lnTo>
                <a:lnTo>
                  <a:pt x="2814792" y="1087014"/>
                </a:lnTo>
                <a:lnTo>
                  <a:pt x="2422626" y="1059828"/>
                </a:lnTo>
                <a:lnTo>
                  <a:pt x="2420543" y="1089885"/>
                </a:lnTo>
                <a:lnTo>
                  <a:pt x="2417774" y="1089885"/>
                </a:lnTo>
                <a:lnTo>
                  <a:pt x="2410106" y="1051001"/>
                </a:lnTo>
                <a:lnTo>
                  <a:pt x="2212936" y="1089885"/>
                </a:lnTo>
                <a:lnTo>
                  <a:pt x="1929127" y="1089885"/>
                </a:lnTo>
                <a:lnTo>
                  <a:pt x="1920372" y="1024717"/>
                </a:lnTo>
                <a:lnTo>
                  <a:pt x="1546265" y="1074980"/>
                </a:lnTo>
                <a:lnTo>
                  <a:pt x="1546454" y="1072260"/>
                </a:lnTo>
                <a:lnTo>
                  <a:pt x="1192661" y="1047732"/>
                </a:lnTo>
                <a:lnTo>
                  <a:pt x="1192156" y="1038450"/>
                </a:lnTo>
                <a:lnTo>
                  <a:pt x="799628" y="1059791"/>
                </a:lnTo>
                <a:lnTo>
                  <a:pt x="800338" y="1072829"/>
                </a:lnTo>
                <a:lnTo>
                  <a:pt x="447014" y="1086967"/>
                </a:lnTo>
                <a:lnTo>
                  <a:pt x="447131" y="1089885"/>
                </a:lnTo>
                <a:lnTo>
                  <a:pt x="446646" y="1089885"/>
                </a:lnTo>
                <a:lnTo>
                  <a:pt x="447027" y="1084397"/>
                </a:lnTo>
                <a:lnTo>
                  <a:pt x="54861" y="1057209"/>
                </a:lnTo>
                <a:lnTo>
                  <a:pt x="52596" y="1089885"/>
                </a:lnTo>
                <a:lnTo>
                  <a:pt x="0" y="1089885"/>
                </a:lnTo>
                <a:lnTo>
                  <a:pt x="0" y="941924"/>
                </a:lnTo>
                <a:lnTo>
                  <a:pt x="6331" y="842206"/>
                </a:lnTo>
                <a:lnTo>
                  <a:pt x="17741" y="841386"/>
                </a:lnTo>
                <a:lnTo>
                  <a:pt x="0" y="594283"/>
                </a:lnTo>
                <a:lnTo>
                  <a:pt x="0" y="24252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E1E9240E-9582-97CE-9E30-54A4193F0460}"/>
              </a:ext>
            </a:extLst>
          </p:cNvPr>
          <p:cNvSpPr/>
          <p:nvPr/>
        </p:nvSpPr>
        <p:spPr>
          <a:xfrm>
            <a:off x="9703608" y="3982338"/>
            <a:ext cx="2700761" cy="461473"/>
          </a:xfrm>
          <a:custGeom>
            <a:avLst/>
            <a:gdLst>
              <a:gd name="connsiteX0" fmla="*/ 5290238 w 6378529"/>
              <a:gd name="connsiteY0" fmla="*/ 728416 h 1089885"/>
              <a:gd name="connsiteX1" fmla="*/ 5254238 w 6378529"/>
              <a:gd name="connsiteY1" fmla="*/ 764416 h 1089885"/>
              <a:gd name="connsiteX2" fmla="*/ 5290238 w 6378529"/>
              <a:gd name="connsiteY2" fmla="*/ 800416 h 1089885"/>
              <a:gd name="connsiteX3" fmla="*/ 5326239 w 6378529"/>
              <a:gd name="connsiteY3" fmla="*/ 764416 h 1089885"/>
              <a:gd name="connsiteX4" fmla="*/ 5290238 w 6378529"/>
              <a:gd name="connsiteY4" fmla="*/ 728416 h 1089885"/>
              <a:gd name="connsiteX5" fmla="*/ 3703115 w 6378529"/>
              <a:gd name="connsiteY5" fmla="*/ 728416 h 1089885"/>
              <a:gd name="connsiteX6" fmla="*/ 3667115 w 6378529"/>
              <a:gd name="connsiteY6" fmla="*/ 764416 h 1089885"/>
              <a:gd name="connsiteX7" fmla="*/ 3703115 w 6378529"/>
              <a:gd name="connsiteY7" fmla="*/ 800416 h 1089885"/>
              <a:gd name="connsiteX8" fmla="*/ 3739116 w 6378529"/>
              <a:gd name="connsiteY8" fmla="*/ 764416 h 1089885"/>
              <a:gd name="connsiteX9" fmla="*/ 3703115 w 6378529"/>
              <a:gd name="connsiteY9" fmla="*/ 728416 h 1089885"/>
              <a:gd name="connsiteX10" fmla="*/ 1559999 w 6378529"/>
              <a:gd name="connsiteY10" fmla="*/ 655776 h 1089885"/>
              <a:gd name="connsiteX11" fmla="*/ 1523998 w 6378529"/>
              <a:gd name="connsiteY11" fmla="*/ 691776 h 1089885"/>
              <a:gd name="connsiteX12" fmla="*/ 1559999 w 6378529"/>
              <a:gd name="connsiteY12" fmla="*/ 727776 h 1089885"/>
              <a:gd name="connsiteX13" fmla="*/ 1595998 w 6378529"/>
              <a:gd name="connsiteY13" fmla="*/ 691776 h 1089885"/>
              <a:gd name="connsiteX14" fmla="*/ 1559999 w 6378529"/>
              <a:gd name="connsiteY14" fmla="*/ 655776 h 1089885"/>
              <a:gd name="connsiteX15" fmla="*/ 410589 w 6378529"/>
              <a:gd name="connsiteY15" fmla="*/ 583137 h 1089885"/>
              <a:gd name="connsiteX16" fmla="*/ 374589 w 6378529"/>
              <a:gd name="connsiteY16" fmla="*/ 619137 h 1089885"/>
              <a:gd name="connsiteX17" fmla="*/ 410589 w 6378529"/>
              <a:gd name="connsiteY17" fmla="*/ 655137 h 1089885"/>
              <a:gd name="connsiteX18" fmla="*/ 446589 w 6378529"/>
              <a:gd name="connsiteY18" fmla="*/ 619138 h 1089885"/>
              <a:gd name="connsiteX19" fmla="*/ 410589 w 6378529"/>
              <a:gd name="connsiteY19" fmla="*/ 583137 h 1089885"/>
              <a:gd name="connsiteX20" fmla="*/ 2709408 w 6378529"/>
              <a:gd name="connsiteY20" fmla="*/ 437858 h 1089885"/>
              <a:gd name="connsiteX21" fmla="*/ 2673408 w 6378529"/>
              <a:gd name="connsiteY21" fmla="*/ 473858 h 1089885"/>
              <a:gd name="connsiteX22" fmla="*/ 2709408 w 6378529"/>
              <a:gd name="connsiteY22" fmla="*/ 509858 h 1089885"/>
              <a:gd name="connsiteX23" fmla="*/ 2745408 w 6378529"/>
              <a:gd name="connsiteY23" fmla="*/ 473858 h 1089885"/>
              <a:gd name="connsiteX24" fmla="*/ 2709408 w 6378529"/>
              <a:gd name="connsiteY24" fmla="*/ 437858 h 1089885"/>
              <a:gd name="connsiteX25" fmla="*/ 4254774 w 6378529"/>
              <a:gd name="connsiteY25" fmla="*/ 357084 h 1089885"/>
              <a:gd name="connsiteX26" fmla="*/ 4218775 w 6378529"/>
              <a:gd name="connsiteY26" fmla="*/ 393084 h 1089885"/>
              <a:gd name="connsiteX27" fmla="*/ 4254774 w 6378529"/>
              <a:gd name="connsiteY27" fmla="*/ 429084 h 1089885"/>
              <a:gd name="connsiteX28" fmla="*/ 4290774 w 6378529"/>
              <a:gd name="connsiteY28" fmla="*/ 393084 h 1089885"/>
              <a:gd name="connsiteX29" fmla="*/ 4254774 w 6378529"/>
              <a:gd name="connsiteY29" fmla="*/ 357084 h 1089885"/>
              <a:gd name="connsiteX30" fmla="*/ 1350627 w 6378529"/>
              <a:gd name="connsiteY30" fmla="*/ 211806 h 1089885"/>
              <a:gd name="connsiteX31" fmla="*/ 1314626 w 6378529"/>
              <a:gd name="connsiteY31" fmla="*/ 247805 h 1089885"/>
              <a:gd name="connsiteX32" fmla="*/ 1350626 w 6378529"/>
              <a:gd name="connsiteY32" fmla="*/ 283805 h 1089885"/>
              <a:gd name="connsiteX33" fmla="*/ 1386626 w 6378529"/>
              <a:gd name="connsiteY33" fmla="*/ 247805 h 1089885"/>
              <a:gd name="connsiteX34" fmla="*/ 1350627 w 6378529"/>
              <a:gd name="connsiteY34" fmla="*/ 211806 h 1089885"/>
              <a:gd name="connsiteX35" fmla="*/ 15398 w 6378529"/>
              <a:gd name="connsiteY35" fmla="*/ 0 h 1089885"/>
              <a:gd name="connsiteX36" fmla="*/ 69107 w 6378529"/>
              <a:gd name="connsiteY36" fmla="*/ 0 h 1089885"/>
              <a:gd name="connsiteX37" fmla="*/ 67729 w 6378529"/>
              <a:gd name="connsiteY37" fmla="*/ 21333 h 1089885"/>
              <a:gd name="connsiteX38" fmla="*/ 460019 w 6378529"/>
              <a:gd name="connsiteY38" fmla="*/ 46668 h 1089885"/>
              <a:gd name="connsiteX39" fmla="*/ 463033 w 6378529"/>
              <a:gd name="connsiteY39" fmla="*/ 0 h 1089885"/>
              <a:gd name="connsiteX40" fmla="*/ 606629 w 6378529"/>
              <a:gd name="connsiteY40" fmla="*/ 0 h 1089885"/>
              <a:gd name="connsiteX41" fmla="*/ 614005 w 6378529"/>
              <a:gd name="connsiteY41" fmla="*/ 58012 h 1089885"/>
              <a:gd name="connsiteX42" fmla="*/ 1003973 w 6378529"/>
              <a:gd name="connsiteY42" fmla="*/ 8425 h 1089885"/>
              <a:gd name="connsiteX43" fmla="*/ 1002901 w 6378529"/>
              <a:gd name="connsiteY43" fmla="*/ 0 h 1089885"/>
              <a:gd name="connsiteX44" fmla="*/ 1004619 w 6378529"/>
              <a:gd name="connsiteY44" fmla="*/ 0 h 1089885"/>
              <a:gd name="connsiteX45" fmla="*/ 1003974 w 6378529"/>
              <a:gd name="connsiteY45" fmla="*/ 9991 h 1089885"/>
              <a:gd name="connsiteX46" fmla="*/ 1417942 w 6378529"/>
              <a:gd name="connsiteY46" fmla="*/ 36726 h 1089885"/>
              <a:gd name="connsiteX47" fmla="*/ 1420314 w 6378529"/>
              <a:gd name="connsiteY47" fmla="*/ 0 h 1089885"/>
              <a:gd name="connsiteX48" fmla="*/ 1422481 w 6378529"/>
              <a:gd name="connsiteY48" fmla="*/ 0 h 1089885"/>
              <a:gd name="connsiteX49" fmla="*/ 1428781 w 6378529"/>
              <a:gd name="connsiteY49" fmla="*/ 42472 h 1089885"/>
              <a:gd name="connsiteX50" fmla="*/ 1715127 w 6378529"/>
              <a:gd name="connsiteY50" fmla="*/ 0 h 1089885"/>
              <a:gd name="connsiteX51" fmla="*/ 1868092 w 6378529"/>
              <a:gd name="connsiteY51" fmla="*/ 0 h 1089885"/>
              <a:gd name="connsiteX52" fmla="*/ 1866825 w 6378529"/>
              <a:gd name="connsiteY52" fmla="*/ 11064 h 1089885"/>
              <a:gd name="connsiteX53" fmla="*/ 2257382 w 6378529"/>
              <a:gd name="connsiteY53" fmla="*/ 55765 h 1089885"/>
              <a:gd name="connsiteX54" fmla="*/ 2259769 w 6378529"/>
              <a:gd name="connsiteY54" fmla="*/ 34908 h 1089885"/>
              <a:gd name="connsiteX55" fmla="*/ 2630633 w 6378529"/>
              <a:gd name="connsiteY55" fmla="*/ 2367 h 1089885"/>
              <a:gd name="connsiteX56" fmla="*/ 2630426 w 6378529"/>
              <a:gd name="connsiteY56" fmla="*/ 0 h 1089885"/>
              <a:gd name="connsiteX57" fmla="*/ 2695705 w 6378529"/>
              <a:gd name="connsiteY57" fmla="*/ 0 h 1089885"/>
              <a:gd name="connsiteX58" fmla="*/ 2695597 w 6378529"/>
              <a:gd name="connsiteY58" fmla="*/ 1674 h 1089885"/>
              <a:gd name="connsiteX59" fmla="*/ 3075325 w 6378529"/>
              <a:gd name="connsiteY59" fmla="*/ 26196 h 1089885"/>
              <a:gd name="connsiteX60" fmla="*/ 3076132 w 6378529"/>
              <a:gd name="connsiteY60" fmla="*/ 37606 h 1089885"/>
              <a:gd name="connsiteX61" fmla="*/ 3468261 w 6378529"/>
              <a:gd name="connsiteY61" fmla="*/ 9882 h 1089885"/>
              <a:gd name="connsiteX62" fmla="*/ 3467562 w 6378529"/>
              <a:gd name="connsiteY62" fmla="*/ 0 h 1089885"/>
              <a:gd name="connsiteX63" fmla="*/ 3534441 w 6378529"/>
              <a:gd name="connsiteY63" fmla="*/ 0 h 1089885"/>
              <a:gd name="connsiteX64" fmla="*/ 3533706 w 6378529"/>
              <a:gd name="connsiteY64" fmla="*/ 11392 h 1089885"/>
              <a:gd name="connsiteX65" fmla="*/ 3925996 w 6378529"/>
              <a:gd name="connsiteY65" fmla="*/ 36727 h 1089885"/>
              <a:gd name="connsiteX66" fmla="*/ 3928368 w 6378529"/>
              <a:gd name="connsiteY66" fmla="*/ 0 h 1089885"/>
              <a:gd name="connsiteX67" fmla="*/ 3929363 w 6378529"/>
              <a:gd name="connsiteY67" fmla="*/ 0 h 1089885"/>
              <a:gd name="connsiteX68" fmla="*/ 3938559 w 6378529"/>
              <a:gd name="connsiteY68" fmla="*/ 45494 h 1089885"/>
              <a:gd name="connsiteX69" fmla="*/ 4163646 w 6378529"/>
              <a:gd name="connsiteY69" fmla="*/ 0 h 1089885"/>
              <a:gd name="connsiteX70" fmla="*/ 4418744 w 6378529"/>
              <a:gd name="connsiteY70" fmla="*/ 0 h 1089885"/>
              <a:gd name="connsiteX71" fmla="*/ 4428411 w 6378529"/>
              <a:gd name="connsiteY71" fmla="*/ 69466 h 1089885"/>
              <a:gd name="connsiteX72" fmla="*/ 4802276 w 6378529"/>
              <a:gd name="connsiteY72" fmla="*/ 17437 h 1089885"/>
              <a:gd name="connsiteX73" fmla="*/ 4802100 w 6378529"/>
              <a:gd name="connsiteY73" fmla="*/ 20159 h 1089885"/>
              <a:gd name="connsiteX74" fmla="*/ 5156005 w 6378529"/>
              <a:gd name="connsiteY74" fmla="*/ 43015 h 1089885"/>
              <a:gd name="connsiteX75" fmla="*/ 5156554 w 6378529"/>
              <a:gd name="connsiteY75" fmla="*/ 52296 h 1089885"/>
              <a:gd name="connsiteX76" fmla="*/ 5548976 w 6378529"/>
              <a:gd name="connsiteY76" fmla="*/ 29101 h 1089885"/>
              <a:gd name="connsiteX77" fmla="*/ 5548206 w 6378529"/>
              <a:gd name="connsiteY77" fmla="*/ 16067 h 1089885"/>
              <a:gd name="connsiteX78" fmla="*/ 5901458 w 6378529"/>
              <a:gd name="connsiteY78" fmla="*/ 262 h 1089885"/>
              <a:gd name="connsiteX79" fmla="*/ 5901446 w 6378529"/>
              <a:gd name="connsiteY79" fmla="*/ 0 h 1089885"/>
              <a:gd name="connsiteX80" fmla="*/ 5901640 w 6378529"/>
              <a:gd name="connsiteY80" fmla="*/ 0 h 1089885"/>
              <a:gd name="connsiteX81" fmla="*/ 5901457 w 6378529"/>
              <a:gd name="connsiteY81" fmla="*/ 2831 h 1089885"/>
              <a:gd name="connsiteX82" fmla="*/ 6293747 w 6378529"/>
              <a:gd name="connsiteY82" fmla="*/ 28166 h 1089885"/>
              <a:gd name="connsiteX83" fmla="*/ 6295566 w 6378529"/>
              <a:gd name="connsiteY83" fmla="*/ 0 h 1089885"/>
              <a:gd name="connsiteX84" fmla="*/ 6352246 w 6378529"/>
              <a:gd name="connsiteY84" fmla="*/ 0 h 1089885"/>
              <a:gd name="connsiteX85" fmla="*/ 6351084 w 6378529"/>
              <a:gd name="connsiteY85" fmla="*/ 20651 h 1089885"/>
              <a:gd name="connsiteX86" fmla="*/ 6378529 w 6378529"/>
              <a:gd name="connsiteY86" fmla="*/ 22195 h 1089885"/>
              <a:gd name="connsiteX87" fmla="*/ 6378529 w 6378529"/>
              <a:gd name="connsiteY87" fmla="*/ 25676 h 1089885"/>
              <a:gd name="connsiteX88" fmla="*/ 6342421 w 6378529"/>
              <a:gd name="connsiteY88" fmla="*/ 33285 h 1089885"/>
              <a:gd name="connsiteX89" fmla="*/ 6378529 w 6378529"/>
              <a:gd name="connsiteY89" fmla="*/ 204622 h 1089885"/>
              <a:gd name="connsiteX90" fmla="*/ 6378529 w 6378529"/>
              <a:gd name="connsiteY90" fmla="*/ 515049 h 1089885"/>
              <a:gd name="connsiteX91" fmla="*/ 6322502 w 6378529"/>
              <a:gd name="connsiteY91" fmla="*/ 523319 h 1089885"/>
              <a:gd name="connsiteX92" fmla="*/ 6377621 w 6378529"/>
              <a:gd name="connsiteY92" fmla="*/ 896741 h 1089885"/>
              <a:gd name="connsiteX93" fmla="*/ 6374898 w 6378529"/>
              <a:gd name="connsiteY93" fmla="*/ 896588 h 1089885"/>
              <a:gd name="connsiteX94" fmla="*/ 6364019 w 6378529"/>
              <a:gd name="connsiteY94" fmla="*/ 1089885 h 1089885"/>
              <a:gd name="connsiteX95" fmla="*/ 6229520 w 6378529"/>
              <a:gd name="connsiteY95" fmla="*/ 1089885 h 1089885"/>
              <a:gd name="connsiteX96" fmla="*/ 5888611 w 6378529"/>
              <a:gd name="connsiteY96" fmla="*/ 1066251 h 1089885"/>
              <a:gd name="connsiteX97" fmla="*/ 5886973 w 6378529"/>
              <a:gd name="connsiteY97" fmla="*/ 1089885 h 1089885"/>
              <a:gd name="connsiteX98" fmla="*/ 5739049 w 6378529"/>
              <a:gd name="connsiteY98" fmla="*/ 1089885 h 1089885"/>
              <a:gd name="connsiteX99" fmla="*/ 5734680 w 6378529"/>
              <a:gd name="connsiteY99" fmla="*/ 1054180 h 1089885"/>
              <a:gd name="connsiteX100" fmla="*/ 5442881 w 6378529"/>
              <a:gd name="connsiteY100" fmla="*/ 1089885 h 1089885"/>
              <a:gd name="connsiteX101" fmla="*/ 5193396 w 6378529"/>
              <a:gd name="connsiteY101" fmla="*/ 1089885 h 1089885"/>
              <a:gd name="connsiteX102" fmla="*/ 4930653 w 6378529"/>
              <a:gd name="connsiteY102" fmla="*/ 1071671 h 1089885"/>
              <a:gd name="connsiteX103" fmla="*/ 4929390 w 6378529"/>
              <a:gd name="connsiteY103" fmla="*/ 1089885 h 1089885"/>
              <a:gd name="connsiteX104" fmla="*/ 4923287 w 6378529"/>
              <a:gd name="connsiteY104" fmla="*/ 1089885 h 1089885"/>
              <a:gd name="connsiteX105" fmla="*/ 4919840 w 6378529"/>
              <a:gd name="connsiteY105" fmla="*/ 1065873 h 1089885"/>
              <a:gd name="connsiteX106" fmla="*/ 4752513 w 6378529"/>
              <a:gd name="connsiteY106" fmla="*/ 1089885 h 1089885"/>
              <a:gd name="connsiteX107" fmla="*/ 4436978 w 6378529"/>
              <a:gd name="connsiteY107" fmla="*/ 1089885 h 1089885"/>
              <a:gd name="connsiteX108" fmla="*/ 4091312 w 6378529"/>
              <a:gd name="connsiteY108" fmla="*/ 1048668 h 1089885"/>
              <a:gd name="connsiteX109" fmla="*/ 4088827 w 6378529"/>
              <a:gd name="connsiteY109" fmla="*/ 1069514 h 1089885"/>
              <a:gd name="connsiteX110" fmla="*/ 3843358 w 6378529"/>
              <a:gd name="connsiteY110" fmla="*/ 1089885 h 1089885"/>
              <a:gd name="connsiteX111" fmla="*/ 3496966 w 6378529"/>
              <a:gd name="connsiteY111" fmla="*/ 1089885 h 1089885"/>
              <a:gd name="connsiteX112" fmla="*/ 3273238 w 6378529"/>
              <a:gd name="connsiteY112" fmla="*/ 1074375 h 1089885"/>
              <a:gd name="connsiteX113" fmla="*/ 3272485 w 6378529"/>
              <a:gd name="connsiteY113" fmla="*/ 1062960 h 1089885"/>
              <a:gd name="connsiteX114" fmla="*/ 2880230 w 6378529"/>
              <a:gd name="connsiteY114" fmla="*/ 1088833 h 1089885"/>
              <a:gd name="connsiteX115" fmla="*/ 2880300 w 6378529"/>
              <a:gd name="connsiteY115" fmla="*/ 1089885 h 1089885"/>
              <a:gd name="connsiteX116" fmla="*/ 2814593 w 6378529"/>
              <a:gd name="connsiteY116" fmla="*/ 1089885 h 1089885"/>
              <a:gd name="connsiteX117" fmla="*/ 2814792 w 6378529"/>
              <a:gd name="connsiteY117" fmla="*/ 1087014 h 1089885"/>
              <a:gd name="connsiteX118" fmla="*/ 2422626 w 6378529"/>
              <a:gd name="connsiteY118" fmla="*/ 1059828 h 1089885"/>
              <a:gd name="connsiteX119" fmla="*/ 2420543 w 6378529"/>
              <a:gd name="connsiteY119" fmla="*/ 1089885 h 1089885"/>
              <a:gd name="connsiteX120" fmla="*/ 2417774 w 6378529"/>
              <a:gd name="connsiteY120" fmla="*/ 1089885 h 1089885"/>
              <a:gd name="connsiteX121" fmla="*/ 2410106 w 6378529"/>
              <a:gd name="connsiteY121" fmla="*/ 1051001 h 1089885"/>
              <a:gd name="connsiteX122" fmla="*/ 2212936 w 6378529"/>
              <a:gd name="connsiteY122" fmla="*/ 1089885 h 1089885"/>
              <a:gd name="connsiteX123" fmla="*/ 1929127 w 6378529"/>
              <a:gd name="connsiteY123" fmla="*/ 1089885 h 1089885"/>
              <a:gd name="connsiteX124" fmla="*/ 1920372 w 6378529"/>
              <a:gd name="connsiteY124" fmla="*/ 1024717 h 1089885"/>
              <a:gd name="connsiteX125" fmla="*/ 1546265 w 6378529"/>
              <a:gd name="connsiteY125" fmla="*/ 1074980 h 1089885"/>
              <a:gd name="connsiteX126" fmla="*/ 1546454 w 6378529"/>
              <a:gd name="connsiteY126" fmla="*/ 1072260 h 1089885"/>
              <a:gd name="connsiteX127" fmla="*/ 1192661 w 6378529"/>
              <a:gd name="connsiteY127" fmla="*/ 1047732 h 1089885"/>
              <a:gd name="connsiteX128" fmla="*/ 1192156 w 6378529"/>
              <a:gd name="connsiteY128" fmla="*/ 1038450 h 1089885"/>
              <a:gd name="connsiteX129" fmla="*/ 799628 w 6378529"/>
              <a:gd name="connsiteY129" fmla="*/ 1059791 h 1089885"/>
              <a:gd name="connsiteX130" fmla="*/ 800338 w 6378529"/>
              <a:gd name="connsiteY130" fmla="*/ 1072829 h 1089885"/>
              <a:gd name="connsiteX131" fmla="*/ 447014 w 6378529"/>
              <a:gd name="connsiteY131" fmla="*/ 1086967 h 1089885"/>
              <a:gd name="connsiteX132" fmla="*/ 447131 w 6378529"/>
              <a:gd name="connsiteY132" fmla="*/ 1089885 h 1089885"/>
              <a:gd name="connsiteX133" fmla="*/ 446646 w 6378529"/>
              <a:gd name="connsiteY133" fmla="*/ 1089885 h 1089885"/>
              <a:gd name="connsiteX134" fmla="*/ 447027 w 6378529"/>
              <a:gd name="connsiteY134" fmla="*/ 1084397 h 1089885"/>
              <a:gd name="connsiteX135" fmla="*/ 54861 w 6378529"/>
              <a:gd name="connsiteY135" fmla="*/ 1057209 h 1089885"/>
              <a:gd name="connsiteX136" fmla="*/ 52596 w 6378529"/>
              <a:gd name="connsiteY136" fmla="*/ 1089885 h 1089885"/>
              <a:gd name="connsiteX137" fmla="*/ 0 w 6378529"/>
              <a:gd name="connsiteY137" fmla="*/ 1089885 h 1089885"/>
              <a:gd name="connsiteX138" fmla="*/ 0 w 6378529"/>
              <a:gd name="connsiteY138" fmla="*/ 941924 h 1089885"/>
              <a:gd name="connsiteX139" fmla="*/ 6331 w 6378529"/>
              <a:gd name="connsiteY139" fmla="*/ 842206 h 1089885"/>
              <a:gd name="connsiteX140" fmla="*/ 17741 w 6378529"/>
              <a:gd name="connsiteY140" fmla="*/ 841386 h 1089885"/>
              <a:gd name="connsiteX141" fmla="*/ 0 w 6378529"/>
              <a:gd name="connsiteY141" fmla="*/ 594283 h 1089885"/>
              <a:gd name="connsiteX142" fmla="*/ 0 w 6378529"/>
              <a:gd name="connsiteY142" fmla="*/ 242526 h 108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378529" h="1089885">
                <a:moveTo>
                  <a:pt x="5290238" y="728416"/>
                </a:moveTo>
                <a:cubicBezTo>
                  <a:pt x="5270356" y="728416"/>
                  <a:pt x="5254238" y="744534"/>
                  <a:pt x="5254238" y="764416"/>
                </a:cubicBezTo>
                <a:cubicBezTo>
                  <a:pt x="5254238" y="784298"/>
                  <a:pt x="5270356" y="800416"/>
                  <a:pt x="5290238" y="800416"/>
                </a:cubicBezTo>
                <a:cubicBezTo>
                  <a:pt x="5310120" y="800416"/>
                  <a:pt x="5326238" y="784298"/>
                  <a:pt x="5326239" y="764416"/>
                </a:cubicBezTo>
                <a:cubicBezTo>
                  <a:pt x="5326238" y="744534"/>
                  <a:pt x="5310120" y="728416"/>
                  <a:pt x="5290238" y="728416"/>
                </a:cubicBezTo>
                <a:close/>
                <a:moveTo>
                  <a:pt x="3703115" y="728416"/>
                </a:moveTo>
                <a:cubicBezTo>
                  <a:pt x="3683233" y="728416"/>
                  <a:pt x="3667116" y="744534"/>
                  <a:pt x="3667115" y="764416"/>
                </a:cubicBezTo>
                <a:cubicBezTo>
                  <a:pt x="3667115" y="784298"/>
                  <a:pt x="3683233" y="800417"/>
                  <a:pt x="3703115" y="800416"/>
                </a:cubicBezTo>
                <a:cubicBezTo>
                  <a:pt x="3722997" y="800416"/>
                  <a:pt x="3739115" y="784298"/>
                  <a:pt x="3739116" y="764416"/>
                </a:cubicBezTo>
                <a:cubicBezTo>
                  <a:pt x="3739115" y="744534"/>
                  <a:pt x="3722997" y="728416"/>
                  <a:pt x="3703115" y="728416"/>
                </a:cubicBezTo>
                <a:close/>
                <a:moveTo>
                  <a:pt x="1559999" y="655776"/>
                </a:moveTo>
                <a:cubicBezTo>
                  <a:pt x="1540117" y="655776"/>
                  <a:pt x="1523998" y="671894"/>
                  <a:pt x="1523998" y="691776"/>
                </a:cubicBezTo>
                <a:cubicBezTo>
                  <a:pt x="1523998" y="711658"/>
                  <a:pt x="1540117" y="727776"/>
                  <a:pt x="1559999" y="727776"/>
                </a:cubicBezTo>
                <a:cubicBezTo>
                  <a:pt x="1579880" y="727776"/>
                  <a:pt x="1595998" y="711658"/>
                  <a:pt x="1595998" y="691776"/>
                </a:cubicBezTo>
                <a:cubicBezTo>
                  <a:pt x="1595999" y="671894"/>
                  <a:pt x="1579880" y="655776"/>
                  <a:pt x="1559999" y="655776"/>
                </a:cubicBezTo>
                <a:close/>
                <a:moveTo>
                  <a:pt x="410589" y="583137"/>
                </a:moveTo>
                <a:cubicBezTo>
                  <a:pt x="390707" y="583137"/>
                  <a:pt x="374590" y="599256"/>
                  <a:pt x="374589" y="619137"/>
                </a:cubicBezTo>
                <a:cubicBezTo>
                  <a:pt x="374589" y="639019"/>
                  <a:pt x="390707" y="655137"/>
                  <a:pt x="410589" y="655137"/>
                </a:cubicBezTo>
                <a:cubicBezTo>
                  <a:pt x="430471" y="655137"/>
                  <a:pt x="446589" y="639019"/>
                  <a:pt x="446589" y="619138"/>
                </a:cubicBezTo>
                <a:cubicBezTo>
                  <a:pt x="446589" y="599255"/>
                  <a:pt x="430471" y="583137"/>
                  <a:pt x="410589" y="583137"/>
                </a:cubicBezTo>
                <a:close/>
                <a:moveTo>
                  <a:pt x="2709408" y="437858"/>
                </a:moveTo>
                <a:cubicBezTo>
                  <a:pt x="2689526" y="437858"/>
                  <a:pt x="2673408" y="453976"/>
                  <a:pt x="2673408" y="473858"/>
                </a:cubicBezTo>
                <a:cubicBezTo>
                  <a:pt x="2673409" y="493740"/>
                  <a:pt x="2689526" y="509858"/>
                  <a:pt x="2709408" y="509858"/>
                </a:cubicBezTo>
                <a:cubicBezTo>
                  <a:pt x="2729291" y="509858"/>
                  <a:pt x="2745408" y="493740"/>
                  <a:pt x="2745408" y="473858"/>
                </a:cubicBezTo>
                <a:cubicBezTo>
                  <a:pt x="2745408" y="453976"/>
                  <a:pt x="2729290" y="437858"/>
                  <a:pt x="2709408" y="437858"/>
                </a:cubicBezTo>
                <a:close/>
                <a:moveTo>
                  <a:pt x="4254774" y="357084"/>
                </a:moveTo>
                <a:cubicBezTo>
                  <a:pt x="4234892" y="357084"/>
                  <a:pt x="4218774" y="373202"/>
                  <a:pt x="4218775" y="393084"/>
                </a:cubicBezTo>
                <a:cubicBezTo>
                  <a:pt x="4218774" y="412966"/>
                  <a:pt x="4234892" y="429085"/>
                  <a:pt x="4254774" y="429084"/>
                </a:cubicBezTo>
                <a:cubicBezTo>
                  <a:pt x="4274656" y="429084"/>
                  <a:pt x="4290775" y="412966"/>
                  <a:pt x="4290774" y="393084"/>
                </a:cubicBezTo>
                <a:cubicBezTo>
                  <a:pt x="4290774" y="373202"/>
                  <a:pt x="4274656" y="357084"/>
                  <a:pt x="4254774" y="357084"/>
                </a:cubicBezTo>
                <a:close/>
                <a:moveTo>
                  <a:pt x="1350627" y="211806"/>
                </a:moveTo>
                <a:cubicBezTo>
                  <a:pt x="1330745" y="211805"/>
                  <a:pt x="1314626" y="227923"/>
                  <a:pt x="1314626" y="247805"/>
                </a:cubicBezTo>
                <a:cubicBezTo>
                  <a:pt x="1314627" y="267687"/>
                  <a:pt x="1330745" y="283805"/>
                  <a:pt x="1350626" y="283805"/>
                </a:cubicBezTo>
                <a:cubicBezTo>
                  <a:pt x="1370509" y="283805"/>
                  <a:pt x="1386626" y="267687"/>
                  <a:pt x="1386626" y="247805"/>
                </a:cubicBezTo>
                <a:cubicBezTo>
                  <a:pt x="1386627" y="227923"/>
                  <a:pt x="1370509" y="211805"/>
                  <a:pt x="1350627" y="211806"/>
                </a:cubicBezTo>
                <a:close/>
                <a:moveTo>
                  <a:pt x="15398" y="0"/>
                </a:moveTo>
                <a:lnTo>
                  <a:pt x="69107" y="0"/>
                </a:lnTo>
                <a:lnTo>
                  <a:pt x="67729" y="21333"/>
                </a:lnTo>
                <a:lnTo>
                  <a:pt x="460019" y="46668"/>
                </a:lnTo>
                <a:lnTo>
                  <a:pt x="463033" y="0"/>
                </a:lnTo>
                <a:lnTo>
                  <a:pt x="606629" y="0"/>
                </a:lnTo>
                <a:lnTo>
                  <a:pt x="614005" y="58012"/>
                </a:lnTo>
                <a:lnTo>
                  <a:pt x="1003973" y="8425"/>
                </a:lnTo>
                <a:lnTo>
                  <a:pt x="1002901" y="0"/>
                </a:lnTo>
                <a:lnTo>
                  <a:pt x="1004619" y="0"/>
                </a:lnTo>
                <a:lnTo>
                  <a:pt x="1003974" y="9991"/>
                </a:lnTo>
                <a:lnTo>
                  <a:pt x="1417942" y="36726"/>
                </a:lnTo>
                <a:lnTo>
                  <a:pt x="1420314" y="0"/>
                </a:lnTo>
                <a:lnTo>
                  <a:pt x="1422481" y="0"/>
                </a:lnTo>
                <a:lnTo>
                  <a:pt x="1428781" y="42472"/>
                </a:lnTo>
                <a:lnTo>
                  <a:pt x="1715127" y="0"/>
                </a:lnTo>
                <a:lnTo>
                  <a:pt x="1868092" y="0"/>
                </a:lnTo>
                <a:lnTo>
                  <a:pt x="1866825" y="11064"/>
                </a:lnTo>
                <a:lnTo>
                  <a:pt x="2257382" y="55765"/>
                </a:lnTo>
                <a:lnTo>
                  <a:pt x="2259769" y="34908"/>
                </a:lnTo>
                <a:lnTo>
                  <a:pt x="2630633" y="2367"/>
                </a:lnTo>
                <a:lnTo>
                  <a:pt x="2630426" y="0"/>
                </a:lnTo>
                <a:lnTo>
                  <a:pt x="2695705" y="0"/>
                </a:lnTo>
                <a:lnTo>
                  <a:pt x="2695597" y="1674"/>
                </a:lnTo>
                <a:lnTo>
                  <a:pt x="3075325" y="26196"/>
                </a:lnTo>
                <a:lnTo>
                  <a:pt x="3076132" y="37606"/>
                </a:lnTo>
                <a:lnTo>
                  <a:pt x="3468261" y="9882"/>
                </a:lnTo>
                <a:lnTo>
                  <a:pt x="3467562" y="0"/>
                </a:lnTo>
                <a:lnTo>
                  <a:pt x="3534441" y="0"/>
                </a:lnTo>
                <a:lnTo>
                  <a:pt x="3533706" y="11392"/>
                </a:lnTo>
                <a:lnTo>
                  <a:pt x="3925996" y="36727"/>
                </a:lnTo>
                <a:lnTo>
                  <a:pt x="3928368" y="0"/>
                </a:lnTo>
                <a:lnTo>
                  <a:pt x="3929363" y="0"/>
                </a:lnTo>
                <a:lnTo>
                  <a:pt x="3938559" y="45494"/>
                </a:lnTo>
                <a:lnTo>
                  <a:pt x="4163646" y="0"/>
                </a:lnTo>
                <a:lnTo>
                  <a:pt x="4418744" y="0"/>
                </a:lnTo>
                <a:lnTo>
                  <a:pt x="4428411" y="69466"/>
                </a:lnTo>
                <a:lnTo>
                  <a:pt x="4802276" y="17437"/>
                </a:lnTo>
                <a:lnTo>
                  <a:pt x="4802100" y="20159"/>
                </a:lnTo>
                <a:lnTo>
                  <a:pt x="5156005" y="43015"/>
                </a:lnTo>
                <a:lnTo>
                  <a:pt x="5156554" y="52296"/>
                </a:lnTo>
                <a:lnTo>
                  <a:pt x="5548976" y="29101"/>
                </a:lnTo>
                <a:lnTo>
                  <a:pt x="5548206" y="16067"/>
                </a:lnTo>
                <a:lnTo>
                  <a:pt x="5901458" y="262"/>
                </a:lnTo>
                <a:lnTo>
                  <a:pt x="5901446" y="0"/>
                </a:lnTo>
                <a:lnTo>
                  <a:pt x="5901640" y="0"/>
                </a:lnTo>
                <a:lnTo>
                  <a:pt x="5901457" y="2831"/>
                </a:lnTo>
                <a:lnTo>
                  <a:pt x="6293747" y="28166"/>
                </a:lnTo>
                <a:lnTo>
                  <a:pt x="6295566" y="0"/>
                </a:lnTo>
                <a:lnTo>
                  <a:pt x="6352246" y="0"/>
                </a:lnTo>
                <a:lnTo>
                  <a:pt x="6351084" y="20651"/>
                </a:lnTo>
                <a:lnTo>
                  <a:pt x="6378529" y="22195"/>
                </a:lnTo>
                <a:lnTo>
                  <a:pt x="6378529" y="25676"/>
                </a:lnTo>
                <a:lnTo>
                  <a:pt x="6342421" y="33285"/>
                </a:lnTo>
                <a:lnTo>
                  <a:pt x="6378529" y="204622"/>
                </a:lnTo>
                <a:lnTo>
                  <a:pt x="6378529" y="515049"/>
                </a:lnTo>
                <a:lnTo>
                  <a:pt x="6322502" y="523319"/>
                </a:lnTo>
                <a:lnTo>
                  <a:pt x="6377621" y="896741"/>
                </a:lnTo>
                <a:lnTo>
                  <a:pt x="6374898" y="896588"/>
                </a:lnTo>
                <a:lnTo>
                  <a:pt x="6364019" y="1089885"/>
                </a:lnTo>
                <a:lnTo>
                  <a:pt x="6229520" y="1089885"/>
                </a:lnTo>
                <a:lnTo>
                  <a:pt x="5888611" y="1066251"/>
                </a:lnTo>
                <a:lnTo>
                  <a:pt x="5886973" y="1089885"/>
                </a:lnTo>
                <a:lnTo>
                  <a:pt x="5739049" y="1089885"/>
                </a:lnTo>
                <a:lnTo>
                  <a:pt x="5734680" y="1054180"/>
                </a:lnTo>
                <a:lnTo>
                  <a:pt x="5442881" y="1089885"/>
                </a:lnTo>
                <a:lnTo>
                  <a:pt x="5193396" y="1089885"/>
                </a:lnTo>
                <a:lnTo>
                  <a:pt x="4930653" y="1071671"/>
                </a:lnTo>
                <a:lnTo>
                  <a:pt x="4929390" y="1089885"/>
                </a:lnTo>
                <a:lnTo>
                  <a:pt x="4923287" y="1089885"/>
                </a:lnTo>
                <a:lnTo>
                  <a:pt x="4919840" y="1065873"/>
                </a:lnTo>
                <a:lnTo>
                  <a:pt x="4752513" y="1089885"/>
                </a:lnTo>
                <a:lnTo>
                  <a:pt x="4436978" y="1089885"/>
                </a:lnTo>
                <a:lnTo>
                  <a:pt x="4091312" y="1048668"/>
                </a:lnTo>
                <a:lnTo>
                  <a:pt x="4088827" y="1069514"/>
                </a:lnTo>
                <a:lnTo>
                  <a:pt x="3843358" y="1089885"/>
                </a:lnTo>
                <a:lnTo>
                  <a:pt x="3496966" y="1089885"/>
                </a:lnTo>
                <a:lnTo>
                  <a:pt x="3273238" y="1074375"/>
                </a:lnTo>
                <a:lnTo>
                  <a:pt x="3272485" y="1062960"/>
                </a:lnTo>
                <a:lnTo>
                  <a:pt x="2880230" y="1088833"/>
                </a:lnTo>
                <a:lnTo>
                  <a:pt x="2880300" y="1089885"/>
                </a:lnTo>
                <a:lnTo>
                  <a:pt x="2814593" y="1089885"/>
                </a:lnTo>
                <a:lnTo>
                  <a:pt x="2814792" y="1087014"/>
                </a:lnTo>
                <a:lnTo>
                  <a:pt x="2422626" y="1059828"/>
                </a:lnTo>
                <a:lnTo>
                  <a:pt x="2420543" y="1089885"/>
                </a:lnTo>
                <a:lnTo>
                  <a:pt x="2417774" y="1089885"/>
                </a:lnTo>
                <a:lnTo>
                  <a:pt x="2410106" y="1051001"/>
                </a:lnTo>
                <a:lnTo>
                  <a:pt x="2212936" y="1089885"/>
                </a:lnTo>
                <a:lnTo>
                  <a:pt x="1929127" y="1089885"/>
                </a:lnTo>
                <a:lnTo>
                  <a:pt x="1920372" y="1024717"/>
                </a:lnTo>
                <a:lnTo>
                  <a:pt x="1546265" y="1074980"/>
                </a:lnTo>
                <a:lnTo>
                  <a:pt x="1546454" y="1072260"/>
                </a:lnTo>
                <a:lnTo>
                  <a:pt x="1192661" y="1047732"/>
                </a:lnTo>
                <a:lnTo>
                  <a:pt x="1192156" y="1038450"/>
                </a:lnTo>
                <a:lnTo>
                  <a:pt x="799628" y="1059791"/>
                </a:lnTo>
                <a:lnTo>
                  <a:pt x="800338" y="1072829"/>
                </a:lnTo>
                <a:lnTo>
                  <a:pt x="447014" y="1086967"/>
                </a:lnTo>
                <a:lnTo>
                  <a:pt x="447131" y="1089885"/>
                </a:lnTo>
                <a:lnTo>
                  <a:pt x="446646" y="1089885"/>
                </a:lnTo>
                <a:lnTo>
                  <a:pt x="447027" y="1084397"/>
                </a:lnTo>
                <a:lnTo>
                  <a:pt x="54861" y="1057209"/>
                </a:lnTo>
                <a:lnTo>
                  <a:pt x="52596" y="1089885"/>
                </a:lnTo>
                <a:lnTo>
                  <a:pt x="0" y="1089885"/>
                </a:lnTo>
                <a:lnTo>
                  <a:pt x="0" y="941924"/>
                </a:lnTo>
                <a:lnTo>
                  <a:pt x="6331" y="842206"/>
                </a:lnTo>
                <a:lnTo>
                  <a:pt x="17741" y="841386"/>
                </a:lnTo>
                <a:lnTo>
                  <a:pt x="0" y="594283"/>
                </a:lnTo>
                <a:lnTo>
                  <a:pt x="0" y="24252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49" name="Figura a mano libera: forma 48">
            <a:extLst>
              <a:ext uri="{FF2B5EF4-FFF2-40B4-BE49-F238E27FC236}">
                <a16:creationId xmlns:a16="http://schemas.microsoft.com/office/drawing/2014/main" id="{D7C60D8B-2DFA-788D-2B33-AB63A5798C91}"/>
              </a:ext>
            </a:extLst>
          </p:cNvPr>
          <p:cNvSpPr/>
          <p:nvPr/>
        </p:nvSpPr>
        <p:spPr>
          <a:xfrm>
            <a:off x="2158250" y="3520865"/>
            <a:ext cx="2700761" cy="461473"/>
          </a:xfrm>
          <a:custGeom>
            <a:avLst/>
            <a:gdLst>
              <a:gd name="connsiteX0" fmla="*/ 5290238 w 6378529"/>
              <a:gd name="connsiteY0" fmla="*/ 728416 h 1089885"/>
              <a:gd name="connsiteX1" fmla="*/ 5254238 w 6378529"/>
              <a:gd name="connsiteY1" fmla="*/ 764416 h 1089885"/>
              <a:gd name="connsiteX2" fmla="*/ 5290238 w 6378529"/>
              <a:gd name="connsiteY2" fmla="*/ 800416 h 1089885"/>
              <a:gd name="connsiteX3" fmla="*/ 5326239 w 6378529"/>
              <a:gd name="connsiteY3" fmla="*/ 764416 h 1089885"/>
              <a:gd name="connsiteX4" fmla="*/ 5290238 w 6378529"/>
              <a:gd name="connsiteY4" fmla="*/ 728416 h 1089885"/>
              <a:gd name="connsiteX5" fmla="*/ 3703115 w 6378529"/>
              <a:gd name="connsiteY5" fmla="*/ 728416 h 1089885"/>
              <a:gd name="connsiteX6" fmla="*/ 3667115 w 6378529"/>
              <a:gd name="connsiteY6" fmla="*/ 764416 h 1089885"/>
              <a:gd name="connsiteX7" fmla="*/ 3703115 w 6378529"/>
              <a:gd name="connsiteY7" fmla="*/ 800416 h 1089885"/>
              <a:gd name="connsiteX8" fmla="*/ 3739116 w 6378529"/>
              <a:gd name="connsiteY8" fmla="*/ 764416 h 1089885"/>
              <a:gd name="connsiteX9" fmla="*/ 3703115 w 6378529"/>
              <a:gd name="connsiteY9" fmla="*/ 728416 h 1089885"/>
              <a:gd name="connsiteX10" fmla="*/ 1559999 w 6378529"/>
              <a:gd name="connsiteY10" fmla="*/ 655776 h 1089885"/>
              <a:gd name="connsiteX11" fmla="*/ 1523998 w 6378529"/>
              <a:gd name="connsiteY11" fmla="*/ 691776 h 1089885"/>
              <a:gd name="connsiteX12" fmla="*/ 1559999 w 6378529"/>
              <a:gd name="connsiteY12" fmla="*/ 727776 h 1089885"/>
              <a:gd name="connsiteX13" fmla="*/ 1595998 w 6378529"/>
              <a:gd name="connsiteY13" fmla="*/ 691776 h 1089885"/>
              <a:gd name="connsiteX14" fmla="*/ 1559999 w 6378529"/>
              <a:gd name="connsiteY14" fmla="*/ 655776 h 1089885"/>
              <a:gd name="connsiteX15" fmla="*/ 410589 w 6378529"/>
              <a:gd name="connsiteY15" fmla="*/ 583137 h 1089885"/>
              <a:gd name="connsiteX16" fmla="*/ 374589 w 6378529"/>
              <a:gd name="connsiteY16" fmla="*/ 619137 h 1089885"/>
              <a:gd name="connsiteX17" fmla="*/ 410589 w 6378529"/>
              <a:gd name="connsiteY17" fmla="*/ 655137 h 1089885"/>
              <a:gd name="connsiteX18" fmla="*/ 446589 w 6378529"/>
              <a:gd name="connsiteY18" fmla="*/ 619138 h 1089885"/>
              <a:gd name="connsiteX19" fmla="*/ 410589 w 6378529"/>
              <a:gd name="connsiteY19" fmla="*/ 583137 h 1089885"/>
              <a:gd name="connsiteX20" fmla="*/ 2709408 w 6378529"/>
              <a:gd name="connsiteY20" fmla="*/ 437858 h 1089885"/>
              <a:gd name="connsiteX21" fmla="*/ 2673408 w 6378529"/>
              <a:gd name="connsiteY21" fmla="*/ 473858 h 1089885"/>
              <a:gd name="connsiteX22" fmla="*/ 2709408 w 6378529"/>
              <a:gd name="connsiteY22" fmla="*/ 509858 h 1089885"/>
              <a:gd name="connsiteX23" fmla="*/ 2745408 w 6378529"/>
              <a:gd name="connsiteY23" fmla="*/ 473858 h 1089885"/>
              <a:gd name="connsiteX24" fmla="*/ 2709408 w 6378529"/>
              <a:gd name="connsiteY24" fmla="*/ 437858 h 1089885"/>
              <a:gd name="connsiteX25" fmla="*/ 4254774 w 6378529"/>
              <a:gd name="connsiteY25" fmla="*/ 357084 h 1089885"/>
              <a:gd name="connsiteX26" fmla="*/ 4218775 w 6378529"/>
              <a:gd name="connsiteY26" fmla="*/ 393084 h 1089885"/>
              <a:gd name="connsiteX27" fmla="*/ 4254774 w 6378529"/>
              <a:gd name="connsiteY27" fmla="*/ 429084 h 1089885"/>
              <a:gd name="connsiteX28" fmla="*/ 4290774 w 6378529"/>
              <a:gd name="connsiteY28" fmla="*/ 393084 h 1089885"/>
              <a:gd name="connsiteX29" fmla="*/ 4254774 w 6378529"/>
              <a:gd name="connsiteY29" fmla="*/ 357084 h 1089885"/>
              <a:gd name="connsiteX30" fmla="*/ 1350627 w 6378529"/>
              <a:gd name="connsiteY30" fmla="*/ 211806 h 1089885"/>
              <a:gd name="connsiteX31" fmla="*/ 1314626 w 6378529"/>
              <a:gd name="connsiteY31" fmla="*/ 247805 h 1089885"/>
              <a:gd name="connsiteX32" fmla="*/ 1350626 w 6378529"/>
              <a:gd name="connsiteY32" fmla="*/ 283805 h 1089885"/>
              <a:gd name="connsiteX33" fmla="*/ 1386626 w 6378529"/>
              <a:gd name="connsiteY33" fmla="*/ 247805 h 1089885"/>
              <a:gd name="connsiteX34" fmla="*/ 1350627 w 6378529"/>
              <a:gd name="connsiteY34" fmla="*/ 211806 h 1089885"/>
              <a:gd name="connsiteX35" fmla="*/ 15398 w 6378529"/>
              <a:gd name="connsiteY35" fmla="*/ 0 h 1089885"/>
              <a:gd name="connsiteX36" fmla="*/ 69107 w 6378529"/>
              <a:gd name="connsiteY36" fmla="*/ 0 h 1089885"/>
              <a:gd name="connsiteX37" fmla="*/ 67729 w 6378529"/>
              <a:gd name="connsiteY37" fmla="*/ 21333 h 1089885"/>
              <a:gd name="connsiteX38" fmla="*/ 460019 w 6378529"/>
              <a:gd name="connsiteY38" fmla="*/ 46668 h 1089885"/>
              <a:gd name="connsiteX39" fmla="*/ 463033 w 6378529"/>
              <a:gd name="connsiteY39" fmla="*/ 0 h 1089885"/>
              <a:gd name="connsiteX40" fmla="*/ 606629 w 6378529"/>
              <a:gd name="connsiteY40" fmla="*/ 0 h 1089885"/>
              <a:gd name="connsiteX41" fmla="*/ 614005 w 6378529"/>
              <a:gd name="connsiteY41" fmla="*/ 58012 h 1089885"/>
              <a:gd name="connsiteX42" fmla="*/ 1003973 w 6378529"/>
              <a:gd name="connsiteY42" fmla="*/ 8425 h 1089885"/>
              <a:gd name="connsiteX43" fmla="*/ 1002901 w 6378529"/>
              <a:gd name="connsiteY43" fmla="*/ 0 h 1089885"/>
              <a:gd name="connsiteX44" fmla="*/ 1004619 w 6378529"/>
              <a:gd name="connsiteY44" fmla="*/ 0 h 1089885"/>
              <a:gd name="connsiteX45" fmla="*/ 1003974 w 6378529"/>
              <a:gd name="connsiteY45" fmla="*/ 9991 h 1089885"/>
              <a:gd name="connsiteX46" fmla="*/ 1417942 w 6378529"/>
              <a:gd name="connsiteY46" fmla="*/ 36726 h 1089885"/>
              <a:gd name="connsiteX47" fmla="*/ 1420314 w 6378529"/>
              <a:gd name="connsiteY47" fmla="*/ 0 h 1089885"/>
              <a:gd name="connsiteX48" fmla="*/ 1422481 w 6378529"/>
              <a:gd name="connsiteY48" fmla="*/ 0 h 1089885"/>
              <a:gd name="connsiteX49" fmla="*/ 1428781 w 6378529"/>
              <a:gd name="connsiteY49" fmla="*/ 42472 h 1089885"/>
              <a:gd name="connsiteX50" fmla="*/ 1715127 w 6378529"/>
              <a:gd name="connsiteY50" fmla="*/ 0 h 1089885"/>
              <a:gd name="connsiteX51" fmla="*/ 1868092 w 6378529"/>
              <a:gd name="connsiteY51" fmla="*/ 0 h 1089885"/>
              <a:gd name="connsiteX52" fmla="*/ 1866825 w 6378529"/>
              <a:gd name="connsiteY52" fmla="*/ 11064 h 1089885"/>
              <a:gd name="connsiteX53" fmla="*/ 2257382 w 6378529"/>
              <a:gd name="connsiteY53" fmla="*/ 55765 h 1089885"/>
              <a:gd name="connsiteX54" fmla="*/ 2259769 w 6378529"/>
              <a:gd name="connsiteY54" fmla="*/ 34908 h 1089885"/>
              <a:gd name="connsiteX55" fmla="*/ 2630633 w 6378529"/>
              <a:gd name="connsiteY55" fmla="*/ 2367 h 1089885"/>
              <a:gd name="connsiteX56" fmla="*/ 2630426 w 6378529"/>
              <a:gd name="connsiteY56" fmla="*/ 0 h 1089885"/>
              <a:gd name="connsiteX57" fmla="*/ 2695705 w 6378529"/>
              <a:gd name="connsiteY57" fmla="*/ 0 h 1089885"/>
              <a:gd name="connsiteX58" fmla="*/ 2695597 w 6378529"/>
              <a:gd name="connsiteY58" fmla="*/ 1674 h 1089885"/>
              <a:gd name="connsiteX59" fmla="*/ 3075325 w 6378529"/>
              <a:gd name="connsiteY59" fmla="*/ 26196 h 1089885"/>
              <a:gd name="connsiteX60" fmla="*/ 3076132 w 6378529"/>
              <a:gd name="connsiteY60" fmla="*/ 37606 h 1089885"/>
              <a:gd name="connsiteX61" fmla="*/ 3468261 w 6378529"/>
              <a:gd name="connsiteY61" fmla="*/ 9882 h 1089885"/>
              <a:gd name="connsiteX62" fmla="*/ 3467562 w 6378529"/>
              <a:gd name="connsiteY62" fmla="*/ 0 h 1089885"/>
              <a:gd name="connsiteX63" fmla="*/ 3534441 w 6378529"/>
              <a:gd name="connsiteY63" fmla="*/ 0 h 1089885"/>
              <a:gd name="connsiteX64" fmla="*/ 3533706 w 6378529"/>
              <a:gd name="connsiteY64" fmla="*/ 11392 h 1089885"/>
              <a:gd name="connsiteX65" fmla="*/ 3925996 w 6378529"/>
              <a:gd name="connsiteY65" fmla="*/ 36727 h 1089885"/>
              <a:gd name="connsiteX66" fmla="*/ 3928368 w 6378529"/>
              <a:gd name="connsiteY66" fmla="*/ 0 h 1089885"/>
              <a:gd name="connsiteX67" fmla="*/ 3929363 w 6378529"/>
              <a:gd name="connsiteY67" fmla="*/ 0 h 1089885"/>
              <a:gd name="connsiteX68" fmla="*/ 3938559 w 6378529"/>
              <a:gd name="connsiteY68" fmla="*/ 45494 h 1089885"/>
              <a:gd name="connsiteX69" fmla="*/ 4163646 w 6378529"/>
              <a:gd name="connsiteY69" fmla="*/ 0 h 1089885"/>
              <a:gd name="connsiteX70" fmla="*/ 4418744 w 6378529"/>
              <a:gd name="connsiteY70" fmla="*/ 0 h 1089885"/>
              <a:gd name="connsiteX71" fmla="*/ 4428411 w 6378529"/>
              <a:gd name="connsiteY71" fmla="*/ 69466 h 1089885"/>
              <a:gd name="connsiteX72" fmla="*/ 4802276 w 6378529"/>
              <a:gd name="connsiteY72" fmla="*/ 17437 h 1089885"/>
              <a:gd name="connsiteX73" fmla="*/ 4802100 w 6378529"/>
              <a:gd name="connsiteY73" fmla="*/ 20159 h 1089885"/>
              <a:gd name="connsiteX74" fmla="*/ 5156005 w 6378529"/>
              <a:gd name="connsiteY74" fmla="*/ 43015 h 1089885"/>
              <a:gd name="connsiteX75" fmla="*/ 5156554 w 6378529"/>
              <a:gd name="connsiteY75" fmla="*/ 52296 h 1089885"/>
              <a:gd name="connsiteX76" fmla="*/ 5548976 w 6378529"/>
              <a:gd name="connsiteY76" fmla="*/ 29101 h 1089885"/>
              <a:gd name="connsiteX77" fmla="*/ 5548206 w 6378529"/>
              <a:gd name="connsiteY77" fmla="*/ 16067 h 1089885"/>
              <a:gd name="connsiteX78" fmla="*/ 5901458 w 6378529"/>
              <a:gd name="connsiteY78" fmla="*/ 262 h 1089885"/>
              <a:gd name="connsiteX79" fmla="*/ 5901446 w 6378529"/>
              <a:gd name="connsiteY79" fmla="*/ 0 h 1089885"/>
              <a:gd name="connsiteX80" fmla="*/ 5901640 w 6378529"/>
              <a:gd name="connsiteY80" fmla="*/ 0 h 1089885"/>
              <a:gd name="connsiteX81" fmla="*/ 5901457 w 6378529"/>
              <a:gd name="connsiteY81" fmla="*/ 2831 h 1089885"/>
              <a:gd name="connsiteX82" fmla="*/ 6293747 w 6378529"/>
              <a:gd name="connsiteY82" fmla="*/ 28166 h 1089885"/>
              <a:gd name="connsiteX83" fmla="*/ 6295566 w 6378529"/>
              <a:gd name="connsiteY83" fmla="*/ 0 h 1089885"/>
              <a:gd name="connsiteX84" fmla="*/ 6352246 w 6378529"/>
              <a:gd name="connsiteY84" fmla="*/ 0 h 1089885"/>
              <a:gd name="connsiteX85" fmla="*/ 6351084 w 6378529"/>
              <a:gd name="connsiteY85" fmla="*/ 20651 h 1089885"/>
              <a:gd name="connsiteX86" fmla="*/ 6378529 w 6378529"/>
              <a:gd name="connsiteY86" fmla="*/ 22195 h 1089885"/>
              <a:gd name="connsiteX87" fmla="*/ 6378529 w 6378529"/>
              <a:gd name="connsiteY87" fmla="*/ 25676 h 1089885"/>
              <a:gd name="connsiteX88" fmla="*/ 6342421 w 6378529"/>
              <a:gd name="connsiteY88" fmla="*/ 33285 h 1089885"/>
              <a:gd name="connsiteX89" fmla="*/ 6378529 w 6378529"/>
              <a:gd name="connsiteY89" fmla="*/ 204622 h 1089885"/>
              <a:gd name="connsiteX90" fmla="*/ 6378529 w 6378529"/>
              <a:gd name="connsiteY90" fmla="*/ 515049 h 1089885"/>
              <a:gd name="connsiteX91" fmla="*/ 6322502 w 6378529"/>
              <a:gd name="connsiteY91" fmla="*/ 523319 h 1089885"/>
              <a:gd name="connsiteX92" fmla="*/ 6377621 w 6378529"/>
              <a:gd name="connsiteY92" fmla="*/ 896741 h 1089885"/>
              <a:gd name="connsiteX93" fmla="*/ 6374898 w 6378529"/>
              <a:gd name="connsiteY93" fmla="*/ 896588 h 1089885"/>
              <a:gd name="connsiteX94" fmla="*/ 6364019 w 6378529"/>
              <a:gd name="connsiteY94" fmla="*/ 1089885 h 1089885"/>
              <a:gd name="connsiteX95" fmla="*/ 6229520 w 6378529"/>
              <a:gd name="connsiteY95" fmla="*/ 1089885 h 1089885"/>
              <a:gd name="connsiteX96" fmla="*/ 5888611 w 6378529"/>
              <a:gd name="connsiteY96" fmla="*/ 1066251 h 1089885"/>
              <a:gd name="connsiteX97" fmla="*/ 5886973 w 6378529"/>
              <a:gd name="connsiteY97" fmla="*/ 1089885 h 1089885"/>
              <a:gd name="connsiteX98" fmla="*/ 5739049 w 6378529"/>
              <a:gd name="connsiteY98" fmla="*/ 1089885 h 1089885"/>
              <a:gd name="connsiteX99" fmla="*/ 5734680 w 6378529"/>
              <a:gd name="connsiteY99" fmla="*/ 1054180 h 1089885"/>
              <a:gd name="connsiteX100" fmla="*/ 5442881 w 6378529"/>
              <a:gd name="connsiteY100" fmla="*/ 1089885 h 1089885"/>
              <a:gd name="connsiteX101" fmla="*/ 5193396 w 6378529"/>
              <a:gd name="connsiteY101" fmla="*/ 1089885 h 1089885"/>
              <a:gd name="connsiteX102" fmla="*/ 4930653 w 6378529"/>
              <a:gd name="connsiteY102" fmla="*/ 1071671 h 1089885"/>
              <a:gd name="connsiteX103" fmla="*/ 4929390 w 6378529"/>
              <a:gd name="connsiteY103" fmla="*/ 1089885 h 1089885"/>
              <a:gd name="connsiteX104" fmla="*/ 4923287 w 6378529"/>
              <a:gd name="connsiteY104" fmla="*/ 1089885 h 1089885"/>
              <a:gd name="connsiteX105" fmla="*/ 4919840 w 6378529"/>
              <a:gd name="connsiteY105" fmla="*/ 1065873 h 1089885"/>
              <a:gd name="connsiteX106" fmla="*/ 4752513 w 6378529"/>
              <a:gd name="connsiteY106" fmla="*/ 1089885 h 1089885"/>
              <a:gd name="connsiteX107" fmla="*/ 4436978 w 6378529"/>
              <a:gd name="connsiteY107" fmla="*/ 1089885 h 1089885"/>
              <a:gd name="connsiteX108" fmla="*/ 4091312 w 6378529"/>
              <a:gd name="connsiteY108" fmla="*/ 1048668 h 1089885"/>
              <a:gd name="connsiteX109" fmla="*/ 4088827 w 6378529"/>
              <a:gd name="connsiteY109" fmla="*/ 1069514 h 1089885"/>
              <a:gd name="connsiteX110" fmla="*/ 3843358 w 6378529"/>
              <a:gd name="connsiteY110" fmla="*/ 1089885 h 1089885"/>
              <a:gd name="connsiteX111" fmla="*/ 3496966 w 6378529"/>
              <a:gd name="connsiteY111" fmla="*/ 1089885 h 1089885"/>
              <a:gd name="connsiteX112" fmla="*/ 3273238 w 6378529"/>
              <a:gd name="connsiteY112" fmla="*/ 1074375 h 1089885"/>
              <a:gd name="connsiteX113" fmla="*/ 3272485 w 6378529"/>
              <a:gd name="connsiteY113" fmla="*/ 1062960 h 1089885"/>
              <a:gd name="connsiteX114" fmla="*/ 2880230 w 6378529"/>
              <a:gd name="connsiteY114" fmla="*/ 1088833 h 1089885"/>
              <a:gd name="connsiteX115" fmla="*/ 2880300 w 6378529"/>
              <a:gd name="connsiteY115" fmla="*/ 1089885 h 1089885"/>
              <a:gd name="connsiteX116" fmla="*/ 2814593 w 6378529"/>
              <a:gd name="connsiteY116" fmla="*/ 1089885 h 1089885"/>
              <a:gd name="connsiteX117" fmla="*/ 2814792 w 6378529"/>
              <a:gd name="connsiteY117" fmla="*/ 1087014 h 1089885"/>
              <a:gd name="connsiteX118" fmla="*/ 2422626 w 6378529"/>
              <a:gd name="connsiteY118" fmla="*/ 1059828 h 1089885"/>
              <a:gd name="connsiteX119" fmla="*/ 2420543 w 6378529"/>
              <a:gd name="connsiteY119" fmla="*/ 1089885 h 1089885"/>
              <a:gd name="connsiteX120" fmla="*/ 2417774 w 6378529"/>
              <a:gd name="connsiteY120" fmla="*/ 1089885 h 1089885"/>
              <a:gd name="connsiteX121" fmla="*/ 2410106 w 6378529"/>
              <a:gd name="connsiteY121" fmla="*/ 1051001 h 1089885"/>
              <a:gd name="connsiteX122" fmla="*/ 2212936 w 6378529"/>
              <a:gd name="connsiteY122" fmla="*/ 1089885 h 1089885"/>
              <a:gd name="connsiteX123" fmla="*/ 1929127 w 6378529"/>
              <a:gd name="connsiteY123" fmla="*/ 1089885 h 1089885"/>
              <a:gd name="connsiteX124" fmla="*/ 1920372 w 6378529"/>
              <a:gd name="connsiteY124" fmla="*/ 1024717 h 1089885"/>
              <a:gd name="connsiteX125" fmla="*/ 1546265 w 6378529"/>
              <a:gd name="connsiteY125" fmla="*/ 1074980 h 1089885"/>
              <a:gd name="connsiteX126" fmla="*/ 1546454 w 6378529"/>
              <a:gd name="connsiteY126" fmla="*/ 1072260 h 1089885"/>
              <a:gd name="connsiteX127" fmla="*/ 1192661 w 6378529"/>
              <a:gd name="connsiteY127" fmla="*/ 1047732 h 1089885"/>
              <a:gd name="connsiteX128" fmla="*/ 1192156 w 6378529"/>
              <a:gd name="connsiteY128" fmla="*/ 1038450 h 1089885"/>
              <a:gd name="connsiteX129" fmla="*/ 799628 w 6378529"/>
              <a:gd name="connsiteY129" fmla="*/ 1059791 h 1089885"/>
              <a:gd name="connsiteX130" fmla="*/ 800338 w 6378529"/>
              <a:gd name="connsiteY130" fmla="*/ 1072829 h 1089885"/>
              <a:gd name="connsiteX131" fmla="*/ 447014 w 6378529"/>
              <a:gd name="connsiteY131" fmla="*/ 1086967 h 1089885"/>
              <a:gd name="connsiteX132" fmla="*/ 447131 w 6378529"/>
              <a:gd name="connsiteY132" fmla="*/ 1089885 h 1089885"/>
              <a:gd name="connsiteX133" fmla="*/ 446646 w 6378529"/>
              <a:gd name="connsiteY133" fmla="*/ 1089885 h 1089885"/>
              <a:gd name="connsiteX134" fmla="*/ 447027 w 6378529"/>
              <a:gd name="connsiteY134" fmla="*/ 1084397 h 1089885"/>
              <a:gd name="connsiteX135" fmla="*/ 54861 w 6378529"/>
              <a:gd name="connsiteY135" fmla="*/ 1057209 h 1089885"/>
              <a:gd name="connsiteX136" fmla="*/ 52596 w 6378529"/>
              <a:gd name="connsiteY136" fmla="*/ 1089885 h 1089885"/>
              <a:gd name="connsiteX137" fmla="*/ 0 w 6378529"/>
              <a:gd name="connsiteY137" fmla="*/ 1089885 h 1089885"/>
              <a:gd name="connsiteX138" fmla="*/ 0 w 6378529"/>
              <a:gd name="connsiteY138" fmla="*/ 941924 h 1089885"/>
              <a:gd name="connsiteX139" fmla="*/ 6331 w 6378529"/>
              <a:gd name="connsiteY139" fmla="*/ 842206 h 1089885"/>
              <a:gd name="connsiteX140" fmla="*/ 17741 w 6378529"/>
              <a:gd name="connsiteY140" fmla="*/ 841386 h 1089885"/>
              <a:gd name="connsiteX141" fmla="*/ 0 w 6378529"/>
              <a:gd name="connsiteY141" fmla="*/ 594283 h 1089885"/>
              <a:gd name="connsiteX142" fmla="*/ 0 w 6378529"/>
              <a:gd name="connsiteY142" fmla="*/ 242526 h 108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378529" h="1089885">
                <a:moveTo>
                  <a:pt x="5290238" y="728416"/>
                </a:moveTo>
                <a:cubicBezTo>
                  <a:pt x="5270356" y="728416"/>
                  <a:pt x="5254238" y="744534"/>
                  <a:pt x="5254238" y="764416"/>
                </a:cubicBezTo>
                <a:cubicBezTo>
                  <a:pt x="5254238" y="784298"/>
                  <a:pt x="5270356" y="800416"/>
                  <a:pt x="5290238" y="800416"/>
                </a:cubicBezTo>
                <a:cubicBezTo>
                  <a:pt x="5310120" y="800416"/>
                  <a:pt x="5326238" y="784298"/>
                  <a:pt x="5326239" y="764416"/>
                </a:cubicBezTo>
                <a:cubicBezTo>
                  <a:pt x="5326238" y="744534"/>
                  <a:pt x="5310120" y="728416"/>
                  <a:pt x="5290238" y="728416"/>
                </a:cubicBezTo>
                <a:close/>
                <a:moveTo>
                  <a:pt x="3703115" y="728416"/>
                </a:moveTo>
                <a:cubicBezTo>
                  <a:pt x="3683233" y="728416"/>
                  <a:pt x="3667116" y="744534"/>
                  <a:pt x="3667115" y="764416"/>
                </a:cubicBezTo>
                <a:cubicBezTo>
                  <a:pt x="3667115" y="784298"/>
                  <a:pt x="3683233" y="800417"/>
                  <a:pt x="3703115" y="800416"/>
                </a:cubicBezTo>
                <a:cubicBezTo>
                  <a:pt x="3722997" y="800416"/>
                  <a:pt x="3739115" y="784298"/>
                  <a:pt x="3739116" y="764416"/>
                </a:cubicBezTo>
                <a:cubicBezTo>
                  <a:pt x="3739115" y="744534"/>
                  <a:pt x="3722997" y="728416"/>
                  <a:pt x="3703115" y="728416"/>
                </a:cubicBezTo>
                <a:close/>
                <a:moveTo>
                  <a:pt x="1559999" y="655776"/>
                </a:moveTo>
                <a:cubicBezTo>
                  <a:pt x="1540117" y="655776"/>
                  <a:pt x="1523998" y="671894"/>
                  <a:pt x="1523998" y="691776"/>
                </a:cubicBezTo>
                <a:cubicBezTo>
                  <a:pt x="1523998" y="711658"/>
                  <a:pt x="1540117" y="727776"/>
                  <a:pt x="1559999" y="727776"/>
                </a:cubicBezTo>
                <a:cubicBezTo>
                  <a:pt x="1579880" y="727776"/>
                  <a:pt x="1595998" y="711658"/>
                  <a:pt x="1595998" y="691776"/>
                </a:cubicBezTo>
                <a:cubicBezTo>
                  <a:pt x="1595999" y="671894"/>
                  <a:pt x="1579880" y="655776"/>
                  <a:pt x="1559999" y="655776"/>
                </a:cubicBezTo>
                <a:close/>
                <a:moveTo>
                  <a:pt x="410589" y="583137"/>
                </a:moveTo>
                <a:cubicBezTo>
                  <a:pt x="390707" y="583137"/>
                  <a:pt x="374590" y="599256"/>
                  <a:pt x="374589" y="619137"/>
                </a:cubicBezTo>
                <a:cubicBezTo>
                  <a:pt x="374589" y="639019"/>
                  <a:pt x="390707" y="655137"/>
                  <a:pt x="410589" y="655137"/>
                </a:cubicBezTo>
                <a:cubicBezTo>
                  <a:pt x="430471" y="655137"/>
                  <a:pt x="446589" y="639019"/>
                  <a:pt x="446589" y="619138"/>
                </a:cubicBezTo>
                <a:cubicBezTo>
                  <a:pt x="446589" y="599255"/>
                  <a:pt x="430471" y="583137"/>
                  <a:pt x="410589" y="583137"/>
                </a:cubicBezTo>
                <a:close/>
                <a:moveTo>
                  <a:pt x="2709408" y="437858"/>
                </a:moveTo>
                <a:cubicBezTo>
                  <a:pt x="2689526" y="437858"/>
                  <a:pt x="2673408" y="453976"/>
                  <a:pt x="2673408" y="473858"/>
                </a:cubicBezTo>
                <a:cubicBezTo>
                  <a:pt x="2673409" y="493740"/>
                  <a:pt x="2689526" y="509858"/>
                  <a:pt x="2709408" y="509858"/>
                </a:cubicBezTo>
                <a:cubicBezTo>
                  <a:pt x="2729291" y="509858"/>
                  <a:pt x="2745408" y="493740"/>
                  <a:pt x="2745408" y="473858"/>
                </a:cubicBezTo>
                <a:cubicBezTo>
                  <a:pt x="2745408" y="453976"/>
                  <a:pt x="2729290" y="437858"/>
                  <a:pt x="2709408" y="437858"/>
                </a:cubicBezTo>
                <a:close/>
                <a:moveTo>
                  <a:pt x="4254774" y="357084"/>
                </a:moveTo>
                <a:cubicBezTo>
                  <a:pt x="4234892" y="357084"/>
                  <a:pt x="4218774" y="373202"/>
                  <a:pt x="4218775" y="393084"/>
                </a:cubicBezTo>
                <a:cubicBezTo>
                  <a:pt x="4218774" y="412966"/>
                  <a:pt x="4234892" y="429085"/>
                  <a:pt x="4254774" y="429084"/>
                </a:cubicBezTo>
                <a:cubicBezTo>
                  <a:pt x="4274656" y="429084"/>
                  <a:pt x="4290775" y="412966"/>
                  <a:pt x="4290774" y="393084"/>
                </a:cubicBezTo>
                <a:cubicBezTo>
                  <a:pt x="4290774" y="373202"/>
                  <a:pt x="4274656" y="357084"/>
                  <a:pt x="4254774" y="357084"/>
                </a:cubicBezTo>
                <a:close/>
                <a:moveTo>
                  <a:pt x="1350627" y="211806"/>
                </a:moveTo>
                <a:cubicBezTo>
                  <a:pt x="1330745" y="211805"/>
                  <a:pt x="1314626" y="227923"/>
                  <a:pt x="1314626" y="247805"/>
                </a:cubicBezTo>
                <a:cubicBezTo>
                  <a:pt x="1314627" y="267687"/>
                  <a:pt x="1330745" y="283805"/>
                  <a:pt x="1350626" y="283805"/>
                </a:cubicBezTo>
                <a:cubicBezTo>
                  <a:pt x="1370509" y="283805"/>
                  <a:pt x="1386626" y="267687"/>
                  <a:pt x="1386626" y="247805"/>
                </a:cubicBezTo>
                <a:cubicBezTo>
                  <a:pt x="1386627" y="227923"/>
                  <a:pt x="1370509" y="211805"/>
                  <a:pt x="1350627" y="211806"/>
                </a:cubicBezTo>
                <a:close/>
                <a:moveTo>
                  <a:pt x="15398" y="0"/>
                </a:moveTo>
                <a:lnTo>
                  <a:pt x="69107" y="0"/>
                </a:lnTo>
                <a:lnTo>
                  <a:pt x="67729" y="21333"/>
                </a:lnTo>
                <a:lnTo>
                  <a:pt x="460019" y="46668"/>
                </a:lnTo>
                <a:lnTo>
                  <a:pt x="463033" y="0"/>
                </a:lnTo>
                <a:lnTo>
                  <a:pt x="606629" y="0"/>
                </a:lnTo>
                <a:lnTo>
                  <a:pt x="614005" y="58012"/>
                </a:lnTo>
                <a:lnTo>
                  <a:pt x="1003973" y="8425"/>
                </a:lnTo>
                <a:lnTo>
                  <a:pt x="1002901" y="0"/>
                </a:lnTo>
                <a:lnTo>
                  <a:pt x="1004619" y="0"/>
                </a:lnTo>
                <a:lnTo>
                  <a:pt x="1003974" y="9991"/>
                </a:lnTo>
                <a:lnTo>
                  <a:pt x="1417942" y="36726"/>
                </a:lnTo>
                <a:lnTo>
                  <a:pt x="1420314" y="0"/>
                </a:lnTo>
                <a:lnTo>
                  <a:pt x="1422481" y="0"/>
                </a:lnTo>
                <a:lnTo>
                  <a:pt x="1428781" y="42472"/>
                </a:lnTo>
                <a:lnTo>
                  <a:pt x="1715127" y="0"/>
                </a:lnTo>
                <a:lnTo>
                  <a:pt x="1868092" y="0"/>
                </a:lnTo>
                <a:lnTo>
                  <a:pt x="1866825" y="11064"/>
                </a:lnTo>
                <a:lnTo>
                  <a:pt x="2257382" y="55765"/>
                </a:lnTo>
                <a:lnTo>
                  <a:pt x="2259769" y="34908"/>
                </a:lnTo>
                <a:lnTo>
                  <a:pt x="2630633" y="2367"/>
                </a:lnTo>
                <a:lnTo>
                  <a:pt x="2630426" y="0"/>
                </a:lnTo>
                <a:lnTo>
                  <a:pt x="2695705" y="0"/>
                </a:lnTo>
                <a:lnTo>
                  <a:pt x="2695597" y="1674"/>
                </a:lnTo>
                <a:lnTo>
                  <a:pt x="3075325" y="26196"/>
                </a:lnTo>
                <a:lnTo>
                  <a:pt x="3076132" y="37606"/>
                </a:lnTo>
                <a:lnTo>
                  <a:pt x="3468261" y="9882"/>
                </a:lnTo>
                <a:lnTo>
                  <a:pt x="3467562" y="0"/>
                </a:lnTo>
                <a:lnTo>
                  <a:pt x="3534441" y="0"/>
                </a:lnTo>
                <a:lnTo>
                  <a:pt x="3533706" y="11392"/>
                </a:lnTo>
                <a:lnTo>
                  <a:pt x="3925996" y="36727"/>
                </a:lnTo>
                <a:lnTo>
                  <a:pt x="3928368" y="0"/>
                </a:lnTo>
                <a:lnTo>
                  <a:pt x="3929363" y="0"/>
                </a:lnTo>
                <a:lnTo>
                  <a:pt x="3938559" y="45494"/>
                </a:lnTo>
                <a:lnTo>
                  <a:pt x="4163646" y="0"/>
                </a:lnTo>
                <a:lnTo>
                  <a:pt x="4418744" y="0"/>
                </a:lnTo>
                <a:lnTo>
                  <a:pt x="4428411" y="69466"/>
                </a:lnTo>
                <a:lnTo>
                  <a:pt x="4802276" y="17437"/>
                </a:lnTo>
                <a:lnTo>
                  <a:pt x="4802100" y="20159"/>
                </a:lnTo>
                <a:lnTo>
                  <a:pt x="5156005" y="43015"/>
                </a:lnTo>
                <a:lnTo>
                  <a:pt x="5156554" y="52296"/>
                </a:lnTo>
                <a:lnTo>
                  <a:pt x="5548976" y="29101"/>
                </a:lnTo>
                <a:lnTo>
                  <a:pt x="5548206" y="16067"/>
                </a:lnTo>
                <a:lnTo>
                  <a:pt x="5901458" y="262"/>
                </a:lnTo>
                <a:lnTo>
                  <a:pt x="5901446" y="0"/>
                </a:lnTo>
                <a:lnTo>
                  <a:pt x="5901640" y="0"/>
                </a:lnTo>
                <a:lnTo>
                  <a:pt x="5901457" y="2831"/>
                </a:lnTo>
                <a:lnTo>
                  <a:pt x="6293747" y="28166"/>
                </a:lnTo>
                <a:lnTo>
                  <a:pt x="6295566" y="0"/>
                </a:lnTo>
                <a:lnTo>
                  <a:pt x="6352246" y="0"/>
                </a:lnTo>
                <a:lnTo>
                  <a:pt x="6351084" y="20651"/>
                </a:lnTo>
                <a:lnTo>
                  <a:pt x="6378529" y="22195"/>
                </a:lnTo>
                <a:lnTo>
                  <a:pt x="6378529" y="25676"/>
                </a:lnTo>
                <a:lnTo>
                  <a:pt x="6342421" y="33285"/>
                </a:lnTo>
                <a:lnTo>
                  <a:pt x="6378529" y="204622"/>
                </a:lnTo>
                <a:lnTo>
                  <a:pt x="6378529" y="515049"/>
                </a:lnTo>
                <a:lnTo>
                  <a:pt x="6322502" y="523319"/>
                </a:lnTo>
                <a:lnTo>
                  <a:pt x="6377621" y="896741"/>
                </a:lnTo>
                <a:lnTo>
                  <a:pt x="6374898" y="896588"/>
                </a:lnTo>
                <a:lnTo>
                  <a:pt x="6364019" y="1089885"/>
                </a:lnTo>
                <a:lnTo>
                  <a:pt x="6229520" y="1089885"/>
                </a:lnTo>
                <a:lnTo>
                  <a:pt x="5888611" y="1066251"/>
                </a:lnTo>
                <a:lnTo>
                  <a:pt x="5886973" y="1089885"/>
                </a:lnTo>
                <a:lnTo>
                  <a:pt x="5739049" y="1089885"/>
                </a:lnTo>
                <a:lnTo>
                  <a:pt x="5734680" y="1054180"/>
                </a:lnTo>
                <a:lnTo>
                  <a:pt x="5442881" y="1089885"/>
                </a:lnTo>
                <a:lnTo>
                  <a:pt x="5193396" y="1089885"/>
                </a:lnTo>
                <a:lnTo>
                  <a:pt x="4930653" y="1071671"/>
                </a:lnTo>
                <a:lnTo>
                  <a:pt x="4929390" y="1089885"/>
                </a:lnTo>
                <a:lnTo>
                  <a:pt x="4923287" y="1089885"/>
                </a:lnTo>
                <a:lnTo>
                  <a:pt x="4919840" y="1065873"/>
                </a:lnTo>
                <a:lnTo>
                  <a:pt x="4752513" y="1089885"/>
                </a:lnTo>
                <a:lnTo>
                  <a:pt x="4436978" y="1089885"/>
                </a:lnTo>
                <a:lnTo>
                  <a:pt x="4091312" y="1048668"/>
                </a:lnTo>
                <a:lnTo>
                  <a:pt x="4088827" y="1069514"/>
                </a:lnTo>
                <a:lnTo>
                  <a:pt x="3843358" y="1089885"/>
                </a:lnTo>
                <a:lnTo>
                  <a:pt x="3496966" y="1089885"/>
                </a:lnTo>
                <a:lnTo>
                  <a:pt x="3273238" y="1074375"/>
                </a:lnTo>
                <a:lnTo>
                  <a:pt x="3272485" y="1062960"/>
                </a:lnTo>
                <a:lnTo>
                  <a:pt x="2880230" y="1088833"/>
                </a:lnTo>
                <a:lnTo>
                  <a:pt x="2880300" y="1089885"/>
                </a:lnTo>
                <a:lnTo>
                  <a:pt x="2814593" y="1089885"/>
                </a:lnTo>
                <a:lnTo>
                  <a:pt x="2814792" y="1087014"/>
                </a:lnTo>
                <a:lnTo>
                  <a:pt x="2422626" y="1059828"/>
                </a:lnTo>
                <a:lnTo>
                  <a:pt x="2420543" y="1089885"/>
                </a:lnTo>
                <a:lnTo>
                  <a:pt x="2417774" y="1089885"/>
                </a:lnTo>
                <a:lnTo>
                  <a:pt x="2410106" y="1051001"/>
                </a:lnTo>
                <a:lnTo>
                  <a:pt x="2212936" y="1089885"/>
                </a:lnTo>
                <a:lnTo>
                  <a:pt x="1929127" y="1089885"/>
                </a:lnTo>
                <a:lnTo>
                  <a:pt x="1920372" y="1024717"/>
                </a:lnTo>
                <a:lnTo>
                  <a:pt x="1546265" y="1074980"/>
                </a:lnTo>
                <a:lnTo>
                  <a:pt x="1546454" y="1072260"/>
                </a:lnTo>
                <a:lnTo>
                  <a:pt x="1192661" y="1047732"/>
                </a:lnTo>
                <a:lnTo>
                  <a:pt x="1192156" y="1038450"/>
                </a:lnTo>
                <a:lnTo>
                  <a:pt x="799628" y="1059791"/>
                </a:lnTo>
                <a:lnTo>
                  <a:pt x="800338" y="1072829"/>
                </a:lnTo>
                <a:lnTo>
                  <a:pt x="447014" y="1086967"/>
                </a:lnTo>
                <a:lnTo>
                  <a:pt x="447131" y="1089885"/>
                </a:lnTo>
                <a:lnTo>
                  <a:pt x="446646" y="1089885"/>
                </a:lnTo>
                <a:lnTo>
                  <a:pt x="447027" y="1084397"/>
                </a:lnTo>
                <a:lnTo>
                  <a:pt x="54861" y="1057209"/>
                </a:lnTo>
                <a:lnTo>
                  <a:pt x="52596" y="1089885"/>
                </a:lnTo>
                <a:lnTo>
                  <a:pt x="0" y="1089885"/>
                </a:lnTo>
                <a:lnTo>
                  <a:pt x="0" y="941924"/>
                </a:lnTo>
                <a:lnTo>
                  <a:pt x="6331" y="842206"/>
                </a:lnTo>
                <a:lnTo>
                  <a:pt x="17741" y="841386"/>
                </a:lnTo>
                <a:lnTo>
                  <a:pt x="0" y="594283"/>
                </a:lnTo>
                <a:lnTo>
                  <a:pt x="0" y="24252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0" name="Figura a mano libera: forma 49">
            <a:extLst>
              <a:ext uri="{FF2B5EF4-FFF2-40B4-BE49-F238E27FC236}">
                <a16:creationId xmlns:a16="http://schemas.microsoft.com/office/drawing/2014/main" id="{2D867221-F7F8-8DE0-DA91-9A1AC27D6BFA}"/>
              </a:ext>
            </a:extLst>
          </p:cNvPr>
          <p:cNvSpPr/>
          <p:nvPr/>
        </p:nvSpPr>
        <p:spPr>
          <a:xfrm>
            <a:off x="5348536" y="3520864"/>
            <a:ext cx="2700761" cy="461473"/>
          </a:xfrm>
          <a:custGeom>
            <a:avLst/>
            <a:gdLst>
              <a:gd name="connsiteX0" fmla="*/ 5290238 w 6378529"/>
              <a:gd name="connsiteY0" fmla="*/ 728416 h 1089885"/>
              <a:gd name="connsiteX1" fmla="*/ 5254238 w 6378529"/>
              <a:gd name="connsiteY1" fmla="*/ 764416 h 1089885"/>
              <a:gd name="connsiteX2" fmla="*/ 5290238 w 6378529"/>
              <a:gd name="connsiteY2" fmla="*/ 800416 h 1089885"/>
              <a:gd name="connsiteX3" fmla="*/ 5326239 w 6378529"/>
              <a:gd name="connsiteY3" fmla="*/ 764416 h 1089885"/>
              <a:gd name="connsiteX4" fmla="*/ 5290238 w 6378529"/>
              <a:gd name="connsiteY4" fmla="*/ 728416 h 1089885"/>
              <a:gd name="connsiteX5" fmla="*/ 3703115 w 6378529"/>
              <a:gd name="connsiteY5" fmla="*/ 728416 h 1089885"/>
              <a:gd name="connsiteX6" fmla="*/ 3667115 w 6378529"/>
              <a:gd name="connsiteY6" fmla="*/ 764416 h 1089885"/>
              <a:gd name="connsiteX7" fmla="*/ 3703115 w 6378529"/>
              <a:gd name="connsiteY7" fmla="*/ 800416 h 1089885"/>
              <a:gd name="connsiteX8" fmla="*/ 3739116 w 6378529"/>
              <a:gd name="connsiteY8" fmla="*/ 764416 h 1089885"/>
              <a:gd name="connsiteX9" fmla="*/ 3703115 w 6378529"/>
              <a:gd name="connsiteY9" fmla="*/ 728416 h 1089885"/>
              <a:gd name="connsiteX10" fmla="*/ 1559999 w 6378529"/>
              <a:gd name="connsiteY10" fmla="*/ 655776 h 1089885"/>
              <a:gd name="connsiteX11" fmla="*/ 1523998 w 6378529"/>
              <a:gd name="connsiteY11" fmla="*/ 691776 h 1089885"/>
              <a:gd name="connsiteX12" fmla="*/ 1559999 w 6378529"/>
              <a:gd name="connsiteY12" fmla="*/ 727776 h 1089885"/>
              <a:gd name="connsiteX13" fmla="*/ 1595998 w 6378529"/>
              <a:gd name="connsiteY13" fmla="*/ 691776 h 1089885"/>
              <a:gd name="connsiteX14" fmla="*/ 1559999 w 6378529"/>
              <a:gd name="connsiteY14" fmla="*/ 655776 h 1089885"/>
              <a:gd name="connsiteX15" fmla="*/ 410589 w 6378529"/>
              <a:gd name="connsiteY15" fmla="*/ 583137 h 1089885"/>
              <a:gd name="connsiteX16" fmla="*/ 374589 w 6378529"/>
              <a:gd name="connsiteY16" fmla="*/ 619137 h 1089885"/>
              <a:gd name="connsiteX17" fmla="*/ 410589 w 6378529"/>
              <a:gd name="connsiteY17" fmla="*/ 655137 h 1089885"/>
              <a:gd name="connsiteX18" fmla="*/ 446589 w 6378529"/>
              <a:gd name="connsiteY18" fmla="*/ 619138 h 1089885"/>
              <a:gd name="connsiteX19" fmla="*/ 410589 w 6378529"/>
              <a:gd name="connsiteY19" fmla="*/ 583137 h 1089885"/>
              <a:gd name="connsiteX20" fmla="*/ 2709408 w 6378529"/>
              <a:gd name="connsiteY20" fmla="*/ 437858 h 1089885"/>
              <a:gd name="connsiteX21" fmla="*/ 2673408 w 6378529"/>
              <a:gd name="connsiteY21" fmla="*/ 473858 h 1089885"/>
              <a:gd name="connsiteX22" fmla="*/ 2709408 w 6378529"/>
              <a:gd name="connsiteY22" fmla="*/ 509858 h 1089885"/>
              <a:gd name="connsiteX23" fmla="*/ 2745408 w 6378529"/>
              <a:gd name="connsiteY23" fmla="*/ 473858 h 1089885"/>
              <a:gd name="connsiteX24" fmla="*/ 2709408 w 6378529"/>
              <a:gd name="connsiteY24" fmla="*/ 437858 h 1089885"/>
              <a:gd name="connsiteX25" fmla="*/ 4254774 w 6378529"/>
              <a:gd name="connsiteY25" fmla="*/ 357084 h 1089885"/>
              <a:gd name="connsiteX26" fmla="*/ 4218775 w 6378529"/>
              <a:gd name="connsiteY26" fmla="*/ 393084 h 1089885"/>
              <a:gd name="connsiteX27" fmla="*/ 4254774 w 6378529"/>
              <a:gd name="connsiteY27" fmla="*/ 429084 h 1089885"/>
              <a:gd name="connsiteX28" fmla="*/ 4290774 w 6378529"/>
              <a:gd name="connsiteY28" fmla="*/ 393084 h 1089885"/>
              <a:gd name="connsiteX29" fmla="*/ 4254774 w 6378529"/>
              <a:gd name="connsiteY29" fmla="*/ 357084 h 1089885"/>
              <a:gd name="connsiteX30" fmla="*/ 1350627 w 6378529"/>
              <a:gd name="connsiteY30" fmla="*/ 211806 h 1089885"/>
              <a:gd name="connsiteX31" fmla="*/ 1314626 w 6378529"/>
              <a:gd name="connsiteY31" fmla="*/ 247805 h 1089885"/>
              <a:gd name="connsiteX32" fmla="*/ 1350626 w 6378529"/>
              <a:gd name="connsiteY32" fmla="*/ 283805 h 1089885"/>
              <a:gd name="connsiteX33" fmla="*/ 1386626 w 6378529"/>
              <a:gd name="connsiteY33" fmla="*/ 247805 h 1089885"/>
              <a:gd name="connsiteX34" fmla="*/ 1350627 w 6378529"/>
              <a:gd name="connsiteY34" fmla="*/ 211806 h 1089885"/>
              <a:gd name="connsiteX35" fmla="*/ 15398 w 6378529"/>
              <a:gd name="connsiteY35" fmla="*/ 0 h 1089885"/>
              <a:gd name="connsiteX36" fmla="*/ 69107 w 6378529"/>
              <a:gd name="connsiteY36" fmla="*/ 0 h 1089885"/>
              <a:gd name="connsiteX37" fmla="*/ 67729 w 6378529"/>
              <a:gd name="connsiteY37" fmla="*/ 21333 h 1089885"/>
              <a:gd name="connsiteX38" fmla="*/ 460019 w 6378529"/>
              <a:gd name="connsiteY38" fmla="*/ 46668 h 1089885"/>
              <a:gd name="connsiteX39" fmla="*/ 463033 w 6378529"/>
              <a:gd name="connsiteY39" fmla="*/ 0 h 1089885"/>
              <a:gd name="connsiteX40" fmla="*/ 606629 w 6378529"/>
              <a:gd name="connsiteY40" fmla="*/ 0 h 1089885"/>
              <a:gd name="connsiteX41" fmla="*/ 614005 w 6378529"/>
              <a:gd name="connsiteY41" fmla="*/ 58012 h 1089885"/>
              <a:gd name="connsiteX42" fmla="*/ 1003973 w 6378529"/>
              <a:gd name="connsiteY42" fmla="*/ 8425 h 1089885"/>
              <a:gd name="connsiteX43" fmla="*/ 1002901 w 6378529"/>
              <a:gd name="connsiteY43" fmla="*/ 0 h 1089885"/>
              <a:gd name="connsiteX44" fmla="*/ 1004619 w 6378529"/>
              <a:gd name="connsiteY44" fmla="*/ 0 h 1089885"/>
              <a:gd name="connsiteX45" fmla="*/ 1003974 w 6378529"/>
              <a:gd name="connsiteY45" fmla="*/ 9991 h 1089885"/>
              <a:gd name="connsiteX46" fmla="*/ 1417942 w 6378529"/>
              <a:gd name="connsiteY46" fmla="*/ 36726 h 1089885"/>
              <a:gd name="connsiteX47" fmla="*/ 1420314 w 6378529"/>
              <a:gd name="connsiteY47" fmla="*/ 0 h 1089885"/>
              <a:gd name="connsiteX48" fmla="*/ 1422481 w 6378529"/>
              <a:gd name="connsiteY48" fmla="*/ 0 h 1089885"/>
              <a:gd name="connsiteX49" fmla="*/ 1428781 w 6378529"/>
              <a:gd name="connsiteY49" fmla="*/ 42472 h 1089885"/>
              <a:gd name="connsiteX50" fmla="*/ 1715127 w 6378529"/>
              <a:gd name="connsiteY50" fmla="*/ 0 h 1089885"/>
              <a:gd name="connsiteX51" fmla="*/ 1868092 w 6378529"/>
              <a:gd name="connsiteY51" fmla="*/ 0 h 1089885"/>
              <a:gd name="connsiteX52" fmla="*/ 1866825 w 6378529"/>
              <a:gd name="connsiteY52" fmla="*/ 11064 h 1089885"/>
              <a:gd name="connsiteX53" fmla="*/ 2257382 w 6378529"/>
              <a:gd name="connsiteY53" fmla="*/ 55765 h 1089885"/>
              <a:gd name="connsiteX54" fmla="*/ 2259769 w 6378529"/>
              <a:gd name="connsiteY54" fmla="*/ 34908 h 1089885"/>
              <a:gd name="connsiteX55" fmla="*/ 2630633 w 6378529"/>
              <a:gd name="connsiteY55" fmla="*/ 2367 h 1089885"/>
              <a:gd name="connsiteX56" fmla="*/ 2630426 w 6378529"/>
              <a:gd name="connsiteY56" fmla="*/ 0 h 1089885"/>
              <a:gd name="connsiteX57" fmla="*/ 2695705 w 6378529"/>
              <a:gd name="connsiteY57" fmla="*/ 0 h 1089885"/>
              <a:gd name="connsiteX58" fmla="*/ 2695597 w 6378529"/>
              <a:gd name="connsiteY58" fmla="*/ 1674 h 1089885"/>
              <a:gd name="connsiteX59" fmla="*/ 3075325 w 6378529"/>
              <a:gd name="connsiteY59" fmla="*/ 26196 h 1089885"/>
              <a:gd name="connsiteX60" fmla="*/ 3076132 w 6378529"/>
              <a:gd name="connsiteY60" fmla="*/ 37606 h 1089885"/>
              <a:gd name="connsiteX61" fmla="*/ 3468261 w 6378529"/>
              <a:gd name="connsiteY61" fmla="*/ 9882 h 1089885"/>
              <a:gd name="connsiteX62" fmla="*/ 3467562 w 6378529"/>
              <a:gd name="connsiteY62" fmla="*/ 0 h 1089885"/>
              <a:gd name="connsiteX63" fmla="*/ 3534441 w 6378529"/>
              <a:gd name="connsiteY63" fmla="*/ 0 h 1089885"/>
              <a:gd name="connsiteX64" fmla="*/ 3533706 w 6378529"/>
              <a:gd name="connsiteY64" fmla="*/ 11392 h 1089885"/>
              <a:gd name="connsiteX65" fmla="*/ 3925996 w 6378529"/>
              <a:gd name="connsiteY65" fmla="*/ 36727 h 1089885"/>
              <a:gd name="connsiteX66" fmla="*/ 3928368 w 6378529"/>
              <a:gd name="connsiteY66" fmla="*/ 0 h 1089885"/>
              <a:gd name="connsiteX67" fmla="*/ 3929363 w 6378529"/>
              <a:gd name="connsiteY67" fmla="*/ 0 h 1089885"/>
              <a:gd name="connsiteX68" fmla="*/ 3938559 w 6378529"/>
              <a:gd name="connsiteY68" fmla="*/ 45494 h 1089885"/>
              <a:gd name="connsiteX69" fmla="*/ 4163646 w 6378529"/>
              <a:gd name="connsiteY69" fmla="*/ 0 h 1089885"/>
              <a:gd name="connsiteX70" fmla="*/ 4418744 w 6378529"/>
              <a:gd name="connsiteY70" fmla="*/ 0 h 1089885"/>
              <a:gd name="connsiteX71" fmla="*/ 4428411 w 6378529"/>
              <a:gd name="connsiteY71" fmla="*/ 69466 h 1089885"/>
              <a:gd name="connsiteX72" fmla="*/ 4802276 w 6378529"/>
              <a:gd name="connsiteY72" fmla="*/ 17437 h 1089885"/>
              <a:gd name="connsiteX73" fmla="*/ 4802100 w 6378529"/>
              <a:gd name="connsiteY73" fmla="*/ 20159 h 1089885"/>
              <a:gd name="connsiteX74" fmla="*/ 5156005 w 6378529"/>
              <a:gd name="connsiteY74" fmla="*/ 43015 h 1089885"/>
              <a:gd name="connsiteX75" fmla="*/ 5156554 w 6378529"/>
              <a:gd name="connsiteY75" fmla="*/ 52296 h 1089885"/>
              <a:gd name="connsiteX76" fmla="*/ 5548976 w 6378529"/>
              <a:gd name="connsiteY76" fmla="*/ 29101 h 1089885"/>
              <a:gd name="connsiteX77" fmla="*/ 5548206 w 6378529"/>
              <a:gd name="connsiteY77" fmla="*/ 16067 h 1089885"/>
              <a:gd name="connsiteX78" fmla="*/ 5901458 w 6378529"/>
              <a:gd name="connsiteY78" fmla="*/ 262 h 1089885"/>
              <a:gd name="connsiteX79" fmla="*/ 5901446 w 6378529"/>
              <a:gd name="connsiteY79" fmla="*/ 0 h 1089885"/>
              <a:gd name="connsiteX80" fmla="*/ 5901640 w 6378529"/>
              <a:gd name="connsiteY80" fmla="*/ 0 h 1089885"/>
              <a:gd name="connsiteX81" fmla="*/ 5901457 w 6378529"/>
              <a:gd name="connsiteY81" fmla="*/ 2831 h 1089885"/>
              <a:gd name="connsiteX82" fmla="*/ 6293747 w 6378529"/>
              <a:gd name="connsiteY82" fmla="*/ 28166 h 1089885"/>
              <a:gd name="connsiteX83" fmla="*/ 6295566 w 6378529"/>
              <a:gd name="connsiteY83" fmla="*/ 0 h 1089885"/>
              <a:gd name="connsiteX84" fmla="*/ 6352246 w 6378529"/>
              <a:gd name="connsiteY84" fmla="*/ 0 h 1089885"/>
              <a:gd name="connsiteX85" fmla="*/ 6351084 w 6378529"/>
              <a:gd name="connsiteY85" fmla="*/ 20651 h 1089885"/>
              <a:gd name="connsiteX86" fmla="*/ 6378529 w 6378529"/>
              <a:gd name="connsiteY86" fmla="*/ 22195 h 1089885"/>
              <a:gd name="connsiteX87" fmla="*/ 6378529 w 6378529"/>
              <a:gd name="connsiteY87" fmla="*/ 25676 h 1089885"/>
              <a:gd name="connsiteX88" fmla="*/ 6342421 w 6378529"/>
              <a:gd name="connsiteY88" fmla="*/ 33285 h 1089885"/>
              <a:gd name="connsiteX89" fmla="*/ 6378529 w 6378529"/>
              <a:gd name="connsiteY89" fmla="*/ 204622 h 1089885"/>
              <a:gd name="connsiteX90" fmla="*/ 6378529 w 6378529"/>
              <a:gd name="connsiteY90" fmla="*/ 515049 h 1089885"/>
              <a:gd name="connsiteX91" fmla="*/ 6322502 w 6378529"/>
              <a:gd name="connsiteY91" fmla="*/ 523319 h 1089885"/>
              <a:gd name="connsiteX92" fmla="*/ 6377621 w 6378529"/>
              <a:gd name="connsiteY92" fmla="*/ 896741 h 1089885"/>
              <a:gd name="connsiteX93" fmla="*/ 6374898 w 6378529"/>
              <a:gd name="connsiteY93" fmla="*/ 896588 h 1089885"/>
              <a:gd name="connsiteX94" fmla="*/ 6364019 w 6378529"/>
              <a:gd name="connsiteY94" fmla="*/ 1089885 h 1089885"/>
              <a:gd name="connsiteX95" fmla="*/ 6229520 w 6378529"/>
              <a:gd name="connsiteY95" fmla="*/ 1089885 h 1089885"/>
              <a:gd name="connsiteX96" fmla="*/ 5888611 w 6378529"/>
              <a:gd name="connsiteY96" fmla="*/ 1066251 h 1089885"/>
              <a:gd name="connsiteX97" fmla="*/ 5886973 w 6378529"/>
              <a:gd name="connsiteY97" fmla="*/ 1089885 h 1089885"/>
              <a:gd name="connsiteX98" fmla="*/ 5739049 w 6378529"/>
              <a:gd name="connsiteY98" fmla="*/ 1089885 h 1089885"/>
              <a:gd name="connsiteX99" fmla="*/ 5734680 w 6378529"/>
              <a:gd name="connsiteY99" fmla="*/ 1054180 h 1089885"/>
              <a:gd name="connsiteX100" fmla="*/ 5442881 w 6378529"/>
              <a:gd name="connsiteY100" fmla="*/ 1089885 h 1089885"/>
              <a:gd name="connsiteX101" fmla="*/ 5193396 w 6378529"/>
              <a:gd name="connsiteY101" fmla="*/ 1089885 h 1089885"/>
              <a:gd name="connsiteX102" fmla="*/ 4930653 w 6378529"/>
              <a:gd name="connsiteY102" fmla="*/ 1071671 h 1089885"/>
              <a:gd name="connsiteX103" fmla="*/ 4929390 w 6378529"/>
              <a:gd name="connsiteY103" fmla="*/ 1089885 h 1089885"/>
              <a:gd name="connsiteX104" fmla="*/ 4923287 w 6378529"/>
              <a:gd name="connsiteY104" fmla="*/ 1089885 h 1089885"/>
              <a:gd name="connsiteX105" fmla="*/ 4919840 w 6378529"/>
              <a:gd name="connsiteY105" fmla="*/ 1065873 h 1089885"/>
              <a:gd name="connsiteX106" fmla="*/ 4752513 w 6378529"/>
              <a:gd name="connsiteY106" fmla="*/ 1089885 h 1089885"/>
              <a:gd name="connsiteX107" fmla="*/ 4436978 w 6378529"/>
              <a:gd name="connsiteY107" fmla="*/ 1089885 h 1089885"/>
              <a:gd name="connsiteX108" fmla="*/ 4091312 w 6378529"/>
              <a:gd name="connsiteY108" fmla="*/ 1048668 h 1089885"/>
              <a:gd name="connsiteX109" fmla="*/ 4088827 w 6378529"/>
              <a:gd name="connsiteY109" fmla="*/ 1069514 h 1089885"/>
              <a:gd name="connsiteX110" fmla="*/ 3843358 w 6378529"/>
              <a:gd name="connsiteY110" fmla="*/ 1089885 h 1089885"/>
              <a:gd name="connsiteX111" fmla="*/ 3496966 w 6378529"/>
              <a:gd name="connsiteY111" fmla="*/ 1089885 h 1089885"/>
              <a:gd name="connsiteX112" fmla="*/ 3273238 w 6378529"/>
              <a:gd name="connsiteY112" fmla="*/ 1074375 h 1089885"/>
              <a:gd name="connsiteX113" fmla="*/ 3272485 w 6378529"/>
              <a:gd name="connsiteY113" fmla="*/ 1062960 h 1089885"/>
              <a:gd name="connsiteX114" fmla="*/ 2880230 w 6378529"/>
              <a:gd name="connsiteY114" fmla="*/ 1088833 h 1089885"/>
              <a:gd name="connsiteX115" fmla="*/ 2880300 w 6378529"/>
              <a:gd name="connsiteY115" fmla="*/ 1089885 h 1089885"/>
              <a:gd name="connsiteX116" fmla="*/ 2814593 w 6378529"/>
              <a:gd name="connsiteY116" fmla="*/ 1089885 h 1089885"/>
              <a:gd name="connsiteX117" fmla="*/ 2814792 w 6378529"/>
              <a:gd name="connsiteY117" fmla="*/ 1087014 h 1089885"/>
              <a:gd name="connsiteX118" fmla="*/ 2422626 w 6378529"/>
              <a:gd name="connsiteY118" fmla="*/ 1059828 h 1089885"/>
              <a:gd name="connsiteX119" fmla="*/ 2420543 w 6378529"/>
              <a:gd name="connsiteY119" fmla="*/ 1089885 h 1089885"/>
              <a:gd name="connsiteX120" fmla="*/ 2417774 w 6378529"/>
              <a:gd name="connsiteY120" fmla="*/ 1089885 h 1089885"/>
              <a:gd name="connsiteX121" fmla="*/ 2410106 w 6378529"/>
              <a:gd name="connsiteY121" fmla="*/ 1051001 h 1089885"/>
              <a:gd name="connsiteX122" fmla="*/ 2212936 w 6378529"/>
              <a:gd name="connsiteY122" fmla="*/ 1089885 h 1089885"/>
              <a:gd name="connsiteX123" fmla="*/ 1929127 w 6378529"/>
              <a:gd name="connsiteY123" fmla="*/ 1089885 h 1089885"/>
              <a:gd name="connsiteX124" fmla="*/ 1920372 w 6378529"/>
              <a:gd name="connsiteY124" fmla="*/ 1024717 h 1089885"/>
              <a:gd name="connsiteX125" fmla="*/ 1546265 w 6378529"/>
              <a:gd name="connsiteY125" fmla="*/ 1074980 h 1089885"/>
              <a:gd name="connsiteX126" fmla="*/ 1546454 w 6378529"/>
              <a:gd name="connsiteY126" fmla="*/ 1072260 h 1089885"/>
              <a:gd name="connsiteX127" fmla="*/ 1192661 w 6378529"/>
              <a:gd name="connsiteY127" fmla="*/ 1047732 h 1089885"/>
              <a:gd name="connsiteX128" fmla="*/ 1192156 w 6378529"/>
              <a:gd name="connsiteY128" fmla="*/ 1038450 h 1089885"/>
              <a:gd name="connsiteX129" fmla="*/ 799628 w 6378529"/>
              <a:gd name="connsiteY129" fmla="*/ 1059791 h 1089885"/>
              <a:gd name="connsiteX130" fmla="*/ 800338 w 6378529"/>
              <a:gd name="connsiteY130" fmla="*/ 1072829 h 1089885"/>
              <a:gd name="connsiteX131" fmla="*/ 447014 w 6378529"/>
              <a:gd name="connsiteY131" fmla="*/ 1086967 h 1089885"/>
              <a:gd name="connsiteX132" fmla="*/ 447131 w 6378529"/>
              <a:gd name="connsiteY132" fmla="*/ 1089885 h 1089885"/>
              <a:gd name="connsiteX133" fmla="*/ 446646 w 6378529"/>
              <a:gd name="connsiteY133" fmla="*/ 1089885 h 1089885"/>
              <a:gd name="connsiteX134" fmla="*/ 447027 w 6378529"/>
              <a:gd name="connsiteY134" fmla="*/ 1084397 h 1089885"/>
              <a:gd name="connsiteX135" fmla="*/ 54861 w 6378529"/>
              <a:gd name="connsiteY135" fmla="*/ 1057209 h 1089885"/>
              <a:gd name="connsiteX136" fmla="*/ 52596 w 6378529"/>
              <a:gd name="connsiteY136" fmla="*/ 1089885 h 1089885"/>
              <a:gd name="connsiteX137" fmla="*/ 0 w 6378529"/>
              <a:gd name="connsiteY137" fmla="*/ 1089885 h 1089885"/>
              <a:gd name="connsiteX138" fmla="*/ 0 w 6378529"/>
              <a:gd name="connsiteY138" fmla="*/ 941924 h 1089885"/>
              <a:gd name="connsiteX139" fmla="*/ 6331 w 6378529"/>
              <a:gd name="connsiteY139" fmla="*/ 842206 h 1089885"/>
              <a:gd name="connsiteX140" fmla="*/ 17741 w 6378529"/>
              <a:gd name="connsiteY140" fmla="*/ 841386 h 1089885"/>
              <a:gd name="connsiteX141" fmla="*/ 0 w 6378529"/>
              <a:gd name="connsiteY141" fmla="*/ 594283 h 1089885"/>
              <a:gd name="connsiteX142" fmla="*/ 0 w 6378529"/>
              <a:gd name="connsiteY142" fmla="*/ 242526 h 108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378529" h="1089885">
                <a:moveTo>
                  <a:pt x="5290238" y="728416"/>
                </a:moveTo>
                <a:cubicBezTo>
                  <a:pt x="5270356" y="728416"/>
                  <a:pt x="5254238" y="744534"/>
                  <a:pt x="5254238" y="764416"/>
                </a:cubicBezTo>
                <a:cubicBezTo>
                  <a:pt x="5254238" y="784298"/>
                  <a:pt x="5270356" y="800416"/>
                  <a:pt x="5290238" y="800416"/>
                </a:cubicBezTo>
                <a:cubicBezTo>
                  <a:pt x="5310120" y="800416"/>
                  <a:pt x="5326238" y="784298"/>
                  <a:pt x="5326239" y="764416"/>
                </a:cubicBezTo>
                <a:cubicBezTo>
                  <a:pt x="5326238" y="744534"/>
                  <a:pt x="5310120" y="728416"/>
                  <a:pt x="5290238" y="728416"/>
                </a:cubicBezTo>
                <a:close/>
                <a:moveTo>
                  <a:pt x="3703115" y="728416"/>
                </a:moveTo>
                <a:cubicBezTo>
                  <a:pt x="3683233" y="728416"/>
                  <a:pt x="3667116" y="744534"/>
                  <a:pt x="3667115" y="764416"/>
                </a:cubicBezTo>
                <a:cubicBezTo>
                  <a:pt x="3667115" y="784298"/>
                  <a:pt x="3683233" y="800417"/>
                  <a:pt x="3703115" y="800416"/>
                </a:cubicBezTo>
                <a:cubicBezTo>
                  <a:pt x="3722997" y="800416"/>
                  <a:pt x="3739115" y="784298"/>
                  <a:pt x="3739116" y="764416"/>
                </a:cubicBezTo>
                <a:cubicBezTo>
                  <a:pt x="3739115" y="744534"/>
                  <a:pt x="3722997" y="728416"/>
                  <a:pt x="3703115" y="728416"/>
                </a:cubicBezTo>
                <a:close/>
                <a:moveTo>
                  <a:pt x="1559999" y="655776"/>
                </a:moveTo>
                <a:cubicBezTo>
                  <a:pt x="1540117" y="655776"/>
                  <a:pt x="1523998" y="671894"/>
                  <a:pt x="1523998" y="691776"/>
                </a:cubicBezTo>
                <a:cubicBezTo>
                  <a:pt x="1523998" y="711658"/>
                  <a:pt x="1540117" y="727776"/>
                  <a:pt x="1559999" y="727776"/>
                </a:cubicBezTo>
                <a:cubicBezTo>
                  <a:pt x="1579880" y="727776"/>
                  <a:pt x="1595998" y="711658"/>
                  <a:pt x="1595998" y="691776"/>
                </a:cubicBezTo>
                <a:cubicBezTo>
                  <a:pt x="1595999" y="671894"/>
                  <a:pt x="1579880" y="655776"/>
                  <a:pt x="1559999" y="655776"/>
                </a:cubicBezTo>
                <a:close/>
                <a:moveTo>
                  <a:pt x="410589" y="583137"/>
                </a:moveTo>
                <a:cubicBezTo>
                  <a:pt x="390707" y="583137"/>
                  <a:pt x="374590" y="599256"/>
                  <a:pt x="374589" y="619137"/>
                </a:cubicBezTo>
                <a:cubicBezTo>
                  <a:pt x="374589" y="639019"/>
                  <a:pt x="390707" y="655137"/>
                  <a:pt x="410589" y="655137"/>
                </a:cubicBezTo>
                <a:cubicBezTo>
                  <a:pt x="430471" y="655137"/>
                  <a:pt x="446589" y="639019"/>
                  <a:pt x="446589" y="619138"/>
                </a:cubicBezTo>
                <a:cubicBezTo>
                  <a:pt x="446589" y="599255"/>
                  <a:pt x="430471" y="583137"/>
                  <a:pt x="410589" y="583137"/>
                </a:cubicBezTo>
                <a:close/>
                <a:moveTo>
                  <a:pt x="2709408" y="437858"/>
                </a:moveTo>
                <a:cubicBezTo>
                  <a:pt x="2689526" y="437858"/>
                  <a:pt x="2673408" y="453976"/>
                  <a:pt x="2673408" y="473858"/>
                </a:cubicBezTo>
                <a:cubicBezTo>
                  <a:pt x="2673409" y="493740"/>
                  <a:pt x="2689526" y="509858"/>
                  <a:pt x="2709408" y="509858"/>
                </a:cubicBezTo>
                <a:cubicBezTo>
                  <a:pt x="2729291" y="509858"/>
                  <a:pt x="2745408" y="493740"/>
                  <a:pt x="2745408" y="473858"/>
                </a:cubicBezTo>
                <a:cubicBezTo>
                  <a:pt x="2745408" y="453976"/>
                  <a:pt x="2729290" y="437858"/>
                  <a:pt x="2709408" y="437858"/>
                </a:cubicBezTo>
                <a:close/>
                <a:moveTo>
                  <a:pt x="4254774" y="357084"/>
                </a:moveTo>
                <a:cubicBezTo>
                  <a:pt x="4234892" y="357084"/>
                  <a:pt x="4218774" y="373202"/>
                  <a:pt x="4218775" y="393084"/>
                </a:cubicBezTo>
                <a:cubicBezTo>
                  <a:pt x="4218774" y="412966"/>
                  <a:pt x="4234892" y="429085"/>
                  <a:pt x="4254774" y="429084"/>
                </a:cubicBezTo>
                <a:cubicBezTo>
                  <a:pt x="4274656" y="429084"/>
                  <a:pt x="4290775" y="412966"/>
                  <a:pt x="4290774" y="393084"/>
                </a:cubicBezTo>
                <a:cubicBezTo>
                  <a:pt x="4290774" y="373202"/>
                  <a:pt x="4274656" y="357084"/>
                  <a:pt x="4254774" y="357084"/>
                </a:cubicBezTo>
                <a:close/>
                <a:moveTo>
                  <a:pt x="1350627" y="211806"/>
                </a:moveTo>
                <a:cubicBezTo>
                  <a:pt x="1330745" y="211805"/>
                  <a:pt x="1314626" y="227923"/>
                  <a:pt x="1314626" y="247805"/>
                </a:cubicBezTo>
                <a:cubicBezTo>
                  <a:pt x="1314627" y="267687"/>
                  <a:pt x="1330745" y="283805"/>
                  <a:pt x="1350626" y="283805"/>
                </a:cubicBezTo>
                <a:cubicBezTo>
                  <a:pt x="1370509" y="283805"/>
                  <a:pt x="1386626" y="267687"/>
                  <a:pt x="1386626" y="247805"/>
                </a:cubicBezTo>
                <a:cubicBezTo>
                  <a:pt x="1386627" y="227923"/>
                  <a:pt x="1370509" y="211805"/>
                  <a:pt x="1350627" y="211806"/>
                </a:cubicBezTo>
                <a:close/>
                <a:moveTo>
                  <a:pt x="15398" y="0"/>
                </a:moveTo>
                <a:lnTo>
                  <a:pt x="69107" y="0"/>
                </a:lnTo>
                <a:lnTo>
                  <a:pt x="67729" y="21333"/>
                </a:lnTo>
                <a:lnTo>
                  <a:pt x="460019" y="46668"/>
                </a:lnTo>
                <a:lnTo>
                  <a:pt x="463033" y="0"/>
                </a:lnTo>
                <a:lnTo>
                  <a:pt x="606629" y="0"/>
                </a:lnTo>
                <a:lnTo>
                  <a:pt x="614005" y="58012"/>
                </a:lnTo>
                <a:lnTo>
                  <a:pt x="1003973" y="8425"/>
                </a:lnTo>
                <a:lnTo>
                  <a:pt x="1002901" y="0"/>
                </a:lnTo>
                <a:lnTo>
                  <a:pt x="1004619" y="0"/>
                </a:lnTo>
                <a:lnTo>
                  <a:pt x="1003974" y="9991"/>
                </a:lnTo>
                <a:lnTo>
                  <a:pt x="1417942" y="36726"/>
                </a:lnTo>
                <a:lnTo>
                  <a:pt x="1420314" y="0"/>
                </a:lnTo>
                <a:lnTo>
                  <a:pt x="1422481" y="0"/>
                </a:lnTo>
                <a:lnTo>
                  <a:pt x="1428781" y="42472"/>
                </a:lnTo>
                <a:lnTo>
                  <a:pt x="1715127" y="0"/>
                </a:lnTo>
                <a:lnTo>
                  <a:pt x="1868092" y="0"/>
                </a:lnTo>
                <a:lnTo>
                  <a:pt x="1866825" y="11064"/>
                </a:lnTo>
                <a:lnTo>
                  <a:pt x="2257382" y="55765"/>
                </a:lnTo>
                <a:lnTo>
                  <a:pt x="2259769" y="34908"/>
                </a:lnTo>
                <a:lnTo>
                  <a:pt x="2630633" y="2367"/>
                </a:lnTo>
                <a:lnTo>
                  <a:pt x="2630426" y="0"/>
                </a:lnTo>
                <a:lnTo>
                  <a:pt x="2695705" y="0"/>
                </a:lnTo>
                <a:lnTo>
                  <a:pt x="2695597" y="1674"/>
                </a:lnTo>
                <a:lnTo>
                  <a:pt x="3075325" y="26196"/>
                </a:lnTo>
                <a:lnTo>
                  <a:pt x="3076132" y="37606"/>
                </a:lnTo>
                <a:lnTo>
                  <a:pt x="3468261" y="9882"/>
                </a:lnTo>
                <a:lnTo>
                  <a:pt x="3467562" y="0"/>
                </a:lnTo>
                <a:lnTo>
                  <a:pt x="3534441" y="0"/>
                </a:lnTo>
                <a:lnTo>
                  <a:pt x="3533706" y="11392"/>
                </a:lnTo>
                <a:lnTo>
                  <a:pt x="3925996" y="36727"/>
                </a:lnTo>
                <a:lnTo>
                  <a:pt x="3928368" y="0"/>
                </a:lnTo>
                <a:lnTo>
                  <a:pt x="3929363" y="0"/>
                </a:lnTo>
                <a:lnTo>
                  <a:pt x="3938559" y="45494"/>
                </a:lnTo>
                <a:lnTo>
                  <a:pt x="4163646" y="0"/>
                </a:lnTo>
                <a:lnTo>
                  <a:pt x="4418744" y="0"/>
                </a:lnTo>
                <a:lnTo>
                  <a:pt x="4428411" y="69466"/>
                </a:lnTo>
                <a:lnTo>
                  <a:pt x="4802276" y="17437"/>
                </a:lnTo>
                <a:lnTo>
                  <a:pt x="4802100" y="20159"/>
                </a:lnTo>
                <a:lnTo>
                  <a:pt x="5156005" y="43015"/>
                </a:lnTo>
                <a:lnTo>
                  <a:pt x="5156554" y="52296"/>
                </a:lnTo>
                <a:lnTo>
                  <a:pt x="5548976" y="29101"/>
                </a:lnTo>
                <a:lnTo>
                  <a:pt x="5548206" y="16067"/>
                </a:lnTo>
                <a:lnTo>
                  <a:pt x="5901458" y="262"/>
                </a:lnTo>
                <a:lnTo>
                  <a:pt x="5901446" y="0"/>
                </a:lnTo>
                <a:lnTo>
                  <a:pt x="5901640" y="0"/>
                </a:lnTo>
                <a:lnTo>
                  <a:pt x="5901457" y="2831"/>
                </a:lnTo>
                <a:lnTo>
                  <a:pt x="6293747" y="28166"/>
                </a:lnTo>
                <a:lnTo>
                  <a:pt x="6295566" y="0"/>
                </a:lnTo>
                <a:lnTo>
                  <a:pt x="6352246" y="0"/>
                </a:lnTo>
                <a:lnTo>
                  <a:pt x="6351084" y="20651"/>
                </a:lnTo>
                <a:lnTo>
                  <a:pt x="6378529" y="22195"/>
                </a:lnTo>
                <a:lnTo>
                  <a:pt x="6378529" y="25676"/>
                </a:lnTo>
                <a:lnTo>
                  <a:pt x="6342421" y="33285"/>
                </a:lnTo>
                <a:lnTo>
                  <a:pt x="6378529" y="204622"/>
                </a:lnTo>
                <a:lnTo>
                  <a:pt x="6378529" y="515049"/>
                </a:lnTo>
                <a:lnTo>
                  <a:pt x="6322502" y="523319"/>
                </a:lnTo>
                <a:lnTo>
                  <a:pt x="6377621" y="896741"/>
                </a:lnTo>
                <a:lnTo>
                  <a:pt x="6374898" y="896588"/>
                </a:lnTo>
                <a:lnTo>
                  <a:pt x="6364019" y="1089885"/>
                </a:lnTo>
                <a:lnTo>
                  <a:pt x="6229520" y="1089885"/>
                </a:lnTo>
                <a:lnTo>
                  <a:pt x="5888611" y="1066251"/>
                </a:lnTo>
                <a:lnTo>
                  <a:pt x="5886973" y="1089885"/>
                </a:lnTo>
                <a:lnTo>
                  <a:pt x="5739049" y="1089885"/>
                </a:lnTo>
                <a:lnTo>
                  <a:pt x="5734680" y="1054180"/>
                </a:lnTo>
                <a:lnTo>
                  <a:pt x="5442881" y="1089885"/>
                </a:lnTo>
                <a:lnTo>
                  <a:pt x="5193396" y="1089885"/>
                </a:lnTo>
                <a:lnTo>
                  <a:pt x="4930653" y="1071671"/>
                </a:lnTo>
                <a:lnTo>
                  <a:pt x="4929390" y="1089885"/>
                </a:lnTo>
                <a:lnTo>
                  <a:pt x="4923287" y="1089885"/>
                </a:lnTo>
                <a:lnTo>
                  <a:pt x="4919840" y="1065873"/>
                </a:lnTo>
                <a:lnTo>
                  <a:pt x="4752513" y="1089885"/>
                </a:lnTo>
                <a:lnTo>
                  <a:pt x="4436978" y="1089885"/>
                </a:lnTo>
                <a:lnTo>
                  <a:pt x="4091312" y="1048668"/>
                </a:lnTo>
                <a:lnTo>
                  <a:pt x="4088827" y="1069514"/>
                </a:lnTo>
                <a:lnTo>
                  <a:pt x="3843358" y="1089885"/>
                </a:lnTo>
                <a:lnTo>
                  <a:pt x="3496966" y="1089885"/>
                </a:lnTo>
                <a:lnTo>
                  <a:pt x="3273238" y="1074375"/>
                </a:lnTo>
                <a:lnTo>
                  <a:pt x="3272485" y="1062960"/>
                </a:lnTo>
                <a:lnTo>
                  <a:pt x="2880230" y="1088833"/>
                </a:lnTo>
                <a:lnTo>
                  <a:pt x="2880300" y="1089885"/>
                </a:lnTo>
                <a:lnTo>
                  <a:pt x="2814593" y="1089885"/>
                </a:lnTo>
                <a:lnTo>
                  <a:pt x="2814792" y="1087014"/>
                </a:lnTo>
                <a:lnTo>
                  <a:pt x="2422626" y="1059828"/>
                </a:lnTo>
                <a:lnTo>
                  <a:pt x="2420543" y="1089885"/>
                </a:lnTo>
                <a:lnTo>
                  <a:pt x="2417774" y="1089885"/>
                </a:lnTo>
                <a:lnTo>
                  <a:pt x="2410106" y="1051001"/>
                </a:lnTo>
                <a:lnTo>
                  <a:pt x="2212936" y="1089885"/>
                </a:lnTo>
                <a:lnTo>
                  <a:pt x="1929127" y="1089885"/>
                </a:lnTo>
                <a:lnTo>
                  <a:pt x="1920372" y="1024717"/>
                </a:lnTo>
                <a:lnTo>
                  <a:pt x="1546265" y="1074980"/>
                </a:lnTo>
                <a:lnTo>
                  <a:pt x="1546454" y="1072260"/>
                </a:lnTo>
                <a:lnTo>
                  <a:pt x="1192661" y="1047732"/>
                </a:lnTo>
                <a:lnTo>
                  <a:pt x="1192156" y="1038450"/>
                </a:lnTo>
                <a:lnTo>
                  <a:pt x="799628" y="1059791"/>
                </a:lnTo>
                <a:lnTo>
                  <a:pt x="800338" y="1072829"/>
                </a:lnTo>
                <a:lnTo>
                  <a:pt x="447014" y="1086967"/>
                </a:lnTo>
                <a:lnTo>
                  <a:pt x="447131" y="1089885"/>
                </a:lnTo>
                <a:lnTo>
                  <a:pt x="446646" y="1089885"/>
                </a:lnTo>
                <a:lnTo>
                  <a:pt x="447027" y="1084397"/>
                </a:lnTo>
                <a:lnTo>
                  <a:pt x="54861" y="1057209"/>
                </a:lnTo>
                <a:lnTo>
                  <a:pt x="52596" y="1089885"/>
                </a:lnTo>
                <a:lnTo>
                  <a:pt x="0" y="1089885"/>
                </a:lnTo>
                <a:lnTo>
                  <a:pt x="0" y="941924"/>
                </a:lnTo>
                <a:lnTo>
                  <a:pt x="6331" y="842206"/>
                </a:lnTo>
                <a:lnTo>
                  <a:pt x="17741" y="841386"/>
                </a:lnTo>
                <a:lnTo>
                  <a:pt x="0" y="594283"/>
                </a:lnTo>
                <a:lnTo>
                  <a:pt x="0" y="24252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1" name="Figura a mano libera: forma 50">
            <a:extLst>
              <a:ext uri="{FF2B5EF4-FFF2-40B4-BE49-F238E27FC236}">
                <a16:creationId xmlns:a16="http://schemas.microsoft.com/office/drawing/2014/main" id="{14F46A4C-061A-C93E-D6FC-79E9FE2EE188}"/>
              </a:ext>
            </a:extLst>
          </p:cNvPr>
          <p:cNvSpPr/>
          <p:nvPr/>
        </p:nvSpPr>
        <p:spPr>
          <a:xfrm>
            <a:off x="8538822" y="3520863"/>
            <a:ext cx="2700761" cy="461473"/>
          </a:xfrm>
          <a:custGeom>
            <a:avLst/>
            <a:gdLst>
              <a:gd name="connsiteX0" fmla="*/ 5290238 w 6378529"/>
              <a:gd name="connsiteY0" fmla="*/ 728416 h 1089885"/>
              <a:gd name="connsiteX1" fmla="*/ 5254238 w 6378529"/>
              <a:gd name="connsiteY1" fmla="*/ 764416 h 1089885"/>
              <a:gd name="connsiteX2" fmla="*/ 5290238 w 6378529"/>
              <a:gd name="connsiteY2" fmla="*/ 800416 h 1089885"/>
              <a:gd name="connsiteX3" fmla="*/ 5326239 w 6378529"/>
              <a:gd name="connsiteY3" fmla="*/ 764416 h 1089885"/>
              <a:gd name="connsiteX4" fmla="*/ 5290238 w 6378529"/>
              <a:gd name="connsiteY4" fmla="*/ 728416 h 1089885"/>
              <a:gd name="connsiteX5" fmla="*/ 3703115 w 6378529"/>
              <a:gd name="connsiteY5" fmla="*/ 728416 h 1089885"/>
              <a:gd name="connsiteX6" fmla="*/ 3667115 w 6378529"/>
              <a:gd name="connsiteY6" fmla="*/ 764416 h 1089885"/>
              <a:gd name="connsiteX7" fmla="*/ 3703115 w 6378529"/>
              <a:gd name="connsiteY7" fmla="*/ 800416 h 1089885"/>
              <a:gd name="connsiteX8" fmla="*/ 3739116 w 6378529"/>
              <a:gd name="connsiteY8" fmla="*/ 764416 h 1089885"/>
              <a:gd name="connsiteX9" fmla="*/ 3703115 w 6378529"/>
              <a:gd name="connsiteY9" fmla="*/ 728416 h 1089885"/>
              <a:gd name="connsiteX10" fmla="*/ 1559999 w 6378529"/>
              <a:gd name="connsiteY10" fmla="*/ 655776 h 1089885"/>
              <a:gd name="connsiteX11" fmla="*/ 1523998 w 6378529"/>
              <a:gd name="connsiteY11" fmla="*/ 691776 h 1089885"/>
              <a:gd name="connsiteX12" fmla="*/ 1559999 w 6378529"/>
              <a:gd name="connsiteY12" fmla="*/ 727776 h 1089885"/>
              <a:gd name="connsiteX13" fmla="*/ 1595998 w 6378529"/>
              <a:gd name="connsiteY13" fmla="*/ 691776 h 1089885"/>
              <a:gd name="connsiteX14" fmla="*/ 1559999 w 6378529"/>
              <a:gd name="connsiteY14" fmla="*/ 655776 h 1089885"/>
              <a:gd name="connsiteX15" fmla="*/ 410589 w 6378529"/>
              <a:gd name="connsiteY15" fmla="*/ 583137 h 1089885"/>
              <a:gd name="connsiteX16" fmla="*/ 374589 w 6378529"/>
              <a:gd name="connsiteY16" fmla="*/ 619137 h 1089885"/>
              <a:gd name="connsiteX17" fmla="*/ 410589 w 6378529"/>
              <a:gd name="connsiteY17" fmla="*/ 655137 h 1089885"/>
              <a:gd name="connsiteX18" fmla="*/ 446589 w 6378529"/>
              <a:gd name="connsiteY18" fmla="*/ 619138 h 1089885"/>
              <a:gd name="connsiteX19" fmla="*/ 410589 w 6378529"/>
              <a:gd name="connsiteY19" fmla="*/ 583137 h 1089885"/>
              <a:gd name="connsiteX20" fmla="*/ 2709408 w 6378529"/>
              <a:gd name="connsiteY20" fmla="*/ 437858 h 1089885"/>
              <a:gd name="connsiteX21" fmla="*/ 2673408 w 6378529"/>
              <a:gd name="connsiteY21" fmla="*/ 473858 h 1089885"/>
              <a:gd name="connsiteX22" fmla="*/ 2709408 w 6378529"/>
              <a:gd name="connsiteY22" fmla="*/ 509858 h 1089885"/>
              <a:gd name="connsiteX23" fmla="*/ 2745408 w 6378529"/>
              <a:gd name="connsiteY23" fmla="*/ 473858 h 1089885"/>
              <a:gd name="connsiteX24" fmla="*/ 2709408 w 6378529"/>
              <a:gd name="connsiteY24" fmla="*/ 437858 h 1089885"/>
              <a:gd name="connsiteX25" fmla="*/ 4254774 w 6378529"/>
              <a:gd name="connsiteY25" fmla="*/ 357084 h 1089885"/>
              <a:gd name="connsiteX26" fmla="*/ 4218775 w 6378529"/>
              <a:gd name="connsiteY26" fmla="*/ 393084 h 1089885"/>
              <a:gd name="connsiteX27" fmla="*/ 4254774 w 6378529"/>
              <a:gd name="connsiteY27" fmla="*/ 429084 h 1089885"/>
              <a:gd name="connsiteX28" fmla="*/ 4290774 w 6378529"/>
              <a:gd name="connsiteY28" fmla="*/ 393084 h 1089885"/>
              <a:gd name="connsiteX29" fmla="*/ 4254774 w 6378529"/>
              <a:gd name="connsiteY29" fmla="*/ 357084 h 1089885"/>
              <a:gd name="connsiteX30" fmla="*/ 1350627 w 6378529"/>
              <a:gd name="connsiteY30" fmla="*/ 211806 h 1089885"/>
              <a:gd name="connsiteX31" fmla="*/ 1314626 w 6378529"/>
              <a:gd name="connsiteY31" fmla="*/ 247805 h 1089885"/>
              <a:gd name="connsiteX32" fmla="*/ 1350626 w 6378529"/>
              <a:gd name="connsiteY32" fmla="*/ 283805 h 1089885"/>
              <a:gd name="connsiteX33" fmla="*/ 1386626 w 6378529"/>
              <a:gd name="connsiteY33" fmla="*/ 247805 h 1089885"/>
              <a:gd name="connsiteX34" fmla="*/ 1350627 w 6378529"/>
              <a:gd name="connsiteY34" fmla="*/ 211806 h 1089885"/>
              <a:gd name="connsiteX35" fmla="*/ 15398 w 6378529"/>
              <a:gd name="connsiteY35" fmla="*/ 0 h 1089885"/>
              <a:gd name="connsiteX36" fmla="*/ 69107 w 6378529"/>
              <a:gd name="connsiteY36" fmla="*/ 0 h 1089885"/>
              <a:gd name="connsiteX37" fmla="*/ 67729 w 6378529"/>
              <a:gd name="connsiteY37" fmla="*/ 21333 h 1089885"/>
              <a:gd name="connsiteX38" fmla="*/ 460019 w 6378529"/>
              <a:gd name="connsiteY38" fmla="*/ 46668 h 1089885"/>
              <a:gd name="connsiteX39" fmla="*/ 463033 w 6378529"/>
              <a:gd name="connsiteY39" fmla="*/ 0 h 1089885"/>
              <a:gd name="connsiteX40" fmla="*/ 606629 w 6378529"/>
              <a:gd name="connsiteY40" fmla="*/ 0 h 1089885"/>
              <a:gd name="connsiteX41" fmla="*/ 614005 w 6378529"/>
              <a:gd name="connsiteY41" fmla="*/ 58012 h 1089885"/>
              <a:gd name="connsiteX42" fmla="*/ 1003973 w 6378529"/>
              <a:gd name="connsiteY42" fmla="*/ 8425 h 1089885"/>
              <a:gd name="connsiteX43" fmla="*/ 1002901 w 6378529"/>
              <a:gd name="connsiteY43" fmla="*/ 0 h 1089885"/>
              <a:gd name="connsiteX44" fmla="*/ 1004619 w 6378529"/>
              <a:gd name="connsiteY44" fmla="*/ 0 h 1089885"/>
              <a:gd name="connsiteX45" fmla="*/ 1003974 w 6378529"/>
              <a:gd name="connsiteY45" fmla="*/ 9991 h 1089885"/>
              <a:gd name="connsiteX46" fmla="*/ 1417942 w 6378529"/>
              <a:gd name="connsiteY46" fmla="*/ 36726 h 1089885"/>
              <a:gd name="connsiteX47" fmla="*/ 1420314 w 6378529"/>
              <a:gd name="connsiteY47" fmla="*/ 0 h 1089885"/>
              <a:gd name="connsiteX48" fmla="*/ 1422481 w 6378529"/>
              <a:gd name="connsiteY48" fmla="*/ 0 h 1089885"/>
              <a:gd name="connsiteX49" fmla="*/ 1428781 w 6378529"/>
              <a:gd name="connsiteY49" fmla="*/ 42472 h 1089885"/>
              <a:gd name="connsiteX50" fmla="*/ 1715127 w 6378529"/>
              <a:gd name="connsiteY50" fmla="*/ 0 h 1089885"/>
              <a:gd name="connsiteX51" fmla="*/ 1868092 w 6378529"/>
              <a:gd name="connsiteY51" fmla="*/ 0 h 1089885"/>
              <a:gd name="connsiteX52" fmla="*/ 1866825 w 6378529"/>
              <a:gd name="connsiteY52" fmla="*/ 11064 h 1089885"/>
              <a:gd name="connsiteX53" fmla="*/ 2257382 w 6378529"/>
              <a:gd name="connsiteY53" fmla="*/ 55765 h 1089885"/>
              <a:gd name="connsiteX54" fmla="*/ 2259769 w 6378529"/>
              <a:gd name="connsiteY54" fmla="*/ 34908 h 1089885"/>
              <a:gd name="connsiteX55" fmla="*/ 2630633 w 6378529"/>
              <a:gd name="connsiteY55" fmla="*/ 2367 h 1089885"/>
              <a:gd name="connsiteX56" fmla="*/ 2630426 w 6378529"/>
              <a:gd name="connsiteY56" fmla="*/ 0 h 1089885"/>
              <a:gd name="connsiteX57" fmla="*/ 2695705 w 6378529"/>
              <a:gd name="connsiteY57" fmla="*/ 0 h 1089885"/>
              <a:gd name="connsiteX58" fmla="*/ 2695597 w 6378529"/>
              <a:gd name="connsiteY58" fmla="*/ 1674 h 1089885"/>
              <a:gd name="connsiteX59" fmla="*/ 3075325 w 6378529"/>
              <a:gd name="connsiteY59" fmla="*/ 26196 h 1089885"/>
              <a:gd name="connsiteX60" fmla="*/ 3076132 w 6378529"/>
              <a:gd name="connsiteY60" fmla="*/ 37606 h 1089885"/>
              <a:gd name="connsiteX61" fmla="*/ 3468261 w 6378529"/>
              <a:gd name="connsiteY61" fmla="*/ 9882 h 1089885"/>
              <a:gd name="connsiteX62" fmla="*/ 3467562 w 6378529"/>
              <a:gd name="connsiteY62" fmla="*/ 0 h 1089885"/>
              <a:gd name="connsiteX63" fmla="*/ 3534441 w 6378529"/>
              <a:gd name="connsiteY63" fmla="*/ 0 h 1089885"/>
              <a:gd name="connsiteX64" fmla="*/ 3533706 w 6378529"/>
              <a:gd name="connsiteY64" fmla="*/ 11392 h 1089885"/>
              <a:gd name="connsiteX65" fmla="*/ 3925996 w 6378529"/>
              <a:gd name="connsiteY65" fmla="*/ 36727 h 1089885"/>
              <a:gd name="connsiteX66" fmla="*/ 3928368 w 6378529"/>
              <a:gd name="connsiteY66" fmla="*/ 0 h 1089885"/>
              <a:gd name="connsiteX67" fmla="*/ 3929363 w 6378529"/>
              <a:gd name="connsiteY67" fmla="*/ 0 h 1089885"/>
              <a:gd name="connsiteX68" fmla="*/ 3938559 w 6378529"/>
              <a:gd name="connsiteY68" fmla="*/ 45494 h 1089885"/>
              <a:gd name="connsiteX69" fmla="*/ 4163646 w 6378529"/>
              <a:gd name="connsiteY69" fmla="*/ 0 h 1089885"/>
              <a:gd name="connsiteX70" fmla="*/ 4418744 w 6378529"/>
              <a:gd name="connsiteY70" fmla="*/ 0 h 1089885"/>
              <a:gd name="connsiteX71" fmla="*/ 4428411 w 6378529"/>
              <a:gd name="connsiteY71" fmla="*/ 69466 h 1089885"/>
              <a:gd name="connsiteX72" fmla="*/ 4802276 w 6378529"/>
              <a:gd name="connsiteY72" fmla="*/ 17437 h 1089885"/>
              <a:gd name="connsiteX73" fmla="*/ 4802100 w 6378529"/>
              <a:gd name="connsiteY73" fmla="*/ 20159 h 1089885"/>
              <a:gd name="connsiteX74" fmla="*/ 5156005 w 6378529"/>
              <a:gd name="connsiteY74" fmla="*/ 43015 h 1089885"/>
              <a:gd name="connsiteX75" fmla="*/ 5156554 w 6378529"/>
              <a:gd name="connsiteY75" fmla="*/ 52296 h 1089885"/>
              <a:gd name="connsiteX76" fmla="*/ 5548976 w 6378529"/>
              <a:gd name="connsiteY76" fmla="*/ 29101 h 1089885"/>
              <a:gd name="connsiteX77" fmla="*/ 5548206 w 6378529"/>
              <a:gd name="connsiteY77" fmla="*/ 16067 h 1089885"/>
              <a:gd name="connsiteX78" fmla="*/ 5901458 w 6378529"/>
              <a:gd name="connsiteY78" fmla="*/ 262 h 1089885"/>
              <a:gd name="connsiteX79" fmla="*/ 5901446 w 6378529"/>
              <a:gd name="connsiteY79" fmla="*/ 0 h 1089885"/>
              <a:gd name="connsiteX80" fmla="*/ 5901640 w 6378529"/>
              <a:gd name="connsiteY80" fmla="*/ 0 h 1089885"/>
              <a:gd name="connsiteX81" fmla="*/ 5901457 w 6378529"/>
              <a:gd name="connsiteY81" fmla="*/ 2831 h 1089885"/>
              <a:gd name="connsiteX82" fmla="*/ 6293747 w 6378529"/>
              <a:gd name="connsiteY82" fmla="*/ 28166 h 1089885"/>
              <a:gd name="connsiteX83" fmla="*/ 6295566 w 6378529"/>
              <a:gd name="connsiteY83" fmla="*/ 0 h 1089885"/>
              <a:gd name="connsiteX84" fmla="*/ 6352246 w 6378529"/>
              <a:gd name="connsiteY84" fmla="*/ 0 h 1089885"/>
              <a:gd name="connsiteX85" fmla="*/ 6351084 w 6378529"/>
              <a:gd name="connsiteY85" fmla="*/ 20651 h 1089885"/>
              <a:gd name="connsiteX86" fmla="*/ 6378529 w 6378529"/>
              <a:gd name="connsiteY86" fmla="*/ 22195 h 1089885"/>
              <a:gd name="connsiteX87" fmla="*/ 6378529 w 6378529"/>
              <a:gd name="connsiteY87" fmla="*/ 25676 h 1089885"/>
              <a:gd name="connsiteX88" fmla="*/ 6342421 w 6378529"/>
              <a:gd name="connsiteY88" fmla="*/ 33285 h 1089885"/>
              <a:gd name="connsiteX89" fmla="*/ 6378529 w 6378529"/>
              <a:gd name="connsiteY89" fmla="*/ 204622 h 1089885"/>
              <a:gd name="connsiteX90" fmla="*/ 6378529 w 6378529"/>
              <a:gd name="connsiteY90" fmla="*/ 515049 h 1089885"/>
              <a:gd name="connsiteX91" fmla="*/ 6322502 w 6378529"/>
              <a:gd name="connsiteY91" fmla="*/ 523319 h 1089885"/>
              <a:gd name="connsiteX92" fmla="*/ 6377621 w 6378529"/>
              <a:gd name="connsiteY92" fmla="*/ 896741 h 1089885"/>
              <a:gd name="connsiteX93" fmla="*/ 6374898 w 6378529"/>
              <a:gd name="connsiteY93" fmla="*/ 896588 h 1089885"/>
              <a:gd name="connsiteX94" fmla="*/ 6364019 w 6378529"/>
              <a:gd name="connsiteY94" fmla="*/ 1089885 h 1089885"/>
              <a:gd name="connsiteX95" fmla="*/ 6229520 w 6378529"/>
              <a:gd name="connsiteY95" fmla="*/ 1089885 h 1089885"/>
              <a:gd name="connsiteX96" fmla="*/ 5888611 w 6378529"/>
              <a:gd name="connsiteY96" fmla="*/ 1066251 h 1089885"/>
              <a:gd name="connsiteX97" fmla="*/ 5886973 w 6378529"/>
              <a:gd name="connsiteY97" fmla="*/ 1089885 h 1089885"/>
              <a:gd name="connsiteX98" fmla="*/ 5739049 w 6378529"/>
              <a:gd name="connsiteY98" fmla="*/ 1089885 h 1089885"/>
              <a:gd name="connsiteX99" fmla="*/ 5734680 w 6378529"/>
              <a:gd name="connsiteY99" fmla="*/ 1054180 h 1089885"/>
              <a:gd name="connsiteX100" fmla="*/ 5442881 w 6378529"/>
              <a:gd name="connsiteY100" fmla="*/ 1089885 h 1089885"/>
              <a:gd name="connsiteX101" fmla="*/ 5193396 w 6378529"/>
              <a:gd name="connsiteY101" fmla="*/ 1089885 h 1089885"/>
              <a:gd name="connsiteX102" fmla="*/ 4930653 w 6378529"/>
              <a:gd name="connsiteY102" fmla="*/ 1071671 h 1089885"/>
              <a:gd name="connsiteX103" fmla="*/ 4929390 w 6378529"/>
              <a:gd name="connsiteY103" fmla="*/ 1089885 h 1089885"/>
              <a:gd name="connsiteX104" fmla="*/ 4923287 w 6378529"/>
              <a:gd name="connsiteY104" fmla="*/ 1089885 h 1089885"/>
              <a:gd name="connsiteX105" fmla="*/ 4919840 w 6378529"/>
              <a:gd name="connsiteY105" fmla="*/ 1065873 h 1089885"/>
              <a:gd name="connsiteX106" fmla="*/ 4752513 w 6378529"/>
              <a:gd name="connsiteY106" fmla="*/ 1089885 h 1089885"/>
              <a:gd name="connsiteX107" fmla="*/ 4436978 w 6378529"/>
              <a:gd name="connsiteY107" fmla="*/ 1089885 h 1089885"/>
              <a:gd name="connsiteX108" fmla="*/ 4091312 w 6378529"/>
              <a:gd name="connsiteY108" fmla="*/ 1048668 h 1089885"/>
              <a:gd name="connsiteX109" fmla="*/ 4088827 w 6378529"/>
              <a:gd name="connsiteY109" fmla="*/ 1069514 h 1089885"/>
              <a:gd name="connsiteX110" fmla="*/ 3843358 w 6378529"/>
              <a:gd name="connsiteY110" fmla="*/ 1089885 h 1089885"/>
              <a:gd name="connsiteX111" fmla="*/ 3496966 w 6378529"/>
              <a:gd name="connsiteY111" fmla="*/ 1089885 h 1089885"/>
              <a:gd name="connsiteX112" fmla="*/ 3273238 w 6378529"/>
              <a:gd name="connsiteY112" fmla="*/ 1074375 h 1089885"/>
              <a:gd name="connsiteX113" fmla="*/ 3272485 w 6378529"/>
              <a:gd name="connsiteY113" fmla="*/ 1062960 h 1089885"/>
              <a:gd name="connsiteX114" fmla="*/ 2880230 w 6378529"/>
              <a:gd name="connsiteY114" fmla="*/ 1088833 h 1089885"/>
              <a:gd name="connsiteX115" fmla="*/ 2880300 w 6378529"/>
              <a:gd name="connsiteY115" fmla="*/ 1089885 h 1089885"/>
              <a:gd name="connsiteX116" fmla="*/ 2814593 w 6378529"/>
              <a:gd name="connsiteY116" fmla="*/ 1089885 h 1089885"/>
              <a:gd name="connsiteX117" fmla="*/ 2814792 w 6378529"/>
              <a:gd name="connsiteY117" fmla="*/ 1087014 h 1089885"/>
              <a:gd name="connsiteX118" fmla="*/ 2422626 w 6378529"/>
              <a:gd name="connsiteY118" fmla="*/ 1059828 h 1089885"/>
              <a:gd name="connsiteX119" fmla="*/ 2420543 w 6378529"/>
              <a:gd name="connsiteY119" fmla="*/ 1089885 h 1089885"/>
              <a:gd name="connsiteX120" fmla="*/ 2417774 w 6378529"/>
              <a:gd name="connsiteY120" fmla="*/ 1089885 h 1089885"/>
              <a:gd name="connsiteX121" fmla="*/ 2410106 w 6378529"/>
              <a:gd name="connsiteY121" fmla="*/ 1051001 h 1089885"/>
              <a:gd name="connsiteX122" fmla="*/ 2212936 w 6378529"/>
              <a:gd name="connsiteY122" fmla="*/ 1089885 h 1089885"/>
              <a:gd name="connsiteX123" fmla="*/ 1929127 w 6378529"/>
              <a:gd name="connsiteY123" fmla="*/ 1089885 h 1089885"/>
              <a:gd name="connsiteX124" fmla="*/ 1920372 w 6378529"/>
              <a:gd name="connsiteY124" fmla="*/ 1024717 h 1089885"/>
              <a:gd name="connsiteX125" fmla="*/ 1546265 w 6378529"/>
              <a:gd name="connsiteY125" fmla="*/ 1074980 h 1089885"/>
              <a:gd name="connsiteX126" fmla="*/ 1546454 w 6378529"/>
              <a:gd name="connsiteY126" fmla="*/ 1072260 h 1089885"/>
              <a:gd name="connsiteX127" fmla="*/ 1192661 w 6378529"/>
              <a:gd name="connsiteY127" fmla="*/ 1047732 h 1089885"/>
              <a:gd name="connsiteX128" fmla="*/ 1192156 w 6378529"/>
              <a:gd name="connsiteY128" fmla="*/ 1038450 h 1089885"/>
              <a:gd name="connsiteX129" fmla="*/ 799628 w 6378529"/>
              <a:gd name="connsiteY129" fmla="*/ 1059791 h 1089885"/>
              <a:gd name="connsiteX130" fmla="*/ 800338 w 6378529"/>
              <a:gd name="connsiteY130" fmla="*/ 1072829 h 1089885"/>
              <a:gd name="connsiteX131" fmla="*/ 447014 w 6378529"/>
              <a:gd name="connsiteY131" fmla="*/ 1086967 h 1089885"/>
              <a:gd name="connsiteX132" fmla="*/ 447131 w 6378529"/>
              <a:gd name="connsiteY132" fmla="*/ 1089885 h 1089885"/>
              <a:gd name="connsiteX133" fmla="*/ 446646 w 6378529"/>
              <a:gd name="connsiteY133" fmla="*/ 1089885 h 1089885"/>
              <a:gd name="connsiteX134" fmla="*/ 447027 w 6378529"/>
              <a:gd name="connsiteY134" fmla="*/ 1084397 h 1089885"/>
              <a:gd name="connsiteX135" fmla="*/ 54861 w 6378529"/>
              <a:gd name="connsiteY135" fmla="*/ 1057209 h 1089885"/>
              <a:gd name="connsiteX136" fmla="*/ 52596 w 6378529"/>
              <a:gd name="connsiteY136" fmla="*/ 1089885 h 1089885"/>
              <a:gd name="connsiteX137" fmla="*/ 0 w 6378529"/>
              <a:gd name="connsiteY137" fmla="*/ 1089885 h 1089885"/>
              <a:gd name="connsiteX138" fmla="*/ 0 w 6378529"/>
              <a:gd name="connsiteY138" fmla="*/ 941924 h 1089885"/>
              <a:gd name="connsiteX139" fmla="*/ 6331 w 6378529"/>
              <a:gd name="connsiteY139" fmla="*/ 842206 h 1089885"/>
              <a:gd name="connsiteX140" fmla="*/ 17741 w 6378529"/>
              <a:gd name="connsiteY140" fmla="*/ 841386 h 1089885"/>
              <a:gd name="connsiteX141" fmla="*/ 0 w 6378529"/>
              <a:gd name="connsiteY141" fmla="*/ 594283 h 1089885"/>
              <a:gd name="connsiteX142" fmla="*/ 0 w 6378529"/>
              <a:gd name="connsiteY142" fmla="*/ 242526 h 108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378529" h="1089885">
                <a:moveTo>
                  <a:pt x="5290238" y="728416"/>
                </a:moveTo>
                <a:cubicBezTo>
                  <a:pt x="5270356" y="728416"/>
                  <a:pt x="5254238" y="744534"/>
                  <a:pt x="5254238" y="764416"/>
                </a:cubicBezTo>
                <a:cubicBezTo>
                  <a:pt x="5254238" y="784298"/>
                  <a:pt x="5270356" y="800416"/>
                  <a:pt x="5290238" y="800416"/>
                </a:cubicBezTo>
                <a:cubicBezTo>
                  <a:pt x="5310120" y="800416"/>
                  <a:pt x="5326238" y="784298"/>
                  <a:pt x="5326239" y="764416"/>
                </a:cubicBezTo>
                <a:cubicBezTo>
                  <a:pt x="5326238" y="744534"/>
                  <a:pt x="5310120" y="728416"/>
                  <a:pt x="5290238" y="728416"/>
                </a:cubicBezTo>
                <a:close/>
                <a:moveTo>
                  <a:pt x="3703115" y="728416"/>
                </a:moveTo>
                <a:cubicBezTo>
                  <a:pt x="3683233" y="728416"/>
                  <a:pt x="3667116" y="744534"/>
                  <a:pt x="3667115" y="764416"/>
                </a:cubicBezTo>
                <a:cubicBezTo>
                  <a:pt x="3667115" y="784298"/>
                  <a:pt x="3683233" y="800417"/>
                  <a:pt x="3703115" y="800416"/>
                </a:cubicBezTo>
                <a:cubicBezTo>
                  <a:pt x="3722997" y="800416"/>
                  <a:pt x="3739115" y="784298"/>
                  <a:pt x="3739116" y="764416"/>
                </a:cubicBezTo>
                <a:cubicBezTo>
                  <a:pt x="3739115" y="744534"/>
                  <a:pt x="3722997" y="728416"/>
                  <a:pt x="3703115" y="728416"/>
                </a:cubicBezTo>
                <a:close/>
                <a:moveTo>
                  <a:pt x="1559999" y="655776"/>
                </a:moveTo>
                <a:cubicBezTo>
                  <a:pt x="1540117" y="655776"/>
                  <a:pt x="1523998" y="671894"/>
                  <a:pt x="1523998" y="691776"/>
                </a:cubicBezTo>
                <a:cubicBezTo>
                  <a:pt x="1523998" y="711658"/>
                  <a:pt x="1540117" y="727776"/>
                  <a:pt x="1559999" y="727776"/>
                </a:cubicBezTo>
                <a:cubicBezTo>
                  <a:pt x="1579880" y="727776"/>
                  <a:pt x="1595998" y="711658"/>
                  <a:pt x="1595998" y="691776"/>
                </a:cubicBezTo>
                <a:cubicBezTo>
                  <a:pt x="1595999" y="671894"/>
                  <a:pt x="1579880" y="655776"/>
                  <a:pt x="1559999" y="655776"/>
                </a:cubicBezTo>
                <a:close/>
                <a:moveTo>
                  <a:pt x="410589" y="583137"/>
                </a:moveTo>
                <a:cubicBezTo>
                  <a:pt x="390707" y="583137"/>
                  <a:pt x="374590" y="599256"/>
                  <a:pt x="374589" y="619137"/>
                </a:cubicBezTo>
                <a:cubicBezTo>
                  <a:pt x="374589" y="639019"/>
                  <a:pt x="390707" y="655137"/>
                  <a:pt x="410589" y="655137"/>
                </a:cubicBezTo>
                <a:cubicBezTo>
                  <a:pt x="430471" y="655137"/>
                  <a:pt x="446589" y="639019"/>
                  <a:pt x="446589" y="619138"/>
                </a:cubicBezTo>
                <a:cubicBezTo>
                  <a:pt x="446589" y="599255"/>
                  <a:pt x="430471" y="583137"/>
                  <a:pt x="410589" y="583137"/>
                </a:cubicBezTo>
                <a:close/>
                <a:moveTo>
                  <a:pt x="2709408" y="437858"/>
                </a:moveTo>
                <a:cubicBezTo>
                  <a:pt x="2689526" y="437858"/>
                  <a:pt x="2673408" y="453976"/>
                  <a:pt x="2673408" y="473858"/>
                </a:cubicBezTo>
                <a:cubicBezTo>
                  <a:pt x="2673409" y="493740"/>
                  <a:pt x="2689526" y="509858"/>
                  <a:pt x="2709408" y="509858"/>
                </a:cubicBezTo>
                <a:cubicBezTo>
                  <a:pt x="2729291" y="509858"/>
                  <a:pt x="2745408" y="493740"/>
                  <a:pt x="2745408" y="473858"/>
                </a:cubicBezTo>
                <a:cubicBezTo>
                  <a:pt x="2745408" y="453976"/>
                  <a:pt x="2729290" y="437858"/>
                  <a:pt x="2709408" y="437858"/>
                </a:cubicBezTo>
                <a:close/>
                <a:moveTo>
                  <a:pt x="4254774" y="357084"/>
                </a:moveTo>
                <a:cubicBezTo>
                  <a:pt x="4234892" y="357084"/>
                  <a:pt x="4218774" y="373202"/>
                  <a:pt x="4218775" y="393084"/>
                </a:cubicBezTo>
                <a:cubicBezTo>
                  <a:pt x="4218774" y="412966"/>
                  <a:pt x="4234892" y="429085"/>
                  <a:pt x="4254774" y="429084"/>
                </a:cubicBezTo>
                <a:cubicBezTo>
                  <a:pt x="4274656" y="429084"/>
                  <a:pt x="4290775" y="412966"/>
                  <a:pt x="4290774" y="393084"/>
                </a:cubicBezTo>
                <a:cubicBezTo>
                  <a:pt x="4290774" y="373202"/>
                  <a:pt x="4274656" y="357084"/>
                  <a:pt x="4254774" y="357084"/>
                </a:cubicBezTo>
                <a:close/>
                <a:moveTo>
                  <a:pt x="1350627" y="211806"/>
                </a:moveTo>
                <a:cubicBezTo>
                  <a:pt x="1330745" y="211805"/>
                  <a:pt x="1314626" y="227923"/>
                  <a:pt x="1314626" y="247805"/>
                </a:cubicBezTo>
                <a:cubicBezTo>
                  <a:pt x="1314627" y="267687"/>
                  <a:pt x="1330745" y="283805"/>
                  <a:pt x="1350626" y="283805"/>
                </a:cubicBezTo>
                <a:cubicBezTo>
                  <a:pt x="1370509" y="283805"/>
                  <a:pt x="1386626" y="267687"/>
                  <a:pt x="1386626" y="247805"/>
                </a:cubicBezTo>
                <a:cubicBezTo>
                  <a:pt x="1386627" y="227923"/>
                  <a:pt x="1370509" y="211805"/>
                  <a:pt x="1350627" y="211806"/>
                </a:cubicBezTo>
                <a:close/>
                <a:moveTo>
                  <a:pt x="15398" y="0"/>
                </a:moveTo>
                <a:lnTo>
                  <a:pt x="69107" y="0"/>
                </a:lnTo>
                <a:lnTo>
                  <a:pt x="67729" y="21333"/>
                </a:lnTo>
                <a:lnTo>
                  <a:pt x="460019" y="46668"/>
                </a:lnTo>
                <a:lnTo>
                  <a:pt x="463033" y="0"/>
                </a:lnTo>
                <a:lnTo>
                  <a:pt x="606629" y="0"/>
                </a:lnTo>
                <a:lnTo>
                  <a:pt x="614005" y="58012"/>
                </a:lnTo>
                <a:lnTo>
                  <a:pt x="1003973" y="8425"/>
                </a:lnTo>
                <a:lnTo>
                  <a:pt x="1002901" y="0"/>
                </a:lnTo>
                <a:lnTo>
                  <a:pt x="1004619" y="0"/>
                </a:lnTo>
                <a:lnTo>
                  <a:pt x="1003974" y="9991"/>
                </a:lnTo>
                <a:lnTo>
                  <a:pt x="1417942" y="36726"/>
                </a:lnTo>
                <a:lnTo>
                  <a:pt x="1420314" y="0"/>
                </a:lnTo>
                <a:lnTo>
                  <a:pt x="1422481" y="0"/>
                </a:lnTo>
                <a:lnTo>
                  <a:pt x="1428781" y="42472"/>
                </a:lnTo>
                <a:lnTo>
                  <a:pt x="1715127" y="0"/>
                </a:lnTo>
                <a:lnTo>
                  <a:pt x="1868092" y="0"/>
                </a:lnTo>
                <a:lnTo>
                  <a:pt x="1866825" y="11064"/>
                </a:lnTo>
                <a:lnTo>
                  <a:pt x="2257382" y="55765"/>
                </a:lnTo>
                <a:lnTo>
                  <a:pt x="2259769" y="34908"/>
                </a:lnTo>
                <a:lnTo>
                  <a:pt x="2630633" y="2367"/>
                </a:lnTo>
                <a:lnTo>
                  <a:pt x="2630426" y="0"/>
                </a:lnTo>
                <a:lnTo>
                  <a:pt x="2695705" y="0"/>
                </a:lnTo>
                <a:lnTo>
                  <a:pt x="2695597" y="1674"/>
                </a:lnTo>
                <a:lnTo>
                  <a:pt x="3075325" y="26196"/>
                </a:lnTo>
                <a:lnTo>
                  <a:pt x="3076132" y="37606"/>
                </a:lnTo>
                <a:lnTo>
                  <a:pt x="3468261" y="9882"/>
                </a:lnTo>
                <a:lnTo>
                  <a:pt x="3467562" y="0"/>
                </a:lnTo>
                <a:lnTo>
                  <a:pt x="3534441" y="0"/>
                </a:lnTo>
                <a:lnTo>
                  <a:pt x="3533706" y="11392"/>
                </a:lnTo>
                <a:lnTo>
                  <a:pt x="3925996" y="36727"/>
                </a:lnTo>
                <a:lnTo>
                  <a:pt x="3928368" y="0"/>
                </a:lnTo>
                <a:lnTo>
                  <a:pt x="3929363" y="0"/>
                </a:lnTo>
                <a:lnTo>
                  <a:pt x="3938559" y="45494"/>
                </a:lnTo>
                <a:lnTo>
                  <a:pt x="4163646" y="0"/>
                </a:lnTo>
                <a:lnTo>
                  <a:pt x="4418744" y="0"/>
                </a:lnTo>
                <a:lnTo>
                  <a:pt x="4428411" y="69466"/>
                </a:lnTo>
                <a:lnTo>
                  <a:pt x="4802276" y="17437"/>
                </a:lnTo>
                <a:lnTo>
                  <a:pt x="4802100" y="20159"/>
                </a:lnTo>
                <a:lnTo>
                  <a:pt x="5156005" y="43015"/>
                </a:lnTo>
                <a:lnTo>
                  <a:pt x="5156554" y="52296"/>
                </a:lnTo>
                <a:lnTo>
                  <a:pt x="5548976" y="29101"/>
                </a:lnTo>
                <a:lnTo>
                  <a:pt x="5548206" y="16067"/>
                </a:lnTo>
                <a:lnTo>
                  <a:pt x="5901458" y="262"/>
                </a:lnTo>
                <a:lnTo>
                  <a:pt x="5901446" y="0"/>
                </a:lnTo>
                <a:lnTo>
                  <a:pt x="5901640" y="0"/>
                </a:lnTo>
                <a:lnTo>
                  <a:pt x="5901457" y="2831"/>
                </a:lnTo>
                <a:lnTo>
                  <a:pt x="6293747" y="28166"/>
                </a:lnTo>
                <a:lnTo>
                  <a:pt x="6295566" y="0"/>
                </a:lnTo>
                <a:lnTo>
                  <a:pt x="6352246" y="0"/>
                </a:lnTo>
                <a:lnTo>
                  <a:pt x="6351084" y="20651"/>
                </a:lnTo>
                <a:lnTo>
                  <a:pt x="6378529" y="22195"/>
                </a:lnTo>
                <a:lnTo>
                  <a:pt x="6378529" y="25676"/>
                </a:lnTo>
                <a:lnTo>
                  <a:pt x="6342421" y="33285"/>
                </a:lnTo>
                <a:lnTo>
                  <a:pt x="6378529" y="204622"/>
                </a:lnTo>
                <a:lnTo>
                  <a:pt x="6378529" y="515049"/>
                </a:lnTo>
                <a:lnTo>
                  <a:pt x="6322502" y="523319"/>
                </a:lnTo>
                <a:lnTo>
                  <a:pt x="6377621" y="896741"/>
                </a:lnTo>
                <a:lnTo>
                  <a:pt x="6374898" y="896588"/>
                </a:lnTo>
                <a:lnTo>
                  <a:pt x="6364019" y="1089885"/>
                </a:lnTo>
                <a:lnTo>
                  <a:pt x="6229520" y="1089885"/>
                </a:lnTo>
                <a:lnTo>
                  <a:pt x="5888611" y="1066251"/>
                </a:lnTo>
                <a:lnTo>
                  <a:pt x="5886973" y="1089885"/>
                </a:lnTo>
                <a:lnTo>
                  <a:pt x="5739049" y="1089885"/>
                </a:lnTo>
                <a:lnTo>
                  <a:pt x="5734680" y="1054180"/>
                </a:lnTo>
                <a:lnTo>
                  <a:pt x="5442881" y="1089885"/>
                </a:lnTo>
                <a:lnTo>
                  <a:pt x="5193396" y="1089885"/>
                </a:lnTo>
                <a:lnTo>
                  <a:pt x="4930653" y="1071671"/>
                </a:lnTo>
                <a:lnTo>
                  <a:pt x="4929390" y="1089885"/>
                </a:lnTo>
                <a:lnTo>
                  <a:pt x="4923287" y="1089885"/>
                </a:lnTo>
                <a:lnTo>
                  <a:pt x="4919840" y="1065873"/>
                </a:lnTo>
                <a:lnTo>
                  <a:pt x="4752513" y="1089885"/>
                </a:lnTo>
                <a:lnTo>
                  <a:pt x="4436978" y="1089885"/>
                </a:lnTo>
                <a:lnTo>
                  <a:pt x="4091312" y="1048668"/>
                </a:lnTo>
                <a:lnTo>
                  <a:pt x="4088827" y="1069514"/>
                </a:lnTo>
                <a:lnTo>
                  <a:pt x="3843358" y="1089885"/>
                </a:lnTo>
                <a:lnTo>
                  <a:pt x="3496966" y="1089885"/>
                </a:lnTo>
                <a:lnTo>
                  <a:pt x="3273238" y="1074375"/>
                </a:lnTo>
                <a:lnTo>
                  <a:pt x="3272485" y="1062960"/>
                </a:lnTo>
                <a:lnTo>
                  <a:pt x="2880230" y="1088833"/>
                </a:lnTo>
                <a:lnTo>
                  <a:pt x="2880300" y="1089885"/>
                </a:lnTo>
                <a:lnTo>
                  <a:pt x="2814593" y="1089885"/>
                </a:lnTo>
                <a:lnTo>
                  <a:pt x="2814792" y="1087014"/>
                </a:lnTo>
                <a:lnTo>
                  <a:pt x="2422626" y="1059828"/>
                </a:lnTo>
                <a:lnTo>
                  <a:pt x="2420543" y="1089885"/>
                </a:lnTo>
                <a:lnTo>
                  <a:pt x="2417774" y="1089885"/>
                </a:lnTo>
                <a:lnTo>
                  <a:pt x="2410106" y="1051001"/>
                </a:lnTo>
                <a:lnTo>
                  <a:pt x="2212936" y="1089885"/>
                </a:lnTo>
                <a:lnTo>
                  <a:pt x="1929127" y="1089885"/>
                </a:lnTo>
                <a:lnTo>
                  <a:pt x="1920372" y="1024717"/>
                </a:lnTo>
                <a:lnTo>
                  <a:pt x="1546265" y="1074980"/>
                </a:lnTo>
                <a:lnTo>
                  <a:pt x="1546454" y="1072260"/>
                </a:lnTo>
                <a:lnTo>
                  <a:pt x="1192661" y="1047732"/>
                </a:lnTo>
                <a:lnTo>
                  <a:pt x="1192156" y="1038450"/>
                </a:lnTo>
                <a:lnTo>
                  <a:pt x="799628" y="1059791"/>
                </a:lnTo>
                <a:lnTo>
                  <a:pt x="800338" y="1072829"/>
                </a:lnTo>
                <a:lnTo>
                  <a:pt x="447014" y="1086967"/>
                </a:lnTo>
                <a:lnTo>
                  <a:pt x="447131" y="1089885"/>
                </a:lnTo>
                <a:lnTo>
                  <a:pt x="446646" y="1089885"/>
                </a:lnTo>
                <a:lnTo>
                  <a:pt x="447027" y="1084397"/>
                </a:lnTo>
                <a:lnTo>
                  <a:pt x="54861" y="1057209"/>
                </a:lnTo>
                <a:lnTo>
                  <a:pt x="52596" y="1089885"/>
                </a:lnTo>
                <a:lnTo>
                  <a:pt x="0" y="1089885"/>
                </a:lnTo>
                <a:lnTo>
                  <a:pt x="0" y="941924"/>
                </a:lnTo>
                <a:lnTo>
                  <a:pt x="6331" y="842206"/>
                </a:lnTo>
                <a:lnTo>
                  <a:pt x="17741" y="841386"/>
                </a:lnTo>
                <a:lnTo>
                  <a:pt x="0" y="594283"/>
                </a:lnTo>
                <a:lnTo>
                  <a:pt x="0" y="24252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2" name="Figura a mano libera: forma 51">
            <a:extLst>
              <a:ext uri="{FF2B5EF4-FFF2-40B4-BE49-F238E27FC236}">
                <a16:creationId xmlns:a16="http://schemas.microsoft.com/office/drawing/2014/main" id="{2CE960F6-6350-8CF5-A31A-FBA41EDB0664}"/>
              </a:ext>
            </a:extLst>
          </p:cNvPr>
          <p:cNvSpPr/>
          <p:nvPr/>
        </p:nvSpPr>
        <p:spPr>
          <a:xfrm>
            <a:off x="-1032036" y="3520862"/>
            <a:ext cx="2700761" cy="461473"/>
          </a:xfrm>
          <a:custGeom>
            <a:avLst/>
            <a:gdLst>
              <a:gd name="connsiteX0" fmla="*/ 5290238 w 6378529"/>
              <a:gd name="connsiteY0" fmla="*/ 728416 h 1089885"/>
              <a:gd name="connsiteX1" fmla="*/ 5254238 w 6378529"/>
              <a:gd name="connsiteY1" fmla="*/ 764416 h 1089885"/>
              <a:gd name="connsiteX2" fmla="*/ 5290238 w 6378529"/>
              <a:gd name="connsiteY2" fmla="*/ 800416 h 1089885"/>
              <a:gd name="connsiteX3" fmla="*/ 5326239 w 6378529"/>
              <a:gd name="connsiteY3" fmla="*/ 764416 h 1089885"/>
              <a:gd name="connsiteX4" fmla="*/ 5290238 w 6378529"/>
              <a:gd name="connsiteY4" fmla="*/ 728416 h 1089885"/>
              <a:gd name="connsiteX5" fmla="*/ 3703115 w 6378529"/>
              <a:gd name="connsiteY5" fmla="*/ 728416 h 1089885"/>
              <a:gd name="connsiteX6" fmla="*/ 3667115 w 6378529"/>
              <a:gd name="connsiteY6" fmla="*/ 764416 h 1089885"/>
              <a:gd name="connsiteX7" fmla="*/ 3703115 w 6378529"/>
              <a:gd name="connsiteY7" fmla="*/ 800416 h 1089885"/>
              <a:gd name="connsiteX8" fmla="*/ 3739116 w 6378529"/>
              <a:gd name="connsiteY8" fmla="*/ 764416 h 1089885"/>
              <a:gd name="connsiteX9" fmla="*/ 3703115 w 6378529"/>
              <a:gd name="connsiteY9" fmla="*/ 728416 h 1089885"/>
              <a:gd name="connsiteX10" fmla="*/ 1559999 w 6378529"/>
              <a:gd name="connsiteY10" fmla="*/ 655776 h 1089885"/>
              <a:gd name="connsiteX11" fmla="*/ 1523998 w 6378529"/>
              <a:gd name="connsiteY11" fmla="*/ 691776 h 1089885"/>
              <a:gd name="connsiteX12" fmla="*/ 1559999 w 6378529"/>
              <a:gd name="connsiteY12" fmla="*/ 727776 h 1089885"/>
              <a:gd name="connsiteX13" fmla="*/ 1595998 w 6378529"/>
              <a:gd name="connsiteY13" fmla="*/ 691776 h 1089885"/>
              <a:gd name="connsiteX14" fmla="*/ 1559999 w 6378529"/>
              <a:gd name="connsiteY14" fmla="*/ 655776 h 1089885"/>
              <a:gd name="connsiteX15" fmla="*/ 410589 w 6378529"/>
              <a:gd name="connsiteY15" fmla="*/ 583137 h 1089885"/>
              <a:gd name="connsiteX16" fmla="*/ 374589 w 6378529"/>
              <a:gd name="connsiteY16" fmla="*/ 619137 h 1089885"/>
              <a:gd name="connsiteX17" fmla="*/ 410589 w 6378529"/>
              <a:gd name="connsiteY17" fmla="*/ 655137 h 1089885"/>
              <a:gd name="connsiteX18" fmla="*/ 446589 w 6378529"/>
              <a:gd name="connsiteY18" fmla="*/ 619138 h 1089885"/>
              <a:gd name="connsiteX19" fmla="*/ 410589 w 6378529"/>
              <a:gd name="connsiteY19" fmla="*/ 583137 h 1089885"/>
              <a:gd name="connsiteX20" fmla="*/ 2709408 w 6378529"/>
              <a:gd name="connsiteY20" fmla="*/ 437858 h 1089885"/>
              <a:gd name="connsiteX21" fmla="*/ 2673408 w 6378529"/>
              <a:gd name="connsiteY21" fmla="*/ 473858 h 1089885"/>
              <a:gd name="connsiteX22" fmla="*/ 2709408 w 6378529"/>
              <a:gd name="connsiteY22" fmla="*/ 509858 h 1089885"/>
              <a:gd name="connsiteX23" fmla="*/ 2745408 w 6378529"/>
              <a:gd name="connsiteY23" fmla="*/ 473858 h 1089885"/>
              <a:gd name="connsiteX24" fmla="*/ 2709408 w 6378529"/>
              <a:gd name="connsiteY24" fmla="*/ 437858 h 1089885"/>
              <a:gd name="connsiteX25" fmla="*/ 4254774 w 6378529"/>
              <a:gd name="connsiteY25" fmla="*/ 357084 h 1089885"/>
              <a:gd name="connsiteX26" fmla="*/ 4218775 w 6378529"/>
              <a:gd name="connsiteY26" fmla="*/ 393084 h 1089885"/>
              <a:gd name="connsiteX27" fmla="*/ 4254774 w 6378529"/>
              <a:gd name="connsiteY27" fmla="*/ 429084 h 1089885"/>
              <a:gd name="connsiteX28" fmla="*/ 4290774 w 6378529"/>
              <a:gd name="connsiteY28" fmla="*/ 393084 h 1089885"/>
              <a:gd name="connsiteX29" fmla="*/ 4254774 w 6378529"/>
              <a:gd name="connsiteY29" fmla="*/ 357084 h 1089885"/>
              <a:gd name="connsiteX30" fmla="*/ 1350627 w 6378529"/>
              <a:gd name="connsiteY30" fmla="*/ 211806 h 1089885"/>
              <a:gd name="connsiteX31" fmla="*/ 1314626 w 6378529"/>
              <a:gd name="connsiteY31" fmla="*/ 247805 h 1089885"/>
              <a:gd name="connsiteX32" fmla="*/ 1350626 w 6378529"/>
              <a:gd name="connsiteY32" fmla="*/ 283805 h 1089885"/>
              <a:gd name="connsiteX33" fmla="*/ 1386626 w 6378529"/>
              <a:gd name="connsiteY33" fmla="*/ 247805 h 1089885"/>
              <a:gd name="connsiteX34" fmla="*/ 1350627 w 6378529"/>
              <a:gd name="connsiteY34" fmla="*/ 211806 h 1089885"/>
              <a:gd name="connsiteX35" fmla="*/ 15398 w 6378529"/>
              <a:gd name="connsiteY35" fmla="*/ 0 h 1089885"/>
              <a:gd name="connsiteX36" fmla="*/ 69107 w 6378529"/>
              <a:gd name="connsiteY36" fmla="*/ 0 h 1089885"/>
              <a:gd name="connsiteX37" fmla="*/ 67729 w 6378529"/>
              <a:gd name="connsiteY37" fmla="*/ 21333 h 1089885"/>
              <a:gd name="connsiteX38" fmla="*/ 460019 w 6378529"/>
              <a:gd name="connsiteY38" fmla="*/ 46668 h 1089885"/>
              <a:gd name="connsiteX39" fmla="*/ 463033 w 6378529"/>
              <a:gd name="connsiteY39" fmla="*/ 0 h 1089885"/>
              <a:gd name="connsiteX40" fmla="*/ 606629 w 6378529"/>
              <a:gd name="connsiteY40" fmla="*/ 0 h 1089885"/>
              <a:gd name="connsiteX41" fmla="*/ 614005 w 6378529"/>
              <a:gd name="connsiteY41" fmla="*/ 58012 h 1089885"/>
              <a:gd name="connsiteX42" fmla="*/ 1003973 w 6378529"/>
              <a:gd name="connsiteY42" fmla="*/ 8425 h 1089885"/>
              <a:gd name="connsiteX43" fmla="*/ 1002901 w 6378529"/>
              <a:gd name="connsiteY43" fmla="*/ 0 h 1089885"/>
              <a:gd name="connsiteX44" fmla="*/ 1004619 w 6378529"/>
              <a:gd name="connsiteY44" fmla="*/ 0 h 1089885"/>
              <a:gd name="connsiteX45" fmla="*/ 1003974 w 6378529"/>
              <a:gd name="connsiteY45" fmla="*/ 9991 h 1089885"/>
              <a:gd name="connsiteX46" fmla="*/ 1417942 w 6378529"/>
              <a:gd name="connsiteY46" fmla="*/ 36726 h 1089885"/>
              <a:gd name="connsiteX47" fmla="*/ 1420314 w 6378529"/>
              <a:gd name="connsiteY47" fmla="*/ 0 h 1089885"/>
              <a:gd name="connsiteX48" fmla="*/ 1422481 w 6378529"/>
              <a:gd name="connsiteY48" fmla="*/ 0 h 1089885"/>
              <a:gd name="connsiteX49" fmla="*/ 1428781 w 6378529"/>
              <a:gd name="connsiteY49" fmla="*/ 42472 h 1089885"/>
              <a:gd name="connsiteX50" fmla="*/ 1715127 w 6378529"/>
              <a:gd name="connsiteY50" fmla="*/ 0 h 1089885"/>
              <a:gd name="connsiteX51" fmla="*/ 1868092 w 6378529"/>
              <a:gd name="connsiteY51" fmla="*/ 0 h 1089885"/>
              <a:gd name="connsiteX52" fmla="*/ 1866825 w 6378529"/>
              <a:gd name="connsiteY52" fmla="*/ 11064 h 1089885"/>
              <a:gd name="connsiteX53" fmla="*/ 2257382 w 6378529"/>
              <a:gd name="connsiteY53" fmla="*/ 55765 h 1089885"/>
              <a:gd name="connsiteX54" fmla="*/ 2259769 w 6378529"/>
              <a:gd name="connsiteY54" fmla="*/ 34908 h 1089885"/>
              <a:gd name="connsiteX55" fmla="*/ 2630633 w 6378529"/>
              <a:gd name="connsiteY55" fmla="*/ 2367 h 1089885"/>
              <a:gd name="connsiteX56" fmla="*/ 2630426 w 6378529"/>
              <a:gd name="connsiteY56" fmla="*/ 0 h 1089885"/>
              <a:gd name="connsiteX57" fmla="*/ 2695705 w 6378529"/>
              <a:gd name="connsiteY57" fmla="*/ 0 h 1089885"/>
              <a:gd name="connsiteX58" fmla="*/ 2695597 w 6378529"/>
              <a:gd name="connsiteY58" fmla="*/ 1674 h 1089885"/>
              <a:gd name="connsiteX59" fmla="*/ 3075325 w 6378529"/>
              <a:gd name="connsiteY59" fmla="*/ 26196 h 1089885"/>
              <a:gd name="connsiteX60" fmla="*/ 3076132 w 6378529"/>
              <a:gd name="connsiteY60" fmla="*/ 37606 h 1089885"/>
              <a:gd name="connsiteX61" fmla="*/ 3468261 w 6378529"/>
              <a:gd name="connsiteY61" fmla="*/ 9882 h 1089885"/>
              <a:gd name="connsiteX62" fmla="*/ 3467562 w 6378529"/>
              <a:gd name="connsiteY62" fmla="*/ 0 h 1089885"/>
              <a:gd name="connsiteX63" fmla="*/ 3534441 w 6378529"/>
              <a:gd name="connsiteY63" fmla="*/ 0 h 1089885"/>
              <a:gd name="connsiteX64" fmla="*/ 3533706 w 6378529"/>
              <a:gd name="connsiteY64" fmla="*/ 11392 h 1089885"/>
              <a:gd name="connsiteX65" fmla="*/ 3925996 w 6378529"/>
              <a:gd name="connsiteY65" fmla="*/ 36727 h 1089885"/>
              <a:gd name="connsiteX66" fmla="*/ 3928368 w 6378529"/>
              <a:gd name="connsiteY66" fmla="*/ 0 h 1089885"/>
              <a:gd name="connsiteX67" fmla="*/ 3929363 w 6378529"/>
              <a:gd name="connsiteY67" fmla="*/ 0 h 1089885"/>
              <a:gd name="connsiteX68" fmla="*/ 3938559 w 6378529"/>
              <a:gd name="connsiteY68" fmla="*/ 45494 h 1089885"/>
              <a:gd name="connsiteX69" fmla="*/ 4163646 w 6378529"/>
              <a:gd name="connsiteY69" fmla="*/ 0 h 1089885"/>
              <a:gd name="connsiteX70" fmla="*/ 4418744 w 6378529"/>
              <a:gd name="connsiteY70" fmla="*/ 0 h 1089885"/>
              <a:gd name="connsiteX71" fmla="*/ 4428411 w 6378529"/>
              <a:gd name="connsiteY71" fmla="*/ 69466 h 1089885"/>
              <a:gd name="connsiteX72" fmla="*/ 4802276 w 6378529"/>
              <a:gd name="connsiteY72" fmla="*/ 17437 h 1089885"/>
              <a:gd name="connsiteX73" fmla="*/ 4802100 w 6378529"/>
              <a:gd name="connsiteY73" fmla="*/ 20159 h 1089885"/>
              <a:gd name="connsiteX74" fmla="*/ 5156005 w 6378529"/>
              <a:gd name="connsiteY74" fmla="*/ 43015 h 1089885"/>
              <a:gd name="connsiteX75" fmla="*/ 5156554 w 6378529"/>
              <a:gd name="connsiteY75" fmla="*/ 52296 h 1089885"/>
              <a:gd name="connsiteX76" fmla="*/ 5548976 w 6378529"/>
              <a:gd name="connsiteY76" fmla="*/ 29101 h 1089885"/>
              <a:gd name="connsiteX77" fmla="*/ 5548206 w 6378529"/>
              <a:gd name="connsiteY77" fmla="*/ 16067 h 1089885"/>
              <a:gd name="connsiteX78" fmla="*/ 5901458 w 6378529"/>
              <a:gd name="connsiteY78" fmla="*/ 262 h 1089885"/>
              <a:gd name="connsiteX79" fmla="*/ 5901446 w 6378529"/>
              <a:gd name="connsiteY79" fmla="*/ 0 h 1089885"/>
              <a:gd name="connsiteX80" fmla="*/ 5901640 w 6378529"/>
              <a:gd name="connsiteY80" fmla="*/ 0 h 1089885"/>
              <a:gd name="connsiteX81" fmla="*/ 5901457 w 6378529"/>
              <a:gd name="connsiteY81" fmla="*/ 2831 h 1089885"/>
              <a:gd name="connsiteX82" fmla="*/ 6293747 w 6378529"/>
              <a:gd name="connsiteY82" fmla="*/ 28166 h 1089885"/>
              <a:gd name="connsiteX83" fmla="*/ 6295566 w 6378529"/>
              <a:gd name="connsiteY83" fmla="*/ 0 h 1089885"/>
              <a:gd name="connsiteX84" fmla="*/ 6352246 w 6378529"/>
              <a:gd name="connsiteY84" fmla="*/ 0 h 1089885"/>
              <a:gd name="connsiteX85" fmla="*/ 6351084 w 6378529"/>
              <a:gd name="connsiteY85" fmla="*/ 20651 h 1089885"/>
              <a:gd name="connsiteX86" fmla="*/ 6378529 w 6378529"/>
              <a:gd name="connsiteY86" fmla="*/ 22195 h 1089885"/>
              <a:gd name="connsiteX87" fmla="*/ 6378529 w 6378529"/>
              <a:gd name="connsiteY87" fmla="*/ 25676 h 1089885"/>
              <a:gd name="connsiteX88" fmla="*/ 6342421 w 6378529"/>
              <a:gd name="connsiteY88" fmla="*/ 33285 h 1089885"/>
              <a:gd name="connsiteX89" fmla="*/ 6378529 w 6378529"/>
              <a:gd name="connsiteY89" fmla="*/ 204622 h 1089885"/>
              <a:gd name="connsiteX90" fmla="*/ 6378529 w 6378529"/>
              <a:gd name="connsiteY90" fmla="*/ 515049 h 1089885"/>
              <a:gd name="connsiteX91" fmla="*/ 6322502 w 6378529"/>
              <a:gd name="connsiteY91" fmla="*/ 523319 h 1089885"/>
              <a:gd name="connsiteX92" fmla="*/ 6377621 w 6378529"/>
              <a:gd name="connsiteY92" fmla="*/ 896741 h 1089885"/>
              <a:gd name="connsiteX93" fmla="*/ 6374898 w 6378529"/>
              <a:gd name="connsiteY93" fmla="*/ 896588 h 1089885"/>
              <a:gd name="connsiteX94" fmla="*/ 6364019 w 6378529"/>
              <a:gd name="connsiteY94" fmla="*/ 1089885 h 1089885"/>
              <a:gd name="connsiteX95" fmla="*/ 6229520 w 6378529"/>
              <a:gd name="connsiteY95" fmla="*/ 1089885 h 1089885"/>
              <a:gd name="connsiteX96" fmla="*/ 5888611 w 6378529"/>
              <a:gd name="connsiteY96" fmla="*/ 1066251 h 1089885"/>
              <a:gd name="connsiteX97" fmla="*/ 5886973 w 6378529"/>
              <a:gd name="connsiteY97" fmla="*/ 1089885 h 1089885"/>
              <a:gd name="connsiteX98" fmla="*/ 5739049 w 6378529"/>
              <a:gd name="connsiteY98" fmla="*/ 1089885 h 1089885"/>
              <a:gd name="connsiteX99" fmla="*/ 5734680 w 6378529"/>
              <a:gd name="connsiteY99" fmla="*/ 1054180 h 1089885"/>
              <a:gd name="connsiteX100" fmla="*/ 5442881 w 6378529"/>
              <a:gd name="connsiteY100" fmla="*/ 1089885 h 1089885"/>
              <a:gd name="connsiteX101" fmla="*/ 5193396 w 6378529"/>
              <a:gd name="connsiteY101" fmla="*/ 1089885 h 1089885"/>
              <a:gd name="connsiteX102" fmla="*/ 4930653 w 6378529"/>
              <a:gd name="connsiteY102" fmla="*/ 1071671 h 1089885"/>
              <a:gd name="connsiteX103" fmla="*/ 4929390 w 6378529"/>
              <a:gd name="connsiteY103" fmla="*/ 1089885 h 1089885"/>
              <a:gd name="connsiteX104" fmla="*/ 4923287 w 6378529"/>
              <a:gd name="connsiteY104" fmla="*/ 1089885 h 1089885"/>
              <a:gd name="connsiteX105" fmla="*/ 4919840 w 6378529"/>
              <a:gd name="connsiteY105" fmla="*/ 1065873 h 1089885"/>
              <a:gd name="connsiteX106" fmla="*/ 4752513 w 6378529"/>
              <a:gd name="connsiteY106" fmla="*/ 1089885 h 1089885"/>
              <a:gd name="connsiteX107" fmla="*/ 4436978 w 6378529"/>
              <a:gd name="connsiteY107" fmla="*/ 1089885 h 1089885"/>
              <a:gd name="connsiteX108" fmla="*/ 4091312 w 6378529"/>
              <a:gd name="connsiteY108" fmla="*/ 1048668 h 1089885"/>
              <a:gd name="connsiteX109" fmla="*/ 4088827 w 6378529"/>
              <a:gd name="connsiteY109" fmla="*/ 1069514 h 1089885"/>
              <a:gd name="connsiteX110" fmla="*/ 3843358 w 6378529"/>
              <a:gd name="connsiteY110" fmla="*/ 1089885 h 1089885"/>
              <a:gd name="connsiteX111" fmla="*/ 3496966 w 6378529"/>
              <a:gd name="connsiteY111" fmla="*/ 1089885 h 1089885"/>
              <a:gd name="connsiteX112" fmla="*/ 3273238 w 6378529"/>
              <a:gd name="connsiteY112" fmla="*/ 1074375 h 1089885"/>
              <a:gd name="connsiteX113" fmla="*/ 3272485 w 6378529"/>
              <a:gd name="connsiteY113" fmla="*/ 1062960 h 1089885"/>
              <a:gd name="connsiteX114" fmla="*/ 2880230 w 6378529"/>
              <a:gd name="connsiteY114" fmla="*/ 1088833 h 1089885"/>
              <a:gd name="connsiteX115" fmla="*/ 2880300 w 6378529"/>
              <a:gd name="connsiteY115" fmla="*/ 1089885 h 1089885"/>
              <a:gd name="connsiteX116" fmla="*/ 2814593 w 6378529"/>
              <a:gd name="connsiteY116" fmla="*/ 1089885 h 1089885"/>
              <a:gd name="connsiteX117" fmla="*/ 2814792 w 6378529"/>
              <a:gd name="connsiteY117" fmla="*/ 1087014 h 1089885"/>
              <a:gd name="connsiteX118" fmla="*/ 2422626 w 6378529"/>
              <a:gd name="connsiteY118" fmla="*/ 1059828 h 1089885"/>
              <a:gd name="connsiteX119" fmla="*/ 2420543 w 6378529"/>
              <a:gd name="connsiteY119" fmla="*/ 1089885 h 1089885"/>
              <a:gd name="connsiteX120" fmla="*/ 2417774 w 6378529"/>
              <a:gd name="connsiteY120" fmla="*/ 1089885 h 1089885"/>
              <a:gd name="connsiteX121" fmla="*/ 2410106 w 6378529"/>
              <a:gd name="connsiteY121" fmla="*/ 1051001 h 1089885"/>
              <a:gd name="connsiteX122" fmla="*/ 2212936 w 6378529"/>
              <a:gd name="connsiteY122" fmla="*/ 1089885 h 1089885"/>
              <a:gd name="connsiteX123" fmla="*/ 1929127 w 6378529"/>
              <a:gd name="connsiteY123" fmla="*/ 1089885 h 1089885"/>
              <a:gd name="connsiteX124" fmla="*/ 1920372 w 6378529"/>
              <a:gd name="connsiteY124" fmla="*/ 1024717 h 1089885"/>
              <a:gd name="connsiteX125" fmla="*/ 1546265 w 6378529"/>
              <a:gd name="connsiteY125" fmla="*/ 1074980 h 1089885"/>
              <a:gd name="connsiteX126" fmla="*/ 1546454 w 6378529"/>
              <a:gd name="connsiteY126" fmla="*/ 1072260 h 1089885"/>
              <a:gd name="connsiteX127" fmla="*/ 1192661 w 6378529"/>
              <a:gd name="connsiteY127" fmla="*/ 1047732 h 1089885"/>
              <a:gd name="connsiteX128" fmla="*/ 1192156 w 6378529"/>
              <a:gd name="connsiteY128" fmla="*/ 1038450 h 1089885"/>
              <a:gd name="connsiteX129" fmla="*/ 799628 w 6378529"/>
              <a:gd name="connsiteY129" fmla="*/ 1059791 h 1089885"/>
              <a:gd name="connsiteX130" fmla="*/ 800338 w 6378529"/>
              <a:gd name="connsiteY130" fmla="*/ 1072829 h 1089885"/>
              <a:gd name="connsiteX131" fmla="*/ 447014 w 6378529"/>
              <a:gd name="connsiteY131" fmla="*/ 1086967 h 1089885"/>
              <a:gd name="connsiteX132" fmla="*/ 447131 w 6378529"/>
              <a:gd name="connsiteY132" fmla="*/ 1089885 h 1089885"/>
              <a:gd name="connsiteX133" fmla="*/ 446646 w 6378529"/>
              <a:gd name="connsiteY133" fmla="*/ 1089885 h 1089885"/>
              <a:gd name="connsiteX134" fmla="*/ 447027 w 6378529"/>
              <a:gd name="connsiteY134" fmla="*/ 1084397 h 1089885"/>
              <a:gd name="connsiteX135" fmla="*/ 54861 w 6378529"/>
              <a:gd name="connsiteY135" fmla="*/ 1057209 h 1089885"/>
              <a:gd name="connsiteX136" fmla="*/ 52596 w 6378529"/>
              <a:gd name="connsiteY136" fmla="*/ 1089885 h 1089885"/>
              <a:gd name="connsiteX137" fmla="*/ 0 w 6378529"/>
              <a:gd name="connsiteY137" fmla="*/ 1089885 h 1089885"/>
              <a:gd name="connsiteX138" fmla="*/ 0 w 6378529"/>
              <a:gd name="connsiteY138" fmla="*/ 941924 h 1089885"/>
              <a:gd name="connsiteX139" fmla="*/ 6331 w 6378529"/>
              <a:gd name="connsiteY139" fmla="*/ 842206 h 1089885"/>
              <a:gd name="connsiteX140" fmla="*/ 17741 w 6378529"/>
              <a:gd name="connsiteY140" fmla="*/ 841386 h 1089885"/>
              <a:gd name="connsiteX141" fmla="*/ 0 w 6378529"/>
              <a:gd name="connsiteY141" fmla="*/ 594283 h 1089885"/>
              <a:gd name="connsiteX142" fmla="*/ 0 w 6378529"/>
              <a:gd name="connsiteY142" fmla="*/ 242526 h 108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378529" h="1089885">
                <a:moveTo>
                  <a:pt x="5290238" y="728416"/>
                </a:moveTo>
                <a:cubicBezTo>
                  <a:pt x="5270356" y="728416"/>
                  <a:pt x="5254238" y="744534"/>
                  <a:pt x="5254238" y="764416"/>
                </a:cubicBezTo>
                <a:cubicBezTo>
                  <a:pt x="5254238" y="784298"/>
                  <a:pt x="5270356" y="800416"/>
                  <a:pt x="5290238" y="800416"/>
                </a:cubicBezTo>
                <a:cubicBezTo>
                  <a:pt x="5310120" y="800416"/>
                  <a:pt x="5326238" y="784298"/>
                  <a:pt x="5326239" y="764416"/>
                </a:cubicBezTo>
                <a:cubicBezTo>
                  <a:pt x="5326238" y="744534"/>
                  <a:pt x="5310120" y="728416"/>
                  <a:pt x="5290238" y="728416"/>
                </a:cubicBezTo>
                <a:close/>
                <a:moveTo>
                  <a:pt x="3703115" y="728416"/>
                </a:moveTo>
                <a:cubicBezTo>
                  <a:pt x="3683233" y="728416"/>
                  <a:pt x="3667116" y="744534"/>
                  <a:pt x="3667115" y="764416"/>
                </a:cubicBezTo>
                <a:cubicBezTo>
                  <a:pt x="3667115" y="784298"/>
                  <a:pt x="3683233" y="800417"/>
                  <a:pt x="3703115" y="800416"/>
                </a:cubicBezTo>
                <a:cubicBezTo>
                  <a:pt x="3722997" y="800416"/>
                  <a:pt x="3739115" y="784298"/>
                  <a:pt x="3739116" y="764416"/>
                </a:cubicBezTo>
                <a:cubicBezTo>
                  <a:pt x="3739115" y="744534"/>
                  <a:pt x="3722997" y="728416"/>
                  <a:pt x="3703115" y="728416"/>
                </a:cubicBezTo>
                <a:close/>
                <a:moveTo>
                  <a:pt x="1559999" y="655776"/>
                </a:moveTo>
                <a:cubicBezTo>
                  <a:pt x="1540117" y="655776"/>
                  <a:pt x="1523998" y="671894"/>
                  <a:pt x="1523998" y="691776"/>
                </a:cubicBezTo>
                <a:cubicBezTo>
                  <a:pt x="1523998" y="711658"/>
                  <a:pt x="1540117" y="727776"/>
                  <a:pt x="1559999" y="727776"/>
                </a:cubicBezTo>
                <a:cubicBezTo>
                  <a:pt x="1579880" y="727776"/>
                  <a:pt x="1595998" y="711658"/>
                  <a:pt x="1595998" y="691776"/>
                </a:cubicBezTo>
                <a:cubicBezTo>
                  <a:pt x="1595999" y="671894"/>
                  <a:pt x="1579880" y="655776"/>
                  <a:pt x="1559999" y="655776"/>
                </a:cubicBezTo>
                <a:close/>
                <a:moveTo>
                  <a:pt x="410589" y="583137"/>
                </a:moveTo>
                <a:cubicBezTo>
                  <a:pt x="390707" y="583137"/>
                  <a:pt x="374590" y="599256"/>
                  <a:pt x="374589" y="619137"/>
                </a:cubicBezTo>
                <a:cubicBezTo>
                  <a:pt x="374589" y="639019"/>
                  <a:pt x="390707" y="655137"/>
                  <a:pt x="410589" y="655137"/>
                </a:cubicBezTo>
                <a:cubicBezTo>
                  <a:pt x="430471" y="655137"/>
                  <a:pt x="446589" y="639019"/>
                  <a:pt x="446589" y="619138"/>
                </a:cubicBezTo>
                <a:cubicBezTo>
                  <a:pt x="446589" y="599255"/>
                  <a:pt x="430471" y="583137"/>
                  <a:pt x="410589" y="583137"/>
                </a:cubicBezTo>
                <a:close/>
                <a:moveTo>
                  <a:pt x="2709408" y="437858"/>
                </a:moveTo>
                <a:cubicBezTo>
                  <a:pt x="2689526" y="437858"/>
                  <a:pt x="2673408" y="453976"/>
                  <a:pt x="2673408" y="473858"/>
                </a:cubicBezTo>
                <a:cubicBezTo>
                  <a:pt x="2673409" y="493740"/>
                  <a:pt x="2689526" y="509858"/>
                  <a:pt x="2709408" y="509858"/>
                </a:cubicBezTo>
                <a:cubicBezTo>
                  <a:pt x="2729291" y="509858"/>
                  <a:pt x="2745408" y="493740"/>
                  <a:pt x="2745408" y="473858"/>
                </a:cubicBezTo>
                <a:cubicBezTo>
                  <a:pt x="2745408" y="453976"/>
                  <a:pt x="2729290" y="437858"/>
                  <a:pt x="2709408" y="437858"/>
                </a:cubicBezTo>
                <a:close/>
                <a:moveTo>
                  <a:pt x="4254774" y="357084"/>
                </a:moveTo>
                <a:cubicBezTo>
                  <a:pt x="4234892" y="357084"/>
                  <a:pt x="4218774" y="373202"/>
                  <a:pt x="4218775" y="393084"/>
                </a:cubicBezTo>
                <a:cubicBezTo>
                  <a:pt x="4218774" y="412966"/>
                  <a:pt x="4234892" y="429085"/>
                  <a:pt x="4254774" y="429084"/>
                </a:cubicBezTo>
                <a:cubicBezTo>
                  <a:pt x="4274656" y="429084"/>
                  <a:pt x="4290775" y="412966"/>
                  <a:pt x="4290774" y="393084"/>
                </a:cubicBezTo>
                <a:cubicBezTo>
                  <a:pt x="4290774" y="373202"/>
                  <a:pt x="4274656" y="357084"/>
                  <a:pt x="4254774" y="357084"/>
                </a:cubicBezTo>
                <a:close/>
                <a:moveTo>
                  <a:pt x="1350627" y="211806"/>
                </a:moveTo>
                <a:cubicBezTo>
                  <a:pt x="1330745" y="211805"/>
                  <a:pt x="1314626" y="227923"/>
                  <a:pt x="1314626" y="247805"/>
                </a:cubicBezTo>
                <a:cubicBezTo>
                  <a:pt x="1314627" y="267687"/>
                  <a:pt x="1330745" y="283805"/>
                  <a:pt x="1350626" y="283805"/>
                </a:cubicBezTo>
                <a:cubicBezTo>
                  <a:pt x="1370509" y="283805"/>
                  <a:pt x="1386626" y="267687"/>
                  <a:pt x="1386626" y="247805"/>
                </a:cubicBezTo>
                <a:cubicBezTo>
                  <a:pt x="1386627" y="227923"/>
                  <a:pt x="1370509" y="211805"/>
                  <a:pt x="1350627" y="211806"/>
                </a:cubicBezTo>
                <a:close/>
                <a:moveTo>
                  <a:pt x="15398" y="0"/>
                </a:moveTo>
                <a:lnTo>
                  <a:pt x="69107" y="0"/>
                </a:lnTo>
                <a:lnTo>
                  <a:pt x="67729" y="21333"/>
                </a:lnTo>
                <a:lnTo>
                  <a:pt x="460019" y="46668"/>
                </a:lnTo>
                <a:lnTo>
                  <a:pt x="463033" y="0"/>
                </a:lnTo>
                <a:lnTo>
                  <a:pt x="606629" y="0"/>
                </a:lnTo>
                <a:lnTo>
                  <a:pt x="614005" y="58012"/>
                </a:lnTo>
                <a:lnTo>
                  <a:pt x="1003973" y="8425"/>
                </a:lnTo>
                <a:lnTo>
                  <a:pt x="1002901" y="0"/>
                </a:lnTo>
                <a:lnTo>
                  <a:pt x="1004619" y="0"/>
                </a:lnTo>
                <a:lnTo>
                  <a:pt x="1003974" y="9991"/>
                </a:lnTo>
                <a:lnTo>
                  <a:pt x="1417942" y="36726"/>
                </a:lnTo>
                <a:lnTo>
                  <a:pt x="1420314" y="0"/>
                </a:lnTo>
                <a:lnTo>
                  <a:pt x="1422481" y="0"/>
                </a:lnTo>
                <a:lnTo>
                  <a:pt x="1428781" y="42472"/>
                </a:lnTo>
                <a:lnTo>
                  <a:pt x="1715127" y="0"/>
                </a:lnTo>
                <a:lnTo>
                  <a:pt x="1868092" y="0"/>
                </a:lnTo>
                <a:lnTo>
                  <a:pt x="1866825" y="11064"/>
                </a:lnTo>
                <a:lnTo>
                  <a:pt x="2257382" y="55765"/>
                </a:lnTo>
                <a:lnTo>
                  <a:pt x="2259769" y="34908"/>
                </a:lnTo>
                <a:lnTo>
                  <a:pt x="2630633" y="2367"/>
                </a:lnTo>
                <a:lnTo>
                  <a:pt x="2630426" y="0"/>
                </a:lnTo>
                <a:lnTo>
                  <a:pt x="2695705" y="0"/>
                </a:lnTo>
                <a:lnTo>
                  <a:pt x="2695597" y="1674"/>
                </a:lnTo>
                <a:lnTo>
                  <a:pt x="3075325" y="26196"/>
                </a:lnTo>
                <a:lnTo>
                  <a:pt x="3076132" y="37606"/>
                </a:lnTo>
                <a:lnTo>
                  <a:pt x="3468261" y="9882"/>
                </a:lnTo>
                <a:lnTo>
                  <a:pt x="3467562" y="0"/>
                </a:lnTo>
                <a:lnTo>
                  <a:pt x="3534441" y="0"/>
                </a:lnTo>
                <a:lnTo>
                  <a:pt x="3533706" y="11392"/>
                </a:lnTo>
                <a:lnTo>
                  <a:pt x="3925996" y="36727"/>
                </a:lnTo>
                <a:lnTo>
                  <a:pt x="3928368" y="0"/>
                </a:lnTo>
                <a:lnTo>
                  <a:pt x="3929363" y="0"/>
                </a:lnTo>
                <a:lnTo>
                  <a:pt x="3938559" y="45494"/>
                </a:lnTo>
                <a:lnTo>
                  <a:pt x="4163646" y="0"/>
                </a:lnTo>
                <a:lnTo>
                  <a:pt x="4418744" y="0"/>
                </a:lnTo>
                <a:lnTo>
                  <a:pt x="4428411" y="69466"/>
                </a:lnTo>
                <a:lnTo>
                  <a:pt x="4802276" y="17437"/>
                </a:lnTo>
                <a:lnTo>
                  <a:pt x="4802100" y="20159"/>
                </a:lnTo>
                <a:lnTo>
                  <a:pt x="5156005" y="43015"/>
                </a:lnTo>
                <a:lnTo>
                  <a:pt x="5156554" y="52296"/>
                </a:lnTo>
                <a:lnTo>
                  <a:pt x="5548976" y="29101"/>
                </a:lnTo>
                <a:lnTo>
                  <a:pt x="5548206" y="16067"/>
                </a:lnTo>
                <a:lnTo>
                  <a:pt x="5901458" y="262"/>
                </a:lnTo>
                <a:lnTo>
                  <a:pt x="5901446" y="0"/>
                </a:lnTo>
                <a:lnTo>
                  <a:pt x="5901640" y="0"/>
                </a:lnTo>
                <a:lnTo>
                  <a:pt x="5901457" y="2831"/>
                </a:lnTo>
                <a:lnTo>
                  <a:pt x="6293747" y="28166"/>
                </a:lnTo>
                <a:lnTo>
                  <a:pt x="6295566" y="0"/>
                </a:lnTo>
                <a:lnTo>
                  <a:pt x="6352246" y="0"/>
                </a:lnTo>
                <a:lnTo>
                  <a:pt x="6351084" y="20651"/>
                </a:lnTo>
                <a:lnTo>
                  <a:pt x="6378529" y="22195"/>
                </a:lnTo>
                <a:lnTo>
                  <a:pt x="6378529" y="25676"/>
                </a:lnTo>
                <a:lnTo>
                  <a:pt x="6342421" y="33285"/>
                </a:lnTo>
                <a:lnTo>
                  <a:pt x="6378529" y="204622"/>
                </a:lnTo>
                <a:lnTo>
                  <a:pt x="6378529" y="515049"/>
                </a:lnTo>
                <a:lnTo>
                  <a:pt x="6322502" y="523319"/>
                </a:lnTo>
                <a:lnTo>
                  <a:pt x="6377621" y="896741"/>
                </a:lnTo>
                <a:lnTo>
                  <a:pt x="6374898" y="896588"/>
                </a:lnTo>
                <a:lnTo>
                  <a:pt x="6364019" y="1089885"/>
                </a:lnTo>
                <a:lnTo>
                  <a:pt x="6229520" y="1089885"/>
                </a:lnTo>
                <a:lnTo>
                  <a:pt x="5888611" y="1066251"/>
                </a:lnTo>
                <a:lnTo>
                  <a:pt x="5886973" y="1089885"/>
                </a:lnTo>
                <a:lnTo>
                  <a:pt x="5739049" y="1089885"/>
                </a:lnTo>
                <a:lnTo>
                  <a:pt x="5734680" y="1054180"/>
                </a:lnTo>
                <a:lnTo>
                  <a:pt x="5442881" y="1089885"/>
                </a:lnTo>
                <a:lnTo>
                  <a:pt x="5193396" y="1089885"/>
                </a:lnTo>
                <a:lnTo>
                  <a:pt x="4930653" y="1071671"/>
                </a:lnTo>
                <a:lnTo>
                  <a:pt x="4929390" y="1089885"/>
                </a:lnTo>
                <a:lnTo>
                  <a:pt x="4923287" y="1089885"/>
                </a:lnTo>
                <a:lnTo>
                  <a:pt x="4919840" y="1065873"/>
                </a:lnTo>
                <a:lnTo>
                  <a:pt x="4752513" y="1089885"/>
                </a:lnTo>
                <a:lnTo>
                  <a:pt x="4436978" y="1089885"/>
                </a:lnTo>
                <a:lnTo>
                  <a:pt x="4091312" y="1048668"/>
                </a:lnTo>
                <a:lnTo>
                  <a:pt x="4088827" y="1069514"/>
                </a:lnTo>
                <a:lnTo>
                  <a:pt x="3843358" y="1089885"/>
                </a:lnTo>
                <a:lnTo>
                  <a:pt x="3496966" y="1089885"/>
                </a:lnTo>
                <a:lnTo>
                  <a:pt x="3273238" y="1074375"/>
                </a:lnTo>
                <a:lnTo>
                  <a:pt x="3272485" y="1062960"/>
                </a:lnTo>
                <a:lnTo>
                  <a:pt x="2880230" y="1088833"/>
                </a:lnTo>
                <a:lnTo>
                  <a:pt x="2880300" y="1089885"/>
                </a:lnTo>
                <a:lnTo>
                  <a:pt x="2814593" y="1089885"/>
                </a:lnTo>
                <a:lnTo>
                  <a:pt x="2814792" y="1087014"/>
                </a:lnTo>
                <a:lnTo>
                  <a:pt x="2422626" y="1059828"/>
                </a:lnTo>
                <a:lnTo>
                  <a:pt x="2420543" y="1089885"/>
                </a:lnTo>
                <a:lnTo>
                  <a:pt x="2417774" y="1089885"/>
                </a:lnTo>
                <a:lnTo>
                  <a:pt x="2410106" y="1051001"/>
                </a:lnTo>
                <a:lnTo>
                  <a:pt x="2212936" y="1089885"/>
                </a:lnTo>
                <a:lnTo>
                  <a:pt x="1929127" y="1089885"/>
                </a:lnTo>
                <a:lnTo>
                  <a:pt x="1920372" y="1024717"/>
                </a:lnTo>
                <a:lnTo>
                  <a:pt x="1546265" y="1074980"/>
                </a:lnTo>
                <a:lnTo>
                  <a:pt x="1546454" y="1072260"/>
                </a:lnTo>
                <a:lnTo>
                  <a:pt x="1192661" y="1047732"/>
                </a:lnTo>
                <a:lnTo>
                  <a:pt x="1192156" y="1038450"/>
                </a:lnTo>
                <a:lnTo>
                  <a:pt x="799628" y="1059791"/>
                </a:lnTo>
                <a:lnTo>
                  <a:pt x="800338" y="1072829"/>
                </a:lnTo>
                <a:lnTo>
                  <a:pt x="447014" y="1086967"/>
                </a:lnTo>
                <a:lnTo>
                  <a:pt x="447131" y="1089885"/>
                </a:lnTo>
                <a:lnTo>
                  <a:pt x="446646" y="1089885"/>
                </a:lnTo>
                <a:lnTo>
                  <a:pt x="447027" y="1084397"/>
                </a:lnTo>
                <a:lnTo>
                  <a:pt x="54861" y="1057209"/>
                </a:lnTo>
                <a:lnTo>
                  <a:pt x="52596" y="1089885"/>
                </a:lnTo>
                <a:lnTo>
                  <a:pt x="0" y="1089885"/>
                </a:lnTo>
                <a:lnTo>
                  <a:pt x="0" y="941924"/>
                </a:lnTo>
                <a:lnTo>
                  <a:pt x="6331" y="842206"/>
                </a:lnTo>
                <a:lnTo>
                  <a:pt x="17741" y="841386"/>
                </a:lnTo>
                <a:lnTo>
                  <a:pt x="0" y="594283"/>
                </a:lnTo>
                <a:lnTo>
                  <a:pt x="0" y="24252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3" name="Figura a mano libera: forma 52">
            <a:extLst>
              <a:ext uri="{FF2B5EF4-FFF2-40B4-BE49-F238E27FC236}">
                <a16:creationId xmlns:a16="http://schemas.microsoft.com/office/drawing/2014/main" id="{69C3335C-EDB9-D1B4-4F3D-97A48F81C80C}"/>
              </a:ext>
            </a:extLst>
          </p:cNvPr>
          <p:cNvSpPr/>
          <p:nvPr/>
        </p:nvSpPr>
        <p:spPr>
          <a:xfrm>
            <a:off x="993464" y="3059385"/>
            <a:ext cx="2700761" cy="461473"/>
          </a:xfrm>
          <a:custGeom>
            <a:avLst/>
            <a:gdLst>
              <a:gd name="connsiteX0" fmla="*/ 5290238 w 6378529"/>
              <a:gd name="connsiteY0" fmla="*/ 728416 h 1089885"/>
              <a:gd name="connsiteX1" fmla="*/ 5254238 w 6378529"/>
              <a:gd name="connsiteY1" fmla="*/ 764416 h 1089885"/>
              <a:gd name="connsiteX2" fmla="*/ 5290238 w 6378529"/>
              <a:gd name="connsiteY2" fmla="*/ 800416 h 1089885"/>
              <a:gd name="connsiteX3" fmla="*/ 5326239 w 6378529"/>
              <a:gd name="connsiteY3" fmla="*/ 764416 h 1089885"/>
              <a:gd name="connsiteX4" fmla="*/ 5290238 w 6378529"/>
              <a:gd name="connsiteY4" fmla="*/ 728416 h 1089885"/>
              <a:gd name="connsiteX5" fmla="*/ 3703115 w 6378529"/>
              <a:gd name="connsiteY5" fmla="*/ 728416 h 1089885"/>
              <a:gd name="connsiteX6" fmla="*/ 3667115 w 6378529"/>
              <a:gd name="connsiteY6" fmla="*/ 764416 h 1089885"/>
              <a:gd name="connsiteX7" fmla="*/ 3703115 w 6378529"/>
              <a:gd name="connsiteY7" fmla="*/ 800416 h 1089885"/>
              <a:gd name="connsiteX8" fmla="*/ 3739116 w 6378529"/>
              <a:gd name="connsiteY8" fmla="*/ 764416 h 1089885"/>
              <a:gd name="connsiteX9" fmla="*/ 3703115 w 6378529"/>
              <a:gd name="connsiteY9" fmla="*/ 728416 h 1089885"/>
              <a:gd name="connsiteX10" fmla="*/ 1559999 w 6378529"/>
              <a:gd name="connsiteY10" fmla="*/ 655776 h 1089885"/>
              <a:gd name="connsiteX11" fmla="*/ 1523998 w 6378529"/>
              <a:gd name="connsiteY11" fmla="*/ 691776 h 1089885"/>
              <a:gd name="connsiteX12" fmla="*/ 1559999 w 6378529"/>
              <a:gd name="connsiteY12" fmla="*/ 727776 h 1089885"/>
              <a:gd name="connsiteX13" fmla="*/ 1595998 w 6378529"/>
              <a:gd name="connsiteY13" fmla="*/ 691776 h 1089885"/>
              <a:gd name="connsiteX14" fmla="*/ 1559999 w 6378529"/>
              <a:gd name="connsiteY14" fmla="*/ 655776 h 1089885"/>
              <a:gd name="connsiteX15" fmla="*/ 410589 w 6378529"/>
              <a:gd name="connsiteY15" fmla="*/ 583137 h 1089885"/>
              <a:gd name="connsiteX16" fmla="*/ 374589 w 6378529"/>
              <a:gd name="connsiteY16" fmla="*/ 619137 h 1089885"/>
              <a:gd name="connsiteX17" fmla="*/ 410589 w 6378529"/>
              <a:gd name="connsiteY17" fmla="*/ 655137 h 1089885"/>
              <a:gd name="connsiteX18" fmla="*/ 446589 w 6378529"/>
              <a:gd name="connsiteY18" fmla="*/ 619138 h 1089885"/>
              <a:gd name="connsiteX19" fmla="*/ 410589 w 6378529"/>
              <a:gd name="connsiteY19" fmla="*/ 583137 h 1089885"/>
              <a:gd name="connsiteX20" fmla="*/ 2709408 w 6378529"/>
              <a:gd name="connsiteY20" fmla="*/ 437858 h 1089885"/>
              <a:gd name="connsiteX21" fmla="*/ 2673408 w 6378529"/>
              <a:gd name="connsiteY21" fmla="*/ 473858 h 1089885"/>
              <a:gd name="connsiteX22" fmla="*/ 2709408 w 6378529"/>
              <a:gd name="connsiteY22" fmla="*/ 509858 h 1089885"/>
              <a:gd name="connsiteX23" fmla="*/ 2745408 w 6378529"/>
              <a:gd name="connsiteY23" fmla="*/ 473858 h 1089885"/>
              <a:gd name="connsiteX24" fmla="*/ 2709408 w 6378529"/>
              <a:gd name="connsiteY24" fmla="*/ 437858 h 1089885"/>
              <a:gd name="connsiteX25" fmla="*/ 4254774 w 6378529"/>
              <a:gd name="connsiteY25" fmla="*/ 357084 h 1089885"/>
              <a:gd name="connsiteX26" fmla="*/ 4218775 w 6378529"/>
              <a:gd name="connsiteY26" fmla="*/ 393084 h 1089885"/>
              <a:gd name="connsiteX27" fmla="*/ 4254774 w 6378529"/>
              <a:gd name="connsiteY27" fmla="*/ 429084 h 1089885"/>
              <a:gd name="connsiteX28" fmla="*/ 4290774 w 6378529"/>
              <a:gd name="connsiteY28" fmla="*/ 393084 h 1089885"/>
              <a:gd name="connsiteX29" fmla="*/ 4254774 w 6378529"/>
              <a:gd name="connsiteY29" fmla="*/ 357084 h 1089885"/>
              <a:gd name="connsiteX30" fmla="*/ 1350627 w 6378529"/>
              <a:gd name="connsiteY30" fmla="*/ 211806 h 1089885"/>
              <a:gd name="connsiteX31" fmla="*/ 1314626 w 6378529"/>
              <a:gd name="connsiteY31" fmla="*/ 247805 h 1089885"/>
              <a:gd name="connsiteX32" fmla="*/ 1350626 w 6378529"/>
              <a:gd name="connsiteY32" fmla="*/ 283805 h 1089885"/>
              <a:gd name="connsiteX33" fmla="*/ 1386626 w 6378529"/>
              <a:gd name="connsiteY33" fmla="*/ 247805 h 1089885"/>
              <a:gd name="connsiteX34" fmla="*/ 1350627 w 6378529"/>
              <a:gd name="connsiteY34" fmla="*/ 211806 h 1089885"/>
              <a:gd name="connsiteX35" fmla="*/ 15398 w 6378529"/>
              <a:gd name="connsiteY35" fmla="*/ 0 h 1089885"/>
              <a:gd name="connsiteX36" fmla="*/ 69107 w 6378529"/>
              <a:gd name="connsiteY36" fmla="*/ 0 h 1089885"/>
              <a:gd name="connsiteX37" fmla="*/ 67729 w 6378529"/>
              <a:gd name="connsiteY37" fmla="*/ 21333 h 1089885"/>
              <a:gd name="connsiteX38" fmla="*/ 460019 w 6378529"/>
              <a:gd name="connsiteY38" fmla="*/ 46668 h 1089885"/>
              <a:gd name="connsiteX39" fmla="*/ 463033 w 6378529"/>
              <a:gd name="connsiteY39" fmla="*/ 0 h 1089885"/>
              <a:gd name="connsiteX40" fmla="*/ 606629 w 6378529"/>
              <a:gd name="connsiteY40" fmla="*/ 0 h 1089885"/>
              <a:gd name="connsiteX41" fmla="*/ 614005 w 6378529"/>
              <a:gd name="connsiteY41" fmla="*/ 58012 h 1089885"/>
              <a:gd name="connsiteX42" fmla="*/ 1003973 w 6378529"/>
              <a:gd name="connsiteY42" fmla="*/ 8425 h 1089885"/>
              <a:gd name="connsiteX43" fmla="*/ 1002901 w 6378529"/>
              <a:gd name="connsiteY43" fmla="*/ 0 h 1089885"/>
              <a:gd name="connsiteX44" fmla="*/ 1004619 w 6378529"/>
              <a:gd name="connsiteY44" fmla="*/ 0 h 1089885"/>
              <a:gd name="connsiteX45" fmla="*/ 1003974 w 6378529"/>
              <a:gd name="connsiteY45" fmla="*/ 9991 h 1089885"/>
              <a:gd name="connsiteX46" fmla="*/ 1417942 w 6378529"/>
              <a:gd name="connsiteY46" fmla="*/ 36726 h 1089885"/>
              <a:gd name="connsiteX47" fmla="*/ 1420314 w 6378529"/>
              <a:gd name="connsiteY47" fmla="*/ 0 h 1089885"/>
              <a:gd name="connsiteX48" fmla="*/ 1422481 w 6378529"/>
              <a:gd name="connsiteY48" fmla="*/ 0 h 1089885"/>
              <a:gd name="connsiteX49" fmla="*/ 1428781 w 6378529"/>
              <a:gd name="connsiteY49" fmla="*/ 42472 h 1089885"/>
              <a:gd name="connsiteX50" fmla="*/ 1715127 w 6378529"/>
              <a:gd name="connsiteY50" fmla="*/ 0 h 1089885"/>
              <a:gd name="connsiteX51" fmla="*/ 1868092 w 6378529"/>
              <a:gd name="connsiteY51" fmla="*/ 0 h 1089885"/>
              <a:gd name="connsiteX52" fmla="*/ 1866825 w 6378529"/>
              <a:gd name="connsiteY52" fmla="*/ 11064 h 1089885"/>
              <a:gd name="connsiteX53" fmla="*/ 2257382 w 6378529"/>
              <a:gd name="connsiteY53" fmla="*/ 55765 h 1089885"/>
              <a:gd name="connsiteX54" fmla="*/ 2259769 w 6378529"/>
              <a:gd name="connsiteY54" fmla="*/ 34908 h 1089885"/>
              <a:gd name="connsiteX55" fmla="*/ 2630633 w 6378529"/>
              <a:gd name="connsiteY55" fmla="*/ 2367 h 1089885"/>
              <a:gd name="connsiteX56" fmla="*/ 2630426 w 6378529"/>
              <a:gd name="connsiteY56" fmla="*/ 0 h 1089885"/>
              <a:gd name="connsiteX57" fmla="*/ 2695705 w 6378529"/>
              <a:gd name="connsiteY57" fmla="*/ 0 h 1089885"/>
              <a:gd name="connsiteX58" fmla="*/ 2695597 w 6378529"/>
              <a:gd name="connsiteY58" fmla="*/ 1674 h 1089885"/>
              <a:gd name="connsiteX59" fmla="*/ 3075325 w 6378529"/>
              <a:gd name="connsiteY59" fmla="*/ 26196 h 1089885"/>
              <a:gd name="connsiteX60" fmla="*/ 3076132 w 6378529"/>
              <a:gd name="connsiteY60" fmla="*/ 37606 h 1089885"/>
              <a:gd name="connsiteX61" fmla="*/ 3468261 w 6378529"/>
              <a:gd name="connsiteY61" fmla="*/ 9882 h 1089885"/>
              <a:gd name="connsiteX62" fmla="*/ 3467562 w 6378529"/>
              <a:gd name="connsiteY62" fmla="*/ 0 h 1089885"/>
              <a:gd name="connsiteX63" fmla="*/ 3534441 w 6378529"/>
              <a:gd name="connsiteY63" fmla="*/ 0 h 1089885"/>
              <a:gd name="connsiteX64" fmla="*/ 3533706 w 6378529"/>
              <a:gd name="connsiteY64" fmla="*/ 11392 h 1089885"/>
              <a:gd name="connsiteX65" fmla="*/ 3925996 w 6378529"/>
              <a:gd name="connsiteY65" fmla="*/ 36727 h 1089885"/>
              <a:gd name="connsiteX66" fmla="*/ 3928368 w 6378529"/>
              <a:gd name="connsiteY66" fmla="*/ 0 h 1089885"/>
              <a:gd name="connsiteX67" fmla="*/ 3929363 w 6378529"/>
              <a:gd name="connsiteY67" fmla="*/ 0 h 1089885"/>
              <a:gd name="connsiteX68" fmla="*/ 3938559 w 6378529"/>
              <a:gd name="connsiteY68" fmla="*/ 45494 h 1089885"/>
              <a:gd name="connsiteX69" fmla="*/ 4163646 w 6378529"/>
              <a:gd name="connsiteY69" fmla="*/ 0 h 1089885"/>
              <a:gd name="connsiteX70" fmla="*/ 4418744 w 6378529"/>
              <a:gd name="connsiteY70" fmla="*/ 0 h 1089885"/>
              <a:gd name="connsiteX71" fmla="*/ 4428411 w 6378529"/>
              <a:gd name="connsiteY71" fmla="*/ 69466 h 1089885"/>
              <a:gd name="connsiteX72" fmla="*/ 4802276 w 6378529"/>
              <a:gd name="connsiteY72" fmla="*/ 17437 h 1089885"/>
              <a:gd name="connsiteX73" fmla="*/ 4802100 w 6378529"/>
              <a:gd name="connsiteY73" fmla="*/ 20159 h 1089885"/>
              <a:gd name="connsiteX74" fmla="*/ 5156005 w 6378529"/>
              <a:gd name="connsiteY74" fmla="*/ 43015 h 1089885"/>
              <a:gd name="connsiteX75" fmla="*/ 5156554 w 6378529"/>
              <a:gd name="connsiteY75" fmla="*/ 52296 h 1089885"/>
              <a:gd name="connsiteX76" fmla="*/ 5548976 w 6378529"/>
              <a:gd name="connsiteY76" fmla="*/ 29101 h 1089885"/>
              <a:gd name="connsiteX77" fmla="*/ 5548206 w 6378529"/>
              <a:gd name="connsiteY77" fmla="*/ 16067 h 1089885"/>
              <a:gd name="connsiteX78" fmla="*/ 5901458 w 6378529"/>
              <a:gd name="connsiteY78" fmla="*/ 262 h 1089885"/>
              <a:gd name="connsiteX79" fmla="*/ 5901446 w 6378529"/>
              <a:gd name="connsiteY79" fmla="*/ 0 h 1089885"/>
              <a:gd name="connsiteX80" fmla="*/ 5901640 w 6378529"/>
              <a:gd name="connsiteY80" fmla="*/ 0 h 1089885"/>
              <a:gd name="connsiteX81" fmla="*/ 5901457 w 6378529"/>
              <a:gd name="connsiteY81" fmla="*/ 2831 h 1089885"/>
              <a:gd name="connsiteX82" fmla="*/ 6293747 w 6378529"/>
              <a:gd name="connsiteY82" fmla="*/ 28166 h 1089885"/>
              <a:gd name="connsiteX83" fmla="*/ 6295566 w 6378529"/>
              <a:gd name="connsiteY83" fmla="*/ 0 h 1089885"/>
              <a:gd name="connsiteX84" fmla="*/ 6352246 w 6378529"/>
              <a:gd name="connsiteY84" fmla="*/ 0 h 1089885"/>
              <a:gd name="connsiteX85" fmla="*/ 6351084 w 6378529"/>
              <a:gd name="connsiteY85" fmla="*/ 20651 h 1089885"/>
              <a:gd name="connsiteX86" fmla="*/ 6378529 w 6378529"/>
              <a:gd name="connsiteY86" fmla="*/ 22195 h 1089885"/>
              <a:gd name="connsiteX87" fmla="*/ 6378529 w 6378529"/>
              <a:gd name="connsiteY87" fmla="*/ 25676 h 1089885"/>
              <a:gd name="connsiteX88" fmla="*/ 6342421 w 6378529"/>
              <a:gd name="connsiteY88" fmla="*/ 33285 h 1089885"/>
              <a:gd name="connsiteX89" fmla="*/ 6378529 w 6378529"/>
              <a:gd name="connsiteY89" fmla="*/ 204622 h 1089885"/>
              <a:gd name="connsiteX90" fmla="*/ 6378529 w 6378529"/>
              <a:gd name="connsiteY90" fmla="*/ 515049 h 1089885"/>
              <a:gd name="connsiteX91" fmla="*/ 6322502 w 6378529"/>
              <a:gd name="connsiteY91" fmla="*/ 523319 h 1089885"/>
              <a:gd name="connsiteX92" fmla="*/ 6377621 w 6378529"/>
              <a:gd name="connsiteY92" fmla="*/ 896741 h 1089885"/>
              <a:gd name="connsiteX93" fmla="*/ 6374898 w 6378529"/>
              <a:gd name="connsiteY93" fmla="*/ 896588 h 1089885"/>
              <a:gd name="connsiteX94" fmla="*/ 6364019 w 6378529"/>
              <a:gd name="connsiteY94" fmla="*/ 1089885 h 1089885"/>
              <a:gd name="connsiteX95" fmla="*/ 6229520 w 6378529"/>
              <a:gd name="connsiteY95" fmla="*/ 1089885 h 1089885"/>
              <a:gd name="connsiteX96" fmla="*/ 5888611 w 6378529"/>
              <a:gd name="connsiteY96" fmla="*/ 1066251 h 1089885"/>
              <a:gd name="connsiteX97" fmla="*/ 5886973 w 6378529"/>
              <a:gd name="connsiteY97" fmla="*/ 1089885 h 1089885"/>
              <a:gd name="connsiteX98" fmla="*/ 5739049 w 6378529"/>
              <a:gd name="connsiteY98" fmla="*/ 1089885 h 1089885"/>
              <a:gd name="connsiteX99" fmla="*/ 5734680 w 6378529"/>
              <a:gd name="connsiteY99" fmla="*/ 1054180 h 1089885"/>
              <a:gd name="connsiteX100" fmla="*/ 5442881 w 6378529"/>
              <a:gd name="connsiteY100" fmla="*/ 1089885 h 1089885"/>
              <a:gd name="connsiteX101" fmla="*/ 5193396 w 6378529"/>
              <a:gd name="connsiteY101" fmla="*/ 1089885 h 1089885"/>
              <a:gd name="connsiteX102" fmla="*/ 4930653 w 6378529"/>
              <a:gd name="connsiteY102" fmla="*/ 1071671 h 1089885"/>
              <a:gd name="connsiteX103" fmla="*/ 4929390 w 6378529"/>
              <a:gd name="connsiteY103" fmla="*/ 1089885 h 1089885"/>
              <a:gd name="connsiteX104" fmla="*/ 4923287 w 6378529"/>
              <a:gd name="connsiteY104" fmla="*/ 1089885 h 1089885"/>
              <a:gd name="connsiteX105" fmla="*/ 4919840 w 6378529"/>
              <a:gd name="connsiteY105" fmla="*/ 1065873 h 1089885"/>
              <a:gd name="connsiteX106" fmla="*/ 4752513 w 6378529"/>
              <a:gd name="connsiteY106" fmla="*/ 1089885 h 1089885"/>
              <a:gd name="connsiteX107" fmla="*/ 4436978 w 6378529"/>
              <a:gd name="connsiteY107" fmla="*/ 1089885 h 1089885"/>
              <a:gd name="connsiteX108" fmla="*/ 4091312 w 6378529"/>
              <a:gd name="connsiteY108" fmla="*/ 1048668 h 1089885"/>
              <a:gd name="connsiteX109" fmla="*/ 4088827 w 6378529"/>
              <a:gd name="connsiteY109" fmla="*/ 1069514 h 1089885"/>
              <a:gd name="connsiteX110" fmla="*/ 3843358 w 6378529"/>
              <a:gd name="connsiteY110" fmla="*/ 1089885 h 1089885"/>
              <a:gd name="connsiteX111" fmla="*/ 3496966 w 6378529"/>
              <a:gd name="connsiteY111" fmla="*/ 1089885 h 1089885"/>
              <a:gd name="connsiteX112" fmla="*/ 3273238 w 6378529"/>
              <a:gd name="connsiteY112" fmla="*/ 1074375 h 1089885"/>
              <a:gd name="connsiteX113" fmla="*/ 3272485 w 6378529"/>
              <a:gd name="connsiteY113" fmla="*/ 1062960 h 1089885"/>
              <a:gd name="connsiteX114" fmla="*/ 2880230 w 6378529"/>
              <a:gd name="connsiteY114" fmla="*/ 1088833 h 1089885"/>
              <a:gd name="connsiteX115" fmla="*/ 2880300 w 6378529"/>
              <a:gd name="connsiteY115" fmla="*/ 1089885 h 1089885"/>
              <a:gd name="connsiteX116" fmla="*/ 2814593 w 6378529"/>
              <a:gd name="connsiteY116" fmla="*/ 1089885 h 1089885"/>
              <a:gd name="connsiteX117" fmla="*/ 2814792 w 6378529"/>
              <a:gd name="connsiteY117" fmla="*/ 1087014 h 1089885"/>
              <a:gd name="connsiteX118" fmla="*/ 2422626 w 6378529"/>
              <a:gd name="connsiteY118" fmla="*/ 1059828 h 1089885"/>
              <a:gd name="connsiteX119" fmla="*/ 2420543 w 6378529"/>
              <a:gd name="connsiteY119" fmla="*/ 1089885 h 1089885"/>
              <a:gd name="connsiteX120" fmla="*/ 2417774 w 6378529"/>
              <a:gd name="connsiteY120" fmla="*/ 1089885 h 1089885"/>
              <a:gd name="connsiteX121" fmla="*/ 2410106 w 6378529"/>
              <a:gd name="connsiteY121" fmla="*/ 1051001 h 1089885"/>
              <a:gd name="connsiteX122" fmla="*/ 2212936 w 6378529"/>
              <a:gd name="connsiteY122" fmla="*/ 1089885 h 1089885"/>
              <a:gd name="connsiteX123" fmla="*/ 1929127 w 6378529"/>
              <a:gd name="connsiteY123" fmla="*/ 1089885 h 1089885"/>
              <a:gd name="connsiteX124" fmla="*/ 1920372 w 6378529"/>
              <a:gd name="connsiteY124" fmla="*/ 1024717 h 1089885"/>
              <a:gd name="connsiteX125" fmla="*/ 1546265 w 6378529"/>
              <a:gd name="connsiteY125" fmla="*/ 1074980 h 1089885"/>
              <a:gd name="connsiteX126" fmla="*/ 1546454 w 6378529"/>
              <a:gd name="connsiteY126" fmla="*/ 1072260 h 1089885"/>
              <a:gd name="connsiteX127" fmla="*/ 1192661 w 6378529"/>
              <a:gd name="connsiteY127" fmla="*/ 1047732 h 1089885"/>
              <a:gd name="connsiteX128" fmla="*/ 1192156 w 6378529"/>
              <a:gd name="connsiteY128" fmla="*/ 1038450 h 1089885"/>
              <a:gd name="connsiteX129" fmla="*/ 799628 w 6378529"/>
              <a:gd name="connsiteY129" fmla="*/ 1059791 h 1089885"/>
              <a:gd name="connsiteX130" fmla="*/ 800338 w 6378529"/>
              <a:gd name="connsiteY130" fmla="*/ 1072829 h 1089885"/>
              <a:gd name="connsiteX131" fmla="*/ 447014 w 6378529"/>
              <a:gd name="connsiteY131" fmla="*/ 1086967 h 1089885"/>
              <a:gd name="connsiteX132" fmla="*/ 447131 w 6378529"/>
              <a:gd name="connsiteY132" fmla="*/ 1089885 h 1089885"/>
              <a:gd name="connsiteX133" fmla="*/ 446646 w 6378529"/>
              <a:gd name="connsiteY133" fmla="*/ 1089885 h 1089885"/>
              <a:gd name="connsiteX134" fmla="*/ 447027 w 6378529"/>
              <a:gd name="connsiteY134" fmla="*/ 1084397 h 1089885"/>
              <a:gd name="connsiteX135" fmla="*/ 54861 w 6378529"/>
              <a:gd name="connsiteY135" fmla="*/ 1057209 h 1089885"/>
              <a:gd name="connsiteX136" fmla="*/ 52596 w 6378529"/>
              <a:gd name="connsiteY136" fmla="*/ 1089885 h 1089885"/>
              <a:gd name="connsiteX137" fmla="*/ 0 w 6378529"/>
              <a:gd name="connsiteY137" fmla="*/ 1089885 h 1089885"/>
              <a:gd name="connsiteX138" fmla="*/ 0 w 6378529"/>
              <a:gd name="connsiteY138" fmla="*/ 941924 h 1089885"/>
              <a:gd name="connsiteX139" fmla="*/ 6331 w 6378529"/>
              <a:gd name="connsiteY139" fmla="*/ 842206 h 1089885"/>
              <a:gd name="connsiteX140" fmla="*/ 17741 w 6378529"/>
              <a:gd name="connsiteY140" fmla="*/ 841386 h 1089885"/>
              <a:gd name="connsiteX141" fmla="*/ 0 w 6378529"/>
              <a:gd name="connsiteY141" fmla="*/ 594283 h 1089885"/>
              <a:gd name="connsiteX142" fmla="*/ 0 w 6378529"/>
              <a:gd name="connsiteY142" fmla="*/ 242526 h 108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378529" h="1089885">
                <a:moveTo>
                  <a:pt x="5290238" y="728416"/>
                </a:moveTo>
                <a:cubicBezTo>
                  <a:pt x="5270356" y="728416"/>
                  <a:pt x="5254238" y="744534"/>
                  <a:pt x="5254238" y="764416"/>
                </a:cubicBezTo>
                <a:cubicBezTo>
                  <a:pt x="5254238" y="784298"/>
                  <a:pt x="5270356" y="800416"/>
                  <a:pt x="5290238" y="800416"/>
                </a:cubicBezTo>
                <a:cubicBezTo>
                  <a:pt x="5310120" y="800416"/>
                  <a:pt x="5326238" y="784298"/>
                  <a:pt x="5326239" y="764416"/>
                </a:cubicBezTo>
                <a:cubicBezTo>
                  <a:pt x="5326238" y="744534"/>
                  <a:pt x="5310120" y="728416"/>
                  <a:pt x="5290238" y="728416"/>
                </a:cubicBezTo>
                <a:close/>
                <a:moveTo>
                  <a:pt x="3703115" y="728416"/>
                </a:moveTo>
                <a:cubicBezTo>
                  <a:pt x="3683233" y="728416"/>
                  <a:pt x="3667116" y="744534"/>
                  <a:pt x="3667115" y="764416"/>
                </a:cubicBezTo>
                <a:cubicBezTo>
                  <a:pt x="3667115" y="784298"/>
                  <a:pt x="3683233" y="800417"/>
                  <a:pt x="3703115" y="800416"/>
                </a:cubicBezTo>
                <a:cubicBezTo>
                  <a:pt x="3722997" y="800416"/>
                  <a:pt x="3739115" y="784298"/>
                  <a:pt x="3739116" y="764416"/>
                </a:cubicBezTo>
                <a:cubicBezTo>
                  <a:pt x="3739115" y="744534"/>
                  <a:pt x="3722997" y="728416"/>
                  <a:pt x="3703115" y="728416"/>
                </a:cubicBezTo>
                <a:close/>
                <a:moveTo>
                  <a:pt x="1559999" y="655776"/>
                </a:moveTo>
                <a:cubicBezTo>
                  <a:pt x="1540117" y="655776"/>
                  <a:pt x="1523998" y="671894"/>
                  <a:pt x="1523998" y="691776"/>
                </a:cubicBezTo>
                <a:cubicBezTo>
                  <a:pt x="1523998" y="711658"/>
                  <a:pt x="1540117" y="727776"/>
                  <a:pt x="1559999" y="727776"/>
                </a:cubicBezTo>
                <a:cubicBezTo>
                  <a:pt x="1579880" y="727776"/>
                  <a:pt x="1595998" y="711658"/>
                  <a:pt x="1595998" y="691776"/>
                </a:cubicBezTo>
                <a:cubicBezTo>
                  <a:pt x="1595999" y="671894"/>
                  <a:pt x="1579880" y="655776"/>
                  <a:pt x="1559999" y="655776"/>
                </a:cubicBezTo>
                <a:close/>
                <a:moveTo>
                  <a:pt x="410589" y="583137"/>
                </a:moveTo>
                <a:cubicBezTo>
                  <a:pt x="390707" y="583137"/>
                  <a:pt x="374590" y="599256"/>
                  <a:pt x="374589" y="619137"/>
                </a:cubicBezTo>
                <a:cubicBezTo>
                  <a:pt x="374589" y="639019"/>
                  <a:pt x="390707" y="655137"/>
                  <a:pt x="410589" y="655137"/>
                </a:cubicBezTo>
                <a:cubicBezTo>
                  <a:pt x="430471" y="655137"/>
                  <a:pt x="446589" y="639019"/>
                  <a:pt x="446589" y="619138"/>
                </a:cubicBezTo>
                <a:cubicBezTo>
                  <a:pt x="446589" y="599255"/>
                  <a:pt x="430471" y="583137"/>
                  <a:pt x="410589" y="583137"/>
                </a:cubicBezTo>
                <a:close/>
                <a:moveTo>
                  <a:pt x="2709408" y="437858"/>
                </a:moveTo>
                <a:cubicBezTo>
                  <a:pt x="2689526" y="437858"/>
                  <a:pt x="2673408" y="453976"/>
                  <a:pt x="2673408" y="473858"/>
                </a:cubicBezTo>
                <a:cubicBezTo>
                  <a:pt x="2673409" y="493740"/>
                  <a:pt x="2689526" y="509858"/>
                  <a:pt x="2709408" y="509858"/>
                </a:cubicBezTo>
                <a:cubicBezTo>
                  <a:pt x="2729291" y="509858"/>
                  <a:pt x="2745408" y="493740"/>
                  <a:pt x="2745408" y="473858"/>
                </a:cubicBezTo>
                <a:cubicBezTo>
                  <a:pt x="2745408" y="453976"/>
                  <a:pt x="2729290" y="437858"/>
                  <a:pt x="2709408" y="437858"/>
                </a:cubicBezTo>
                <a:close/>
                <a:moveTo>
                  <a:pt x="4254774" y="357084"/>
                </a:moveTo>
                <a:cubicBezTo>
                  <a:pt x="4234892" y="357084"/>
                  <a:pt x="4218774" y="373202"/>
                  <a:pt x="4218775" y="393084"/>
                </a:cubicBezTo>
                <a:cubicBezTo>
                  <a:pt x="4218774" y="412966"/>
                  <a:pt x="4234892" y="429085"/>
                  <a:pt x="4254774" y="429084"/>
                </a:cubicBezTo>
                <a:cubicBezTo>
                  <a:pt x="4274656" y="429084"/>
                  <a:pt x="4290775" y="412966"/>
                  <a:pt x="4290774" y="393084"/>
                </a:cubicBezTo>
                <a:cubicBezTo>
                  <a:pt x="4290774" y="373202"/>
                  <a:pt x="4274656" y="357084"/>
                  <a:pt x="4254774" y="357084"/>
                </a:cubicBezTo>
                <a:close/>
                <a:moveTo>
                  <a:pt x="1350627" y="211806"/>
                </a:moveTo>
                <a:cubicBezTo>
                  <a:pt x="1330745" y="211805"/>
                  <a:pt x="1314626" y="227923"/>
                  <a:pt x="1314626" y="247805"/>
                </a:cubicBezTo>
                <a:cubicBezTo>
                  <a:pt x="1314627" y="267687"/>
                  <a:pt x="1330745" y="283805"/>
                  <a:pt x="1350626" y="283805"/>
                </a:cubicBezTo>
                <a:cubicBezTo>
                  <a:pt x="1370509" y="283805"/>
                  <a:pt x="1386626" y="267687"/>
                  <a:pt x="1386626" y="247805"/>
                </a:cubicBezTo>
                <a:cubicBezTo>
                  <a:pt x="1386627" y="227923"/>
                  <a:pt x="1370509" y="211805"/>
                  <a:pt x="1350627" y="211806"/>
                </a:cubicBezTo>
                <a:close/>
                <a:moveTo>
                  <a:pt x="15398" y="0"/>
                </a:moveTo>
                <a:lnTo>
                  <a:pt x="69107" y="0"/>
                </a:lnTo>
                <a:lnTo>
                  <a:pt x="67729" y="21333"/>
                </a:lnTo>
                <a:lnTo>
                  <a:pt x="460019" y="46668"/>
                </a:lnTo>
                <a:lnTo>
                  <a:pt x="463033" y="0"/>
                </a:lnTo>
                <a:lnTo>
                  <a:pt x="606629" y="0"/>
                </a:lnTo>
                <a:lnTo>
                  <a:pt x="614005" y="58012"/>
                </a:lnTo>
                <a:lnTo>
                  <a:pt x="1003973" y="8425"/>
                </a:lnTo>
                <a:lnTo>
                  <a:pt x="1002901" y="0"/>
                </a:lnTo>
                <a:lnTo>
                  <a:pt x="1004619" y="0"/>
                </a:lnTo>
                <a:lnTo>
                  <a:pt x="1003974" y="9991"/>
                </a:lnTo>
                <a:lnTo>
                  <a:pt x="1417942" y="36726"/>
                </a:lnTo>
                <a:lnTo>
                  <a:pt x="1420314" y="0"/>
                </a:lnTo>
                <a:lnTo>
                  <a:pt x="1422481" y="0"/>
                </a:lnTo>
                <a:lnTo>
                  <a:pt x="1428781" y="42472"/>
                </a:lnTo>
                <a:lnTo>
                  <a:pt x="1715127" y="0"/>
                </a:lnTo>
                <a:lnTo>
                  <a:pt x="1868092" y="0"/>
                </a:lnTo>
                <a:lnTo>
                  <a:pt x="1866825" y="11064"/>
                </a:lnTo>
                <a:lnTo>
                  <a:pt x="2257382" y="55765"/>
                </a:lnTo>
                <a:lnTo>
                  <a:pt x="2259769" y="34908"/>
                </a:lnTo>
                <a:lnTo>
                  <a:pt x="2630633" y="2367"/>
                </a:lnTo>
                <a:lnTo>
                  <a:pt x="2630426" y="0"/>
                </a:lnTo>
                <a:lnTo>
                  <a:pt x="2695705" y="0"/>
                </a:lnTo>
                <a:lnTo>
                  <a:pt x="2695597" y="1674"/>
                </a:lnTo>
                <a:lnTo>
                  <a:pt x="3075325" y="26196"/>
                </a:lnTo>
                <a:lnTo>
                  <a:pt x="3076132" y="37606"/>
                </a:lnTo>
                <a:lnTo>
                  <a:pt x="3468261" y="9882"/>
                </a:lnTo>
                <a:lnTo>
                  <a:pt x="3467562" y="0"/>
                </a:lnTo>
                <a:lnTo>
                  <a:pt x="3534441" y="0"/>
                </a:lnTo>
                <a:lnTo>
                  <a:pt x="3533706" y="11392"/>
                </a:lnTo>
                <a:lnTo>
                  <a:pt x="3925996" y="36727"/>
                </a:lnTo>
                <a:lnTo>
                  <a:pt x="3928368" y="0"/>
                </a:lnTo>
                <a:lnTo>
                  <a:pt x="3929363" y="0"/>
                </a:lnTo>
                <a:lnTo>
                  <a:pt x="3938559" y="45494"/>
                </a:lnTo>
                <a:lnTo>
                  <a:pt x="4163646" y="0"/>
                </a:lnTo>
                <a:lnTo>
                  <a:pt x="4418744" y="0"/>
                </a:lnTo>
                <a:lnTo>
                  <a:pt x="4428411" y="69466"/>
                </a:lnTo>
                <a:lnTo>
                  <a:pt x="4802276" y="17437"/>
                </a:lnTo>
                <a:lnTo>
                  <a:pt x="4802100" y="20159"/>
                </a:lnTo>
                <a:lnTo>
                  <a:pt x="5156005" y="43015"/>
                </a:lnTo>
                <a:lnTo>
                  <a:pt x="5156554" y="52296"/>
                </a:lnTo>
                <a:lnTo>
                  <a:pt x="5548976" y="29101"/>
                </a:lnTo>
                <a:lnTo>
                  <a:pt x="5548206" y="16067"/>
                </a:lnTo>
                <a:lnTo>
                  <a:pt x="5901458" y="262"/>
                </a:lnTo>
                <a:lnTo>
                  <a:pt x="5901446" y="0"/>
                </a:lnTo>
                <a:lnTo>
                  <a:pt x="5901640" y="0"/>
                </a:lnTo>
                <a:lnTo>
                  <a:pt x="5901457" y="2831"/>
                </a:lnTo>
                <a:lnTo>
                  <a:pt x="6293747" y="28166"/>
                </a:lnTo>
                <a:lnTo>
                  <a:pt x="6295566" y="0"/>
                </a:lnTo>
                <a:lnTo>
                  <a:pt x="6352246" y="0"/>
                </a:lnTo>
                <a:lnTo>
                  <a:pt x="6351084" y="20651"/>
                </a:lnTo>
                <a:lnTo>
                  <a:pt x="6378529" y="22195"/>
                </a:lnTo>
                <a:lnTo>
                  <a:pt x="6378529" y="25676"/>
                </a:lnTo>
                <a:lnTo>
                  <a:pt x="6342421" y="33285"/>
                </a:lnTo>
                <a:lnTo>
                  <a:pt x="6378529" y="204622"/>
                </a:lnTo>
                <a:lnTo>
                  <a:pt x="6378529" y="515049"/>
                </a:lnTo>
                <a:lnTo>
                  <a:pt x="6322502" y="523319"/>
                </a:lnTo>
                <a:lnTo>
                  <a:pt x="6377621" y="896741"/>
                </a:lnTo>
                <a:lnTo>
                  <a:pt x="6374898" y="896588"/>
                </a:lnTo>
                <a:lnTo>
                  <a:pt x="6364019" y="1089885"/>
                </a:lnTo>
                <a:lnTo>
                  <a:pt x="6229520" y="1089885"/>
                </a:lnTo>
                <a:lnTo>
                  <a:pt x="5888611" y="1066251"/>
                </a:lnTo>
                <a:lnTo>
                  <a:pt x="5886973" y="1089885"/>
                </a:lnTo>
                <a:lnTo>
                  <a:pt x="5739049" y="1089885"/>
                </a:lnTo>
                <a:lnTo>
                  <a:pt x="5734680" y="1054180"/>
                </a:lnTo>
                <a:lnTo>
                  <a:pt x="5442881" y="1089885"/>
                </a:lnTo>
                <a:lnTo>
                  <a:pt x="5193396" y="1089885"/>
                </a:lnTo>
                <a:lnTo>
                  <a:pt x="4930653" y="1071671"/>
                </a:lnTo>
                <a:lnTo>
                  <a:pt x="4929390" y="1089885"/>
                </a:lnTo>
                <a:lnTo>
                  <a:pt x="4923287" y="1089885"/>
                </a:lnTo>
                <a:lnTo>
                  <a:pt x="4919840" y="1065873"/>
                </a:lnTo>
                <a:lnTo>
                  <a:pt x="4752513" y="1089885"/>
                </a:lnTo>
                <a:lnTo>
                  <a:pt x="4436978" y="1089885"/>
                </a:lnTo>
                <a:lnTo>
                  <a:pt x="4091312" y="1048668"/>
                </a:lnTo>
                <a:lnTo>
                  <a:pt x="4088827" y="1069514"/>
                </a:lnTo>
                <a:lnTo>
                  <a:pt x="3843358" y="1089885"/>
                </a:lnTo>
                <a:lnTo>
                  <a:pt x="3496966" y="1089885"/>
                </a:lnTo>
                <a:lnTo>
                  <a:pt x="3273238" y="1074375"/>
                </a:lnTo>
                <a:lnTo>
                  <a:pt x="3272485" y="1062960"/>
                </a:lnTo>
                <a:lnTo>
                  <a:pt x="2880230" y="1088833"/>
                </a:lnTo>
                <a:lnTo>
                  <a:pt x="2880300" y="1089885"/>
                </a:lnTo>
                <a:lnTo>
                  <a:pt x="2814593" y="1089885"/>
                </a:lnTo>
                <a:lnTo>
                  <a:pt x="2814792" y="1087014"/>
                </a:lnTo>
                <a:lnTo>
                  <a:pt x="2422626" y="1059828"/>
                </a:lnTo>
                <a:lnTo>
                  <a:pt x="2420543" y="1089885"/>
                </a:lnTo>
                <a:lnTo>
                  <a:pt x="2417774" y="1089885"/>
                </a:lnTo>
                <a:lnTo>
                  <a:pt x="2410106" y="1051001"/>
                </a:lnTo>
                <a:lnTo>
                  <a:pt x="2212936" y="1089885"/>
                </a:lnTo>
                <a:lnTo>
                  <a:pt x="1929127" y="1089885"/>
                </a:lnTo>
                <a:lnTo>
                  <a:pt x="1920372" y="1024717"/>
                </a:lnTo>
                <a:lnTo>
                  <a:pt x="1546265" y="1074980"/>
                </a:lnTo>
                <a:lnTo>
                  <a:pt x="1546454" y="1072260"/>
                </a:lnTo>
                <a:lnTo>
                  <a:pt x="1192661" y="1047732"/>
                </a:lnTo>
                <a:lnTo>
                  <a:pt x="1192156" y="1038450"/>
                </a:lnTo>
                <a:lnTo>
                  <a:pt x="799628" y="1059791"/>
                </a:lnTo>
                <a:lnTo>
                  <a:pt x="800338" y="1072829"/>
                </a:lnTo>
                <a:lnTo>
                  <a:pt x="447014" y="1086967"/>
                </a:lnTo>
                <a:lnTo>
                  <a:pt x="447131" y="1089885"/>
                </a:lnTo>
                <a:lnTo>
                  <a:pt x="446646" y="1089885"/>
                </a:lnTo>
                <a:lnTo>
                  <a:pt x="447027" y="1084397"/>
                </a:lnTo>
                <a:lnTo>
                  <a:pt x="54861" y="1057209"/>
                </a:lnTo>
                <a:lnTo>
                  <a:pt x="52596" y="1089885"/>
                </a:lnTo>
                <a:lnTo>
                  <a:pt x="0" y="1089885"/>
                </a:lnTo>
                <a:lnTo>
                  <a:pt x="0" y="941924"/>
                </a:lnTo>
                <a:lnTo>
                  <a:pt x="6331" y="842206"/>
                </a:lnTo>
                <a:lnTo>
                  <a:pt x="17741" y="841386"/>
                </a:lnTo>
                <a:lnTo>
                  <a:pt x="0" y="594283"/>
                </a:lnTo>
                <a:lnTo>
                  <a:pt x="0" y="24252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4" name="Figura a mano libera: forma 53">
            <a:extLst>
              <a:ext uri="{FF2B5EF4-FFF2-40B4-BE49-F238E27FC236}">
                <a16:creationId xmlns:a16="http://schemas.microsoft.com/office/drawing/2014/main" id="{01FA3AAA-F8C1-FAE2-FA87-3157E42930BE}"/>
              </a:ext>
            </a:extLst>
          </p:cNvPr>
          <p:cNvSpPr/>
          <p:nvPr/>
        </p:nvSpPr>
        <p:spPr>
          <a:xfrm>
            <a:off x="4183750" y="3059385"/>
            <a:ext cx="2700761" cy="461473"/>
          </a:xfrm>
          <a:custGeom>
            <a:avLst/>
            <a:gdLst>
              <a:gd name="connsiteX0" fmla="*/ 5290238 w 6378529"/>
              <a:gd name="connsiteY0" fmla="*/ 728416 h 1089885"/>
              <a:gd name="connsiteX1" fmla="*/ 5254238 w 6378529"/>
              <a:gd name="connsiteY1" fmla="*/ 764416 h 1089885"/>
              <a:gd name="connsiteX2" fmla="*/ 5290238 w 6378529"/>
              <a:gd name="connsiteY2" fmla="*/ 800416 h 1089885"/>
              <a:gd name="connsiteX3" fmla="*/ 5326239 w 6378529"/>
              <a:gd name="connsiteY3" fmla="*/ 764416 h 1089885"/>
              <a:gd name="connsiteX4" fmla="*/ 5290238 w 6378529"/>
              <a:gd name="connsiteY4" fmla="*/ 728416 h 1089885"/>
              <a:gd name="connsiteX5" fmla="*/ 3703115 w 6378529"/>
              <a:gd name="connsiteY5" fmla="*/ 728416 h 1089885"/>
              <a:gd name="connsiteX6" fmla="*/ 3667115 w 6378529"/>
              <a:gd name="connsiteY6" fmla="*/ 764416 h 1089885"/>
              <a:gd name="connsiteX7" fmla="*/ 3703115 w 6378529"/>
              <a:gd name="connsiteY7" fmla="*/ 800416 h 1089885"/>
              <a:gd name="connsiteX8" fmla="*/ 3739116 w 6378529"/>
              <a:gd name="connsiteY8" fmla="*/ 764416 h 1089885"/>
              <a:gd name="connsiteX9" fmla="*/ 3703115 w 6378529"/>
              <a:gd name="connsiteY9" fmla="*/ 728416 h 1089885"/>
              <a:gd name="connsiteX10" fmla="*/ 1559999 w 6378529"/>
              <a:gd name="connsiteY10" fmla="*/ 655776 h 1089885"/>
              <a:gd name="connsiteX11" fmla="*/ 1523998 w 6378529"/>
              <a:gd name="connsiteY11" fmla="*/ 691776 h 1089885"/>
              <a:gd name="connsiteX12" fmla="*/ 1559999 w 6378529"/>
              <a:gd name="connsiteY12" fmla="*/ 727776 h 1089885"/>
              <a:gd name="connsiteX13" fmla="*/ 1595998 w 6378529"/>
              <a:gd name="connsiteY13" fmla="*/ 691776 h 1089885"/>
              <a:gd name="connsiteX14" fmla="*/ 1559999 w 6378529"/>
              <a:gd name="connsiteY14" fmla="*/ 655776 h 1089885"/>
              <a:gd name="connsiteX15" fmla="*/ 410589 w 6378529"/>
              <a:gd name="connsiteY15" fmla="*/ 583137 h 1089885"/>
              <a:gd name="connsiteX16" fmla="*/ 374589 w 6378529"/>
              <a:gd name="connsiteY16" fmla="*/ 619137 h 1089885"/>
              <a:gd name="connsiteX17" fmla="*/ 410589 w 6378529"/>
              <a:gd name="connsiteY17" fmla="*/ 655137 h 1089885"/>
              <a:gd name="connsiteX18" fmla="*/ 446589 w 6378529"/>
              <a:gd name="connsiteY18" fmla="*/ 619138 h 1089885"/>
              <a:gd name="connsiteX19" fmla="*/ 410589 w 6378529"/>
              <a:gd name="connsiteY19" fmla="*/ 583137 h 1089885"/>
              <a:gd name="connsiteX20" fmla="*/ 2709408 w 6378529"/>
              <a:gd name="connsiteY20" fmla="*/ 437858 h 1089885"/>
              <a:gd name="connsiteX21" fmla="*/ 2673408 w 6378529"/>
              <a:gd name="connsiteY21" fmla="*/ 473858 h 1089885"/>
              <a:gd name="connsiteX22" fmla="*/ 2709408 w 6378529"/>
              <a:gd name="connsiteY22" fmla="*/ 509858 h 1089885"/>
              <a:gd name="connsiteX23" fmla="*/ 2745408 w 6378529"/>
              <a:gd name="connsiteY23" fmla="*/ 473858 h 1089885"/>
              <a:gd name="connsiteX24" fmla="*/ 2709408 w 6378529"/>
              <a:gd name="connsiteY24" fmla="*/ 437858 h 1089885"/>
              <a:gd name="connsiteX25" fmla="*/ 4254774 w 6378529"/>
              <a:gd name="connsiteY25" fmla="*/ 357084 h 1089885"/>
              <a:gd name="connsiteX26" fmla="*/ 4218775 w 6378529"/>
              <a:gd name="connsiteY26" fmla="*/ 393084 h 1089885"/>
              <a:gd name="connsiteX27" fmla="*/ 4254774 w 6378529"/>
              <a:gd name="connsiteY27" fmla="*/ 429084 h 1089885"/>
              <a:gd name="connsiteX28" fmla="*/ 4290774 w 6378529"/>
              <a:gd name="connsiteY28" fmla="*/ 393084 h 1089885"/>
              <a:gd name="connsiteX29" fmla="*/ 4254774 w 6378529"/>
              <a:gd name="connsiteY29" fmla="*/ 357084 h 1089885"/>
              <a:gd name="connsiteX30" fmla="*/ 1350627 w 6378529"/>
              <a:gd name="connsiteY30" fmla="*/ 211806 h 1089885"/>
              <a:gd name="connsiteX31" fmla="*/ 1314626 w 6378529"/>
              <a:gd name="connsiteY31" fmla="*/ 247805 h 1089885"/>
              <a:gd name="connsiteX32" fmla="*/ 1350626 w 6378529"/>
              <a:gd name="connsiteY32" fmla="*/ 283805 h 1089885"/>
              <a:gd name="connsiteX33" fmla="*/ 1386626 w 6378529"/>
              <a:gd name="connsiteY33" fmla="*/ 247805 h 1089885"/>
              <a:gd name="connsiteX34" fmla="*/ 1350627 w 6378529"/>
              <a:gd name="connsiteY34" fmla="*/ 211806 h 1089885"/>
              <a:gd name="connsiteX35" fmla="*/ 15398 w 6378529"/>
              <a:gd name="connsiteY35" fmla="*/ 0 h 1089885"/>
              <a:gd name="connsiteX36" fmla="*/ 69107 w 6378529"/>
              <a:gd name="connsiteY36" fmla="*/ 0 h 1089885"/>
              <a:gd name="connsiteX37" fmla="*/ 67729 w 6378529"/>
              <a:gd name="connsiteY37" fmla="*/ 21333 h 1089885"/>
              <a:gd name="connsiteX38" fmla="*/ 460019 w 6378529"/>
              <a:gd name="connsiteY38" fmla="*/ 46668 h 1089885"/>
              <a:gd name="connsiteX39" fmla="*/ 463033 w 6378529"/>
              <a:gd name="connsiteY39" fmla="*/ 0 h 1089885"/>
              <a:gd name="connsiteX40" fmla="*/ 606629 w 6378529"/>
              <a:gd name="connsiteY40" fmla="*/ 0 h 1089885"/>
              <a:gd name="connsiteX41" fmla="*/ 614005 w 6378529"/>
              <a:gd name="connsiteY41" fmla="*/ 58012 h 1089885"/>
              <a:gd name="connsiteX42" fmla="*/ 1003973 w 6378529"/>
              <a:gd name="connsiteY42" fmla="*/ 8425 h 1089885"/>
              <a:gd name="connsiteX43" fmla="*/ 1002901 w 6378529"/>
              <a:gd name="connsiteY43" fmla="*/ 0 h 1089885"/>
              <a:gd name="connsiteX44" fmla="*/ 1004619 w 6378529"/>
              <a:gd name="connsiteY44" fmla="*/ 0 h 1089885"/>
              <a:gd name="connsiteX45" fmla="*/ 1003974 w 6378529"/>
              <a:gd name="connsiteY45" fmla="*/ 9991 h 1089885"/>
              <a:gd name="connsiteX46" fmla="*/ 1417942 w 6378529"/>
              <a:gd name="connsiteY46" fmla="*/ 36726 h 1089885"/>
              <a:gd name="connsiteX47" fmla="*/ 1420314 w 6378529"/>
              <a:gd name="connsiteY47" fmla="*/ 0 h 1089885"/>
              <a:gd name="connsiteX48" fmla="*/ 1422481 w 6378529"/>
              <a:gd name="connsiteY48" fmla="*/ 0 h 1089885"/>
              <a:gd name="connsiteX49" fmla="*/ 1428781 w 6378529"/>
              <a:gd name="connsiteY49" fmla="*/ 42472 h 1089885"/>
              <a:gd name="connsiteX50" fmla="*/ 1715127 w 6378529"/>
              <a:gd name="connsiteY50" fmla="*/ 0 h 1089885"/>
              <a:gd name="connsiteX51" fmla="*/ 1868092 w 6378529"/>
              <a:gd name="connsiteY51" fmla="*/ 0 h 1089885"/>
              <a:gd name="connsiteX52" fmla="*/ 1866825 w 6378529"/>
              <a:gd name="connsiteY52" fmla="*/ 11064 h 1089885"/>
              <a:gd name="connsiteX53" fmla="*/ 2257382 w 6378529"/>
              <a:gd name="connsiteY53" fmla="*/ 55765 h 1089885"/>
              <a:gd name="connsiteX54" fmla="*/ 2259769 w 6378529"/>
              <a:gd name="connsiteY54" fmla="*/ 34908 h 1089885"/>
              <a:gd name="connsiteX55" fmla="*/ 2630633 w 6378529"/>
              <a:gd name="connsiteY55" fmla="*/ 2367 h 1089885"/>
              <a:gd name="connsiteX56" fmla="*/ 2630426 w 6378529"/>
              <a:gd name="connsiteY56" fmla="*/ 0 h 1089885"/>
              <a:gd name="connsiteX57" fmla="*/ 2695705 w 6378529"/>
              <a:gd name="connsiteY57" fmla="*/ 0 h 1089885"/>
              <a:gd name="connsiteX58" fmla="*/ 2695597 w 6378529"/>
              <a:gd name="connsiteY58" fmla="*/ 1674 h 1089885"/>
              <a:gd name="connsiteX59" fmla="*/ 3075325 w 6378529"/>
              <a:gd name="connsiteY59" fmla="*/ 26196 h 1089885"/>
              <a:gd name="connsiteX60" fmla="*/ 3076132 w 6378529"/>
              <a:gd name="connsiteY60" fmla="*/ 37606 h 1089885"/>
              <a:gd name="connsiteX61" fmla="*/ 3468261 w 6378529"/>
              <a:gd name="connsiteY61" fmla="*/ 9882 h 1089885"/>
              <a:gd name="connsiteX62" fmla="*/ 3467562 w 6378529"/>
              <a:gd name="connsiteY62" fmla="*/ 0 h 1089885"/>
              <a:gd name="connsiteX63" fmla="*/ 3534441 w 6378529"/>
              <a:gd name="connsiteY63" fmla="*/ 0 h 1089885"/>
              <a:gd name="connsiteX64" fmla="*/ 3533706 w 6378529"/>
              <a:gd name="connsiteY64" fmla="*/ 11392 h 1089885"/>
              <a:gd name="connsiteX65" fmla="*/ 3925996 w 6378529"/>
              <a:gd name="connsiteY65" fmla="*/ 36727 h 1089885"/>
              <a:gd name="connsiteX66" fmla="*/ 3928368 w 6378529"/>
              <a:gd name="connsiteY66" fmla="*/ 0 h 1089885"/>
              <a:gd name="connsiteX67" fmla="*/ 3929363 w 6378529"/>
              <a:gd name="connsiteY67" fmla="*/ 0 h 1089885"/>
              <a:gd name="connsiteX68" fmla="*/ 3938559 w 6378529"/>
              <a:gd name="connsiteY68" fmla="*/ 45494 h 1089885"/>
              <a:gd name="connsiteX69" fmla="*/ 4163646 w 6378529"/>
              <a:gd name="connsiteY69" fmla="*/ 0 h 1089885"/>
              <a:gd name="connsiteX70" fmla="*/ 4418744 w 6378529"/>
              <a:gd name="connsiteY70" fmla="*/ 0 h 1089885"/>
              <a:gd name="connsiteX71" fmla="*/ 4428411 w 6378529"/>
              <a:gd name="connsiteY71" fmla="*/ 69466 h 1089885"/>
              <a:gd name="connsiteX72" fmla="*/ 4802276 w 6378529"/>
              <a:gd name="connsiteY72" fmla="*/ 17437 h 1089885"/>
              <a:gd name="connsiteX73" fmla="*/ 4802100 w 6378529"/>
              <a:gd name="connsiteY73" fmla="*/ 20159 h 1089885"/>
              <a:gd name="connsiteX74" fmla="*/ 5156005 w 6378529"/>
              <a:gd name="connsiteY74" fmla="*/ 43015 h 1089885"/>
              <a:gd name="connsiteX75" fmla="*/ 5156554 w 6378529"/>
              <a:gd name="connsiteY75" fmla="*/ 52296 h 1089885"/>
              <a:gd name="connsiteX76" fmla="*/ 5548976 w 6378529"/>
              <a:gd name="connsiteY76" fmla="*/ 29101 h 1089885"/>
              <a:gd name="connsiteX77" fmla="*/ 5548206 w 6378529"/>
              <a:gd name="connsiteY77" fmla="*/ 16067 h 1089885"/>
              <a:gd name="connsiteX78" fmla="*/ 5901458 w 6378529"/>
              <a:gd name="connsiteY78" fmla="*/ 262 h 1089885"/>
              <a:gd name="connsiteX79" fmla="*/ 5901446 w 6378529"/>
              <a:gd name="connsiteY79" fmla="*/ 0 h 1089885"/>
              <a:gd name="connsiteX80" fmla="*/ 5901640 w 6378529"/>
              <a:gd name="connsiteY80" fmla="*/ 0 h 1089885"/>
              <a:gd name="connsiteX81" fmla="*/ 5901457 w 6378529"/>
              <a:gd name="connsiteY81" fmla="*/ 2831 h 1089885"/>
              <a:gd name="connsiteX82" fmla="*/ 6293747 w 6378529"/>
              <a:gd name="connsiteY82" fmla="*/ 28166 h 1089885"/>
              <a:gd name="connsiteX83" fmla="*/ 6295566 w 6378529"/>
              <a:gd name="connsiteY83" fmla="*/ 0 h 1089885"/>
              <a:gd name="connsiteX84" fmla="*/ 6352246 w 6378529"/>
              <a:gd name="connsiteY84" fmla="*/ 0 h 1089885"/>
              <a:gd name="connsiteX85" fmla="*/ 6351084 w 6378529"/>
              <a:gd name="connsiteY85" fmla="*/ 20651 h 1089885"/>
              <a:gd name="connsiteX86" fmla="*/ 6378529 w 6378529"/>
              <a:gd name="connsiteY86" fmla="*/ 22195 h 1089885"/>
              <a:gd name="connsiteX87" fmla="*/ 6378529 w 6378529"/>
              <a:gd name="connsiteY87" fmla="*/ 25676 h 1089885"/>
              <a:gd name="connsiteX88" fmla="*/ 6342421 w 6378529"/>
              <a:gd name="connsiteY88" fmla="*/ 33285 h 1089885"/>
              <a:gd name="connsiteX89" fmla="*/ 6378529 w 6378529"/>
              <a:gd name="connsiteY89" fmla="*/ 204622 h 1089885"/>
              <a:gd name="connsiteX90" fmla="*/ 6378529 w 6378529"/>
              <a:gd name="connsiteY90" fmla="*/ 515049 h 1089885"/>
              <a:gd name="connsiteX91" fmla="*/ 6322502 w 6378529"/>
              <a:gd name="connsiteY91" fmla="*/ 523319 h 1089885"/>
              <a:gd name="connsiteX92" fmla="*/ 6377621 w 6378529"/>
              <a:gd name="connsiteY92" fmla="*/ 896741 h 1089885"/>
              <a:gd name="connsiteX93" fmla="*/ 6374898 w 6378529"/>
              <a:gd name="connsiteY93" fmla="*/ 896588 h 1089885"/>
              <a:gd name="connsiteX94" fmla="*/ 6364019 w 6378529"/>
              <a:gd name="connsiteY94" fmla="*/ 1089885 h 1089885"/>
              <a:gd name="connsiteX95" fmla="*/ 6229520 w 6378529"/>
              <a:gd name="connsiteY95" fmla="*/ 1089885 h 1089885"/>
              <a:gd name="connsiteX96" fmla="*/ 5888611 w 6378529"/>
              <a:gd name="connsiteY96" fmla="*/ 1066251 h 1089885"/>
              <a:gd name="connsiteX97" fmla="*/ 5886973 w 6378529"/>
              <a:gd name="connsiteY97" fmla="*/ 1089885 h 1089885"/>
              <a:gd name="connsiteX98" fmla="*/ 5739049 w 6378529"/>
              <a:gd name="connsiteY98" fmla="*/ 1089885 h 1089885"/>
              <a:gd name="connsiteX99" fmla="*/ 5734680 w 6378529"/>
              <a:gd name="connsiteY99" fmla="*/ 1054180 h 1089885"/>
              <a:gd name="connsiteX100" fmla="*/ 5442881 w 6378529"/>
              <a:gd name="connsiteY100" fmla="*/ 1089885 h 1089885"/>
              <a:gd name="connsiteX101" fmla="*/ 5193396 w 6378529"/>
              <a:gd name="connsiteY101" fmla="*/ 1089885 h 1089885"/>
              <a:gd name="connsiteX102" fmla="*/ 4930653 w 6378529"/>
              <a:gd name="connsiteY102" fmla="*/ 1071671 h 1089885"/>
              <a:gd name="connsiteX103" fmla="*/ 4929390 w 6378529"/>
              <a:gd name="connsiteY103" fmla="*/ 1089885 h 1089885"/>
              <a:gd name="connsiteX104" fmla="*/ 4923287 w 6378529"/>
              <a:gd name="connsiteY104" fmla="*/ 1089885 h 1089885"/>
              <a:gd name="connsiteX105" fmla="*/ 4919840 w 6378529"/>
              <a:gd name="connsiteY105" fmla="*/ 1065873 h 1089885"/>
              <a:gd name="connsiteX106" fmla="*/ 4752513 w 6378529"/>
              <a:gd name="connsiteY106" fmla="*/ 1089885 h 1089885"/>
              <a:gd name="connsiteX107" fmla="*/ 4436978 w 6378529"/>
              <a:gd name="connsiteY107" fmla="*/ 1089885 h 1089885"/>
              <a:gd name="connsiteX108" fmla="*/ 4091312 w 6378529"/>
              <a:gd name="connsiteY108" fmla="*/ 1048668 h 1089885"/>
              <a:gd name="connsiteX109" fmla="*/ 4088827 w 6378529"/>
              <a:gd name="connsiteY109" fmla="*/ 1069514 h 1089885"/>
              <a:gd name="connsiteX110" fmla="*/ 3843358 w 6378529"/>
              <a:gd name="connsiteY110" fmla="*/ 1089885 h 1089885"/>
              <a:gd name="connsiteX111" fmla="*/ 3496966 w 6378529"/>
              <a:gd name="connsiteY111" fmla="*/ 1089885 h 1089885"/>
              <a:gd name="connsiteX112" fmla="*/ 3273238 w 6378529"/>
              <a:gd name="connsiteY112" fmla="*/ 1074375 h 1089885"/>
              <a:gd name="connsiteX113" fmla="*/ 3272485 w 6378529"/>
              <a:gd name="connsiteY113" fmla="*/ 1062960 h 1089885"/>
              <a:gd name="connsiteX114" fmla="*/ 2880230 w 6378529"/>
              <a:gd name="connsiteY114" fmla="*/ 1088833 h 1089885"/>
              <a:gd name="connsiteX115" fmla="*/ 2880300 w 6378529"/>
              <a:gd name="connsiteY115" fmla="*/ 1089885 h 1089885"/>
              <a:gd name="connsiteX116" fmla="*/ 2814593 w 6378529"/>
              <a:gd name="connsiteY116" fmla="*/ 1089885 h 1089885"/>
              <a:gd name="connsiteX117" fmla="*/ 2814792 w 6378529"/>
              <a:gd name="connsiteY117" fmla="*/ 1087014 h 1089885"/>
              <a:gd name="connsiteX118" fmla="*/ 2422626 w 6378529"/>
              <a:gd name="connsiteY118" fmla="*/ 1059828 h 1089885"/>
              <a:gd name="connsiteX119" fmla="*/ 2420543 w 6378529"/>
              <a:gd name="connsiteY119" fmla="*/ 1089885 h 1089885"/>
              <a:gd name="connsiteX120" fmla="*/ 2417774 w 6378529"/>
              <a:gd name="connsiteY120" fmla="*/ 1089885 h 1089885"/>
              <a:gd name="connsiteX121" fmla="*/ 2410106 w 6378529"/>
              <a:gd name="connsiteY121" fmla="*/ 1051001 h 1089885"/>
              <a:gd name="connsiteX122" fmla="*/ 2212936 w 6378529"/>
              <a:gd name="connsiteY122" fmla="*/ 1089885 h 1089885"/>
              <a:gd name="connsiteX123" fmla="*/ 1929127 w 6378529"/>
              <a:gd name="connsiteY123" fmla="*/ 1089885 h 1089885"/>
              <a:gd name="connsiteX124" fmla="*/ 1920372 w 6378529"/>
              <a:gd name="connsiteY124" fmla="*/ 1024717 h 1089885"/>
              <a:gd name="connsiteX125" fmla="*/ 1546265 w 6378529"/>
              <a:gd name="connsiteY125" fmla="*/ 1074980 h 1089885"/>
              <a:gd name="connsiteX126" fmla="*/ 1546454 w 6378529"/>
              <a:gd name="connsiteY126" fmla="*/ 1072260 h 1089885"/>
              <a:gd name="connsiteX127" fmla="*/ 1192661 w 6378529"/>
              <a:gd name="connsiteY127" fmla="*/ 1047732 h 1089885"/>
              <a:gd name="connsiteX128" fmla="*/ 1192156 w 6378529"/>
              <a:gd name="connsiteY128" fmla="*/ 1038450 h 1089885"/>
              <a:gd name="connsiteX129" fmla="*/ 799628 w 6378529"/>
              <a:gd name="connsiteY129" fmla="*/ 1059791 h 1089885"/>
              <a:gd name="connsiteX130" fmla="*/ 800338 w 6378529"/>
              <a:gd name="connsiteY130" fmla="*/ 1072829 h 1089885"/>
              <a:gd name="connsiteX131" fmla="*/ 447014 w 6378529"/>
              <a:gd name="connsiteY131" fmla="*/ 1086967 h 1089885"/>
              <a:gd name="connsiteX132" fmla="*/ 447131 w 6378529"/>
              <a:gd name="connsiteY132" fmla="*/ 1089885 h 1089885"/>
              <a:gd name="connsiteX133" fmla="*/ 446646 w 6378529"/>
              <a:gd name="connsiteY133" fmla="*/ 1089885 h 1089885"/>
              <a:gd name="connsiteX134" fmla="*/ 447027 w 6378529"/>
              <a:gd name="connsiteY134" fmla="*/ 1084397 h 1089885"/>
              <a:gd name="connsiteX135" fmla="*/ 54861 w 6378529"/>
              <a:gd name="connsiteY135" fmla="*/ 1057209 h 1089885"/>
              <a:gd name="connsiteX136" fmla="*/ 52596 w 6378529"/>
              <a:gd name="connsiteY136" fmla="*/ 1089885 h 1089885"/>
              <a:gd name="connsiteX137" fmla="*/ 0 w 6378529"/>
              <a:gd name="connsiteY137" fmla="*/ 1089885 h 1089885"/>
              <a:gd name="connsiteX138" fmla="*/ 0 w 6378529"/>
              <a:gd name="connsiteY138" fmla="*/ 941924 h 1089885"/>
              <a:gd name="connsiteX139" fmla="*/ 6331 w 6378529"/>
              <a:gd name="connsiteY139" fmla="*/ 842206 h 1089885"/>
              <a:gd name="connsiteX140" fmla="*/ 17741 w 6378529"/>
              <a:gd name="connsiteY140" fmla="*/ 841386 h 1089885"/>
              <a:gd name="connsiteX141" fmla="*/ 0 w 6378529"/>
              <a:gd name="connsiteY141" fmla="*/ 594283 h 1089885"/>
              <a:gd name="connsiteX142" fmla="*/ 0 w 6378529"/>
              <a:gd name="connsiteY142" fmla="*/ 242526 h 108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378529" h="1089885">
                <a:moveTo>
                  <a:pt x="5290238" y="728416"/>
                </a:moveTo>
                <a:cubicBezTo>
                  <a:pt x="5270356" y="728416"/>
                  <a:pt x="5254238" y="744534"/>
                  <a:pt x="5254238" y="764416"/>
                </a:cubicBezTo>
                <a:cubicBezTo>
                  <a:pt x="5254238" y="784298"/>
                  <a:pt x="5270356" y="800416"/>
                  <a:pt x="5290238" y="800416"/>
                </a:cubicBezTo>
                <a:cubicBezTo>
                  <a:pt x="5310120" y="800416"/>
                  <a:pt x="5326238" y="784298"/>
                  <a:pt x="5326239" y="764416"/>
                </a:cubicBezTo>
                <a:cubicBezTo>
                  <a:pt x="5326238" y="744534"/>
                  <a:pt x="5310120" y="728416"/>
                  <a:pt x="5290238" y="728416"/>
                </a:cubicBezTo>
                <a:close/>
                <a:moveTo>
                  <a:pt x="3703115" y="728416"/>
                </a:moveTo>
                <a:cubicBezTo>
                  <a:pt x="3683233" y="728416"/>
                  <a:pt x="3667116" y="744534"/>
                  <a:pt x="3667115" y="764416"/>
                </a:cubicBezTo>
                <a:cubicBezTo>
                  <a:pt x="3667115" y="784298"/>
                  <a:pt x="3683233" y="800417"/>
                  <a:pt x="3703115" y="800416"/>
                </a:cubicBezTo>
                <a:cubicBezTo>
                  <a:pt x="3722997" y="800416"/>
                  <a:pt x="3739115" y="784298"/>
                  <a:pt x="3739116" y="764416"/>
                </a:cubicBezTo>
                <a:cubicBezTo>
                  <a:pt x="3739115" y="744534"/>
                  <a:pt x="3722997" y="728416"/>
                  <a:pt x="3703115" y="728416"/>
                </a:cubicBezTo>
                <a:close/>
                <a:moveTo>
                  <a:pt x="1559999" y="655776"/>
                </a:moveTo>
                <a:cubicBezTo>
                  <a:pt x="1540117" y="655776"/>
                  <a:pt x="1523998" y="671894"/>
                  <a:pt x="1523998" y="691776"/>
                </a:cubicBezTo>
                <a:cubicBezTo>
                  <a:pt x="1523998" y="711658"/>
                  <a:pt x="1540117" y="727776"/>
                  <a:pt x="1559999" y="727776"/>
                </a:cubicBezTo>
                <a:cubicBezTo>
                  <a:pt x="1579880" y="727776"/>
                  <a:pt x="1595998" y="711658"/>
                  <a:pt x="1595998" y="691776"/>
                </a:cubicBezTo>
                <a:cubicBezTo>
                  <a:pt x="1595999" y="671894"/>
                  <a:pt x="1579880" y="655776"/>
                  <a:pt x="1559999" y="655776"/>
                </a:cubicBezTo>
                <a:close/>
                <a:moveTo>
                  <a:pt x="410589" y="583137"/>
                </a:moveTo>
                <a:cubicBezTo>
                  <a:pt x="390707" y="583137"/>
                  <a:pt x="374590" y="599256"/>
                  <a:pt x="374589" y="619137"/>
                </a:cubicBezTo>
                <a:cubicBezTo>
                  <a:pt x="374589" y="639019"/>
                  <a:pt x="390707" y="655137"/>
                  <a:pt x="410589" y="655137"/>
                </a:cubicBezTo>
                <a:cubicBezTo>
                  <a:pt x="430471" y="655137"/>
                  <a:pt x="446589" y="639019"/>
                  <a:pt x="446589" y="619138"/>
                </a:cubicBezTo>
                <a:cubicBezTo>
                  <a:pt x="446589" y="599255"/>
                  <a:pt x="430471" y="583137"/>
                  <a:pt x="410589" y="583137"/>
                </a:cubicBezTo>
                <a:close/>
                <a:moveTo>
                  <a:pt x="2709408" y="437858"/>
                </a:moveTo>
                <a:cubicBezTo>
                  <a:pt x="2689526" y="437858"/>
                  <a:pt x="2673408" y="453976"/>
                  <a:pt x="2673408" y="473858"/>
                </a:cubicBezTo>
                <a:cubicBezTo>
                  <a:pt x="2673409" y="493740"/>
                  <a:pt x="2689526" y="509858"/>
                  <a:pt x="2709408" y="509858"/>
                </a:cubicBezTo>
                <a:cubicBezTo>
                  <a:pt x="2729291" y="509858"/>
                  <a:pt x="2745408" y="493740"/>
                  <a:pt x="2745408" y="473858"/>
                </a:cubicBezTo>
                <a:cubicBezTo>
                  <a:pt x="2745408" y="453976"/>
                  <a:pt x="2729290" y="437858"/>
                  <a:pt x="2709408" y="437858"/>
                </a:cubicBezTo>
                <a:close/>
                <a:moveTo>
                  <a:pt x="4254774" y="357084"/>
                </a:moveTo>
                <a:cubicBezTo>
                  <a:pt x="4234892" y="357084"/>
                  <a:pt x="4218774" y="373202"/>
                  <a:pt x="4218775" y="393084"/>
                </a:cubicBezTo>
                <a:cubicBezTo>
                  <a:pt x="4218774" y="412966"/>
                  <a:pt x="4234892" y="429085"/>
                  <a:pt x="4254774" y="429084"/>
                </a:cubicBezTo>
                <a:cubicBezTo>
                  <a:pt x="4274656" y="429084"/>
                  <a:pt x="4290775" y="412966"/>
                  <a:pt x="4290774" y="393084"/>
                </a:cubicBezTo>
                <a:cubicBezTo>
                  <a:pt x="4290774" y="373202"/>
                  <a:pt x="4274656" y="357084"/>
                  <a:pt x="4254774" y="357084"/>
                </a:cubicBezTo>
                <a:close/>
                <a:moveTo>
                  <a:pt x="1350627" y="211806"/>
                </a:moveTo>
                <a:cubicBezTo>
                  <a:pt x="1330745" y="211805"/>
                  <a:pt x="1314626" y="227923"/>
                  <a:pt x="1314626" y="247805"/>
                </a:cubicBezTo>
                <a:cubicBezTo>
                  <a:pt x="1314627" y="267687"/>
                  <a:pt x="1330745" y="283805"/>
                  <a:pt x="1350626" y="283805"/>
                </a:cubicBezTo>
                <a:cubicBezTo>
                  <a:pt x="1370509" y="283805"/>
                  <a:pt x="1386626" y="267687"/>
                  <a:pt x="1386626" y="247805"/>
                </a:cubicBezTo>
                <a:cubicBezTo>
                  <a:pt x="1386627" y="227923"/>
                  <a:pt x="1370509" y="211805"/>
                  <a:pt x="1350627" y="211806"/>
                </a:cubicBezTo>
                <a:close/>
                <a:moveTo>
                  <a:pt x="15398" y="0"/>
                </a:moveTo>
                <a:lnTo>
                  <a:pt x="69107" y="0"/>
                </a:lnTo>
                <a:lnTo>
                  <a:pt x="67729" y="21333"/>
                </a:lnTo>
                <a:lnTo>
                  <a:pt x="460019" y="46668"/>
                </a:lnTo>
                <a:lnTo>
                  <a:pt x="463033" y="0"/>
                </a:lnTo>
                <a:lnTo>
                  <a:pt x="606629" y="0"/>
                </a:lnTo>
                <a:lnTo>
                  <a:pt x="614005" y="58012"/>
                </a:lnTo>
                <a:lnTo>
                  <a:pt x="1003973" y="8425"/>
                </a:lnTo>
                <a:lnTo>
                  <a:pt x="1002901" y="0"/>
                </a:lnTo>
                <a:lnTo>
                  <a:pt x="1004619" y="0"/>
                </a:lnTo>
                <a:lnTo>
                  <a:pt x="1003974" y="9991"/>
                </a:lnTo>
                <a:lnTo>
                  <a:pt x="1417942" y="36726"/>
                </a:lnTo>
                <a:lnTo>
                  <a:pt x="1420314" y="0"/>
                </a:lnTo>
                <a:lnTo>
                  <a:pt x="1422481" y="0"/>
                </a:lnTo>
                <a:lnTo>
                  <a:pt x="1428781" y="42472"/>
                </a:lnTo>
                <a:lnTo>
                  <a:pt x="1715127" y="0"/>
                </a:lnTo>
                <a:lnTo>
                  <a:pt x="1868092" y="0"/>
                </a:lnTo>
                <a:lnTo>
                  <a:pt x="1866825" y="11064"/>
                </a:lnTo>
                <a:lnTo>
                  <a:pt x="2257382" y="55765"/>
                </a:lnTo>
                <a:lnTo>
                  <a:pt x="2259769" y="34908"/>
                </a:lnTo>
                <a:lnTo>
                  <a:pt x="2630633" y="2367"/>
                </a:lnTo>
                <a:lnTo>
                  <a:pt x="2630426" y="0"/>
                </a:lnTo>
                <a:lnTo>
                  <a:pt x="2695705" y="0"/>
                </a:lnTo>
                <a:lnTo>
                  <a:pt x="2695597" y="1674"/>
                </a:lnTo>
                <a:lnTo>
                  <a:pt x="3075325" y="26196"/>
                </a:lnTo>
                <a:lnTo>
                  <a:pt x="3076132" y="37606"/>
                </a:lnTo>
                <a:lnTo>
                  <a:pt x="3468261" y="9882"/>
                </a:lnTo>
                <a:lnTo>
                  <a:pt x="3467562" y="0"/>
                </a:lnTo>
                <a:lnTo>
                  <a:pt x="3534441" y="0"/>
                </a:lnTo>
                <a:lnTo>
                  <a:pt x="3533706" y="11392"/>
                </a:lnTo>
                <a:lnTo>
                  <a:pt x="3925996" y="36727"/>
                </a:lnTo>
                <a:lnTo>
                  <a:pt x="3928368" y="0"/>
                </a:lnTo>
                <a:lnTo>
                  <a:pt x="3929363" y="0"/>
                </a:lnTo>
                <a:lnTo>
                  <a:pt x="3938559" y="45494"/>
                </a:lnTo>
                <a:lnTo>
                  <a:pt x="4163646" y="0"/>
                </a:lnTo>
                <a:lnTo>
                  <a:pt x="4418744" y="0"/>
                </a:lnTo>
                <a:lnTo>
                  <a:pt x="4428411" y="69466"/>
                </a:lnTo>
                <a:lnTo>
                  <a:pt x="4802276" y="17437"/>
                </a:lnTo>
                <a:lnTo>
                  <a:pt x="4802100" y="20159"/>
                </a:lnTo>
                <a:lnTo>
                  <a:pt x="5156005" y="43015"/>
                </a:lnTo>
                <a:lnTo>
                  <a:pt x="5156554" y="52296"/>
                </a:lnTo>
                <a:lnTo>
                  <a:pt x="5548976" y="29101"/>
                </a:lnTo>
                <a:lnTo>
                  <a:pt x="5548206" y="16067"/>
                </a:lnTo>
                <a:lnTo>
                  <a:pt x="5901458" y="262"/>
                </a:lnTo>
                <a:lnTo>
                  <a:pt x="5901446" y="0"/>
                </a:lnTo>
                <a:lnTo>
                  <a:pt x="5901640" y="0"/>
                </a:lnTo>
                <a:lnTo>
                  <a:pt x="5901457" y="2831"/>
                </a:lnTo>
                <a:lnTo>
                  <a:pt x="6293747" y="28166"/>
                </a:lnTo>
                <a:lnTo>
                  <a:pt x="6295566" y="0"/>
                </a:lnTo>
                <a:lnTo>
                  <a:pt x="6352246" y="0"/>
                </a:lnTo>
                <a:lnTo>
                  <a:pt x="6351084" y="20651"/>
                </a:lnTo>
                <a:lnTo>
                  <a:pt x="6378529" y="22195"/>
                </a:lnTo>
                <a:lnTo>
                  <a:pt x="6378529" y="25676"/>
                </a:lnTo>
                <a:lnTo>
                  <a:pt x="6342421" y="33285"/>
                </a:lnTo>
                <a:lnTo>
                  <a:pt x="6378529" y="204622"/>
                </a:lnTo>
                <a:lnTo>
                  <a:pt x="6378529" y="515049"/>
                </a:lnTo>
                <a:lnTo>
                  <a:pt x="6322502" y="523319"/>
                </a:lnTo>
                <a:lnTo>
                  <a:pt x="6377621" y="896741"/>
                </a:lnTo>
                <a:lnTo>
                  <a:pt x="6374898" y="896588"/>
                </a:lnTo>
                <a:lnTo>
                  <a:pt x="6364019" y="1089885"/>
                </a:lnTo>
                <a:lnTo>
                  <a:pt x="6229520" y="1089885"/>
                </a:lnTo>
                <a:lnTo>
                  <a:pt x="5888611" y="1066251"/>
                </a:lnTo>
                <a:lnTo>
                  <a:pt x="5886973" y="1089885"/>
                </a:lnTo>
                <a:lnTo>
                  <a:pt x="5739049" y="1089885"/>
                </a:lnTo>
                <a:lnTo>
                  <a:pt x="5734680" y="1054180"/>
                </a:lnTo>
                <a:lnTo>
                  <a:pt x="5442881" y="1089885"/>
                </a:lnTo>
                <a:lnTo>
                  <a:pt x="5193396" y="1089885"/>
                </a:lnTo>
                <a:lnTo>
                  <a:pt x="4930653" y="1071671"/>
                </a:lnTo>
                <a:lnTo>
                  <a:pt x="4929390" y="1089885"/>
                </a:lnTo>
                <a:lnTo>
                  <a:pt x="4923287" y="1089885"/>
                </a:lnTo>
                <a:lnTo>
                  <a:pt x="4919840" y="1065873"/>
                </a:lnTo>
                <a:lnTo>
                  <a:pt x="4752513" y="1089885"/>
                </a:lnTo>
                <a:lnTo>
                  <a:pt x="4436978" y="1089885"/>
                </a:lnTo>
                <a:lnTo>
                  <a:pt x="4091312" y="1048668"/>
                </a:lnTo>
                <a:lnTo>
                  <a:pt x="4088827" y="1069514"/>
                </a:lnTo>
                <a:lnTo>
                  <a:pt x="3843358" y="1089885"/>
                </a:lnTo>
                <a:lnTo>
                  <a:pt x="3496966" y="1089885"/>
                </a:lnTo>
                <a:lnTo>
                  <a:pt x="3273238" y="1074375"/>
                </a:lnTo>
                <a:lnTo>
                  <a:pt x="3272485" y="1062960"/>
                </a:lnTo>
                <a:lnTo>
                  <a:pt x="2880230" y="1088833"/>
                </a:lnTo>
                <a:lnTo>
                  <a:pt x="2880300" y="1089885"/>
                </a:lnTo>
                <a:lnTo>
                  <a:pt x="2814593" y="1089885"/>
                </a:lnTo>
                <a:lnTo>
                  <a:pt x="2814792" y="1087014"/>
                </a:lnTo>
                <a:lnTo>
                  <a:pt x="2422626" y="1059828"/>
                </a:lnTo>
                <a:lnTo>
                  <a:pt x="2420543" y="1089885"/>
                </a:lnTo>
                <a:lnTo>
                  <a:pt x="2417774" y="1089885"/>
                </a:lnTo>
                <a:lnTo>
                  <a:pt x="2410106" y="1051001"/>
                </a:lnTo>
                <a:lnTo>
                  <a:pt x="2212936" y="1089885"/>
                </a:lnTo>
                <a:lnTo>
                  <a:pt x="1929127" y="1089885"/>
                </a:lnTo>
                <a:lnTo>
                  <a:pt x="1920372" y="1024717"/>
                </a:lnTo>
                <a:lnTo>
                  <a:pt x="1546265" y="1074980"/>
                </a:lnTo>
                <a:lnTo>
                  <a:pt x="1546454" y="1072260"/>
                </a:lnTo>
                <a:lnTo>
                  <a:pt x="1192661" y="1047732"/>
                </a:lnTo>
                <a:lnTo>
                  <a:pt x="1192156" y="1038450"/>
                </a:lnTo>
                <a:lnTo>
                  <a:pt x="799628" y="1059791"/>
                </a:lnTo>
                <a:lnTo>
                  <a:pt x="800338" y="1072829"/>
                </a:lnTo>
                <a:lnTo>
                  <a:pt x="447014" y="1086967"/>
                </a:lnTo>
                <a:lnTo>
                  <a:pt x="447131" y="1089885"/>
                </a:lnTo>
                <a:lnTo>
                  <a:pt x="446646" y="1089885"/>
                </a:lnTo>
                <a:lnTo>
                  <a:pt x="447027" y="1084397"/>
                </a:lnTo>
                <a:lnTo>
                  <a:pt x="54861" y="1057209"/>
                </a:lnTo>
                <a:lnTo>
                  <a:pt x="52596" y="1089885"/>
                </a:lnTo>
                <a:lnTo>
                  <a:pt x="0" y="1089885"/>
                </a:lnTo>
                <a:lnTo>
                  <a:pt x="0" y="941924"/>
                </a:lnTo>
                <a:lnTo>
                  <a:pt x="6331" y="842206"/>
                </a:lnTo>
                <a:lnTo>
                  <a:pt x="17741" y="841386"/>
                </a:lnTo>
                <a:lnTo>
                  <a:pt x="0" y="594283"/>
                </a:lnTo>
                <a:lnTo>
                  <a:pt x="0" y="24252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5" name="Figura a mano libera: forma 54">
            <a:extLst>
              <a:ext uri="{FF2B5EF4-FFF2-40B4-BE49-F238E27FC236}">
                <a16:creationId xmlns:a16="http://schemas.microsoft.com/office/drawing/2014/main" id="{463CFE31-6187-04FA-4E3C-0C64109912B4}"/>
              </a:ext>
            </a:extLst>
          </p:cNvPr>
          <p:cNvSpPr/>
          <p:nvPr/>
        </p:nvSpPr>
        <p:spPr>
          <a:xfrm>
            <a:off x="7374036" y="3059384"/>
            <a:ext cx="2700761" cy="461473"/>
          </a:xfrm>
          <a:custGeom>
            <a:avLst/>
            <a:gdLst>
              <a:gd name="connsiteX0" fmla="*/ 5290238 w 6378529"/>
              <a:gd name="connsiteY0" fmla="*/ 728416 h 1089885"/>
              <a:gd name="connsiteX1" fmla="*/ 5254238 w 6378529"/>
              <a:gd name="connsiteY1" fmla="*/ 764416 h 1089885"/>
              <a:gd name="connsiteX2" fmla="*/ 5290238 w 6378529"/>
              <a:gd name="connsiteY2" fmla="*/ 800416 h 1089885"/>
              <a:gd name="connsiteX3" fmla="*/ 5326239 w 6378529"/>
              <a:gd name="connsiteY3" fmla="*/ 764416 h 1089885"/>
              <a:gd name="connsiteX4" fmla="*/ 5290238 w 6378529"/>
              <a:gd name="connsiteY4" fmla="*/ 728416 h 1089885"/>
              <a:gd name="connsiteX5" fmla="*/ 3703115 w 6378529"/>
              <a:gd name="connsiteY5" fmla="*/ 728416 h 1089885"/>
              <a:gd name="connsiteX6" fmla="*/ 3667115 w 6378529"/>
              <a:gd name="connsiteY6" fmla="*/ 764416 h 1089885"/>
              <a:gd name="connsiteX7" fmla="*/ 3703115 w 6378529"/>
              <a:gd name="connsiteY7" fmla="*/ 800416 h 1089885"/>
              <a:gd name="connsiteX8" fmla="*/ 3739116 w 6378529"/>
              <a:gd name="connsiteY8" fmla="*/ 764416 h 1089885"/>
              <a:gd name="connsiteX9" fmla="*/ 3703115 w 6378529"/>
              <a:gd name="connsiteY9" fmla="*/ 728416 h 1089885"/>
              <a:gd name="connsiteX10" fmla="*/ 1559999 w 6378529"/>
              <a:gd name="connsiteY10" fmla="*/ 655776 h 1089885"/>
              <a:gd name="connsiteX11" fmla="*/ 1523998 w 6378529"/>
              <a:gd name="connsiteY11" fmla="*/ 691776 h 1089885"/>
              <a:gd name="connsiteX12" fmla="*/ 1559999 w 6378529"/>
              <a:gd name="connsiteY12" fmla="*/ 727776 h 1089885"/>
              <a:gd name="connsiteX13" fmla="*/ 1595998 w 6378529"/>
              <a:gd name="connsiteY13" fmla="*/ 691776 h 1089885"/>
              <a:gd name="connsiteX14" fmla="*/ 1559999 w 6378529"/>
              <a:gd name="connsiteY14" fmla="*/ 655776 h 1089885"/>
              <a:gd name="connsiteX15" fmla="*/ 410589 w 6378529"/>
              <a:gd name="connsiteY15" fmla="*/ 583137 h 1089885"/>
              <a:gd name="connsiteX16" fmla="*/ 374589 w 6378529"/>
              <a:gd name="connsiteY16" fmla="*/ 619137 h 1089885"/>
              <a:gd name="connsiteX17" fmla="*/ 410589 w 6378529"/>
              <a:gd name="connsiteY17" fmla="*/ 655137 h 1089885"/>
              <a:gd name="connsiteX18" fmla="*/ 446589 w 6378529"/>
              <a:gd name="connsiteY18" fmla="*/ 619138 h 1089885"/>
              <a:gd name="connsiteX19" fmla="*/ 410589 w 6378529"/>
              <a:gd name="connsiteY19" fmla="*/ 583137 h 1089885"/>
              <a:gd name="connsiteX20" fmla="*/ 2709408 w 6378529"/>
              <a:gd name="connsiteY20" fmla="*/ 437858 h 1089885"/>
              <a:gd name="connsiteX21" fmla="*/ 2673408 w 6378529"/>
              <a:gd name="connsiteY21" fmla="*/ 473858 h 1089885"/>
              <a:gd name="connsiteX22" fmla="*/ 2709408 w 6378529"/>
              <a:gd name="connsiteY22" fmla="*/ 509858 h 1089885"/>
              <a:gd name="connsiteX23" fmla="*/ 2745408 w 6378529"/>
              <a:gd name="connsiteY23" fmla="*/ 473858 h 1089885"/>
              <a:gd name="connsiteX24" fmla="*/ 2709408 w 6378529"/>
              <a:gd name="connsiteY24" fmla="*/ 437858 h 1089885"/>
              <a:gd name="connsiteX25" fmla="*/ 4254774 w 6378529"/>
              <a:gd name="connsiteY25" fmla="*/ 357084 h 1089885"/>
              <a:gd name="connsiteX26" fmla="*/ 4218775 w 6378529"/>
              <a:gd name="connsiteY26" fmla="*/ 393084 h 1089885"/>
              <a:gd name="connsiteX27" fmla="*/ 4254774 w 6378529"/>
              <a:gd name="connsiteY27" fmla="*/ 429084 h 1089885"/>
              <a:gd name="connsiteX28" fmla="*/ 4290774 w 6378529"/>
              <a:gd name="connsiteY28" fmla="*/ 393084 h 1089885"/>
              <a:gd name="connsiteX29" fmla="*/ 4254774 w 6378529"/>
              <a:gd name="connsiteY29" fmla="*/ 357084 h 1089885"/>
              <a:gd name="connsiteX30" fmla="*/ 1350627 w 6378529"/>
              <a:gd name="connsiteY30" fmla="*/ 211806 h 1089885"/>
              <a:gd name="connsiteX31" fmla="*/ 1314626 w 6378529"/>
              <a:gd name="connsiteY31" fmla="*/ 247805 h 1089885"/>
              <a:gd name="connsiteX32" fmla="*/ 1350626 w 6378529"/>
              <a:gd name="connsiteY32" fmla="*/ 283805 h 1089885"/>
              <a:gd name="connsiteX33" fmla="*/ 1386626 w 6378529"/>
              <a:gd name="connsiteY33" fmla="*/ 247805 h 1089885"/>
              <a:gd name="connsiteX34" fmla="*/ 1350627 w 6378529"/>
              <a:gd name="connsiteY34" fmla="*/ 211806 h 1089885"/>
              <a:gd name="connsiteX35" fmla="*/ 15398 w 6378529"/>
              <a:gd name="connsiteY35" fmla="*/ 0 h 1089885"/>
              <a:gd name="connsiteX36" fmla="*/ 69107 w 6378529"/>
              <a:gd name="connsiteY36" fmla="*/ 0 h 1089885"/>
              <a:gd name="connsiteX37" fmla="*/ 67729 w 6378529"/>
              <a:gd name="connsiteY37" fmla="*/ 21333 h 1089885"/>
              <a:gd name="connsiteX38" fmla="*/ 460019 w 6378529"/>
              <a:gd name="connsiteY38" fmla="*/ 46668 h 1089885"/>
              <a:gd name="connsiteX39" fmla="*/ 463033 w 6378529"/>
              <a:gd name="connsiteY39" fmla="*/ 0 h 1089885"/>
              <a:gd name="connsiteX40" fmla="*/ 606629 w 6378529"/>
              <a:gd name="connsiteY40" fmla="*/ 0 h 1089885"/>
              <a:gd name="connsiteX41" fmla="*/ 614005 w 6378529"/>
              <a:gd name="connsiteY41" fmla="*/ 58012 h 1089885"/>
              <a:gd name="connsiteX42" fmla="*/ 1003973 w 6378529"/>
              <a:gd name="connsiteY42" fmla="*/ 8425 h 1089885"/>
              <a:gd name="connsiteX43" fmla="*/ 1002901 w 6378529"/>
              <a:gd name="connsiteY43" fmla="*/ 0 h 1089885"/>
              <a:gd name="connsiteX44" fmla="*/ 1004619 w 6378529"/>
              <a:gd name="connsiteY44" fmla="*/ 0 h 1089885"/>
              <a:gd name="connsiteX45" fmla="*/ 1003974 w 6378529"/>
              <a:gd name="connsiteY45" fmla="*/ 9991 h 1089885"/>
              <a:gd name="connsiteX46" fmla="*/ 1417942 w 6378529"/>
              <a:gd name="connsiteY46" fmla="*/ 36726 h 1089885"/>
              <a:gd name="connsiteX47" fmla="*/ 1420314 w 6378529"/>
              <a:gd name="connsiteY47" fmla="*/ 0 h 1089885"/>
              <a:gd name="connsiteX48" fmla="*/ 1422481 w 6378529"/>
              <a:gd name="connsiteY48" fmla="*/ 0 h 1089885"/>
              <a:gd name="connsiteX49" fmla="*/ 1428781 w 6378529"/>
              <a:gd name="connsiteY49" fmla="*/ 42472 h 1089885"/>
              <a:gd name="connsiteX50" fmla="*/ 1715127 w 6378529"/>
              <a:gd name="connsiteY50" fmla="*/ 0 h 1089885"/>
              <a:gd name="connsiteX51" fmla="*/ 1868092 w 6378529"/>
              <a:gd name="connsiteY51" fmla="*/ 0 h 1089885"/>
              <a:gd name="connsiteX52" fmla="*/ 1866825 w 6378529"/>
              <a:gd name="connsiteY52" fmla="*/ 11064 h 1089885"/>
              <a:gd name="connsiteX53" fmla="*/ 2257382 w 6378529"/>
              <a:gd name="connsiteY53" fmla="*/ 55765 h 1089885"/>
              <a:gd name="connsiteX54" fmla="*/ 2259769 w 6378529"/>
              <a:gd name="connsiteY54" fmla="*/ 34908 h 1089885"/>
              <a:gd name="connsiteX55" fmla="*/ 2630633 w 6378529"/>
              <a:gd name="connsiteY55" fmla="*/ 2367 h 1089885"/>
              <a:gd name="connsiteX56" fmla="*/ 2630426 w 6378529"/>
              <a:gd name="connsiteY56" fmla="*/ 0 h 1089885"/>
              <a:gd name="connsiteX57" fmla="*/ 2695705 w 6378529"/>
              <a:gd name="connsiteY57" fmla="*/ 0 h 1089885"/>
              <a:gd name="connsiteX58" fmla="*/ 2695597 w 6378529"/>
              <a:gd name="connsiteY58" fmla="*/ 1674 h 1089885"/>
              <a:gd name="connsiteX59" fmla="*/ 3075325 w 6378529"/>
              <a:gd name="connsiteY59" fmla="*/ 26196 h 1089885"/>
              <a:gd name="connsiteX60" fmla="*/ 3076132 w 6378529"/>
              <a:gd name="connsiteY60" fmla="*/ 37606 h 1089885"/>
              <a:gd name="connsiteX61" fmla="*/ 3468261 w 6378529"/>
              <a:gd name="connsiteY61" fmla="*/ 9882 h 1089885"/>
              <a:gd name="connsiteX62" fmla="*/ 3467562 w 6378529"/>
              <a:gd name="connsiteY62" fmla="*/ 0 h 1089885"/>
              <a:gd name="connsiteX63" fmla="*/ 3534441 w 6378529"/>
              <a:gd name="connsiteY63" fmla="*/ 0 h 1089885"/>
              <a:gd name="connsiteX64" fmla="*/ 3533706 w 6378529"/>
              <a:gd name="connsiteY64" fmla="*/ 11392 h 1089885"/>
              <a:gd name="connsiteX65" fmla="*/ 3925996 w 6378529"/>
              <a:gd name="connsiteY65" fmla="*/ 36727 h 1089885"/>
              <a:gd name="connsiteX66" fmla="*/ 3928368 w 6378529"/>
              <a:gd name="connsiteY66" fmla="*/ 0 h 1089885"/>
              <a:gd name="connsiteX67" fmla="*/ 3929363 w 6378529"/>
              <a:gd name="connsiteY67" fmla="*/ 0 h 1089885"/>
              <a:gd name="connsiteX68" fmla="*/ 3938559 w 6378529"/>
              <a:gd name="connsiteY68" fmla="*/ 45494 h 1089885"/>
              <a:gd name="connsiteX69" fmla="*/ 4163646 w 6378529"/>
              <a:gd name="connsiteY69" fmla="*/ 0 h 1089885"/>
              <a:gd name="connsiteX70" fmla="*/ 4418744 w 6378529"/>
              <a:gd name="connsiteY70" fmla="*/ 0 h 1089885"/>
              <a:gd name="connsiteX71" fmla="*/ 4428411 w 6378529"/>
              <a:gd name="connsiteY71" fmla="*/ 69466 h 1089885"/>
              <a:gd name="connsiteX72" fmla="*/ 4802276 w 6378529"/>
              <a:gd name="connsiteY72" fmla="*/ 17437 h 1089885"/>
              <a:gd name="connsiteX73" fmla="*/ 4802100 w 6378529"/>
              <a:gd name="connsiteY73" fmla="*/ 20159 h 1089885"/>
              <a:gd name="connsiteX74" fmla="*/ 5156005 w 6378529"/>
              <a:gd name="connsiteY74" fmla="*/ 43015 h 1089885"/>
              <a:gd name="connsiteX75" fmla="*/ 5156554 w 6378529"/>
              <a:gd name="connsiteY75" fmla="*/ 52296 h 1089885"/>
              <a:gd name="connsiteX76" fmla="*/ 5548976 w 6378529"/>
              <a:gd name="connsiteY76" fmla="*/ 29101 h 1089885"/>
              <a:gd name="connsiteX77" fmla="*/ 5548206 w 6378529"/>
              <a:gd name="connsiteY77" fmla="*/ 16067 h 1089885"/>
              <a:gd name="connsiteX78" fmla="*/ 5901458 w 6378529"/>
              <a:gd name="connsiteY78" fmla="*/ 262 h 1089885"/>
              <a:gd name="connsiteX79" fmla="*/ 5901446 w 6378529"/>
              <a:gd name="connsiteY79" fmla="*/ 0 h 1089885"/>
              <a:gd name="connsiteX80" fmla="*/ 5901640 w 6378529"/>
              <a:gd name="connsiteY80" fmla="*/ 0 h 1089885"/>
              <a:gd name="connsiteX81" fmla="*/ 5901457 w 6378529"/>
              <a:gd name="connsiteY81" fmla="*/ 2831 h 1089885"/>
              <a:gd name="connsiteX82" fmla="*/ 6293747 w 6378529"/>
              <a:gd name="connsiteY82" fmla="*/ 28166 h 1089885"/>
              <a:gd name="connsiteX83" fmla="*/ 6295566 w 6378529"/>
              <a:gd name="connsiteY83" fmla="*/ 0 h 1089885"/>
              <a:gd name="connsiteX84" fmla="*/ 6352246 w 6378529"/>
              <a:gd name="connsiteY84" fmla="*/ 0 h 1089885"/>
              <a:gd name="connsiteX85" fmla="*/ 6351084 w 6378529"/>
              <a:gd name="connsiteY85" fmla="*/ 20651 h 1089885"/>
              <a:gd name="connsiteX86" fmla="*/ 6378529 w 6378529"/>
              <a:gd name="connsiteY86" fmla="*/ 22195 h 1089885"/>
              <a:gd name="connsiteX87" fmla="*/ 6378529 w 6378529"/>
              <a:gd name="connsiteY87" fmla="*/ 25676 h 1089885"/>
              <a:gd name="connsiteX88" fmla="*/ 6342421 w 6378529"/>
              <a:gd name="connsiteY88" fmla="*/ 33285 h 1089885"/>
              <a:gd name="connsiteX89" fmla="*/ 6378529 w 6378529"/>
              <a:gd name="connsiteY89" fmla="*/ 204622 h 1089885"/>
              <a:gd name="connsiteX90" fmla="*/ 6378529 w 6378529"/>
              <a:gd name="connsiteY90" fmla="*/ 515049 h 1089885"/>
              <a:gd name="connsiteX91" fmla="*/ 6322502 w 6378529"/>
              <a:gd name="connsiteY91" fmla="*/ 523319 h 1089885"/>
              <a:gd name="connsiteX92" fmla="*/ 6377621 w 6378529"/>
              <a:gd name="connsiteY92" fmla="*/ 896741 h 1089885"/>
              <a:gd name="connsiteX93" fmla="*/ 6374898 w 6378529"/>
              <a:gd name="connsiteY93" fmla="*/ 896588 h 1089885"/>
              <a:gd name="connsiteX94" fmla="*/ 6364019 w 6378529"/>
              <a:gd name="connsiteY94" fmla="*/ 1089885 h 1089885"/>
              <a:gd name="connsiteX95" fmla="*/ 6229520 w 6378529"/>
              <a:gd name="connsiteY95" fmla="*/ 1089885 h 1089885"/>
              <a:gd name="connsiteX96" fmla="*/ 5888611 w 6378529"/>
              <a:gd name="connsiteY96" fmla="*/ 1066251 h 1089885"/>
              <a:gd name="connsiteX97" fmla="*/ 5886973 w 6378529"/>
              <a:gd name="connsiteY97" fmla="*/ 1089885 h 1089885"/>
              <a:gd name="connsiteX98" fmla="*/ 5739049 w 6378529"/>
              <a:gd name="connsiteY98" fmla="*/ 1089885 h 1089885"/>
              <a:gd name="connsiteX99" fmla="*/ 5734680 w 6378529"/>
              <a:gd name="connsiteY99" fmla="*/ 1054180 h 1089885"/>
              <a:gd name="connsiteX100" fmla="*/ 5442881 w 6378529"/>
              <a:gd name="connsiteY100" fmla="*/ 1089885 h 1089885"/>
              <a:gd name="connsiteX101" fmla="*/ 5193396 w 6378529"/>
              <a:gd name="connsiteY101" fmla="*/ 1089885 h 1089885"/>
              <a:gd name="connsiteX102" fmla="*/ 4930653 w 6378529"/>
              <a:gd name="connsiteY102" fmla="*/ 1071671 h 1089885"/>
              <a:gd name="connsiteX103" fmla="*/ 4929390 w 6378529"/>
              <a:gd name="connsiteY103" fmla="*/ 1089885 h 1089885"/>
              <a:gd name="connsiteX104" fmla="*/ 4923287 w 6378529"/>
              <a:gd name="connsiteY104" fmla="*/ 1089885 h 1089885"/>
              <a:gd name="connsiteX105" fmla="*/ 4919840 w 6378529"/>
              <a:gd name="connsiteY105" fmla="*/ 1065873 h 1089885"/>
              <a:gd name="connsiteX106" fmla="*/ 4752513 w 6378529"/>
              <a:gd name="connsiteY106" fmla="*/ 1089885 h 1089885"/>
              <a:gd name="connsiteX107" fmla="*/ 4436978 w 6378529"/>
              <a:gd name="connsiteY107" fmla="*/ 1089885 h 1089885"/>
              <a:gd name="connsiteX108" fmla="*/ 4091312 w 6378529"/>
              <a:gd name="connsiteY108" fmla="*/ 1048668 h 1089885"/>
              <a:gd name="connsiteX109" fmla="*/ 4088827 w 6378529"/>
              <a:gd name="connsiteY109" fmla="*/ 1069514 h 1089885"/>
              <a:gd name="connsiteX110" fmla="*/ 3843358 w 6378529"/>
              <a:gd name="connsiteY110" fmla="*/ 1089885 h 1089885"/>
              <a:gd name="connsiteX111" fmla="*/ 3496966 w 6378529"/>
              <a:gd name="connsiteY111" fmla="*/ 1089885 h 1089885"/>
              <a:gd name="connsiteX112" fmla="*/ 3273238 w 6378529"/>
              <a:gd name="connsiteY112" fmla="*/ 1074375 h 1089885"/>
              <a:gd name="connsiteX113" fmla="*/ 3272485 w 6378529"/>
              <a:gd name="connsiteY113" fmla="*/ 1062960 h 1089885"/>
              <a:gd name="connsiteX114" fmla="*/ 2880230 w 6378529"/>
              <a:gd name="connsiteY114" fmla="*/ 1088833 h 1089885"/>
              <a:gd name="connsiteX115" fmla="*/ 2880300 w 6378529"/>
              <a:gd name="connsiteY115" fmla="*/ 1089885 h 1089885"/>
              <a:gd name="connsiteX116" fmla="*/ 2814593 w 6378529"/>
              <a:gd name="connsiteY116" fmla="*/ 1089885 h 1089885"/>
              <a:gd name="connsiteX117" fmla="*/ 2814792 w 6378529"/>
              <a:gd name="connsiteY117" fmla="*/ 1087014 h 1089885"/>
              <a:gd name="connsiteX118" fmla="*/ 2422626 w 6378529"/>
              <a:gd name="connsiteY118" fmla="*/ 1059828 h 1089885"/>
              <a:gd name="connsiteX119" fmla="*/ 2420543 w 6378529"/>
              <a:gd name="connsiteY119" fmla="*/ 1089885 h 1089885"/>
              <a:gd name="connsiteX120" fmla="*/ 2417774 w 6378529"/>
              <a:gd name="connsiteY120" fmla="*/ 1089885 h 1089885"/>
              <a:gd name="connsiteX121" fmla="*/ 2410106 w 6378529"/>
              <a:gd name="connsiteY121" fmla="*/ 1051001 h 1089885"/>
              <a:gd name="connsiteX122" fmla="*/ 2212936 w 6378529"/>
              <a:gd name="connsiteY122" fmla="*/ 1089885 h 1089885"/>
              <a:gd name="connsiteX123" fmla="*/ 1929127 w 6378529"/>
              <a:gd name="connsiteY123" fmla="*/ 1089885 h 1089885"/>
              <a:gd name="connsiteX124" fmla="*/ 1920372 w 6378529"/>
              <a:gd name="connsiteY124" fmla="*/ 1024717 h 1089885"/>
              <a:gd name="connsiteX125" fmla="*/ 1546265 w 6378529"/>
              <a:gd name="connsiteY125" fmla="*/ 1074980 h 1089885"/>
              <a:gd name="connsiteX126" fmla="*/ 1546454 w 6378529"/>
              <a:gd name="connsiteY126" fmla="*/ 1072260 h 1089885"/>
              <a:gd name="connsiteX127" fmla="*/ 1192661 w 6378529"/>
              <a:gd name="connsiteY127" fmla="*/ 1047732 h 1089885"/>
              <a:gd name="connsiteX128" fmla="*/ 1192156 w 6378529"/>
              <a:gd name="connsiteY128" fmla="*/ 1038450 h 1089885"/>
              <a:gd name="connsiteX129" fmla="*/ 799628 w 6378529"/>
              <a:gd name="connsiteY129" fmla="*/ 1059791 h 1089885"/>
              <a:gd name="connsiteX130" fmla="*/ 800338 w 6378529"/>
              <a:gd name="connsiteY130" fmla="*/ 1072829 h 1089885"/>
              <a:gd name="connsiteX131" fmla="*/ 447014 w 6378529"/>
              <a:gd name="connsiteY131" fmla="*/ 1086967 h 1089885"/>
              <a:gd name="connsiteX132" fmla="*/ 447131 w 6378529"/>
              <a:gd name="connsiteY132" fmla="*/ 1089885 h 1089885"/>
              <a:gd name="connsiteX133" fmla="*/ 446646 w 6378529"/>
              <a:gd name="connsiteY133" fmla="*/ 1089885 h 1089885"/>
              <a:gd name="connsiteX134" fmla="*/ 447027 w 6378529"/>
              <a:gd name="connsiteY134" fmla="*/ 1084397 h 1089885"/>
              <a:gd name="connsiteX135" fmla="*/ 54861 w 6378529"/>
              <a:gd name="connsiteY135" fmla="*/ 1057209 h 1089885"/>
              <a:gd name="connsiteX136" fmla="*/ 52596 w 6378529"/>
              <a:gd name="connsiteY136" fmla="*/ 1089885 h 1089885"/>
              <a:gd name="connsiteX137" fmla="*/ 0 w 6378529"/>
              <a:gd name="connsiteY137" fmla="*/ 1089885 h 1089885"/>
              <a:gd name="connsiteX138" fmla="*/ 0 w 6378529"/>
              <a:gd name="connsiteY138" fmla="*/ 941924 h 1089885"/>
              <a:gd name="connsiteX139" fmla="*/ 6331 w 6378529"/>
              <a:gd name="connsiteY139" fmla="*/ 842206 h 1089885"/>
              <a:gd name="connsiteX140" fmla="*/ 17741 w 6378529"/>
              <a:gd name="connsiteY140" fmla="*/ 841386 h 1089885"/>
              <a:gd name="connsiteX141" fmla="*/ 0 w 6378529"/>
              <a:gd name="connsiteY141" fmla="*/ 594283 h 1089885"/>
              <a:gd name="connsiteX142" fmla="*/ 0 w 6378529"/>
              <a:gd name="connsiteY142" fmla="*/ 242526 h 108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378529" h="1089885">
                <a:moveTo>
                  <a:pt x="5290238" y="728416"/>
                </a:moveTo>
                <a:cubicBezTo>
                  <a:pt x="5270356" y="728416"/>
                  <a:pt x="5254238" y="744534"/>
                  <a:pt x="5254238" y="764416"/>
                </a:cubicBezTo>
                <a:cubicBezTo>
                  <a:pt x="5254238" y="784298"/>
                  <a:pt x="5270356" y="800416"/>
                  <a:pt x="5290238" y="800416"/>
                </a:cubicBezTo>
                <a:cubicBezTo>
                  <a:pt x="5310120" y="800416"/>
                  <a:pt x="5326238" y="784298"/>
                  <a:pt x="5326239" y="764416"/>
                </a:cubicBezTo>
                <a:cubicBezTo>
                  <a:pt x="5326238" y="744534"/>
                  <a:pt x="5310120" y="728416"/>
                  <a:pt x="5290238" y="728416"/>
                </a:cubicBezTo>
                <a:close/>
                <a:moveTo>
                  <a:pt x="3703115" y="728416"/>
                </a:moveTo>
                <a:cubicBezTo>
                  <a:pt x="3683233" y="728416"/>
                  <a:pt x="3667116" y="744534"/>
                  <a:pt x="3667115" y="764416"/>
                </a:cubicBezTo>
                <a:cubicBezTo>
                  <a:pt x="3667115" y="784298"/>
                  <a:pt x="3683233" y="800417"/>
                  <a:pt x="3703115" y="800416"/>
                </a:cubicBezTo>
                <a:cubicBezTo>
                  <a:pt x="3722997" y="800416"/>
                  <a:pt x="3739115" y="784298"/>
                  <a:pt x="3739116" y="764416"/>
                </a:cubicBezTo>
                <a:cubicBezTo>
                  <a:pt x="3739115" y="744534"/>
                  <a:pt x="3722997" y="728416"/>
                  <a:pt x="3703115" y="728416"/>
                </a:cubicBezTo>
                <a:close/>
                <a:moveTo>
                  <a:pt x="1559999" y="655776"/>
                </a:moveTo>
                <a:cubicBezTo>
                  <a:pt x="1540117" y="655776"/>
                  <a:pt x="1523998" y="671894"/>
                  <a:pt x="1523998" y="691776"/>
                </a:cubicBezTo>
                <a:cubicBezTo>
                  <a:pt x="1523998" y="711658"/>
                  <a:pt x="1540117" y="727776"/>
                  <a:pt x="1559999" y="727776"/>
                </a:cubicBezTo>
                <a:cubicBezTo>
                  <a:pt x="1579880" y="727776"/>
                  <a:pt x="1595998" y="711658"/>
                  <a:pt x="1595998" y="691776"/>
                </a:cubicBezTo>
                <a:cubicBezTo>
                  <a:pt x="1595999" y="671894"/>
                  <a:pt x="1579880" y="655776"/>
                  <a:pt x="1559999" y="655776"/>
                </a:cubicBezTo>
                <a:close/>
                <a:moveTo>
                  <a:pt x="410589" y="583137"/>
                </a:moveTo>
                <a:cubicBezTo>
                  <a:pt x="390707" y="583137"/>
                  <a:pt x="374590" y="599256"/>
                  <a:pt x="374589" y="619137"/>
                </a:cubicBezTo>
                <a:cubicBezTo>
                  <a:pt x="374589" y="639019"/>
                  <a:pt x="390707" y="655137"/>
                  <a:pt x="410589" y="655137"/>
                </a:cubicBezTo>
                <a:cubicBezTo>
                  <a:pt x="430471" y="655137"/>
                  <a:pt x="446589" y="639019"/>
                  <a:pt x="446589" y="619138"/>
                </a:cubicBezTo>
                <a:cubicBezTo>
                  <a:pt x="446589" y="599255"/>
                  <a:pt x="430471" y="583137"/>
                  <a:pt x="410589" y="583137"/>
                </a:cubicBezTo>
                <a:close/>
                <a:moveTo>
                  <a:pt x="2709408" y="437858"/>
                </a:moveTo>
                <a:cubicBezTo>
                  <a:pt x="2689526" y="437858"/>
                  <a:pt x="2673408" y="453976"/>
                  <a:pt x="2673408" y="473858"/>
                </a:cubicBezTo>
                <a:cubicBezTo>
                  <a:pt x="2673409" y="493740"/>
                  <a:pt x="2689526" y="509858"/>
                  <a:pt x="2709408" y="509858"/>
                </a:cubicBezTo>
                <a:cubicBezTo>
                  <a:pt x="2729291" y="509858"/>
                  <a:pt x="2745408" y="493740"/>
                  <a:pt x="2745408" y="473858"/>
                </a:cubicBezTo>
                <a:cubicBezTo>
                  <a:pt x="2745408" y="453976"/>
                  <a:pt x="2729290" y="437858"/>
                  <a:pt x="2709408" y="437858"/>
                </a:cubicBezTo>
                <a:close/>
                <a:moveTo>
                  <a:pt x="4254774" y="357084"/>
                </a:moveTo>
                <a:cubicBezTo>
                  <a:pt x="4234892" y="357084"/>
                  <a:pt x="4218774" y="373202"/>
                  <a:pt x="4218775" y="393084"/>
                </a:cubicBezTo>
                <a:cubicBezTo>
                  <a:pt x="4218774" y="412966"/>
                  <a:pt x="4234892" y="429085"/>
                  <a:pt x="4254774" y="429084"/>
                </a:cubicBezTo>
                <a:cubicBezTo>
                  <a:pt x="4274656" y="429084"/>
                  <a:pt x="4290775" y="412966"/>
                  <a:pt x="4290774" y="393084"/>
                </a:cubicBezTo>
                <a:cubicBezTo>
                  <a:pt x="4290774" y="373202"/>
                  <a:pt x="4274656" y="357084"/>
                  <a:pt x="4254774" y="357084"/>
                </a:cubicBezTo>
                <a:close/>
                <a:moveTo>
                  <a:pt x="1350627" y="211806"/>
                </a:moveTo>
                <a:cubicBezTo>
                  <a:pt x="1330745" y="211805"/>
                  <a:pt x="1314626" y="227923"/>
                  <a:pt x="1314626" y="247805"/>
                </a:cubicBezTo>
                <a:cubicBezTo>
                  <a:pt x="1314627" y="267687"/>
                  <a:pt x="1330745" y="283805"/>
                  <a:pt x="1350626" y="283805"/>
                </a:cubicBezTo>
                <a:cubicBezTo>
                  <a:pt x="1370509" y="283805"/>
                  <a:pt x="1386626" y="267687"/>
                  <a:pt x="1386626" y="247805"/>
                </a:cubicBezTo>
                <a:cubicBezTo>
                  <a:pt x="1386627" y="227923"/>
                  <a:pt x="1370509" y="211805"/>
                  <a:pt x="1350627" y="211806"/>
                </a:cubicBezTo>
                <a:close/>
                <a:moveTo>
                  <a:pt x="15398" y="0"/>
                </a:moveTo>
                <a:lnTo>
                  <a:pt x="69107" y="0"/>
                </a:lnTo>
                <a:lnTo>
                  <a:pt x="67729" y="21333"/>
                </a:lnTo>
                <a:lnTo>
                  <a:pt x="460019" y="46668"/>
                </a:lnTo>
                <a:lnTo>
                  <a:pt x="463033" y="0"/>
                </a:lnTo>
                <a:lnTo>
                  <a:pt x="606629" y="0"/>
                </a:lnTo>
                <a:lnTo>
                  <a:pt x="614005" y="58012"/>
                </a:lnTo>
                <a:lnTo>
                  <a:pt x="1003973" y="8425"/>
                </a:lnTo>
                <a:lnTo>
                  <a:pt x="1002901" y="0"/>
                </a:lnTo>
                <a:lnTo>
                  <a:pt x="1004619" y="0"/>
                </a:lnTo>
                <a:lnTo>
                  <a:pt x="1003974" y="9991"/>
                </a:lnTo>
                <a:lnTo>
                  <a:pt x="1417942" y="36726"/>
                </a:lnTo>
                <a:lnTo>
                  <a:pt x="1420314" y="0"/>
                </a:lnTo>
                <a:lnTo>
                  <a:pt x="1422481" y="0"/>
                </a:lnTo>
                <a:lnTo>
                  <a:pt x="1428781" y="42472"/>
                </a:lnTo>
                <a:lnTo>
                  <a:pt x="1715127" y="0"/>
                </a:lnTo>
                <a:lnTo>
                  <a:pt x="1868092" y="0"/>
                </a:lnTo>
                <a:lnTo>
                  <a:pt x="1866825" y="11064"/>
                </a:lnTo>
                <a:lnTo>
                  <a:pt x="2257382" y="55765"/>
                </a:lnTo>
                <a:lnTo>
                  <a:pt x="2259769" y="34908"/>
                </a:lnTo>
                <a:lnTo>
                  <a:pt x="2630633" y="2367"/>
                </a:lnTo>
                <a:lnTo>
                  <a:pt x="2630426" y="0"/>
                </a:lnTo>
                <a:lnTo>
                  <a:pt x="2695705" y="0"/>
                </a:lnTo>
                <a:lnTo>
                  <a:pt x="2695597" y="1674"/>
                </a:lnTo>
                <a:lnTo>
                  <a:pt x="3075325" y="26196"/>
                </a:lnTo>
                <a:lnTo>
                  <a:pt x="3076132" y="37606"/>
                </a:lnTo>
                <a:lnTo>
                  <a:pt x="3468261" y="9882"/>
                </a:lnTo>
                <a:lnTo>
                  <a:pt x="3467562" y="0"/>
                </a:lnTo>
                <a:lnTo>
                  <a:pt x="3534441" y="0"/>
                </a:lnTo>
                <a:lnTo>
                  <a:pt x="3533706" y="11392"/>
                </a:lnTo>
                <a:lnTo>
                  <a:pt x="3925996" y="36727"/>
                </a:lnTo>
                <a:lnTo>
                  <a:pt x="3928368" y="0"/>
                </a:lnTo>
                <a:lnTo>
                  <a:pt x="3929363" y="0"/>
                </a:lnTo>
                <a:lnTo>
                  <a:pt x="3938559" y="45494"/>
                </a:lnTo>
                <a:lnTo>
                  <a:pt x="4163646" y="0"/>
                </a:lnTo>
                <a:lnTo>
                  <a:pt x="4418744" y="0"/>
                </a:lnTo>
                <a:lnTo>
                  <a:pt x="4428411" y="69466"/>
                </a:lnTo>
                <a:lnTo>
                  <a:pt x="4802276" y="17437"/>
                </a:lnTo>
                <a:lnTo>
                  <a:pt x="4802100" y="20159"/>
                </a:lnTo>
                <a:lnTo>
                  <a:pt x="5156005" y="43015"/>
                </a:lnTo>
                <a:lnTo>
                  <a:pt x="5156554" y="52296"/>
                </a:lnTo>
                <a:lnTo>
                  <a:pt x="5548976" y="29101"/>
                </a:lnTo>
                <a:lnTo>
                  <a:pt x="5548206" y="16067"/>
                </a:lnTo>
                <a:lnTo>
                  <a:pt x="5901458" y="262"/>
                </a:lnTo>
                <a:lnTo>
                  <a:pt x="5901446" y="0"/>
                </a:lnTo>
                <a:lnTo>
                  <a:pt x="5901640" y="0"/>
                </a:lnTo>
                <a:lnTo>
                  <a:pt x="5901457" y="2831"/>
                </a:lnTo>
                <a:lnTo>
                  <a:pt x="6293747" y="28166"/>
                </a:lnTo>
                <a:lnTo>
                  <a:pt x="6295566" y="0"/>
                </a:lnTo>
                <a:lnTo>
                  <a:pt x="6352246" y="0"/>
                </a:lnTo>
                <a:lnTo>
                  <a:pt x="6351084" y="20651"/>
                </a:lnTo>
                <a:lnTo>
                  <a:pt x="6378529" y="22195"/>
                </a:lnTo>
                <a:lnTo>
                  <a:pt x="6378529" y="25676"/>
                </a:lnTo>
                <a:lnTo>
                  <a:pt x="6342421" y="33285"/>
                </a:lnTo>
                <a:lnTo>
                  <a:pt x="6378529" y="204622"/>
                </a:lnTo>
                <a:lnTo>
                  <a:pt x="6378529" y="515049"/>
                </a:lnTo>
                <a:lnTo>
                  <a:pt x="6322502" y="523319"/>
                </a:lnTo>
                <a:lnTo>
                  <a:pt x="6377621" y="896741"/>
                </a:lnTo>
                <a:lnTo>
                  <a:pt x="6374898" y="896588"/>
                </a:lnTo>
                <a:lnTo>
                  <a:pt x="6364019" y="1089885"/>
                </a:lnTo>
                <a:lnTo>
                  <a:pt x="6229520" y="1089885"/>
                </a:lnTo>
                <a:lnTo>
                  <a:pt x="5888611" y="1066251"/>
                </a:lnTo>
                <a:lnTo>
                  <a:pt x="5886973" y="1089885"/>
                </a:lnTo>
                <a:lnTo>
                  <a:pt x="5739049" y="1089885"/>
                </a:lnTo>
                <a:lnTo>
                  <a:pt x="5734680" y="1054180"/>
                </a:lnTo>
                <a:lnTo>
                  <a:pt x="5442881" y="1089885"/>
                </a:lnTo>
                <a:lnTo>
                  <a:pt x="5193396" y="1089885"/>
                </a:lnTo>
                <a:lnTo>
                  <a:pt x="4930653" y="1071671"/>
                </a:lnTo>
                <a:lnTo>
                  <a:pt x="4929390" y="1089885"/>
                </a:lnTo>
                <a:lnTo>
                  <a:pt x="4923287" y="1089885"/>
                </a:lnTo>
                <a:lnTo>
                  <a:pt x="4919840" y="1065873"/>
                </a:lnTo>
                <a:lnTo>
                  <a:pt x="4752513" y="1089885"/>
                </a:lnTo>
                <a:lnTo>
                  <a:pt x="4436978" y="1089885"/>
                </a:lnTo>
                <a:lnTo>
                  <a:pt x="4091312" y="1048668"/>
                </a:lnTo>
                <a:lnTo>
                  <a:pt x="4088827" y="1069514"/>
                </a:lnTo>
                <a:lnTo>
                  <a:pt x="3843358" y="1089885"/>
                </a:lnTo>
                <a:lnTo>
                  <a:pt x="3496966" y="1089885"/>
                </a:lnTo>
                <a:lnTo>
                  <a:pt x="3273238" y="1074375"/>
                </a:lnTo>
                <a:lnTo>
                  <a:pt x="3272485" y="1062960"/>
                </a:lnTo>
                <a:lnTo>
                  <a:pt x="2880230" y="1088833"/>
                </a:lnTo>
                <a:lnTo>
                  <a:pt x="2880300" y="1089885"/>
                </a:lnTo>
                <a:lnTo>
                  <a:pt x="2814593" y="1089885"/>
                </a:lnTo>
                <a:lnTo>
                  <a:pt x="2814792" y="1087014"/>
                </a:lnTo>
                <a:lnTo>
                  <a:pt x="2422626" y="1059828"/>
                </a:lnTo>
                <a:lnTo>
                  <a:pt x="2420543" y="1089885"/>
                </a:lnTo>
                <a:lnTo>
                  <a:pt x="2417774" y="1089885"/>
                </a:lnTo>
                <a:lnTo>
                  <a:pt x="2410106" y="1051001"/>
                </a:lnTo>
                <a:lnTo>
                  <a:pt x="2212936" y="1089885"/>
                </a:lnTo>
                <a:lnTo>
                  <a:pt x="1929127" y="1089885"/>
                </a:lnTo>
                <a:lnTo>
                  <a:pt x="1920372" y="1024717"/>
                </a:lnTo>
                <a:lnTo>
                  <a:pt x="1546265" y="1074980"/>
                </a:lnTo>
                <a:lnTo>
                  <a:pt x="1546454" y="1072260"/>
                </a:lnTo>
                <a:lnTo>
                  <a:pt x="1192661" y="1047732"/>
                </a:lnTo>
                <a:lnTo>
                  <a:pt x="1192156" y="1038450"/>
                </a:lnTo>
                <a:lnTo>
                  <a:pt x="799628" y="1059791"/>
                </a:lnTo>
                <a:lnTo>
                  <a:pt x="800338" y="1072829"/>
                </a:lnTo>
                <a:lnTo>
                  <a:pt x="447014" y="1086967"/>
                </a:lnTo>
                <a:lnTo>
                  <a:pt x="447131" y="1089885"/>
                </a:lnTo>
                <a:lnTo>
                  <a:pt x="446646" y="1089885"/>
                </a:lnTo>
                <a:lnTo>
                  <a:pt x="447027" y="1084397"/>
                </a:lnTo>
                <a:lnTo>
                  <a:pt x="54861" y="1057209"/>
                </a:lnTo>
                <a:lnTo>
                  <a:pt x="52596" y="1089885"/>
                </a:lnTo>
                <a:lnTo>
                  <a:pt x="0" y="1089885"/>
                </a:lnTo>
                <a:lnTo>
                  <a:pt x="0" y="941924"/>
                </a:lnTo>
                <a:lnTo>
                  <a:pt x="6331" y="842206"/>
                </a:lnTo>
                <a:lnTo>
                  <a:pt x="17741" y="841386"/>
                </a:lnTo>
                <a:lnTo>
                  <a:pt x="0" y="594283"/>
                </a:lnTo>
                <a:lnTo>
                  <a:pt x="0" y="24252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6" name="Figura a mano libera: forma 55">
            <a:extLst>
              <a:ext uri="{FF2B5EF4-FFF2-40B4-BE49-F238E27FC236}">
                <a16:creationId xmlns:a16="http://schemas.microsoft.com/office/drawing/2014/main" id="{78B1D2FE-F06C-7A0B-414E-41ABC5B1E65E}"/>
              </a:ext>
            </a:extLst>
          </p:cNvPr>
          <p:cNvSpPr/>
          <p:nvPr/>
        </p:nvSpPr>
        <p:spPr>
          <a:xfrm>
            <a:off x="-113289" y="2597908"/>
            <a:ext cx="2700761" cy="461473"/>
          </a:xfrm>
          <a:custGeom>
            <a:avLst/>
            <a:gdLst>
              <a:gd name="connsiteX0" fmla="*/ 5290238 w 6378529"/>
              <a:gd name="connsiteY0" fmla="*/ 728416 h 1089885"/>
              <a:gd name="connsiteX1" fmla="*/ 5254238 w 6378529"/>
              <a:gd name="connsiteY1" fmla="*/ 764416 h 1089885"/>
              <a:gd name="connsiteX2" fmla="*/ 5290238 w 6378529"/>
              <a:gd name="connsiteY2" fmla="*/ 800416 h 1089885"/>
              <a:gd name="connsiteX3" fmla="*/ 5326239 w 6378529"/>
              <a:gd name="connsiteY3" fmla="*/ 764416 h 1089885"/>
              <a:gd name="connsiteX4" fmla="*/ 5290238 w 6378529"/>
              <a:gd name="connsiteY4" fmla="*/ 728416 h 1089885"/>
              <a:gd name="connsiteX5" fmla="*/ 3703115 w 6378529"/>
              <a:gd name="connsiteY5" fmla="*/ 728416 h 1089885"/>
              <a:gd name="connsiteX6" fmla="*/ 3667115 w 6378529"/>
              <a:gd name="connsiteY6" fmla="*/ 764416 h 1089885"/>
              <a:gd name="connsiteX7" fmla="*/ 3703115 w 6378529"/>
              <a:gd name="connsiteY7" fmla="*/ 800416 h 1089885"/>
              <a:gd name="connsiteX8" fmla="*/ 3739116 w 6378529"/>
              <a:gd name="connsiteY8" fmla="*/ 764416 h 1089885"/>
              <a:gd name="connsiteX9" fmla="*/ 3703115 w 6378529"/>
              <a:gd name="connsiteY9" fmla="*/ 728416 h 1089885"/>
              <a:gd name="connsiteX10" fmla="*/ 1559999 w 6378529"/>
              <a:gd name="connsiteY10" fmla="*/ 655776 h 1089885"/>
              <a:gd name="connsiteX11" fmla="*/ 1523998 w 6378529"/>
              <a:gd name="connsiteY11" fmla="*/ 691776 h 1089885"/>
              <a:gd name="connsiteX12" fmla="*/ 1559999 w 6378529"/>
              <a:gd name="connsiteY12" fmla="*/ 727776 h 1089885"/>
              <a:gd name="connsiteX13" fmla="*/ 1595998 w 6378529"/>
              <a:gd name="connsiteY13" fmla="*/ 691776 h 1089885"/>
              <a:gd name="connsiteX14" fmla="*/ 1559999 w 6378529"/>
              <a:gd name="connsiteY14" fmla="*/ 655776 h 1089885"/>
              <a:gd name="connsiteX15" fmla="*/ 410589 w 6378529"/>
              <a:gd name="connsiteY15" fmla="*/ 583137 h 1089885"/>
              <a:gd name="connsiteX16" fmla="*/ 374589 w 6378529"/>
              <a:gd name="connsiteY16" fmla="*/ 619137 h 1089885"/>
              <a:gd name="connsiteX17" fmla="*/ 410589 w 6378529"/>
              <a:gd name="connsiteY17" fmla="*/ 655137 h 1089885"/>
              <a:gd name="connsiteX18" fmla="*/ 446589 w 6378529"/>
              <a:gd name="connsiteY18" fmla="*/ 619138 h 1089885"/>
              <a:gd name="connsiteX19" fmla="*/ 410589 w 6378529"/>
              <a:gd name="connsiteY19" fmla="*/ 583137 h 1089885"/>
              <a:gd name="connsiteX20" fmla="*/ 2709408 w 6378529"/>
              <a:gd name="connsiteY20" fmla="*/ 437858 h 1089885"/>
              <a:gd name="connsiteX21" fmla="*/ 2673408 w 6378529"/>
              <a:gd name="connsiteY21" fmla="*/ 473858 h 1089885"/>
              <a:gd name="connsiteX22" fmla="*/ 2709408 w 6378529"/>
              <a:gd name="connsiteY22" fmla="*/ 509858 h 1089885"/>
              <a:gd name="connsiteX23" fmla="*/ 2745408 w 6378529"/>
              <a:gd name="connsiteY23" fmla="*/ 473858 h 1089885"/>
              <a:gd name="connsiteX24" fmla="*/ 2709408 w 6378529"/>
              <a:gd name="connsiteY24" fmla="*/ 437858 h 1089885"/>
              <a:gd name="connsiteX25" fmla="*/ 4254774 w 6378529"/>
              <a:gd name="connsiteY25" fmla="*/ 357084 h 1089885"/>
              <a:gd name="connsiteX26" fmla="*/ 4218775 w 6378529"/>
              <a:gd name="connsiteY26" fmla="*/ 393084 h 1089885"/>
              <a:gd name="connsiteX27" fmla="*/ 4254774 w 6378529"/>
              <a:gd name="connsiteY27" fmla="*/ 429084 h 1089885"/>
              <a:gd name="connsiteX28" fmla="*/ 4290774 w 6378529"/>
              <a:gd name="connsiteY28" fmla="*/ 393084 h 1089885"/>
              <a:gd name="connsiteX29" fmla="*/ 4254774 w 6378529"/>
              <a:gd name="connsiteY29" fmla="*/ 357084 h 1089885"/>
              <a:gd name="connsiteX30" fmla="*/ 1350627 w 6378529"/>
              <a:gd name="connsiteY30" fmla="*/ 211806 h 1089885"/>
              <a:gd name="connsiteX31" fmla="*/ 1314626 w 6378529"/>
              <a:gd name="connsiteY31" fmla="*/ 247805 h 1089885"/>
              <a:gd name="connsiteX32" fmla="*/ 1350626 w 6378529"/>
              <a:gd name="connsiteY32" fmla="*/ 283805 h 1089885"/>
              <a:gd name="connsiteX33" fmla="*/ 1386626 w 6378529"/>
              <a:gd name="connsiteY33" fmla="*/ 247805 h 1089885"/>
              <a:gd name="connsiteX34" fmla="*/ 1350627 w 6378529"/>
              <a:gd name="connsiteY34" fmla="*/ 211806 h 1089885"/>
              <a:gd name="connsiteX35" fmla="*/ 15398 w 6378529"/>
              <a:gd name="connsiteY35" fmla="*/ 0 h 1089885"/>
              <a:gd name="connsiteX36" fmla="*/ 69107 w 6378529"/>
              <a:gd name="connsiteY36" fmla="*/ 0 h 1089885"/>
              <a:gd name="connsiteX37" fmla="*/ 67729 w 6378529"/>
              <a:gd name="connsiteY37" fmla="*/ 21333 h 1089885"/>
              <a:gd name="connsiteX38" fmla="*/ 460019 w 6378529"/>
              <a:gd name="connsiteY38" fmla="*/ 46668 h 1089885"/>
              <a:gd name="connsiteX39" fmla="*/ 463033 w 6378529"/>
              <a:gd name="connsiteY39" fmla="*/ 0 h 1089885"/>
              <a:gd name="connsiteX40" fmla="*/ 606629 w 6378529"/>
              <a:gd name="connsiteY40" fmla="*/ 0 h 1089885"/>
              <a:gd name="connsiteX41" fmla="*/ 614005 w 6378529"/>
              <a:gd name="connsiteY41" fmla="*/ 58012 h 1089885"/>
              <a:gd name="connsiteX42" fmla="*/ 1003973 w 6378529"/>
              <a:gd name="connsiteY42" fmla="*/ 8425 h 1089885"/>
              <a:gd name="connsiteX43" fmla="*/ 1002901 w 6378529"/>
              <a:gd name="connsiteY43" fmla="*/ 0 h 1089885"/>
              <a:gd name="connsiteX44" fmla="*/ 1004619 w 6378529"/>
              <a:gd name="connsiteY44" fmla="*/ 0 h 1089885"/>
              <a:gd name="connsiteX45" fmla="*/ 1003974 w 6378529"/>
              <a:gd name="connsiteY45" fmla="*/ 9991 h 1089885"/>
              <a:gd name="connsiteX46" fmla="*/ 1417942 w 6378529"/>
              <a:gd name="connsiteY46" fmla="*/ 36726 h 1089885"/>
              <a:gd name="connsiteX47" fmla="*/ 1420314 w 6378529"/>
              <a:gd name="connsiteY47" fmla="*/ 0 h 1089885"/>
              <a:gd name="connsiteX48" fmla="*/ 1422481 w 6378529"/>
              <a:gd name="connsiteY48" fmla="*/ 0 h 1089885"/>
              <a:gd name="connsiteX49" fmla="*/ 1428781 w 6378529"/>
              <a:gd name="connsiteY49" fmla="*/ 42472 h 1089885"/>
              <a:gd name="connsiteX50" fmla="*/ 1715127 w 6378529"/>
              <a:gd name="connsiteY50" fmla="*/ 0 h 1089885"/>
              <a:gd name="connsiteX51" fmla="*/ 1868092 w 6378529"/>
              <a:gd name="connsiteY51" fmla="*/ 0 h 1089885"/>
              <a:gd name="connsiteX52" fmla="*/ 1866825 w 6378529"/>
              <a:gd name="connsiteY52" fmla="*/ 11064 h 1089885"/>
              <a:gd name="connsiteX53" fmla="*/ 2257382 w 6378529"/>
              <a:gd name="connsiteY53" fmla="*/ 55765 h 1089885"/>
              <a:gd name="connsiteX54" fmla="*/ 2259769 w 6378529"/>
              <a:gd name="connsiteY54" fmla="*/ 34908 h 1089885"/>
              <a:gd name="connsiteX55" fmla="*/ 2630633 w 6378529"/>
              <a:gd name="connsiteY55" fmla="*/ 2367 h 1089885"/>
              <a:gd name="connsiteX56" fmla="*/ 2630426 w 6378529"/>
              <a:gd name="connsiteY56" fmla="*/ 0 h 1089885"/>
              <a:gd name="connsiteX57" fmla="*/ 2695705 w 6378529"/>
              <a:gd name="connsiteY57" fmla="*/ 0 h 1089885"/>
              <a:gd name="connsiteX58" fmla="*/ 2695597 w 6378529"/>
              <a:gd name="connsiteY58" fmla="*/ 1674 h 1089885"/>
              <a:gd name="connsiteX59" fmla="*/ 3075325 w 6378529"/>
              <a:gd name="connsiteY59" fmla="*/ 26196 h 1089885"/>
              <a:gd name="connsiteX60" fmla="*/ 3076132 w 6378529"/>
              <a:gd name="connsiteY60" fmla="*/ 37606 h 1089885"/>
              <a:gd name="connsiteX61" fmla="*/ 3468261 w 6378529"/>
              <a:gd name="connsiteY61" fmla="*/ 9882 h 1089885"/>
              <a:gd name="connsiteX62" fmla="*/ 3467562 w 6378529"/>
              <a:gd name="connsiteY62" fmla="*/ 0 h 1089885"/>
              <a:gd name="connsiteX63" fmla="*/ 3534441 w 6378529"/>
              <a:gd name="connsiteY63" fmla="*/ 0 h 1089885"/>
              <a:gd name="connsiteX64" fmla="*/ 3533706 w 6378529"/>
              <a:gd name="connsiteY64" fmla="*/ 11392 h 1089885"/>
              <a:gd name="connsiteX65" fmla="*/ 3925996 w 6378529"/>
              <a:gd name="connsiteY65" fmla="*/ 36727 h 1089885"/>
              <a:gd name="connsiteX66" fmla="*/ 3928368 w 6378529"/>
              <a:gd name="connsiteY66" fmla="*/ 0 h 1089885"/>
              <a:gd name="connsiteX67" fmla="*/ 3929363 w 6378529"/>
              <a:gd name="connsiteY67" fmla="*/ 0 h 1089885"/>
              <a:gd name="connsiteX68" fmla="*/ 3938559 w 6378529"/>
              <a:gd name="connsiteY68" fmla="*/ 45494 h 1089885"/>
              <a:gd name="connsiteX69" fmla="*/ 4163646 w 6378529"/>
              <a:gd name="connsiteY69" fmla="*/ 0 h 1089885"/>
              <a:gd name="connsiteX70" fmla="*/ 4418744 w 6378529"/>
              <a:gd name="connsiteY70" fmla="*/ 0 h 1089885"/>
              <a:gd name="connsiteX71" fmla="*/ 4428411 w 6378529"/>
              <a:gd name="connsiteY71" fmla="*/ 69466 h 1089885"/>
              <a:gd name="connsiteX72" fmla="*/ 4802276 w 6378529"/>
              <a:gd name="connsiteY72" fmla="*/ 17437 h 1089885"/>
              <a:gd name="connsiteX73" fmla="*/ 4802100 w 6378529"/>
              <a:gd name="connsiteY73" fmla="*/ 20159 h 1089885"/>
              <a:gd name="connsiteX74" fmla="*/ 5156005 w 6378529"/>
              <a:gd name="connsiteY74" fmla="*/ 43015 h 1089885"/>
              <a:gd name="connsiteX75" fmla="*/ 5156554 w 6378529"/>
              <a:gd name="connsiteY75" fmla="*/ 52296 h 1089885"/>
              <a:gd name="connsiteX76" fmla="*/ 5548976 w 6378529"/>
              <a:gd name="connsiteY76" fmla="*/ 29101 h 1089885"/>
              <a:gd name="connsiteX77" fmla="*/ 5548206 w 6378529"/>
              <a:gd name="connsiteY77" fmla="*/ 16067 h 1089885"/>
              <a:gd name="connsiteX78" fmla="*/ 5901458 w 6378529"/>
              <a:gd name="connsiteY78" fmla="*/ 262 h 1089885"/>
              <a:gd name="connsiteX79" fmla="*/ 5901446 w 6378529"/>
              <a:gd name="connsiteY79" fmla="*/ 0 h 1089885"/>
              <a:gd name="connsiteX80" fmla="*/ 5901640 w 6378529"/>
              <a:gd name="connsiteY80" fmla="*/ 0 h 1089885"/>
              <a:gd name="connsiteX81" fmla="*/ 5901457 w 6378529"/>
              <a:gd name="connsiteY81" fmla="*/ 2831 h 1089885"/>
              <a:gd name="connsiteX82" fmla="*/ 6293747 w 6378529"/>
              <a:gd name="connsiteY82" fmla="*/ 28166 h 1089885"/>
              <a:gd name="connsiteX83" fmla="*/ 6295566 w 6378529"/>
              <a:gd name="connsiteY83" fmla="*/ 0 h 1089885"/>
              <a:gd name="connsiteX84" fmla="*/ 6352246 w 6378529"/>
              <a:gd name="connsiteY84" fmla="*/ 0 h 1089885"/>
              <a:gd name="connsiteX85" fmla="*/ 6351084 w 6378529"/>
              <a:gd name="connsiteY85" fmla="*/ 20651 h 1089885"/>
              <a:gd name="connsiteX86" fmla="*/ 6378529 w 6378529"/>
              <a:gd name="connsiteY86" fmla="*/ 22195 h 1089885"/>
              <a:gd name="connsiteX87" fmla="*/ 6378529 w 6378529"/>
              <a:gd name="connsiteY87" fmla="*/ 25676 h 1089885"/>
              <a:gd name="connsiteX88" fmla="*/ 6342421 w 6378529"/>
              <a:gd name="connsiteY88" fmla="*/ 33285 h 1089885"/>
              <a:gd name="connsiteX89" fmla="*/ 6378529 w 6378529"/>
              <a:gd name="connsiteY89" fmla="*/ 204622 h 1089885"/>
              <a:gd name="connsiteX90" fmla="*/ 6378529 w 6378529"/>
              <a:gd name="connsiteY90" fmla="*/ 515049 h 1089885"/>
              <a:gd name="connsiteX91" fmla="*/ 6322502 w 6378529"/>
              <a:gd name="connsiteY91" fmla="*/ 523319 h 1089885"/>
              <a:gd name="connsiteX92" fmla="*/ 6377621 w 6378529"/>
              <a:gd name="connsiteY92" fmla="*/ 896741 h 1089885"/>
              <a:gd name="connsiteX93" fmla="*/ 6374898 w 6378529"/>
              <a:gd name="connsiteY93" fmla="*/ 896588 h 1089885"/>
              <a:gd name="connsiteX94" fmla="*/ 6364019 w 6378529"/>
              <a:gd name="connsiteY94" fmla="*/ 1089885 h 1089885"/>
              <a:gd name="connsiteX95" fmla="*/ 6229520 w 6378529"/>
              <a:gd name="connsiteY95" fmla="*/ 1089885 h 1089885"/>
              <a:gd name="connsiteX96" fmla="*/ 5888611 w 6378529"/>
              <a:gd name="connsiteY96" fmla="*/ 1066251 h 1089885"/>
              <a:gd name="connsiteX97" fmla="*/ 5886973 w 6378529"/>
              <a:gd name="connsiteY97" fmla="*/ 1089885 h 1089885"/>
              <a:gd name="connsiteX98" fmla="*/ 5739049 w 6378529"/>
              <a:gd name="connsiteY98" fmla="*/ 1089885 h 1089885"/>
              <a:gd name="connsiteX99" fmla="*/ 5734680 w 6378529"/>
              <a:gd name="connsiteY99" fmla="*/ 1054180 h 1089885"/>
              <a:gd name="connsiteX100" fmla="*/ 5442881 w 6378529"/>
              <a:gd name="connsiteY100" fmla="*/ 1089885 h 1089885"/>
              <a:gd name="connsiteX101" fmla="*/ 5193396 w 6378529"/>
              <a:gd name="connsiteY101" fmla="*/ 1089885 h 1089885"/>
              <a:gd name="connsiteX102" fmla="*/ 4930653 w 6378529"/>
              <a:gd name="connsiteY102" fmla="*/ 1071671 h 1089885"/>
              <a:gd name="connsiteX103" fmla="*/ 4929390 w 6378529"/>
              <a:gd name="connsiteY103" fmla="*/ 1089885 h 1089885"/>
              <a:gd name="connsiteX104" fmla="*/ 4923287 w 6378529"/>
              <a:gd name="connsiteY104" fmla="*/ 1089885 h 1089885"/>
              <a:gd name="connsiteX105" fmla="*/ 4919840 w 6378529"/>
              <a:gd name="connsiteY105" fmla="*/ 1065873 h 1089885"/>
              <a:gd name="connsiteX106" fmla="*/ 4752513 w 6378529"/>
              <a:gd name="connsiteY106" fmla="*/ 1089885 h 1089885"/>
              <a:gd name="connsiteX107" fmla="*/ 4436978 w 6378529"/>
              <a:gd name="connsiteY107" fmla="*/ 1089885 h 1089885"/>
              <a:gd name="connsiteX108" fmla="*/ 4091312 w 6378529"/>
              <a:gd name="connsiteY108" fmla="*/ 1048668 h 1089885"/>
              <a:gd name="connsiteX109" fmla="*/ 4088827 w 6378529"/>
              <a:gd name="connsiteY109" fmla="*/ 1069514 h 1089885"/>
              <a:gd name="connsiteX110" fmla="*/ 3843358 w 6378529"/>
              <a:gd name="connsiteY110" fmla="*/ 1089885 h 1089885"/>
              <a:gd name="connsiteX111" fmla="*/ 3496966 w 6378529"/>
              <a:gd name="connsiteY111" fmla="*/ 1089885 h 1089885"/>
              <a:gd name="connsiteX112" fmla="*/ 3273238 w 6378529"/>
              <a:gd name="connsiteY112" fmla="*/ 1074375 h 1089885"/>
              <a:gd name="connsiteX113" fmla="*/ 3272485 w 6378529"/>
              <a:gd name="connsiteY113" fmla="*/ 1062960 h 1089885"/>
              <a:gd name="connsiteX114" fmla="*/ 2880230 w 6378529"/>
              <a:gd name="connsiteY114" fmla="*/ 1088833 h 1089885"/>
              <a:gd name="connsiteX115" fmla="*/ 2880300 w 6378529"/>
              <a:gd name="connsiteY115" fmla="*/ 1089885 h 1089885"/>
              <a:gd name="connsiteX116" fmla="*/ 2814593 w 6378529"/>
              <a:gd name="connsiteY116" fmla="*/ 1089885 h 1089885"/>
              <a:gd name="connsiteX117" fmla="*/ 2814792 w 6378529"/>
              <a:gd name="connsiteY117" fmla="*/ 1087014 h 1089885"/>
              <a:gd name="connsiteX118" fmla="*/ 2422626 w 6378529"/>
              <a:gd name="connsiteY118" fmla="*/ 1059828 h 1089885"/>
              <a:gd name="connsiteX119" fmla="*/ 2420543 w 6378529"/>
              <a:gd name="connsiteY119" fmla="*/ 1089885 h 1089885"/>
              <a:gd name="connsiteX120" fmla="*/ 2417774 w 6378529"/>
              <a:gd name="connsiteY120" fmla="*/ 1089885 h 1089885"/>
              <a:gd name="connsiteX121" fmla="*/ 2410106 w 6378529"/>
              <a:gd name="connsiteY121" fmla="*/ 1051001 h 1089885"/>
              <a:gd name="connsiteX122" fmla="*/ 2212936 w 6378529"/>
              <a:gd name="connsiteY122" fmla="*/ 1089885 h 1089885"/>
              <a:gd name="connsiteX123" fmla="*/ 1929127 w 6378529"/>
              <a:gd name="connsiteY123" fmla="*/ 1089885 h 1089885"/>
              <a:gd name="connsiteX124" fmla="*/ 1920372 w 6378529"/>
              <a:gd name="connsiteY124" fmla="*/ 1024717 h 1089885"/>
              <a:gd name="connsiteX125" fmla="*/ 1546265 w 6378529"/>
              <a:gd name="connsiteY125" fmla="*/ 1074980 h 1089885"/>
              <a:gd name="connsiteX126" fmla="*/ 1546454 w 6378529"/>
              <a:gd name="connsiteY126" fmla="*/ 1072260 h 1089885"/>
              <a:gd name="connsiteX127" fmla="*/ 1192661 w 6378529"/>
              <a:gd name="connsiteY127" fmla="*/ 1047732 h 1089885"/>
              <a:gd name="connsiteX128" fmla="*/ 1192156 w 6378529"/>
              <a:gd name="connsiteY128" fmla="*/ 1038450 h 1089885"/>
              <a:gd name="connsiteX129" fmla="*/ 799628 w 6378529"/>
              <a:gd name="connsiteY129" fmla="*/ 1059791 h 1089885"/>
              <a:gd name="connsiteX130" fmla="*/ 800338 w 6378529"/>
              <a:gd name="connsiteY130" fmla="*/ 1072829 h 1089885"/>
              <a:gd name="connsiteX131" fmla="*/ 447014 w 6378529"/>
              <a:gd name="connsiteY131" fmla="*/ 1086967 h 1089885"/>
              <a:gd name="connsiteX132" fmla="*/ 447131 w 6378529"/>
              <a:gd name="connsiteY132" fmla="*/ 1089885 h 1089885"/>
              <a:gd name="connsiteX133" fmla="*/ 446646 w 6378529"/>
              <a:gd name="connsiteY133" fmla="*/ 1089885 h 1089885"/>
              <a:gd name="connsiteX134" fmla="*/ 447027 w 6378529"/>
              <a:gd name="connsiteY134" fmla="*/ 1084397 h 1089885"/>
              <a:gd name="connsiteX135" fmla="*/ 54861 w 6378529"/>
              <a:gd name="connsiteY135" fmla="*/ 1057209 h 1089885"/>
              <a:gd name="connsiteX136" fmla="*/ 52596 w 6378529"/>
              <a:gd name="connsiteY136" fmla="*/ 1089885 h 1089885"/>
              <a:gd name="connsiteX137" fmla="*/ 0 w 6378529"/>
              <a:gd name="connsiteY137" fmla="*/ 1089885 h 1089885"/>
              <a:gd name="connsiteX138" fmla="*/ 0 w 6378529"/>
              <a:gd name="connsiteY138" fmla="*/ 941924 h 1089885"/>
              <a:gd name="connsiteX139" fmla="*/ 6331 w 6378529"/>
              <a:gd name="connsiteY139" fmla="*/ 842206 h 1089885"/>
              <a:gd name="connsiteX140" fmla="*/ 17741 w 6378529"/>
              <a:gd name="connsiteY140" fmla="*/ 841386 h 1089885"/>
              <a:gd name="connsiteX141" fmla="*/ 0 w 6378529"/>
              <a:gd name="connsiteY141" fmla="*/ 594283 h 1089885"/>
              <a:gd name="connsiteX142" fmla="*/ 0 w 6378529"/>
              <a:gd name="connsiteY142" fmla="*/ 242526 h 108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378529" h="1089885">
                <a:moveTo>
                  <a:pt x="5290238" y="728416"/>
                </a:moveTo>
                <a:cubicBezTo>
                  <a:pt x="5270356" y="728416"/>
                  <a:pt x="5254238" y="744534"/>
                  <a:pt x="5254238" y="764416"/>
                </a:cubicBezTo>
                <a:cubicBezTo>
                  <a:pt x="5254238" y="784298"/>
                  <a:pt x="5270356" y="800416"/>
                  <a:pt x="5290238" y="800416"/>
                </a:cubicBezTo>
                <a:cubicBezTo>
                  <a:pt x="5310120" y="800416"/>
                  <a:pt x="5326238" y="784298"/>
                  <a:pt x="5326239" y="764416"/>
                </a:cubicBezTo>
                <a:cubicBezTo>
                  <a:pt x="5326238" y="744534"/>
                  <a:pt x="5310120" y="728416"/>
                  <a:pt x="5290238" y="728416"/>
                </a:cubicBezTo>
                <a:close/>
                <a:moveTo>
                  <a:pt x="3703115" y="728416"/>
                </a:moveTo>
                <a:cubicBezTo>
                  <a:pt x="3683233" y="728416"/>
                  <a:pt x="3667116" y="744534"/>
                  <a:pt x="3667115" y="764416"/>
                </a:cubicBezTo>
                <a:cubicBezTo>
                  <a:pt x="3667115" y="784298"/>
                  <a:pt x="3683233" y="800417"/>
                  <a:pt x="3703115" y="800416"/>
                </a:cubicBezTo>
                <a:cubicBezTo>
                  <a:pt x="3722997" y="800416"/>
                  <a:pt x="3739115" y="784298"/>
                  <a:pt x="3739116" y="764416"/>
                </a:cubicBezTo>
                <a:cubicBezTo>
                  <a:pt x="3739115" y="744534"/>
                  <a:pt x="3722997" y="728416"/>
                  <a:pt x="3703115" y="728416"/>
                </a:cubicBezTo>
                <a:close/>
                <a:moveTo>
                  <a:pt x="1559999" y="655776"/>
                </a:moveTo>
                <a:cubicBezTo>
                  <a:pt x="1540117" y="655776"/>
                  <a:pt x="1523998" y="671894"/>
                  <a:pt x="1523998" y="691776"/>
                </a:cubicBezTo>
                <a:cubicBezTo>
                  <a:pt x="1523998" y="711658"/>
                  <a:pt x="1540117" y="727776"/>
                  <a:pt x="1559999" y="727776"/>
                </a:cubicBezTo>
                <a:cubicBezTo>
                  <a:pt x="1579880" y="727776"/>
                  <a:pt x="1595998" y="711658"/>
                  <a:pt x="1595998" y="691776"/>
                </a:cubicBezTo>
                <a:cubicBezTo>
                  <a:pt x="1595999" y="671894"/>
                  <a:pt x="1579880" y="655776"/>
                  <a:pt x="1559999" y="655776"/>
                </a:cubicBezTo>
                <a:close/>
                <a:moveTo>
                  <a:pt x="410589" y="583137"/>
                </a:moveTo>
                <a:cubicBezTo>
                  <a:pt x="390707" y="583137"/>
                  <a:pt x="374590" y="599256"/>
                  <a:pt x="374589" y="619137"/>
                </a:cubicBezTo>
                <a:cubicBezTo>
                  <a:pt x="374589" y="639019"/>
                  <a:pt x="390707" y="655137"/>
                  <a:pt x="410589" y="655137"/>
                </a:cubicBezTo>
                <a:cubicBezTo>
                  <a:pt x="430471" y="655137"/>
                  <a:pt x="446589" y="639019"/>
                  <a:pt x="446589" y="619138"/>
                </a:cubicBezTo>
                <a:cubicBezTo>
                  <a:pt x="446589" y="599255"/>
                  <a:pt x="430471" y="583137"/>
                  <a:pt x="410589" y="583137"/>
                </a:cubicBezTo>
                <a:close/>
                <a:moveTo>
                  <a:pt x="2709408" y="437858"/>
                </a:moveTo>
                <a:cubicBezTo>
                  <a:pt x="2689526" y="437858"/>
                  <a:pt x="2673408" y="453976"/>
                  <a:pt x="2673408" y="473858"/>
                </a:cubicBezTo>
                <a:cubicBezTo>
                  <a:pt x="2673409" y="493740"/>
                  <a:pt x="2689526" y="509858"/>
                  <a:pt x="2709408" y="509858"/>
                </a:cubicBezTo>
                <a:cubicBezTo>
                  <a:pt x="2729291" y="509858"/>
                  <a:pt x="2745408" y="493740"/>
                  <a:pt x="2745408" y="473858"/>
                </a:cubicBezTo>
                <a:cubicBezTo>
                  <a:pt x="2745408" y="453976"/>
                  <a:pt x="2729290" y="437858"/>
                  <a:pt x="2709408" y="437858"/>
                </a:cubicBezTo>
                <a:close/>
                <a:moveTo>
                  <a:pt x="4254774" y="357084"/>
                </a:moveTo>
                <a:cubicBezTo>
                  <a:pt x="4234892" y="357084"/>
                  <a:pt x="4218774" y="373202"/>
                  <a:pt x="4218775" y="393084"/>
                </a:cubicBezTo>
                <a:cubicBezTo>
                  <a:pt x="4218774" y="412966"/>
                  <a:pt x="4234892" y="429085"/>
                  <a:pt x="4254774" y="429084"/>
                </a:cubicBezTo>
                <a:cubicBezTo>
                  <a:pt x="4274656" y="429084"/>
                  <a:pt x="4290775" y="412966"/>
                  <a:pt x="4290774" y="393084"/>
                </a:cubicBezTo>
                <a:cubicBezTo>
                  <a:pt x="4290774" y="373202"/>
                  <a:pt x="4274656" y="357084"/>
                  <a:pt x="4254774" y="357084"/>
                </a:cubicBezTo>
                <a:close/>
                <a:moveTo>
                  <a:pt x="1350627" y="211806"/>
                </a:moveTo>
                <a:cubicBezTo>
                  <a:pt x="1330745" y="211805"/>
                  <a:pt x="1314626" y="227923"/>
                  <a:pt x="1314626" y="247805"/>
                </a:cubicBezTo>
                <a:cubicBezTo>
                  <a:pt x="1314627" y="267687"/>
                  <a:pt x="1330745" y="283805"/>
                  <a:pt x="1350626" y="283805"/>
                </a:cubicBezTo>
                <a:cubicBezTo>
                  <a:pt x="1370509" y="283805"/>
                  <a:pt x="1386626" y="267687"/>
                  <a:pt x="1386626" y="247805"/>
                </a:cubicBezTo>
                <a:cubicBezTo>
                  <a:pt x="1386627" y="227923"/>
                  <a:pt x="1370509" y="211805"/>
                  <a:pt x="1350627" y="211806"/>
                </a:cubicBezTo>
                <a:close/>
                <a:moveTo>
                  <a:pt x="15398" y="0"/>
                </a:moveTo>
                <a:lnTo>
                  <a:pt x="69107" y="0"/>
                </a:lnTo>
                <a:lnTo>
                  <a:pt x="67729" y="21333"/>
                </a:lnTo>
                <a:lnTo>
                  <a:pt x="460019" y="46668"/>
                </a:lnTo>
                <a:lnTo>
                  <a:pt x="463033" y="0"/>
                </a:lnTo>
                <a:lnTo>
                  <a:pt x="606629" y="0"/>
                </a:lnTo>
                <a:lnTo>
                  <a:pt x="614005" y="58012"/>
                </a:lnTo>
                <a:lnTo>
                  <a:pt x="1003973" y="8425"/>
                </a:lnTo>
                <a:lnTo>
                  <a:pt x="1002901" y="0"/>
                </a:lnTo>
                <a:lnTo>
                  <a:pt x="1004619" y="0"/>
                </a:lnTo>
                <a:lnTo>
                  <a:pt x="1003974" y="9991"/>
                </a:lnTo>
                <a:lnTo>
                  <a:pt x="1417942" y="36726"/>
                </a:lnTo>
                <a:lnTo>
                  <a:pt x="1420314" y="0"/>
                </a:lnTo>
                <a:lnTo>
                  <a:pt x="1422481" y="0"/>
                </a:lnTo>
                <a:lnTo>
                  <a:pt x="1428781" y="42472"/>
                </a:lnTo>
                <a:lnTo>
                  <a:pt x="1715127" y="0"/>
                </a:lnTo>
                <a:lnTo>
                  <a:pt x="1868092" y="0"/>
                </a:lnTo>
                <a:lnTo>
                  <a:pt x="1866825" y="11064"/>
                </a:lnTo>
                <a:lnTo>
                  <a:pt x="2257382" y="55765"/>
                </a:lnTo>
                <a:lnTo>
                  <a:pt x="2259769" y="34908"/>
                </a:lnTo>
                <a:lnTo>
                  <a:pt x="2630633" y="2367"/>
                </a:lnTo>
                <a:lnTo>
                  <a:pt x="2630426" y="0"/>
                </a:lnTo>
                <a:lnTo>
                  <a:pt x="2695705" y="0"/>
                </a:lnTo>
                <a:lnTo>
                  <a:pt x="2695597" y="1674"/>
                </a:lnTo>
                <a:lnTo>
                  <a:pt x="3075325" y="26196"/>
                </a:lnTo>
                <a:lnTo>
                  <a:pt x="3076132" y="37606"/>
                </a:lnTo>
                <a:lnTo>
                  <a:pt x="3468261" y="9882"/>
                </a:lnTo>
                <a:lnTo>
                  <a:pt x="3467562" y="0"/>
                </a:lnTo>
                <a:lnTo>
                  <a:pt x="3534441" y="0"/>
                </a:lnTo>
                <a:lnTo>
                  <a:pt x="3533706" y="11392"/>
                </a:lnTo>
                <a:lnTo>
                  <a:pt x="3925996" y="36727"/>
                </a:lnTo>
                <a:lnTo>
                  <a:pt x="3928368" y="0"/>
                </a:lnTo>
                <a:lnTo>
                  <a:pt x="3929363" y="0"/>
                </a:lnTo>
                <a:lnTo>
                  <a:pt x="3938559" y="45494"/>
                </a:lnTo>
                <a:lnTo>
                  <a:pt x="4163646" y="0"/>
                </a:lnTo>
                <a:lnTo>
                  <a:pt x="4418744" y="0"/>
                </a:lnTo>
                <a:lnTo>
                  <a:pt x="4428411" y="69466"/>
                </a:lnTo>
                <a:lnTo>
                  <a:pt x="4802276" y="17437"/>
                </a:lnTo>
                <a:lnTo>
                  <a:pt x="4802100" y="20159"/>
                </a:lnTo>
                <a:lnTo>
                  <a:pt x="5156005" y="43015"/>
                </a:lnTo>
                <a:lnTo>
                  <a:pt x="5156554" y="52296"/>
                </a:lnTo>
                <a:lnTo>
                  <a:pt x="5548976" y="29101"/>
                </a:lnTo>
                <a:lnTo>
                  <a:pt x="5548206" y="16067"/>
                </a:lnTo>
                <a:lnTo>
                  <a:pt x="5901458" y="262"/>
                </a:lnTo>
                <a:lnTo>
                  <a:pt x="5901446" y="0"/>
                </a:lnTo>
                <a:lnTo>
                  <a:pt x="5901640" y="0"/>
                </a:lnTo>
                <a:lnTo>
                  <a:pt x="5901457" y="2831"/>
                </a:lnTo>
                <a:lnTo>
                  <a:pt x="6293747" y="28166"/>
                </a:lnTo>
                <a:lnTo>
                  <a:pt x="6295566" y="0"/>
                </a:lnTo>
                <a:lnTo>
                  <a:pt x="6352246" y="0"/>
                </a:lnTo>
                <a:lnTo>
                  <a:pt x="6351084" y="20651"/>
                </a:lnTo>
                <a:lnTo>
                  <a:pt x="6378529" y="22195"/>
                </a:lnTo>
                <a:lnTo>
                  <a:pt x="6378529" y="25676"/>
                </a:lnTo>
                <a:lnTo>
                  <a:pt x="6342421" y="33285"/>
                </a:lnTo>
                <a:lnTo>
                  <a:pt x="6378529" y="204622"/>
                </a:lnTo>
                <a:lnTo>
                  <a:pt x="6378529" y="515049"/>
                </a:lnTo>
                <a:lnTo>
                  <a:pt x="6322502" y="523319"/>
                </a:lnTo>
                <a:lnTo>
                  <a:pt x="6377621" y="896741"/>
                </a:lnTo>
                <a:lnTo>
                  <a:pt x="6374898" y="896588"/>
                </a:lnTo>
                <a:lnTo>
                  <a:pt x="6364019" y="1089885"/>
                </a:lnTo>
                <a:lnTo>
                  <a:pt x="6229520" y="1089885"/>
                </a:lnTo>
                <a:lnTo>
                  <a:pt x="5888611" y="1066251"/>
                </a:lnTo>
                <a:lnTo>
                  <a:pt x="5886973" y="1089885"/>
                </a:lnTo>
                <a:lnTo>
                  <a:pt x="5739049" y="1089885"/>
                </a:lnTo>
                <a:lnTo>
                  <a:pt x="5734680" y="1054180"/>
                </a:lnTo>
                <a:lnTo>
                  <a:pt x="5442881" y="1089885"/>
                </a:lnTo>
                <a:lnTo>
                  <a:pt x="5193396" y="1089885"/>
                </a:lnTo>
                <a:lnTo>
                  <a:pt x="4930653" y="1071671"/>
                </a:lnTo>
                <a:lnTo>
                  <a:pt x="4929390" y="1089885"/>
                </a:lnTo>
                <a:lnTo>
                  <a:pt x="4923287" y="1089885"/>
                </a:lnTo>
                <a:lnTo>
                  <a:pt x="4919840" y="1065873"/>
                </a:lnTo>
                <a:lnTo>
                  <a:pt x="4752513" y="1089885"/>
                </a:lnTo>
                <a:lnTo>
                  <a:pt x="4436978" y="1089885"/>
                </a:lnTo>
                <a:lnTo>
                  <a:pt x="4091312" y="1048668"/>
                </a:lnTo>
                <a:lnTo>
                  <a:pt x="4088827" y="1069514"/>
                </a:lnTo>
                <a:lnTo>
                  <a:pt x="3843358" y="1089885"/>
                </a:lnTo>
                <a:lnTo>
                  <a:pt x="3496966" y="1089885"/>
                </a:lnTo>
                <a:lnTo>
                  <a:pt x="3273238" y="1074375"/>
                </a:lnTo>
                <a:lnTo>
                  <a:pt x="3272485" y="1062960"/>
                </a:lnTo>
                <a:lnTo>
                  <a:pt x="2880230" y="1088833"/>
                </a:lnTo>
                <a:lnTo>
                  <a:pt x="2880300" y="1089885"/>
                </a:lnTo>
                <a:lnTo>
                  <a:pt x="2814593" y="1089885"/>
                </a:lnTo>
                <a:lnTo>
                  <a:pt x="2814792" y="1087014"/>
                </a:lnTo>
                <a:lnTo>
                  <a:pt x="2422626" y="1059828"/>
                </a:lnTo>
                <a:lnTo>
                  <a:pt x="2420543" y="1089885"/>
                </a:lnTo>
                <a:lnTo>
                  <a:pt x="2417774" y="1089885"/>
                </a:lnTo>
                <a:lnTo>
                  <a:pt x="2410106" y="1051001"/>
                </a:lnTo>
                <a:lnTo>
                  <a:pt x="2212936" y="1089885"/>
                </a:lnTo>
                <a:lnTo>
                  <a:pt x="1929127" y="1089885"/>
                </a:lnTo>
                <a:lnTo>
                  <a:pt x="1920372" y="1024717"/>
                </a:lnTo>
                <a:lnTo>
                  <a:pt x="1546265" y="1074980"/>
                </a:lnTo>
                <a:lnTo>
                  <a:pt x="1546454" y="1072260"/>
                </a:lnTo>
                <a:lnTo>
                  <a:pt x="1192661" y="1047732"/>
                </a:lnTo>
                <a:lnTo>
                  <a:pt x="1192156" y="1038450"/>
                </a:lnTo>
                <a:lnTo>
                  <a:pt x="799628" y="1059791"/>
                </a:lnTo>
                <a:lnTo>
                  <a:pt x="800338" y="1072829"/>
                </a:lnTo>
                <a:lnTo>
                  <a:pt x="447014" y="1086967"/>
                </a:lnTo>
                <a:lnTo>
                  <a:pt x="447131" y="1089885"/>
                </a:lnTo>
                <a:lnTo>
                  <a:pt x="446646" y="1089885"/>
                </a:lnTo>
                <a:lnTo>
                  <a:pt x="447027" y="1084397"/>
                </a:lnTo>
                <a:lnTo>
                  <a:pt x="54861" y="1057209"/>
                </a:lnTo>
                <a:lnTo>
                  <a:pt x="52596" y="1089885"/>
                </a:lnTo>
                <a:lnTo>
                  <a:pt x="0" y="1089885"/>
                </a:lnTo>
                <a:lnTo>
                  <a:pt x="0" y="941924"/>
                </a:lnTo>
                <a:lnTo>
                  <a:pt x="6331" y="842206"/>
                </a:lnTo>
                <a:lnTo>
                  <a:pt x="17741" y="841386"/>
                </a:lnTo>
                <a:lnTo>
                  <a:pt x="0" y="594283"/>
                </a:lnTo>
                <a:lnTo>
                  <a:pt x="0" y="24252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7" name="Figura a mano libera: forma 56">
            <a:extLst>
              <a:ext uri="{FF2B5EF4-FFF2-40B4-BE49-F238E27FC236}">
                <a16:creationId xmlns:a16="http://schemas.microsoft.com/office/drawing/2014/main" id="{E7C5D604-F42F-0906-70BA-3BA7E069CB28}"/>
              </a:ext>
            </a:extLst>
          </p:cNvPr>
          <p:cNvSpPr/>
          <p:nvPr/>
        </p:nvSpPr>
        <p:spPr>
          <a:xfrm>
            <a:off x="3076997" y="2597904"/>
            <a:ext cx="2700761" cy="461473"/>
          </a:xfrm>
          <a:custGeom>
            <a:avLst/>
            <a:gdLst>
              <a:gd name="connsiteX0" fmla="*/ 5290238 w 6378529"/>
              <a:gd name="connsiteY0" fmla="*/ 728416 h 1089885"/>
              <a:gd name="connsiteX1" fmla="*/ 5254238 w 6378529"/>
              <a:gd name="connsiteY1" fmla="*/ 764416 h 1089885"/>
              <a:gd name="connsiteX2" fmla="*/ 5290238 w 6378529"/>
              <a:gd name="connsiteY2" fmla="*/ 800416 h 1089885"/>
              <a:gd name="connsiteX3" fmla="*/ 5326239 w 6378529"/>
              <a:gd name="connsiteY3" fmla="*/ 764416 h 1089885"/>
              <a:gd name="connsiteX4" fmla="*/ 5290238 w 6378529"/>
              <a:gd name="connsiteY4" fmla="*/ 728416 h 1089885"/>
              <a:gd name="connsiteX5" fmla="*/ 3703115 w 6378529"/>
              <a:gd name="connsiteY5" fmla="*/ 728416 h 1089885"/>
              <a:gd name="connsiteX6" fmla="*/ 3667115 w 6378529"/>
              <a:gd name="connsiteY6" fmla="*/ 764416 h 1089885"/>
              <a:gd name="connsiteX7" fmla="*/ 3703115 w 6378529"/>
              <a:gd name="connsiteY7" fmla="*/ 800416 h 1089885"/>
              <a:gd name="connsiteX8" fmla="*/ 3739116 w 6378529"/>
              <a:gd name="connsiteY8" fmla="*/ 764416 h 1089885"/>
              <a:gd name="connsiteX9" fmla="*/ 3703115 w 6378529"/>
              <a:gd name="connsiteY9" fmla="*/ 728416 h 1089885"/>
              <a:gd name="connsiteX10" fmla="*/ 1559999 w 6378529"/>
              <a:gd name="connsiteY10" fmla="*/ 655776 h 1089885"/>
              <a:gd name="connsiteX11" fmla="*/ 1523998 w 6378529"/>
              <a:gd name="connsiteY11" fmla="*/ 691776 h 1089885"/>
              <a:gd name="connsiteX12" fmla="*/ 1559999 w 6378529"/>
              <a:gd name="connsiteY12" fmla="*/ 727776 h 1089885"/>
              <a:gd name="connsiteX13" fmla="*/ 1595998 w 6378529"/>
              <a:gd name="connsiteY13" fmla="*/ 691776 h 1089885"/>
              <a:gd name="connsiteX14" fmla="*/ 1559999 w 6378529"/>
              <a:gd name="connsiteY14" fmla="*/ 655776 h 1089885"/>
              <a:gd name="connsiteX15" fmla="*/ 410589 w 6378529"/>
              <a:gd name="connsiteY15" fmla="*/ 583137 h 1089885"/>
              <a:gd name="connsiteX16" fmla="*/ 374589 w 6378529"/>
              <a:gd name="connsiteY16" fmla="*/ 619137 h 1089885"/>
              <a:gd name="connsiteX17" fmla="*/ 410589 w 6378529"/>
              <a:gd name="connsiteY17" fmla="*/ 655137 h 1089885"/>
              <a:gd name="connsiteX18" fmla="*/ 446589 w 6378529"/>
              <a:gd name="connsiteY18" fmla="*/ 619138 h 1089885"/>
              <a:gd name="connsiteX19" fmla="*/ 410589 w 6378529"/>
              <a:gd name="connsiteY19" fmla="*/ 583137 h 1089885"/>
              <a:gd name="connsiteX20" fmla="*/ 2709408 w 6378529"/>
              <a:gd name="connsiteY20" fmla="*/ 437858 h 1089885"/>
              <a:gd name="connsiteX21" fmla="*/ 2673408 w 6378529"/>
              <a:gd name="connsiteY21" fmla="*/ 473858 h 1089885"/>
              <a:gd name="connsiteX22" fmla="*/ 2709408 w 6378529"/>
              <a:gd name="connsiteY22" fmla="*/ 509858 h 1089885"/>
              <a:gd name="connsiteX23" fmla="*/ 2745408 w 6378529"/>
              <a:gd name="connsiteY23" fmla="*/ 473858 h 1089885"/>
              <a:gd name="connsiteX24" fmla="*/ 2709408 w 6378529"/>
              <a:gd name="connsiteY24" fmla="*/ 437858 h 1089885"/>
              <a:gd name="connsiteX25" fmla="*/ 4254774 w 6378529"/>
              <a:gd name="connsiteY25" fmla="*/ 357084 h 1089885"/>
              <a:gd name="connsiteX26" fmla="*/ 4218775 w 6378529"/>
              <a:gd name="connsiteY26" fmla="*/ 393084 h 1089885"/>
              <a:gd name="connsiteX27" fmla="*/ 4254774 w 6378529"/>
              <a:gd name="connsiteY27" fmla="*/ 429084 h 1089885"/>
              <a:gd name="connsiteX28" fmla="*/ 4290774 w 6378529"/>
              <a:gd name="connsiteY28" fmla="*/ 393084 h 1089885"/>
              <a:gd name="connsiteX29" fmla="*/ 4254774 w 6378529"/>
              <a:gd name="connsiteY29" fmla="*/ 357084 h 1089885"/>
              <a:gd name="connsiteX30" fmla="*/ 1350627 w 6378529"/>
              <a:gd name="connsiteY30" fmla="*/ 211806 h 1089885"/>
              <a:gd name="connsiteX31" fmla="*/ 1314626 w 6378529"/>
              <a:gd name="connsiteY31" fmla="*/ 247805 h 1089885"/>
              <a:gd name="connsiteX32" fmla="*/ 1350626 w 6378529"/>
              <a:gd name="connsiteY32" fmla="*/ 283805 h 1089885"/>
              <a:gd name="connsiteX33" fmla="*/ 1386626 w 6378529"/>
              <a:gd name="connsiteY33" fmla="*/ 247805 h 1089885"/>
              <a:gd name="connsiteX34" fmla="*/ 1350627 w 6378529"/>
              <a:gd name="connsiteY34" fmla="*/ 211806 h 1089885"/>
              <a:gd name="connsiteX35" fmla="*/ 15398 w 6378529"/>
              <a:gd name="connsiteY35" fmla="*/ 0 h 1089885"/>
              <a:gd name="connsiteX36" fmla="*/ 69107 w 6378529"/>
              <a:gd name="connsiteY36" fmla="*/ 0 h 1089885"/>
              <a:gd name="connsiteX37" fmla="*/ 67729 w 6378529"/>
              <a:gd name="connsiteY37" fmla="*/ 21333 h 1089885"/>
              <a:gd name="connsiteX38" fmla="*/ 460019 w 6378529"/>
              <a:gd name="connsiteY38" fmla="*/ 46668 h 1089885"/>
              <a:gd name="connsiteX39" fmla="*/ 463033 w 6378529"/>
              <a:gd name="connsiteY39" fmla="*/ 0 h 1089885"/>
              <a:gd name="connsiteX40" fmla="*/ 606629 w 6378529"/>
              <a:gd name="connsiteY40" fmla="*/ 0 h 1089885"/>
              <a:gd name="connsiteX41" fmla="*/ 614005 w 6378529"/>
              <a:gd name="connsiteY41" fmla="*/ 58012 h 1089885"/>
              <a:gd name="connsiteX42" fmla="*/ 1003973 w 6378529"/>
              <a:gd name="connsiteY42" fmla="*/ 8425 h 1089885"/>
              <a:gd name="connsiteX43" fmla="*/ 1002901 w 6378529"/>
              <a:gd name="connsiteY43" fmla="*/ 0 h 1089885"/>
              <a:gd name="connsiteX44" fmla="*/ 1004619 w 6378529"/>
              <a:gd name="connsiteY44" fmla="*/ 0 h 1089885"/>
              <a:gd name="connsiteX45" fmla="*/ 1003974 w 6378529"/>
              <a:gd name="connsiteY45" fmla="*/ 9991 h 1089885"/>
              <a:gd name="connsiteX46" fmla="*/ 1417942 w 6378529"/>
              <a:gd name="connsiteY46" fmla="*/ 36726 h 1089885"/>
              <a:gd name="connsiteX47" fmla="*/ 1420314 w 6378529"/>
              <a:gd name="connsiteY47" fmla="*/ 0 h 1089885"/>
              <a:gd name="connsiteX48" fmla="*/ 1422481 w 6378529"/>
              <a:gd name="connsiteY48" fmla="*/ 0 h 1089885"/>
              <a:gd name="connsiteX49" fmla="*/ 1428781 w 6378529"/>
              <a:gd name="connsiteY49" fmla="*/ 42472 h 1089885"/>
              <a:gd name="connsiteX50" fmla="*/ 1715127 w 6378529"/>
              <a:gd name="connsiteY50" fmla="*/ 0 h 1089885"/>
              <a:gd name="connsiteX51" fmla="*/ 1868092 w 6378529"/>
              <a:gd name="connsiteY51" fmla="*/ 0 h 1089885"/>
              <a:gd name="connsiteX52" fmla="*/ 1866825 w 6378529"/>
              <a:gd name="connsiteY52" fmla="*/ 11064 h 1089885"/>
              <a:gd name="connsiteX53" fmla="*/ 2257382 w 6378529"/>
              <a:gd name="connsiteY53" fmla="*/ 55765 h 1089885"/>
              <a:gd name="connsiteX54" fmla="*/ 2259769 w 6378529"/>
              <a:gd name="connsiteY54" fmla="*/ 34908 h 1089885"/>
              <a:gd name="connsiteX55" fmla="*/ 2630633 w 6378529"/>
              <a:gd name="connsiteY55" fmla="*/ 2367 h 1089885"/>
              <a:gd name="connsiteX56" fmla="*/ 2630426 w 6378529"/>
              <a:gd name="connsiteY56" fmla="*/ 0 h 1089885"/>
              <a:gd name="connsiteX57" fmla="*/ 2695705 w 6378529"/>
              <a:gd name="connsiteY57" fmla="*/ 0 h 1089885"/>
              <a:gd name="connsiteX58" fmla="*/ 2695597 w 6378529"/>
              <a:gd name="connsiteY58" fmla="*/ 1674 h 1089885"/>
              <a:gd name="connsiteX59" fmla="*/ 3075325 w 6378529"/>
              <a:gd name="connsiteY59" fmla="*/ 26196 h 1089885"/>
              <a:gd name="connsiteX60" fmla="*/ 3076132 w 6378529"/>
              <a:gd name="connsiteY60" fmla="*/ 37606 h 1089885"/>
              <a:gd name="connsiteX61" fmla="*/ 3468261 w 6378529"/>
              <a:gd name="connsiteY61" fmla="*/ 9882 h 1089885"/>
              <a:gd name="connsiteX62" fmla="*/ 3467562 w 6378529"/>
              <a:gd name="connsiteY62" fmla="*/ 0 h 1089885"/>
              <a:gd name="connsiteX63" fmla="*/ 3534441 w 6378529"/>
              <a:gd name="connsiteY63" fmla="*/ 0 h 1089885"/>
              <a:gd name="connsiteX64" fmla="*/ 3533706 w 6378529"/>
              <a:gd name="connsiteY64" fmla="*/ 11392 h 1089885"/>
              <a:gd name="connsiteX65" fmla="*/ 3925996 w 6378529"/>
              <a:gd name="connsiteY65" fmla="*/ 36727 h 1089885"/>
              <a:gd name="connsiteX66" fmla="*/ 3928368 w 6378529"/>
              <a:gd name="connsiteY66" fmla="*/ 0 h 1089885"/>
              <a:gd name="connsiteX67" fmla="*/ 3929363 w 6378529"/>
              <a:gd name="connsiteY67" fmla="*/ 0 h 1089885"/>
              <a:gd name="connsiteX68" fmla="*/ 3938559 w 6378529"/>
              <a:gd name="connsiteY68" fmla="*/ 45494 h 1089885"/>
              <a:gd name="connsiteX69" fmla="*/ 4163646 w 6378529"/>
              <a:gd name="connsiteY69" fmla="*/ 0 h 1089885"/>
              <a:gd name="connsiteX70" fmla="*/ 4418744 w 6378529"/>
              <a:gd name="connsiteY70" fmla="*/ 0 h 1089885"/>
              <a:gd name="connsiteX71" fmla="*/ 4428411 w 6378529"/>
              <a:gd name="connsiteY71" fmla="*/ 69466 h 1089885"/>
              <a:gd name="connsiteX72" fmla="*/ 4802276 w 6378529"/>
              <a:gd name="connsiteY72" fmla="*/ 17437 h 1089885"/>
              <a:gd name="connsiteX73" fmla="*/ 4802100 w 6378529"/>
              <a:gd name="connsiteY73" fmla="*/ 20159 h 1089885"/>
              <a:gd name="connsiteX74" fmla="*/ 5156005 w 6378529"/>
              <a:gd name="connsiteY74" fmla="*/ 43015 h 1089885"/>
              <a:gd name="connsiteX75" fmla="*/ 5156554 w 6378529"/>
              <a:gd name="connsiteY75" fmla="*/ 52296 h 1089885"/>
              <a:gd name="connsiteX76" fmla="*/ 5548976 w 6378529"/>
              <a:gd name="connsiteY76" fmla="*/ 29101 h 1089885"/>
              <a:gd name="connsiteX77" fmla="*/ 5548206 w 6378529"/>
              <a:gd name="connsiteY77" fmla="*/ 16067 h 1089885"/>
              <a:gd name="connsiteX78" fmla="*/ 5901458 w 6378529"/>
              <a:gd name="connsiteY78" fmla="*/ 262 h 1089885"/>
              <a:gd name="connsiteX79" fmla="*/ 5901446 w 6378529"/>
              <a:gd name="connsiteY79" fmla="*/ 0 h 1089885"/>
              <a:gd name="connsiteX80" fmla="*/ 5901640 w 6378529"/>
              <a:gd name="connsiteY80" fmla="*/ 0 h 1089885"/>
              <a:gd name="connsiteX81" fmla="*/ 5901457 w 6378529"/>
              <a:gd name="connsiteY81" fmla="*/ 2831 h 1089885"/>
              <a:gd name="connsiteX82" fmla="*/ 6293747 w 6378529"/>
              <a:gd name="connsiteY82" fmla="*/ 28166 h 1089885"/>
              <a:gd name="connsiteX83" fmla="*/ 6295566 w 6378529"/>
              <a:gd name="connsiteY83" fmla="*/ 0 h 1089885"/>
              <a:gd name="connsiteX84" fmla="*/ 6352246 w 6378529"/>
              <a:gd name="connsiteY84" fmla="*/ 0 h 1089885"/>
              <a:gd name="connsiteX85" fmla="*/ 6351084 w 6378529"/>
              <a:gd name="connsiteY85" fmla="*/ 20651 h 1089885"/>
              <a:gd name="connsiteX86" fmla="*/ 6378529 w 6378529"/>
              <a:gd name="connsiteY86" fmla="*/ 22195 h 1089885"/>
              <a:gd name="connsiteX87" fmla="*/ 6378529 w 6378529"/>
              <a:gd name="connsiteY87" fmla="*/ 25676 h 1089885"/>
              <a:gd name="connsiteX88" fmla="*/ 6342421 w 6378529"/>
              <a:gd name="connsiteY88" fmla="*/ 33285 h 1089885"/>
              <a:gd name="connsiteX89" fmla="*/ 6378529 w 6378529"/>
              <a:gd name="connsiteY89" fmla="*/ 204622 h 1089885"/>
              <a:gd name="connsiteX90" fmla="*/ 6378529 w 6378529"/>
              <a:gd name="connsiteY90" fmla="*/ 515049 h 1089885"/>
              <a:gd name="connsiteX91" fmla="*/ 6322502 w 6378529"/>
              <a:gd name="connsiteY91" fmla="*/ 523319 h 1089885"/>
              <a:gd name="connsiteX92" fmla="*/ 6377621 w 6378529"/>
              <a:gd name="connsiteY92" fmla="*/ 896741 h 1089885"/>
              <a:gd name="connsiteX93" fmla="*/ 6374898 w 6378529"/>
              <a:gd name="connsiteY93" fmla="*/ 896588 h 1089885"/>
              <a:gd name="connsiteX94" fmla="*/ 6364019 w 6378529"/>
              <a:gd name="connsiteY94" fmla="*/ 1089885 h 1089885"/>
              <a:gd name="connsiteX95" fmla="*/ 6229520 w 6378529"/>
              <a:gd name="connsiteY95" fmla="*/ 1089885 h 1089885"/>
              <a:gd name="connsiteX96" fmla="*/ 5888611 w 6378529"/>
              <a:gd name="connsiteY96" fmla="*/ 1066251 h 1089885"/>
              <a:gd name="connsiteX97" fmla="*/ 5886973 w 6378529"/>
              <a:gd name="connsiteY97" fmla="*/ 1089885 h 1089885"/>
              <a:gd name="connsiteX98" fmla="*/ 5739049 w 6378529"/>
              <a:gd name="connsiteY98" fmla="*/ 1089885 h 1089885"/>
              <a:gd name="connsiteX99" fmla="*/ 5734680 w 6378529"/>
              <a:gd name="connsiteY99" fmla="*/ 1054180 h 1089885"/>
              <a:gd name="connsiteX100" fmla="*/ 5442881 w 6378529"/>
              <a:gd name="connsiteY100" fmla="*/ 1089885 h 1089885"/>
              <a:gd name="connsiteX101" fmla="*/ 5193396 w 6378529"/>
              <a:gd name="connsiteY101" fmla="*/ 1089885 h 1089885"/>
              <a:gd name="connsiteX102" fmla="*/ 4930653 w 6378529"/>
              <a:gd name="connsiteY102" fmla="*/ 1071671 h 1089885"/>
              <a:gd name="connsiteX103" fmla="*/ 4929390 w 6378529"/>
              <a:gd name="connsiteY103" fmla="*/ 1089885 h 1089885"/>
              <a:gd name="connsiteX104" fmla="*/ 4923287 w 6378529"/>
              <a:gd name="connsiteY104" fmla="*/ 1089885 h 1089885"/>
              <a:gd name="connsiteX105" fmla="*/ 4919840 w 6378529"/>
              <a:gd name="connsiteY105" fmla="*/ 1065873 h 1089885"/>
              <a:gd name="connsiteX106" fmla="*/ 4752513 w 6378529"/>
              <a:gd name="connsiteY106" fmla="*/ 1089885 h 1089885"/>
              <a:gd name="connsiteX107" fmla="*/ 4436978 w 6378529"/>
              <a:gd name="connsiteY107" fmla="*/ 1089885 h 1089885"/>
              <a:gd name="connsiteX108" fmla="*/ 4091312 w 6378529"/>
              <a:gd name="connsiteY108" fmla="*/ 1048668 h 1089885"/>
              <a:gd name="connsiteX109" fmla="*/ 4088827 w 6378529"/>
              <a:gd name="connsiteY109" fmla="*/ 1069514 h 1089885"/>
              <a:gd name="connsiteX110" fmla="*/ 3843358 w 6378529"/>
              <a:gd name="connsiteY110" fmla="*/ 1089885 h 1089885"/>
              <a:gd name="connsiteX111" fmla="*/ 3496966 w 6378529"/>
              <a:gd name="connsiteY111" fmla="*/ 1089885 h 1089885"/>
              <a:gd name="connsiteX112" fmla="*/ 3273238 w 6378529"/>
              <a:gd name="connsiteY112" fmla="*/ 1074375 h 1089885"/>
              <a:gd name="connsiteX113" fmla="*/ 3272485 w 6378529"/>
              <a:gd name="connsiteY113" fmla="*/ 1062960 h 1089885"/>
              <a:gd name="connsiteX114" fmla="*/ 2880230 w 6378529"/>
              <a:gd name="connsiteY114" fmla="*/ 1088833 h 1089885"/>
              <a:gd name="connsiteX115" fmla="*/ 2880300 w 6378529"/>
              <a:gd name="connsiteY115" fmla="*/ 1089885 h 1089885"/>
              <a:gd name="connsiteX116" fmla="*/ 2814593 w 6378529"/>
              <a:gd name="connsiteY116" fmla="*/ 1089885 h 1089885"/>
              <a:gd name="connsiteX117" fmla="*/ 2814792 w 6378529"/>
              <a:gd name="connsiteY117" fmla="*/ 1087014 h 1089885"/>
              <a:gd name="connsiteX118" fmla="*/ 2422626 w 6378529"/>
              <a:gd name="connsiteY118" fmla="*/ 1059828 h 1089885"/>
              <a:gd name="connsiteX119" fmla="*/ 2420543 w 6378529"/>
              <a:gd name="connsiteY119" fmla="*/ 1089885 h 1089885"/>
              <a:gd name="connsiteX120" fmla="*/ 2417774 w 6378529"/>
              <a:gd name="connsiteY120" fmla="*/ 1089885 h 1089885"/>
              <a:gd name="connsiteX121" fmla="*/ 2410106 w 6378529"/>
              <a:gd name="connsiteY121" fmla="*/ 1051001 h 1089885"/>
              <a:gd name="connsiteX122" fmla="*/ 2212936 w 6378529"/>
              <a:gd name="connsiteY122" fmla="*/ 1089885 h 1089885"/>
              <a:gd name="connsiteX123" fmla="*/ 1929127 w 6378529"/>
              <a:gd name="connsiteY123" fmla="*/ 1089885 h 1089885"/>
              <a:gd name="connsiteX124" fmla="*/ 1920372 w 6378529"/>
              <a:gd name="connsiteY124" fmla="*/ 1024717 h 1089885"/>
              <a:gd name="connsiteX125" fmla="*/ 1546265 w 6378529"/>
              <a:gd name="connsiteY125" fmla="*/ 1074980 h 1089885"/>
              <a:gd name="connsiteX126" fmla="*/ 1546454 w 6378529"/>
              <a:gd name="connsiteY126" fmla="*/ 1072260 h 1089885"/>
              <a:gd name="connsiteX127" fmla="*/ 1192661 w 6378529"/>
              <a:gd name="connsiteY127" fmla="*/ 1047732 h 1089885"/>
              <a:gd name="connsiteX128" fmla="*/ 1192156 w 6378529"/>
              <a:gd name="connsiteY128" fmla="*/ 1038450 h 1089885"/>
              <a:gd name="connsiteX129" fmla="*/ 799628 w 6378529"/>
              <a:gd name="connsiteY129" fmla="*/ 1059791 h 1089885"/>
              <a:gd name="connsiteX130" fmla="*/ 800338 w 6378529"/>
              <a:gd name="connsiteY130" fmla="*/ 1072829 h 1089885"/>
              <a:gd name="connsiteX131" fmla="*/ 447014 w 6378529"/>
              <a:gd name="connsiteY131" fmla="*/ 1086967 h 1089885"/>
              <a:gd name="connsiteX132" fmla="*/ 447131 w 6378529"/>
              <a:gd name="connsiteY132" fmla="*/ 1089885 h 1089885"/>
              <a:gd name="connsiteX133" fmla="*/ 446646 w 6378529"/>
              <a:gd name="connsiteY133" fmla="*/ 1089885 h 1089885"/>
              <a:gd name="connsiteX134" fmla="*/ 447027 w 6378529"/>
              <a:gd name="connsiteY134" fmla="*/ 1084397 h 1089885"/>
              <a:gd name="connsiteX135" fmla="*/ 54861 w 6378529"/>
              <a:gd name="connsiteY135" fmla="*/ 1057209 h 1089885"/>
              <a:gd name="connsiteX136" fmla="*/ 52596 w 6378529"/>
              <a:gd name="connsiteY136" fmla="*/ 1089885 h 1089885"/>
              <a:gd name="connsiteX137" fmla="*/ 0 w 6378529"/>
              <a:gd name="connsiteY137" fmla="*/ 1089885 h 1089885"/>
              <a:gd name="connsiteX138" fmla="*/ 0 w 6378529"/>
              <a:gd name="connsiteY138" fmla="*/ 941924 h 1089885"/>
              <a:gd name="connsiteX139" fmla="*/ 6331 w 6378529"/>
              <a:gd name="connsiteY139" fmla="*/ 842206 h 1089885"/>
              <a:gd name="connsiteX140" fmla="*/ 17741 w 6378529"/>
              <a:gd name="connsiteY140" fmla="*/ 841386 h 1089885"/>
              <a:gd name="connsiteX141" fmla="*/ 0 w 6378529"/>
              <a:gd name="connsiteY141" fmla="*/ 594283 h 1089885"/>
              <a:gd name="connsiteX142" fmla="*/ 0 w 6378529"/>
              <a:gd name="connsiteY142" fmla="*/ 242526 h 108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378529" h="1089885">
                <a:moveTo>
                  <a:pt x="5290238" y="728416"/>
                </a:moveTo>
                <a:cubicBezTo>
                  <a:pt x="5270356" y="728416"/>
                  <a:pt x="5254238" y="744534"/>
                  <a:pt x="5254238" y="764416"/>
                </a:cubicBezTo>
                <a:cubicBezTo>
                  <a:pt x="5254238" y="784298"/>
                  <a:pt x="5270356" y="800416"/>
                  <a:pt x="5290238" y="800416"/>
                </a:cubicBezTo>
                <a:cubicBezTo>
                  <a:pt x="5310120" y="800416"/>
                  <a:pt x="5326238" y="784298"/>
                  <a:pt x="5326239" y="764416"/>
                </a:cubicBezTo>
                <a:cubicBezTo>
                  <a:pt x="5326238" y="744534"/>
                  <a:pt x="5310120" y="728416"/>
                  <a:pt x="5290238" y="728416"/>
                </a:cubicBezTo>
                <a:close/>
                <a:moveTo>
                  <a:pt x="3703115" y="728416"/>
                </a:moveTo>
                <a:cubicBezTo>
                  <a:pt x="3683233" y="728416"/>
                  <a:pt x="3667116" y="744534"/>
                  <a:pt x="3667115" y="764416"/>
                </a:cubicBezTo>
                <a:cubicBezTo>
                  <a:pt x="3667115" y="784298"/>
                  <a:pt x="3683233" y="800417"/>
                  <a:pt x="3703115" y="800416"/>
                </a:cubicBezTo>
                <a:cubicBezTo>
                  <a:pt x="3722997" y="800416"/>
                  <a:pt x="3739115" y="784298"/>
                  <a:pt x="3739116" y="764416"/>
                </a:cubicBezTo>
                <a:cubicBezTo>
                  <a:pt x="3739115" y="744534"/>
                  <a:pt x="3722997" y="728416"/>
                  <a:pt x="3703115" y="728416"/>
                </a:cubicBezTo>
                <a:close/>
                <a:moveTo>
                  <a:pt x="1559999" y="655776"/>
                </a:moveTo>
                <a:cubicBezTo>
                  <a:pt x="1540117" y="655776"/>
                  <a:pt x="1523998" y="671894"/>
                  <a:pt x="1523998" y="691776"/>
                </a:cubicBezTo>
                <a:cubicBezTo>
                  <a:pt x="1523998" y="711658"/>
                  <a:pt x="1540117" y="727776"/>
                  <a:pt x="1559999" y="727776"/>
                </a:cubicBezTo>
                <a:cubicBezTo>
                  <a:pt x="1579880" y="727776"/>
                  <a:pt x="1595998" y="711658"/>
                  <a:pt x="1595998" y="691776"/>
                </a:cubicBezTo>
                <a:cubicBezTo>
                  <a:pt x="1595999" y="671894"/>
                  <a:pt x="1579880" y="655776"/>
                  <a:pt x="1559999" y="655776"/>
                </a:cubicBezTo>
                <a:close/>
                <a:moveTo>
                  <a:pt x="410589" y="583137"/>
                </a:moveTo>
                <a:cubicBezTo>
                  <a:pt x="390707" y="583137"/>
                  <a:pt x="374590" y="599256"/>
                  <a:pt x="374589" y="619137"/>
                </a:cubicBezTo>
                <a:cubicBezTo>
                  <a:pt x="374589" y="639019"/>
                  <a:pt x="390707" y="655137"/>
                  <a:pt x="410589" y="655137"/>
                </a:cubicBezTo>
                <a:cubicBezTo>
                  <a:pt x="430471" y="655137"/>
                  <a:pt x="446589" y="639019"/>
                  <a:pt x="446589" y="619138"/>
                </a:cubicBezTo>
                <a:cubicBezTo>
                  <a:pt x="446589" y="599255"/>
                  <a:pt x="430471" y="583137"/>
                  <a:pt x="410589" y="583137"/>
                </a:cubicBezTo>
                <a:close/>
                <a:moveTo>
                  <a:pt x="2709408" y="437858"/>
                </a:moveTo>
                <a:cubicBezTo>
                  <a:pt x="2689526" y="437858"/>
                  <a:pt x="2673408" y="453976"/>
                  <a:pt x="2673408" y="473858"/>
                </a:cubicBezTo>
                <a:cubicBezTo>
                  <a:pt x="2673409" y="493740"/>
                  <a:pt x="2689526" y="509858"/>
                  <a:pt x="2709408" y="509858"/>
                </a:cubicBezTo>
                <a:cubicBezTo>
                  <a:pt x="2729291" y="509858"/>
                  <a:pt x="2745408" y="493740"/>
                  <a:pt x="2745408" y="473858"/>
                </a:cubicBezTo>
                <a:cubicBezTo>
                  <a:pt x="2745408" y="453976"/>
                  <a:pt x="2729290" y="437858"/>
                  <a:pt x="2709408" y="437858"/>
                </a:cubicBezTo>
                <a:close/>
                <a:moveTo>
                  <a:pt x="4254774" y="357084"/>
                </a:moveTo>
                <a:cubicBezTo>
                  <a:pt x="4234892" y="357084"/>
                  <a:pt x="4218774" y="373202"/>
                  <a:pt x="4218775" y="393084"/>
                </a:cubicBezTo>
                <a:cubicBezTo>
                  <a:pt x="4218774" y="412966"/>
                  <a:pt x="4234892" y="429085"/>
                  <a:pt x="4254774" y="429084"/>
                </a:cubicBezTo>
                <a:cubicBezTo>
                  <a:pt x="4274656" y="429084"/>
                  <a:pt x="4290775" y="412966"/>
                  <a:pt x="4290774" y="393084"/>
                </a:cubicBezTo>
                <a:cubicBezTo>
                  <a:pt x="4290774" y="373202"/>
                  <a:pt x="4274656" y="357084"/>
                  <a:pt x="4254774" y="357084"/>
                </a:cubicBezTo>
                <a:close/>
                <a:moveTo>
                  <a:pt x="1350627" y="211806"/>
                </a:moveTo>
                <a:cubicBezTo>
                  <a:pt x="1330745" y="211805"/>
                  <a:pt x="1314626" y="227923"/>
                  <a:pt x="1314626" y="247805"/>
                </a:cubicBezTo>
                <a:cubicBezTo>
                  <a:pt x="1314627" y="267687"/>
                  <a:pt x="1330745" y="283805"/>
                  <a:pt x="1350626" y="283805"/>
                </a:cubicBezTo>
                <a:cubicBezTo>
                  <a:pt x="1370509" y="283805"/>
                  <a:pt x="1386626" y="267687"/>
                  <a:pt x="1386626" y="247805"/>
                </a:cubicBezTo>
                <a:cubicBezTo>
                  <a:pt x="1386627" y="227923"/>
                  <a:pt x="1370509" y="211805"/>
                  <a:pt x="1350627" y="211806"/>
                </a:cubicBezTo>
                <a:close/>
                <a:moveTo>
                  <a:pt x="15398" y="0"/>
                </a:moveTo>
                <a:lnTo>
                  <a:pt x="69107" y="0"/>
                </a:lnTo>
                <a:lnTo>
                  <a:pt x="67729" y="21333"/>
                </a:lnTo>
                <a:lnTo>
                  <a:pt x="460019" y="46668"/>
                </a:lnTo>
                <a:lnTo>
                  <a:pt x="463033" y="0"/>
                </a:lnTo>
                <a:lnTo>
                  <a:pt x="606629" y="0"/>
                </a:lnTo>
                <a:lnTo>
                  <a:pt x="614005" y="58012"/>
                </a:lnTo>
                <a:lnTo>
                  <a:pt x="1003973" y="8425"/>
                </a:lnTo>
                <a:lnTo>
                  <a:pt x="1002901" y="0"/>
                </a:lnTo>
                <a:lnTo>
                  <a:pt x="1004619" y="0"/>
                </a:lnTo>
                <a:lnTo>
                  <a:pt x="1003974" y="9991"/>
                </a:lnTo>
                <a:lnTo>
                  <a:pt x="1417942" y="36726"/>
                </a:lnTo>
                <a:lnTo>
                  <a:pt x="1420314" y="0"/>
                </a:lnTo>
                <a:lnTo>
                  <a:pt x="1422481" y="0"/>
                </a:lnTo>
                <a:lnTo>
                  <a:pt x="1428781" y="42472"/>
                </a:lnTo>
                <a:lnTo>
                  <a:pt x="1715127" y="0"/>
                </a:lnTo>
                <a:lnTo>
                  <a:pt x="1868092" y="0"/>
                </a:lnTo>
                <a:lnTo>
                  <a:pt x="1866825" y="11064"/>
                </a:lnTo>
                <a:lnTo>
                  <a:pt x="2257382" y="55765"/>
                </a:lnTo>
                <a:lnTo>
                  <a:pt x="2259769" y="34908"/>
                </a:lnTo>
                <a:lnTo>
                  <a:pt x="2630633" y="2367"/>
                </a:lnTo>
                <a:lnTo>
                  <a:pt x="2630426" y="0"/>
                </a:lnTo>
                <a:lnTo>
                  <a:pt x="2695705" y="0"/>
                </a:lnTo>
                <a:lnTo>
                  <a:pt x="2695597" y="1674"/>
                </a:lnTo>
                <a:lnTo>
                  <a:pt x="3075325" y="26196"/>
                </a:lnTo>
                <a:lnTo>
                  <a:pt x="3076132" y="37606"/>
                </a:lnTo>
                <a:lnTo>
                  <a:pt x="3468261" y="9882"/>
                </a:lnTo>
                <a:lnTo>
                  <a:pt x="3467562" y="0"/>
                </a:lnTo>
                <a:lnTo>
                  <a:pt x="3534441" y="0"/>
                </a:lnTo>
                <a:lnTo>
                  <a:pt x="3533706" y="11392"/>
                </a:lnTo>
                <a:lnTo>
                  <a:pt x="3925996" y="36727"/>
                </a:lnTo>
                <a:lnTo>
                  <a:pt x="3928368" y="0"/>
                </a:lnTo>
                <a:lnTo>
                  <a:pt x="3929363" y="0"/>
                </a:lnTo>
                <a:lnTo>
                  <a:pt x="3938559" y="45494"/>
                </a:lnTo>
                <a:lnTo>
                  <a:pt x="4163646" y="0"/>
                </a:lnTo>
                <a:lnTo>
                  <a:pt x="4418744" y="0"/>
                </a:lnTo>
                <a:lnTo>
                  <a:pt x="4428411" y="69466"/>
                </a:lnTo>
                <a:lnTo>
                  <a:pt x="4802276" y="17437"/>
                </a:lnTo>
                <a:lnTo>
                  <a:pt x="4802100" y="20159"/>
                </a:lnTo>
                <a:lnTo>
                  <a:pt x="5156005" y="43015"/>
                </a:lnTo>
                <a:lnTo>
                  <a:pt x="5156554" y="52296"/>
                </a:lnTo>
                <a:lnTo>
                  <a:pt x="5548976" y="29101"/>
                </a:lnTo>
                <a:lnTo>
                  <a:pt x="5548206" y="16067"/>
                </a:lnTo>
                <a:lnTo>
                  <a:pt x="5901458" y="262"/>
                </a:lnTo>
                <a:lnTo>
                  <a:pt x="5901446" y="0"/>
                </a:lnTo>
                <a:lnTo>
                  <a:pt x="5901640" y="0"/>
                </a:lnTo>
                <a:lnTo>
                  <a:pt x="5901457" y="2831"/>
                </a:lnTo>
                <a:lnTo>
                  <a:pt x="6293747" y="28166"/>
                </a:lnTo>
                <a:lnTo>
                  <a:pt x="6295566" y="0"/>
                </a:lnTo>
                <a:lnTo>
                  <a:pt x="6352246" y="0"/>
                </a:lnTo>
                <a:lnTo>
                  <a:pt x="6351084" y="20651"/>
                </a:lnTo>
                <a:lnTo>
                  <a:pt x="6378529" y="22195"/>
                </a:lnTo>
                <a:lnTo>
                  <a:pt x="6378529" y="25676"/>
                </a:lnTo>
                <a:lnTo>
                  <a:pt x="6342421" y="33285"/>
                </a:lnTo>
                <a:lnTo>
                  <a:pt x="6378529" y="204622"/>
                </a:lnTo>
                <a:lnTo>
                  <a:pt x="6378529" y="515049"/>
                </a:lnTo>
                <a:lnTo>
                  <a:pt x="6322502" y="523319"/>
                </a:lnTo>
                <a:lnTo>
                  <a:pt x="6377621" y="896741"/>
                </a:lnTo>
                <a:lnTo>
                  <a:pt x="6374898" y="896588"/>
                </a:lnTo>
                <a:lnTo>
                  <a:pt x="6364019" y="1089885"/>
                </a:lnTo>
                <a:lnTo>
                  <a:pt x="6229520" y="1089885"/>
                </a:lnTo>
                <a:lnTo>
                  <a:pt x="5888611" y="1066251"/>
                </a:lnTo>
                <a:lnTo>
                  <a:pt x="5886973" y="1089885"/>
                </a:lnTo>
                <a:lnTo>
                  <a:pt x="5739049" y="1089885"/>
                </a:lnTo>
                <a:lnTo>
                  <a:pt x="5734680" y="1054180"/>
                </a:lnTo>
                <a:lnTo>
                  <a:pt x="5442881" y="1089885"/>
                </a:lnTo>
                <a:lnTo>
                  <a:pt x="5193396" y="1089885"/>
                </a:lnTo>
                <a:lnTo>
                  <a:pt x="4930653" y="1071671"/>
                </a:lnTo>
                <a:lnTo>
                  <a:pt x="4929390" y="1089885"/>
                </a:lnTo>
                <a:lnTo>
                  <a:pt x="4923287" y="1089885"/>
                </a:lnTo>
                <a:lnTo>
                  <a:pt x="4919840" y="1065873"/>
                </a:lnTo>
                <a:lnTo>
                  <a:pt x="4752513" y="1089885"/>
                </a:lnTo>
                <a:lnTo>
                  <a:pt x="4436978" y="1089885"/>
                </a:lnTo>
                <a:lnTo>
                  <a:pt x="4091312" y="1048668"/>
                </a:lnTo>
                <a:lnTo>
                  <a:pt x="4088827" y="1069514"/>
                </a:lnTo>
                <a:lnTo>
                  <a:pt x="3843358" y="1089885"/>
                </a:lnTo>
                <a:lnTo>
                  <a:pt x="3496966" y="1089885"/>
                </a:lnTo>
                <a:lnTo>
                  <a:pt x="3273238" y="1074375"/>
                </a:lnTo>
                <a:lnTo>
                  <a:pt x="3272485" y="1062960"/>
                </a:lnTo>
                <a:lnTo>
                  <a:pt x="2880230" y="1088833"/>
                </a:lnTo>
                <a:lnTo>
                  <a:pt x="2880300" y="1089885"/>
                </a:lnTo>
                <a:lnTo>
                  <a:pt x="2814593" y="1089885"/>
                </a:lnTo>
                <a:lnTo>
                  <a:pt x="2814792" y="1087014"/>
                </a:lnTo>
                <a:lnTo>
                  <a:pt x="2422626" y="1059828"/>
                </a:lnTo>
                <a:lnTo>
                  <a:pt x="2420543" y="1089885"/>
                </a:lnTo>
                <a:lnTo>
                  <a:pt x="2417774" y="1089885"/>
                </a:lnTo>
                <a:lnTo>
                  <a:pt x="2410106" y="1051001"/>
                </a:lnTo>
                <a:lnTo>
                  <a:pt x="2212936" y="1089885"/>
                </a:lnTo>
                <a:lnTo>
                  <a:pt x="1929127" y="1089885"/>
                </a:lnTo>
                <a:lnTo>
                  <a:pt x="1920372" y="1024717"/>
                </a:lnTo>
                <a:lnTo>
                  <a:pt x="1546265" y="1074980"/>
                </a:lnTo>
                <a:lnTo>
                  <a:pt x="1546454" y="1072260"/>
                </a:lnTo>
                <a:lnTo>
                  <a:pt x="1192661" y="1047732"/>
                </a:lnTo>
                <a:lnTo>
                  <a:pt x="1192156" y="1038450"/>
                </a:lnTo>
                <a:lnTo>
                  <a:pt x="799628" y="1059791"/>
                </a:lnTo>
                <a:lnTo>
                  <a:pt x="800338" y="1072829"/>
                </a:lnTo>
                <a:lnTo>
                  <a:pt x="447014" y="1086967"/>
                </a:lnTo>
                <a:lnTo>
                  <a:pt x="447131" y="1089885"/>
                </a:lnTo>
                <a:lnTo>
                  <a:pt x="446646" y="1089885"/>
                </a:lnTo>
                <a:lnTo>
                  <a:pt x="447027" y="1084397"/>
                </a:lnTo>
                <a:lnTo>
                  <a:pt x="54861" y="1057209"/>
                </a:lnTo>
                <a:lnTo>
                  <a:pt x="52596" y="1089885"/>
                </a:lnTo>
                <a:lnTo>
                  <a:pt x="0" y="1089885"/>
                </a:lnTo>
                <a:lnTo>
                  <a:pt x="0" y="941924"/>
                </a:lnTo>
                <a:lnTo>
                  <a:pt x="6331" y="842206"/>
                </a:lnTo>
                <a:lnTo>
                  <a:pt x="17741" y="841386"/>
                </a:lnTo>
                <a:lnTo>
                  <a:pt x="0" y="594283"/>
                </a:lnTo>
                <a:lnTo>
                  <a:pt x="0" y="24252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8" name="Figura a mano libera: forma 57">
            <a:extLst>
              <a:ext uri="{FF2B5EF4-FFF2-40B4-BE49-F238E27FC236}">
                <a16:creationId xmlns:a16="http://schemas.microsoft.com/office/drawing/2014/main" id="{B18A0D96-A41A-B436-ADC7-8B9F5806C811}"/>
              </a:ext>
            </a:extLst>
          </p:cNvPr>
          <p:cNvSpPr/>
          <p:nvPr/>
        </p:nvSpPr>
        <p:spPr>
          <a:xfrm>
            <a:off x="6267283" y="2597902"/>
            <a:ext cx="2700761" cy="461473"/>
          </a:xfrm>
          <a:custGeom>
            <a:avLst/>
            <a:gdLst>
              <a:gd name="connsiteX0" fmla="*/ 5290238 w 6378529"/>
              <a:gd name="connsiteY0" fmla="*/ 728416 h 1089885"/>
              <a:gd name="connsiteX1" fmla="*/ 5254238 w 6378529"/>
              <a:gd name="connsiteY1" fmla="*/ 764416 h 1089885"/>
              <a:gd name="connsiteX2" fmla="*/ 5290238 w 6378529"/>
              <a:gd name="connsiteY2" fmla="*/ 800416 h 1089885"/>
              <a:gd name="connsiteX3" fmla="*/ 5326239 w 6378529"/>
              <a:gd name="connsiteY3" fmla="*/ 764416 h 1089885"/>
              <a:gd name="connsiteX4" fmla="*/ 5290238 w 6378529"/>
              <a:gd name="connsiteY4" fmla="*/ 728416 h 1089885"/>
              <a:gd name="connsiteX5" fmla="*/ 3703115 w 6378529"/>
              <a:gd name="connsiteY5" fmla="*/ 728416 h 1089885"/>
              <a:gd name="connsiteX6" fmla="*/ 3667115 w 6378529"/>
              <a:gd name="connsiteY6" fmla="*/ 764416 h 1089885"/>
              <a:gd name="connsiteX7" fmla="*/ 3703115 w 6378529"/>
              <a:gd name="connsiteY7" fmla="*/ 800416 h 1089885"/>
              <a:gd name="connsiteX8" fmla="*/ 3739116 w 6378529"/>
              <a:gd name="connsiteY8" fmla="*/ 764416 h 1089885"/>
              <a:gd name="connsiteX9" fmla="*/ 3703115 w 6378529"/>
              <a:gd name="connsiteY9" fmla="*/ 728416 h 1089885"/>
              <a:gd name="connsiteX10" fmla="*/ 1559999 w 6378529"/>
              <a:gd name="connsiteY10" fmla="*/ 655776 h 1089885"/>
              <a:gd name="connsiteX11" fmla="*/ 1523998 w 6378529"/>
              <a:gd name="connsiteY11" fmla="*/ 691776 h 1089885"/>
              <a:gd name="connsiteX12" fmla="*/ 1559999 w 6378529"/>
              <a:gd name="connsiteY12" fmla="*/ 727776 h 1089885"/>
              <a:gd name="connsiteX13" fmla="*/ 1595998 w 6378529"/>
              <a:gd name="connsiteY13" fmla="*/ 691776 h 1089885"/>
              <a:gd name="connsiteX14" fmla="*/ 1559999 w 6378529"/>
              <a:gd name="connsiteY14" fmla="*/ 655776 h 1089885"/>
              <a:gd name="connsiteX15" fmla="*/ 410589 w 6378529"/>
              <a:gd name="connsiteY15" fmla="*/ 583137 h 1089885"/>
              <a:gd name="connsiteX16" fmla="*/ 374589 w 6378529"/>
              <a:gd name="connsiteY16" fmla="*/ 619137 h 1089885"/>
              <a:gd name="connsiteX17" fmla="*/ 410589 w 6378529"/>
              <a:gd name="connsiteY17" fmla="*/ 655137 h 1089885"/>
              <a:gd name="connsiteX18" fmla="*/ 446589 w 6378529"/>
              <a:gd name="connsiteY18" fmla="*/ 619138 h 1089885"/>
              <a:gd name="connsiteX19" fmla="*/ 410589 w 6378529"/>
              <a:gd name="connsiteY19" fmla="*/ 583137 h 1089885"/>
              <a:gd name="connsiteX20" fmla="*/ 2709408 w 6378529"/>
              <a:gd name="connsiteY20" fmla="*/ 437858 h 1089885"/>
              <a:gd name="connsiteX21" fmla="*/ 2673408 w 6378529"/>
              <a:gd name="connsiteY21" fmla="*/ 473858 h 1089885"/>
              <a:gd name="connsiteX22" fmla="*/ 2709408 w 6378529"/>
              <a:gd name="connsiteY22" fmla="*/ 509858 h 1089885"/>
              <a:gd name="connsiteX23" fmla="*/ 2745408 w 6378529"/>
              <a:gd name="connsiteY23" fmla="*/ 473858 h 1089885"/>
              <a:gd name="connsiteX24" fmla="*/ 2709408 w 6378529"/>
              <a:gd name="connsiteY24" fmla="*/ 437858 h 1089885"/>
              <a:gd name="connsiteX25" fmla="*/ 4254774 w 6378529"/>
              <a:gd name="connsiteY25" fmla="*/ 357084 h 1089885"/>
              <a:gd name="connsiteX26" fmla="*/ 4218775 w 6378529"/>
              <a:gd name="connsiteY26" fmla="*/ 393084 h 1089885"/>
              <a:gd name="connsiteX27" fmla="*/ 4254774 w 6378529"/>
              <a:gd name="connsiteY27" fmla="*/ 429084 h 1089885"/>
              <a:gd name="connsiteX28" fmla="*/ 4290774 w 6378529"/>
              <a:gd name="connsiteY28" fmla="*/ 393084 h 1089885"/>
              <a:gd name="connsiteX29" fmla="*/ 4254774 w 6378529"/>
              <a:gd name="connsiteY29" fmla="*/ 357084 h 1089885"/>
              <a:gd name="connsiteX30" fmla="*/ 1350627 w 6378529"/>
              <a:gd name="connsiteY30" fmla="*/ 211806 h 1089885"/>
              <a:gd name="connsiteX31" fmla="*/ 1314626 w 6378529"/>
              <a:gd name="connsiteY31" fmla="*/ 247805 h 1089885"/>
              <a:gd name="connsiteX32" fmla="*/ 1350626 w 6378529"/>
              <a:gd name="connsiteY32" fmla="*/ 283805 h 1089885"/>
              <a:gd name="connsiteX33" fmla="*/ 1386626 w 6378529"/>
              <a:gd name="connsiteY33" fmla="*/ 247805 h 1089885"/>
              <a:gd name="connsiteX34" fmla="*/ 1350627 w 6378529"/>
              <a:gd name="connsiteY34" fmla="*/ 211806 h 1089885"/>
              <a:gd name="connsiteX35" fmla="*/ 15398 w 6378529"/>
              <a:gd name="connsiteY35" fmla="*/ 0 h 1089885"/>
              <a:gd name="connsiteX36" fmla="*/ 69107 w 6378529"/>
              <a:gd name="connsiteY36" fmla="*/ 0 h 1089885"/>
              <a:gd name="connsiteX37" fmla="*/ 67729 w 6378529"/>
              <a:gd name="connsiteY37" fmla="*/ 21333 h 1089885"/>
              <a:gd name="connsiteX38" fmla="*/ 460019 w 6378529"/>
              <a:gd name="connsiteY38" fmla="*/ 46668 h 1089885"/>
              <a:gd name="connsiteX39" fmla="*/ 463033 w 6378529"/>
              <a:gd name="connsiteY39" fmla="*/ 0 h 1089885"/>
              <a:gd name="connsiteX40" fmla="*/ 606629 w 6378529"/>
              <a:gd name="connsiteY40" fmla="*/ 0 h 1089885"/>
              <a:gd name="connsiteX41" fmla="*/ 614005 w 6378529"/>
              <a:gd name="connsiteY41" fmla="*/ 58012 h 1089885"/>
              <a:gd name="connsiteX42" fmla="*/ 1003973 w 6378529"/>
              <a:gd name="connsiteY42" fmla="*/ 8425 h 1089885"/>
              <a:gd name="connsiteX43" fmla="*/ 1002901 w 6378529"/>
              <a:gd name="connsiteY43" fmla="*/ 0 h 1089885"/>
              <a:gd name="connsiteX44" fmla="*/ 1004619 w 6378529"/>
              <a:gd name="connsiteY44" fmla="*/ 0 h 1089885"/>
              <a:gd name="connsiteX45" fmla="*/ 1003974 w 6378529"/>
              <a:gd name="connsiteY45" fmla="*/ 9991 h 1089885"/>
              <a:gd name="connsiteX46" fmla="*/ 1417942 w 6378529"/>
              <a:gd name="connsiteY46" fmla="*/ 36726 h 1089885"/>
              <a:gd name="connsiteX47" fmla="*/ 1420314 w 6378529"/>
              <a:gd name="connsiteY47" fmla="*/ 0 h 1089885"/>
              <a:gd name="connsiteX48" fmla="*/ 1422481 w 6378529"/>
              <a:gd name="connsiteY48" fmla="*/ 0 h 1089885"/>
              <a:gd name="connsiteX49" fmla="*/ 1428781 w 6378529"/>
              <a:gd name="connsiteY49" fmla="*/ 42472 h 1089885"/>
              <a:gd name="connsiteX50" fmla="*/ 1715127 w 6378529"/>
              <a:gd name="connsiteY50" fmla="*/ 0 h 1089885"/>
              <a:gd name="connsiteX51" fmla="*/ 1868092 w 6378529"/>
              <a:gd name="connsiteY51" fmla="*/ 0 h 1089885"/>
              <a:gd name="connsiteX52" fmla="*/ 1866825 w 6378529"/>
              <a:gd name="connsiteY52" fmla="*/ 11064 h 1089885"/>
              <a:gd name="connsiteX53" fmla="*/ 2257382 w 6378529"/>
              <a:gd name="connsiteY53" fmla="*/ 55765 h 1089885"/>
              <a:gd name="connsiteX54" fmla="*/ 2259769 w 6378529"/>
              <a:gd name="connsiteY54" fmla="*/ 34908 h 1089885"/>
              <a:gd name="connsiteX55" fmla="*/ 2630633 w 6378529"/>
              <a:gd name="connsiteY55" fmla="*/ 2367 h 1089885"/>
              <a:gd name="connsiteX56" fmla="*/ 2630426 w 6378529"/>
              <a:gd name="connsiteY56" fmla="*/ 0 h 1089885"/>
              <a:gd name="connsiteX57" fmla="*/ 2695705 w 6378529"/>
              <a:gd name="connsiteY57" fmla="*/ 0 h 1089885"/>
              <a:gd name="connsiteX58" fmla="*/ 2695597 w 6378529"/>
              <a:gd name="connsiteY58" fmla="*/ 1674 h 1089885"/>
              <a:gd name="connsiteX59" fmla="*/ 3075325 w 6378529"/>
              <a:gd name="connsiteY59" fmla="*/ 26196 h 1089885"/>
              <a:gd name="connsiteX60" fmla="*/ 3076132 w 6378529"/>
              <a:gd name="connsiteY60" fmla="*/ 37606 h 1089885"/>
              <a:gd name="connsiteX61" fmla="*/ 3468261 w 6378529"/>
              <a:gd name="connsiteY61" fmla="*/ 9882 h 1089885"/>
              <a:gd name="connsiteX62" fmla="*/ 3467562 w 6378529"/>
              <a:gd name="connsiteY62" fmla="*/ 0 h 1089885"/>
              <a:gd name="connsiteX63" fmla="*/ 3534441 w 6378529"/>
              <a:gd name="connsiteY63" fmla="*/ 0 h 1089885"/>
              <a:gd name="connsiteX64" fmla="*/ 3533706 w 6378529"/>
              <a:gd name="connsiteY64" fmla="*/ 11392 h 1089885"/>
              <a:gd name="connsiteX65" fmla="*/ 3925996 w 6378529"/>
              <a:gd name="connsiteY65" fmla="*/ 36727 h 1089885"/>
              <a:gd name="connsiteX66" fmla="*/ 3928368 w 6378529"/>
              <a:gd name="connsiteY66" fmla="*/ 0 h 1089885"/>
              <a:gd name="connsiteX67" fmla="*/ 3929363 w 6378529"/>
              <a:gd name="connsiteY67" fmla="*/ 0 h 1089885"/>
              <a:gd name="connsiteX68" fmla="*/ 3938559 w 6378529"/>
              <a:gd name="connsiteY68" fmla="*/ 45494 h 1089885"/>
              <a:gd name="connsiteX69" fmla="*/ 4163646 w 6378529"/>
              <a:gd name="connsiteY69" fmla="*/ 0 h 1089885"/>
              <a:gd name="connsiteX70" fmla="*/ 4418744 w 6378529"/>
              <a:gd name="connsiteY70" fmla="*/ 0 h 1089885"/>
              <a:gd name="connsiteX71" fmla="*/ 4428411 w 6378529"/>
              <a:gd name="connsiteY71" fmla="*/ 69466 h 1089885"/>
              <a:gd name="connsiteX72" fmla="*/ 4802276 w 6378529"/>
              <a:gd name="connsiteY72" fmla="*/ 17437 h 1089885"/>
              <a:gd name="connsiteX73" fmla="*/ 4802100 w 6378529"/>
              <a:gd name="connsiteY73" fmla="*/ 20159 h 1089885"/>
              <a:gd name="connsiteX74" fmla="*/ 5156005 w 6378529"/>
              <a:gd name="connsiteY74" fmla="*/ 43015 h 1089885"/>
              <a:gd name="connsiteX75" fmla="*/ 5156554 w 6378529"/>
              <a:gd name="connsiteY75" fmla="*/ 52296 h 1089885"/>
              <a:gd name="connsiteX76" fmla="*/ 5548976 w 6378529"/>
              <a:gd name="connsiteY76" fmla="*/ 29101 h 1089885"/>
              <a:gd name="connsiteX77" fmla="*/ 5548206 w 6378529"/>
              <a:gd name="connsiteY77" fmla="*/ 16067 h 1089885"/>
              <a:gd name="connsiteX78" fmla="*/ 5901458 w 6378529"/>
              <a:gd name="connsiteY78" fmla="*/ 262 h 1089885"/>
              <a:gd name="connsiteX79" fmla="*/ 5901446 w 6378529"/>
              <a:gd name="connsiteY79" fmla="*/ 0 h 1089885"/>
              <a:gd name="connsiteX80" fmla="*/ 5901640 w 6378529"/>
              <a:gd name="connsiteY80" fmla="*/ 0 h 1089885"/>
              <a:gd name="connsiteX81" fmla="*/ 5901457 w 6378529"/>
              <a:gd name="connsiteY81" fmla="*/ 2831 h 1089885"/>
              <a:gd name="connsiteX82" fmla="*/ 6293747 w 6378529"/>
              <a:gd name="connsiteY82" fmla="*/ 28166 h 1089885"/>
              <a:gd name="connsiteX83" fmla="*/ 6295566 w 6378529"/>
              <a:gd name="connsiteY83" fmla="*/ 0 h 1089885"/>
              <a:gd name="connsiteX84" fmla="*/ 6352246 w 6378529"/>
              <a:gd name="connsiteY84" fmla="*/ 0 h 1089885"/>
              <a:gd name="connsiteX85" fmla="*/ 6351084 w 6378529"/>
              <a:gd name="connsiteY85" fmla="*/ 20651 h 1089885"/>
              <a:gd name="connsiteX86" fmla="*/ 6378529 w 6378529"/>
              <a:gd name="connsiteY86" fmla="*/ 22195 h 1089885"/>
              <a:gd name="connsiteX87" fmla="*/ 6378529 w 6378529"/>
              <a:gd name="connsiteY87" fmla="*/ 25676 h 1089885"/>
              <a:gd name="connsiteX88" fmla="*/ 6342421 w 6378529"/>
              <a:gd name="connsiteY88" fmla="*/ 33285 h 1089885"/>
              <a:gd name="connsiteX89" fmla="*/ 6378529 w 6378529"/>
              <a:gd name="connsiteY89" fmla="*/ 204622 h 1089885"/>
              <a:gd name="connsiteX90" fmla="*/ 6378529 w 6378529"/>
              <a:gd name="connsiteY90" fmla="*/ 515049 h 1089885"/>
              <a:gd name="connsiteX91" fmla="*/ 6322502 w 6378529"/>
              <a:gd name="connsiteY91" fmla="*/ 523319 h 1089885"/>
              <a:gd name="connsiteX92" fmla="*/ 6377621 w 6378529"/>
              <a:gd name="connsiteY92" fmla="*/ 896741 h 1089885"/>
              <a:gd name="connsiteX93" fmla="*/ 6374898 w 6378529"/>
              <a:gd name="connsiteY93" fmla="*/ 896588 h 1089885"/>
              <a:gd name="connsiteX94" fmla="*/ 6364019 w 6378529"/>
              <a:gd name="connsiteY94" fmla="*/ 1089885 h 1089885"/>
              <a:gd name="connsiteX95" fmla="*/ 6229520 w 6378529"/>
              <a:gd name="connsiteY95" fmla="*/ 1089885 h 1089885"/>
              <a:gd name="connsiteX96" fmla="*/ 5888611 w 6378529"/>
              <a:gd name="connsiteY96" fmla="*/ 1066251 h 1089885"/>
              <a:gd name="connsiteX97" fmla="*/ 5886973 w 6378529"/>
              <a:gd name="connsiteY97" fmla="*/ 1089885 h 1089885"/>
              <a:gd name="connsiteX98" fmla="*/ 5739049 w 6378529"/>
              <a:gd name="connsiteY98" fmla="*/ 1089885 h 1089885"/>
              <a:gd name="connsiteX99" fmla="*/ 5734680 w 6378529"/>
              <a:gd name="connsiteY99" fmla="*/ 1054180 h 1089885"/>
              <a:gd name="connsiteX100" fmla="*/ 5442881 w 6378529"/>
              <a:gd name="connsiteY100" fmla="*/ 1089885 h 1089885"/>
              <a:gd name="connsiteX101" fmla="*/ 5193396 w 6378529"/>
              <a:gd name="connsiteY101" fmla="*/ 1089885 h 1089885"/>
              <a:gd name="connsiteX102" fmla="*/ 4930653 w 6378529"/>
              <a:gd name="connsiteY102" fmla="*/ 1071671 h 1089885"/>
              <a:gd name="connsiteX103" fmla="*/ 4929390 w 6378529"/>
              <a:gd name="connsiteY103" fmla="*/ 1089885 h 1089885"/>
              <a:gd name="connsiteX104" fmla="*/ 4923287 w 6378529"/>
              <a:gd name="connsiteY104" fmla="*/ 1089885 h 1089885"/>
              <a:gd name="connsiteX105" fmla="*/ 4919840 w 6378529"/>
              <a:gd name="connsiteY105" fmla="*/ 1065873 h 1089885"/>
              <a:gd name="connsiteX106" fmla="*/ 4752513 w 6378529"/>
              <a:gd name="connsiteY106" fmla="*/ 1089885 h 1089885"/>
              <a:gd name="connsiteX107" fmla="*/ 4436978 w 6378529"/>
              <a:gd name="connsiteY107" fmla="*/ 1089885 h 1089885"/>
              <a:gd name="connsiteX108" fmla="*/ 4091312 w 6378529"/>
              <a:gd name="connsiteY108" fmla="*/ 1048668 h 1089885"/>
              <a:gd name="connsiteX109" fmla="*/ 4088827 w 6378529"/>
              <a:gd name="connsiteY109" fmla="*/ 1069514 h 1089885"/>
              <a:gd name="connsiteX110" fmla="*/ 3843358 w 6378529"/>
              <a:gd name="connsiteY110" fmla="*/ 1089885 h 1089885"/>
              <a:gd name="connsiteX111" fmla="*/ 3496966 w 6378529"/>
              <a:gd name="connsiteY111" fmla="*/ 1089885 h 1089885"/>
              <a:gd name="connsiteX112" fmla="*/ 3273238 w 6378529"/>
              <a:gd name="connsiteY112" fmla="*/ 1074375 h 1089885"/>
              <a:gd name="connsiteX113" fmla="*/ 3272485 w 6378529"/>
              <a:gd name="connsiteY113" fmla="*/ 1062960 h 1089885"/>
              <a:gd name="connsiteX114" fmla="*/ 2880230 w 6378529"/>
              <a:gd name="connsiteY114" fmla="*/ 1088833 h 1089885"/>
              <a:gd name="connsiteX115" fmla="*/ 2880300 w 6378529"/>
              <a:gd name="connsiteY115" fmla="*/ 1089885 h 1089885"/>
              <a:gd name="connsiteX116" fmla="*/ 2814593 w 6378529"/>
              <a:gd name="connsiteY116" fmla="*/ 1089885 h 1089885"/>
              <a:gd name="connsiteX117" fmla="*/ 2814792 w 6378529"/>
              <a:gd name="connsiteY117" fmla="*/ 1087014 h 1089885"/>
              <a:gd name="connsiteX118" fmla="*/ 2422626 w 6378529"/>
              <a:gd name="connsiteY118" fmla="*/ 1059828 h 1089885"/>
              <a:gd name="connsiteX119" fmla="*/ 2420543 w 6378529"/>
              <a:gd name="connsiteY119" fmla="*/ 1089885 h 1089885"/>
              <a:gd name="connsiteX120" fmla="*/ 2417774 w 6378529"/>
              <a:gd name="connsiteY120" fmla="*/ 1089885 h 1089885"/>
              <a:gd name="connsiteX121" fmla="*/ 2410106 w 6378529"/>
              <a:gd name="connsiteY121" fmla="*/ 1051001 h 1089885"/>
              <a:gd name="connsiteX122" fmla="*/ 2212936 w 6378529"/>
              <a:gd name="connsiteY122" fmla="*/ 1089885 h 1089885"/>
              <a:gd name="connsiteX123" fmla="*/ 1929127 w 6378529"/>
              <a:gd name="connsiteY123" fmla="*/ 1089885 h 1089885"/>
              <a:gd name="connsiteX124" fmla="*/ 1920372 w 6378529"/>
              <a:gd name="connsiteY124" fmla="*/ 1024717 h 1089885"/>
              <a:gd name="connsiteX125" fmla="*/ 1546265 w 6378529"/>
              <a:gd name="connsiteY125" fmla="*/ 1074980 h 1089885"/>
              <a:gd name="connsiteX126" fmla="*/ 1546454 w 6378529"/>
              <a:gd name="connsiteY126" fmla="*/ 1072260 h 1089885"/>
              <a:gd name="connsiteX127" fmla="*/ 1192661 w 6378529"/>
              <a:gd name="connsiteY127" fmla="*/ 1047732 h 1089885"/>
              <a:gd name="connsiteX128" fmla="*/ 1192156 w 6378529"/>
              <a:gd name="connsiteY128" fmla="*/ 1038450 h 1089885"/>
              <a:gd name="connsiteX129" fmla="*/ 799628 w 6378529"/>
              <a:gd name="connsiteY129" fmla="*/ 1059791 h 1089885"/>
              <a:gd name="connsiteX130" fmla="*/ 800338 w 6378529"/>
              <a:gd name="connsiteY130" fmla="*/ 1072829 h 1089885"/>
              <a:gd name="connsiteX131" fmla="*/ 447014 w 6378529"/>
              <a:gd name="connsiteY131" fmla="*/ 1086967 h 1089885"/>
              <a:gd name="connsiteX132" fmla="*/ 447131 w 6378529"/>
              <a:gd name="connsiteY132" fmla="*/ 1089885 h 1089885"/>
              <a:gd name="connsiteX133" fmla="*/ 446646 w 6378529"/>
              <a:gd name="connsiteY133" fmla="*/ 1089885 h 1089885"/>
              <a:gd name="connsiteX134" fmla="*/ 447027 w 6378529"/>
              <a:gd name="connsiteY134" fmla="*/ 1084397 h 1089885"/>
              <a:gd name="connsiteX135" fmla="*/ 54861 w 6378529"/>
              <a:gd name="connsiteY135" fmla="*/ 1057209 h 1089885"/>
              <a:gd name="connsiteX136" fmla="*/ 52596 w 6378529"/>
              <a:gd name="connsiteY136" fmla="*/ 1089885 h 1089885"/>
              <a:gd name="connsiteX137" fmla="*/ 0 w 6378529"/>
              <a:gd name="connsiteY137" fmla="*/ 1089885 h 1089885"/>
              <a:gd name="connsiteX138" fmla="*/ 0 w 6378529"/>
              <a:gd name="connsiteY138" fmla="*/ 941924 h 1089885"/>
              <a:gd name="connsiteX139" fmla="*/ 6331 w 6378529"/>
              <a:gd name="connsiteY139" fmla="*/ 842206 h 1089885"/>
              <a:gd name="connsiteX140" fmla="*/ 17741 w 6378529"/>
              <a:gd name="connsiteY140" fmla="*/ 841386 h 1089885"/>
              <a:gd name="connsiteX141" fmla="*/ 0 w 6378529"/>
              <a:gd name="connsiteY141" fmla="*/ 594283 h 1089885"/>
              <a:gd name="connsiteX142" fmla="*/ 0 w 6378529"/>
              <a:gd name="connsiteY142" fmla="*/ 242526 h 108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378529" h="1089885">
                <a:moveTo>
                  <a:pt x="5290238" y="728416"/>
                </a:moveTo>
                <a:cubicBezTo>
                  <a:pt x="5270356" y="728416"/>
                  <a:pt x="5254238" y="744534"/>
                  <a:pt x="5254238" y="764416"/>
                </a:cubicBezTo>
                <a:cubicBezTo>
                  <a:pt x="5254238" y="784298"/>
                  <a:pt x="5270356" y="800416"/>
                  <a:pt x="5290238" y="800416"/>
                </a:cubicBezTo>
                <a:cubicBezTo>
                  <a:pt x="5310120" y="800416"/>
                  <a:pt x="5326238" y="784298"/>
                  <a:pt x="5326239" y="764416"/>
                </a:cubicBezTo>
                <a:cubicBezTo>
                  <a:pt x="5326238" y="744534"/>
                  <a:pt x="5310120" y="728416"/>
                  <a:pt x="5290238" y="728416"/>
                </a:cubicBezTo>
                <a:close/>
                <a:moveTo>
                  <a:pt x="3703115" y="728416"/>
                </a:moveTo>
                <a:cubicBezTo>
                  <a:pt x="3683233" y="728416"/>
                  <a:pt x="3667116" y="744534"/>
                  <a:pt x="3667115" y="764416"/>
                </a:cubicBezTo>
                <a:cubicBezTo>
                  <a:pt x="3667115" y="784298"/>
                  <a:pt x="3683233" y="800417"/>
                  <a:pt x="3703115" y="800416"/>
                </a:cubicBezTo>
                <a:cubicBezTo>
                  <a:pt x="3722997" y="800416"/>
                  <a:pt x="3739115" y="784298"/>
                  <a:pt x="3739116" y="764416"/>
                </a:cubicBezTo>
                <a:cubicBezTo>
                  <a:pt x="3739115" y="744534"/>
                  <a:pt x="3722997" y="728416"/>
                  <a:pt x="3703115" y="728416"/>
                </a:cubicBezTo>
                <a:close/>
                <a:moveTo>
                  <a:pt x="1559999" y="655776"/>
                </a:moveTo>
                <a:cubicBezTo>
                  <a:pt x="1540117" y="655776"/>
                  <a:pt x="1523998" y="671894"/>
                  <a:pt x="1523998" y="691776"/>
                </a:cubicBezTo>
                <a:cubicBezTo>
                  <a:pt x="1523998" y="711658"/>
                  <a:pt x="1540117" y="727776"/>
                  <a:pt x="1559999" y="727776"/>
                </a:cubicBezTo>
                <a:cubicBezTo>
                  <a:pt x="1579880" y="727776"/>
                  <a:pt x="1595998" y="711658"/>
                  <a:pt x="1595998" y="691776"/>
                </a:cubicBezTo>
                <a:cubicBezTo>
                  <a:pt x="1595999" y="671894"/>
                  <a:pt x="1579880" y="655776"/>
                  <a:pt x="1559999" y="655776"/>
                </a:cubicBezTo>
                <a:close/>
                <a:moveTo>
                  <a:pt x="410589" y="583137"/>
                </a:moveTo>
                <a:cubicBezTo>
                  <a:pt x="390707" y="583137"/>
                  <a:pt x="374590" y="599256"/>
                  <a:pt x="374589" y="619137"/>
                </a:cubicBezTo>
                <a:cubicBezTo>
                  <a:pt x="374589" y="639019"/>
                  <a:pt x="390707" y="655137"/>
                  <a:pt x="410589" y="655137"/>
                </a:cubicBezTo>
                <a:cubicBezTo>
                  <a:pt x="430471" y="655137"/>
                  <a:pt x="446589" y="639019"/>
                  <a:pt x="446589" y="619138"/>
                </a:cubicBezTo>
                <a:cubicBezTo>
                  <a:pt x="446589" y="599255"/>
                  <a:pt x="430471" y="583137"/>
                  <a:pt x="410589" y="583137"/>
                </a:cubicBezTo>
                <a:close/>
                <a:moveTo>
                  <a:pt x="2709408" y="437858"/>
                </a:moveTo>
                <a:cubicBezTo>
                  <a:pt x="2689526" y="437858"/>
                  <a:pt x="2673408" y="453976"/>
                  <a:pt x="2673408" y="473858"/>
                </a:cubicBezTo>
                <a:cubicBezTo>
                  <a:pt x="2673409" y="493740"/>
                  <a:pt x="2689526" y="509858"/>
                  <a:pt x="2709408" y="509858"/>
                </a:cubicBezTo>
                <a:cubicBezTo>
                  <a:pt x="2729291" y="509858"/>
                  <a:pt x="2745408" y="493740"/>
                  <a:pt x="2745408" y="473858"/>
                </a:cubicBezTo>
                <a:cubicBezTo>
                  <a:pt x="2745408" y="453976"/>
                  <a:pt x="2729290" y="437858"/>
                  <a:pt x="2709408" y="437858"/>
                </a:cubicBezTo>
                <a:close/>
                <a:moveTo>
                  <a:pt x="4254774" y="357084"/>
                </a:moveTo>
                <a:cubicBezTo>
                  <a:pt x="4234892" y="357084"/>
                  <a:pt x="4218774" y="373202"/>
                  <a:pt x="4218775" y="393084"/>
                </a:cubicBezTo>
                <a:cubicBezTo>
                  <a:pt x="4218774" y="412966"/>
                  <a:pt x="4234892" y="429085"/>
                  <a:pt x="4254774" y="429084"/>
                </a:cubicBezTo>
                <a:cubicBezTo>
                  <a:pt x="4274656" y="429084"/>
                  <a:pt x="4290775" y="412966"/>
                  <a:pt x="4290774" y="393084"/>
                </a:cubicBezTo>
                <a:cubicBezTo>
                  <a:pt x="4290774" y="373202"/>
                  <a:pt x="4274656" y="357084"/>
                  <a:pt x="4254774" y="357084"/>
                </a:cubicBezTo>
                <a:close/>
                <a:moveTo>
                  <a:pt x="1350627" y="211806"/>
                </a:moveTo>
                <a:cubicBezTo>
                  <a:pt x="1330745" y="211805"/>
                  <a:pt x="1314626" y="227923"/>
                  <a:pt x="1314626" y="247805"/>
                </a:cubicBezTo>
                <a:cubicBezTo>
                  <a:pt x="1314627" y="267687"/>
                  <a:pt x="1330745" y="283805"/>
                  <a:pt x="1350626" y="283805"/>
                </a:cubicBezTo>
                <a:cubicBezTo>
                  <a:pt x="1370509" y="283805"/>
                  <a:pt x="1386626" y="267687"/>
                  <a:pt x="1386626" y="247805"/>
                </a:cubicBezTo>
                <a:cubicBezTo>
                  <a:pt x="1386627" y="227923"/>
                  <a:pt x="1370509" y="211805"/>
                  <a:pt x="1350627" y="211806"/>
                </a:cubicBezTo>
                <a:close/>
                <a:moveTo>
                  <a:pt x="15398" y="0"/>
                </a:moveTo>
                <a:lnTo>
                  <a:pt x="69107" y="0"/>
                </a:lnTo>
                <a:lnTo>
                  <a:pt x="67729" y="21333"/>
                </a:lnTo>
                <a:lnTo>
                  <a:pt x="460019" y="46668"/>
                </a:lnTo>
                <a:lnTo>
                  <a:pt x="463033" y="0"/>
                </a:lnTo>
                <a:lnTo>
                  <a:pt x="606629" y="0"/>
                </a:lnTo>
                <a:lnTo>
                  <a:pt x="614005" y="58012"/>
                </a:lnTo>
                <a:lnTo>
                  <a:pt x="1003973" y="8425"/>
                </a:lnTo>
                <a:lnTo>
                  <a:pt x="1002901" y="0"/>
                </a:lnTo>
                <a:lnTo>
                  <a:pt x="1004619" y="0"/>
                </a:lnTo>
                <a:lnTo>
                  <a:pt x="1003974" y="9991"/>
                </a:lnTo>
                <a:lnTo>
                  <a:pt x="1417942" y="36726"/>
                </a:lnTo>
                <a:lnTo>
                  <a:pt x="1420314" y="0"/>
                </a:lnTo>
                <a:lnTo>
                  <a:pt x="1422481" y="0"/>
                </a:lnTo>
                <a:lnTo>
                  <a:pt x="1428781" y="42472"/>
                </a:lnTo>
                <a:lnTo>
                  <a:pt x="1715127" y="0"/>
                </a:lnTo>
                <a:lnTo>
                  <a:pt x="1868092" y="0"/>
                </a:lnTo>
                <a:lnTo>
                  <a:pt x="1866825" y="11064"/>
                </a:lnTo>
                <a:lnTo>
                  <a:pt x="2257382" y="55765"/>
                </a:lnTo>
                <a:lnTo>
                  <a:pt x="2259769" y="34908"/>
                </a:lnTo>
                <a:lnTo>
                  <a:pt x="2630633" y="2367"/>
                </a:lnTo>
                <a:lnTo>
                  <a:pt x="2630426" y="0"/>
                </a:lnTo>
                <a:lnTo>
                  <a:pt x="2695705" y="0"/>
                </a:lnTo>
                <a:lnTo>
                  <a:pt x="2695597" y="1674"/>
                </a:lnTo>
                <a:lnTo>
                  <a:pt x="3075325" y="26196"/>
                </a:lnTo>
                <a:lnTo>
                  <a:pt x="3076132" y="37606"/>
                </a:lnTo>
                <a:lnTo>
                  <a:pt x="3468261" y="9882"/>
                </a:lnTo>
                <a:lnTo>
                  <a:pt x="3467562" y="0"/>
                </a:lnTo>
                <a:lnTo>
                  <a:pt x="3534441" y="0"/>
                </a:lnTo>
                <a:lnTo>
                  <a:pt x="3533706" y="11392"/>
                </a:lnTo>
                <a:lnTo>
                  <a:pt x="3925996" y="36727"/>
                </a:lnTo>
                <a:lnTo>
                  <a:pt x="3928368" y="0"/>
                </a:lnTo>
                <a:lnTo>
                  <a:pt x="3929363" y="0"/>
                </a:lnTo>
                <a:lnTo>
                  <a:pt x="3938559" y="45494"/>
                </a:lnTo>
                <a:lnTo>
                  <a:pt x="4163646" y="0"/>
                </a:lnTo>
                <a:lnTo>
                  <a:pt x="4418744" y="0"/>
                </a:lnTo>
                <a:lnTo>
                  <a:pt x="4428411" y="69466"/>
                </a:lnTo>
                <a:lnTo>
                  <a:pt x="4802276" y="17437"/>
                </a:lnTo>
                <a:lnTo>
                  <a:pt x="4802100" y="20159"/>
                </a:lnTo>
                <a:lnTo>
                  <a:pt x="5156005" y="43015"/>
                </a:lnTo>
                <a:lnTo>
                  <a:pt x="5156554" y="52296"/>
                </a:lnTo>
                <a:lnTo>
                  <a:pt x="5548976" y="29101"/>
                </a:lnTo>
                <a:lnTo>
                  <a:pt x="5548206" y="16067"/>
                </a:lnTo>
                <a:lnTo>
                  <a:pt x="5901458" y="262"/>
                </a:lnTo>
                <a:lnTo>
                  <a:pt x="5901446" y="0"/>
                </a:lnTo>
                <a:lnTo>
                  <a:pt x="5901640" y="0"/>
                </a:lnTo>
                <a:lnTo>
                  <a:pt x="5901457" y="2831"/>
                </a:lnTo>
                <a:lnTo>
                  <a:pt x="6293747" y="28166"/>
                </a:lnTo>
                <a:lnTo>
                  <a:pt x="6295566" y="0"/>
                </a:lnTo>
                <a:lnTo>
                  <a:pt x="6352246" y="0"/>
                </a:lnTo>
                <a:lnTo>
                  <a:pt x="6351084" y="20651"/>
                </a:lnTo>
                <a:lnTo>
                  <a:pt x="6378529" y="22195"/>
                </a:lnTo>
                <a:lnTo>
                  <a:pt x="6378529" y="25676"/>
                </a:lnTo>
                <a:lnTo>
                  <a:pt x="6342421" y="33285"/>
                </a:lnTo>
                <a:lnTo>
                  <a:pt x="6378529" y="204622"/>
                </a:lnTo>
                <a:lnTo>
                  <a:pt x="6378529" y="515049"/>
                </a:lnTo>
                <a:lnTo>
                  <a:pt x="6322502" y="523319"/>
                </a:lnTo>
                <a:lnTo>
                  <a:pt x="6377621" y="896741"/>
                </a:lnTo>
                <a:lnTo>
                  <a:pt x="6374898" y="896588"/>
                </a:lnTo>
                <a:lnTo>
                  <a:pt x="6364019" y="1089885"/>
                </a:lnTo>
                <a:lnTo>
                  <a:pt x="6229520" y="1089885"/>
                </a:lnTo>
                <a:lnTo>
                  <a:pt x="5888611" y="1066251"/>
                </a:lnTo>
                <a:lnTo>
                  <a:pt x="5886973" y="1089885"/>
                </a:lnTo>
                <a:lnTo>
                  <a:pt x="5739049" y="1089885"/>
                </a:lnTo>
                <a:lnTo>
                  <a:pt x="5734680" y="1054180"/>
                </a:lnTo>
                <a:lnTo>
                  <a:pt x="5442881" y="1089885"/>
                </a:lnTo>
                <a:lnTo>
                  <a:pt x="5193396" y="1089885"/>
                </a:lnTo>
                <a:lnTo>
                  <a:pt x="4930653" y="1071671"/>
                </a:lnTo>
                <a:lnTo>
                  <a:pt x="4929390" y="1089885"/>
                </a:lnTo>
                <a:lnTo>
                  <a:pt x="4923287" y="1089885"/>
                </a:lnTo>
                <a:lnTo>
                  <a:pt x="4919840" y="1065873"/>
                </a:lnTo>
                <a:lnTo>
                  <a:pt x="4752513" y="1089885"/>
                </a:lnTo>
                <a:lnTo>
                  <a:pt x="4436978" y="1089885"/>
                </a:lnTo>
                <a:lnTo>
                  <a:pt x="4091312" y="1048668"/>
                </a:lnTo>
                <a:lnTo>
                  <a:pt x="4088827" y="1069514"/>
                </a:lnTo>
                <a:lnTo>
                  <a:pt x="3843358" y="1089885"/>
                </a:lnTo>
                <a:lnTo>
                  <a:pt x="3496966" y="1089885"/>
                </a:lnTo>
                <a:lnTo>
                  <a:pt x="3273238" y="1074375"/>
                </a:lnTo>
                <a:lnTo>
                  <a:pt x="3272485" y="1062960"/>
                </a:lnTo>
                <a:lnTo>
                  <a:pt x="2880230" y="1088833"/>
                </a:lnTo>
                <a:lnTo>
                  <a:pt x="2880300" y="1089885"/>
                </a:lnTo>
                <a:lnTo>
                  <a:pt x="2814593" y="1089885"/>
                </a:lnTo>
                <a:lnTo>
                  <a:pt x="2814792" y="1087014"/>
                </a:lnTo>
                <a:lnTo>
                  <a:pt x="2422626" y="1059828"/>
                </a:lnTo>
                <a:lnTo>
                  <a:pt x="2420543" y="1089885"/>
                </a:lnTo>
                <a:lnTo>
                  <a:pt x="2417774" y="1089885"/>
                </a:lnTo>
                <a:lnTo>
                  <a:pt x="2410106" y="1051001"/>
                </a:lnTo>
                <a:lnTo>
                  <a:pt x="2212936" y="1089885"/>
                </a:lnTo>
                <a:lnTo>
                  <a:pt x="1929127" y="1089885"/>
                </a:lnTo>
                <a:lnTo>
                  <a:pt x="1920372" y="1024717"/>
                </a:lnTo>
                <a:lnTo>
                  <a:pt x="1546265" y="1074980"/>
                </a:lnTo>
                <a:lnTo>
                  <a:pt x="1546454" y="1072260"/>
                </a:lnTo>
                <a:lnTo>
                  <a:pt x="1192661" y="1047732"/>
                </a:lnTo>
                <a:lnTo>
                  <a:pt x="1192156" y="1038450"/>
                </a:lnTo>
                <a:lnTo>
                  <a:pt x="799628" y="1059791"/>
                </a:lnTo>
                <a:lnTo>
                  <a:pt x="800338" y="1072829"/>
                </a:lnTo>
                <a:lnTo>
                  <a:pt x="447014" y="1086967"/>
                </a:lnTo>
                <a:lnTo>
                  <a:pt x="447131" y="1089885"/>
                </a:lnTo>
                <a:lnTo>
                  <a:pt x="446646" y="1089885"/>
                </a:lnTo>
                <a:lnTo>
                  <a:pt x="447027" y="1084397"/>
                </a:lnTo>
                <a:lnTo>
                  <a:pt x="54861" y="1057209"/>
                </a:lnTo>
                <a:lnTo>
                  <a:pt x="52596" y="1089885"/>
                </a:lnTo>
                <a:lnTo>
                  <a:pt x="0" y="1089885"/>
                </a:lnTo>
                <a:lnTo>
                  <a:pt x="0" y="941924"/>
                </a:lnTo>
                <a:lnTo>
                  <a:pt x="6331" y="842206"/>
                </a:lnTo>
                <a:lnTo>
                  <a:pt x="17741" y="841386"/>
                </a:lnTo>
                <a:lnTo>
                  <a:pt x="0" y="594283"/>
                </a:lnTo>
                <a:lnTo>
                  <a:pt x="0" y="24252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9" name="Figura a mano libera: forma 58">
            <a:extLst>
              <a:ext uri="{FF2B5EF4-FFF2-40B4-BE49-F238E27FC236}">
                <a16:creationId xmlns:a16="http://schemas.microsoft.com/office/drawing/2014/main" id="{D0FDEB87-6DA2-D419-982A-18C570F4E8AC}"/>
              </a:ext>
            </a:extLst>
          </p:cNvPr>
          <p:cNvSpPr/>
          <p:nvPr/>
        </p:nvSpPr>
        <p:spPr>
          <a:xfrm>
            <a:off x="9457569" y="2597901"/>
            <a:ext cx="2700761" cy="461473"/>
          </a:xfrm>
          <a:custGeom>
            <a:avLst/>
            <a:gdLst>
              <a:gd name="connsiteX0" fmla="*/ 5290238 w 6378529"/>
              <a:gd name="connsiteY0" fmla="*/ 728416 h 1089885"/>
              <a:gd name="connsiteX1" fmla="*/ 5254238 w 6378529"/>
              <a:gd name="connsiteY1" fmla="*/ 764416 h 1089885"/>
              <a:gd name="connsiteX2" fmla="*/ 5290238 w 6378529"/>
              <a:gd name="connsiteY2" fmla="*/ 800416 h 1089885"/>
              <a:gd name="connsiteX3" fmla="*/ 5326239 w 6378529"/>
              <a:gd name="connsiteY3" fmla="*/ 764416 h 1089885"/>
              <a:gd name="connsiteX4" fmla="*/ 5290238 w 6378529"/>
              <a:gd name="connsiteY4" fmla="*/ 728416 h 1089885"/>
              <a:gd name="connsiteX5" fmla="*/ 3703115 w 6378529"/>
              <a:gd name="connsiteY5" fmla="*/ 728416 h 1089885"/>
              <a:gd name="connsiteX6" fmla="*/ 3667115 w 6378529"/>
              <a:gd name="connsiteY6" fmla="*/ 764416 h 1089885"/>
              <a:gd name="connsiteX7" fmla="*/ 3703115 w 6378529"/>
              <a:gd name="connsiteY7" fmla="*/ 800416 h 1089885"/>
              <a:gd name="connsiteX8" fmla="*/ 3739116 w 6378529"/>
              <a:gd name="connsiteY8" fmla="*/ 764416 h 1089885"/>
              <a:gd name="connsiteX9" fmla="*/ 3703115 w 6378529"/>
              <a:gd name="connsiteY9" fmla="*/ 728416 h 1089885"/>
              <a:gd name="connsiteX10" fmla="*/ 1559999 w 6378529"/>
              <a:gd name="connsiteY10" fmla="*/ 655776 h 1089885"/>
              <a:gd name="connsiteX11" fmla="*/ 1523998 w 6378529"/>
              <a:gd name="connsiteY11" fmla="*/ 691776 h 1089885"/>
              <a:gd name="connsiteX12" fmla="*/ 1559999 w 6378529"/>
              <a:gd name="connsiteY12" fmla="*/ 727776 h 1089885"/>
              <a:gd name="connsiteX13" fmla="*/ 1595998 w 6378529"/>
              <a:gd name="connsiteY13" fmla="*/ 691776 h 1089885"/>
              <a:gd name="connsiteX14" fmla="*/ 1559999 w 6378529"/>
              <a:gd name="connsiteY14" fmla="*/ 655776 h 1089885"/>
              <a:gd name="connsiteX15" fmla="*/ 410589 w 6378529"/>
              <a:gd name="connsiteY15" fmla="*/ 583137 h 1089885"/>
              <a:gd name="connsiteX16" fmla="*/ 374589 w 6378529"/>
              <a:gd name="connsiteY16" fmla="*/ 619137 h 1089885"/>
              <a:gd name="connsiteX17" fmla="*/ 410589 w 6378529"/>
              <a:gd name="connsiteY17" fmla="*/ 655137 h 1089885"/>
              <a:gd name="connsiteX18" fmla="*/ 446589 w 6378529"/>
              <a:gd name="connsiteY18" fmla="*/ 619138 h 1089885"/>
              <a:gd name="connsiteX19" fmla="*/ 410589 w 6378529"/>
              <a:gd name="connsiteY19" fmla="*/ 583137 h 1089885"/>
              <a:gd name="connsiteX20" fmla="*/ 2709408 w 6378529"/>
              <a:gd name="connsiteY20" fmla="*/ 437858 h 1089885"/>
              <a:gd name="connsiteX21" fmla="*/ 2673408 w 6378529"/>
              <a:gd name="connsiteY21" fmla="*/ 473858 h 1089885"/>
              <a:gd name="connsiteX22" fmla="*/ 2709408 w 6378529"/>
              <a:gd name="connsiteY22" fmla="*/ 509858 h 1089885"/>
              <a:gd name="connsiteX23" fmla="*/ 2745408 w 6378529"/>
              <a:gd name="connsiteY23" fmla="*/ 473858 h 1089885"/>
              <a:gd name="connsiteX24" fmla="*/ 2709408 w 6378529"/>
              <a:gd name="connsiteY24" fmla="*/ 437858 h 1089885"/>
              <a:gd name="connsiteX25" fmla="*/ 4254774 w 6378529"/>
              <a:gd name="connsiteY25" fmla="*/ 357084 h 1089885"/>
              <a:gd name="connsiteX26" fmla="*/ 4218775 w 6378529"/>
              <a:gd name="connsiteY26" fmla="*/ 393084 h 1089885"/>
              <a:gd name="connsiteX27" fmla="*/ 4254774 w 6378529"/>
              <a:gd name="connsiteY27" fmla="*/ 429084 h 1089885"/>
              <a:gd name="connsiteX28" fmla="*/ 4290774 w 6378529"/>
              <a:gd name="connsiteY28" fmla="*/ 393084 h 1089885"/>
              <a:gd name="connsiteX29" fmla="*/ 4254774 w 6378529"/>
              <a:gd name="connsiteY29" fmla="*/ 357084 h 1089885"/>
              <a:gd name="connsiteX30" fmla="*/ 1350627 w 6378529"/>
              <a:gd name="connsiteY30" fmla="*/ 211806 h 1089885"/>
              <a:gd name="connsiteX31" fmla="*/ 1314626 w 6378529"/>
              <a:gd name="connsiteY31" fmla="*/ 247805 h 1089885"/>
              <a:gd name="connsiteX32" fmla="*/ 1350626 w 6378529"/>
              <a:gd name="connsiteY32" fmla="*/ 283805 h 1089885"/>
              <a:gd name="connsiteX33" fmla="*/ 1386626 w 6378529"/>
              <a:gd name="connsiteY33" fmla="*/ 247805 h 1089885"/>
              <a:gd name="connsiteX34" fmla="*/ 1350627 w 6378529"/>
              <a:gd name="connsiteY34" fmla="*/ 211806 h 1089885"/>
              <a:gd name="connsiteX35" fmla="*/ 15398 w 6378529"/>
              <a:gd name="connsiteY35" fmla="*/ 0 h 1089885"/>
              <a:gd name="connsiteX36" fmla="*/ 69107 w 6378529"/>
              <a:gd name="connsiteY36" fmla="*/ 0 h 1089885"/>
              <a:gd name="connsiteX37" fmla="*/ 67729 w 6378529"/>
              <a:gd name="connsiteY37" fmla="*/ 21333 h 1089885"/>
              <a:gd name="connsiteX38" fmla="*/ 460019 w 6378529"/>
              <a:gd name="connsiteY38" fmla="*/ 46668 h 1089885"/>
              <a:gd name="connsiteX39" fmla="*/ 463033 w 6378529"/>
              <a:gd name="connsiteY39" fmla="*/ 0 h 1089885"/>
              <a:gd name="connsiteX40" fmla="*/ 606629 w 6378529"/>
              <a:gd name="connsiteY40" fmla="*/ 0 h 1089885"/>
              <a:gd name="connsiteX41" fmla="*/ 614005 w 6378529"/>
              <a:gd name="connsiteY41" fmla="*/ 58012 h 1089885"/>
              <a:gd name="connsiteX42" fmla="*/ 1003973 w 6378529"/>
              <a:gd name="connsiteY42" fmla="*/ 8425 h 1089885"/>
              <a:gd name="connsiteX43" fmla="*/ 1002901 w 6378529"/>
              <a:gd name="connsiteY43" fmla="*/ 0 h 1089885"/>
              <a:gd name="connsiteX44" fmla="*/ 1004619 w 6378529"/>
              <a:gd name="connsiteY44" fmla="*/ 0 h 1089885"/>
              <a:gd name="connsiteX45" fmla="*/ 1003974 w 6378529"/>
              <a:gd name="connsiteY45" fmla="*/ 9991 h 1089885"/>
              <a:gd name="connsiteX46" fmla="*/ 1417942 w 6378529"/>
              <a:gd name="connsiteY46" fmla="*/ 36726 h 1089885"/>
              <a:gd name="connsiteX47" fmla="*/ 1420314 w 6378529"/>
              <a:gd name="connsiteY47" fmla="*/ 0 h 1089885"/>
              <a:gd name="connsiteX48" fmla="*/ 1422481 w 6378529"/>
              <a:gd name="connsiteY48" fmla="*/ 0 h 1089885"/>
              <a:gd name="connsiteX49" fmla="*/ 1428781 w 6378529"/>
              <a:gd name="connsiteY49" fmla="*/ 42472 h 1089885"/>
              <a:gd name="connsiteX50" fmla="*/ 1715127 w 6378529"/>
              <a:gd name="connsiteY50" fmla="*/ 0 h 1089885"/>
              <a:gd name="connsiteX51" fmla="*/ 1868092 w 6378529"/>
              <a:gd name="connsiteY51" fmla="*/ 0 h 1089885"/>
              <a:gd name="connsiteX52" fmla="*/ 1866825 w 6378529"/>
              <a:gd name="connsiteY52" fmla="*/ 11064 h 1089885"/>
              <a:gd name="connsiteX53" fmla="*/ 2257382 w 6378529"/>
              <a:gd name="connsiteY53" fmla="*/ 55765 h 1089885"/>
              <a:gd name="connsiteX54" fmla="*/ 2259769 w 6378529"/>
              <a:gd name="connsiteY54" fmla="*/ 34908 h 1089885"/>
              <a:gd name="connsiteX55" fmla="*/ 2630633 w 6378529"/>
              <a:gd name="connsiteY55" fmla="*/ 2367 h 1089885"/>
              <a:gd name="connsiteX56" fmla="*/ 2630426 w 6378529"/>
              <a:gd name="connsiteY56" fmla="*/ 0 h 1089885"/>
              <a:gd name="connsiteX57" fmla="*/ 2695705 w 6378529"/>
              <a:gd name="connsiteY57" fmla="*/ 0 h 1089885"/>
              <a:gd name="connsiteX58" fmla="*/ 2695597 w 6378529"/>
              <a:gd name="connsiteY58" fmla="*/ 1674 h 1089885"/>
              <a:gd name="connsiteX59" fmla="*/ 3075325 w 6378529"/>
              <a:gd name="connsiteY59" fmla="*/ 26196 h 1089885"/>
              <a:gd name="connsiteX60" fmla="*/ 3076132 w 6378529"/>
              <a:gd name="connsiteY60" fmla="*/ 37606 h 1089885"/>
              <a:gd name="connsiteX61" fmla="*/ 3468261 w 6378529"/>
              <a:gd name="connsiteY61" fmla="*/ 9882 h 1089885"/>
              <a:gd name="connsiteX62" fmla="*/ 3467562 w 6378529"/>
              <a:gd name="connsiteY62" fmla="*/ 0 h 1089885"/>
              <a:gd name="connsiteX63" fmla="*/ 3534441 w 6378529"/>
              <a:gd name="connsiteY63" fmla="*/ 0 h 1089885"/>
              <a:gd name="connsiteX64" fmla="*/ 3533706 w 6378529"/>
              <a:gd name="connsiteY64" fmla="*/ 11392 h 1089885"/>
              <a:gd name="connsiteX65" fmla="*/ 3925996 w 6378529"/>
              <a:gd name="connsiteY65" fmla="*/ 36727 h 1089885"/>
              <a:gd name="connsiteX66" fmla="*/ 3928368 w 6378529"/>
              <a:gd name="connsiteY66" fmla="*/ 0 h 1089885"/>
              <a:gd name="connsiteX67" fmla="*/ 3929363 w 6378529"/>
              <a:gd name="connsiteY67" fmla="*/ 0 h 1089885"/>
              <a:gd name="connsiteX68" fmla="*/ 3938559 w 6378529"/>
              <a:gd name="connsiteY68" fmla="*/ 45494 h 1089885"/>
              <a:gd name="connsiteX69" fmla="*/ 4163646 w 6378529"/>
              <a:gd name="connsiteY69" fmla="*/ 0 h 1089885"/>
              <a:gd name="connsiteX70" fmla="*/ 4418744 w 6378529"/>
              <a:gd name="connsiteY70" fmla="*/ 0 h 1089885"/>
              <a:gd name="connsiteX71" fmla="*/ 4428411 w 6378529"/>
              <a:gd name="connsiteY71" fmla="*/ 69466 h 1089885"/>
              <a:gd name="connsiteX72" fmla="*/ 4802276 w 6378529"/>
              <a:gd name="connsiteY72" fmla="*/ 17437 h 1089885"/>
              <a:gd name="connsiteX73" fmla="*/ 4802100 w 6378529"/>
              <a:gd name="connsiteY73" fmla="*/ 20159 h 1089885"/>
              <a:gd name="connsiteX74" fmla="*/ 5156005 w 6378529"/>
              <a:gd name="connsiteY74" fmla="*/ 43015 h 1089885"/>
              <a:gd name="connsiteX75" fmla="*/ 5156554 w 6378529"/>
              <a:gd name="connsiteY75" fmla="*/ 52296 h 1089885"/>
              <a:gd name="connsiteX76" fmla="*/ 5548976 w 6378529"/>
              <a:gd name="connsiteY76" fmla="*/ 29101 h 1089885"/>
              <a:gd name="connsiteX77" fmla="*/ 5548206 w 6378529"/>
              <a:gd name="connsiteY77" fmla="*/ 16067 h 1089885"/>
              <a:gd name="connsiteX78" fmla="*/ 5901458 w 6378529"/>
              <a:gd name="connsiteY78" fmla="*/ 262 h 1089885"/>
              <a:gd name="connsiteX79" fmla="*/ 5901446 w 6378529"/>
              <a:gd name="connsiteY79" fmla="*/ 0 h 1089885"/>
              <a:gd name="connsiteX80" fmla="*/ 5901640 w 6378529"/>
              <a:gd name="connsiteY80" fmla="*/ 0 h 1089885"/>
              <a:gd name="connsiteX81" fmla="*/ 5901457 w 6378529"/>
              <a:gd name="connsiteY81" fmla="*/ 2831 h 1089885"/>
              <a:gd name="connsiteX82" fmla="*/ 6293747 w 6378529"/>
              <a:gd name="connsiteY82" fmla="*/ 28166 h 1089885"/>
              <a:gd name="connsiteX83" fmla="*/ 6295566 w 6378529"/>
              <a:gd name="connsiteY83" fmla="*/ 0 h 1089885"/>
              <a:gd name="connsiteX84" fmla="*/ 6352246 w 6378529"/>
              <a:gd name="connsiteY84" fmla="*/ 0 h 1089885"/>
              <a:gd name="connsiteX85" fmla="*/ 6351084 w 6378529"/>
              <a:gd name="connsiteY85" fmla="*/ 20651 h 1089885"/>
              <a:gd name="connsiteX86" fmla="*/ 6378529 w 6378529"/>
              <a:gd name="connsiteY86" fmla="*/ 22195 h 1089885"/>
              <a:gd name="connsiteX87" fmla="*/ 6378529 w 6378529"/>
              <a:gd name="connsiteY87" fmla="*/ 25676 h 1089885"/>
              <a:gd name="connsiteX88" fmla="*/ 6342421 w 6378529"/>
              <a:gd name="connsiteY88" fmla="*/ 33285 h 1089885"/>
              <a:gd name="connsiteX89" fmla="*/ 6378529 w 6378529"/>
              <a:gd name="connsiteY89" fmla="*/ 204622 h 1089885"/>
              <a:gd name="connsiteX90" fmla="*/ 6378529 w 6378529"/>
              <a:gd name="connsiteY90" fmla="*/ 515049 h 1089885"/>
              <a:gd name="connsiteX91" fmla="*/ 6322502 w 6378529"/>
              <a:gd name="connsiteY91" fmla="*/ 523319 h 1089885"/>
              <a:gd name="connsiteX92" fmla="*/ 6377621 w 6378529"/>
              <a:gd name="connsiteY92" fmla="*/ 896741 h 1089885"/>
              <a:gd name="connsiteX93" fmla="*/ 6374898 w 6378529"/>
              <a:gd name="connsiteY93" fmla="*/ 896588 h 1089885"/>
              <a:gd name="connsiteX94" fmla="*/ 6364019 w 6378529"/>
              <a:gd name="connsiteY94" fmla="*/ 1089885 h 1089885"/>
              <a:gd name="connsiteX95" fmla="*/ 6229520 w 6378529"/>
              <a:gd name="connsiteY95" fmla="*/ 1089885 h 1089885"/>
              <a:gd name="connsiteX96" fmla="*/ 5888611 w 6378529"/>
              <a:gd name="connsiteY96" fmla="*/ 1066251 h 1089885"/>
              <a:gd name="connsiteX97" fmla="*/ 5886973 w 6378529"/>
              <a:gd name="connsiteY97" fmla="*/ 1089885 h 1089885"/>
              <a:gd name="connsiteX98" fmla="*/ 5739049 w 6378529"/>
              <a:gd name="connsiteY98" fmla="*/ 1089885 h 1089885"/>
              <a:gd name="connsiteX99" fmla="*/ 5734680 w 6378529"/>
              <a:gd name="connsiteY99" fmla="*/ 1054180 h 1089885"/>
              <a:gd name="connsiteX100" fmla="*/ 5442881 w 6378529"/>
              <a:gd name="connsiteY100" fmla="*/ 1089885 h 1089885"/>
              <a:gd name="connsiteX101" fmla="*/ 5193396 w 6378529"/>
              <a:gd name="connsiteY101" fmla="*/ 1089885 h 1089885"/>
              <a:gd name="connsiteX102" fmla="*/ 4930653 w 6378529"/>
              <a:gd name="connsiteY102" fmla="*/ 1071671 h 1089885"/>
              <a:gd name="connsiteX103" fmla="*/ 4929390 w 6378529"/>
              <a:gd name="connsiteY103" fmla="*/ 1089885 h 1089885"/>
              <a:gd name="connsiteX104" fmla="*/ 4923287 w 6378529"/>
              <a:gd name="connsiteY104" fmla="*/ 1089885 h 1089885"/>
              <a:gd name="connsiteX105" fmla="*/ 4919840 w 6378529"/>
              <a:gd name="connsiteY105" fmla="*/ 1065873 h 1089885"/>
              <a:gd name="connsiteX106" fmla="*/ 4752513 w 6378529"/>
              <a:gd name="connsiteY106" fmla="*/ 1089885 h 1089885"/>
              <a:gd name="connsiteX107" fmla="*/ 4436978 w 6378529"/>
              <a:gd name="connsiteY107" fmla="*/ 1089885 h 1089885"/>
              <a:gd name="connsiteX108" fmla="*/ 4091312 w 6378529"/>
              <a:gd name="connsiteY108" fmla="*/ 1048668 h 1089885"/>
              <a:gd name="connsiteX109" fmla="*/ 4088827 w 6378529"/>
              <a:gd name="connsiteY109" fmla="*/ 1069514 h 1089885"/>
              <a:gd name="connsiteX110" fmla="*/ 3843358 w 6378529"/>
              <a:gd name="connsiteY110" fmla="*/ 1089885 h 1089885"/>
              <a:gd name="connsiteX111" fmla="*/ 3496966 w 6378529"/>
              <a:gd name="connsiteY111" fmla="*/ 1089885 h 1089885"/>
              <a:gd name="connsiteX112" fmla="*/ 3273238 w 6378529"/>
              <a:gd name="connsiteY112" fmla="*/ 1074375 h 1089885"/>
              <a:gd name="connsiteX113" fmla="*/ 3272485 w 6378529"/>
              <a:gd name="connsiteY113" fmla="*/ 1062960 h 1089885"/>
              <a:gd name="connsiteX114" fmla="*/ 2880230 w 6378529"/>
              <a:gd name="connsiteY114" fmla="*/ 1088833 h 1089885"/>
              <a:gd name="connsiteX115" fmla="*/ 2880300 w 6378529"/>
              <a:gd name="connsiteY115" fmla="*/ 1089885 h 1089885"/>
              <a:gd name="connsiteX116" fmla="*/ 2814593 w 6378529"/>
              <a:gd name="connsiteY116" fmla="*/ 1089885 h 1089885"/>
              <a:gd name="connsiteX117" fmla="*/ 2814792 w 6378529"/>
              <a:gd name="connsiteY117" fmla="*/ 1087014 h 1089885"/>
              <a:gd name="connsiteX118" fmla="*/ 2422626 w 6378529"/>
              <a:gd name="connsiteY118" fmla="*/ 1059828 h 1089885"/>
              <a:gd name="connsiteX119" fmla="*/ 2420543 w 6378529"/>
              <a:gd name="connsiteY119" fmla="*/ 1089885 h 1089885"/>
              <a:gd name="connsiteX120" fmla="*/ 2417774 w 6378529"/>
              <a:gd name="connsiteY120" fmla="*/ 1089885 h 1089885"/>
              <a:gd name="connsiteX121" fmla="*/ 2410106 w 6378529"/>
              <a:gd name="connsiteY121" fmla="*/ 1051001 h 1089885"/>
              <a:gd name="connsiteX122" fmla="*/ 2212936 w 6378529"/>
              <a:gd name="connsiteY122" fmla="*/ 1089885 h 1089885"/>
              <a:gd name="connsiteX123" fmla="*/ 1929127 w 6378529"/>
              <a:gd name="connsiteY123" fmla="*/ 1089885 h 1089885"/>
              <a:gd name="connsiteX124" fmla="*/ 1920372 w 6378529"/>
              <a:gd name="connsiteY124" fmla="*/ 1024717 h 1089885"/>
              <a:gd name="connsiteX125" fmla="*/ 1546265 w 6378529"/>
              <a:gd name="connsiteY125" fmla="*/ 1074980 h 1089885"/>
              <a:gd name="connsiteX126" fmla="*/ 1546454 w 6378529"/>
              <a:gd name="connsiteY126" fmla="*/ 1072260 h 1089885"/>
              <a:gd name="connsiteX127" fmla="*/ 1192661 w 6378529"/>
              <a:gd name="connsiteY127" fmla="*/ 1047732 h 1089885"/>
              <a:gd name="connsiteX128" fmla="*/ 1192156 w 6378529"/>
              <a:gd name="connsiteY128" fmla="*/ 1038450 h 1089885"/>
              <a:gd name="connsiteX129" fmla="*/ 799628 w 6378529"/>
              <a:gd name="connsiteY129" fmla="*/ 1059791 h 1089885"/>
              <a:gd name="connsiteX130" fmla="*/ 800338 w 6378529"/>
              <a:gd name="connsiteY130" fmla="*/ 1072829 h 1089885"/>
              <a:gd name="connsiteX131" fmla="*/ 447014 w 6378529"/>
              <a:gd name="connsiteY131" fmla="*/ 1086967 h 1089885"/>
              <a:gd name="connsiteX132" fmla="*/ 447131 w 6378529"/>
              <a:gd name="connsiteY132" fmla="*/ 1089885 h 1089885"/>
              <a:gd name="connsiteX133" fmla="*/ 446646 w 6378529"/>
              <a:gd name="connsiteY133" fmla="*/ 1089885 h 1089885"/>
              <a:gd name="connsiteX134" fmla="*/ 447027 w 6378529"/>
              <a:gd name="connsiteY134" fmla="*/ 1084397 h 1089885"/>
              <a:gd name="connsiteX135" fmla="*/ 54861 w 6378529"/>
              <a:gd name="connsiteY135" fmla="*/ 1057209 h 1089885"/>
              <a:gd name="connsiteX136" fmla="*/ 52596 w 6378529"/>
              <a:gd name="connsiteY136" fmla="*/ 1089885 h 1089885"/>
              <a:gd name="connsiteX137" fmla="*/ 0 w 6378529"/>
              <a:gd name="connsiteY137" fmla="*/ 1089885 h 1089885"/>
              <a:gd name="connsiteX138" fmla="*/ 0 w 6378529"/>
              <a:gd name="connsiteY138" fmla="*/ 941924 h 1089885"/>
              <a:gd name="connsiteX139" fmla="*/ 6331 w 6378529"/>
              <a:gd name="connsiteY139" fmla="*/ 842206 h 1089885"/>
              <a:gd name="connsiteX140" fmla="*/ 17741 w 6378529"/>
              <a:gd name="connsiteY140" fmla="*/ 841386 h 1089885"/>
              <a:gd name="connsiteX141" fmla="*/ 0 w 6378529"/>
              <a:gd name="connsiteY141" fmla="*/ 594283 h 1089885"/>
              <a:gd name="connsiteX142" fmla="*/ 0 w 6378529"/>
              <a:gd name="connsiteY142" fmla="*/ 242526 h 108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378529" h="1089885">
                <a:moveTo>
                  <a:pt x="5290238" y="728416"/>
                </a:moveTo>
                <a:cubicBezTo>
                  <a:pt x="5270356" y="728416"/>
                  <a:pt x="5254238" y="744534"/>
                  <a:pt x="5254238" y="764416"/>
                </a:cubicBezTo>
                <a:cubicBezTo>
                  <a:pt x="5254238" y="784298"/>
                  <a:pt x="5270356" y="800416"/>
                  <a:pt x="5290238" y="800416"/>
                </a:cubicBezTo>
                <a:cubicBezTo>
                  <a:pt x="5310120" y="800416"/>
                  <a:pt x="5326238" y="784298"/>
                  <a:pt x="5326239" y="764416"/>
                </a:cubicBezTo>
                <a:cubicBezTo>
                  <a:pt x="5326238" y="744534"/>
                  <a:pt x="5310120" y="728416"/>
                  <a:pt x="5290238" y="728416"/>
                </a:cubicBezTo>
                <a:close/>
                <a:moveTo>
                  <a:pt x="3703115" y="728416"/>
                </a:moveTo>
                <a:cubicBezTo>
                  <a:pt x="3683233" y="728416"/>
                  <a:pt x="3667116" y="744534"/>
                  <a:pt x="3667115" y="764416"/>
                </a:cubicBezTo>
                <a:cubicBezTo>
                  <a:pt x="3667115" y="784298"/>
                  <a:pt x="3683233" y="800417"/>
                  <a:pt x="3703115" y="800416"/>
                </a:cubicBezTo>
                <a:cubicBezTo>
                  <a:pt x="3722997" y="800416"/>
                  <a:pt x="3739115" y="784298"/>
                  <a:pt x="3739116" y="764416"/>
                </a:cubicBezTo>
                <a:cubicBezTo>
                  <a:pt x="3739115" y="744534"/>
                  <a:pt x="3722997" y="728416"/>
                  <a:pt x="3703115" y="728416"/>
                </a:cubicBezTo>
                <a:close/>
                <a:moveTo>
                  <a:pt x="1559999" y="655776"/>
                </a:moveTo>
                <a:cubicBezTo>
                  <a:pt x="1540117" y="655776"/>
                  <a:pt x="1523998" y="671894"/>
                  <a:pt x="1523998" y="691776"/>
                </a:cubicBezTo>
                <a:cubicBezTo>
                  <a:pt x="1523998" y="711658"/>
                  <a:pt x="1540117" y="727776"/>
                  <a:pt x="1559999" y="727776"/>
                </a:cubicBezTo>
                <a:cubicBezTo>
                  <a:pt x="1579880" y="727776"/>
                  <a:pt x="1595998" y="711658"/>
                  <a:pt x="1595998" y="691776"/>
                </a:cubicBezTo>
                <a:cubicBezTo>
                  <a:pt x="1595999" y="671894"/>
                  <a:pt x="1579880" y="655776"/>
                  <a:pt x="1559999" y="655776"/>
                </a:cubicBezTo>
                <a:close/>
                <a:moveTo>
                  <a:pt x="410589" y="583137"/>
                </a:moveTo>
                <a:cubicBezTo>
                  <a:pt x="390707" y="583137"/>
                  <a:pt x="374590" y="599256"/>
                  <a:pt x="374589" y="619137"/>
                </a:cubicBezTo>
                <a:cubicBezTo>
                  <a:pt x="374589" y="639019"/>
                  <a:pt x="390707" y="655137"/>
                  <a:pt x="410589" y="655137"/>
                </a:cubicBezTo>
                <a:cubicBezTo>
                  <a:pt x="430471" y="655137"/>
                  <a:pt x="446589" y="639019"/>
                  <a:pt x="446589" y="619138"/>
                </a:cubicBezTo>
                <a:cubicBezTo>
                  <a:pt x="446589" y="599255"/>
                  <a:pt x="430471" y="583137"/>
                  <a:pt x="410589" y="583137"/>
                </a:cubicBezTo>
                <a:close/>
                <a:moveTo>
                  <a:pt x="2709408" y="437858"/>
                </a:moveTo>
                <a:cubicBezTo>
                  <a:pt x="2689526" y="437858"/>
                  <a:pt x="2673408" y="453976"/>
                  <a:pt x="2673408" y="473858"/>
                </a:cubicBezTo>
                <a:cubicBezTo>
                  <a:pt x="2673409" y="493740"/>
                  <a:pt x="2689526" y="509858"/>
                  <a:pt x="2709408" y="509858"/>
                </a:cubicBezTo>
                <a:cubicBezTo>
                  <a:pt x="2729291" y="509858"/>
                  <a:pt x="2745408" y="493740"/>
                  <a:pt x="2745408" y="473858"/>
                </a:cubicBezTo>
                <a:cubicBezTo>
                  <a:pt x="2745408" y="453976"/>
                  <a:pt x="2729290" y="437858"/>
                  <a:pt x="2709408" y="437858"/>
                </a:cubicBezTo>
                <a:close/>
                <a:moveTo>
                  <a:pt x="4254774" y="357084"/>
                </a:moveTo>
                <a:cubicBezTo>
                  <a:pt x="4234892" y="357084"/>
                  <a:pt x="4218774" y="373202"/>
                  <a:pt x="4218775" y="393084"/>
                </a:cubicBezTo>
                <a:cubicBezTo>
                  <a:pt x="4218774" y="412966"/>
                  <a:pt x="4234892" y="429085"/>
                  <a:pt x="4254774" y="429084"/>
                </a:cubicBezTo>
                <a:cubicBezTo>
                  <a:pt x="4274656" y="429084"/>
                  <a:pt x="4290775" y="412966"/>
                  <a:pt x="4290774" y="393084"/>
                </a:cubicBezTo>
                <a:cubicBezTo>
                  <a:pt x="4290774" y="373202"/>
                  <a:pt x="4274656" y="357084"/>
                  <a:pt x="4254774" y="357084"/>
                </a:cubicBezTo>
                <a:close/>
                <a:moveTo>
                  <a:pt x="1350627" y="211806"/>
                </a:moveTo>
                <a:cubicBezTo>
                  <a:pt x="1330745" y="211805"/>
                  <a:pt x="1314626" y="227923"/>
                  <a:pt x="1314626" y="247805"/>
                </a:cubicBezTo>
                <a:cubicBezTo>
                  <a:pt x="1314627" y="267687"/>
                  <a:pt x="1330745" y="283805"/>
                  <a:pt x="1350626" y="283805"/>
                </a:cubicBezTo>
                <a:cubicBezTo>
                  <a:pt x="1370509" y="283805"/>
                  <a:pt x="1386626" y="267687"/>
                  <a:pt x="1386626" y="247805"/>
                </a:cubicBezTo>
                <a:cubicBezTo>
                  <a:pt x="1386627" y="227923"/>
                  <a:pt x="1370509" y="211805"/>
                  <a:pt x="1350627" y="211806"/>
                </a:cubicBezTo>
                <a:close/>
                <a:moveTo>
                  <a:pt x="15398" y="0"/>
                </a:moveTo>
                <a:lnTo>
                  <a:pt x="69107" y="0"/>
                </a:lnTo>
                <a:lnTo>
                  <a:pt x="67729" y="21333"/>
                </a:lnTo>
                <a:lnTo>
                  <a:pt x="460019" y="46668"/>
                </a:lnTo>
                <a:lnTo>
                  <a:pt x="463033" y="0"/>
                </a:lnTo>
                <a:lnTo>
                  <a:pt x="606629" y="0"/>
                </a:lnTo>
                <a:lnTo>
                  <a:pt x="614005" y="58012"/>
                </a:lnTo>
                <a:lnTo>
                  <a:pt x="1003973" y="8425"/>
                </a:lnTo>
                <a:lnTo>
                  <a:pt x="1002901" y="0"/>
                </a:lnTo>
                <a:lnTo>
                  <a:pt x="1004619" y="0"/>
                </a:lnTo>
                <a:lnTo>
                  <a:pt x="1003974" y="9991"/>
                </a:lnTo>
                <a:lnTo>
                  <a:pt x="1417942" y="36726"/>
                </a:lnTo>
                <a:lnTo>
                  <a:pt x="1420314" y="0"/>
                </a:lnTo>
                <a:lnTo>
                  <a:pt x="1422481" y="0"/>
                </a:lnTo>
                <a:lnTo>
                  <a:pt x="1428781" y="42472"/>
                </a:lnTo>
                <a:lnTo>
                  <a:pt x="1715127" y="0"/>
                </a:lnTo>
                <a:lnTo>
                  <a:pt x="1868092" y="0"/>
                </a:lnTo>
                <a:lnTo>
                  <a:pt x="1866825" y="11064"/>
                </a:lnTo>
                <a:lnTo>
                  <a:pt x="2257382" y="55765"/>
                </a:lnTo>
                <a:lnTo>
                  <a:pt x="2259769" y="34908"/>
                </a:lnTo>
                <a:lnTo>
                  <a:pt x="2630633" y="2367"/>
                </a:lnTo>
                <a:lnTo>
                  <a:pt x="2630426" y="0"/>
                </a:lnTo>
                <a:lnTo>
                  <a:pt x="2695705" y="0"/>
                </a:lnTo>
                <a:lnTo>
                  <a:pt x="2695597" y="1674"/>
                </a:lnTo>
                <a:lnTo>
                  <a:pt x="3075325" y="26196"/>
                </a:lnTo>
                <a:lnTo>
                  <a:pt x="3076132" y="37606"/>
                </a:lnTo>
                <a:lnTo>
                  <a:pt x="3468261" y="9882"/>
                </a:lnTo>
                <a:lnTo>
                  <a:pt x="3467562" y="0"/>
                </a:lnTo>
                <a:lnTo>
                  <a:pt x="3534441" y="0"/>
                </a:lnTo>
                <a:lnTo>
                  <a:pt x="3533706" y="11392"/>
                </a:lnTo>
                <a:lnTo>
                  <a:pt x="3925996" y="36727"/>
                </a:lnTo>
                <a:lnTo>
                  <a:pt x="3928368" y="0"/>
                </a:lnTo>
                <a:lnTo>
                  <a:pt x="3929363" y="0"/>
                </a:lnTo>
                <a:lnTo>
                  <a:pt x="3938559" y="45494"/>
                </a:lnTo>
                <a:lnTo>
                  <a:pt x="4163646" y="0"/>
                </a:lnTo>
                <a:lnTo>
                  <a:pt x="4418744" y="0"/>
                </a:lnTo>
                <a:lnTo>
                  <a:pt x="4428411" y="69466"/>
                </a:lnTo>
                <a:lnTo>
                  <a:pt x="4802276" y="17437"/>
                </a:lnTo>
                <a:lnTo>
                  <a:pt x="4802100" y="20159"/>
                </a:lnTo>
                <a:lnTo>
                  <a:pt x="5156005" y="43015"/>
                </a:lnTo>
                <a:lnTo>
                  <a:pt x="5156554" y="52296"/>
                </a:lnTo>
                <a:lnTo>
                  <a:pt x="5548976" y="29101"/>
                </a:lnTo>
                <a:lnTo>
                  <a:pt x="5548206" y="16067"/>
                </a:lnTo>
                <a:lnTo>
                  <a:pt x="5901458" y="262"/>
                </a:lnTo>
                <a:lnTo>
                  <a:pt x="5901446" y="0"/>
                </a:lnTo>
                <a:lnTo>
                  <a:pt x="5901640" y="0"/>
                </a:lnTo>
                <a:lnTo>
                  <a:pt x="5901457" y="2831"/>
                </a:lnTo>
                <a:lnTo>
                  <a:pt x="6293747" y="28166"/>
                </a:lnTo>
                <a:lnTo>
                  <a:pt x="6295566" y="0"/>
                </a:lnTo>
                <a:lnTo>
                  <a:pt x="6352246" y="0"/>
                </a:lnTo>
                <a:lnTo>
                  <a:pt x="6351084" y="20651"/>
                </a:lnTo>
                <a:lnTo>
                  <a:pt x="6378529" y="22195"/>
                </a:lnTo>
                <a:lnTo>
                  <a:pt x="6378529" y="25676"/>
                </a:lnTo>
                <a:lnTo>
                  <a:pt x="6342421" y="33285"/>
                </a:lnTo>
                <a:lnTo>
                  <a:pt x="6378529" y="204622"/>
                </a:lnTo>
                <a:lnTo>
                  <a:pt x="6378529" y="515049"/>
                </a:lnTo>
                <a:lnTo>
                  <a:pt x="6322502" y="523319"/>
                </a:lnTo>
                <a:lnTo>
                  <a:pt x="6377621" y="896741"/>
                </a:lnTo>
                <a:lnTo>
                  <a:pt x="6374898" y="896588"/>
                </a:lnTo>
                <a:lnTo>
                  <a:pt x="6364019" y="1089885"/>
                </a:lnTo>
                <a:lnTo>
                  <a:pt x="6229520" y="1089885"/>
                </a:lnTo>
                <a:lnTo>
                  <a:pt x="5888611" y="1066251"/>
                </a:lnTo>
                <a:lnTo>
                  <a:pt x="5886973" y="1089885"/>
                </a:lnTo>
                <a:lnTo>
                  <a:pt x="5739049" y="1089885"/>
                </a:lnTo>
                <a:lnTo>
                  <a:pt x="5734680" y="1054180"/>
                </a:lnTo>
                <a:lnTo>
                  <a:pt x="5442881" y="1089885"/>
                </a:lnTo>
                <a:lnTo>
                  <a:pt x="5193396" y="1089885"/>
                </a:lnTo>
                <a:lnTo>
                  <a:pt x="4930653" y="1071671"/>
                </a:lnTo>
                <a:lnTo>
                  <a:pt x="4929390" y="1089885"/>
                </a:lnTo>
                <a:lnTo>
                  <a:pt x="4923287" y="1089885"/>
                </a:lnTo>
                <a:lnTo>
                  <a:pt x="4919840" y="1065873"/>
                </a:lnTo>
                <a:lnTo>
                  <a:pt x="4752513" y="1089885"/>
                </a:lnTo>
                <a:lnTo>
                  <a:pt x="4436978" y="1089885"/>
                </a:lnTo>
                <a:lnTo>
                  <a:pt x="4091312" y="1048668"/>
                </a:lnTo>
                <a:lnTo>
                  <a:pt x="4088827" y="1069514"/>
                </a:lnTo>
                <a:lnTo>
                  <a:pt x="3843358" y="1089885"/>
                </a:lnTo>
                <a:lnTo>
                  <a:pt x="3496966" y="1089885"/>
                </a:lnTo>
                <a:lnTo>
                  <a:pt x="3273238" y="1074375"/>
                </a:lnTo>
                <a:lnTo>
                  <a:pt x="3272485" y="1062960"/>
                </a:lnTo>
                <a:lnTo>
                  <a:pt x="2880230" y="1088833"/>
                </a:lnTo>
                <a:lnTo>
                  <a:pt x="2880300" y="1089885"/>
                </a:lnTo>
                <a:lnTo>
                  <a:pt x="2814593" y="1089885"/>
                </a:lnTo>
                <a:lnTo>
                  <a:pt x="2814792" y="1087014"/>
                </a:lnTo>
                <a:lnTo>
                  <a:pt x="2422626" y="1059828"/>
                </a:lnTo>
                <a:lnTo>
                  <a:pt x="2420543" y="1089885"/>
                </a:lnTo>
                <a:lnTo>
                  <a:pt x="2417774" y="1089885"/>
                </a:lnTo>
                <a:lnTo>
                  <a:pt x="2410106" y="1051001"/>
                </a:lnTo>
                <a:lnTo>
                  <a:pt x="2212936" y="1089885"/>
                </a:lnTo>
                <a:lnTo>
                  <a:pt x="1929127" y="1089885"/>
                </a:lnTo>
                <a:lnTo>
                  <a:pt x="1920372" y="1024717"/>
                </a:lnTo>
                <a:lnTo>
                  <a:pt x="1546265" y="1074980"/>
                </a:lnTo>
                <a:lnTo>
                  <a:pt x="1546454" y="1072260"/>
                </a:lnTo>
                <a:lnTo>
                  <a:pt x="1192661" y="1047732"/>
                </a:lnTo>
                <a:lnTo>
                  <a:pt x="1192156" y="1038450"/>
                </a:lnTo>
                <a:lnTo>
                  <a:pt x="799628" y="1059791"/>
                </a:lnTo>
                <a:lnTo>
                  <a:pt x="800338" y="1072829"/>
                </a:lnTo>
                <a:lnTo>
                  <a:pt x="447014" y="1086967"/>
                </a:lnTo>
                <a:lnTo>
                  <a:pt x="447131" y="1089885"/>
                </a:lnTo>
                <a:lnTo>
                  <a:pt x="446646" y="1089885"/>
                </a:lnTo>
                <a:lnTo>
                  <a:pt x="447027" y="1084397"/>
                </a:lnTo>
                <a:lnTo>
                  <a:pt x="54861" y="1057209"/>
                </a:lnTo>
                <a:lnTo>
                  <a:pt x="52596" y="1089885"/>
                </a:lnTo>
                <a:lnTo>
                  <a:pt x="0" y="1089885"/>
                </a:lnTo>
                <a:lnTo>
                  <a:pt x="0" y="941924"/>
                </a:lnTo>
                <a:lnTo>
                  <a:pt x="6331" y="842206"/>
                </a:lnTo>
                <a:lnTo>
                  <a:pt x="17741" y="841386"/>
                </a:lnTo>
                <a:lnTo>
                  <a:pt x="0" y="594283"/>
                </a:lnTo>
                <a:lnTo>
                  <a:pt x="0" y="24252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33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igura a mano libera: forma 27">
            <a:extLst>
              <a:ext uri="{FF2B5EF4-FFF2-40B4-BE49-F238E27FC236}">
                <a16:creationId xmlns:a16="http://schemas.microsoft.com/office/drawing/2014/main" id="{0710778D-0807-65F3-580F-E1CE23836E30}"/>
              </a:ext>
            </a:extLst>
          </p:cNvPr>
          <p:cNvSpPr/>
          <p:nvPr/>
        </p:nvSpPr>
        <p:spPr>
          <a:xfrm>
            <a:off x="808014" y="2597900"/>
            <a:ext cx="9500772" cy="2768858"/>
          </a:xfrm>
          <a:custGeom>
            <a:avLst/>
            <a:gdLst>
              <a:gd name="connsiteX0" fmla="*/ 7143242 w 9500772"/>
              <a:gd name="connsiteY0" fmla="*/ 2615807 h 2768858"/>
              <a:gd name="connsiteX1" fmla="*/ 7127999 w 9500772"/>
              <a:gd name="connsiteY1" fmla="*/ 2631050 h 2768858"/>
              <a:gd name="connsiteX2" fmla="*/ 7143242 w 9500772"/>
              <a:gd name="connsiteY2" fmla="*/ 2646293 h 2768858"/>
              <a:gd name="connsiteX3" fmla="*/ 7158485 w 9500772"/>
              <a:gd name="connsiteY3" fmla="*/ 2631050 h 2768858"/>
              <a:gd name="connsiteX4" fmla="*/ 7143242 w 9500772"/>
              <a:gd name="connsiteY4" fmla="*/ 2615807 h 2768858"/>
              <a:gd name="connsiteX5" fmla="*/ 6471231 w 9500772"/>
              <a:gd name="connsiteY5" fmla="*/ 2615807 h 2768858"/>
              <a:gd name="connsiteX6" fmla="*/ 6455988 w 9500772"/>
              <a:gd name="connsiteY6" fmla="*/ 2631050 h 2768858"/>
              <a:gd name="connsiteX7" fmla="*/ 6471231 w 9500772"/>
              <a:gd name="connsiteY7" fmla="*/ 2646293 h 2768858"/>
              <a:gd name="connsiteX8" fmla="*/ 6486474 w 9500772"/>
              <a:gd name="connsiteY8" fmla="*/ 2631050 h 2768858"/>
              <a:gd name="connsiteX9" fmla="*/ 6471231 w 9500772"/>
              <a:gd name="connsiteY9" fmla="*/ 2615807 h 2768858"/>
              <a:gd name="connsiteX10" fmla="*/ 3952958 w 9500772"/>
              <a:gd name="connsiteY10" fmla="*/ 2615806 h 2768858"/>
              <a:gd name="connsiteX11" fmla="*/ 3937715 w 9500772"/>
              <a:gd name="connsiteY11" fmla="*/ 2631049 h 2768858"/>
              <a:gd name="connsiteX12" fmla="*/ 3952958 w 9500772"/>
              <a:gd name="connsiteY12" fmla="*/ 2646292 h 2768858"/>
              <a:gd name="connsiteX13" fmla="*/ 3968200 w 9500772"/>
              <a:gd name="connsiteY13" fmla="*/ 2631049 h 2768858"/>
              <a:gd name="connsiteX14" fmla="*/ 3952958 w 9500772"/>
              <a:gd name="connsiteY14" fmla="*/ 2615806 h 2768858"/>
              <a:gd name="connsiteX15" fmla="*/ 3280950 w 9500772"/>
              <a:gd name="connsiteY15" fmla="*/ 2615806 h 2768858"/>
              <a:gd name="connsiteX16" fmla="*/ 3265706 w 9500772"/>
              <a:gd name="connsiteY16" fmla="*/ 2631049 h 2768858"/>
              <a:gd name="connsiteX17" fmla="*/ 3280950 w 9500772"/>
              <a:gd name="connsiteY17" fmla="*/ 2646292 h 2768858"/>
              <a:gd name="connsiteX18" fmla="*/ 3296193 w 9500772"/>
              <a:gd name="connsiteY18" fmla="*/ 2631049 h 2768858"/>
              <a:gd name="connsiteX19" fmla="*/ 3280950 w 9500772"/>
              <a:gd name="connsiteY19" fmla="*/ 2615806 h 2768858"/>
              <a:gd name="connsiteX20" fmla="*/ 762672 w 9500772"/>
              <a:gd name="connsiteY20" fmla="*/ 2615805 h 2768858"/>
              <a:gd name="connsiteX21" fmla="*/ 747429 w 9500772"/>
              <a:gd name="connsiteY21" fmla="*/ 2631048 h 2768858"/>
              <a:gd name="connsiteX22" fmla="*/ 762672 w 9500772"/>
              <a:gd name="connsiteY22" fmla="*/ 2646291 h 2768858"/>
              <a:gd name="connsiteX23" fmla="*/ 777915 w 9500772"/>
              <a:gd name="connsiteY23" fmla="*/ 2631048 h 2768858"/>
              <a:gd name="connsiteX24" fmla="*/ 762672 w 9500772"/>
              <a:gd name="connsiteY24" fmla="*/ 2615805 h 2768858"/>
              <a:gd name="connsiteX25" fmla="*/ 90662 w 9500772"/>
              <a:gd name="connsiteY25" fmla="*/ 2615805 h 2768858"/>
              <a:gd name="connsiteX26" fmla="*/ 75418 w 9500772"/>
              <a:gd name="connsiteY26" fmla="*/ 2631048 h 2768858"/>
              <a:gd name="connsiteX27" fmla="*/ 90662 w 9500772"/>
              <a:gd name="connsiteY27" fmla="*/ 2646291 h 2768858"/>
              <a:gd name="connsiteX28" fmla="*/ 105905 w 9500772"/>
              <a:gd name="connsiteY28" fmla="*/ 2631048 h 2768858"/>
              <a:gd name="connsiteX29" fmla="*/ 90662 w 9500772"/>
              <a:gd name="connsiteY29" fmla="*/ 2615805 h 2768858"/>
              <a:gd name="connsiteX30" fmla="*/ 5563805 w 9500772"/>
              <a:gd name="connsiteY30" fmla="*/ 2585050 h 2768858"/>
              <a:gd name="connsiteX31" fmla="*/ 5548561 w 9500772"/>
              <a:gd name="connsiteY31" fmla="*/ 2600293 h 2768858"/>
              <a:gd name="connsiteX32" fmla="*/ 5563805 w 9500772"/>
              <a:gd name="connsiteY32" fmla="*/ 2615536 h 2768858"/>
              <a:gd name="connsiteX33" fmla="*/ 5579047 w 9500772"/>
              <a:gd name="connsiteY33" fmla="*/ 2600293 h 2768858"/>
              <a:gd name="connsiteX34" fmla="*/ 5563805 w 9500772"/>
              <a:gd name="connsiteY34" fmla="*/ 2585050 h 2768858"/>
              <a:gd name="connsiteX35" fmla="*/ 8754091 w 9500772"/>
              <a:gd name="connsiteY35" fmla="*/ 2585049 h 2768858"/>
              <a:gd name="connsiteX36" fmla="*/ 8738848 w 9500772"/>
              <a:gd name="connsiteY36" fmla="*/ 2600292 h 2768858"/>
              <a:gd name="connsiteX37" fmla="*/ 8754091 w 9500772"/>
              <a:gd name="connsiteY37" fmla="*/ 2615535 h 2768858"/>
              <a:gd name="connsiteX38" fmla="*/ 8769333 w 9500772"/>
              <a:gd name="connsiteY38" fmla="*/ 2600292 h 2768858"/>
              <a:gd name="connsiteX39" fmla="*/ 8754091 w 9500772"/>
              <a:gd name="connsiteY39" fmla="*/ 2585049 h 2768858"/>
              <a:gd name="connsiteX40" fmla="*/ 2373523 w 9500772"/>
              <a:gd name="connsiteY40" fmla="*/ 2585049 h 2768858"/>
              <a:gd name="connsiteX41" fmla="*/ 2358280 w 9500772"/>
              <a:gd name="connsiteY41" fmla="*/ 2600292 h 2768858"/>
              <a:gd name="connsiteX42" fmla="*/ 2373523 w 9500772"/>
              <a:gd name="connsiteY42" fmla="*/ 2615535 h 2768858"/>
              <a:gd name="connsiteX43" fmla="*/ 2388765 w 9500772"/>
              <a:gd name="connsiteY43" fmla="*/ 2600292 h 2768858"/>
              <a:gd name="connsiteX44" fmla="*/ 2373523 w 9500772"/>
              <a:gd name="connsiteY44" fmla="*/ 2585049 h 2768858"/>
              <a:gd name="connsiteX45" fmla="*/ 5077128 w 9500772"/>
              <a:gd name="connsiteY45" fmla="*/ 2554294 h 2768858"/>
              <a:gd name="connsiteX46" fmla="*/ 5061885 w 9500772"/>
              <a:gd name="connsiteY46" fmla="*/ 2569537 h 2768858"/>
              <a:gd name="connsiteX47" fmla="*/ 5077128 w 9500772"/>
              <a:gd name="connsiteY47" fmla="*/ 2584780 h 2768858"/>
              <a:gd name="connsiteX48" fmla="*/ 5092371 w 9500772"/>
              <a:gd name="connsiteY48" fmla="*/ 2569537 h 2768858"/>
              <a:gd name="connsiteX49" fmla="*/ 5077128 w 9500772"/>
              <a:gd name="connsiteY49" fmla="*/ 2554294 h 2768858"/>
              <a:gd name="connsiteX50" fmla="*/ 8267414 w 9500772"/>
              <a:gd name="connsiteY50" fmla="*/ 2554293 h 2768858"/>
              <a:gd name="connsiteX51" fmla="*/ 8252171 w 9500772"/>
              <a:gd name="connsiteY51" fmla="*/ 2569536 h 2768858"/>
              <a:gd name="connsiteX52" fmla="*/ 8267414 w 9500772"/>
              <a:gd name="connsiteY52" fmla="*/ 2584779 h 2768858"/>
              <a:gd name="connsiteX53" fmla="*/ 8282657 w 9500772"/>
              <a:gd name="connsiteY53" fmla="*/ 2569536 h 2768858"/>
              <a:gd name="connsiteX54" fmla="*/ 8267414 w 9500772"/>
              <a:gd name="connsiteY54" fmla="*/ 2554293 h 2768858"/>
              <a:gd name="connsiteX55" fmla="*/ 1886846 w 9500772"/>
              <a:gd name="connsiteY55" fmla="*/ 2554293 h 2768858"/>
              <a:gd name="connsiteX56" fmla="*/ 1871603 w 9500772"/>
              <a:gd name="connsiteY56" fmla="*/ 2569536 h 2768858"/>
              <a:gd name="connsiteX57" fmla="*/ 1886846 w 9500772"/>
              <a:gd name="connsiteY57" fmla="*/ 2584779 h 2768858"/>
              <a:gd name="connsiteX58" fmla="*/ 1902090 w 9500772"/>
              <a:gd name="connsiteY58" fmla="*/ 2569536 h 2768858"/>
              <a:gd name="connsiteX59" fmla="*/ 1886846 w 9500772"/>
              <a:gd name="connsiteY59" fmla="*/ 2554293 h 2768858"/>
              <a:gd name="connsiteX60" fmla="*/ 6050481 w 9500772"/>
              <a:gd name="connsiteY60" fmla="*/ 2492781 h 2768858"/>
              <a:gd name="connsiteX61" fmla="*/ 6035238 w 9500772"/>
              <a:gd name="connsiteY61" fmla="*/ 2508024 h 2768858"/>
              <a:gd name="connsiteX62" fmla="*/ 6050481 w 9500772"/>
              <a:gd name="connsiteY62" fmla="*/ 2523266 h 2768858"/>
              <a:gd name="connsiteX63" fmla="*/ 6065724 w 9500772"/>
              <a:gd name="connsiteY63" fmla="*/ 2508024 h 2768858"/>
              <a:gd name="connsiteX64" fmla="*/ 6050481 w 9500772"/>
              <a:gd name="connsiteY64" fmla="*/ 2492781 h 2768858"/>
              <a:gd name="connsiteX65" fmla="*/ 9240767 w 9500772"/>
              <a:gd name="connsiteY65" fmla="*/ 2492780 h 2768858"/>
              <a:gd name="connsiteX66" fmla="*/ 9225524 w 9500772"/>
              <a:gd name="connsiteY66" fmla="*/ 2508023 h 2768858"/>
              <a:gd name="connsiteX67" fmla="*/ 9240767 w 9500772"/>
              <a:gd name="connsiteY67" fmla="*/ 2523265 h 2768858"/>
              <a:gd name="connsiteX68" fmla="*/ 9256010 w 9500772"/>
              <a:gd name="connsiteY68" fmla="*/ 2508023 h 2768858"/>
              <a:gd name="connsiteX69" fmla="*/ 9240767 w 9500772"/>
              <a:gd name="connsiteY69" fmla="*/ 2492780 h 2768858"/>
              <a:gd name="connsiteX70" fmla="*/ 2860200 w 9500772"/>
              <a:gd name="connsiteY70" fmla="*/ 2492780 h 2768858"/>
              <a:gd name="connsiteX71" fmla="*/ 2844957 w 9500772"/>
              <a:gd name="connsiteY71" fmla="*/ 2508023 h 2768858"/>
              <a:gd name="connsiteX72" fmla="*/ 2860200 w 9500772"/>
              <a:gd name="connsiteY72" fmla="*/ 2523265 h 2768858"/>
              <a:gd name="connsiteX73" fmla="*/ 2875442 w 9500772"/>
              <a:gd name="connsiteY73" fmla="*/ 2508023 h 2768858"/>
              <a:gd name="connsiteX74" fmla="*/ 2860200 w 9500772"/>
              <a:gd name="connsiteY74" fmla="*/ 2492780 h 2768858"/>
              <a:gd name="connsiteX75" fmla="*/ 6704811 w 9500772"/>
              <a:gd name="connsiteY75" fmla="*/ 2458580 h 2768858"/>
              <a:gd name="connsiteX76" fmla="*/ 6689569 w 9500772"/>
              <a:gd name="connsiteY76" fmla="*/ 2473823 h 2768858"/>
              <a:gd name="connsiteX77" fmla="*/ 6704811 w 9500772"/>
              <a:gd name="connsiteY77" fmla="*/ 2489066 h 2768858"/>
              <a:gd name="connsiteX78" fmla="*/ 6720054 w 9500772"/>
              <a:gd name="connsiteY78" fmla="*/ 2473823 h 2768858"/>
              <a:gd name="connsiteX79" fmla="*/ 6704811 w 9500772"/>
              <a:gd name="connsiteY79" fmla="*/ 2458580 h 2768858"/>
              <a:gd name="connsiteX80" fmla="*/ 3514528 w 9500772"/>
              <a:gd name="connsiteY80" fmla="*/ 2458579 h 2768858"/>
              <a:gd name="connsiteX81" fmla="*/ 3499284 w 9500772"/>
              <a:gd name="connsiteY81" fmla="*/ 2473822 h 2768858"/>
              <a:gd name="connsiteX82" fmla="*/ 3514528 w 9500772"/>
              <a:gd name="connsiteY82" fmla="*/ 2489065 h 2768858"/>
              <a:gd name="connsiteX83" fmla="*/ 3529770 w 9500772"/>
              <a:gd name="connsiteY83" fmla="*/ 2473822 h 2768858"/>
              <a:gd name="connsiteX84" fmla="*/ 3514528 w 9500772"/>
              <a:gd name="connsiteY84" fmla="*/ 2458579 h 2768858"/>
              <a:gd name="connsiteX85" fmla="*/ 324242 w 9500772"/>
              <a:gd name="connsiteY85" fmla="*/ 2458578 h 2768858"/>
              <a:gd name="connsiteX86" fmla="*/ 308999 w 9500772"/>
              <a:gd name="connsiteY86" fmla="*/ 2473821 h 2768858"/>
              <a:gd name="connsiteX87" fmla="*/ 324242 w 9500772"/>
              <a:gd name="connsiteY87" fmla="*/ 2489064 h 2768858"/>
              <a:gd name="connsiteX88" fmla="*/ 339484 w 9500772"/>
              <a:gd name="connsiteY88" fmla="*/ 2473821 h 2768858"/>
              <a:gd name="connsiteX89" fmla="*/ 324242 w 9500772"/>
              <a:gd name="connsiteY89" fmla="*/ 2458578 h 2768858"/>
              <a:gd name="connsiteX90" fmla="*/ 5475154 w 9500772"/>
              <a:gd name="connsiteY90" fmla="*/ 2397067 h 2768858"/>
              <a:gd name="connsiteX91" fmla="*/ 5459910 w 9500772"/>
              <a:gd name="connsiteY91" fmla="*/ 2412309 h 2768858"/>
              <a:gd name="connsiteX92" fmla="*/ 5475153 w 9500772"/>
              <a:gd name="connsiteY92" fmla="*/ 2427552 h 2768858"/>
              <a:gd name="connsiteX93" fmla="*/ 5490396 w 9500772"/>
              <a:gd name="connsiteY93" fmla="*/ 2412309 h 2768858"/>
              <a:gd name="connsiteX94" fmla="*/ 5475154 w 9500772"/>
              <a:gd name="connsiteY94" fmla="*/ 2397067 h 2768858"/>
              <a:gd name="connsiteX95" fmla="*/ 8665440 w 9500772"/>
              <a:gd name="connsiteY95" fmla="*/ 2397066 h 2768858"/>
              <a:gd name="connsiteX96" fmla="*/ 8650197 w 9500772"/>
              <a:gd name="connsiteY96" fmla="*/ 2412308 h 2768858"/>
              <a:gd name="connsiteX97" fmla="*/ 8665439 w 9500772"/>
              <a:gd name="connsiteY97" fmla="*/ 2427551 h 2768858"/>
              <a:gd name="connsiteX98" fmla="*/ 8680682 w 9500772"/>
              <a:gd name="connsiteY98" fmla="*/ 2412308 h 2768858"/>
              <a:gd name="connsiteX99" fmla="*/ 8665440 w 9500772"/>
              <a:gd name="connsiteY99" fmla="*/ 2397066 h 2768858"/>
              <a:gd name="connsiteX100" fmla="*/ 2284872 w 9500772"/>
              <a:gd name="connsiteY100" fmla="*/ 2397066 h 2768858"/>
              <a:gd name="connsiteX101" fmla="*/ 2269629 w 9500772"/>
              <a:gd name="connsiteY101" fmla="*/ 2412308 h 2768858"/>
              <a:gd name="connsiteX102" fmla="*/ 2284872 w 9500772"/>
              <a:gd name="connsiteY102" fmla="*/ 2427551 h 2768858"/>
              <a:gd name="connsiteX103" fmla="*/ 2300115 w 9500772"/>
              <a:gd name="connsiteY103" fmla="*/ 2412308 h 2768858"/>
              <a:gd name="connsiteX104" fmla="*/ 2284872 w 9500772"/>
              <a:gd name="connsiteY104" fmla="*/ 2397066 h 2768858"/>
              <a:gd name="connsiteX105" fmla="*/ 4909800 w 9500772"/>
              <a:gd name="connsiteY105" fmla="*/ 2307385 h 2768858"/>
              <a:gd name="connsiteX106" fmla="*/ 4932541 w 9500772"/>
              <a:gd name="connsiteY106" fmla="*/ 2307385 h 2768858"/>
              <a:gd name="connsiteX107" fmla="*/ 4931957 w 9500772"/>
              <a:gd name="connsiteY107" fmla="*/ 2316418 h 2768858"/>
              <a:gd name="connsiteX108" fmla="*/ 5098057 w 9500772"/>
              <a:gd name="connsiteY108" fmla="*/ 2327145 h 2768858"/>
              <a:gd name="connsiteX109" fmla="*/ 5099334 w 9500772"/>
              <a:gd name="connsiteY109" fmla="*/ 2307385 h 2768858"/>
              <a:gd name="connsiteX110" fmla="*/ 5160134 w 9500772"/>
              <a:gd name="connsiteY110" fmla="*/ 2307385 h 2768858"/>
              <a:gd name="connsiteX111" fmla="*/ 5163257 w 9500772"/>
              <a:gd name="connsiteY111" fmla="*/ 2331948 h 2768858"/>
              <a:gd name="connsiteX112" fmla="*/ 5328375 w 9500772"/>
              <a:gd name="connsiteY112" fmla="*/ 2310953 h 2768858"/>
              <a:gd name="connsiteX113" fmla="*/ 5327921 w 9500772"/>
              <a:gd name="connsiteY113" fmla="*/ 2307385 h 2768858"/>
              <a:gd name="connsiteX114" fmla="*/ 5328649 w 9500772"/>
              <a:gd name="connsiteY114" fmla="*/ 2307385 h 2768858"/>
              <a:gd name="connsiteX115" fmla="*/ 5328376 w 9500772"/>
              <a:gd name="connsiteY115" fmla="*/ 2311616 h 2768858"/>
              <a:gd name="connsiteX116" fmla="*/ 5503656 w 9500772"/>
              <a:gd name="connsiteY116" fmla="*/ 2322936 h 2768858"/>
              <a:gd name="connsiteX117" fmla="*/ 5504660 w 9500772"/>
              <a:gd name="connsiteY117" fmla="*/ 2307385 h 2768858"/>
              <a:gd name="connsiteX118" fmla="*/ 5505578 w 9500772"/>
              <a:gd name="connsiteY118" fmla="*/ 2307385 h 2768858"/>
              <a:gd name="connsiteX119" fmla="*/ 5508245 w 9500772"/>
              <a:gd name="connsiteY119" fmla="*/ 2325369 h 2768858"/>
              <a:gd name="connsiteX120" fmla="*/ 5629488 w 9500772"/>
              <a:gd name="connsiteY120" fmla="*/ 2307385 h 2768858"/>
              <a:gd name="connsiteX121" fmla="*/ 5694256 w 9500772"/>
              <a:gd name="connsiteY121" fmla="*/ 2307385 h 2768858"/>
              <a:gd name="connsiteX122" fmla="*/ 5693719 w 9500772"/>
              <a:gd name="connsiteY122" fmla="*/ 2312070 h 2768858"/>
              <a:gd name="connsiteX123" fmla="*/ 5859087 w 9500772"/>
              <a:gd name="connsiteY123" fmla="*/ 2330997 h 2768858"/>
              <a:gd name="connsiteX124" fmla="*/ 5860098 w 9500772"/>
              <a:gd name="connsiteY124" fmla="*/ 2322166 h 2768858"/>
              <a:gd name="connsiteX125" fmla="*/ 6017127 w 9500772"/>
              <a:gd name="connsiteY125" fmla="*/ 2308387 h 2768858"/>
              <a:gd name="connsiteX126" fmla="*/ 6017039 w 9500772"/>
              <a:gd name="connsiteY126" fmla="*/ 2307385 h 2768858"/>
              <a:gd name="connsiteX127" fmla="*/ 6044679 w 9500772"/>
              <a:gd name="connsiteY127" fmla="*/ 2307385 h 2768858"/>
              <a:gd name="connsiteX128" fmla="*/ 6044633 w 9500772"/>
              <a:gd name="connsiteY128" fmla="*/ 2308094 h 2768858"/>
              <a:gd name="connsiteX129" fmla="*/ 6205416 w 9500772"/>
              <a:gd name="connsiteY129" fmla="*/ 2318477 h 2768858"/>
              <a:gd name="connsiteX130" fmla="*/ 6205757 w 9500772"/>
              <a:gd name="connsiteY130" fmla="*/ 2323308 h 2768858"/>
              <a:gd name="connsiteX131" fmla="*/ 6371790 w 9500772"/>
              <a:gd name="connsiteY131" fmla="*/ 2311569 h 2768858"/>
              <a:gd name="connsiteX132" fmla="*/ 6371494 w 9500772"/>
              <a:gd name="connsiteY132" fmla="*/ 2307385 h 2768858"/>
              <a:gd name="connsiteX133" fmla="*/ 6399812 w 9500772"/>
              <a:gd name="connsiteY133" fmla="*/ 2307385 h 2768858"/>
              <a:gd name="connsiteX134" fmla="*/ 6399501 w 9500772"/>
              <a:gd name="connsiteY134" fmla="*/ 2312209 h 2768858"/>
              <a:gd name="connsiteX135" fmla="*/ 6565602 w 9500772"/>
              <a:gd name="connsiteY135" fmla="*/ 2322936 h 2768858"/>
              <a:gd name="connsiteX136" fmla="*/ 6566606 w 9500772"/>
              <a:gd name="connsiteY136" fmla="*/ 2307385 h 2768858"/>
              <a:gd name="connsiteX137" fmla="*/ 6567028 w 9500772"/>
              <a:gd name="connsiteY137" fmla="*/ 2307385 h 2768858"/>
              <a:gd name="connsiteX138" fmla="*/ 6570921 w 9500772"/>
              <a:gd name="connsiteY138" fmla="*/ 2326648 h 2768858"/>
              <a:gd name="connsiteX139" fmla="*/ 6666226 w 9500772"/>
              <a:gd name="connsiteY139" fmla="*/ 2307385 h 2768858"/>
              <a:gd name="connsiteX140" fmla="*/ 6774239 w 9500772"/>
              <a:gd name="connsiteY140" fmla="*/ 2307385 h 2768858"/>
              <a:gd name="connsiteX141" fmla="*/ 6778332 w 9500772"/>
              <a:gd name="connsiteY141" fmla="*/ 2336798 h 2768858"/>
              <a:gd name="connsiteX142" fmla="*/ 6936632 w 9500772"/>
              <a:gd name="connsiteY142" fmla="*/ 2314768 h 2768858"/>
              <a:gd name="connsiteX143" fmla="*/ 6936557 w 9500772"/>
              <a:gd name="connsiteY143" fmla="*/ 2315921 h 2768858"/>
              <a:gd name="connsiteX144" fmla="*/ 7086406 w 9500772"/>
              <a:gd name="connsiteY144" fmla="*/ 2325598 h 2768858"/>
              <a:gd name="connsiteX145" fmla="*/ 7086638 w 9500772"/>
              <a:gd name="connsiteY145" fmla="*/ 2329528 h 2768858"/>
              <a:gd name="connsiteX146" fmla="*/ 7252795 w 9500772"/>
              <a:gd name="connsiteY146" fmla="*/ 2319707 h 2768858"/>
              <a:gd name="connsiteX147" fmla="*/ 7252469 w 9500772"/>
              <a:gd name="connsiteY147" fmla="*/ 2314188 h 2768858"/>
              <a:gd name="connsiteX148" fmla="*/ 7402041 w 9500772"/>
              <a:gd name="connsiteY148" fmla="*/ 2307496 h 2768858"/>
              <a:gd name="connsiteX149" fmla="*/ 7402036 w 9500772"/>
              <a:gd name="connsiteY149" fmla="*/ 2307385 h 2768858"/>
              <a:gd name="connsiteX150" fmla="*/ 7402118 w 9500772"/>
              <a:gd name="connsiteY150" fmla="*/ 2307385 h 2768858"/>
              <a:gd name="connsiteX151" fmla="*/ 7402041 w 9500772"/>
              <a:gd name="connsiteY151" fmla="*/ 2308584 h 2768858"/>
              <a:gd name="connsiteX152" fmla="*/ 7568142 w 9500772"/>
              <a:gd name="connsiteY152" fmla="*/ 2319311 h 2768858"/>
              <a:gd name="connsiteX153" fmla="*/ 7568912 w 9500772"/>
              <a:gd name="connsiteY153" fmla="*/ 2307385 h 2768858"/>
              <a:gd name="connsiteX154" fmla="*/ 7592911 w 9500772"/>
              <a:gd name="connsiteY154" fmla="*/ 2307385 h 2768858"/>
              <a:gd name="connsiteX155" fmla="*/ 7592419 w 9500772"/>
              <a:gd name="connsiteY155" fmla="*/ 2316129 h 2768858"/>
              <a:gd name="connsiteX156" fmla="*/ 7604040 w 9500772"/>
              <a:gd name="connsiteY156" fmla="*/ 2316783 h 2768858"/>
              <a:gd name="connsiteX157" fmla="*/ 7604040 w 9500772"/>
              <a:gd name="connsiteY157" fmla="*/ 2318257 h 2768858"/>
              <a:gd name="connsiteX158" fmla="*/ 7588751 w 9500772"/>
              <a:gd name="connsiteY158" fmla="*/ 2321479 h 2768858"/>
              <a:gd name="connsiteX159" fmla="*/ 7604040 w 9500772"/>
              <a:gd name="connsiteY159" fmla="*/ 2394025 h 2768858"/>
              <a:gd name="connsiteX160" fmla="*/ 7604040 w 9500772"/>
              <a:gd name="connsiteY160" fmla="*/ 2525464 h 2768858"/>
              <a:gd name="connsiteX161" fmla="*/ 7580317 w 9500772"/>
              <a:gd name="connsiteY161" fmla="*/ 2528966 h 2768858"/>
              <a:gd name="connsiteX162" fmla="*/ 7603655 w 9500772"/>
              <a:gd name="connsiteY162" fmla="*/ 2687078 h 2768858"/>
              <a:gd name="connsiteX163" fmla="*/ 7602503 w 9500772"/>
              <a:gd name="connsiteY163" fmla="*/ 2687014 h 2768858"/>
              <a:gd name="connsiteX164" fmla="*/ 7597896 w 9500772"/>
              <a:gd name="connsiteY164" fmla="*/ 2768858 h 2768858"/>
              <a:gd name="connsiteX165" fmla="*/ 7540947 w 9500772"/>
              <a:gd name="connsiteY165" fmla="*/ 2768858 h 2768858"/>
              <a:gd name="connsiteX166" fmla="*/ 7396602 w 9500772"/>
              <a:gd name="connsiteY166" fmla="*/ 2758851 h 2768858"/>
              <a:gd name="connsiteX167" fmla="*/ 7395908 w 9500772"/>
              <a:gd name="connsiteY167" fmla="*/ 2768858 h 2768858"/>
              <a:gd name="connsiteX168" fmla="*/ 7333275 w 9500772"/>
              <a:gd name="connsiteY168" fmla="*/ 2768858 h 2768858"/>
              <a:gd name="connsiteX169" fmla="*/ 7331425 w 9500772"/>
              <a:gd name="connsiteY169" fmla="*/ 2753740 h 2768858"/>
              <a:gd name="connsiteX170" fmla="*/ 7207873 w 9500772"/>
              <a:gd name="connsiteY170" fmla="*/ 2768858 h 2768858"/>
              <a:gd name="connsiteX171" fmla="*/ 7102238 w 9500772"/>
              <a:gd name="connsiteY171" fmla="*/ 2768858 h 2768858"/>
              <a:gd name="connsiteX172" fmla="*/ 6990988 w 9500772"/>
              <a:gd name="connsiteY172" fmla="*/ 2761146 h 2768858"/>
              <a:gd name="connsiteX173" fmla="*/ 6990453 w 9500772"/>
              <a:gd name="connsiteY173" fmla="*/ 2768858 h 2768858"/>
              <a:gd name="connsiteX174" fmla="*/ 6987869 w 9500772"/>
              <a:gd name="connsiteY174" fmla="*/ 2768858 h 2768858"/>
              <a:gd name="connsiteX175" fmla="*/ 6986410 w 9500772"/>
              <a:gd name="connsiteY175" fmla="*/ 2758691 h 2768858"/>
              <a:gd name="connsiteX176" fmla="*/ 6915561 w 9500772"/>
              <a:gd name="connsiteY176" fmla="*/ 2768858 h 2768858"/>
              <a:gd name="connsiteX177" fmla="*/ 6781959 w 9500772"/>
              <a:gd name="connsiteY177" fmla="*/ 2768858 h 2768858"/>
              <a:gd name="connsiteX178" fmla="*/ 6635599 w 9500772"/>
              <a:gd name="connsiteY178" fmla="*/ 2751406 h 2768858"/>
              <a:gd name="connsiteX179" fmla="*/ 6634547 w 9500772"/>
              <a:gd name="connsiteY179" fmla="*/ 2760233 h 2768858"/>
              <a:gd name="connsiteX180" fmla="*/ 6530612 w 9500772"/>
              <a:gd name="connsiteY180" fmla="*/ 2768858 h 2768858"/>
              <a:gd name="connsiteX181" fmla="*/ 6383945 w 9500772"/>
              <a:gd name="connsiteY181" fmla="*/ 2768858 h 2768858"/>
              <a:gd name="connsiteX182" fmla="*/ 6289215 w 9500772"/>
              <a:gd name="connsiteY182" fmla="*/ 2762291 h 2768858"/>
              <a:gd name="connsiteX183" fmla="*/ 6288896 w 9500772"/>
              <a:gd name="connsiteY183" fmla="*/ 2757458 h 2768858"/>
              <a:gd name="connsiteX184" fmla="*/ 6122810 w 9500772"/>
              <a:gd name="connsiteY184" fmla="*/ 2768413 h 2768858"/>
              <a:gd name="connsiteX185" fmla="*/ 6122839 w 9500772"/>
              <a:gd name="connsiteY185" fmla="*/ 2768858 h 2768858"/>
              <a:gd name="connsiteX186" fmla="*/ 6095018 w 9500772"/>
              <a:gd name="connsiteY186" fmla="*/ 2768858 h 2768858"/>
              <a:gd name="connsiteX187" fmla="*/ 6095102 w 9500772"/>
              <a:gd name="connsiteY187" fmla="*/ 2767643 h 2768858"/>
              <a:gd name="connsiteX188" fmla="*/ 5929054 w 9500772"/>
              <a:gd name="connsiteY188" fmla="*/ 2756132 h 2768858"/>
              <a:gd name="connsiteX189" fmla="*/ 5928172 w 9500772"/>
              <a:gd name="connsiteY189" fmla="*/ 2768858 h 2768858"/>
              <a:gd name="connsiteX190" fmla="*/ 5926999 w 9500772"/>
              <a:gd name="connsiteY190" fmla="*/ 2768858 h 2768858"/>
              <a:gd name="connsiteX191" fmla="*/ 5923752 w 9500772"/>
              <a:gd name="connsiteY191" fmla="*/ 2752394 h 2768858"/>
              <a:gd name="connsiteX192" fmla="*/ 5840268 w 9500772"/>
              <a:gd name="connsiteY192" fmla="*/ 2768858 h 2768858"/>
              <a:gd name="connsiteX193" fmla="*/ 5720099 w 9500772"/>
              <a:gd name="connsiteY193" fmla="*/ 2768858 h 2768858"/>
              <a:gd name="connsiteX194" fmla="*/ 5716392 w 9500772"/>
              <a:gd name="connsiteY194" fmla="*/ 2741265 h 2768858"/>
              <a:gd name="connsiteX195" fmla="*/ 5557990 w 9500772"/>
              <a:gd name="connsiteY195" fmla="*/ 2762547 h 2768858"/>
              <a:gd name="connsiteX196" fmla="*/ 5558070 w 9500772"/>
              <a:gd name="connsiteY196" fmla="*/ 2761396 h 2768858"/>
              <a:gd name="connsiteX197" fmla="*/ 5408269 w 9500772"/>
              <a:gd name="connsiteY197" fmla="*/ 2751010 h 2768858"/>
              <a:gd name="connsiteX198" fmla="*/ 5408055 w 9500772"/>
              <a:gd name="connsiteY198" fmla="*/ 2747080 h 2768858"/>
              <a:gd name="connsiteX199" fmla="*/ 5241853 w 9500772"/>
              <a:gd name="connsiteY199" fmla="*/ 2756116 h 2768858"/>
              <a:gd name="connsiteX200" fmla="*/ 5242153 w 9500772"/>
              <a:gd name="connsiteY200" fmla="*/ 2761636 h 2768858"/>
              <a:gd name="connsiteX201" fmla="*/ 5092551 w 9500772"/>
              <a:gd name="connsiteY201" fmla="*/ 2767623 h 2768858"/>
              <a:gd name="connsiteX202" fmla="*/ 5092600 w 9500772"/>
              <a:gd name="connsiteY202" fmla="*/ 2768858 h 2768858"/>
              <a:gd name="connsiteX203" fmla="*/ 5092395 w 9500772"/>
              <a:gd name="connsiteY203" fmla="*/ 2768858 h 2768858"/>
              <a:gd name="connsiteX204" fmla="*/ 5092557 w 9500772"/>
              <a:gd name="connsiteY204" fmla="*/ 2766535 h 2768858"/>
              <a:gd name="connsiteX205" fmla="*/ 4926508 w 9500772"/>
              <a:gd name="connsiteY205" fmla="*/ 2755023 h 2768858"/>
              <a:gd name="connsiteX206" fmla="*/ 4925550 w 9500772"/>
              <a:gd name="connsiteY206" fmla="*/ 2768858 h 2768858"/>
              <a:gd name="connsiteX207" fmla="*/ 4903280 w 9500772"/>
              <a:gd name="connsiteY207" fmla="*/ 2768858 h 2768858"/>
              <a:gd name="connsiteX208" fmla="*/ 4903280 w 9500772"/>
              <a:gd name="connsiteY208" fmla="*/ 2706209 h 2768858"/>
              <a:gd name="connsiteX209" fmla="*/ 4905959 w 9500772"/>
              <a:gd name="connsiteY209" fmla="*/ 2663987 h 2768858"/>
              <a:gd name="connsiteX210" fmla="*/ 4910792 w 9500772"/>
              <a:gd name="connsiteY210" fmla="*/ 2663640 h 2768858"/>
              <a:gd name="connsiteX211" fmla="*/ 4903280 w 9500772"/>
              <a:gd name="connsiteY211" fmla="*/ 2559013 h 2768858"/>
              <a:gd name="connsiteX212" fmla="*/ 4903280 w 9500772"/>
              <a:gd name="connsiteY212" fmla="*/ 2410074 h 2768858"/>
              <a:gd name="connsiteX213" fmla="*/ 0 w 9500772"/>
              <a:gd name="connsiteY213" fmla="*/ 2307383 h 2768858"/>
              <a:gd name="connsiteX214" fmla="*/ 19242 w 9500772"/>
              <a:gd name="connsiteY214" fmla="*/ 2307383 h 2768858"/>
              <a:gd name="connsiteX215" fmla="*/ 18931 w 9500772"/>
              <a:gd name="connsiteY215" fmla="*/ 2312207 h 2768858"/>
              <a:gd name="connsiteX216" fmla="*/ 185033 w 9500772"/>
              <a:gd name="connsiteY216" fmla="*/ 2322934 h 2768858"/>
              <a:gd name="connsiteX217" fmla="*/ 186037 w 9500772"/>
              <a:gd name="connsiteY217" fmla="*/ 2307383 h 2768858"/>
              <a:gd name="connsiteX218" fmla="*/ 186458 w 9500772"/>
              <a:gd name="connsiteY218" fmla="*/ 2307383 h 2768858"/>
              <a:gd name="connsiteX219" fmla="*/ 190352 w 9500772"/>
              <a:gd name="connsiteY219" fmla="*/ 2326646 h 2768858"/>
              <a:gd name="connsiteX220" fmla="*/ 285657 w 9500772"/>
              <a:gd name="connsiteY220" fmla="*/ 2307383 h 2768858"/>
              <a:gd name="connsiteX221" fmla="*/ 393669 w 9500772"/>
              <a:gd name="connsiteY221" fmla="*/ 2307383 h 2768858"/>
              <a:gd name="connsiteX222" fmla="*/ 397762 w 9500772"/>
              <a:gd name="connsiteY222" fmla="*/ 2336796 h 2768858"/>
              <a:gd name="connsiteX223" fmla="*/ 556062 w 9500772"/>
              <a:gd name="connsiteY223" fmla="*/ 2314766 h 2768858"/>
              <a:gd name="connsiteX224" fmla="*/ 555987 w 9500772"/>
              <a:gd name="connsiteY224" fmla="*/ 2315919 h 2768858"/>
              <a:gd name="connsiteX225" fmla="*/ 705836 w 9500772"/>
              <a:gd name="connsiteY225" fmla="*/ 2325596 h 2768858"/>
              <a:gd name="connsiteX226" fmla="*/ 706068 w 9500772"/>
              <a:gd name="connsiteY226" fmla="*/ 2329526 h 2768858"/>
              <a:gd name="connsiteX227" fmla="*/ 872225 w 9500772"/>
              <a:gd name="connsiteY227" fmla="*/ 2319705 h 2768858"/>
              <a:gd name="connsiteX228" fmla="*/ 871899 w 9500772"/>
              <a:gd name="connsiteY228" fmla="*/ 2314186 h 2768858"/>
              <a:gd name="connsiteX229" fmla="*/ 1021471 w 9500772"/>
              <a:gd name="connsiteY229" fmla="*/ 2307494 h 2768858"/>
              <a:gd name="connsiteX230" fmla="*/ 1021466 w 9500772"/>
              <a:gd name="connsiteY230" fmla="*/ 2307383 h 2768858"/>
              <a:gd name="connsiteX231" fmla="*/ 1021548 w 9500772"/>
              <a:gd name="connsiteY231" fmla="*/ 2307383 h 2768858"/>
              <a:gd name="connsiteX232" fmla="*/ 1021471 w 9500772"/>
              <a:gd name="connsiteY232" fmla="*/ 2308582 h 2768858"/>
              <a:gd name="connsiteX233" fmla="*/ 1187572 w 9500772"/>
              <a:gd name="connsiteY233" fmla="*/ 2319309 h 2768858"/>
              <a:gd name="connsiteX234" fmla="*/ 1188342 w 9500772"/>
              <a:gd name="connsiteY234" fmla="*/ 2307383 h 2768858"/>
              <a:gd name="connsiteX235" fmla="*/ 1212342 w 9500772"/>
              <a:gd name="connsiteY235" fmla="*/ 2307383 h 2768858"/>
              <a:gd name="connsiteX236" fmla="*/ 1211850 w 9500772"/>
              <a:gd name="connsiteY236" fmla="*/ 2316127 h 2768858"/>
              <a:gd name="connsiteX237" fmla="*/ 1223470 w 9500772"/>
              <a:gd name="connsiteY237" fmla="*/ 2316781 h 2768858"/>
              <a:gd name="connsiteX238" fmla="*/ 1223470 w 9500772"/>
              <a:gd name="connsiteY238" fmla="*/ 2318255 h 2768858"/>
              <a:gd name="connsiteX239" fmla="*/ 1208181 w 9500772"/>
              <a:gd name="connsiteY239" fmla="*/ 2321477 h 2768858"/>
              <a:gd name="connsiteX240" fmla="*/ 1223470 w 9500772"/>
              <a:gd name="connsiteY240" fmla="*/ 2394023 h 2768858"/>
              <a:gd name="connsiteX241" fmla="*/ 1223470 w 9500772"/>
              <a:gd name="connsiteY241" fmla="*/ 2525462 h 2768858"/>
              <a:gd name="connsiteX242" fmla="*/ 1199747 w 9500772"/>
              <a:gd name="connsiteY242" fmla="*/ 2528964 h 2768858"/>
              <a:gd name="connsiteX243" fmla="*/ 1223086 w 9500772"/>
              <a:gd name="connsiteY243" fmla="*/ 2687076 h 2768858"/>
              <a:gd name="connsiteX244" fmla="*/ 1221933 w 9500772"/>
              <a:gd name="connsiteY244" fmla="*/ 2687012 h 2768858"/>
              <a:gd name="connsiteX245" fmla="*/ 1217326 w 9500772"/>
              <a:gd name="connsiteY245" fmla="*/ 2768856 h 2768858"/>
              <a:gd name="connsiteX246" fmla="*/ 1160377 w 9500772"/>
              <a:gd name="connsiteY246" fmla="*/ 2768856 h 2768858"/>
              <a:gd name="connsiteX247" fmla="*/ 1016032 w 9500772"/>
              <a:gd name="connsiteY247" fmla="*/ 2758849 h 2768858"/>
              <a:gd name="connsiteX248" fmla="*/ 1015338 w 9500772"/>
              <a:gd name="connsiteY248" fmla="*/ 2768856 h 2768858"/>
              <a:gd name="connsiteX249" fmla="*/ 952705 w 9500772"/>
              <a:gd name="connsiteY249" fmla="*/ 2768856 h 2768858"/>
              <a:gd name="connsiteX250" fmla="*/ 950855 w 9500772"/>
              <a:gd name="connsiteY250" fmla="*/ 2753738 h 2768858"/>
              <a:gd name="connsiteX251" fmla="*/ 827303 w 9500772"/>
              <a:gd name="connsiteY251" fmla="*/ 2768856 h 2768858"/>
              <a:gd name="connsiteX252" fmla="*/ 721668 w 9500772"/>
              <a:gd name="connsiteY252" fmla="*/ 2768856 h 2768858"/>
              <a:gd name="connsiteX253" fmla="*/ 610419 w 9500772"/>
              <a:gd name="connsiteY253" fmla="*/ 2761144 h 2768858"/>
              <a:gd name="connsiteX254" fmla="*/ 609884 w 9500772"/>
              <a:gd name="connsiteY254" fmla="*/ 2768856 h 2768858"/>
              <a:gd name="connsiteX255" fmla="*/ 607300 w 9500772"/>
              <a:gd name="connsiteY255" fmla="*/ 2768856 h 2768858"/>
              <a:gd name="connsiteX256" fmla="*/ 605840 w 9500772"/>
              <a:gd name="connsiteY256" fmla="*/ 2758689 h 2768858"/>
              <a:gd name="connsiteX257" fmla="*/ 534992 w 9500772"/>
              <a:gd name="connsiteY257" fmla="*/ 2768856 h 2768858"/>
              <a:gd name="connsiteX258" fmla="*/ 401389 w 9500772"/>
              <a:gd name="connsiteY258" fmla="*/ 2768856 h 2768858"/>
              <a:gd name="connsiteX259" fmla="*/ 255029 w 9500772"/>
              <a:gd name="connsiteY259" fmla="*/ 2751404 h 2768858"/>
              <a:gd name="connsiteX260" fmla="*/ 253977 w 9500772"/>
              <a:gd name="connsiteY260" fmla="*/ 2760231 h 2768858"/>
              <a:gd name="connsiteX261" fmla="*/ 150042 w 9500772"/>
              <a:gd name="connsiteY261" fmla="*/ 2768856 h 2768858"/>
              <a:gd name="connsiteX262" fmla="*/ 3375 w 9500772"/>
              <a:gd name="connsiteY262" fmla="*/ 2768856 h 2768858"/>
              <a:gd name="connsiteX263" fmla="*/ 0 w 9500772"/>
              <a:gd name="connsiteY263" fmla="*/ 2768622 h 2768858"/>
              <a:gd name="connsiteX264" fmla="*/ 2917671 w 9500772"/>
              <a:gd name="connsiteY264" fmla="*/ 2292266 h 2768858"/>
              <a:gd name="connsiteX265" fmla="*/ 2794119 w 9500772"/>
              <a:gd name="connsiteY265" fmla="*/ 2307384 h 2768858"/>
              <a:gd name="connsiteX266" fmla="*/ 2688484 w 9500772"/>
              <a:gd name="connsiteY266" fmla="*/ 2307384 h 2768858"/>
              <a:gd name="connsiteX267" fmla="*/ 2577234 w 9500772"/>
              <a:gd name="connsiteY267" fmla="*/ 2299672 h 2768858"/>
              <a:gd name="connsiteX268" fmla="*/ 2576700 w 9500772"/>
              <a:gd name="connsiteY268" fmla="*/ 2307384 h 2768858"/>
              <a:gd name="connsiteX269" fmla="*/ 2574116 w 9500772"/>
              <a:gd name="connsiteY269" fmla="*/ 2307384 h 2768858"/>
              <a:gd name="connsiteX270" fmla="*/ 2572656 w 9500772"/>
              <a:gd name="connsiteY270" fmla="*/ 2297217 h 2768858"/>
              <a:gd name="connsiteX271" fmla="*/ 2501807 w 9500772"/>
              <a:gd name="connsiteY271" fmla="*/ 2307384 h 2768858"/>
              <a:gd name="connsiteX272" fmla="*/ 2503974 w 9500772"/>
              <a:gd name="connsiteY272" fmla="*/ 2307384 h 2768858"/>
              <a:gd name="connsiteX273" fmla="*/ 2503438 w 9500772"/>
              <a:gd name="connsiteY273" fmla="*/ 2312069 h 2768858"/>
              <a:gd name="connsiteX274" fmla="*/ 2668805 w 9500772"/>
              <a:gd name="connsiteY274" fmla="*/ 2330996 h 2768858"/>
              <a:gd name="connsiteX275" fmla="*/ 2669816 w 9500772"/>
              <a:gd name="connsiteY275" fmla="*/ 2322165 h 2768858"/>
              <a:gd name="connsiteX276" fmla="*/ 2826845 w 9500772"/>
              <a:gd name="connsiteY276" fmla="*/ 2308386 h 2768858"/>
              <a:gd name="connsiteX277" fmla="*/ 2826758 w 9500772"/>
              <a:gd name="connsiteY277" fmla="*/ 2307384 h 2768858"/>
              <a:gd name="connsiteX278" fmla="*/ 2854398 w 9500772"/>
              <a:gd name="connsiteY278" fmla="*/ 2307384 h 2768858"/>
              <a:gd name="connsiteX279" fmla="*/ 2854352 w 9500772"/>
              <a:gd name="connsiteY279" fmla="*/ 2308093 h 2768858"/>
              <a:gd name="connsiteX280" fmla="*/ 3015134 w 9500772"/>
              <a:gd name="connsiteY280" fmla="*/ 2318476 h 2768858"/>
              <a:gd name="connsiteX281" fmla="*/ 3015476 w 9500772"/>
              <a:gd name="connsiteY281" fmla="*/ 2323307 h 2768858"/>
              <a:gd name="connsiteX282" fmla="*/ 3181509 w 9500772"/>
              <a:gd name="connsiteY282" fmla="*/ 2311568 h 2768858"/>
              <a:gd name="connsiteX283" fmla="*/ 3181212 w 9500772"/>
              <a:gd name="connsiteY283" fmla="*/ 2307384 h 2768858"/>
              <a:gd name="connsiteX284" fmla="*/ 3127193 w 9500772"/>
              <a:gd name="connsiteY284" fmla="*/ 2307384 h 2768858"/>
              <a:gd name="connsiteX285" fmla="*/ 2982847 w 9500772"/>
              <a:gd name="connsiteY285" fmla="*/ 2297377 h 2768858"/>
              <a:gd name="connsiteX286" fmla="*/ 2982154 w 9500772"/>
              <a:gd name="connsiteY286" fmla="*/ 2307384 h 2768858"/>
              <a:gd name="connsiteX287" fmla="*/ 2919521 w 9500772"/>
              <a:gd name="connsiteY287" fmla="*/ 2307384 h 2768858"/>
              <a:gd name="connsiteX288" fmla="*/ 9110056 w 9500772"/>
              <a:gd name="connsiteY288" fmla="*/ 2154333 h 2768858"/>
              <a:gd name="connsiteX289" fmla="*/ 9094813 w 9500772"/>
              <a:gd name="connsiteY289" fmla="*/ 2169576 h 2768858"/>
              <a:gd name="connsiteX290" fmla="*/ 9110056 w 9500772"/>
              <a:gd name="connsiteY290" fmla="*/ 2184819 h 2768858"/>
              <a:gd name="connsiteX291" fmla="*/ 9125299 w 9500772"/>
              <a:gd name="connsiteY291" fmla="*/ 2169576 h 2768858"/>
              <a:gd name="connsiteX292" fmla="*/ 9110056 w 9500772"/>
              <a:gd name="connsiteY292" fmla="*/ 2154333 h 2768858"/>
              <a:gd name="connsiteX293" fmla="*/ 8438045 w 9500772"/>
              <a:gd name="connsiteY293" fmla="*/ 2154333 h 2768858"/>
              <a:gd name="connsiteX294" fmla="*/ 8422802 w 9500772"/>
              <a:gd name="connsiteY294" fmla="*/ 2169576 h 2768858"/>
              <a:gd name="connsiteX295" fmla="*/ 8438045 w 9500772"/>
              <a:gd name="connsiteY295" fmla="*/ 2184819 h 2768858"/>
              <a:gd name="connsiteX296" fmla="*/ 8453289 w 9500772"/>
              <a:gd name="connsiteY296" fmla="*/ 2169576 h 2768858"/>
              <a:gd name="connsiteX297" fmla="*/ 8438045 w 9500772"/>
              <a:gd name="connsiteY297" fmla="*/ 2154333 h 2768858"/>
              <a:gd name="connsiteX298" fmla="*/ 5919770 w 9500772"/>
              <a:gd name="connsiteY298" fmla="*/ 2154333 h 2768858"/>
              <a:gd name="connsiteX299" fmla="*/ 5904527 w 9500772"/>
              <a:gd name="connsiteY299" fmla="*/ 2169576 h 2768858"/>
              <a:gd name="connsiteX300" fmla="*/ 5919770 w 9500772"/>
              <a:gd name="connsiteY300" fmla="*/ 2184819 h 2768858"/>
              <a:gd name="connsiteX301" fmla="*/ 5935013 w 9500772"/>
              <a:gd name="connsiteY301" fmla="*/ 2169576 h 2768858"/>
              <a:gd name="connsiteX302" fmla="*/ 5919770 w 9500772"/>
              <a:gd name="connsiteY302" fmla="*/ 2154333 h 2768858"/>
              <a:gd name="connsiteX303" fmla="*/ 5247759 w 9500772"/>
              <a:gd name="connsiteY303" fmla="*/ 2154333 h 2768858"/>
              <a:gd name="connsiteX304" fmla="*/ 5232516 w 9500772"/>
              <a:gd name="connsiteY304" fmla="*/ 2169576 h 2768858"/>
              <a:gd name="connsiteX305" fmla="*/ 5247759 w 9500772"/>
              <a:gd name="connsiteY305" fmla="*/ 2184819 h 2768858"/>
              <a:gd name="connsiteX306" fmla="*/ 5263002 w 9500772"/>
              <a:gd name="connsiteY306" fmla="*/ 2169576 h 2768858"/>
              <a:gd name="connsiteX307" fmla="*/ 5247759 w 9500772"/>
              <a:gd name="connsiteY307" fmla="*/ 2154333 h 2768858"/>
              <a:gd name="connsiteX308" fmla="*/ 2729488 w 9500772"/>
              <a:gd name="connsiteY308" fmla="*/ 2154333 h 2768858"/>
              <a:gd name="connsiteX309" fmla="*/ 2714245 w 9500772"/>
              <a:gd name="connsiteY309" fmla="*/ 2169576 h 2768858"/>
              <a:gd name="connsiteX310" fmla="*/ 2729488 w 9500772"/>
              <a:gd name="connsiteY310" fmla="*/ 2184819 h 2768858"/>
              <a:gd name="connsiteX311" fmla="*/ 2744731 w 9500772"/>
              <a:gd name="connsiteY311" fmla="*/ 2169576 h 2768858"/>
              <a:gd name="connsiteX312" fmla="*/ 2729488 w 9500772"/>
              <a:gd name="connsiteY312" fmla="*/ 2154333 h 2768858"/>
              <a:gd name="connsiteX313" fmla="*/ 2057476 w 9500772"/>
              <a:gd name="connsiteY313" fmla="*/ 2154333 h 2768858"/>
              <a:gd name="connsiteX314" fmla="*/ 2042234 w 9500772"/>
              <a:gd name="connsiteY314" fmla="*/ 2169576 h 2768858"/>
              <a:gd name="connsiteX315" fmla="*/ 2057476 w 9500772"/>
              <a:gd name="connsiteY315" fmla="*/ 2184819 h 2768858"/>
              <a:gd name="connsiteX316" fmla="*/ 2072720 w 9500772"/>
              <a:gd name="connsiteY316" fmla="*/ 2169576 h 2768858"/>
              <a:gd name="connsiteX317" fmla="*/ 2057476 w 9500772"/>
              <a:gd name="connsiteY317" fmla="*/ 2154333 h 2768858"/>
              <a:gd name="connsiteX318" fmla="*/ 7530619 w 9500772"/>
              <a:gd name="connsiteY318" fmla="*/ 2123576 h 2768858"/>
              <a:gd name="connsiteX319" fmla="*/ 7515375 w 9500772"/>
              <a:gd name="connsiteY319" fmla="*/ 2138819 h 2768858"/>
              <a:gd name="connsiteX320" fmla="*/ 7530619 w 9500772"/>
              <a:gd name="connsiteY320" fmla="*/ 2154062 h 2768858"/>
              <a:gd name="connsiteX321" fmla="*/ 7545861 w 9500772"/>
              <a:gd name="connsiteY321" fmla="*/ 2138819 h 2768858"/>
              <a:gd name="connsiteX322" fmla="*/ 7530619 w 9500772"/>
              <a:gd name="connsiteY322" fmla="*/ 2123576 h 2768858"/>
              <a:gd name="connsiteX323" fmla="*/ 4340335 w 9500772"/>
              <a:gd name="connsiteY323" fmla="*/ 2123576 h 2768858"/>
              <a:gd name="connsiteX324" fmla="*/ 4325091 w 9500772"/>
              <a:gd name="connsiteY324" fmla="*/ 2138819 h 2768858"/>
              <a:gd name="connsiteX325" fmla="*/ 4340335 w 9500772"/>
              <a:gd name="connsiteY325" fmla="*/ 2154062 h 2768858"/>
              <a:gd name="connsiteX326" fmla="*/ 4355577 w 9500772"/>
              <a:gd name="connsiteY326" fmla="*/ 2138819 h 2768858"/>
              <a:gd name="connsiteX327" fmla="*/ 4340335 w 9500772"/>
              <a:gd name="connsiteY327" fmla="*/ 2123576 h 2768858"/>
              <a:gd name="connsiteX328" fmla="*/ 1150050 w 9500772"/>
              <a:gd name="connsiteY328" fmla="*/ 2123576 h 2768858"/>
              <a:gd name="connsiteX329" fmla="*/ 1134807 w 9500772"/>
              <a:gd name="connsiteY329" fmla="*/ 2138819 h 2768858"/>
              <a:gd name="connsiteX330" fmla="*/ 1150050 w 9500772"/>
              <a:gd name="connsiteY330" fmla="*/ 2154062 h 2768858"/>
              <a:gd name="connsiteX331" fmla="*/ 1165292 w 9500772"/>
              <a:gd name="connsiteY331" fmla="*/ 2138819 h 2768858"/>
              <a:gd name="connsiteX332" fmla="*/ 1150050 w 9500772"/>
              <a:gd name="connsiteY332" fmla="*/ 2123576 h 2768858"/>
              <a:gd name="connsiteX333" fmla="*/ 7043942 w 9500772"/>
              <a:gd name="connsiteY333" fmla="*/ 2092820 h 2768858"/>
              <a:gd name="connsiteX334" fmla="*/ 7028699 w 9500772"/>
              <a:gd name="connsiteY334" fmla="*/ 2108063 h 2768858"/>
              <a:gd name="connsiteX335" fmla="*/ 7043942 w 9500772"/>
              <a:gd name="connsiteY335" fmla="*/ 2123306 h 2768858"/>
              <a:gd name="connsiteX336" fmla="*/ 7059185 w 9500772"/>
              <a:gd name="connsiteY336" fmla="*/ 2108063 h 2768858"/>
              <a:gd name="connsiteX337" fmla="*/ 7043942 w 9500772"/>
              <a:gd name="connsiteY337" fmla="*/ 2092820 h 2768858"/>
              <a:gd name="connsiteX338" fmla="*/ 3853657 w 9500772"/>
              <a:gd name="connsiteY338" fmla="*/ 2092820 h 2768858"/>
              <a:gd name="connsiteX339" fmla="*/ 3838415 w 9500772"/>
              <a:gd name="connsiteY339" fmla="*/ 2108063 h 2768858"/>
              <a:gd name="connsiteX340" fmla="*/ 3853657 w 9500772"/>
              <a:gd name="connsiteY340" fmla="*/ 2123306 h 2768858"/>
              <a:gd name="connsiteX341" fmla="*/ 3868901 w 9500772"/>
              <a:gd name="connsiteY341" fmla="*/ 2108063 h 2768858"/>
              <a:gd name="connsiteX342" fmla="*/ 3853657 w 9500772"/>
              <a:gd name="connsiteY342" fmla="*/ 2092820 h 2768858"/>
              <a:gd name="connsiteX343" fmla="*/ 663373 w 9500772"/>
              <a:gd name="connsiteY343" fmla="*/ 2092820 h 2768858"/>
              <a:gd name="connsiteX344" fmla="*/ 648130 w 9500772"/>
              <a:gd name="connsiteY344" fmla="*/ 2108063 h 2768858"/>
              <a:gd name="connsiteX345" fmla="*/ 663373 w 9500772"/>
              <a:gd name="connsiteY345" fmla="*/ 2123306 h 2768858"/>
              <a:gd name="connsiteX346" fmla="*/ 678616 w 9500772"/>
              <a:gd name="connsiteY346" fmla="*/ 2108063 h 2768858"/>
              <a:gd name="connsiteX347" fmla="*/ 663373 w 9500772"/>
              <a:gd name="connsiteY347" fmla="*/ 2092820 h 2768858"/>
              <a:gd name="connsiteX348" fmla="*/ 8017295 w 9500772"/>
              <a:gd name="connsiteY348" fmla="*/ 2031307 h 2768858"/>
              <a:gd name="connsiteX349" fmla="*/ 8002052 w 9500772"/>
              <a:gd name="connsiteY349" fmla="*/ 2046550 h 2768858"/>
              <a:gd name="connsiteX350" fmla="*/ 8017295 w 9500772"/>
              <a:gd name="connsiteY350" fmla="*/ 2061792 h 2768858"/>
              <a:gd name="connsiteX351" fmla="*/ 8032538 w 9500772"/>
              <a:gd name="connsiteY351" fmla="*/ 2046550 h 2768858"/>
              <a:gd name="connsiteX352" fmla="*/ 8017295 w 9500772"/>
              <a:gd name="connsiteY352" fmla="*/ 2031307 h 2768858"/>
              <a:gd name="connsiteX353" fmla="*/ 4827010 w 9500772"/>
              <a:gd name="connsiteY353" fmla="*/ 2031307 h 2768858"/>
              <a:gd name="connsiteX354" fmla="*/ 4811769 w 9500772"/>
              <a:gd name="connsiteY354" fmla="*/ 2046550 h 2768858"/>
              <a:gd name="connsiteX355" fmla="*/ 4827010 w 9500772"/>
              <a:gd name="connsiteY355" fmla="*/ 2061792 h 2768858"/>
              <a:gd name="connsiteX356" fmla="*/ 4842254 w 9500772"/>
              <a:gd name="connsiteY356" fmla="*/ 2046550 h 2768858"/>
              <a:gd name="connsiteX357" fmla="*/ 4827010 w 9500772"/>
              <a:gd name="connsiteY357" fmla="*/ 2031307 h 2768858"/>
              <a:gd name="connsiteX358" fmla="*/ 1636727 w 9500772"/>
              <a:gd name="connsiteY358" fmla="*/ 2031307 h 2768858"/>
              <a:gd name="connsiteX359" fmla="*/ 1621484 w 9500772"/>
              <a:gd name="connsiteY359" fmla="*/ 2046550 h 2768858"/>
              <a:gd name="connsiteX360" fmla="*/ 1636727 w 9500772"/>
              <a:gd name="connsiteY360" fmla="*/ 2061792 h 2768858"/>
              <a:gd name="connsiteX361" fmla="*/ 1651970 w 9500772"/>
              <a:gd name="connsiteY361" fmla="*/ 2046550 h 2768858"/>
              <a:gd name="connsiteX362" fmla="*/ 1636727 w 9500772"/>
              <a:gd name="connsiteY362" fmla="*/ 2031307 h 2768858"/>
              <a:gd name="connsiteX363" fmla="*/ 8671625 w 9500772"/>
              <a:gd name="connsiteY363" fmla="*/ 1997106 h 2768858"/>
              <a:gd name="connsiteX364" fmla="*/ 8656383 w 9500772"/>
              <a:gd name="connsiteY364" fmla="*/ 2012349 h 2768858"/>
              <a:gd name="connsiteX365" fmla="*/ 8671625 w 9500772"/>
              <a:gd name="connsiteY365" fmla="*/ 2027592 h 2768858"/>
              <a:gd name="connsiteX366" fmla="*/ 8686869 w 9500772"/>
              <a:gd name="connsiteY366" fmla="*/ 2012349 h 2768858"/>
              <a:gd name="connsiteX367" fmla="*/ 8671625 w 9500772"/>
              <a:gd name="connsiteY367" fmla="*/ 1997106 h 2768858"/>
              <a:gd name="connsiteX368" fmla="*/ 5481339 w 9500772"/>
              <a:gd name="connsiteY368" fmla="*/ 1997106 h 2768858"/>
              <a:gd name="connsiteX369" fmla="*/ 5466097 w 9500772"/>
              <a:gd name="connsiteY369" fmla="*/ 2012349 h 2768858"/>
              <a:gd name="connsiteX370" fmla="*/ 5481339 w 9500772"/>
              <a:gd name="connsiteY370" fmla="*/ 2027592 h 2768858"/>
              <a:gd name="connsiteX371" fmla="*/ 5496582 w 9500772"/>
              <a:gd name="connsiteY371" fmla="*/ 2012349 h 2768858"/>
              <a:gd name="connsiteX372" fmla="*/ 5481339 w 9500772"/>
              <a:gd name="connsiteY372" fmla="*/ 1997106 h 2768858"/>
              <a:gd name="connsiteX373" fmla="*/ 2291057 w 9500772"/>
              <a:gd name="connsiteY373" fmla="*/ 1997106 h 2768858"/>
              <a:gd name="connsiteX374" fmla="*/ 2275815 w 9500772"/>
              <a:gd name="connsiteY374" fmla="*/ 2012349 h 2768858"/>
              <a:gd name="connsiteX375" fmla="*/ 2291057 w 9500772"/>
              <a:gd name="connsiteY375" fmla="*/ 2027592 h 2768858"/>
              <a:gd name="connsiteX376" fmla="*/ 2306300 w 9500772"/>
              <a:gd name="connsiteY376" fmla="*/ 2012349 h 2768858"/>
              <a:gd name="connsiteX377" fmla="*/ 2291057 w 9500772"/>
              <a:gd name="connsiteY377" fmla="*/ 1997106 h 2768858"/>
              <a:gd name="connsiteX378" fmla="*/ 7441968 w 9500772"/>
              <a:gd name="connsiteY378" fmla="*/ 1935593 h 2768858"/>
              <a:gd name="connsiteX379" fmla="*/ 7426724 w 9500772"/>
              <a:gd name="connsiteY379" fmla="*/ 1950835 h 2768858"/>
              <a:gd name="connsiteX380" fmla="*/ 7441967 w 9500772"/>
              <a:gd name="connsiteY380" fmla="*/ 1966078 h 2768858"/>
              <a:gd name="connsiteX381" fmla="*/ 7457210 w 9500772"/>
              <a:gd name="connsiteY381" fmla="*/ 1950835 h 2768858"/>
              <a:gd name="connsiteX382" fmla="*/ 7441968 w 9500772"/>
              <a:gd name="connsiteY382" fmla="*/ 1935593 h 2768858"/>
              <a:gd name="connsiteX383" fmla="*/ 4251684 w 9500772"/>
              <a:gd name="connsiteY383" fmla="*/ 1935593 h 2768858"/>
              <a:gd name="connsiteX384" fmla="*/ 4236440 w 9500772"/>
              <a:gd name="connsiteY384" fmla="*/ 1950835 h 2768858"/>
              <a:gd name="connsiteX385" fmla="*/ 4251684 w 9500772"/>
              <a:gd name="connsiteY385" fmla="*/ 1966078 h 2768858"/>
              <a:gd name="connsiteX386" fmla="*/ 4266926 w 9500772"/>
              <a:gd name="connsiteY386" fmla="*/ 1950835 h 2768858"/>
              <a:gd name="connsiteX387" fmla="*/ 4251684 w 9500772"/>
              <a:gd name="connsiteY387" fmla="*/ 1935593 h 2768858"/>
              <a:gd name="connsiteX388" fmla="*/ 1061399 w 9500772"/>
              <a:gd name="connsiteY388" fmla="*/ 1935593 h 2768858"/>
              <a:gd name="connsiteX389" fmla="*/ 1046155 w 9500772"/>
              <a:gd name="connsiteY389" fmla="*/ 1950835 h 2768858"/>
              <a:gd name="connsiteX390" fmla="*/ 1061398 w 9500772"/>
              <a:gd name="connsiteY390" fmla="*/ 1966078 h 2768858"/>
              <a:gd name="connsiteX391" fmla="*/ 1076641 w 9500772"/>
              <a:gd name="connsiteY391" fmla="*/ 1950835 h 2768858"/>
              <a:gd name="connsiteX392" fmla="*/ 1061399 w 9500772"/>
              <a:gd name="connsiteY392" fmla="*/ 1935593 h 2768858"/>
              <a:gd name="connsiteX393" fmla="*/ 7788438 w 9500772"/>
              <a:gd name="connsiteY393" fmla="*/ 1835744 h 2768858"/>
              <a:gd name="connsiteX394" fmla="*/ 7717589 w 9500772"/>
              <a:gd name="connsiteY394" fmla="*/ 1845911 h 2768858"/>
              <a:gd name="connsiteX395" fmla="*/ 7661070 w 9500772"/>
              <a:gd name="connsiteY395" fmla="*/ 1845911 h 2768858"/>
              <a:gd name="connsiteX396" fmla="*/ 7660534 w 9500772"/>
              <a:gd name="connsiteY396" fmla="*/ 1850596 h 2768858"/>
              <a:gd name="connsiteX397" fmla="*/ 7825901 w 9500772"/>
              <a:gd name="connsiteY397" fmla="*/ 1869523 h 2768858"/>
              <a:gd name="connsiteX398" fmla="*/ 7826912 w 9500772"/>
              <a:gd name="connsiteY398" fmla="*/ 1860692 h 2768858"/>
              <a:gd name="connsiteX399" fmla="*/ 7983941 w 9500772"/>
              <a:gd name="connsiteY399" fmla="*/ 1846913 h 2768858"/>
              <a:gd name="connsiteX400" fmla="*/ 7983853 w 9500772"/>
              <a:gd name="connsiteY400" fmla="*/ 1845911 h 2768858"/>
              <a:gd name="connsiteX401" fmla="*/ 7904266 w 9500772"/>
              <a:gd name="connsiteY401" fmla="*/ 1845911 h 2768858"/>
              <a:gd name="connsiteX402" fmla="*/ 7793017 w 9500772"/>
              <a:gd name="connsiteY402" fmla="*/ 1838199 h 2768858"/>
              <a:gd name="connsiteX403" fmla="*/ 7792482 w 9500772"/>
              <a:gd name="connsiteY403" fmla="*/ 1845911 h 2768858"/>
              <a:gd name="connsiteX404" fmla="*/ 7789898 w 9500772"/>
              <a:gd name="connsiteY404" fmla="*/ 1845911 h 2768858"/>
              <a:gd name="connsiteX405" fmla="*/ 4598156 w 9500772"/>
              <a:gd name="connsiteY405" fmla="*/ 1835744 h 2768858"/>
              <a:gd name="connsiteX406" fmla="*/ 4527303 w 9500772"/>
              <a:gd name="connsiteY406" fmla="*/ 1845911 h 2768858"/>
              <a:gd name="connsiteX407" fmla="*/ 4470786 w 9500772"/>
              <a:gd name="connsiteY407" fmla="*/ 1845911 h 2768858"/>
              <a:gd name="connsiteX408" fmla="*/ 4470250 w 9500772"/>
              <a:gd name="connsiteY408" fmla="*/ 1850596 h 2768858"/>
              <a:gd name="connsiteX409" fmla="*/ 4635619 w 9500772"/>
              <a:gd name="connsiteY409" fmla="*/ 1869523 h 2768858"/>
              <a:gd name="connsiteX410" fmla="*/ 4636629 w 9500772"/>
              <a:gd name="connsiteY410" fmla="*/ 1860692 h 2768858"/>
              <a:gd name="connsiteX411" fmla="*/ 4793657 w 9500772"/>
              <a:gd name="connsiteY411" fmla="*/ 1846913 h 2768858"/>
              <a:gd name="connsiteX412" fmla="*/ 4793572 w 9500772"/>
              <a:gd name="connsiteY412" fmla="*/ 1845911 h 2768858"/>
              <a:gd name="connsiteX413" fmla="*/ 4713981 w 9500772"/>
              <a:gd name="connsiteY413" fmla="*/ 1845911 h 2768858"/>
              <a:gd name="connsiteX414" fmla="*/ 4602733 w 9500772"/>
              <a:gd name="connsiteY414" fmla="*/ 1838199 h 2768858"/>
              <a:gd name="connsiteX415" fmla="*/ 4602198 w 9500772"/>
              <a:gd name="connsiteY415" fmla="*/ 1845911 h 2768858"/>
              <a:gd name="connsiteX416" fmla="*/ 4599615 w 9500772"/>
              <a:gd name="connsiteY416" fmla="*/ 1845911 h 2768858"/>
              <a:gd name="connsiteX417" fmla="*/ 1407869 w 9500772"/>
              <a:gd name="connsiteY417" fmla="*/ 1835744 h 2768858"/>
              <a:gd name="connsiteX418" fmla="*/ 1337020 w 9500772"/>
              <a:gd name="connsiteY418" fmla="*/ 1845911 h 2768858"/>
              <a:gd name="connsiteX419" fmla="*/ 1280501 w 9500772"/>
              <a:gd name="connsiteY419" fmla="*/ 1845911 h 2768858"/>
              <a:gd name="connsiteX420" fmla="*/ 1279964 w 9500772"/>
              <a:gd name="connsiteY420" fmla="*/ 1850596 h 2768858"/>
              <a:gd name="connsiteX421" fmla="*/ 1445332 w 9500772"/>
              <a:gd name="connsiteY421" fmla="*/ 1869523 h 2768858"/>
              <a:gd name="connsiteX422" fmla="*/ 1446343 w 9500772"/>
              <a:gd name="connsiteY422" fmla="*/ 1860692 h 2768858"/>
              <a:gd name="connsiteX423" fmla="*/ 1603372 w 9500772"/>
              <a:gd name="connsiteY423" fmla="*/ 1846913 h 2768858"/>
              <a:gd name="connsiteX424" fmla="*/ 1603285 w 9500772"/>
              <a:gd name="connsiteY424" fmla="*/ 1845911 h 2768858"/>
              <a:gd name="connsiteX425" fmla="*/ 1523696 w 9500772"/>
              <a:gd name="connsiteY425" fmla="*/ 1845911 h 2768858"/>
              <a:gd name="connsiteX426" fmla="*/ 1412447 w 9500772"/>
              <a:gd name="connsiteY426" fmla="*/ 1838199 h 2768858"/>
              <a:gd name="connsiteX427" fmla="*/ 1411912 w 9500772"/>
              <a:gd name="connsiteY427" fmla="*/ 1845911 h 2768858"/>
              <a:gd name="connsiteX428" fmla="*/ 1409328 w 9500772"/>
              <a:gd name="connsiteY428" fmla="*/ 1845911 h 2768858"/>
              <a:gd name="connsiteX429" fmla="*/ 7090924 w 9500772"/>
              <a:gd name="connsiteY429" fmla="*/ 1834511 h 2768858"/>
              <a:gd name="connsiteX430" fmla="*/ 6924838 w 9500772"/>
              <a:gd name="connsiteY430" fmla="*/ 1845466 h 2768858"/>
              <a:gd name="connsiteX431" fmla="*/ 6924867 w 9500772"/>
              <a:gd name="connsiteY431" fmla="*/ 1845911 h 2768858"/>
              <a:gd name="connsiteX432" fmla="*/ 6899354 w 9500772"/>
              <a:gd name="connsiteY432" fmla="*/ 1845911 h 2768858"/>
              <a:gd name="connsiteX433" fmla="*/ 6898770 w 9500772"/>
              <a:gd name="connsiteY433" fmla="*/ 1854944 h 2768858"/>
              <a:gd name="connsiteX434" fmla="*/ 7064871 w 9500772"/>
              <a:gd name="connsiteY434" fmla="*/ 1865671 h 2768858"/>
              <a:gd name="connsiteX435" fmla="*/ 7066148 w 9500772"/>
              <a:gd name="connsiteY435" fmla="*/ 1845911 h 2768858"/>
              <a:gd name="connsiteX436" fmla="*/ 7126948 w 9500772"/>
              <a:gd name="connsiteY436" fmla="*/ 1845911 h 2768858"/>
              <a:gd name="connsiteX437" fmla="*/ 7130071 w 9500772"/>
              <a:gd name="connsiteY437" fmla="*/ 1870474 h 2768858"/>
              <a:gd name="connsiteX438" fmla="*/ 7295189 w 9500772"/>
              <a:gd name="connsiteY438" fmla="*/ 1849479 h 2768858"/>
              <a:gd name="connsiteX439" fmla="*/ 7294735 w 9500772"/>
              <a:gd name="connsiteY439" fmla="*/ 1845911 h 2768858"/>
              <a:gd name="connsiteX440" fmla="*/ 7185973 w 9500772"/>
              <a:gd name="connsiteY440" fmla="*/ 1845911 h 2768858"/>
              <a:gd name="connsiteX441" fmla="*/ 7091243 w 9500772"/>
              <a:gd name="connsiteY441" fmla="*/ 1839344 h 2768858"/>
              <a:gd name="connsiteX442" fmla="*/ 3900640 w 9500772"/>
              <a:gd name="connsiteY442" fmla="*/ 1834511 h 2768858"/>
              <a:gd name="connsiteX443" fmla="*/ 3734554 w 9500772"/>
              <a:gd name="connsiteY443" fmla="*/ 1845466 h 2768858"/>
              <a:gd name="connsiteX444" fmla="*/ 3734584 w 9500772"/>
              <a:gd name="connsiteY444" fmla="*/ 1845911 h 2768858"/>
              <a:gd name="connsiteX445" fmla="*/ 3709070 w 9500772"/>
              <a:gd name="connsiteY445" fmla="*/ 1845911 h 2768858"/>
              <a:gd name="connsiteX446" fmla="*/ 3708487 w 9500772"/>
              <a:gd name="connsiteY446" fmla="*/ 1854944 h 2768858"/>
              <a:gd name="connsiteX447" fmla="*/ 3874587 w 9500772"/>
              <a:gd name="connsiteY447" fmla="*/ 1865671 h 2768858"/>
              <a:gd name="connsiteX448" fmla="*/ 3875864 w 9500772"/>
              <a:gd name="connsiteY448" fmla="*/ 1845911 h 2768858"/>
              <a:gd name="connsiteX449" fmla="*/ 3936664 w 9500772"/>
              <a:gd name="connsiteY449" fmla="*/ 1845911 h 2768858"/>
              <a:gd name="connsiteX450" fmla="*/ 3939788 w 9500772"/>
              <a:gd name="connsiteY450" fmla="*/ 1870474 h 2768858"/>
              <a:gd name="connsiteX451" fmla="*/ 4104905 w 9500772"/>
              <a:gd name="connsiteY451" fmla="*/ 1849479 h 2768858"/>
              <a:gd name="connsiteX452" fmla="*/ 4104451 w 9500772"/>
              <a:gd name="connsiteY452" fmla="*/ 1845911 h 2768858"/>
              <a:gd name="connsiteX453" fmla="*/ 3995690 w 9500772"/>
              <a:gd name="connsiteY453" fmla="*/ 1845911 h 2768858"/>
              <a:gd name="connsiteX454" fmla="*/ 3900958 w 9500772"/>
              <a:gd name="connsiteY454" fmla="*/ 1839344 h 2768858"/>
              <a:gd name="connsiteX455" fmla="*/ 710355 w 9500772"/>
              <a:gd name="connsiteY455" fmla="*/ 1834511 h 2768858"/>
              <a:gd name="connsiteX456" fmla="*/ 544268 w 9500772"/>
              <a:gd name="connsiteY456" fmla="*/ 1845466 h 2768858"/>
              <a:gd name="connsiteX457" fmla="*/ 544298 w 9500772"/>
              <a:gd name="connsiteY457" fmla="*/ 1845911 h 2768858"/>
              <a:gd name="connsiteX458" fmla="*/ 518785 w 9500772"/>
              <a:gd name="connsiteY458" fmla="*/ 1845911 h 2768858"/>
              <a:gd name="connsiteX459" fmla="*/ 518202 w 9500772"/>
              <a:gd name="connsiteY459" fmla="*/ 1854944 h 2768858"/>
              <a:gd name="connsiteX460" fmla="*/ 684303 w 9500772"/>
              <a:gd name="connsiteY460" fmla="*/ 1865671 h 2768858"/>
              <a:gd name="connsiteX461" fmla="*/ 685579 w 9500772"/>
              <a:gd name="connsiteY461" fmla="*/ 1845911 h 2768858"/>
              <a:gd name="connsiteX462" fmla="*/ 746380 w 9500772"/>
              <a:gd name="connsiteY462" fmla="*/ 1845911 h 2768858"/>
              <a:gd name="connsiteX463" fmla="*/ 749503 w 9500772"/>
              <a:gd name="connsiteY463" fmla="*/ 1870474 h 2768858"/>
              <a:gd name="connsiteX464" fmla="*/ 914621 w 9500772"/>
              <a:gd name="connsiteY464" fmla="*/ 1849479 h 2768858"/>
              <a:gd name="connsiteX465" fmla="*/ 914167 w 9500772"/>
              <a:gd name="connsiteY465" fmla="*/ 1845911 h 2768858"/>
              <a:gd name="connsiteX466" fmla="*/ 805403 w 9500772"/>
              <a:gd name="connsiteY466" fmla="*/ 1845911 h 2768858"/>
              <a:gd name="connsiteX467" fmla="*/ 710673 w 9500772"/>
              <a:gd name="connsiteY467" fmla="*/ 1839344 h 2768858"/>
              <a:gd name="connsiteX468" fmla="*/ 8133453 w 9500772"/>
              <a:gd name="connsiteY468" fmla="*/ 1830793 h 2768858"/>
              <a:gd name="connsiteX469" fmla="*/ 8009901 w 9500772"/>
              <a:gd name="connsiteY469" fmla="*/ 1845911 h 2768858"/>
              <a:gd name="connsiteX470" fmla="*/ 8011493 w 9500772"/>
              <a:gd name="connsiteY470" fmla="*/ 1845911 h 2768858"/>
              <a:gd name="connsiteX471" fmla="*/ 8011448 w 9500772"/>
              <a:gd name="connsiteY471" fmla="*/ 1846620 h 2768858"/>
              <a:gd name="connsiteX472" fmla="*/ 8172230 w 9500772"/>
              <a:gd name="connsiteY472" fmla="*/ 1857003 h 2768858"/>
              <a:gd name="connsiteX473" fmla="*/ 8172572 w 9500772"/>
              <a:gd name="connsiteY473" fmla="*/ 1861834 h 2768858"/>
              <a:gd name="connsiteX474" fmla="*/ 8338605 w 9500772"/>
              <a:gd name="connsiteY474" fmla="*/ 1850095 h 2768858"/>
              <a:gd name="connsiteX475" fmla="*/ 8338309 w 9500772"/>
              <a:gd name="connsiteY475" fmla="*/ 1845911 h 2768858"/>
              <a:gd name="connsiteX476" fmla="*/ 8342975 w 9500772"/>
              <a:gd name="connsiteY476" fmla="*/ 1845911 h 2768858"/>
              <a:gd name="connsiteX477" fmla="*/ 8198630 w 9500772"/>
              <a:gd name="connsiteY477" fmla="*/ 1835904 h 2768858"/>
              <a:gd name="connsiteX478" fmla="*/ 8197936 w 9500772"/>
              <a:gd name="connsiteY478" fmla="*/ 1845911 h 2768858"/>
              <a:gd name="connsiteX479" fmla="*/ 8135303 w 9500772"/>
              <a:gd name="connsiteY479" fmla="*/ 1845911 h 2768858"/>
              <a:gd name="connsiteX480" fmla="*/ 4943167 w 9500772"/>
              <a:gd name="connsiteY480" fmla="*/ 1830793 h 2768858"/>
              <a:gd name="connsiteX481" fmla="*/ 4819618 w 9500772"/>
              <a:gd name="connsiteY481" fmla="*/ 1845911 h 2768858"/>
              <a:gd name="connsiteX482" fmla="*/ 4821209 w 9500772"/>
              <a:gd name="connsiteY482" fmla="*/ 1845911 h 2768858"/>
              <a:gd name="connsiteX483" fmla="*/ 4821162 w 9500772"/>
              <a:gd name="connsiteY483" fmla="*/ 1846620 h 2768858"/>
              <a:gd name="connsiteX484" fmla="*/ 4981945 w 9500772"/>
              <a:gd name="connsiteY484" fmla="*/ 1857003 h 2768858"/>
              <a:gd name="connsiteX485" fmla="*/ 4982287 w 9500772"/>
              <a:gd name="connsiteY485" fmla="*/ 1861834 h 2768858"/>
              <a:gd name="connsiteX486" fmla="*/ 5148318 w 9500772"/>
              <a:gd name="connsiteY486" fmla="*/ 1850095 h 2768858"/>
              <a:gd name="connsiteX487" fmla="*/ 5148022 w 9500772"/>
              <a:gd name="connsiteY487" fmla="*/ 1845911 h 2768858"/>
              <a:gd name="connsiteX488" fmla="*/ 5152689 w 9500772"/>
              <a:gd name="connsiteY488" fmla="*/ 1845911 h 2768858"/>
              <a:gd name="connsiteX489" fmla="*/ 5008345 w 9500772"/>
              <a:gd name="connsiteY489" fmla="*/ 1835904 h 2768858"/>
              <a:gd name="connsiteX490" fmla="*/ 5007651 w 9500772"/>
              <a:gd name="connsiteY490" fmla="*/ 1845911 h 2768858"/>
              <a:gd name="connsiteX491" fmla="*/ 4945018 w 9500772"/>
              <a:gd name="connsiteY491" fmla="*/ 1845911 h 2768858"/>
              <a:gd name="connsiteX492" fmla="*/ 1752884 w 9500772"/>
              <a:gd name="connsiteY492" fmla="*/ 1830793 h 2768858"/>
              <a:gd name="connsiteX493" fmla="*/ 1629332 w 9500772"/>
              <a:gd name="connsiteY493" fmla="*/ 1845911 h 2768858"/>
              <a:gd name="connsiteX494" fmla="*/ 1630925 w 9500772"/>
              <a:gd name="connsiteY494" fmla="*/ 1845911 h 2768858"/>
              <a:gd name="connsiteX495" fmla="*/ 1630879 w 9500772"/>
              <a:gd name="connsiteY495" fmla="*/ 1846620 h 2768858"/>
              <a:gd name="connsiteX496" fmla="*/ 1791661 w 9500772"/>
              <a:gd name="connsiteY496" fmla="*/ 1857003 h 2768858"/>
              <a:gd name="connsiteX497" fmla="*/ 1792003 w 9500772"/>
              <a:gd name="connsiteY497" fmla="*/ 1861834 h 2768858"/>
              <a:gd name="connsiteX498" fmla="*/ 1958037 w 9500772"/>
              <a:gd name="connsiteY498" fmla="*/ 1850095 h 2768858"/>
              <a:gd name="connsiteX499" fmla="*/ 1957740 w 9500772"/>
              <a:gd name="connsiteY499" fmla="*/ 1845911 h 2768858"/>
              <a:gd name="connsiteX500" fmla="*/ 1962406 w 9500772"/>
              <a:gd name="connsiteY500" fmla="*/ 1845911 h 2768858"/>
              <a:gd name="connsiteX501" fmla="*/ 1818061 w 9500772"/>
              <a:gd name="connsiteY501" fmla="*/ 1835904 h 2768858"/>
              <a:gd name="connsiteX502" fmla="*/ 1817367 w 9500772"/>
              <a:gd name="connsiteY502" fmla="*/ 1845911 h 2768858"/>
              <a:gd name="connsiteX503" fmla="*/ 1754734 w 9500772"/>
              <a:gd name="connsiteY503" fmla="*/ 1845911 h 2768858"/>
              <a:gd name="connsiteX504" fmla="*/ 7437627 w 9500772"/>
              <a:gd name="connsiteY504" fmla="*/ 1828459 h 2768858"/>
              <a:gd name="connsiteX505" fmla="*/ 7436575 w 9500772"/>
              <a:gd name="connsiteY505" fmla="*/ 1837286 h 2768858"/>
              <a:gd name="connsiteX506" fmla="*/ 7332640 w 9500772"/>
              <a:gd name="connsiteY506" fmla="*/ 1845911 h 2768858"/>
              <a:gd name="connsiteX507" fmla="*/ 7295463 w 9500772"/>
              <a:gd name="connsiteY507" fmla="*/ 1845911 h 2768858"/>
              <a:gd name="connsiteX508" fmla="*/ 7295190 w 9500772"/>
              <a:gd name="connsiteY508" fmla="*/ 1850142 h 2768858"/>
              <a:gd name="connsiteX509" fmla="*/ 7470470 w 9500772"/>
              <a:gd name="connsiteY509" fmla="*/ 1861462 h 2768858"/>
              <a:gd name="connsiteX510" fmla="*/ 7471474 w 9500772"/>
              <a:gd name="connsiteY510" fmla="*/ 1845911 h 2768858"/>
              <a:gd name="connsiteX511" fmla="*/ 7472392 w 9500772"/>
              <a:gd name="connsiteY511" fmla="*/ 1845911 h 2768858"/>
              <a:gd name="connsiteX512" fmla="*/ 7475059 w 9500772"/>
              <a:gd name="connsiteY512" fmla="*/ 1863895 h 2768858"/>
              <a:gd name="connsiteX513" fmla="*/ 7596302 w 9500772"/>
              <a:gd name="connsiteY513" fmla="*/ 1845911 h 2768858"/>
              <a:gd name="connsiteX514" fmla="*/ 7583987 w 9500772"/>
              <a:gd name="connsiteY514" fmla="*/ 1845911 h 2768858"/>
              <a:gd name="connsiteX515" fmla="*/ 4247345 w 9500772"/>
              <a:gd name="connsiteY515" fmla="*/ 1828459 h 2768858"/>
              <a:gd name="connsiteX516" fmla="*/ 4246289 w 9500772"/>
              <a:gd name="connsiteY516" fmla="*/ 1837286 h 2768858"/>
              <a:gd name="connsiteX517" fmla="*/ 4142356 w 9500772"/>
              <a:gd name="connsiteY517" fmla="*/ 1845911 h 2768858"/>
              <a:gd name="connsiteX518" fmla="*/ 4105178 w 9500772"/>
              <a:gd name="connsiteY518" fmla="*/ 1845911 h 2768858"/>
              <a:gd name="connsiteX519" fmla="*/ 4104905 w 9500772"/>
              <a:gd name="connsiteY519" fmla="*/ 1850142 h 2768858"/>
              <a:gd name="connsiteX520" fmla="*/ 4280186 w 9500772"/>
              <a:gd name="connsiteY520" fmla="*/ 1861462 h 2768858"/>
              <a:gd name="connsiteX521" fmla="*/ 4281189 w 9500772"/>
              <a:gd name="connsiteY521" fmla="*/ 1845911 h 2768858"/>
              <a:gd name="connsiteX522" fmla="*/ 4282106 w 9500772"/>
              <a:gd name="connsiteY522" fmla="*/ 1845911 h 2768858"/>
              <a:gd name="connsiteX523" fmla="*/ 4284776 w 9500772"/>
              <a:gd name="connsiteY523" fmla="*/ 1863895 h 2768858"/>
              <a:gd name="connsiteX524" fmla="*/ 4406019 w 9500772"/>
              <a:gd name="connsiteY524" fmla="*/ 1845911 h 2768858"/>
              <a:gd name="connsiteX525" fmla="*/ 4393705 w 9500772"/>
              <a:gd name="connsiteY525" fmla="*/ 1845911 h 2768858"/>
              <a:gd name="connsiteX526" fmla="*/ 1057058 w 9500772"/>
              <a:gd name="connsiteY526" fmla="*/ 1828459 h 2768858"/>
              <a:gd name="connsiteX527" fmla="*/ 1056006 w 9500772"/>
              <a:gd name="connsiteY527" fmla="*/ 1837286 h 2768858"/>
              <a:gd name="connsiteX528" fmla="*/ 952071 w 9500772"/>
              <a:gd name="connsiteY528" fmla="*/ 1845911 h 2768858"/>
              <a:gd name="connsiteX529" fmla="*/ 914894 w 9500772"/>
              <a:gd name="connsiteY529" fmla="*/ 1845911 h 2768858"/>
              <a:gd name="connsiteX530" fmla="*/ 914621 w 9500772"/>
              <a:gd name="connsiteY530" fmla="*/ 1850142 h 2768858"/>
              <a:gd name="connsiteX531" fmla="*/ 1089901 w 9500772"/>
              <a:gd name="connsiteY531" fmla="*/ 1861462 h 2768858"/>
              <a:gd name="connsiteX532" fmla="*/ 1090905 w 9500772"/>
              <a:gd name="connsiteY532" fmla="*/ 1845911 h 2768858"/>
              <a:gd name="connsiteX533" fmla="*/ 1091823 w 9500772"/>
              <a:gd name="connsiteY533" fmla="*/ 1845911 h 2768858"/>
              <a:gd name="connsiteX534" fmla="*/ 1094490 w 9500772"/>
              <a:gd name="connsiteY534" fmla="*/ 1863895 h 2768858"/>
              <a:gd name="connsiteX535" fmla="*/ 1215734 w 9500772"/>
              <a:gd name="connsiteY535" fmla="*/ 1845911 h 2768858"/>
              <a:gd name="connsiteX536" fmla="*/ 1203418 w 9500772"/>
              <a:gd name="connsiteY536" fmla="*/ 1845911 h 2768858"/>
              <a:gd name="connsiteX537" fmla="*/ 7945270 w 9500772"/>
              <a:gd name="connsiteY537" fmla="*/ 1692860 h 2768858"/>
              <a:gd name="connsiteX538" fmla="*/ 7930027 w 9500772"/>
              <a:gd name="connsiteY538" fmla="*/ 1708103 h 2768858"/>
              <a:gd name="connsiteX539" fmla="*/ 7945270 w 9500772"/>
              <a:gd name="connsiteY539" fmla="*/ 1723346 h 2768858"/>
              <a:gd name="connsiteX540" fmla="*/ 7960513 w 9500772"/>
              <a:gd name="connsiteY540" fmla="*/ 1708103 h 2768858"/>
              <a:gd name="connsiteX541" fmla="*/ 7945270 w 9500772"/>
              <a:gd name="connsiteY541" fmla="*/ 1692860 h 2768858"/>
              <a:gd name="connsiteX542" fmla="*/ 7273259 w 9500772"/>
              <a:gd name="connsiteY542" fmla="*/ 1692860 h 2768858"/>
              <a:gd name="connsiteX543" fmla="*/ 7258016 w 9500772"/>
              <a:gd name="connsiteY543" fmla="*/ 1708103 h 2768858"/>
              <a:gd name="connsiteX544" fmla="*/ 7273259 w 9500772"/>
              <a:gd name="connsiteY544" fmla="*/ 1723346 h 2768858"/>
              <a:gd name="connsiteX545" fmla="*/ 7288502 w 9500772"/>
              <a:gd name="connsiteY545" fmla="*/ 1708103 h 2768858"/>
              <a:gd name="connsiteX546" fmla="*/ 7273259 w 9500772"/>
              <a:gd name="connsiteY546" fmla="*/ 1692860 h 2768858"/>
              <a:gd name="connsiteX547" fmla="*/ 4754988 w 9500772"/>
              <a:gd name="connsiteY547" fmla="*/ 1692860 h 2768858"/>
              <a:gd name="connsiteX548" fmla="*/ 4739745 w 9500772"/>
              <a:gd name="connsiteY548" fmla="*/ 1708103 h 2768858"/>
              <a:gd name="connsiteX549" fmla="*/ 4754988 w 9500772"/>
              <a:gd name="connsiteY549" fmla="*/ 1723346 h 2768858"/>
              <a:gd name="connsiteX550" fmla="*/ 4770231 w 9500772"/>
              <a:gd name="connsiteY550" fmla="*/ 1708103 h 2768858"/>
              <a:gd name="connsiteX551" fmla="*/ 4754988 w 9500772"/>
              <a:gd name="connsiteY551" fmla="*/ 1692860 h 2768858"/>
              <a:gd name="connsiteX552" fmla="*/ 4082976 w 9500772"/>
              <a:gd name="connsiteY552" fmla="*/ 1692860 h 2768858"/>
              <a:gd name="connsiteX553" fmla="*/ 4067732 w 9500772"/>
              <a:gd name="connsiteY553" fmla="*/ 1708103 h 2768858"/>
              <a:gd name="connsiteX554" fmla="*/ 4082976 w 9500772"/>
              <a:gd name="connsiteY554" fmla="*/ 1723346 h 2768858"/>
              <a:gd name="connsiteX555" fmla="*/ 4098219 w 9500772"/>
              <a:gd name="connsiteY555" fmla="*/ 1708103 h 2768858"/>
              <a:gd name="connsiteX556" fmla="*/ 4082976 w 9500772"/>
              <a:gd name="connsiteY556" fmla="*/ 1692860 h 2768858"/>
              <a:gd name="connsiteX557" fmla="*/ 1564701 w 9500772"/>
              <a:gd name="connsiteY557" fmla="*/ 1692860 h 2768858"/>
              <a:gd name="connsiteX558" fmla="*/ 1549458 w 9500772"/>
              <a:gd name="connsiteY558" fmla="*/ 1708103 h 2768858"/>
              <a:gd name="connsiteX559" fmla="*/ 1564701 w 9500772"/>
              <a:gd name="connsiteY559" fmla="*/ 1723346 h 2768858"/>
              <a:gd name="connsiteX560" fmla="*/ 1579944 w 9500772"/>
              <a:gd name="connsiteY560" fmla="*/ 1708103 h 2768858"/>
              <a:gd name="connsiteX561" fmla="*/ 1564701 w 9500772"/>
              <a:gd name="connsiteY561" fmla="*/ 1692860 h 2768858"/>
              <a:gd name="connsiteX562" fmla="*/ 892689 w 9500772"/>
              <a:gd name="connsiteY562" fmla="*/ 1692860 h 2768858"/>
              <a:gd name="connsiteX563" fmla="*/ 877447 w 9500772"/>
              <a:gd name="connsiteY563" fmla="*/ 1708103 h 2768858"/>
              <a:gd name="connsiteX564" fmla="*/ 892689 w 9500772"/>
              <a:gd name="connsiteY564" fmla="*/ 1723346 h 2768858"/>
              <a:gd name="connsiteX565" fmla="*/ 907933 w 9500772"/>
              <a:gd name="connsiteY565" fmla="*/ 1708103 h 2768858"/>
              <a:gd name="connsiteX566" fmla="*/ 892689 w 9500772"/>
              <a:gd name="connsiteY566" fmla="*/ 1692860 h 2768858"/>
              <a:gd name="connsiteX567" fmla="*/ 6365833 w 9500772"/>
              <a:gd name="connsiteY567" fmla="*/ 1662103 h 2768858"/>
              <a:gd name="connsiteX568" fmla="*/ 6350589 w 9500772"/>
              <a:gd name="connsiteY568" fmla="*/ 1677346 h 2768858"/>
              <a:gd name="connsiteX569" fmla="*/ 6365833 w 9500772"/>
              <a:gd name="connsiteY569" fmla="*/ 1692589 h 2768858"/>
              <a:gd name="connsiteX570" fmla="*/ 6381075 w 9500772"/>
              <a:gd name="connsiteY570" fmla="*/ 1677346 h 2768858"/>
              <a:gd name="connsiteX571" fmla="*/ 6365833 w 9500772"/>
              <a:gd name="connsiteY571" fmla="*/ 1662103 h 2768858"/>
              <a:gd name="connsiteX572" fmla="*/ 3175550 w 9500772"/>
              <a:gd name="connsiteY572" fmla="*/ 1662103 h 2768858"/>
              <a:gd name="connsiteX573" fmla="*/ 3160307 w 9500772"/>
              <a:gd name="connsiteY573" fmla="*/ 1677346 h 2768858"/>
              <a:gd name="connsiteX574" fmla="*/ 3175550 w 9500772"/>
              <a:gd name="connsiteY574" fmla="*/ 1692589 h 2768858"/>
              <a:gd name="connsiteX575" fmla="*/ 3190792 w 9500772"/>
              <a:gd name="connsiteY575" fmla="*/ 1677346 h 2768858"/>
              <a:gd name="connsiteX576" fmla="*/ 3175550 w 9500772"/>
              <a:gd name="connsiteY576" fmla="*/ 1662103 h 2768858"/>
              <a:gd name="connsiteX577" fmla="*/ 5879156 w 9500772"/>
              <a:gd name="connsiteY577" fmla="*/ 1631347 h 2768858"/>
              <a:gd name="connsiteX578" fmla="*/ 5863913 w 9500772"/>
              <a:gd name="connsiteY578" fmla="*/ 1646590 h 2768858"/>
              <a:gd name="connsiteX579" fmla="*/ 5879156 w 9500772"/>
              <a:gd name="connsiteY579" fmla="*/ 1661833 h 2768858"/>
              <a:gd name="connsiteX580" fmla="*/ 5894399 w 9500772"/>
              <a:gd name="connsiteY580" fmla="*/ 1646590 h 2768858"/>
              <a:gd name="connsiteX581" fmla="*/ 5879156 w 9500772"/>
              <a:gd name="connsiteY581" fmla="*/ 1631347 h 2768858"/>
              <a:gd name="connsiteX582" fmla="*/ 2688873 w 9500772"/>
              <a:gd name="connsiteY582" fmla="*/ 1631347 h 2768858"/>
              <a:gd name="connsiteX583" fmla="*/ 2673631 w 9500772"/>
              <a:gd name="connsiteY583" fmla="*/ 1646590 h 2768858"/>
              <a:gd name="connsiteX584" fmla="*/ 2688873 w 9500772"/>
              <a:gd name="connsiteY584" fmla="*/ 1661833 h 2768858"/>
              <a:gd name="connsiteX585" fmla="*/ 2704116 w 9500772"/>
              <a:gd name="connsiteY585" fmla="*/ 1646590 h 2768858"/>
              <a:gd name="connsiteX586" fmla="*/ 2688873 w 9500772"/>
              <a:gd name="connsiteY586" fmla="*/ 1631347 h 2768858"/>
              <a:gd name="connsiteX587" fmla="*/ 9069442 w 9500772"/>
              <a:gd name="connsiteY587" fmla="*/ 1631346 h 2768858"/>
              <a:gd name="connsiteX588" fmla="*/ 9054199 w 9500772"/>
              <a:gd name="connsiteY588" fmla="*/ 1646589 h 2768858"/>
              <a:gd name="connsiteX589" fmla="*/ 9069442 w 9500772"/>
              <a:gd name="connsiteY589" fmla="*/ 1661832 h 2768858"/>
              <a:gd name="connsiteX590" fmla="*/ 9084685 w 9500772"/>
              <a:gd name="connsiteY590" fmla="*/ 1646589 h 2768858"/>
              <a:gd name="connsiteX591" fmla="*/ 9069442 w 9500772"/>
              <a:gd name="connsiteY591" fmla="*/ 1631346 h 2768858"/>
              <a:gd name="connsiteX592" fmla="*/ 6852509 w 9500772"/>
              <a:gd name="connsiteY592" fmla="*/ 1569834 h 2768858"/>
              <a:gd name="connsiteX593" fmla="*/ 6837266 w 9500772"/>
              <a:gd name="connsiteY593" fmla="*/ 1585076 h 2768858"/>
              <a:gd name="connsiteX594" fmla="*/ 6852509 w 9500772"/>
              <a:gd name="connsiteY594" fmla="*/ 1600319 h 2768858"/>
              <a:gd name="connsiteX595" fmla="*/ 6867752 w 9500772"/>
              <a:gd name="connsiteY595" fmla="*/ 1585076 h 2768858"/>
              <a:gd name="connsiteX596" fmla="*/ 6852509 w 9500772"/>
              <a:gd name="connsiteY596" fmla="*/ 1569834 h 2768858"/>
              <a:gd name="connsiteX597" fmla="*/ 3662225 w 9500772"/>
              <a:gd name="connsiteY597" fmla="*/ 1569834 h 2768858"/>
              <a:gd name="connsiteX598" fmla="*/ 3646981 w 9500772"/>
              <a:gd name="connsiteY598" fmla="*/ 1585076 h 2768858"/>
              <a:gd name="connsiteX599" fmla="*/ 3662225 w 9500772"/>
              <a:gd name="connsiteY599" fmla="*/ 1600319 h 2768858"/>
              <a:gd name="connsiteX600" fmla="*/ 3677468 w 9500772"/>
              <a:gd name="connsiteY600" fmla="*/ 1585076 h 2768858"/>
              <a:gd name="connsiteX601" fmla="*/ 3662225 w 9500772"/>
              <a:gd name="connsiteY601" fmla="*/ 1569834 h 2768858"/>
              <a:gd name="connsiteX602" fmla="*/ 471940 w 9500772"/>
              <a:gd name="connsiteY602" fmla="*/ 1569834 h 2768858"/>
              <a:gd name="connsiteX603" fmla="*/ 456697 w 9500772"/>
              <a:gd name="connsiteY603" fmla="*/ 1585076 h 2768858"/>
              <a:gd name="connsiteX604" fmla="*/ 471940 w 9500772"/>
              <a:gd name="connsiteY604" fmla="*/ 1600319 h 2768858"/>
              <a:gd name="connsiteX605" fmla="*/ 487182 w 9500772"/>
              <a:gd name="connsiteY605" fmla="*/ 1585076 h 2768858"/>
              <a:gd name="connsiteX606" fmla="*/ 471940 w 9500772"/>
              <a:gd name="connsiteY606" fmla="*/ 1569834 h 2768858"/>
              <a:gd name="connsiteX607" fmla="*/ 7506839 w 9500772"/>
              <a:gd name="connsiteY607" fmla="*/ 1535633 h 2768858"/>
              <a:gd name="connsiteX608" fmla="*/ 7491597 w 9500772"/>
              <a:gd name="connsiteY608" fmla="*/ 1550876 h 2768858"/>
              <a:gd name="connsiteX609" fmla="*/ 7506839 w 9500772"/>
              <a:gd name="connsiteY609" fmla="*/ 1566118 h 2768858"/>
              <a:gd name="connsiteX610" fmla="*/ 7522082 w 9500772"/>
              <a:gd name="connsiteY610" fmla="*/ 1550876 h 2768858"/>
              <a:gd name="connsiteX611" fmla="*/ 7506839 w 9500772"/>
              <a:gd name="connsiteY611" fmla="*/ 1535633 h 2768858"/>
              <a:gd name="connsiteX612" fmla="*/ 4316557 w 9500772"/>
              <a:gd name="connsiteY612" fmla="*/ 1535633 h 2768858"/>
              <a:gd name="connsiteX613" fmla="*/ 4301314 w 9500772"/>
              <a:gd name="connsiteY613" fmla="*/ 1550876 h 2768858"/>
              <a:gd name="connsiteX614" fmla="*/ 4316557 w 9500772"/>
              <a:gd name="connsiteY614" fmla="*/ 1566118 h 2768858"/>
              <a:gd name="connsiteX615" fmla="*/ 4331800 w 9500772"/>
              <a:gd name="connsiteY615" fmla="*/ 1550876 h 2768858"/>
              <a:gd name="connsiteX616" fmla="*/ 4316557 w 9500772"/>
              <a:gd name="connsiteY616" fmla="*/ 1535633 h 2768858"/>
              <a:gd name="connsiteX617" fmla="*/ 1126270 w 9500772"/>
              <a:gd name="connsiteY617" fmla="*/ 1535633 h 2768858"/>
              <a:gd name="connsiteX618" fmla="*/ 1111027 w 9500772"/>
              <a:gd name="connsiteY618" fmla="*/ 1550876 h 2768858"/>
              <a:gd name="connsiteX619" fmla="*/ 1126270 w 9500772"/>
              <a:gd name="connsiteY619" fmla="*/ 1566118 h 2768858"/>
              <a:gd name="connsiteX620" fmla="*/ 1141513 w 9500772"/>
              <a:gd name="connsiteY620" fmla="*/ 1550876 h 2768858"/>
              <a:gd name="connsiteX621" fmla="*/ 1126270 w 9500772"/>
              <a:gd name="connsiteY621" fmla="*/ 1535633 h 2768858"/>
              <a:gd name="connsiteX622" fmla="*/ 6277182 w 9500772"/>
              <a:gd name="connsiteY622" fmla="*/ 1474120 h 2768858"/>
              <a:gd name="connsiteX623" fmla="*/ 6261938 w 9500772"/>
              <a:gd name="connsiteY623" fmla="*/ 1489362 h 2768858"/>
              <a:gd name="connsiteX624" fmla="*/ 6277181 w 9500772"/>
              <a:gd name="connsiteY624" fmla="*/ 1504605 h 2768858"/>
              <a:gd name="connsiteX625" fmla="*/ 6292424 w 9500772"/>
              <a:gd name="connsiteY625" fmla="*/ 1489362 h 2768858"/>
              <a:gd name="connsiteX626" fmla="*/ 6277182 w 9500772"/>
              <a:gd name="connsiteY626" fmla="*/ 1474120 h 2768858"/>
              <a:gd name="connsiteX627" fmla="*/ 3086898 w 9500772"/>
              <a:gd name="connsiteY627" fmla="*/ 1474120 h 2768858"/>
              <a:gd name="connsiteX628" fmla="*/ 3071655 w 9500772"/>
              <a:gd name="connsiteY628" fmla="*/ 1489362 h 2768858"/>
              <a:gd name="connsiteX629" fmla="*/ 3086898 w 9500772"/>
              <a:gd name="connsiteY629" fmla="*/ 1504605 h 2768858"/>
              <a:gd name="connsiteX630" fmla="*/ 3102141 w 9500772"/>
              <a:gd name="connsiteY630" fmla="*/ 1489362 h 2768858"/>
              <a:gd name="connsiteX631" fmla="*/ 3086898 w 9500772"/>
              <a:gd name="connsiteY631" fmla="*/ 1474120 h 2768858"/>
              <a:gd name="connsiteX632" fmla="*/ 9467468 w 9500772"/>
              <a:gd name="connsiteY632" fmla="*/ 1474119 h 2768858"/>
              <a:gd name="connsiteX633" fmla="*/ 9452225 w 9500772"/>
              <a:gd name="connsiteY633" fmla="*/ 1489361 h 2768858"/>
              <a:gd name="connsiteX634" fmla="*/ 9467467 w 9500772"/>
              <a:gd name="connsiteY634" fmla="*/ 1504604 h 2768858"/>
              <a:gd name="connsiteX635" fmla="*/ 9482710 w 9500772"/>
              <a:gd name="connsiteY635" fmla="*/ 1489361 h 2768858"/>
              <a:gd name="connsiteX636" fmla="*/ 9467468 w 9500772"/>
              <a:gd name="connsiteY636" fmla="*/ 1474119 h 2768858"/>
              <a:gd name="connsiteX637" fmla="*/ 5711826 w 9500772"/>
              <a:gd name="connsiteY637" fmla="*/ 1384438 h 2768858"/>
              <a:gd name="connsiteX638" fmla="*/ 5734568 w 9500772"/>
              <a:gd name="connsiteY638" fmla="*/ 1384438 h 2768858"/>
              <a:gd name="connsiteX639" fmla="*/ 5733984 w 9500772"/>
              <a:gd name="connsiteY639" fmla="*/ 1393471 h 2768858"/>
              <a:gd name="connsiteX640" fmla="*/ 5900085 w 9500772"/>
              <a:gd name="connsiteY640" fmla="*/ 1404198 h 2768858"/>
              <a:gd name="connsiteX641" fmla="*/ 5901362 w 9500772"/>
              <a:gd name="connsiteY641" fmla="*/ 1384438 h 2768858"/>
              <a:gd name="connsiteX642" fmla="*/ 5962162 w 9500772"/>
              <a:gd name="connsiteY642" fmla="*/ 1384438 h 2768858"/>
              <a:gd name="connsiteX643" fmla="*/ 5965285 w 9500772"/>
              <a:gd name="connsiteY643" fmla="*/ 1409001 h 2768858"/>
              <a:gd name="connsiteX644" fmla="*/ 6130403 w 9500772"/>
              <a:gd name="connsiteY644" fmla="*/ 1388005 h 2768858"/>
              <a:gd name="connsiteX645" fmla="*/ 6129949 w 9500772"/>
              <a:gd name="connsiteY645" fmla="*/ 1384438 h 2768858"/>
              <a:gd name="connsiteX646" fmla="*/ 6130677 w 9500772"/>
              <a:gd name="connsiteY646" fmla="*/ 1384438 h 2768858"/>
              <a:gd name="connsiteX647" fmla="*/ 6130404 w 9500772"/>
              <a:gd name="connsiteY647" fmla="*/ 1388668 h 2768858"/>
              <a:gd name="connsiteX648" fmla="*/ 6305684 w 9500772"/>
              <a:gd name="connsiteY648" fmla="*/ 1399988 h 2768858"/>
              <a:gd name="connsiteX649" fmla="*/ 6306688 w 9500772"/>
              <a:gd name="connsiteY649" fmla="*/ 1384438 h 2768858"/>
              <a:gd name="connsiteX650" fmla="*/ 6307606 w 9500772"/>
              <a:gd name="connsiteY650" fmla="*/ 1384438 h 2768858"/>
              <a:gd name="connsiteX651" fmla="*/ 6310273 w 9500772"/>
              <a:gd name="connsiteY651" fmla="*/ 1402421 h 2768858"/>
              <a:gd name="connsiteX652" fmla="*/ 6431516 w 9500772"/>
              <a:gd name="connsiteY652" fmla="*/ 1384438 h 2768858"/>
              <a:gd name="connsiteX653" fmla="*/ 6496284 w 9500772"/>
              <a:gd name="connsiteY653" fmla="*/ 1384438 h 2768858"/>
              <a:gd name="connsiteX654" fmla="*/ 6495747 w 9500772"/>
              <a:gd name="connsiteY654" fmla="*/ 1389123 h 2768858"/>
              <a:gd name="connsiteX655" fmla="*/ 6661115 w 9500772"/>
              <a:gd name="connsiteY655" fmla="*/ 1408050 h 2768858"/>
              <a:gd name="connsiteX656" fmla="*/ 6662126 w 9500772"/>
              <a:gd name="connsiteY656" fmla="*/ 1399219 h 2768858"/>
              <a:gd name="connsiteX657" fmla="*/ 6819155 w 9500772"/>
              <a:gd name="connsiteY657" fmla="*/ 1385440 h 2768858"/>
              <a:gd name="connsiteX658" fmla="*/ 6819067 w 9500772"/>
              <a:gd name="connsiteY658" fmla="*/ 1384438 h 2768858"/>
              <a:gd name="connsiteX659" fmla="*/ 6846707 w 9500772"/>
              <a:gd name="connsiteY659" fmla="*/ 1384438 h 2768858"/>
              <a:gd name="connsiteX660" fmla="*/ 6846661 w 9500772"/>
              <a:gd name="connsiteY660" fmla="*/ 1385147 h 2768858"/>
              <a:gd name="connsiteX661" fmla="*/ 7007444 w 9500772"/>
              <a:gd name="connsiteY661" fmla="*/ 1395530 h 2768858"/>
              <a:gd name="connsiteX662" fmla="*/ 7007785 w 9500772"/>
              <a:gd name="connsiteY662" fmla="*/ 1400361 h 2768858"/>
              <a:gd name="connsiteX663" fmla="*/ 7173818 w 9500772"/>
              <a:gd name="connsiteY663" fmla="*/ 1388622 h 2768858"/>
              <a:gd name="connsiteX664" fmla="*/ 7173522 w 9500772"/>
              <a:gd name="connsiteY664" fmla="*/ 1384438 h 2768858"/>
              <a:gd name="connsiteX665" fmla="*/ 7201840 w 9500772"/>
              <a:gd name="connsiteY665" fmla="*/ 1384438 h 2768858"/>
              <a:gd name="connsiteX666" fmla="*/ 7201529 w 9500772"/>
              <a:gd name="connsiteY666" fmla="*/ 1389262 h 2768858"/>
              <a:gd name="connsiteX667" fmla="*/ 7367630 w 9500772"/>
              <a:gd name="connsiteY667" fmla="*/ 1399989 h 2768858"/>
              <a:gd name="connsiteX668" fmla="*/ 7368634 w 9500772"/>
              <a:gd name="connsiteY668" fmla="*/ 1384438 h 2768858"/>
              <a:gd name="connsiteX669" fmla="*/ 7369056 w 9500772"/>
              <a:gd name="connsiteY669" fmla="*/ 1384438 h 2768858"/>
              <a:gd name="connsiteX670" fmla="*/ 7372949 w 9500772"/>
              <a:gd name="connsiteY670" fmla="*/ 1403701 h 2768858"/>
              <a:gd name="connsiteX671" fmla="*/ 7468254 w 9500772"/>
              <a:gd name="connsiteY671" fmla="*/ 1384438 h 2768858"/>
              <a:gd name="connsiteX672" fmla="*/ 7576267 w 9500772"/>
              <a:gd name="connsiteY672" fmla="*/ 1384438 h 2768858"/>
              <a:gd name="connsiteX673" fmla="*/ 7580360 w 9500772"/>
              <a:gd name="connsiteY673" fmla="*/ 1413851 h 2768858"/>
              <a:gd name="connsiteX674" fmla="*/ 7738660 w 9500772"/>
              <a:gd name="connsiteY674" fmla="*/ 1391821 h 2768858"/>
              <a:gd name="connsiteX675" fmla="*/ 7738585 w 9500772"/>
              <a:gd name="connsiteY675" fmla="*/ 1392974 h 2768858"/>
              <a:gd name="connsiteX676" fmla="*/ 7888434 w 9500772"/>
              <a:gd name="connsiteY676" fmla="*/ 1402651 h 2768858"/>
              <a:gd name="connsiteX677" fmla="*/ 7888666 w 9500772"/>
              <a:gd name="connsiteY677" fmla="*/ 1406581 h 2768858"/>
              <a:gd name="connsiteX678" fmla="*/ 8054823 w 9500772"/>
              <a:gd name="connsiteY678" fmla="*/ 1396760 h 2768858"/>
              <a:gd name="connsiteX679" fmla="*/ 8054497 w 9500772"/>
              <a:gd name="connsiteY679" fmla="*/ 1391241 h 2768858"/>
              <a:gd name="connsiteX680" fmla="*/ 8204069 w 9500772"/>
              <a:gd name="connsiteY680" fmla="*/ 1384549 h 2768858"/>
              <a:gd name="connsiteX681" fmla="*/ 8204064 w 9500772"/>
              <a:gd name="connsiteY681" fmla="*/ 1384438 h 2768858"/>
              <a:gd name="connsiteX682" fmla="*/ 8204146 w 9500772"/>
              <a:gd name="connsiteY682" fmla="*/ 1384438 h 2768858"/>
              <a:gd name="connsiteX683" fmla="*/ 8204069 w 9500772"/>
              <a:gd name="connsiteY683" fmla="*/ 1385637 h 2768858"/>
              <a:gd name="connsiteX684" fmla="*/ 8370170 w 9500772"/>
              <a:gd name="connsiteY684" fmla="*/ 1396364 h 2768858"/>
              <a:gd name="connsiteX685" fmla="*/ 8370940 w 9500772"/>
              <a:gd name="connsiteY685" fmla="*/ 1384438 h 2768858"/>
              <a:gd name="connsiteX686" fmla="*/ 8394939 w 9500772"/>
              <a:gd name="connsiteY686" fmla="*/ 1384438 h 2768858"/>
              <a:gd name="connsiteX687" fmla="*/ 8394447 w 9500772"/>
              <a:gd name="connsiteY687" fmla="*/ 1393182 h 2768858"/>
              <a:gd name="connsiteX688" fmla="*/ 8406068 w 9500772"/>
              <a:gd name="connsiteY688" fmla="*/ 1393836 h 2768858"/>
              <a:gd name="connsiteX689" fmla="*/ 8406068 w 9500772"/>
              <a:gd name="connsiteY689" fmla="*/ 1395310 h 2768858"/>
              <a:gd name="connsiteX690" fmla="*/ 8390779 w 9500772"/>
              <a:gd name="connsiteY690" fmla="*/ 1398531 h 2768858"/>
              <a:gd name="connsiteX691" fmla="*/ 8406068 w 9500772"/>
              <a:gd name="connsiteY691" fmla="*/ 1471078 h 2768858"/>
              <a:gd name="connsiteX692" fmla="*/ 8406068 w 9500772"/>
              <a:gd name="connsiteY692" fmla="*/ 1602517 h 2768858"/>
              <a:gd name="connsiteX693" fmla="*/ 8382345 w 9500772"/>
              <a:gd name="connsiteY693" fmla="*/ 1606019 h 2768858"/>
              <a:gd name="connsiteX694" fmla="*/ 8405683 w 9500772"/>
              <a:gd name="connsiteY694" fmla="*/ 1764131 h 2768858"/>
              <a:gd name="connsiteX695" fmla="*/ 8404531 w 9500772"/>
              <a:gd name="connsiteY695" fmla="*/ 1764067 h 2768858"/>
              <a:gd name="connsiteX696" fmla="*/ 8399924 w 9500772"/>
              <a:gd name="connsiteY696" fmla="*/ 1845911 h 2768858"/>
              <a:gd name="connsiteX697" fmla="*/ 8366626 w 9500772"/>
              <a:gd name="connsiteY697" fmla="*/ 1845911 h 2768858"/>
              <a:gd name="connsiteX698" fmla="*/ 8366315 w 9500772"/>
              <a:gd name="connsiteY698" fmla="*/ 1850735 h 2768858"/>
              <a:gd name="connsiteX699" fmla="*/ 8532416 w 9500772"/>
              <a:gd name="connsiteY699" fmla="*/ 1861462 h 2768858"/>
              <a:gd name="connsiteX700" fmla="*/ 8533421 w 9500772"/>
              <a:gd name="connsiteY700" fmla="*/ 1845911 h 2768858"/>
              <a:gd name="connsiteX701" fmla="*/ 8533842 w 9500772"/>
              <a:gd name="connsiteY701" fmla="*/ 1845911 h 2768858"/>
              <a:gd name="connsiteX702" fmla="*/ 8537736 w 9500772"/>
              <a:gd name="connsiteY702" fmla="*/ 1865174 h 2768858"/>
              <a:gd name="connsiteX703" fmla="*/ 8633041 w 9500772"/>
              <a:gd name="connsiteY703" fmla="*/ 1845911 h 2768858"/>
              <a:gd name="connsiteX704" fmla="*/ 8741053 w 9500772"/>
              <a:gd name="connsiteY704" fmla="*/ 1845911 h 2768858"/>
              <a:gd name="connsiteX705" fmla="*/ 8745146 w 9500772"/>
              <a:gd name="connsiteY705" fmla="*/ 1875324 h 2768858"/>
              <a:gd name="connsiteX706" fmla="*/ 8903446 w 9500772"/>
              <a:gd name="connsiteY706" fmla="*/ 1853294 h 2768858"/>
              <a:gd name="connsiteX707" fmla="*/ 8903371 w 9500772"/>
              <a:gd name="connsiteY707" fmla="*/ 1854447 h 2768858"/>
              <a:gd name="connsiteX708" fmla="*/ 9053220 w 9500772"/>
              <a:gd name="connsiteY708" fmla="*/ 1864124 h 2768858"/>
              <a:gd name="connsiteX709" fmla="*/ 9053452 w 9500772"/>
              <a:gd name="connsiteY709" fmla="*/ 1868054 h 2768858"/>
              <a:gd name="connsiteX710" fmla="*/ 9219609 w 9500772"/>
              <a:gd name="connsiteY710" fmla="*/ 1858233 h 2768858"/>
              <a:gd name="connsiteX711" fmla="*/ 9219283 w 9500772"/>
              <a:gd name="connsiteY711" fmla="*/ 1852714 h 2768858"/>
              <a:gd name="connsiteX712" fmla="*/ 9368855 w 9500772"/>
              <a:gd name="connsiteY712" fmla="*/ 1846022 h 2768858"/>
              <a:gd name="connsiteX713" fmla="*/ 9368850 w 9500772"/>
              <a:gd name="connsiteY713" fmla="*/ 1845911 h 2768858"/>
              <a:gd name="connsiteX714" fmla="*/ 9368932 w 9500772"/>
              <a:gd name="connsiteY714" fmla="*/ 1845911 h 2768858"/>
              <a:gd name="connsiteX715" fmla="*/ 9368855 w 9500772"/>
              <a:gd name="connsiteY715" fmla="*/ 1847110 h 2768858"/>
              <a:gd name="connsiteX716" fmla="*/ 9500772 w 9500772"/>
              <a:gd name="connsiteY716" fmla="*/ 1855630 h 2768858"/>
              <a:gd name="connsiteX717" fmla="*/ 9500772 w 9500772"/>
              <a:gd name="connsiteY717" fmla="*/ 2306900 h 2768858"/>
              <a:gd name="connsiteX718" fmla="*/ 9363416 w 9500772"/>
              <a:gd name="connsiteY718" fmla="*/ 2297377 h 2768858"/>
              <a:gd name="connsiteX719" fmla="*/ 9362722 w 9500772"/>
              <a:gd name="connsiteY719" fmla="*/ 2307384 h 2768858"/>
              <a:gd name="connsiteX720" fmla="*/ 9300089 w 9500772"/>
              <a:gd name="connsiteY720" fmla="*/ 2307384 h 2768858"/>
              <a:gd name="connsiteX721" fmla="*/ 9298239 w 9500772"/>
              <a:gd name="connsiteY721" fmla="*/ 2292266 h 2768858"/>
              <a:gd name="connsiteX722" fmla="*/ 9174687 w 9500772"/>
              <a:gd name="connsiteY722" fmla="*/ 2307384 h 2768858"/>
              <a:gd name="connsiteX723" fmla="*/ 9069052 w 9500772"/>
              <a:gd name="connsiteY723" fmla="*/ 2307384 h 2768858"/>
              <a:gd name="connsiteX724" fmla="*/ 8957803 w 9500772"/>
              <a:gd name="connsiteY724" fmla="*/ 2299672 h 2768858"/>
              <a:gd name="connsiteX725" fmla="*/ 8957268 w 9500772"/>
              <a:gd name="connsiteY725" fmla="*/ 2307384 h 2768858"/>
              <a:gd name="connsiteX726" fmla="*/ 8954684 w 9500772"/>
              <a:gd name="connsiteY726" fmla="*/ 2307384 h 2768858"/>
              <a:gd name="connsiteX727" fmla="*/ 8953224 w 9500772"/>
              <a:gd name="connsiteY727" fmla="*/ 2297217 h 2768858"/>
              <a:gd name="connsiteX728" fmla="*/ 8882375 w 9500772"/>
              <a:gd name="connsiteY728" fmla="*/ 2307384 h 2768858"/>
              <a:gd name="connsiteX729" fmla="*/ 8884542 w 9500772"/>
              <a:gd name="connsiteY729" fmla="*/ 2307384 h 2768858"/>
              <a:gd name="connsiteX730" fmla="*/ 8884006 w 9500772"/>
              <a:gd name="connsiteY730" fmla="*/ 2312069 h 2768858"/>
              <a:gd name="connsiteX731" fmla="*/ 9049373 w 9500772"/>
              <a:gd name="connsiteY731" fmla="*/ 2330996 h 2768858"/>
              <a:gd name="connsiteX732" fmla="*/ 9050384 w 9500772"/>
              <a:gd name="connsiteY732" fmla="*/ 2322165 h 2768858"/>
              <a:gd name="connsiteX733" fmla="*/ 9207413 w 9500772"/>
              <a:gd name="connsiteY733" fmla="*/ 2308386 h 2768858"/>
              <a:gd name="connsiteX734" fmla="*/ 9207325 w 9500772"/>
              <a:gd name="connsiteY734" fmla="*/ 2307384 h 2768858"/>
              <a:gd name="connsiteX735" fmla="*/ 9234965 w 9500772"/>
              <a:gd name="connsiteY735" fmla="*/ 2307384 h 2768858"/>
              <a:gd name="connsiteX736" fmla="*/ 9234920 w 9500772"/>
              <a:gd name="connsiteY736" fmla="*/ 2308093 h 2768858"/>
              <a:gd name="connsiteX737" fmla="*/ 9395702 w 9500772"/>
              <a:gd name="connsiteY737" fmla="*/ 2318476 h 2768858"/>
              <a:gd name="connsiteX738" fmla="*/ 9396044 w 9500772"/>
              <a:gd name="connsiteY738" fmla="*/ 2323307 h 2768858"/>
              <a:gd name="connsiteX739" fmla="*/ 9500772 w 9500772"/>
              <a:gd name="connsiteY739" fmla="*/ 2315903 h 2768858"/>
              <a:gd name="connsiteX740" fmla="*/ 9500772 w 9500772"/>
              <a:gd name="connsiteY740" fmla="*/ 2763765 h 2768858"/>
              <a:gd name="connsiteX741" fmla="*/ 9479501 w 9500772"/>
              <a:gd name="connsiteY741" fmla="*/ 2762290 h 2768858"/>
              <a:gd name="connsiteX742" fmla="*/ 9479182 w 9500772"/>
              <a:gd name="connsiteY742" fmla="*/ 2757457 h 2768858"/>
              <a:gd name="connsiteX743" fmla="*/ 9313096 w 9500772"/>
              <a:gd name="connsiteY743" fmla="*/ 2768412 h 2768858"/>
              <a:gd name="connsiteX744" fmla="*/ 9313125 w 9500772"/>
              <a:gd name="connsiteY744" fmla="*/ 2768857 h 2768858"/>
              <a:gd name="connsiteX745" fmla="*/ 9285304 w 9500772"/>
              <a:gd name="connsiteY745" fmla="*/ 2768857 h 2768858"/>
              <a:gd name="connsiteX746" fmla="*/ 9285389 w 9500772"/>
              <a:gd name="connsiteY746" fmla="*/ 2767642 h 2768858"/>
              <a:gd name="connsiteX747" fmla="*/ 9119340 w 9500772"/>
              <a:gd name="connsiteY747" fmla="*/ 2756131 h 2768858"/>
              <a:gd name="connsiteX748" fmla="*/ 9118458 w 9500772"/>
              <a:gd name="connsiteY748" fmla="*/ 2768857 h 2768858"/>
              <a:gd name="connsiteX749" fmla="*/ 9117285 w 9500772"/>
              <a:gd name="connsiteY749" fmla="*/ 2768857 h 2768858"/>
              <a:gd name="connsiteX750" fmla="*/ 9114039 w 9500772"/>
              <a:gd name="connsiteY750" fmla="*/ 2752393 h 2768858"/>
              <a:gd name="connsiteX751" fmla="*/ 9030554 w 9500772"/>
              <a:gd name="connsiteY751" fmla="*/ 2768857 h 2768858"/>
              <a:gd name="connsiteX752" fmla="*/ 8910385 w 9500772"/>
              <a:gd name="connsiteY752" fmla="*/ 2768857 h 2768858"/>
              <a:gd name="connsiteX753" fmla="*/ 8906678 w 9500772"/>
              <a:gd name="connsiteY753" fmla="*/ 2741264 h 2768858"/>
              <a:gd name="connsiteX754" fmla="*/ 8748276 w 9500772"/>
              <a:gd name="connsiteY754" fmla="*/ 2762546 h 2768858"/>
              <a:gd name="connsiteX755" fmla="*/ 8748356 w 9500772"/>
              <a:gd name="connsiteY755" fmla="*/ 2761395 h 2768858"/>
              <a:gd name="connsiteX756" fmla="*/ 8598555 w 9500772"/>
              <a:gd name="connsiteY756" fmla="*/ 2751009 h 2768858"/>
              <a:gd name="connsiteX757" fmla="*/ 8598341 w 9500772"/>
              <a:gd name="connsiteY757" fmla="*/ 2747079 h 2768858"/>
              <a:gd name="connsiteX758" fmla="*/ 8432139 w 9500772"/>
              <a:gd name="connsiteY758" fmla="*/ 2756115 h 2768858"/>
              <a:gd name="connsiteX759" fmla="*/ 8432440 w 9500772"/>
              <a:gd name="connsiteY759" fmla="*/ 2761635 h 2768858"/>
              <a:gd name="connsiteX760" fmla="*/ 8282837 w 9500772"/>
              <a:gd name="connsiteY760" fmla="*/ 2767622 h 2768858"/>
              <a:gd name="connsiteX761" fmla="*/ 8282887 w 9500772"/>
              <a:gd name="connsiteY761" fmla="*/ 2768857 h 2768858"/>
              <a:gd name="connsiteX762" fmla="*/ 8282681 w 9500772"/>
              <a:gd name="connsiteY762" fmla="*/ 2768857 h 2768858"/>
              <a:gd name="connsiteX763" fmla="*/ 8282843 w 9500772"/>
              <a:gd name="connsiteY763" fmla="*/ 2766534 h 2768858"/>
              <a:gd name="connsiteX764" fmla="*/ 8116794 w 9500772"/>
              <a:gd name="connsiteY764" fmla="*/ 2755022 h 2768858"/>
              <a:gd name="connsiteX765" fmla="*/ 8115835 w 9500772"/>
              <a:gd name="connsiteY765" fmla="*/ 2768857 h 2768858"/>
              <a:gd name="connsiteX766" fmla="*/ 8093565 w 9500772"/>
              <a:gd name="connsiteY766" fmla="*/ 2768857 h 2768858"/>
              <a:gd name="connsiteX767" fmla="*/ 8093565 w 9500772"/>
              <a:gd name="connsiteY767" fmla="*/ 2706208 h 2768858"/>
              <a:gd name="connsiteX768" fmla="*/ 8096246 w 9500772"/>
              <a:gd name="connsiteY768" fmla="*/ 2663986 h 2768858"/>
              <a:gd name="connsiteX769" fmla="*/ 8101077 w 9500772"/>
              <a:gd name="connsiteY769" fmla="*/ 2663639 h 2768858"/>
              <a:gd name="connsiteX770" fmla="*/ 8093565 w 9500772"/>
              <a:gd name="connsiteY770" fmla="*/ 2559012 h 2768858"/>
              <a:gd name="connsiteX771" fmla="*/ 8093565 w 9500772"/>
              <a:gd name="connsiteY771" fmla="*/ 2410073 h 2768858"/>
              <a:gd name="connsiteX772" fmla="*/ 8100085 w 9500772"/>
              <a:gd name="connsiteY772" fmla="*/ 2307384 h 2768858"/>
              <a:gd name="connsiteX773" fmla="*/ 8122826 w 9500772"/>
              <a:gd name="connsiteY773" fmla="*/ 2307384 h 2768858"/>
              <a:gd name="connsiteX774" fmla="*/ 8122242 w 9500772"/>
              <a:gd name="connsiteY774" fmla="*/ 2316417 h 2768858"/>
              <a:gd name="connsiteX775" fmla="*/ 8288344 w 9500772"/>
              <a:gd name="connsiteY775" fmla="*/ 2327144 h 2768858"/>
              <a:gd name="connsiteX776" fmla="*/ 8289620 w 9500772"/>
              <a:gd name="connsiteY776" fmla="*/ 2307384 h 2768858"/>
              <a:gd name="connsiteX777" fmla="*/ 8350420 w 9500772"/>
              <a:gd name="connsiteY777" fmla="*/ 2307384 h 2768858"/>
              <a:gd name="connsiteX778" fmla="*/ 8353544 w 9500772"/>
              <a:gd name="connsiteY778" fmla="*/ 2331947 h 2768858"/>
              <a:gd name="connsiteX779" fmla="*/ 8518662 w 9500772"/>
              <a:gd name="connsiteY779" fmla="*/ 2310952 h 2768858"/>
              <a:gd name="connsiteX780" fmla="*/ 8518208 w 9500772"/>
              <a:gd name="connsiteY780" fmla="*/ 2307384 h 2768858"/>
              <a:gd name="connsiteX781" fmla="*/ 8518935 w 9500772"/>
              <a:gd name="connsiteY781" fmla="*/ 2307384 h 2768858"/>
              <a:gd name="connsiteX782" fmla="*/ 8518662 w 9500772"/>
              <a:gd name="connsiteY782" fmla="*/ 2311615 h 2768858"/>
              <a:gd name="connsiteX783" fmla="*/ 8693942 w 9500772"/>
              <a:gd name="connsiteY783" fmla="*/ 2322935 h 2768858"/>
              <a:gd name="connsiteX784" fmla="*/ 8694946 w 9500772"/>
              <a:gd name="connsiteY784" fmla="*/ 2307384 h 2768858"/>
              <a:gd name="connsiteX785" fmla="*/ 8695864 w 9500772"/>
              <a:gd name="connsiteY785" fmla="*/ 2307384 h 2768858"/>
              <a:gd name="connsiteX786" fmla="*/ 8698531 w 9500772"/>
              <a:gd name="connsiteY786" fmla="*/ 2325368 h 2768858"/>
              <a:gd name="connsiteX787" fmla="*/ 8819774 w 9500772"/>
              <a:gd name="connsiteY787" fmla="*/ 2307384 h 2768858"/>
              <a:gd name="connsiteX788" fmla="*/ 8748773 w 9500772"/>
              <a:gd name="connsiteY788" fmla="*/ 2307384 h 2768858"/>
              <a:gd name="connsiteX789" fmla="*/ 8602413 w 9500772"/>
              <a:gd name="connsiteY789" fmla="*/ 2289932 h 2768858"/>
              <a:gd name="connsiteX790" fmla="*/ 8601361 w 9500772"/>
              <a:gd name="connsiteY790" fmla="*/ 2298759 h 2768858"/>
              <a:gd name="connsiteX791" fmla="*/ 8497426 w 9500772"/>
              <a:gd name="connsiteY791" fmla="*/ 2307384 h 2768858"/>
              <a:gd name="connsiteX792" fmla="*/ 8350759 w 9500772"/>
              <a:gd name="connsiteY792" fmla="*/ 2307384 h 2768858"/>
              <a:gd name="connsiteX793" fmla="*/ 8256029 w 9500772"/>
              <a:gd name="connsiteY793" fmla="*/ 2300817 h 2768858"/>
              <a:gd name="connsiteX794" fmla="*/ 8255710 w 9500772"/>
              <a:gd name="connsiteY794" fmla="*/ 2295984 h 2768858"/>
              <a:gd name="connsiteX795" fmla="*/ 8089624 w 9500772"/>
              <a:gd name="connsiteY795" fmla="*/ 2306939 h 2768858"/>
              <a:gd name="connsiteX796" fmla="*/ 8089653 w 9500772"/>
              <a:gd name="connsiteY796" fmla="*/ 2307384 h 2768858"/>
              <a:gd name="connsiteX797" fmla="*/ 8061832 w 9500772"/>
              <a:gd name="connsiteY797" fmla="*/ 2307384 h 2768858"/>
              <a:gd name="connsiteX798" fmla="*/ 8061917 w 9500772"/>
              <a:gd name="connsiteY798" fmla="*/ 2306169 h 2768858"/>
              <a:gd name="connsiteX799" fmla="*/ 7895868 w 9500772"/>
              <a:gd name="connsiteY799" fmla="*/ 2294658 h 2768858"/>
              <a:gd name="connsiteX800" fmla="*/ 7894986 w 9500772"/>
              <a:gd name="connsiteY800" fmla="*/ 2307384 h 2768858"/>
              <a:gd name="connsiteX801" fmla="*/ 7893813 w 9500772"/>
              <a:gd name="connsiteY801" fmla="*/ 2307384 h 2768858"/>
              <a:gd name="connsiteX802" fmla="*/ 7890567 w 9500772"/>
              <a:gd name="connsiteY802" fmla="*/ 2290920 h 2768858"/>
              <a:gd name="connsiteX803" fmla="*/ 7807082 w 9500772"/>
              <a:gd name="connsiteY803" fmla="*/ 2307384 h 2768858"/>
              <a:gd name="connsiteX804" fmla="*/ 7686913 w 9500772"/>
              <a:gd name="connsiteY804" fmla="*/ 2307384 h 2768858"/>
              <a:gd name="connsiteX805" fmla="*/ 7683206 w 9500772"/>
              <a:gd name="connsiteY805" fmla="*/ 2279791 h 2768858"/>
              <a:gd name="connsiteX806" fmla="*/ 7524804 w 9500772"/>
              <a:gd name="connsiteY806" fmla="*/ 2301073 h 2768858"/>
              <a:gd name="connsiteX807" fmla="*/ 7524884 w 9500772"/>
              <a:gd name="connsiteY807" fmla="*/ 2299922 h 2768858"/>
              <a:gd name="connsiteX808" fmla="*/ 7375083 w 9500772"/>
              <a:gd name="connsiteY808" fmla="*/ 2289536 h 2768858"/>
              <a:gd name="connsiteX809" fmla="*/ 7374869 w 9500772"/>
              <a:gd name="connsiteY809" fmla="*/ 2285606 h 2768858"/>
              <a:gd name="connsiteX810" fmla="*/ 7208667 w 9500772"/>
              <a:gd name="connsiteY810" fmla="*/ 2294642 h 2768858"/>
              <a:gd name="connsiteX811" fmla="*/ 7208967 w 9500772"/>
              <a:gd name="connsiteY811" fmla="*/ 2300162 h 2768858"/>
              <a:gd name="connsiteX812" fmla="*/ 7059365 w 9500772"/>
              <a:gd name="connsiteY812" fmla="*/ 2306149 h 2768858"/>
              <a:gd name="connsiteX813" fmla="*/ 7059414 w 9500772"/>
              <a:gd name="connsiteY813" fmla="*/ 2307384 h 2768858"/>
              <a:gd name="connsiteX814" fmla="*/ 7059209 w 9500772"/>
              <a:gd name="connsiteY814" fmla="*/ 2307384 h 2768858"/>
              <a:gd name="connsiteX815" fmla="*/ 7059370 w 9500772"/>
              <a:gd name="connsiteY815" fmla="*/ 2305061 h 2768858"/>
              <a:gd name="connsiteX816" fmla="*/ 6893322 w 9500772"/>
              <a:gd name="connsiteY816" fmla="*/ 2293549 h 2768858"/>
              <a:gd name="connsiteX817" fmla="*/ 6892363 w 9500772"/>
              <a:gd name="connsiteY817" fmla="*/ 2307384 h 2768858"/>
              <a:gd name="connsiteX818" fmla="*/ 6870093 w 9500772"/>
              <a:gd name="connsiteY818" fmla="*/ 2307384 h 2768858"/>
              <a:gd name="connsiteX819" fmla="*/ 6870093 w 9500772"/>
              <a:gd name="connsiteY819" fmla="*/ 2244735 h 2768858"/>
              <a:gd name="connsiteX820" fmla="*/ 6872773 w 9500772"/>
              <a:gd name="connsiteY820" fmla="*/ 2202513 h 2768858"/>
              <a:gd name="connsiteX821" fmla="*/ 6877605 w 9500772"/>
              <a:gd name="connsiteY821" fmla="*/ 2202166 h 2768858"/>
              <a:gd name="connsiteX822" fmla="*/ 6870093 w 9500772"/>
              <a:gd name="connsiteY822" fmla="*/ 2097539 h 2768858"/>
              <a:gd name="connsiteX823" fmla="*/ 6870093 w 9500772"/>
              <a:gd name="connsiteY823" fmla="*/ 1948600 h 2768858"/>
              <a:gd name="connsiteX824" fmla="*/ 6876612 w 9500772"/>
              <a:gd name="connsiteY824" fmla="*/ 1845911 h 2768858"/>
              <a:gd name="connsiteX825" fmla="*/ 6897046 w 9500772"/>
              <a:gd name="connsiteY825" fmla="*/ 1845911 h 2768858"/>
              <a:gd name="connsiteX826" fmla="*/ 6897130 w 9500772"/>
              <a:gd name="connsiteY826" fmla="*/ 1844696 h 2768858"/>
              <a:gd name="connsiteX827" fmla="*/ 6731082 w 9500772"/>
              <a:gd name="connsiteY827" fmla="*/ 1833185 h 2768858"/>
              <a:gd name="connsiteX828" fmla="*/ 6730200 w 9500772"/>
              <a:gd name="connsiteY828" fmla="*/ 1845911 h 2768858"/>
              <a:gd name="connsiteX829" fmla="*/ 6729027 w 9500772"/>
              <a:gd name="connsiteY829" fmla="*/ 1845911 h 2768858"/>
              <a:gd name="connsiteX830" fmla="*/ 6725780 w 9500772"/>
              <a:gd name="connsiteY830" fmla="*/ 1829447 h 2768858"/>
              <a:gd name="connsiteX831" fmla="*/ 6642296 w 9500772"/>
              <a:gd name="connsiteY831" fmla="*/ 1845911 h 2768858"/>
              <a:gd name="connsiteX832" fmla="*/ 6522127 w 9500772"/>
              <a:gd name="connsiteY832" fmla="*/ 1845911 h 2768858"/>
              <a:gd name="connsiteX833" fmla="*/ 6518420 w 9500772"/>
              <a:gd name="connsiteY833" fmla="*/ 1818318 h 2768858"/>
              <a:gd name="connsiteX834" fmla="*/ 6360018 w 9500772"/>
              <a:gd name="connsiteY834" fmla="*/ 1839600 h 2768858"/>
              <a:gd name="connsiteX835" fmla="*/ 6360098 w 9500772"/>
              <a:gd name="connsiteY835" fmla="*/ 1838449 h 2768858"/>
              <a:gd name="connsiteX836" fmla="*/ 6210297 w 9500772"/>
              <a:gd name="connsiteY836" fmla="*/ 1828063 h 2768858"/>
              <a:gd name="connsiteX837" fmla="*/ 6210083 w 9500772"/>
              <a:gd name="connsiteY837" fmla="*/ 1824133 h 2768858"/>
              <a:gd name="connsiteX838" fmla="*/ 6043881 w 9500772"/>
              <a:gd name="connsiteY838" fmla="*/ 1833169 h 2768858"/>
              <a:gd name="connsiteX839" fmla="*/ 6044181 w 9500772"/>
              <a:gd name="connsiteY839" fmla="*/ 1838689 h 2768858"/>
              <a:gd name="connsiteX840" fmla="*/ 5894579 w 9500772"/>
              <a:gd name="connsiteY840" fmla="*/ 1844676 h 2768858"/>
              <a:gd name="connsiteX841" fmla="*/ 5894628 w 9500772"/>
              <a:gd name="connsiteY841" fmla="*/ 1845911 h 2768858"/>
              <a:gd name="connsiteX842" fmla="*/ 5894423 w 9500772"/>
              <a:gd name="connsiteY842" fmla="*/ 1845911 h 2768858"/>
              <a:gd name="connsiteX843" fmla="*/ 5894584 w 9500772"/>
              <a:gd name="connsiteY843" fmla="*/ 1843588 h 2768858"/>
              <a:gd name="connsiteX844" fmla="*/ 5728536 w 9500772"/>
              <a:gd name="connsiteY844" fmla="*/ 1832076 h 2768858"/>
              <a:gd name="connsiteX845" fmla="*/ 5727577 w 9500772"/>
              <a:gd name="connsiteY845" fmla="*/ 1845911 h 2768858"/>
              <a:gd name="connsiteX846" fmla="*/ 5705307 w 9500772"/>
              <a:gd name="connsiteY846" fmla="*/ 1845911 h 2768858"/>
              <a:gd name="connsiteX847" fmla="*/ 5705307 w 9500772"/>
              <a:gd name="connsiteY847" fmla="*/ 1783262 h 2768858"/>
              <a:gd name="connsiteX848" fmla="*/ 5707987 w 9500772"/>
              <a:gd name="connsiteY848" fmla="*/ 1741040 h 2768858"/>
              <a:gd name="connsiteX849" fmla="*/ 5712819 w 9500772"/>
              <a:gd name="connsiteY849" fmla="*/ 1740693 h 2768858"/>
              <a:gd name="connsiteX850" fmla="*/ 5705307 w 9500772"/>
              <a:gd name="connsiteY850" fmla="*/ 1636066 h 2768858"/>
              <a:gd name="connsiteX851" fmla="*/ 5705307 w 9500772"/>
              <a:gd name="connsiteY851" fmla="*/ 1487127 h 2768858"/>
              <a:gd name="connsiteX852" fmla="*/ 2521544 w 9500772"/>
              <a:gd name="connsiteY852" fmla="*/ 1384438 h 2768858"/>
              <a:gd name="connsiteX853" fmla="*/ 2544285 w 9500772"/>
              <a:gd name="connsiteY853" fmla="*/ 1384438 h 2768858"/>
              <a:gd name="connsiteX854" fmla="*/ 2543702 w 9500772"/>
              <a:gd name="connsiteY854" fmla="*/ 1393471 h 2768858"/>
              <a:gd name="connsiteX855" fmla="*/ 2709803 w 9500772"/>
              <a:gd name="connsiteY855" fmla="*/ 1404198 h 2768858"/>
              <a:gd name="connsiteX856" fmla="*/ 2711079 w 9500772"/>
              <a:gd name="connsiteY856" fmla="*/ 1384438 h 2768858"/>
              <a:gd name="connsiteX857" fmla="*/ 2771879 w 9500772"/>
              <a:gd name="connsiteY857" fmla="*/ 1384438 h 2768858"/>
              <a:gd name="connsiteX858" fmla="*/ 2775003 w 9500772"/>
              <a:gd name="connsiteY858" fmla="*/ 1409001 h 2768858"/>
              <a:gd name="connsiteX859" fmla="*/ 2940120 w 9500772"/>
              <a:gd name="connsiteY859" fmla="*/ 1388005 h 2768858"/>
              <a:gd name="connsiteX860" fmla="*/ 2939667 w 9500772"/>
              <a:gd name="connsiteY860" fmla="*/ 1384438 h 2768858"/>
              <a:gd name="connsiteX861" fmla="*/ 2940394 w 9500772"/>
              <a:gd name="connsiteY861" fmla="*/ 1384438 h 2768858"/>
              <a:gd name="connsiteX862" fmla="*/ 2940121 w 9500772"/>
              <a:gd name="connsiteY862" fmla="*/ 1388668 h 2768858"/>
              <a:gd name="connsiteX863" fmla="*/ 3115401 w 9500772"/>
              <a:gd name="connsiteY863" fmla="*/ 1399988 h 2768858"/>
              <a:gd name="connsiteX864" fmla="*/ 3116406 w 9500772"/>
              <a:gd name="connsiteY864" fmla="*/ 1384438 h 2768858"/>
              <a:gd name="connsiteX865" fmla="*/ 3117323 w 9500772"/>
              <a:gd name="connsiteY865" fmla="*/ 1384438 h 2768858"/>
              <a:gd name="connsiteX866" fmla="*/ 3119991 w 9500772"/>
              <a:gd name="connsiteY866" fmla="*/ 1402421 h 2768858"/>
              <a:gd name="connsiteX867" fmla="*/ 3241234 w 9500772"/>
              <a:gd name="connsiteY867" fmla="*/ 1384438 h 2768858"/>
              <a:gd name="connsiteX868" fmla="*/ 3306001 w 9500772"/>
              <a:gd name="connsiteY868" fmla="*/ 1384438 h 2768858"/>
              <a:gd name="connsiteX869" fmla="*/ 3305464 w 9500772"/>
              <a:gd name="connsiteY869" fmla="*/ 1389123 h 2768858"/>
              <a:gd name="connsiteX870" fmla="*/ 3470830 w 9500772"/>
              <a:gd name="connsiteY870" fmla="*/ 1408050 h 2768858"/>
              <a:gd name="connsiteX871" fmla="*/ 3471841 w 9500772"/>
              <a:gd name="connsiteY871" fmla="*/ 1399219 h 2768858"/>
              <a:gd name="connsiteX872" fmla="*/ 3628873 w 9500772"/>
              <a:gd name="connsiteY872" fmla="*/ 1385440 h 2768858"/>
              <a:gd name="connsiteX873" fmla="*/ 3628782 w 9500772"/>
              <a:gd name="connsiteY873" fmla="*/ 1384438 h 2768858"/>
              <a:gd name="connsiteX874" fmla="*/ 3656423 w 9500772"/>
              <a:gd name="connsiteY874" fmla="*/ 1384438 h 2768858"/>
              <a:gd name="connsiteX875" fmla="*/ 3656377 w 9500772"/>
              <a:gd name="connsiteY875" fmla="*/ 1385147 h 2768858"/>
              <a:gd name="connsiteX876" fmla="*/ 3817161 w 9500772"/>
              <a:gd name="connsiteY876" fmla="*/ 1395530 h 2768858"/>
              <a:gd name="connsiteX877" fmla="*/ 3817502 w 9500772"/>
              <a:gd name="connsiteY877" fmla="*/ 1400361 h 2768858"/>
              <a:gd name="connsiteX878" fmla="*/ 3983536 w 9500772"/>
              <a:gd name="connsiteY878" fmla="*/ 1388622 h 2768858"/>
              <a:gd name="connsiteX879" fmla="*/ 3983239 w 9500772"/>
              <a:gd name="connsiteY879" fmla="*/ 1384438 h 2768858"/>
              <a:gd name="connsiteX880" fmla="*/ 4011555 w 9500772"/>
              <a:gd name="connsiteY880" fmla="*/ 1384438 h 2768858"/>
              <a:gd name="connsiteX881" fmla="*/ 4011244 w 9500772"/>
              <a:gd name="connsiteY881" fmla="*/ 1389262 h 2768858"/>
              <a:gd name="connsiteX882" fmla="*/ 4177346 w 9500772"/>
              <a:gd name="connsiteY882" fmla="*/ 1399989 h 2768858"/>
              <a:gd name="connsiteX883" fmla="*/ 4178349 w 9500772"/>
              <a:gd name="connsiteY883" fmla="*/ 1384438 h 2768858"/>
              <a:gd name="connsiteX884" fmla="*/ 4178773 w 9500772"/>
              <a:gd name="connsiteY884" fmla="*/ 1384438 h 2768858"/>
              <a:gd name="connsiteX885" fmla="*/ 4182666 w 9500772"/>
              <a:gd name="connsiteY885" fmla="*/ 1403701 h 2768858"/>
              <a:gd name="connsiteX886" fmla="*/ 4277969 w 9500772"/>
              <a:gd name="connsiteY886" fmla="*/ 1384438 h 2768858"/>
              <a:gd name="connsiteX887" fmla="*/ 4385984 w 9500772"/>
              <a:gd name="connsiteY887" fmla="*/ 1384438 h 2768858"/>
              <a:gd name="connsiteX888" fmla="*/ 4390075 w 9500772"/>
              <a:gd name="connsiteY888" fmla="*/ 1413851 h 2768858"/>
              <a:gd name="connsiteX889" fmla="*/ 4548377 w 9500772"/>
              <a:gd name="connsiteY889" fmla="*/ 1391821 h 2768858"/>
              <a:gd name="connsiteX890" fmla="*/ 4548301 w 9500772"/>
              <a:gd name="connsiteY890" fmla="*/ 1392974 h 2768858"/>
              <a:gd name="connsiteX891" fmla="*/ 4698151 w 9500772"/>
              <a:gd name="connsiteY891" fmla="*/ 1402651 h 2768858"/>
              <a:gd name="connsiteX892" fmla="*/ 4698381 w 9500772"/>
              <a:gd name="connsiteY892" fmla="*/ 1406581 h 2768858"/>
              <a:gd name="connsiteX893" fmla="*/ 4864541 w 9500772"/>
              <a:gd name="connsiteY893" fmla="*/ 1396760 h 2768858"/>
              <a:gd name="connsiteX894" fmla="*/ 4864213 w 9500772"/>
              <a:gd name="connsiteY894" fmla="*/ 1391241 h 2768858"/>
              <a:gd name="connsiteX895" fmla="*/ 5013784 w 9500772"/>
              <a:gd name="connsiteY895" fmla="*/ 1384549 h 2768858"/>
              <a:gd name="connsiteX896" fmla="*/ 5013780 w 9500772"/>
              <a:gd name="connsiteY896" fmla="*/ 1384438 h 2768858"/>
              <a:gd name="connsiteX897" fmla="*/ 5013860 w 9500772"/>
              <a:gd name="connsiteY897" fmla="*/ 1384438 h 2768858"/>
              <a:gd name="connsiteX898" fmla="*/ 5013784 w 9500772"/>
              <a:gd name="connsiteY898" fmla="*/ 1385637 h 2768858"/>
              <a:gd name="connsiteX899" fmla="*/ 5179884 w 9500772"/>
              <a:gd name="connsiteY899" fmla="*/ 1396364 h 2768858"/>
              <a:gd name="connsiteX900" fmla="*/ 5180654 w 9500772"/>
              <a:gd name="connsiteY900" fmla="*/ 1384438 h 2768858"/>
              <a:gd name="connsiteX901" fmla="*/ 5204653 w 9500772"/>
              <a:gd name="connsiteY901" fmla="*/ 1384438 h 2768858"/>
              <a:gd name="connsiteX902" fmla="*/ 5204161 w 9500772"/>
              <a:gd name="connsiteY902" fmla="*/ 1393182 h 2768858"/>
              <a:gd name="connsiteX903" fmla="*/ 5215782 w 9500772"/>
              <a:gd name="connsiteY903" fmla="*/ 1393836 h 2768858"/>
              <a:gd name="connsiteX904" fmla="*/ 5215782 w 9500772"/>
              <a:gd name="connsiteY904" fmla="*/ 1395310 h 2768858"/>
              <a:gd name="connsiteX905" fmla="*/ 5200493 w 9500772"/>
              <a:gd name="connsiteY905" fmla="*/ 1398531 h 2768858"/>
              <a:gd name="connsiteX906" fmla="*/ 5215782 w 9500772"/>
              <a:gd name="connsiteY906" fmla="*/ 1471078 h 2768858"/>
              <a:gd name="connsiteX907" fmla="*/ 5215782 w 9500772"/>
              <a:gd name="connsiteY907" fmla="*/ 1602517 h 2768858"/>
              <a:gd name="connsiteX908" fmla="*/ 5192059 w 9500772"/>
              <a:gd name="connsiteY908" fmla="*/ 1606019 h 2768858"/>
              <a:gd name="connsiteX909" fmla="*/ 5215397 w 9500772"/>
              <a:gd name="connsiteY909" fmla="*/ 1764131 h 2768858"/>
              <a:gd name="connsiteX910" fmla="*/ 5214244 w 9500772"/>
              <a:gd name="connsiteY910" fmla="*/ 1764067 h 2768858"/>
              <a:gd name="connsiteX911" fmla="*/ 5209638 w 9500772"/>
              <a:gd name="connsiteY911" fmla="*/ 1845911 h 2768858"/>
              <a:gd name="connsiteX912" fmla="*/ 5176340 w 9500772"/>
              <a:gd name="connsiteY912" fmla="*/ 1845911 h 2768858"/>
              <a:gd name="connsiteX913" fmla="*/ 5176029 w 9500772"/>
              <a:gd name="connsiteY913" fmla="*/ 1850735 h 2768858"/>
              <a:gd name="connsiteX914" fmla="*/ 5342130 w 9500772"/>
              <a:gd name="connsiteY914" fmla="*/ 1861462 h 2768858"/>
              <a:gd name="connsiteX915" fmla="*/ 5343134 w 9500772"/>
              <a:gd name="connsiteY915" fmla="*/ 1845911 h 2768858"/>
              <a:gd name="connsiteX916" fmla="*/ 5343556 w 9500772"/>
              <a:gd name="connsiteY916" fmla="*/ 1845911 h 2768858"/>
              <a:gd name="connsiteX917" fmla="*/ 5347449 w 9500772"/>
              <a:gd name="connsiteY917" fmla="*/ 1865174 h 2768858"/>
              <a:gd name="connsiteX918" fmla="*/ 5442754 w 9500772"/>
              <a:gd name="connsiteY918" fmla="*/ 1845911 h 2768858"/>
              <a:gd name="connsiteX919" fmla="*/ 5550767 w 9500772"/>
              <a:gd name="connsiteY919" fmla="*/ 1845911 h 2768858"/>
              <a:gd name="connsiteX920" fmla="*/ 5554860 w 9500772"/>
              <a:gd name="connsiteY920" fmla="*/ 1875324 h 2768858"/>
              <a:gd name="connsiteX921" fmla="*/ 5713160 w 9500772"/>
              <a:gd name="connsiteY921" fmla="*/ 1853294 h 2768858"/>
              <a:gd name="connsiteX922" fmla="*/ 5713085 w 9500772"/>
              <a:gd name="connsiteY922" fmla="*/ 1854447 h 2768858"/>
              <a:gd name="connsiteX923" fmla="*/ 5862934 w 9500772"/>
              <a:gd name="connsiteY923" fmla="*/ 1864124 h 2768858"/>
              <a:gd name="connsiteX924" fmla="*/ 5863166 w 9500772"/>
              <a:gd name="connsiteY924" fmla="*/ 1868054 h 2768858"/>
              <a:gd name="connsiteX925" fmla="*/ 6029323 w 9500772"/>
              <a:gd name="connsiteY925" fmla="*/ 1858233 h 2768858"/>
              <a:gd name="connsiteX926" fmla="*/ 6028997 w 9500772"/>
              <a:gd name="connsiteY926" fmla="*/ 1852714 h 2768858"/>
              <a:gd name="connsiteX927" fmla="*/ 6178569 w 9500772"/>
              <a:gd name="connsiteY927" fmla="*/ 1846022 h 2768858"/>
              <a:gd name="connsiteX928" fmla="*/ 6178564 w 9500772"/>
              <a:gd name="connsiteY928" fmla="*/ 1845911 h 2768858"/>
              <a:gd name="connsiteX929" fmla="*/ 6178646 w 9500772"/>
              <a:gd name="connsiteY929" fmla="*/ 1845911 h 2768858"/>
              <a:gd name="connsiteX930" fmla="*/ 6178569 w 9500772"/>
              <a:gd name="connsiteY930" fmla="*/ 1847110 h 2768858"/>
              <a:gd name="connsiteX931" fmla="*/ 6344670 w 9500772"/>
              <a:gd name="connsiteY931" fmla="*/ 1857837 h 2768858"/>
              <a:gd name="connsiteX932" fmla="*/ 6345440 w 9500772"/>
              <a:gd name="connsiteY932" fmla="*/ 1845911 h 2768858"/>
              <a:gd name="connsiteX933" fmla="*/ 6369439 w 9500772"/>
              <a:gd name="connsiteY933" fmla="*/ 1845911 h 2768858"/>
              <a:gd name="connsiteX934" fmla="*/ 6368947 w 9500772"/>
              <a:gd name="connsiteY934" fmla="*/ 1854655 h 2768858"/>
              <a:gd name="connsiteX935" fmla="*/ 6380568 w 9500772"/>
              <a:gd name="connsiteY935" fmla="*/ 1855309 h 2768858"/>
              <a:gd name="connsiteX936" fmla="*/ 6380568 w 9500772"/>
              <a:gd name="connsiteY936" fmla="*/ 1856783 h 2768858"/>
              <a:gd name="connsiteX937" fmla="*/ 6365279 w 9500772"/>
              <a:gd name="connsiteY937" fmla="*/ 1860005 h 2768858"/>
              <a:gd name="connsiteX938" fmla="*/ 6380568 w 9500772"/>
              <a:gd name="connsiteY938" fmla="*/ 1932551 h 2768858"/>
              <a:gd name="connsiteX939" fmla="*/ 6380568 w 9500772"/>
              <a:gd name="connsiteY939" fmla="*/ 2063990 h 2768858"/>
              <a:gd name="connsiteX940" fmla="*/ 6356845 w 9500772"/>
              <a:gd name="connsiteY940" fmla="*/ 2067492 h 2768858"/>
              <a:gd name="connsiteX941" fmla="*/ 6380183 w 9500772"/>
              <a:gd name="connsiteY941" fmla="*/ 2225604 h 2768858"/>
              <a:gd name="connsiteX942" fmla="*/ 6379030 w 9500772"/>
              <a:gd name="connsiteY942" fmla="*/ 2225540 h 2768858"/>
              <a:gd name="connsiteX943" fmla="*/ 6374424 w 9500772"/>
              <a:gd name="connsiteY943" fmla="*/ 2307384 h 2768858"/>
              <a:gd name="connsiteX944" fmla="*/ 6317475 w 9500772"/>
              <a:gd name="connsiteY944" fmla="*/ 2307384 h 2768858"/>
              <a:gd name="connsiteX945" fmla="*/ 6173130 w 9500772"/>
              <a:gd name="connsiteY945" fmla="*/ 2297377 h 2768858"/>
              <a:gd name="connsiteX946" fmla="*/ 6172436 w 9500772"/>
              <a:gd name="connsiteY946" fmla="*/ 2307384 h 2768858"/>
              <a:gd name="connsiteX947" fmla="*/ 6109803 w 9500772"/>
              <a:gd name="connsiteY947" fmla="*/ 2307384 h 2768858"/>
              <a:gd name="connsiteX948" fmla="*/ 6107953 w 9500772"/>
              <a:gd name="connsiteY948" fmla="*/ 2292266 h 2768858"/>
              <a:gd name="connsiteX949" fmla="*/ 5984401 w 9500772"/>
              <a:gd name="connsiteY949" fmla="*/ 2307384 h 2768858"/>
              <a:gd name="connsiteX950" fmla="*/ 5878766 w 9500772"/>
              <a:gd name="connsiteY950" fmla="*/ 2307384 h 2768858"/>
              <a:gd name="connsiteX951" fmla="*/ 5767516 w 9500772"/>
              <a:gd name="connsiteY951" fmla="*/ 2299672 h 2768858"/>
              <a:gd name="connsiteX952" fmla="*/ 5766981 w 9500772"/>
              <a:gd name="connsiteY952" fmla="*/ 2307384 h 2768858"/>
              <a:gd name="connsiteX953" fmla="*/ 5764397 w 9500772"/>
              <a:gd name="connsiteY953" fmla="*/ 2307384 h 2768858"/>
              <a:gd name="connsiteX954" fmla="*/ 5762938 w 9500772"/>
              <a:gd name="connsiteY954" fmla="*/ 2297217 h 2768858"/>
              <a:gd name="connsiteX955" fmla="*/ 5692089 w 9500772"/>
              <a:gd name="connsiteY955" fmla="*/ 2307384 h 2768858"/>
              <a:gd name="connsiteX956" fmla="*/ 5558487 w 9500772"/>
              <a:gd name="connsiteY956" fmla="*/ 2307384 h 2768858"/>
              <a:gd name="connsiteX957" fmla="*/ 5412127 w 9500772"/>
              <a:gd name="connsiteY957" fmla="*/ 2289932 h 2768858"/>
              <a:gd name="connsiteX958" fmla="*/ 5411075 w 9500772"/>
              <a:gd name="connsiteY958" fmla="*/ 2298759 h 2768858"/>
              <a:gd name="connsiteX959" fmla="*/ 5307140 w 9500772"/>
              <a:gd name="connsiteY959" fmla="*/ 2307384 h 2768858"/>
              <a:gd name="connsiteX960" fmla="*/ 5160473 w 9500772"/>
              <a:gd name="connsiteY960" fmla="*/ 2307384 h 2768858"/>
              <a:gd name="connsiteX961" fmla="*/ 5065743 w 9500772"/>
              <a:gd name="connsiteY961" fmla="*/ 2300817 h 2768858"/>
              <a:gd name="connsiteX962" fmla="*/ 5065424 w 9500772"/>
              <a:gd name="connsiteY962" fmla="*/ 2295984 h 2768858"/>
              <a:gd name="connsiteX963" fmla="*/ 4899338 w 9500772"/>
              <a:gd name="connsiteY963" fmla="*/ 2306939 h 2768858"/>
              <a:gd name="connsiteX964" fmla="*/ 4899370 w 9500772"/>
              <a:gd name="connsiteY964" fmla="*/ 2307384 h 2768858"/>
              <a:gd name="connsiteX965" fmla="*/ 4871548 w 9500772"/>
              <a:gd name="connsiteY965" fmla="*/ 2307384 h 2768858"/>
              <a:gd name="connsiteX966" fmla="*/ 4871633 w 9500772"/>
              <a:gd name="connsiteY966" fmla="*/ 2306169 h 2768858"/>
              <a:gd name="connsiteX967" fmla="*/ 4705586 w 9500772"/>
              <a:gd name="connsiteY967" fmla="*/ 2294658 h 2768858"/>
              <a:gd name="connsiteX968" fmla="*/ 4704701 w 9500772"/>
              <a:gd name="connsiteY968" fmla="*/ 2307384 h 2768858"/>
              <a:gd name="connsiteX969" fmla="*/ 4703530 w 9500772"/>
              <a:gd name="connsiteY969" fmla="*/ 2307384 h 2768858"/>
              <a:gd name="connsiteX970" fmla="*/ 4700282 w 9500772"/>
              <a:gd name="connsiteY970" fmla="*/ 2290920 h 2768858"/>
              <a:gd name="connsiteX971" fmla="*/ 4616799 w 9500772"/>
              <a:gd name="connsiteY971" fmla="*/ 2307384 h 2768858"/>
              <a:gd name="connsiteX972" fmla="*/ 4496628 w 9500772"/>
              <a:gd name="connsiteY972" fmla="*/ 2307384 h 2768858"/>
              <a:gd name="connsiteX973" fmla="*/ 4492921 w 9500772"/>
              <a:gd name="connsiteY973" fmla="*/ 2279791 h 2768858"/>
              <a:gd name="connsiteX974" fmla="*/ 4334521 w 9500772"/>
              <a:gd name="connsiteY974" fmla="*/ 2301073 h 2768858"/>
              <a:gd name="connsiteX975" fmla="*/ 4334600 w 9500772"/>
              <a:gd name="connsiteY975" fmla="*/ 2299922 h 2768858"/>
              <a:gd name="connsiteX976" fmla="*/ 4184798 w 9500772"/>
              <a:gd name="connsiteY976" fmla="*/ 2289536 h 2768858"/>
              <a:gd name="connsiteX977" fmla="*/ 4184585 w 9500772"/>
              <a:gd name="connsiteY977" fmla="*/ 2285606 h 2768858"/>
              <a:gd name="connsiteX978" fmla="*/ 4018382 w 9500772"/>
              <a:gd name="connsiteY978" fmla="*/ 2294642 h 2768858"/>
              <a:gd name="connsiteX979" fmla="*/ 4018684 w 9500772"/>
              <a:gd name="connsiteY979" fmla="*/ 2300162 h 2768858"/>
              <a:gd name="connsiteX980" fmla="*/ 3869081 w 9500772"/>
              <a:gd name="connsiteY980" fmla="*/ 2306149 h 2768858"/>
              <a:gd name="connsiteX981" fmla="*/ 3869130 w 9500772"/>
              <a:gd name="connsiteY981" fmla="*/ 2307384 h 2768858"/>
              <a:gd name="connsiteX982" fmla="*/ 3868925 w 9500772"/>
              <a:gd name="connsiteY982" fmla="*/ 2307384 h 2768858"/>
              <a:gd name="connsiteX983" fmla="*/ 3869086 w 9500772"/>
              <a:gd name="connsiteY983" fmla="*/ 2305061 h 2768858"/>
              <a:gd name="connsiteX984" fmla="*/ 3703037 w 9500772"/>
              <a:gd name="connsiteY984" fmla="*/ 2293549 h 2768858"/>
              <a:gd name="connsiteX985" fmla="*/ 3702078 w 9500772"/>
              <a:gd name="connsiteY985" fmla="*/ 2307384 h 2768858"/>
              <a:gd name="connsiteX986" fmla="*/ 3679809 w 9500772"/>
              <a:gd name="connsiteY986" fmla="*/ 2307384 h 2768858"/>
              <a:gd name="connsiteX987" fmla="*/ 3679809 w 9500772"/>
              <a:gd name="connsiteY987" fmla="*/ 2244735 h 2768858"/>
              <a:gd name="connsiteX988" fmla="*/ 3682488 w 9500772"/>
              <a:gd name="connsiteY988" fmla="*/ 2202513 h 2768858"/>
              <a:gd name="connsiteX989" fmla="*/ 3687321 w 9500772"/>
              <a:gd name="connsiteY989" fmla="*/ 2202166 h 2768858"/>
              <a:gd name="connsiteX990" fmla="*/ 3679809 w 9500772"/>
              <a:gd name="connsiteY990" fmla="*/ 2097539 h 2768858"/>
              <a:gd name="connsiteX991" fmla="*/ 3679809 w 9500772"/>
              <a:gd name="connsiteY991" fmla="*/ 1948600 h 2768858"/>
              <a:gd name="connsiteX992" fmla="*/ 3686328 w 9500772"/>
              <a:gd name="connsiteY992" fmla="*/ 1845911 h 2768858"/>
              <a:gd name="connsiteX993" fmla="*/ 3706761 w 9500772"/>
              <a:gd name="connsiteY993" fmla="*/ 1845911 h 2768858"/>
              <a:gd name="connsiteX994" fmla="*/ 3706847 w 9500772"/>
              <a:gd name="connsiteY994" fmla="*/ 1844696 h 2768858"/>
              <a:gd name="connsiteX995" fmla="*/ 3540797 w 9500772"/>
              <a:gd name="connsiteY995" fmla="*/ 1833185 h 2768858"/>
              <a:gd name="connsiteX996" fmla="*/ 3539916 w 9500772"/>
              <a:gd name="connsiteY996" fmla="*/ 1845911 h 2768858"/>
              <a:gd name="connsiteX997" fmla="*/ 3538744 w 9500772"/>
              <a:gd name="connsiteY997" fmla="*/ 1845911 h 2768858"/>
              <a:gd name="connsiteX998" fmla="*/ 3535496 w 9500772"/>
              <a:gd name="connsiteY998" fmla="*/ 1829447 h 2768858"/>
              <a:gd name="connsiteX999" fmla="*/ 3452012 w 9500772"/>
              <a:gd name="connsiteY999" fmla="*/ 1845911 h 2768858"/>
              <a:gd name="connsiteX1000" fmla="*/ 3331844 w 9500772"/>
              <a:gd name="connsiteY1000" fmla="*/ 1845911 h 2768858"/>
              <a:gd name="connsiteX1001" fmla="*/ 3328137 w 9500772"/>
              <a:gd name="connsiteY1001" fmla="*/ 1818318 h 2768858"/>
              <a:gd name="connsiteX1002" fmla="*/ 3169735 w 9500772"/>
              <a:gd name="connsiteY1002" fmla="*/ 1839600 h 2768858"/>
              <a:gd name="connsiteX1003" fmla="*/ 3169815 w 9500772"/>
              <a:gd name="connsiteY1003" fmla="*/ 1838449 h 2768858"/>
              <a:gd name="connsiteX1004" fmla="*/ 3020014 w 9500772"/>
              <a:gd name="connsiteY1004" fmla="*/ 1828063 h 2768858"/>
              <a:gd name="connsiteX1005" fmla="*/ 3019800 w 9500772"/>
              <a:gd name="connsiteY1005" fmla="*/ 1824133 h 2768858"/>
              <a:gd name="connsiteX1006" fmla="*/ 2853598 w 9500772"/>
              <a:gd name="connsiteY1006" fmla="*/ 1833169 h 2768858"/>
              <a:gd name="connsiteX1007" fmla="*/ 2853898 w 9500772"/>
              <a:gd name="connsiteY1007" fmla="*/ 1838689 h 2768858"/>
              <a:gd name="connsiteX1008" fmla="*/ 2704296 w 9500772"/>
              <a:gd name="connsiteY1008" fmla="*/ 1844676 h 2768858"/>
              <a:gd name="connsiteX1009" fmla="*/ 2704346 w 9500772"/>
              <a:gd name="connsiteY1009" fmla="*/ 1845911 h 2768858"/>
              <a:gd name="connsiteX1010" fmla="*/ 2704140 w 9500772"/>
              <a:gd name="connsiteY1010" fmla="*/ 1845911 h 2768858"/>
              <a:gd name="connsiteX1011" fmla="*/ 2704302 w 9500772"/>
              <a:gd name="connsiteY1011" fmla="*/ 1843588 h 2768858"/>
              <a:gd name="connsiteX1012" fmla="*/ 2538253 w 9500772"/>
              <a:gd name="connsiteY1012" fmla="*/ 1832076 h 2768858"/>
              <a:gd name="connsiteX1013" fmla="*/ 2537294 w 9500772"/>
              <a:gd name="connsiteY1013" fmla="*/ 1845911 h 2768858"/>
              <a:gd name="connsiteX1014" fmla="*/ 2515024 w 9500772"/>
              <a:gd name="connsiteY1014" fmla="*/ 1845911 h 2768858"/>
              <a:gd name="connsiteX1015" fmla="*/ 2515024 w 9500772"/>
              <a:gd name="connsiteY1015" fmla="*/ 1783262 h 2768858"/>
              <a:gd name="connsiteX1016" fmla="*/ 2517704 w 9500772"/>
              <a:gd name="connsiteY1016" fmla="*/ 1741040 h 2768858"/>
              <a:gd name="connsiteX1017" fmla="*/ 2522536 w 9500772"/>
              <a:gd name="connsiteY1017" fmla="*/ 1740693 h 2768858"/>
              <a:gd name="connsiteX1018" fmla="*/ 2515024 w 9500772"/>
              <a:gd name="connsiteY1018" fmla="*/ 1636066 h 2768858"/>
              <a:gd name="connsiteX1019" fmla="*/ 2515024 w 9500772"/>
              <a:gd name="connsiteY1019" fmla="*/ 1487127 h 2768858"/>
              <a:gd name="connsiteX1020" fmla="*/ 50947 w 9500772"/>
              <a:gd name="connsiteY1020" fmla="*/ 1384438 h 2768858"/>
              <a:gd name="connsiteX1021" fmla="*/ 115715 w 9500772"/>
              <a:gd name="connsiteY1021" fmla="*/ 1384438 h 2768858"/>
              <a:gd name="connsiteX1022" fmla="*/ 115178 w 9500772"/>
              <a:gd name="connsiteY1022" fmla="*/ 1389123 h 2768858"/>
              <a:gd name="connsiteX1023" fmla="*/ 280545 w 9500772"/>
              <a:gd name="connsiteY1023" fmla="*/ 1408050 h 2768858"/>
              <a:gd name="connsiteX1024" fmla="*/ 281556 w 9500772"/>
              <a:gd name="connsiteY1024" fmla="*/ 1399219 h 2768858"/>
              <a:gd name="connsiteX1025" fmla="*/ 438585 w 9500772"/>
              <a:gd name="connsiteY1025" fmla="*/ 1385440 h 2768858"/>
              <a:gd name="connsiteX1026" fmla="*/ 438498 w 9500772"/>
              <a:gd name="connsiteY1026" fmla="*/ 1384438 h 2768858"/>
              <a:gd name="connsiteX1027" fmla="*/ 466138 w 9500772"/>
              <a:gd name="connsiteY1027" fmla="*/ 1384438 h 2768858"/>
              <a:gd name="connsiteX1028" fmla="*/ 466092 w 9500772"/>
              <a:gd name="connsiteY1028" fmla="*/ 1385147 h 2768858"/>
              <a:gd name="connsiteX1029" fmla="*/ 626874 w 9500772"/>
              <a:gd name="connsiteY1029" fmla="*/ 1395530 h 2768858"/>
              <a:gd name="connsiteX1030" fmla="*/ 627216 w 9500772"/>
              <a:gd name="connsiteY1030" fmla="*/ 1400361 h 2768858"/>
              <a:gd name="connsiteX1031" fmla="*/ 793249 w 9500772"/>
              <a:gd name="connsiteY1031" fmla="*/ 1388622 h 2768858"/>
              <a:gd name="connsiteX1032" fmla="*/ 792953 w 9500772"/>
              <a:gd name="connsiteY1032" fmla="*/ 1384438 h 2768858"/>
              <a:gd name="connsiteX1033" fmla="*/ 821270 w 9500772"/>
              <a:gd name="connsiteY1033" fmla="*/ 1384438 h 2768858"/>
              <a:gd name="connsiteX1034" fmla="*/ 820960 w 9500772"/>
              <a:gd name="connsiteY1034" fmla="*/ 1389262 h 2768858"/>
              <a:gd name="connsiteX1035" fmla="*/ 987061 w 9500772"/>
              <a:gd name="connsiteY1035" fmla="*/ 1399989 h 2768858"/>
              <a:gd name="connsiteX1036" fmla="*/ 988065 w 9500772"/>
              <a:gd name="connsiteY1036" fmla="*/ 1384438 h 2768858"/>
              <a:gd name="connsiteX1037" fmla="*/ 988486 w 9500772"/>
              <a:gd name="connsiteY1037" fmla="*/ 1384438 h 2768858"/>
              <a:gd name="connsiteX1038" fmla="*/ 992380 w 9500772"/>
              <a:gd name="connsiteY1038" fmla="*/ 1403701 h 2768858"/>
              <a:gd name="connsiteX1039" fmla="*/ 1087685 w 9500772"/>
              <a:gd name="connsiteY1039" fmla="*/ 1384438 h 2768858"/>
              <a:gd name="connsiteX1040" fmla="*/ 1195697 w 9500772"/>
              <a:gd name="connsiteY1040" fmla="*/ 1384438 h 2768858"/>
              <a:gd name="connsiteX1041" fmla="*/ 1199790 w 9500772"/>
              <a:gd name="connsiteY1041" fmla="*/ 1413851 h 2768858"/>
              <a:gd name="connsiteX1042" fmla="*/ 1358091 w 9500772"/>
              <a:gd name="connsiteY1042" fmla="*/ 1391821 h 2768858"/>
              <a:gd name="connsiteX1043" fmla="*/ 1358016 w 9500772"/>
              <a:gd name="connsiteY1043" fmla="*/ 1392974 h 2768858"/>
              <a:gd name="connsiteX1044" fmla="*/ 1507864 w 9500772"/>
              <a:gd name="connsiteY1044" fmla="*/ 1402651 h 2768858"/>
              <a:gd name="connsiteX1045" fmla="*/ 1508096 w 9500772"/>
              <a:gd name="connsiteY1045" fmla="*/ 1406581 h 2768858"/>
              <a:gd name="connsiteX1046" fmla="*/ 1674254 w 9500772"/>
              <a:gd name="connsiteY1046" fmla="*/ 1396760 h 2768858"/>
              <a:gd name="connsiteX1047" fmla="*/ 1673928 w 9500772"/>
              <a:gd name="connsiteY1047" fmla="*/ 1391241 h 2768858"/>
              <a:gd name="connsiteX1048" fmla="*/ 1823500 w 9500772"/>
              <a:gd name="connsiteY1048" fmla="*/ 1384549 h 2768858"/>
              <a:gd name="connsiteX1049" fmla="*/ 1823494 w 9500772"/>
              <a:gd name="connsiteY1049" fmla="*/ 1384438 h 2768858"/>
              <a:gd name="connsiteX1050" fmla="*/ 1823577 w 9500772"/>
              <a:gd name="connsiteY1050" fmla="*/ 1384438 h 2768858"/>
              <a:gd name="connsiteX1051" fmla="*/ 1823499 w 9500772"/>
              <a:gd name="connsiteY1051" fmla="*/ 1385637 h 2768858"/>
              <a:gd name="connsiteX1052" fmla="*/ 1989601 w 9500772"/>
              <a:gd name="connsiteY1052" fmla="*/ 1396364 h 2768858"/>
              <a:gd name="connsiteX1053" fmla="*/ 1990371 w 9500772"/>
              <a:gd name="connsiteY1053" fmla="*/ 1384438 h 2768858"/>
              <a:gd name="connsiteX1054" fmla="*/ 2014370 w 9500772"/>
              <a:gd name="connsiteY1054" fmla="*/ 1384438 h 2768858"/>
              <a:gd name="connsiteX1055" fmla="*/ 2013879 w 9500772"/>
              <a:gd name="connsiteY1055" fmla="*/ 1393182 h 2768858"/>
              <a:gd name="connsiteX1056" fmla="*/ 2025498 w 9500772"/>
              <a:gd name="connsiteY1056" fmla="*/ 1393836 h 2768858"/>
              <a:gd name="connsiteX1057" fmla="*/ 2025498 w 9500772"/>
              <a:gd name="connsiteY1057" fmla="*/ 1395310 h 2768858"/>
              <a:gd name="connsiteX1058" fmla="*/ 2010210 w 9500772"/>
              <a:gd name="connsiteY1058" fmla="*/ 1398531 h 2768858"/>
              <a:gd name="connsiteX1059" fmla="*/ 2025498 w 9500772"/>
              <a:gd name="connsiteY1059" fmla="*/ 1471078 h 2768858"/>
              <a:gd name="connsiteX1060" fmla="*/ 2025498 w 9500772"/>
              <a:gd name="connsiteY1060" fmla="*/ 1602517 h 2768858"/>
              <a:gd name="connsiteX1061" fmla="*/ 2001776 w 9500772"/>
              <a:gd name="connsiteY1061" fmla="*/ 1606019 h 2768858"/>
              <a:gd name="connsiteX1062" fmla="*/ 2025114 w 9500772"/>
              <a:gd name="connsiteY1062" fmla="*/ 1764131 h 2768858"/>
              <a:gd name="connsiteX1063" fmla="*/ 2023961 w 9500772"/>
              <a:gd name="connsiteY1063" fmla="*/ 1764067 h 2768858"/>
              <a:gd name="connsiteX1064" fmla="*/ 2019355 w 9500772"/>
              <a:gd name="connsiteY1064" fmla="*/ 1845911 h 2768858"/>
              <a:gd name="connsiteX1065" fmla="*/ 1986058 w 9500772"/>
              <a:gd name="connsiteY1065" fmla="*/ 1845911 h 2768858"/>
              <a:gd name="connsiteX1066" fmla="*/ 1985746 w 9500772"/>
              <a:gd name="connsiteY1066" fmla="*/ 1850735 h 2768858"/>
              <a:gd name="connsiteX1067" fmla="*/ 2151848 w 9500772"/>
              <a:gd name="connsiteY1067" fmla="*/ 1861462 h 2768858"/>
              <a:gd name="connsiteX1068" fmla="*/ 2152852 w 9500772"/>
              <a:gd name="connsiteY1068" fmla="*/ 1845911 h 2768858"/>
              <a:gd name="connsiteX1069" fmla="*/ 2153274 w 9500772"/>
              <a:gd name="connsiteY1069" fmla="*/ 1845911 h 2768858"/>
              <a:gd name="connsiteX1070" fmla="*/ 2157167 w 9500772"/>
              <a:gd name="connsiteY1070" fmla="*/ 1865174 h 2768858"/>
              <a:gd name="connsiteX1071" fmla="*/ 2252473 w 9500772"/>
              <a:gd name="connsiteY1071" fmla="*/ 1845911 h 2768858"/>
              <a:gd name="connsiteX1072" fmla="*/ 2360485 w 9500772"/>
              <a:gd name="connsiteY1072" fmla="*/ 1845911 h 2768858"/>
              <a:gd name="connsiteX1073" fmla="*/ 2364578 w 9500772"/>
              <a:gd name="connsiteY1073" fmla="*/ 1875324 h 2768858"/>
              <a:gd name="connsiteX1074" fmla="*/ 2522878 w 9500772"/>
              <a:gd name="connsiteY1074" fmla="*/ 1853294 h 2768858"/>
              <a:gd name="connsiteX1075" fmla="*/ 2522803 w 9500772"/>
              <a:gd name="connsiteY1075" fmla="*/ 1854447 h 2768858"/>
              <a:gd name="connsiteX1076" fmla="*/ 2672652 w 9500772"/>
              <a:gd name="connsiteY1076" fmla="*/ 1864124 h 2768858"/>
              <a:gd name="connsiteX1077" fmla="*/ 2672884 w 9500772"/>
              <a:gd name="connsiteY1077" fmla="*/ 1868054 h 2768858"/>
              <a:gd name="connsiteX1078" fmla="*/ 2839041 w 9500772"/>
              <a:gd name="connsiteY1078" fmla="*/ 1858233 h 2768858"/>
              <a:gd name="connsiteX1079" fmla="*/ 2838715 w 9500772"/>
              <a:gd name="connsiteY1079" fmla="*/ 1852714 h 2768858"/>
              <a:gd name="connsiteX1080" fmla="*/ 2988287 w 9500772"/>
              <a:gd name="connsiteY1080" fmla="*/ 1846022 h 2768858"/>
              <a:gd name="connsiteX1081" fmla="*/ 2988282 w 9500772"/>
              <a:gd name="connsiteY1081" fmla="*/ 1845911 h 2768858"/>
              <a:gd name="connsiteX1082" fmla="*/ 2988363 w 9500772"/>
              <a:gd name="connsiteY1082" fmla="*/ 1845911 h 2768858"/>
              <a:gd name="connsiteX1083" fmla="*/ 2988286 w 9500772"/>
              <a:gd name="connsiteY1083" fmla="*/ 1847110 h 2768858"/>
              <a:gd name="connsiteX1084" fmla="*/ 3154388 w 9500772"/>
              <a:gd name="connsiteY1084" fmla="*/ 1857837 h 2768858"/>
              <a:gd name="connsiteX1085" fmla="*/ 3155158 w 9500772"/>
              <a:gd name="connsiteY1085" fmla="*/ 1845911 h 2768858"/>
              <a:gd name="connsiteX1086" fmla="*/ 3179157 w 9500772"/>
              <a:gd name="connsiteY1086" fmla="*/ 1845911 h 2768858"/>
              <a:gd name="connsiteX1087" fmla="*/ 3178665 w 9500772"/>
              <a:gd name="connsiteY1087" fmla="*/ 1854655 h 2768858"/>
              <a:gd name="connsiteX1088" fmla="*/ 3190286 w 9500772"/>
              <a:gd name="connsiteY1088" fmla="*/ 1855309 h 2768858"/>
              <a:gd name="connsiteX1089" fmla="*/ 3190286 w 9500772"/>
              <a:gd name="connsiteY1089" fmla="*/ 1856783 h 2768858"/>
              <a:gd name="connsiteX1090" fmla="*/ 3174997 w 9500772"/>
              <a:gd name="connsiteY1090" fmla="*/ 1860005 h 2768858"/>
              <a:gd name="connsiteX1091" fmla="*/ 3190286 w 9500772"/>
              <a:gd name="connsiteY1091" fmla="*/ 1932551 h 2768858"/>
              <a:gd name="connsiteX1092" fmla="*/ 3190286 w 9500772"/>
              <a:gd name="connsiteY1092" fmla="*/ 2063990 h 2768858"/>
              <a:gd name="connsiteX1093" fmla="*/ 3166563 w 9500772"/>
              <a:gd name="connsiteY1093" fmla="*/ 2067492 h 2768858"/>
              <a:gd name="connsiteX1094" fmla="*/ 3189902 w 9500772"/>
              <a:gd name="connsiteY1094" fmla="*/ 2225604 h 2768858"/>
              <a:gd name="connsiteX1095" fmla="*/ 3188748 w 9500772"/>
              <a:gd name="connsiteY1095" fmla="*/ 2225540 h 2768858"/>
              <a:gd name="connsiteX1096" fmla="*/ 3184142 w 9500772"/>
              <a:gd name="connsiteY1096" fmla="*/ 2307384 h 2768858"/>
              <a:gd name="connsiteX1097" fmla="*/ 3209531 w 9500772"/>
              <a:gd name="connsiteY1097" fmla="*/ 2307384 h 2768858"/>
              <a:gd name="connsiteX1098" fmla="*/ 3209219 w 9500772"/>
              <a:gd name="connsiteY1098" fmla="*/ 2312208 h 2768858"/>
              <a:gd name="connsiteX1099" fmla="*/ 3375320 w 9500772"/>
              <a:gd name="connsiteY1099" fmla="*/ 2322935 h 2768858"/>
              <a:gd name="connsiteX1100" fmla="*/ 3376325 w 9500772"/>
              <a:gd name="connsiteY1100" fmla="*/ 2307384 h 2768858"/>
              <a:gd name="connsiteX1101" fmla="*/ 3376746 w 9500772"/>
              <a:gd name="connsiteY1101" fmla="*/ 2307384 h 2768858"/>
              <a:gd name="connsiteX1102" fmla="*/ 3380639 w 9500772"/>
              <a:gd name="connsiteY1102" fmla="*/ 2326647 h 2768858"/>
              <a:gd name="connsiteX1103" fmla="*/ 3475943 w 9500772"/>
              <a:gd name="connsiteY1103" fmla="*/ 2307384 h 2768858"/>
              <a:gd name="connsiteX1104" fmla="*/ 3583955 w 9500772"/>
              <a:gd name="connsiteY1104" fmla="*/ 2307384 h 2768858"/>
              <a:gd name="connsiteX1105" fmla="*/ 3588049 w 9500772"/>
              <a:gd name="connsiteY1105" fmla="*/ 2336797 h 2768858"/>
              <a:gd name="connsiteX1106" fmla="*/ 3746347 w 9500772"/>
              <a:gd name="connsiteY1106" fmla="*/ 2314767 h 2768858"/>
              <a:gd name="connsiteX1107" fmla="*/ 3746274 w 9500772"/>
              <a:gd name="connsiteY1107" fmla="*/ 2315920 h 2768858"/>
              <a:gd name="connsiteX1108" fmla="*/ 3896122 w 9500772"/>
              <a:gd name="connsiteY1108" fmla="*/ 2325597 h 2768858"/>
              <a:gd name="connsiteX1109" fmla="*/ 3896353 w 9500772"/>
              <a:gd name="connsiteY1109" fmla="*/ 2329527 h 2768858"/>
              <a:gd name="connsiteX1110" fmla="*/ 4062511 w 9500772"/>
              <a:gd name="connsiteY1110" fmla="*/ 2319706 h 2768858"/>
              <a:gd name="connsiteX1111" fmla="*/ 4062185 w 9500772"/>
              <a:gd name="connsiteY1111" fmla="*/ 2314187 h 2768858"/>
              <a:gd name="connsiteX1112" fmla="*/ 4211757 w 9500772"/>
              <a:gd name="connsiteY1112" fmla="*/ 2307495 h 2768858"/>
              <a:gd name="connsiteX1113" fmla="*/ 4211752 w 9500772"/>
              <a:gd name="connsiteY1113" fmla="*/ 2307384 h 2768858"/>
              <a:gd name="connsiteX1114" fmla="*/ 4211834 w 9500772"/>
              <a:gd name="connsiteY1114" fmla="*/ 2307384 h 2768858"/>
              <a:gd name="connsiteX1115" fmla="*/ 4211757 w 9500772"/>
              <a:gd name="connsiteY1115" fmla="*/ 2308583 h 2768858"/>
              <a:gd name="connsiteX1116" fmla="*/ 4377859 w 9500772"/>
              <a:gd name="connsiteY1116" fmla="*/ 2319310 h 2768858"/>
              <a:gd name="connsiteX1117" fmla="*/ 4378629 w 9500772"/>
              <a:gd name="connsiteY1117" fmla="*/ 2307384 h 2768858"/>
              <a:gd name="connsiteX1118" fmla="*/ 4402629 w 9500772"/>
              <a:gd name="connsiteY1118" fmla="*/ 2307384 h 2768858"/>
              <a:gd name="connsiteX1119" fmla="*/ 4402134 w 9500772"/>
              <a:gd name="connsiteY1119" fmla="*/ 2316128 h 2768858"/>
              <a:gd name="connsiteX1120" fmla="*/ 4413756 w 9500772"/>
              <a:gd name="connsiteY1120" fmla="*/ 2316782 h 2768858"/>
              <a:gd name="connsiteX1121" fmla="*/ 4413756 w 9500772"/>
              <a:gd name="connsiteY1121" fmla="*/ 2318256 h 2768858"/>
              <a:gd name="connsiteX1122" fmla="*/ 4398468 w 9500772"/>
              <a:gd name="connsiteY1122" fmla="*/ 2321478 h 2768858"/>
              <a:gd name="connsiteX1123" fmla="*/ 4413756 w 9500772"/>
              <a:gd name="connsiteY1123" fmla="*/ 2394024 h 2768858"/>
              <a:gd name="connsiteX1124" fmla="*/ 4413756 w 9500772"/>
              <a:gd name="connsiteY1124" fmla="*/ 2525463 h 2768858"/>
              <a:gd name="connsiteX1125" fmla="*/ 4390034 w 9500772"/>
              <a:gd name="connsiteY1125" fmla="*/ 2528965 h 2768858"/>
              <a:gd name="connsiteX1126" fmla="*/ 4413373 w 9500772"/>
              <a:gd name="connsiteY1126" fmla="*/ 2687077 h 2768858"/>
              <a:gd name="connsiteX1127" fmla="*/ 4412218 w 9500772"/>
              <a:gd name="connsiteY1127" fmla="*/ 2687013 h 2768858"/>
              <a:gd name="connsiteX1128" fmla="*/ 4407612 w 9500772"/>
              <a:gd name="connsiteY1128" fmla="*/ 2768857 h 2768858"/>
              <a:gd name="connsiteX1129" fmla="*/ 4350663 w 9500772"/>
              <a:gd name="connsiteY1129" fmla="*/ 2768857 h 2768858"/>
              <a:gd name="connsiteX1130" fmla="*/ 4206318 w 9500772"/>
              <a:gd name="connsiteY1130" fmla="*/ 2758850 h 2768858"/>
              <a:gd name="connsiteX1131" fmla="*/ 4205626 w 9500772"/>
              <a:gd name="connsiteY1131" fmla="*/ 2768857 h 2768858"/>
              <a:gd name="connsiteX1132" fmla="*/ 4142993 w 9500772"/>
              <a:gd name="connsiteY1132" fmla="*/ 2768857 h 2768858"/>
              <a:gd name="connsiteX1133" fmla="*/ 4141140 w 9500772"/>
              <a:gd name="connsiteY1133" fmla="*/ 2753739 h 2768858"/>
              <a:gd name="connsiteX1134" fmla="*/ 4017590 w 9500772"/>
              <a:gd name="connsiteY1134" fmla="*/ 2768857 h 2768858"/>
              <a:gd name="connsiteX1135" fmla="*/ 3911953 w 9500772"/>
              <a:gd name="connsiteY1135" fmla="*/ 2768857 h 2768858"/>
              <a:gd name="connsiteX1136" fmla="*/ 3800705 w 9500772"/>
              <a:gd name="connsiteY1136" fmla="*/ 2761145 h 2768858"/>
              <a:gd name="connsiteX1137" fmla="*/ 3800169 w 9500772"/>
              <a:gd name="connsiteY1137" fmla="*/ 2768857 h 2768858"/>
              <a:gd name="connsiteX1138" fmla="*/ 3797585 w 9500772"/>
              <a:gd name="connsiteY1138" fmla="*/ 2768857 h 2768858"/>
              <a:gd name="connsiteX1139" fmla="*/ 3796126 w 9500772"/>
              <a:gd name="connsiteY1139" fmla="*/ 2758690 h 2768858"/>
              <a:gd name="connsiteX1140" fmla="*/ 3725278 w 9500772"/>
              <a:gd name="connsiteY1140" fmla="*/ 2768857 h 2768858"/>
              <a:gd name="connsiteX1141" fmla="*/ 3591674 w 9500772"/>
              <a:gd name="connsiteY1141" fmla="*/ 2768857 h 2768858"/>
              <a:gd name="connsiteX1142" fmla="*/ 3445314 w 9500772"/>
              <a:gd name="connsiteY1142" fmla="*/ 2751405 h 2768858"/>
              <a:gd name="connsiteX1143" fmla="*/ 3444263 w 9500772"/>
              <a:gd name="connsiteY1143" fmla="*/ 2760232 h 2768858"/>
              <a:gd name="connsiteX1144" fmla="*/ 3340330 w 9500772"/>
              <a:gd name="connsiteY1144" fmla="*/ 2768857 h 2768858"/>
              <a:gd name="connsiteX1145" fmla="*/ 3193663 w 9500772"/>
              <a:gd name="connsiteY1145" fmla="*/ 2768857 h 2768858"/>
              <a:gd name="connsiteX1146" fmla="*/ 3098933 w 9500772"/>
              <a:gd name="connsiteY1146" fmla="*/ 2762290 h 2768858"/>
              <a:gd name="connsiteX1147" fmla="*/ 3098614 w 9500772"/>
              <a:gd name="connsiteY1147" fmla="*/ 2757457 h 2768858"/>
              <a:gd name="connsiteX1148" fmla="*/ 2932528 w 9500772"/>
              <a:gd name="connsiteY1148" fmla="*/ 2768412 h 2768858"/>
              <a:gd name="connsiteX1149" fmla="*/ 2932558 w 9500772"/>
              <a:gd name="connsiteY1149" fmla="*/ 2768857 h 2768858"/>
              <a:gd name="connsiteX1150" fmla="*/ 2904737 w 9500772"/>
              <a:gd name="connsiteY1150" fmla="*/ 2768857 h 2768858"/>
              <a:gd name="connsiteX1151" fmla="*/ 2904821 w 9500772"/>
              <a:gd name="connsiteY1151" fmla="*/ 2767642 h 2768858"/>
              <a:gd name="connsiteX1152" fmla="*/ 2738773 w 9500772"/>
              <a:gd name="connsiteY1152" fmla="*/ 2756131 h 2768858"/>
              <a:gd name="connsiteX1153" fmla="*/ 2737890 w 9500772"/>
              <a:gd name="connsiteY1153" fmla="*/ 2768857 h 2768858"/>
              <a:gd name="connsiteX1154" fmla="*/ 2736717 w 9500772"/>
              <a:gd name="connsiteY1154" fmla="*/ 2768857 h 2768858"/>
              <a:gd name="connsiteX1155" fmla="*/ 2733471 w 9500772"/>
              <a:gd name="connsiteY1155" fmla="*/ 2752393 h 2768858"/>
              <a:gd name="connsiteX1156" fmla="*/ 2649986 w 9500772"/>
              <a:gd name="connsiteY1156" fmla="*/ 2768857 h 2768858"/>
              <a:gd name="connsiteX1157" fmla="*/ 2529817 w 9500772"/>
              <a:gd name="connsiteY1157" fmla="*/ 2768857 h 2768858"/>
              <a:gd name="connsiteX1158" fmla="*/ 2526110 w 9500772"/>
              <a:gd name="connsiteY1158" fmla="*/ 2741264 h 2768858"/>
              <a:gd name="connsiteX1159" fmla="*/ 2367709 w 9500772"/>
              <a:gd name="connsiteY1159" fmla="*/ 2762546 h 2768858"/>
              <a:gd name="connsiteX1160" fmla="*/ 2367788 w 9500772"/>
              <a:gd name="connsiteY1160" fmla="*/ 2761395 h 2768858"/>
              <a:gd name="connsiteX1161" fmla="*/ 2217987 w 9500772"/>
              <a:gd name="connsiteY1161" fmla="*/ 2751009 h 2768858"/>
              <a:gd name="connsiteX1162" fmla="*/ 2217774 w 9500772"/>
              <a:gd name="connsiteY1162" fmla="*/ 2747079 h 2768858"/>
              <a:gd name="connsiteX1163" fmla="*/ 2051571 w 9500772"/>
              <a:gd name="connsiteY1163" fmla="*/ 2756115 h 2768858"/>
              <a:gd name="connsiteX1164" fmla="*/ 2051872 w 9500772"/>
              <a:gd name="connsiteY1164" fmla="*/ 2761635 h 2768858"/>
              <a:gd name="connsiteX1165" fmla="*/ 1902269 w 9500772"/>
              <a:gd name="connsiteY1165" fmla="*/ 2767622 h 2768858"/>
              <a:gd name="connsiteX1166" fmla="*/ 1902319 w 9500772"/>
              <a:gd name="connsiteY1166" fmla="*/ 2768857 h 2768858"/>
              <a:gd name="connsiteX1167" fmla="*/ 1902114 w 9500772"/>
              <a:gd name="connsiteY1167" fmla="*/ 2768857 h 2768858"/>
              <a:gd name="connsiteX1168" fmla="*/ 1902276 w 9500772"/>
              <a:gd name="connsiteY1168" fmla="*/ 2766534 h 2768858"/>
              <a:gd name="connsiteX1169" fmla="*/ 1736226 w 9500772"/>
              <a:gd name="connsiteY1169" fmla="*/ 2755022 h 2768858"/>
              <a:gd name="connsiteX1170" fmla="*/ 1735266 w 9500772"/>
              <a:gd name="connsiteY1170" fmla="*/ 2768857 h 2768858"/>
              <a:gd name="connsiteX1171" fmla="*/ 1712997 w 9500772"/>
              <a:gd name="connsiteY1171" fmla="*/ 2768857 h 2768858"/>
              <a:gd name="connsiteX1172" fmla="*/ 1712997 w 9500772"/>
              <a:gd name="connsiteY1172" fmla="*/ 2706208 h 2768858"/>
              <a:gd name="connsiteX1173" fmla="*/ 1715678 w 9500772"/>
              <a:gd name="connsiteY1173" fmla="*/ 2663986 h 2768858"/>
              <a:gd name="connsiteX1174" fmla="*/ 1720509 w 9500772"/>
              <a:gd name="connsiteY1174" fmla="*/ 2663639 h 2768858"/>
              <a:gd name="connsiteX1175" fmla="*/ 1712997 w 9500772"/>
              <a:gd name="connsiteY1175" fmla="*/ 2559012 h 2768858"/>
              <a:gd name="connsiteX1176" fmla="*/ 1712997 w 9500772"/>
              <a:gd name="connsiteY1176" fmla="*/ 2410073 h 2768858"/>
              <a:gd name="connsiteX1177" fmla="*/ 1719517 w 9500772"/>
              <a:gd name="connsiteY1177" fmla="*/ 2307384 h 2768858"/>
              <a:gd name="connsiteX1178" fmla="*/ 1742257 w 9500772"/>
              <a:gd name="connsiteY1178" fmla="*/ 2307384 h 2768858"/>
              <a:gd name="connsiteX1179" fmla="*/ 1741675 w 9500772"/>
              <a:gd name="connsiteY1179" fmla="*/ 2316417 h 2768858"/>
              <a:gd name="connsiteX1180" fmla="*/ 1907775 w 9500772"/>
              <a:gd name="connsiteY1180" fmla="*/ 2327144 h 2768858"/>
              <a:gd name="connsiteX1181" fmla="*/ 1909052 w 9500772"/>
              <a:gd name="connsiteY1181" fmla="*/ 2307384 h 2768858"/>
              <a:gd name="connsiteX1182" fmla="*/ 1969853 w 9500772"/>
              <a:gd name="connsiteY1182" fmla="*/ 2307384 h 2768858"/>
              <a:gd name="connsiteX1183" fmla="*/ 1972975 w 9500772"/>
              <a:gd name="connsiteY1183" fmla="*/ 2331947 h 2768858"/>
              <a:gd name="connsiteX1184" fmla="*/ 2138094 w 9500772"/>
              <a:gd name="connsiteY1184" fmla="*/ 2310952 h 2768858"/>
              <a:gd name="connsiteX1185" fmla="*/ 2137640 w 9500772"/>
              <a:gd name="connsiteY1185" fmla="*/ 2307384 h 2768858"/>
              <a:gd name="connsiteX1186" fmla="*/ 2138367 w 9500772"/>
              <a:gd name="connsiteY1186" fmla="*/ 2307384 h 2768858"/>
              <a:gd name="connsiteX1187" fmla="*/ 2138094 w 9500772"/>
              <a:gd name="connsiteY1187" fmla="*/ 2311615 h 2768858"/>
              <a:gd name="connsiteX1188" fmla="*/ 2313374 w 9500772"/>
              <a:gd name="connsiteY1188" fmla="*/ 2322935 h 2768858"/>
              <a:gd name="connsiteX1189" fmla="*/ 2314378 w 9500772"/>
              <a:gd name="connsiteY1189" fmla="*/ 2307384 h 2768858"/>
              <a:gd name="connsiteX1190" fmla="*/ 2315296 w 9500772"/>
              <a:gd name="connsiteY1190" fmla="*/ 2307384 h 2768858"/>
              <a:gd name="connsiteX1191" fmla="*/ 2317964 w 9500772"/>
              <a:gd name="connsiteY1191" fmla="*/ 2325368 h 2768858"/>
              <a:gd name="connsiteX1192" fmla="*/ 2439207 w 9500772"/>
              <a:gd name="connsiteY1192" fmla="*/ 2307384 h 2768858"/>
              <a:gd name="connsiteX1193" fmla="*/ 2368205 w 9500772"/>
              <a:gd name="connsiteY1193" fmla="*/ 2307384 h 2768858"/>
              <a:gd name="connsiteX1194" fmla="*/ 2221845 w 9500772"/>
              <a:gd name="connsiteY1194" fmla="*/ 2289932 h 2768858"/>
              <a:gd name="connsiteX1195" fmla="*/ 2220793 w 9500772"/>
              <a:gd name="connsiteY1195" fmla="*/ 2298759 h 2768858"/>
              <a:gd name="connsiteX1196" fmla="*/ 2116857 w 9500772"/>
              <a:gd name="connsiteY1196" fmla="*/ 2307384 h 2768858"/>
              <a:gd name="connsiteX1197" fmla="*/ 1970191 w 9500772"/>
              <a:gd name="connsiteY1197" fmla="*/ 2307384 h 2768858"/>
              <a:gd name="connsiteX1198" fmla="*/ 1875461 w 9500772"/>
              <a:gd name="connsiteY1198" fmla="*/ 2300817 h 2768858"/>
              <a:gd name="connsiteX1199" fmla="*/ 1875142 w 9500772"/>
              <a:gd name="connsiteY1199" fmla="*/ 2295984 h 2768858"/>
              <a:gd name="connsiteX1200" fmla="*/ 1709056 w 9500772"/>
              <a:gd name="connsiteY1200" fmla="*/ 2306939 h 2768858"/>
              <a:gd name="connsiteX1201" fmla="*/ 1709085 w 9500772"/>
              <a:gd name="connsiteY1201" fmla="*/ 2307384 h 2768858"/>
              <a:gd name="connsiteX1202" fmla="*/ 1681264 w 9500772"/>
              <a:gd name="connsiteY1202" fmla="*/ 2307384 h 2768858"/>
              <a:gd name="connsiteX1203" fmla="*/ 1681348 w 9500772"/>
              <a:gd name="connsiteY1203" fmla="*/ 2306169 h 2768858"/>
              <a:gd name="connsiteX1204" fmla="*/ 1515299 w 9500772"/>
              <a:gd name="connsiteY1204" fmla="*/ 2294658 h 2768858"/>
              <a:gd name="connsiteX1205" fmla="*/ 1514417 w 9500772"/>
              <a:gd name="connsiteY1205" fmla="*/ 2307384 h 2768858"/>
              <a:gd name="connsiteX1206" fmla="*/ 1513245 w 9500772"/>
              <a:gd name="connsiteY1206" fmla="*/ 2307384 h 2768858"/>
              <a:gd name="connsiteX1207" fmla="*/ 1509998 w 9500772"/>
              <a:gd name="connsiteY1207" fmla="*/ 2290920 h 2768858"/>
              <a:gd name="connsiteX1208" fmla="*/ 1426514 w 9500772"/>
              <a:gd name="connsiteY1208" fmla="*/ 2307384 h 2768858"/>
              <a:gd name="connsiteX1209" fmla="*/ 1306344 w 9500772"/>
              <a:gd name="connsiteY1209" fmla="*/ 2307384 h 2768858"/>
              <a:gd name="connsiteX1210" fmla="*/ 1302638 w 9500772"/>
              <a:gd name="connsiteY1210" fmla="*/ 2279791 h 2768858"/>
              <a:gd name="connsiteX1211" fmla="*/ 1144235 w 9500772"/>
              <a:gd name="connsiteY1211" fmla="*/ 2301073 h 2768858"/>
              <a:gd name="connsiteX1212" fmla="*/ 1144315 w 9500772"/>
              <a:gd name="connsiteY1212" fmla="*/ 2299922 h 2768858"/>
              <a:gd name="connsiteX1213" fmla="*/ 994514 w 9500772"/>
              <a:gd name="connsiteY1213" fmla="*/ 2289536 h 2768858"/>
              <a:gd name="connsiteX1214" fmla="*/ 994300 w 9500772"/>
              <a:gd name="connsiteY1214" fmla="*/ 2285606 h 2768858"/>
              <a:gd name="connsiteX1215" fmla="*/ 828098 w 9500772"/>
              <a:gd name="connsiteY1215" fmla="*/ 2294642 h 2768858"/>
              <a:gd name="connsiteX1216" fmla="*/ 828399 w 9500772"/>
              <a:gd name="connsiteY1216" fmla="*/ 2300162 h 2768858"/>
              <a:gd name="connsiteX1217" fmla="*/ 678796 w 9500772"/>
              <a:gd name="connsiteY1217" fmla="*/ 2306149 h 2768858"/>
              <a:gd name="connsiteX1218" fmla="*/ 678846 w 9500772"/>
              <a:gd name="connsiteY1218" fmla="*/ 2307384 h 2768858"/>
              <a:gd name="connsiteX1219" fmla="*/ 678640 w 9500772"/>
              <a:gd name="connsiteY1219" fmla="*/ 2307384 h 2768858"/>
              <a:gd name="connsiteX1220" fmla="*/ 678802 w 9500772"/>
              <a:gd name="connsiteY1220" fmla="*/ 2305061 h 2768858"/>
              <a:gd name="connsiteX1221" fmla="*/ 512753 w 9500772"/>
              <a:gd name="connsiteY1221" fmla="*/ 2293549 h 2768858"/>
              <a:gd name="connsiteX1222" fmla="*/ 511794 w 9500772"/>
              <a:gd name="connsiteY1222" fmla="*/ 2307384 h 2768858"/>
              <a:gd name="connsiteX1223" fmla="*/ 489524 w 9500772"/>
              <a:gd name="connsiteY1223" fmla="*/ 2307384 h 2768858"/>
              <a:gd name="connsiteX1224" fmla="*/ 489524 w 9500772"/>
              <a:gd name="connsiteY1224" fmla="*/ 2244735 h 2768858"/>
              <a:gd name="connsiteX1225" fmla="*/ 492205 w 9500772"/>
              <a:gd name="connsiteY1225" fmla="*/ 2202513 h 2768858"/>
              <a:gd name="connsiteX1226" fmla="*/ 497036 w 9500772"/>
              <a:gd name="connsiteY1226" fmla="*/ 2202166 h 2768858"/>
              <a:gd name="connsiteX1227" fmla="*/ 489524 w 9500772"/>
              <a:gd name="connsiteY1227" fmla="*/ 2097539 h 2768858"/>
              <a:gd name="connsiteX1228" fmla="*/ 489524 w 9500772"/>
              <a:gd name="connsiteY1228" fmla="*/ 1948600 h 2768858"/>
              <a:gd name="connsiteX1229" fmla="*/ 496044 w 9500772"/>
              <a:gd name="connsiteY1229" fmla="*/ 1845911 h 2768858"/>
              <a:gd name="connsiteX1230" fmla="*/ 516477 w 9500772"/>
              <a:gd name="connsiteY1230" fmla="*/ 1845911 h 2768858"/>
              <a:gd name="connsiteX1231" fmla="*/ 516561 w 9500772"/>
              <a:gd name="connsiteY1231" fmla="*/ 1844696 h 2768858"/>
              <a:gd name="connsiteX1232" fmla="*/ 350512 w 9500772"/>
              <a:gd name="connsiteY1232" fmla="*/ 1833185 h 2768858"/>
              <a:gd name="connsiteX1233" fmla="*/ 349630 w 9500772"/>
              <a:gd name="connsiteY1233" fmla="*/ 1845911 h 2768858"/>
              <a:gd name="connsiteX1234" fmla="*/ 348458 w 9500772"/>
              <a:gd name="connsiteY1234" fmla="*/ 1845911 h 2768858"/>
              <a:gd name="connsiteX1235" fmla="*/ 345211 w 9500772"/>
              <a:gd name="connsiteY1235" fmla="*/ 1829447 h 2768858"/>
              <a:gd name="connsiteX1236" fmla="*/ 261727 w 9500772"/>
              <a:gd name="connsiteY1236" fmla="*/ 1845911 h 2768858"/>
              <a:gd name="connsiteX1237" fmla="*/ 141557 w 9500772"/>
              <a:gd name="connsiteY1237" fmla="*/ 1845911 h 2768858"/>
              <a:gd name="connsiteX1238" fmla="*/ 137850 w 9500772"/>
              <a:gd name="connsiteY1238" fmla="*/ 1818318 h 2768858"/>
              <a:gd name="connsiteX1239" fmla="*/ 0 w 9500772"/>
              <a:gd name="connsiteY1239" fmla="*/ 1836839 h 2768858"/>
              <a:gd name="connsiteX1240" fmla="*/ 0 w 9500772"/>
              <a:gd name="connsiteY1240" fmla="*/ 1678568 h 2768858"/>
              <a:gd name="connsiteX1241" fmla="*/ 506 w 9500772"/>
              <a:gd name="connsiteY1241" fmla="*/ 1677346 h 2768858"/>
              <a:gd name="connsiteX1242" fmla="*/ 0 w 9500772"/>
              <a:gd name="connsiteY1242" fmla="*/ 1676125 h 2768858"/>
              <a:gd name="connsiteX1243" fmla="*/ 0 w 9500772"/>
              <a:gd name="connsiteY1243" fmla="*/ 1391995 h 2768858"/>
              <a:gd name="connsiteX1244" fmla="*/ 8902113 w 9500772"/>
              <a:gd name="connsiteY1244" fmla="*/ 1384437 h 2768858"/>
              <a:gd name="connsiteX1245" fmla="*/ 8924854 w 9500772"/>
              <a:gd name="connsiteY1245" fmla="*/ 1384437 h 2768858"/>
              <a:gd name="connsiteX1246" fmla="*/ 8924270 w 9500772"/>
              <a:gd name="connsiteY1246" fmla="*/ 1393470 h 2768858"/>
              <a:gd name="connsiteX1247" fmla="*/ 9090372 w 9500772"/>
              <a:gd name="connsiteY1247" fmla="*/ 1404197 h 2768858"/>
              <a:gd name="connsiteX1248" fmla="*/ 9091648 w 9500772"/>
              <a:gd name="connsiteY1248" fmla="*/ 1384437 h 2768858"/>
              <a:gd name="connsiteX1249" fmla="*/ 9152448 w 9500772"/>
              <a:gd name="connsiteY1249" fmla="*/ 1384437 h 2768858"/>
              <a:gd name="connsiteX1250" fmla="*/ 9155572 w 9500772"/>
              <a:gd name="connsiteY1250" fmla="*/ 1409000 h 2768858"/>
              <a:gd name="connsiteX1251" fmla="*/ 9320690 w 9500772"/>
              <a:gd name="connsiteY1251" fmla="*/ 1388004 h 2768858"/>
              <a:gd name="connsiteX1252" fmla="*/ 9320236 w 9500772"/>
              <a:gd name="connsiteY1252" fmla="*/ 1384437 h 2768858"/>
              <a:gd name="connsiteX1253" fmla="*/ 9320963 w 9500772"/>
              <a:gd name="connsiteY1253" fmla="*/ 1384437 h 2768858"/>
              <a:gd name="connsiteX1254" fmla="*/ 9320690 w 9500772"/>
              <a:gd name="connsiteY1254" fmla="*/ 1388667 h 2768858"/>
              <a:gd name="connsiteX1255" fmla="*/ 9495970 w 9500772"/>
              <a:gd name="connsiteY1255" fmla="*/ 1399987 h 2768858"/>
              <a:gd name="connsiteX1256" fmla="*/ 9496974 w 9500772"/>
              <a:gd name="connsiteY1256" fmla="*/ 1384437 h 2768858"/>
              <a:gd name="connsiteX1257" fmla="*/ 9497892 w 9500772"/>
              <a:gd name="connsiteY1257" fmla="*/ 1384437 h 2768858"/>
              <a:gd name="connsiteX1258" fmla="*/ 9500559 w 9500772"/>
              <a:gd name="connsiteY1258" fmla="*/ 1402420 h 2768858"/>
              <a:gd name="connsiteX1259" fmla="*/ 9500772 w 9500772"/>
              <a:gd name="connsiteY1259" fmla="*/ 1402389 h 2768858"/>
              <a:gd name="connsiteX1260" fmla="*/ 9500772 w 9500772"/>
              <a:gd name="connsiteY1260" fmla="*/ 1835009 h 2768858"/>
              <a:gd name="connsiteX1261" fmla="*/ 9400583 w 9500772"/>
              <a:gd name="connsiteY1261" fmla="*/ 1828062 h 2768858"/>
              <a:gd name="connsiteX1262" fmla="*/ 9400369 w 9500772"/>
              <a:gd name="connsiteY1262" fmla="*/ 1824132 h 2768858"/>
              <a:gd name="connsiteX1263" fmla="*/ 9234167 w 9500772"/>
              <a:gd name="connsiteY1263" fmla="*/ 1833168 h 2768858"/>
              <a:gd name="connsiteX1264" fmla="*/ 9234468 w 9500772"/>
              <a:gd name="connsiteY1264" fmla="*/ 1838688 h 2768858"/>
              <a:gd name="connsiteX1265" fmla="*/ 9084865 w 9500772"/>
              <a:gd name="connsiteY1265" fmla="*/ 1844675 h 2768858"/>
              <a:gd name="connsiteX1266" fmla="*/ 9084915 w 9500772"/>
              <a:gd name="connsiteY1266" fmla="*/ 1845910 h 2768858"/>
              <a:gd name="connsiteX1267" fmla="*/ 9084709 w 9500772"/>
              <a:gd name="connsiteY1267" fmla="*/ 1845910 h 2768858"/>
              <a:gd name="connsiteX1268" fmla="*/ 9084871 w 9500772"/>
              <a:gd name="connsiteY1268" fmla="*/ 1843587 h 2768858"/>
              <a:gd name="connsiteX1269" fmla="*/ 8918822 w 9500772"/>
              <a:gd name="connsiteY1269" fmla="*/ 1832075 h 2768858"/>
              <a:gd name="connsiteX1270" fmla="*/ 8917863 w 9500772"/>
              <a:gd name="connsiteY1270" fmla="*/ 1845910 h 2768858"/>
              <a:gd name="connsiteX1271" fmla="*/ 8895593 w 9500772"/>
              <a:gd name="connsiteY1271" fmla="*/ 1845910 h 2768858"/>
              <a:gd name="connsiteX1272" fmla="*/ 8895593 w 9500772"/>
              <a:gd name="connsiteY1272" fmla="*/ 1783261 h 2768858"/>
              <a:gd name="connsiteX1273" fmla="*/ 8898274 w 9500772"/>
              <a:gd name="connsiteY1273" fmla="*/ 1741039 h 2768858"/>
              <a:gd name="connsiteX1274" fmla="*/ 8903105 w 9500772"/>
              <a:gd name="connsiteY1274" fmla="*/ 1740692 h 2768858"/>
              <a:gd name="connsiteX1275" fmla="*/ 8895593 w 9500772"/>
              <a:gd name="connsiteY1275" fmla="*/ 1636065 h 2768858"/>
              <a:gd name="connsiteX1276" fmla="*/ 8895593 w 9500772"/>
              <a:gd name="connsiteY1276" fmla="*/ 1487126 h 2768858"/>
              <a:gd name="connsiteX1277" fmla="*/ 3590200 w 9500772"/>
              <a:gd name="connsiteY1277" fmla="*/ 1231386 h 2768858"/>
              <a:gd name="connsiteX1278" fmla="*/ 3574956 w 9500772"/>
              <a:gd name="connsiteY1278" fmla="*/ 1246629 h 2768858"/>
              <a:gd name="connsiteX1279" fmla="*/ 3590200 w 9500772"/>
              <a:gd name="connsiteY1279" fmla="*/ 1261872 h 2768858"/>
              <a:gd name="connsiteX1280" fmla="*/ 3605442 w 9500772"/>
              <a:gd name="connsiteY1280" fmla="*/ 1246629 h 2768858"/>
              <a:gd name="connsiteX1281" fmla="*/ 3590200 w 9500772"/>
              <a:gd name="connsiteY1281" fmla="*/ 1231386 h 2768858"/>
              <a:gd name="connsiteX1282" fmla="*/ 2918189 w 9500772"/>
              <a:gd name="connsiteY1282" fmla="*/ 1231386 h 2768858"/>
              <a:gd name="connsiteX1283" fmla="*/ 2902946 w 9500772"/>
              <a:gd name="connsiteY1283" fmla="*/ 1246629 h 2768858"/>
              <a:gd name="connsiteX1284" fmla="*/ 2918189 w 9500772"/>
              <a:gd name="connsiteY1284" fmla="*/ 1261872 h 2768858"/>
              <a:gd name="connsiteX1285" fmla="*/ 2933433 w 9500772"/>
              <a:gd name="connsiteY1285" fmla="*/ 1246629 h 2768858"/>
              <a:gd name="connsiteX1286" fmla="*/ 2918189 w 9500772"/>
              <a:gd name="connsiteY1286" fmla="*/ 1231386 h 2768858"/>
              <a:gd name="connsiteX1287" fmla="*/ 6780484 w 9500772"/>
              <a:gd name="connsiteY1287" fmla="*/ 1231385 h 2768858"/>
              <a:gd name="connsiteX1288" fmla="*/ 6765241 w 9500772"/>
              <a:gd name="connsiteY1288" fmla="*/ 1246628 h 2768858"/>
              <a:gd name="connsiteX1289" fmla="*/ 6780484 w 9500772"/>
              <a:gd name="connsiteY1289" fmla="*/ 1261871 h 2768858"/>
              <a:gd name="connsiteX1290" fmla="*/ 6795727 w 9500772"/>
              <a:gd name="connsiteY1290" fmla="*/ 1246628 h 2768858"/>
              <a:gd name="connsiteX1291" fmla="*/ 6780484 w 9500772"/>
              <a:gd name="connsiteY1291" fmla="*/ 1231385 h 2768858"/>
              <a:gd name="connsiteX1292" fmla="*/ 6108473 w 9500772"/>
              <a:gd name="connsiteY1292" fmla="*/ 1231385 h 2768858"/>
              <a:gd name="connsiteX1293" fmla="*/ 6093230 w 9500772"/>
              <a:gd name="connsiteY1293" fmla="*/ 1246628 h 2768858"/>
              <a:gd name="connsiteX1294" fmla="*/ 6108473 w 9500772"/>
              <a:gd name="connsiteY1294" fmla="*/ 1261871 h 2768858"/>
              <a:gd name="connsiteX1295" fmla="*/ 6123716 w 9500772"/>
              <a:gd name="connsiteY1295" fmla="*/ 1246628 h 2768858"/>
              <a:gd name="connsiteX1296" fmla="*/ 6108473 w 9500772"/>
              <a:gd name="connsiteY1296" fmla="*/ 1231385 h 2768858"/>
              <a:gd name="connsiteX1297" fmla="*/ 9298759 w 9500772"/>
              <a:gd name="connsiteY1297" fmla="*/ 1231384 h 2768858"/>
              <a:gd name="connsiteX1298" fmla="*/ 9283516 w 9500772"/>
              <a:gd name="connsiteY1298" fmla="*/ 1246627 h 2768858"/>
              <a:gd name="connsiteX1299" fmla="*/ 9298759 w 9500772"/>
              <a:gd name="connsiteY1299" fmla="*/ 1261870 h 2768858"/>
              <a:gd name="connsiteX1300" fmla="*/ 9314003 w 9500772"/>
              <a:gd name="connsiteY1300" fmla="*/ 1246627 h 2768858"/>
              <a:gd name="connsiteX1301" fmla="*/ 9298759 w 9500772"/>
              <a:gd name="connsiteY1301" fmla="*/ 1231384 h 2768858"/>
              <a:gd name="connsiteX1302" fmla="*/ 399913 w 9500772"/>
              <a:gd name="connsiteY1302" fmla="*/ 1231383 h 2768858"/>
              <a:gd name="connsiteX1303" fmla="*/ 384670 w 9500772"/>
              <a:gd name="connsiteY1303" fmla="*/ 1246626 h 2768858"/>
              <a:gd name="connsiteX1304" fmla="*/ 399913 w 9500772"/>
              <a:gd name="connsiteY1304" fmla="*/ 1261869 h 2768858"/>
              <a:gd name="connsiteX1305" fmla="*/ 415156 w 9500772"/>
              <a:gd name="connsiteY1305" fmla="*/ 1246626 h 2768858"/>
              <a:gd name="connsiteX1306" fmla="*/ 399913 w 9500772"/>
              <a:gd name="connsiteY1306" fmla="*/ 1231383 h 2768858"/>
              <a:gd name="connsiteX1307" fmla="*/ 2010763 w 9500772"/>
              <a:gd name="connsiteY1307" fmla="*/ 1200629 h 2768858"/>
              <a:gd name="connsiteX1308" fmla="*/ 1995520 w 9500772"/>
              <a:gd name="connsiteY1308" fmla="*/ 1215872 h 2768858"/>
              <a:gd name="connsiteX1309" fmla="*/ 2010763 w 9500772"/>
              <a:gd name="connsiteY1309" fmla="*/ 1231115 h 2768858"/>
              <a:gd name="connsiteX1310" fmla="*/ 2026006 w 9500772"/>
              <a:gd name="connsiteY1310" fmla="*/ 1215872 h 2768858"/>
              <a:gd name="connsiteX1311" fmla="*/ 2010763 w 9500772"/>
              <a:gd name="connsiteY1311" fmla="*/ 1200629 h 2768858"/>
              <a:gd name="connsiteX1312" fmla="*/ 5201047 w 9500772"/>
              <a:gd name="connsiteY1312" fmla="*/ 1200628 h 2768858"/>
              <a:gd name="connsiteX1313" fmla="*/ 5185803 w 9500772"/>
              <a:gd name="connsiteY1313" fmla="*/ 1215871 h 2768858"/>
              <a:gd name="connsiteX1314" fmla="*/ 5201047 w 9500772"/>
              <a:gd name="connsiteY1314" fmla="*/ 1231114 h 2768858"/>
              <a:gd name="connsiteX1315" fmla="*/ 5216289 w 9500772"/>
              <a:gd name="connsiteY1315" fmla="*/ 1215871 h 2768858"/>
              <a:gd name="connsiteX1316" fmla="*/ 5201047 w 9500772"/>
              <a:gd name="connsiteY1316" fmla="*/ 1200628 h 2768858"/>
              <a:gd name="connsiteX1317" fmla="*/ 8391333 w 9500772"/>
              <a:gd name="connsiteY1317" fmla="*/ 1200627 h 2768858"/>
              <a:gd name="connsiteX1318" fmla="*/ 8376090 w 9500772"/>
              <a:gd name="connsiteY1318" fmla="*/ 1215870 h 2768858"/>
              <a:gd name="connsiteX1319" fmla="*/ 8391333 w 9500772"/>
              <a:gd name="connsiteY1319" fmla="*/ 1231113 h 2768858"/>
              <a:gd name="connsiteX1320" fmla="*/ 8406575 w 9500772"/>
              <a:gd name="connsiteY1320" fmla="*/ 1215870 h 2768858"/>
              <a:gd name="connsiteX1321" fmla="*/ 8391333 w 9500772"/>
              <a:gd name="connsiteY1321" fmla="*/ 1200627 h 2768858"/>
              <a:gd name="connsiteX1322" fmla="*/ 1524086 w 9500772"/>
              <a:gd name="connsiteY1322" fmla="*/ 1169873 h 2768858"/>
              <a:gd name="connsiteX1323" fmla="*/ 1508844 w 9500772"/>
              <a:gd name="connsiteY1323" fmla="*/ 1185116 h 2768858"/>
              <a:gd name="connsiteX1324" fmla="*/ 1524086 w 9500772"/>
              <a:gd name="connsiteY1324" fmla="*/ 1200359 h 2768858"/>
              <a:gd name="connsiteX1325" fmla="*/ 1539329 w 9500772"/>
              <a:gd name="connsiteY1325" fmla="*/ 1185116 h 2768858"/>
              <a:gd name="connsiteX1326" fmla="*/ 1524086 w 9500772"/>
              <a:gd name="connsiteY1326" fmla="*/ 1169873 h 2768858"/>
              <a:gd name="connsiteX1327" fmla="*/ 4714374 w 9500772"/>
              <a:gd name="connsiteY1327" fmla="*/ 1169872 h 2768858"/>
              <a:gd name="connsiteX1328" fmla="*/ 4699131 w 9500772"/>
              <a:gd name="connsiteY1328" fmla="*/ 1185115 h 2768858"/>
              <a:gd name="connsiteX1329" fmla="*/ 4714374 w 9500772"/>
              <a:gd name="connsiteY1329" fmla="*/ 1200358 h 2768858"/>
              <a:gd name="connsiteX1330" fmla="*/ 4729615 w 9500772"/>
              <a:gd name="connsiteY1330" fmla="*/ 1185115 h 2768858"/>
              <a:gd name="connsiteX1331" fmla="*/ 4714374 w 9500772"/>
              <a:gd name="connsiteY1331" fmla="*/ 1169872 h 2768858"/>
              <a:gd name="connsiteX1332" fmla="*/ 7904656 w 9500772"/>
              <a:gd name="connsiteY1332" fmla="*/ 1169871 h 2768858"/>
              <a:gd name="connsiteX1333" fmla="*/ 7889413 w 9500772"/>
              <a:gd name="connsiteY1333" fmla="*/ 1185114 h 2768858"/>
              <a:gd name="connsiteX1334" fmla="*/ 7904656 w 9500772"/>
              <a:gd name="connsiteY1334" fmla="*/ 1200357 h 2768858"/>
              <a:gd name="connsiteX1335" fmla="*/ 7919899 w 9500772"/>
              <a:gd name="connsiteY1335" fmla="*/ 1185114 h 2768858"/>
              <a:gd name="connsiteX1336" fmla="*/ 7904656 w 9500772"/>
              <a:gd name="connsiteY1336" fmla="*/ 1169871 h 2768858"/>
              <a:gd name="connsiteX1337" fmla="*/ 2497440 w 9500772"/>
              <a:gd name="connsiteY1337" fmla="*/ 1108360 h 2768858"/>
              <a:gd name="connsiteX1338" fmla="*/ 2482197 w 9500772"/>
              <a:gd name="connsiteY1338" fmla="*/ 1123602 h 2768858"/>
              <a:gd name="connsiteX1339" fmla="*/ 2497440 w 9500772"/>
              <a:gd name="connsiteY1339" fmla="*/ 1138845 h 2768858"/>
              <a:gd name="connsiteX1340" fmla="*/ 2512683 w 9500772"/>
              <a:gd name="connsiteY1340" fmla="*/ 1123602 h 2768858"/>
              <a:gd name="connsiteX1341" fmla="*/ 2497440 w 9500772"/>
              <a:gd name="connsiteY1341" fmla="*/ 1108360 h 2768858"/>
              <a:gd name="connsiteX1342" fmla="*/ 5687723 w 9500772"/>
              <a:gd name="connsiteY1342" fmla="*/ 1108359 h 2768858"/>
              <a:gd name="connsiteX1343" fmla="*/ 5672480 w 9500772"/>
              <a:gd name="connsiteY1343" fmla="*/ 1123601 h 2768858"/>
              <a:gd name="connsiteX1344" fmla="*/ 5687723 w 9500772"/>
              <a:gd name="connsiteY1344" fmla="*/ 1138844 h 2768858"/>
              <a:gd name="connsiteX1345" fmla="*/ 5702966 w 9500772"/>
              <a:gd name="connsiteY1345" fmla="*/ 1123601 h 2768858"/>
              <a:gd name="connsiteX1346" fmla="*/ 5687723 w 9500772"/>
              <a:gd name="connsiteY1346" fmla="*/ 1108359 h 2768858"/>
              <a:gd name="connsiteX1347" fmla="*/ 8878009 w 9500772"/>
              <a:gd name="connsiteY1347" fmla="*/ 1108358 h 2768858"/>
              <a:gd name="connsiteX1348" fmla="*/ 8862766 w 9500772"/>
              <a:gd name="connsiteY1348" fmla="*/ 1123600 h 2768858"/>
              <a:gd name="connsiteX1349" fmla="*/ 8878009 w 9500772"/>
              <a:gd name="connsiteY1349" fmla="*/ 1138843 h 2768858"/>
              <a:gd name="connsiteX1350" fmla="*/ 8893252 w 9500772"/>
              <a:gd name="connsiteY1350" fmla="*/ 1123600 h 2768858"/>
              <a:gd name="connsiteX1351" fmla="*/ 8878009 w 9500772"/>
              <a:gd name="connsiteY1351" fmla="*/ 1108358 h 2768858"/>
              <a:gd name="connsiteX1352" fmla="*/ 3151770 w 9500772"/>
              <a:gd name="connsiteY1352" fmla="*/ 1074159 h 2768858"/>
              <a:gd name="connsiteX1353" fmla="*/ 3136527 w 9500772"/>
              <a:gd name="connsiteY1353" fmla="*/ 1089402 h 2768858"/>
              <a:gd name="connsiteX1354" fmla="*/ 3151770 w 9500772"/>
              <a:gd name="connsiteY1354" fmla="*/ 1104644 h 2768858"/>
              <a:gd name="connsiteX1355" fmla="*/ 3167013 w 9500772"/>
              <a:gd name="connsiteY1355" fmla="*/ 1089402 h 2768858"/>
              <a:gd name="connsiteX1356" fmla="*/ 3151770 w 9500772"/>
              <a:gd name="connsiteY1356" fmla="*/ 1074159 h 2768858"/>
              <a:gd name="connsiteX1357" fmla="*/ 6342053 w 9500772"/>
              <a:gd name="connsiteY1357" fmla="*/ 1074158 h 2768858"/>
              <a:gd name="connsiteX1358" fmla="*/ 6326811 w 9500772"/>
              <a:gd name="connsiteY1358" fmla="*/ 1089401 h 2768858"/>
              <a:gd name="connsiteX1359" fmla="*/ 6342053 w 9500772"/>
              <a:gd name="connsiteY1359" fmla="*/ 1104643 h 2768858"/>
              <a:gd name="connsiteX1360" fmla="*/ 6357296 w 9500772"/>
              <a:gd name="connsiteY1360" fmla="*/ 1089401 h 2768858"/>
              <a:gd name="connsiteX1361" fmla="*/ 6342053 w 9500772"/>
              <a:gd name="connsiteY1361" fmla="*/ 1074158 h 2768858"/>
              <a:gd name="connsiteX1362" fmla="*/ 1922112 w 9500772"/>
              <a:gd name="connsiteY1362" fmla="*/ 1012646 h 2768858"/>
              <a:gd name="connsiteX1363" fmla="*/ 1906869 w 9500772"/>
              <a:gd name="connsiteY1363" fmla="*/ 1027888 h 2768858"/>
              <a:gd name="connsiteX1364" fmla="*/ 1922112 w 9500772"/>
              <a:gd name="connsiteY1364" fmla="*/ 1043131 h 2768858"/>
              <a:gd name="connsiteX1365" fmla="*/ 1937355 w 9500772"/>
              <a:gd name="connsiteY1365" fmla="*/ 1027888 h 2768858"/>
              <a:gd name="connsiteX1366" fmla="*/ 1922112 w 9500772"/>
              <a:gd name="connsiteY1366" fmla="*/ 1012646 h 2768858"/>
              <a:gd name="connsiteX1367" fmla="*/ 5112396 w 9500772"/>
              <a:gd name="connsiteY1367" fmla="*/ 1012645 h 2768858"/>
              <a:gd name="connsiteX1368" fmla="*/ 5097152 w 9500772"/>
              <a:gd name="connsiteY1368" fmla="*/ 1027887 h 2768858"/>
              <a:gd name="connsiteX1369" fmla="*/ 5112395 w 9500772"/>
              <a:gd name="connsiteY1369" fmla="*/ 1043130 h 2768858"/>
              <a:gd name="connsiteX1370" fmla="*/ 5127638 w 9500772"/>
              <a:gd name="connsiteY1370" fmla="*/ 1027887 h 2768858"/>
              <a:gd name="connsiteX1371" fmla="*/ 5112396 w 9500772"/>
              <a:gd name="connsiteY1371" fmla="*/ 1012645 h 2768858"/>
              <a:gd name="connsiteX1372" fmla="*/ 8302682 w 9500772"/>
              <a:gd name="connsiteY1372" fmla="*/ 1012644 h 2768858"/>
              <a:gd name="connsiteX1373" fmla="*/ 8287439 w 9500772"/>
              <a:gd name="connsiteY1373" fmla="*/ 1027886 h 2768858"/>
              <a:gd name="connsiteX1374" fmla="*/ 8302681 w 9500772"/>
              <a:gd name="connsiteY1374" fmla="*/ 1043129 h 2768858"/>
              <a:gd name="connsiteX1375" fmla="*/ 8317924 w 9500772"/>
              <a:gd name="connsiteY1375" fmla="*/ 1027886 h 2768858"/>
              <a:gd name="connsiteX1376" fmla="*/ 8302682 w 9500772"/>
              <a:gd name="connsiteY1376" fmla="*/ 1012644 h 2768858"/>
              <a:gd name="connsiteX1377" fmla="*/ 1356757 w 9500772"/>
              <a:gd name="connsiteY1377" fmla="*/ 922964 h 2768858"/>
              <a:gd name="connsiteX1378" fmla="*/ 1379498 w 9500772"/>
              <a:gd name="connsiteY1378" fmla="*/ 922964 h 2768858"/>
              <a:gd name="connsiteX1379" fmla="*/ 1378914 w 9500772"/>
              <a:gd name="connsiteY1379" fmla="*/ 931997 h 2768858"/>
              <a:gd name="connsiteX1380" fmla="*/ 1545015 w 9500772"/>
              <a:gd name="connsiteY1380" fmla="*/ 942724 h 2768858"/>
              <a:gd name="connsiteX1381" fmla="*/ 1546292 w 9500772"/>
              <a:gd name="connsiteY1381" fmla="*/ 922964 h 2768858"/>
              <a:gd name="connsiteX1382" fmla="*/ 1607092 w 9500772"/>
              <a:gd name="connsiteY1382" fmla="*/ 922964 h 2768858"/>
              <a:gd name="connsiteX1383" fmla="*/ 1610215 w 9500772"/>
              <a:gd name="connsiteY1383" fmla="*/ 947527 h 2768858"/>
              <a:gd name="connsiteX1384" fmla="*/ 1775334 w 9500772"/>
              <a:gd name="connsiteY1384" fmla="*/ 926531 h 2768858"/>
              <a:gd name="connsiteX1385" fmla="*/ 1774880 w 9500772"/>
              <a:gd name="connsiteY1385" fmla="*/ 922964 h 2768858"/>
              <a:gd name="connsiteX1386" fmla="*/ 1775607 w 9500772"/>
              <a:gd name="connsiteY1386" fmla="*/ 922964 h 2768858"/>
              <a:gd name="connsiteX1387" fmla="*/ 1775334 w 9500772"/>
              <a:gd name="connsiteY1387" fmla="*/ 927194 h 2768858"/>
              <a:gd name="connsiteX1388" fmla="*/ 1950614 w 9500772"/>
              <a:gd name="connsiteY1388" fmla="*/ 938514 h 2768858"/>
              <a:gd name="connsiteX1389" fmla="*/ 1951619 w 9500772"/>
              <a:gd name="connsiteY1389" fmla="*/ 922964 h 2768858"/>
              <a:gd name="connsiteX1390" fmla="*/ 1952536 w 9500772"/>
              <a:gd name="connsiteY1390" fmla="*/ 922964 h 2768858"/>
              <a:gd name="connsiteX1391" fmla="*/ 1955204 w 9500772"/>
              <a:gd name="connsiteY1391" fmla="*/ 940947 h 2768858"/>
              <a:gd name="connsiteX1392" fmla="*/ 2076446 w 9500772"/>
              <a:gd name="connsiteY1392" fmla="*/ 922964 h 2768858"/>
              <a:gd name="connsiteX1393" fmla="*/ 2141214 w 9500772"/>
              <a:gd name="connsiteY1393" fmla="*/ 922964 h 2768858"/>
              <a:gd name="connsiteX1394" fmla="*/ 2140677 w 9500772"/>
              <a:gd name="connsiteY1394" fmla="*/ 927649 h 2768858"/>
              <a:gd name="connsiteX1395" fmla="*/ 2306045 w 9500772"/>
              <a:gd name="connsiteY1395" fmla="*/ 946576 h 2768858"/>
              <a:gd name="connsiteX1396" fmla="*/ 2307056 w 9500772"/>
              <a:gd name="connsiteY1396" fmla="*/ 937745 h 2768858"/>
              <a:gd name="connsiteX1397" fmla="*/ 2464085 w 9500772"/>
              <a:gd name="connsiteY1397" fmla="*/ 923966 h 2768858"/>
              <a:gd name="connsiteX1398" fmla="*/ 2463997 w 9500772"/>
              <a:gd name="connsiteY1398" fmla="*/ 922964 h 2768858"/>
              <a:gd name="connsiteX1399" fmla="*/ 2491637 w 9500772"/>
              <a:gd name="connsiteY1399" fmla="*/ 922964 h 2768858"/>
              <a:gd name="connsiteX1400" fmla="*/ 2491592 w 9500772"/>
              <a:gd name="connsiteY1400" fmla="*/ 923673 h 2768858"/>
              <a:gd name="connsiteX1401" fmla="*/ 2652374 w 9500772"/>
              <a:gd name="connsiteY1401" fmla="*/ 934056 h 2768858"/>
              <a:gd name="connsiteX1402" fmla="*/ 2652715 w 9500772"/>
              <a:gd name="connsiteY1402" fmla="*/ 938887 h 2768858"/>
              <a:gd name="connsiteX1403" fmla="*/ 2818749 w 9500772"/>
              <a:gd name="connsiteY1403" fmla="*/ 927148 h 2768858"/>
              <a:gd name="connsiteX1404" fmla="*/ 2818453 w 9500772"/>
              <a:gd name="connsiteY1404" fmla="*/ 922964 h 2768858"/>
              <a:gd name="connsiteX1405" fmla="*/ 2846771 w 9500772"/>
              <a:gd name="connsiteY1405" fmla="*/ 922964 h 2768858"/>
              <a:gd name="connsiteX1406" fmla="*/ 2846459 w 9500772"/>
              <a:gd name="connsiteY1406" fmla="*/ 927788 h 2768858"/>
              <a:gd name="connsiteX1407" fmla="*/ 3012560 w 9500772"/>
              <a:gd name="connsiteY1407" fmla="*/ 938515 h 2768858"/>
              <a:gd name="connsiteX1408" fmla="*/ 3013565 w 9500772"/>
              <a:gd name="connsiteY1408" fmla="*/ 922964 h 2768858"/>
              <a:gd name="connsiteX1409" fmla="*/ 3013986 w 9500772"/>
              <a:gd name="connsiteY1409" fmla="*/ 922964 h 2768858"/>
              <a:gd name="connsiteX1410" fmla="*/ 3017880 w 9500772"/>
              <a:gd name="connsiteY1410" fmla="*/ 942227 h 2768858"/>
              <a:gd name="connsiteX1411" fmla="*/ 3113185 w 9500772"/>
              <a:gd name="connsiteY1411" fmla="*/ 922964 h 2768858"/>
              <a:gd name="connsiteX1412" fmla="*/ 3221197 w 9500772"/>
              <a:gd name="connsiteY1412" fmla="*/ 922964 h 2768858"/>
              <a:gd name="connsiteX1413" fmla="*/ 3225290 w 9500772"/>
              <a:gd name="connsiteY1413" fmla="*/ 952377 h 2768858"/>
              <a:gd name="connsiteX1414" fmla="*/ 3383590 w 9500772"/>
              <a:gd name="connsiteY1414" fmla="*/ 930347 h 2768858"/>
              <a:gd name="connsiteX1415" fmla="*/ 3383516 w 9500772"/>
              <a:gd name="connsiteY1415" fmla="*/ 931500 h 2768858"/>
              <a:gd name="connsiteX1416" fmla="*/ 3533362 w 9500772"/>
              <a:gd name="connsiteY1416" fmla="*/ 941177 h 2768858"/>
              <a:gd name="connsiteX1417" fmla="*/ 3533597 w 9500772"/>
              <a:gd name="connsiteY1417" fmla="*/ 945107 h 2768858"/>
              <a:gd name="connsiteX1418" fmla="*/ 3699752 w 9500772"/>
              <a:gd name="connsiteY1418" fmla="*/ 935286 h 2768858"/>
              <a:gd name="connsiteX1419" fmla="*/ 3699428 w 9500772"/>
              <a:gd name="connsiteY1419" fmla="*/ 929767 h 2768858"/>
              <a:gd name="connsiteX1420" fmla="*/ 3848998 w 9500772"/>
              <a:gd name="connsiteY1420" fmla="*/ 923075 h 2768858"/>
              <a:gd name="connsiteX1421" fmla="*/ 3848993 w 9500772"/>
              <a:gd name="connsiteY1421" fmla="*/ 922964 h 2768858"/>
              <a:gd name="connsiteX1422" fmla="*/ 3849074 w 9500772"/>
              <a:gd name="connsiteY1422" fmla="*/ 922964 h 2768858"/>
              <a:gd name="connsiteX1423" fmla="*/ 3848998 w 9500772"/>
              <a:gd name="connsiteY1423" fmla="*/ 924163 h 2768858"/>
              <a:gd name="connsiteX1424" fmla="*/ 4015100 w 9500772"/>
              <a:gd name="connsiteY1424" fmla="*/ 934890 h 2768858"/>
              <a:gd name="connsiteX1425" fmla="*/ 4015870 w 9500772"/>
              <a:gd name="connsiteY1425" fmla="*/ 922964 h 2768858"/>
              <a:gd name="connsiteX1426" fmla="*/ 4039869 w 9500772"/>
              <a:gd name="connsiteY1426" fmla="*/ 922964 h 2768858"/>
              <a:gd name="connsiteX1427" fmla="*/ 4039377 w 9500772"/>
              <a:gd name="connsiteY1427" fmla="*/ 931708 h 2768858"/>
              <a:gd name="connsiteX1428" fmla="*/ 4050998 w 9500772"/>
              <a:gd name="connsiteY1428" fmla="*/ 932362 h 2768858"/>
              <a:gd name="connsiteX1429" fmla="*/ 4050998 w 9500772"/>
              <a:gd name="connsiteY1429" fmla="*/ 933836 h 2768858"/>
              <a:gd name="connsiteX1430" fmla="*/ 4035709 w 9500772"/>
              <a:gd name="connsiteY1430" fmla="*/ 937057 h 2768858"/>
              <a:gd name="connsiteX1431" fmla="*/ 4050998 w 9500772"/>
              <a:gd name="connsiteY1431" fmla="*/ 1009604 h 2768858"/>
              <a:gd name="connsiteX1432" fmla="*/ 4050998 w 9500772"/>
              <a:gd name="connsiteY1432" fmla="*/ 1141043 h 2768858"/>
              <a:gd name="connsiteX1433" fmla="*/ 4027276 w 9500772"/>
              <a:gd name="connsiteY1433" fmla="*/ 1144545 h 2768858"/>
              <a:gd name="connsiteX1434" fmla="*/ 4050613 w 9500772"/>
              <a:gd name="connsiteY1434" fmla="*/ 1302657 h 2768858"/>
              <a:gd name="connsiteX1435" fmla="*/ 4049461 w 9500772"/>
              <a:gd name="connsiteY1435" fmla="*/ 1302592 h 2768858"/>
              <a:gd name="connsiteX1436" fmla="*/ 4044853 w 9500772"/>
              <a:gd name="connsiteY1436" fmla="*/ 1384437 h 2768858"/>
              <a:gd name="connsiteX1437" fmla="*/ 3987904 w 9500772"/>
              <a:gd name="connsiteY1437" fmla="*/ 1384437 h 2768858"/>
              <a:gd name="connsiteX1438" fmla="*/ 3843558 w 9500772"/>
              <a:gd name="connsiteY1438" fmla="*/ 1374430 h 2768858"/>
              <a:gd name="connsiteX1439" fmla="*/ 3842866 w 9500772"/>
              <a:gd name="connsiteY1439" fmla="*/ 1384437 h 2768858"/>
              <a:gd name="connsiteX1440" fmla="*/ 3780233 w 9500772"/>
              <a:gd name="connsiteY1440" fmla="*/ 1384437 h 2768858"/>
              <a:gd name="connsiteX1441" fmla="*/ 3778384 w 9500772"/>
              <a:gd name="connsiteY1441" fmla="*/ 1369319 h 2768858"/>
              <a:gd name="connsiteX1442" fmla="*/ 3654831 w 9500772"/>
              <a:gd name="connsiteY1442" fmla="*/ 1384437 h 2768858"/>
              <a:gd name="connsiteX1443" fmla="*/ 3549196 w 9500772"/>
              <a:gd name="connsiteY1443" fmla="*/ 1384437 h 2768858"/>
              <a:gd name="connsiteX1444" fmla="*/ 3437946 w 9500772"/>
              <a:gd name="connsiteY1444" fmla="*/ 1376725 h 2768858"/>
              <a:gd name="connsiteX1445" fmla="*/ 3437410 w 9500772"/>
              <a:gd name="connsiteY1445" fmla="*/ 1384437 h 2768858"/>
              <a:gd name="connsiteX1446" fmla="*/ 3434826 w 9500772"/>
              <a:gd name="connsiteY1446" fmla="*/ 1384437 h 2768858"/>
              <a:gd name="connsiteX1447" fmla="*/ 3433367 w 9500772"/>
              <a:gd name="connsiteY1447" fmla="*/ 1374270 h 2768858"/>
              <a:gd name="connsiteX1448" fmla="*/ 3362520 w 9500772"/>
              <a:gd name="connsiteY1448" fmla="*/ 1384437 h 2768858"/>
              <a:gd name="connsiteX1449" fmla="*/ 3228918 w 9500772"/>
              <a:gd name="connsiteY1449" fmla="*/ 1384437 h 2768858"/>
              <a:gd name="connsiteX1450" fmla="*/ 3082558 w 9500772"/>
              <a:gd name="connsiteY1450" fmla="*/ 1366985 h 2768858"/>
              <a:gd name="connsiteX1451" fmla="*/ 3081505 w 9500772"/>
              <a:gd name="connsiteY1451" fmla="*/ 1375812 h 2768858"/>
              <a:gd name="connsiteX1452" fmla="*/ 2977570 w 9500772"/>
              <a:gd name="connsiteY1452" fmla="*/ 1384437 h 2768858"/>
              <a:gd name="connsiteX1453" fmla="*/ 2830903 w 9500772"/>
              <a:gd name="connsiteY1453" fmla="*/ 1384437 h 2768858"/>
              <a:gd name="connsiteX1454" fmla="*/ 2736173 w 9500772"/>
              <a:gd name="connsiteY1454" fmla="*/ 1377870 h 2768858"/>
              <a:gd name="connsiteX1455" fmla="*/ 2735855 w 9500772"/>
              <a:gd name="connsiteY1455" fmla="*/ 1373037 h 2768858"/>
              <a:gd name="connsiteX1456" fmla="*/ 2569768 w 9500772"/>
              <a:gd name="connsiteY1456" fmla="*/ 1383992 h 2768858"/>
              <a:gd name="connsiteX1457" fmla="*/ 2569798 w 9500772"/>
              <a:gd name="connsiteY1457" fmla="*/ 1384437 h 2768858"/>
              <a:gd name="connsiteX1458" fmla="*/ 2541977 w 9500772"/>
              <a:gd name="connsiteY1458" fmla="*/ 1384437 h 2768858"/>
              <a:gd name="connsiteX1459" fmla="*/ 2542061 w 9500772"/>
              <a:gd name="connsiteY1459" fmla="*/ 1383222 h 2768858"/>
              <a:gd name="connsiteX1460" fmla="*/ 2376012 w 9500772"/>
              <a:gd name="connsiteY1460" fmla="*/ 1371711 h 2768858"/>
              <a:gd name="connsiteX1461" fmla="*/ 2375130 w 9500772"/>
              <a:gd name="connsiteY1461" fmla="*/ 1384437 h 2768858"/>
              <a:gd name="connsiteX1462" fmla="*/ 2373958 w 9500772"/>
              <a:gd name="connsiteY1462" fmla="*/ 1384437 h 2768858"/>
              <a:gd name="connsiteX1463" fmla="*/ 2370711 w 9500772"/>
              <a:gd name="connsiteY1463" fmla="*/ 1367973 h 2768858"/>
              <a:gd name="connsiteX1464" fmla="*/ 2287226 w 9500772"/>
              <a:gd name="connsiteY1464" fmla="*/ 1384437 h 2768858"/>
              <a:gd name="connsiteX1465" fmla="*/ 2167057 w 9500772"/>
              <a:gd name="connsiteY1465" fmla="*/ 1384437 h 2768858"/>
              <a:gd name="connsiteX1466" fmla="*/ 2163350 w 9500772"/>
              <a:gd name="connsiteY1466" fmla="*/ 1356844 h 2768858"/>
              <a:gd name="connsiteX1467" fmla="*/ 2004948 w 9500772"/>
              <a:gd name="connsiteY1467" fmla="*/ 1378126 h 2768858"/>
              <a:gd name="connsiteX1468" fmla="*/ 2005028 w 9500772"/>
              <a:gd name="connsiteY1468" fmla="*/ 1376974 h 2768858"/>
              <a:gd name="connsiteX1469" fmla="*/ 1855227 w 9500772"/>
              <a:gd name="connsiteY1469" fmla="*/ 1366589 h 2768858"/>
              <a:gd name="connsiteX1470" fmla="*/ 1855013 w 9500772"/>
              <a:gd name="connsiteY1470" fmla="*/ 1362659 h 2768858"/>
              <a:gd name="connsiteX1471" fmla="*/ 1688811 w 9500772"/>
              <a:gd name="connsiteY1471" fmla="*/ 1371695 h 2768858"/>
              <a:gd name="connsiteX1472" fmla="*/ 1689111 w 9500772"/>
              <a:gd name="connsiteY1472" fmla="*/ 1377215 h 2768858"/>
              <a:gd name="connsiteX1473" fmla="*/ 1539509 w 9500772"/>
              <a:gd name="connsiteY1473" fmla="*/ 1383202 h 2768858"/>
              <a:gd name="connsiteX1474" fmla="*/ 1539559 w 9500772"/>
              <a:gd name="connsiteY1474" fmla="*/ 1384437 h 2768858"/>
              <a:gd name="connsiteX1475" fmla="*/ 1539353 w 9500772"/>
              <a:gd name="connsiteY1475" fmla="*/ 1384437 h 2768858"/>
              <a:gd name="connsiteX1476" fmla="*/ 1539515 w 9500772"/>
              <a:gd name="connsiteY1476" fmla="*/ 1382113 h 2768858"/>
              <a:gd name="connsiteX1477" fmla="*/ 1373465 w 9500772"/>
              <a:gd name="connsiteY1477" fmla="*/ 1370602 h 2768858"/>
              <a:gd name="connsiteX1478" fmla="*/ 1372507 w 9500772"/>
              <a:gd name="connsiteY1478" fmla="*/ 1384437 h 2768858"/>
              <a:gd name="connsiteX1479" fmla="*/ 1350237 w 9500772"/>
              <a:gd name="connsiteY1479" fmla="*/ 1384437 h 2768858"/>
              <a:gd name="connsiteX1480" fmla="*/ 1350237 w 9500772"/>
              <a:gd name="connsiteY1480" fmla="*/ 1321788 h 2768858"/>
              <a:gd name="connsiteX1481" fmla="*/ 1352918 w 9500772"/>
              <a:gd name="connsiteY1481" fmla="*/ 1279566 h 2768858"/>
              <a:gd name="connsiteX1482" fmla="*/ 1357749 w 9500772"/>
              <a:gd name="connsiteY1482" fmla="*/ 1279219 h 2768858"/>
              <a:gd name="connsiteX1483" fmla="*/ 1350237 w 9500772"/>
              <a:gd name="connsiteY1483" fmla="*/ 1174592 h 2768858"/>
              <a:gd name="connsiteX1484" fmla="*/ 1350237 w 9500772"/>
              <a:gd name="connsiteY1484" fmla="*/ 1025653 h 2768858"/>
              <a:gd name="connsiteX1485" fmla="*/ 4547041 w 9500772"/>
              <a:gd name="connsiteY1485" fmla="*/ 922963 h 2768858"/>
              <a:gd name="connsiteX1486" fmla="*/ 4569784 w 9500772"/>
              <a:gd name="connsiteY1486" fmla="*/ 922963 h 2768858"/>
              <a:gd name="connsiteX1487" fmla="*/ 4569200 w 9500772"/>
              <a:gd name="connsiteY1487" fmla="*/ 931996 h 2768858"/>
              <a:gd name="connsiteX1488" fmla="*/ 4735301 w 9500772"/>
              <a:gd name="connsiteY1488" fmla="*/ 942723 h 2768858"/>
              <a:gd name="connsiteX1489" fmla="*/ 4736577 w 9500772"/>
              <a:gd name="connsiteY1489" fmla="*/ 922963 h 2768858"/>
              <a:gd name="connsiteX1490" fmla="*/ 4797378 w 9500772"/>
              <a:gd name="connsiteY1490" fmla="*/ 922963 h 2768858"/>
              <a:gd name="connsiteX1491" fmla="*/ 4800500 w 9500772"/>
              <a:gd name="connsiteY1491" fmla="*/ 947526 h 2768858"/>
              <a:gd name="connsiteX1492" fmla="*/ 4965617 w 9500772"/>
              <a:gd name="connsiteY1492" fmla="*/ 926530 h 2768858"/>
              <a:gd name="connsiteX1493" fmla="*/ 4965163 w 9500772"/>
              <a:gd name="connsiteY1493" fmla="*/ 922963 h 2768858"/>
              <a:gd name="connsiteX1494" fmla="*/ 4965891 w 9500772"/>
              <a:gd name="connsiteY1494" fmla="*/ 922963 h 2768858"/>
              <a:gd name="connsiteX1495" fmla="*/ 4965618 w 9500772"/>
              <a:gd name="connsiteY1495" fmla="*/ 927193 h 2768858"/>
              <a:gd name="connsiteX1496" fmla="*/ 5140898 w 9500772"/>
              <a:gd name="connsiteY1496" fmla="*/ 938513 h 2768858"/>
              <a:gd name="connsiteX1497" fmla="*/ 5141902 w 9500772"/>
              <a:gd name="connsiteY1497" fmla="*/ 922963 h 2768858"/>
              <a:gd name="connsiteX1498" fmla="*/ 5142820 w 9500772"/>
              <a:gd name="connsiteY1498" fmla="*/ 922963 h 2768858"/>
              <a:gd name="connsiteX1499" fmla="*/ 5145487 w 9500772"/>
              <a:gd name="connsiteY1499" fmla="*/ 940946 h 2768858"/>
              <a:gd name="connsiteX1500" fmla="*/ 5266730 w 9500772"/>
              <a:gd name="connsiteY1500" fmla="*/ 922963 h 2768858"/>
              <a:gd name="connsiteX1501" fmla="*/ 5331498 w 9500772"/>
              <a:gd name="connsiteY1501" fmla="*/ 922963 h 2768858"/>
              <a:gd name="connsiteX1502" fmla="*/ 5330961 w 9500772"/>
              <a:gd name="connsiteY1502" fmla="*/ 927648 h 2768858"/>
              <a:gd name="connsiteX1503" fmla="*/ 5496329 w 9500772"/>
              <a:gd name="connsiteY1503" fmla="*/ 946575 h 2768858"/>
              <a:gd name="connsiteX1504" fmla="*/ 5497340 w 9500772"/>
              <a:gd name="connsiteY1504" fmla="*/ 937744 h 2768858"/>
              <a:gd name="connsiteX1505" fmla="*/ 5654369 w 9500772"/>
              <a:gd name="connsiteY1505" fmla="*/ 923965 h 2768858"/>
              <a:gd name="connsiteX1506" fmla="*/ 5654281 w 9500772"/>
              <a:gd name="connsiteY1506" fmla="*/ 922963 h 2768858"/>
              <a:gd name="connsiteX1507" fmla="*/ 5681921 w 9500772"/>
              <a:gd name="connsiteY1507" fmla="*/ 922963 h 2768858"/>
              <a:gd name="connsiteX1508" fmla="*/ 5681875 w 9500772"/>
              <a:gd name="connsiteY1508" fmla="*/ 923672 h 2768858"/>
              <a:gd name="connsiteX1509" fmla="*/ 5842658 w 9500772"/>
              <a:gd name="connsiteY1509" fmla="*/ 934055 h 2768858"/>
              <a:gd name="connsiteX1510" fmla="*/ 5842999 w 9500772"/>
              <a:gd name="connsiteY1510" fmla="*/ 938886 h 2768858"/>
              <a:gd name="connsiteX1511" fmla="*/ 6009032 w 9500772"/>
              <a:gd name="connsiteY1511" fmla="*/ 927147 h 2768858"/>
              <a:gd name="connsiteX1512" fmla="*/ 6008736 w 9500772"/>
              <a:gd name="connsiteY1512" fmla="*/ 922963 h 2768858"/>
              <a:gd name="connsiteX1513" fmla="*/ 6037054 w 9500772"/>
              <a:gd name="connsiteY1513" fmla="*/ 922963 h 2768858"/>
              <a:gd name="connsiteX1514" fmla="*/ 6036743 w 9500772"/>
              <a:gd name="connsiteY1514" fmla="*/ 927787 h 2768858"/>
              <a:gd name="connsiteX1515" fmla="*/ 6202844 w 9500772"/>
              <a:gd name="connsiteY1515" fmla="*/ 938514 h 2768858"/>
              <a:gd name="connsiteX1516" fmla="*/ 6203848 w 9500772"/>
              <a:gd name="connsiteY1516" fmla="*/ 922963 h 2768858"/>
              <a:gd name="connsiteX1517" fmla="*/ 6204270 w 9500772"/>
              <a:gd name="connsiteY1517" fmla="*/ 922963 h 2768858"/>
              <a:gd name="connsiteX1518" fmla="*/ 6208163 w 9500772"/>
              <a:gd name="connsiteY1518" fmla="*/ 942226 h 2768858"/>
              <a:gd name="connsiteX1519" fmla="*/ 6303468 w 9500772"/>
              <a:gd name="connsiteY1519" fmla="*/ 922963 h 2768858"/>
              <a:gd name="connsiteX1520" fmla="*/ 6411481 w 9500772"/>
              <a:gd name="connsiteY1520" fmla="*/ 922963 h 2768858"/>
              <a:gd name="connsiteX1521" fmla="*/ 6415574 w 9500772"/>
              <a:gd name="connsiteY1521" fmla="*/ 952376 h 2768858"/>
              <a:gd name="connsiteX1522" fmla="*/ 6573874 w 9500772"/>
              <a:gd name="connsiteY1522" fmla="*/ 930346 h 2768858"/>
              <a:gd name="connsiteX1523" fmla="*/ 6573799 w 9500772"/>
              <a:gd name="connsiteY1523" fmla="*/ 931499 h 2768858"/>
              <a:gd name="connsiteX1524" fmla="*/ 6723648 w 9500772"/>
              <a:gd name="connsiteY1524" fmla="*/ 941176 h 2768858"/>
              <a:gd name="connsiteX1525" fmla="*/ 6723880 w 9500772"/>
              <a:gd name="connsiteY1525" fmla="*/ 945106 h 2768858"/>
              <a:gd name="connsiteX1526" fmla="*/ 6890037 w 9500772"/>
              <a:gd name="connsiteY1526" fmla="*/ 935285 h 2768858"/>
              <a:gd name="connsiteX1527" fmla="*/ 6889711 w 9500772"/>
              <a:gd name="connsiteY1527" fmla="*/ 929766 h 2768858"/>
              <a:gd name="connsiteX1528" fmla="*/ 7039283 w 9500772"/>
              <a:gd name="connsiteY1528" fmla="*/ 923074 h 2768858"/>
              <a:gd name="connsiteX1529" fmla="*/ 7039278 w 9500772"/>
              <a:gd name="connsiteY1529" fmla="*/ 922963 h 2768858"/>
              <a:gd name="connsiteX1530" fmla="*/ 7039360 w 9500772"/>
              <a:gd name="connsiteY1530" fmla="*/ 922963 h 2768858"/>
              <a:gd name="connsiteX1531" fmla="*/ 7039283 w 9500772"/>
              <a:gd name="connsiteY1531" fmla="*/ 924162 h 2768858"/>
              <a:gd name="connsiteX1532" fmla="*/ 7205384 w 9500772"/>
              <a:gd name="connsiteY1532" fmla="*/ 934889 h 2768858"/>
              <a:gd name="connsiteX1533" fmla="*/ 7206154 w 9500772"/>
              <a:gd name="connsiteY1533" fmla="*/ 922963 h 2768858"/>
              <a:gd name="connsiteX1534" fmla="*/ 7230153 w 9500772"/>
              <a:gd name="connsiteY1534" fmla="*/ 922963 h 2768858"/>
              <a:gd name="connsiteX1535" fmla="*/ 7229661 w 9500772"/>
              <a:gd name="connsiteY1535" fmla="*/ 931707 h 2768858"/>
              <a:gd name="connsiteX1536" fmla="*/ 7241282 w 9500772"/>
              <a:gd name="connsiteY1536" fmla="*/ 932361 h 2768858"/>
              <a:gd name="connsiteX1537" fmla="*/ 7241282 w 9500772"/>
              <a:gd name="connsiteY1537" fmla="*/ 933835 h 2768858"/>
              <a:gd name="connsiteX1538" fmla="*/ 7225993 w 9500772"/>
              <a:gd name="connsiteY1538" fmla="*/ 937056 h 2768858"/>
              <a:gd name="connsiteX1539" fmla="*/ 7241282 w 9500772"/>
              <a:gd name="connsiteY1539" fmla="*/ 1009603 h 2768858"/>
              <a:gd name="connsiteX1540" fmla="*/ 7241282 w 9500772"/>
              <a:gd name="connsiteY1540" fmla="*/ 1141042 h 2768858"/>
              <a:gd name="connsiteX1541" fmla="*/ 7217559 w 9500772"/>
              <a:gd name="connsiteY1541" fmla="*/ 1144544 h 2768858"/>
              <a:gd name="connsiteX1542" fmla="*/ 7240897 w 9500772"/>
              <a:gd name="connsiteY1542" fmla="*/ 1302656 h 2768858"/>
              <a:gd name="connsiteX1543" fmla="*/ 7239744 w 9500772"/>
              <a:gd name="connsiteY1543" fmla="*/ 1302591 h 2768858"/>
              <a:gd name="connsiteX1544" fmla="*/ 7235138 w 9500772"/>
              <a:gd name="connsiteY1544" fmla="*/ 1384436 h 2768858"/>
              <a:gd name="connsiteX1545" fmla="*/ 7178189 w 9500772"/>
              <a:gd name="connsiteY1545" fmla="*/ 1384436 h 2768858"/>
              <a:gd name="connsiteX1546" fmla="*/ 7033844 w 9500772"/>
              <a:gd name="connsiteY1546" fmla="*/ 1374429 h 2768858"/>
              <a:gd name="connsiteX1547" fmla="*/ 7033150 w 9500772"/>
              <a:gd name="connsiteY1547" fmla="*/ 1384436 h 2768858"/>
              <a:gd name="connsiteX1548" fmla="*/ 6970517 w 9500772"/>
              <a:gd name="connsiteY1548" fmla="*/ 1384436 h 2768858"/>
              <a:gd name="connsiteX1549" fmla="*/ 6968667 w 9500772"/>
              <a:gd name="connsiteY1549" fmla="*/ 1369318 h 2768858"/>
              <a:gd name="connsiteX1550" fmla="*/ 6845115 w 9500772"/>
              <a:gd name="connsiteY1550" fmla="*/ 1384436 h 2768858"/>
              <a:gd name="connsiteX1551" fmla="*/ 6739480 w 9500772"/>
              <a:gd name="connsiteY1551" fmla="*/ 1384436 h 2768858"/>
              <a:gd name="connsiteX1552" fmla="*/ 6628230 w 9500772"/>
              <a:gd name="connsiteY1552" fmla="*/ 1376724 h 2768858"/>
              <a:gd name="connsiteX1553" fmla="*/ 6627695 w 9500772"/>
              <a:gd name="connsiteY1553" fmla="*/ 1384436 h 2768858"/>
              <a:gd name="connsiteX1554" fmla="*/ 6625111 w 9500772"/>
              <a:gd name="connsiteY1554" fmla="*/ 1384436 h 2768858"/>
              <a:gd name="connsiteX1555" fmla="*/ 6623652 w 9500772"/>
              <a:gd name="connsiteY1555" fmla="*/ 1374269 h 2768858"/>
              <a:gd name="connsiteX1556" fmla="*/ 6552803 w 9500772"/>
              <a:gd name="connsiteY1556" fmla="*/ 1384436 h 2768858"/>
              <a:gd name="connsiteX1557" fmla="*/ 6419201 w 9500772"/>
              <a:gd name="connsiteY1557" fmla="*/ 1384436 h 2768858"/>
              <a:gd name="connsiteX1558" fmla="*/ 6272841 w 9500772"/>
              <a:gd name="connsiteY1558" fmla="*/ 1366984 h 2768858"/>
              <a:gd name="connsiteX1559" fmla="*/ 6271789 w 9500772"/>
              <a:gd name="connsiteY1559" fmla="*/ 1375811 h 2768858"/>
              <a:gd name="connsiteX1560" fmla="*/ 6167854 w 9500772"/>
              <a:gd name="connsiteY1560" fmla="*/ 1384436 h 2768858"/>
              <a:gd name="connsiteX1561" fmla="*/ 6021187 w 9500772"/>
              <a:gd name="connsiteY1561" fmla="*/ 1384436 h 2768858"/>
              <a:gd name="connsiteX1562" fmla="*/ 5926457 w 9500772"/>
              <a:gd name="connsiteY1562" fmla="*/ 1377869 h 2768858"/>
              <a:gd name="connsiteX1563" fmla="*/ 5926138 w 9500772"/>
              <a:gd name="connsiteY1563" fmla="*/ 1373036 h 2768858"/>
              <a:gd name="connsiteX1564" fmla="*/ 5760052 w 9500772"/>
              <a:gd name="connsiteY1564" fmla="*/ 1383991 h 2768858"/>
              <a:gd name="connsiteX1565" fmla="*/ 5760081 w 9500772"/>
              <a:gd name="connsiteY1565" fmla="*/ 1384436 h 2768858"/>
              <a:gd name="connsiteX1566" fmla="*/ 5732260 w 9500772"/>
              <a:gd name="connsiteY1566" fmla="*/ 1384436 h 2768858"/>
              <a:gd name="connsiteX1567" fmla="*/ 5732344 w 9500772"/>
              <a:gd name="connsiteY1567" fmla="*/ 1383221 h 2768858"/>
              <a:gd name="connsiteX1568" fmla="*/ 5566296 w 9500772"/>
              <a:gd name="connsiteY1568" fmla="*/ 1371710 h 2768858"/>
              <a:gd name="connsiteX1569" fmla="*/ 5565414 w 9500772"/>
              <a:gd name="connsiteY1569" fmla="*/ 1384436 h 2768858"/>
              <a:gd name="connsiteX1570" fmla="*/ 5564241 w 9500772"/>
              <a:gd name="connsiteY1570" fmla="*/ 1384436 h 2768858"/>
              <a:gd name="connsiteX1571" fmla="*/ 5560994 w 9500772"/>
              <a:gd name="connsiteY1571" fmla="*/ 1367972 h 2768858"/>
              <a:gd name="connsiteX1572" fmla="*/ 5477510 w 9500772"/>
              <a:gd name="connsiteY1572" fmla="*/ 1384436 h 2768858"/>
              <a:gd name="connsiteX1573" fmla="*/ 5357341 w 9500772"/>
              <a:gd name="connsiteY1573" fmla="*/ 1384436 h 2768858"/>
              <a:gd name="connsiteX1574" fmla="*/ 5353634 w 9500772"/>
              <a:gd name="connsiteY1574" fmla="*/ 1356843 h 2768858"/>
              <a:gd name="connsiteX1575" fmla="*/ 5195232 w 9500772"/>
              <a:gd name="connsiteY1575" fmla="*/ 1378125 h 2768858"/>
              <a:gd name="connsiteX1576" fmla="*/ 5195312 w 9500772"/>
              <a:gd name="connsiteY1576" fmla="*/ 1376973 h 2768858"/>
              <a:gd name="connsiteX1577" fmla="*/ 5045511 w 9500772"/>
              <a:gd name="connsiteY1577" fmla="*/ 1366588 h 2768858"/>
              <a:gd name="connsiteX1578" fmla="*/ 5045297 w 9500772"/>
              <a:gd name="connsiteY1578" fmla="*/ 1362658 h 2768858"/>
              <a:gd name="connsiteX1579" fmla="*/ 4879096 w 9500772"/>
              <a:gd name="connsiteY1579" fmla="*/ 1371694 h 2768858"/>
              <a:gd name="connsiteX1580" fmla="*/ 4879396 w 9500772"/>
              <a:gd name="connsiteY1580" fmla="*/ 1377214 h 2768858"/>
              <a:gd name="connsiteX1581" fmla="*/ 4729794 w 9500772"/>
              <a:gd name="connsiteY1581" fmla="*/ 1383201 h 2768858"/>
              <a:gd name="connsiteX1582" fmla="*/ 4729845 w 9500772"/>
              <a:gd name="connsiteY1582" fmla="*/ 1384436 h 2768858"/>
              <a:gd name="connsiteX1583" fmla="*/ 4729641 w 9500772"/>
              <a:gd name="connsiteY1583" fmla="*/ 1384436 h 2768858"/>
              <a:gd name="connsiteX1584" fmla="*/ 4729799 w 9500772"/>
              <a:gd name="connsiteY1584" fmla="*/ 1382112 h 2768858"/>
              <a:gd name="connsiteX1585" fmla="*/ 4563750 w 9500772"/>
              <a:gd name="connsiteY1585" fmla="*/ 1370601 h 2768858"/>
              <a:gd name="connsiteX1586" fmla="*/ 4562793 w 9500772"/>
              <a:gd name="connsiteY1586" fmla="*/ 1384436 h 2768858"/>
              <a:gd name="connsiteX1587" fmla="*/ 4540521 w 9500772"/>
              <a:gd name="connsiteY1587" fmla="*/ 1384436 h 2768858"/>
              <a:gd name="connsiteX1588" fmla="*/ 4540521 w 9500772"/>
              <a:gd name="connsiteY1588" fmla="*/ 1321787 h 2768858"/>
              <a:gd name="connsiteX1589" fmla="*/ 4543205 w 9500772"/>
              <a:gd name="connsiteY1589" fmla="*/ 1279565 h 2768858"/>
              <a:gd name="connsiteX1590" fmla="*/ 4548034 w 9500772"/>
              <a:gd name="connsiteY1590" fmla="*/ 1279218 h 2768858"/>
              <a:gd name="connsiteX1591" fmla="*/ 4540521 w 9500772"/>
              <a:gd name="connsiteY1591" fmla="*/ 1174591 h 2768858"/>
              <a:gd name="connsiteX1592" fmla="*/ 4540521 w 9500772"/>
              <a:gd name="connsiteY1592" fmla="*/ 1025652 h 2768858"/>
              <a:gd name="connsiteX1593" fmla="*/ 7737327 w 9500772"/>
              <a:gd name="connsiteY1593" fmla="*/ 922962 h 2768858"/>
              <a:gd name="connsiteX1594" fmla="*/ 7760068 w 9500772"/>
              <a:gd name="connsiteY1594" fmla="*/ 922962 h 2768858"/>
              <a:gd name="connsiteX1595" fmla="*/ 7759484 w 9500772"/>
              <a:gd name="connsiteY1595" fmla="*/ 931995 h 2768858"/>
              <a:gd name="connsiteX1596" fmla="*/ 7925586 w 9500772"/>
              <a:gd name="connsiteY1596" fmla="*/ 942722 h 2768858"/>
              <a:gd name="connsiteX1597" fmla="*/ 7926862 w 9500772"/>
              <a:gd name="connsiteY1597" fmla="*/ 922962 h 2768858"/>
              <a:gd name="connsiteX1598" fmla="*/ 7987662 w 9500772"/>
              <a:gd name="connsiteY1598" fmla="*/ 922962 h 2768858"/>
              <a:gd name="connsiteX1599" fmla="*/ 7990786 w 9500772"/>
              <a:gd name="connsiteY1599" fmla="*/ 947525 h 2768858"/>
              <a:gd name="connsiteX1600" fmla="*/ 8155904 w 9500772"/>
              <a:gd name="connsiteY1600" fmla="*/ 926529 h 2768858"/>
              <a:gd name="connsiteX1601" fmla="*/ 8155450 w 9500772"/>
              <a:gd name="connsiteY1601" fmla="*/ 922962 h 2768858"/>
              <a:gd name="connsiteX1602" fmla="*/ 8156177 w 9500772"/>
              <a:gd name="connsiteY1602" fmla="*/ 922962 h 2768858"/>
              <a:gd name="connsiteX1603" fmla="*/ 8155904 w 9500772"/>
              <a:gd name="connsiteY1603" fmla="*/ 927192 h 2768858"/>
              <a:gd name="connsiteX1604" fmla="*/ 8331184 w 9500772"/>
              <a:gd name="connsiteY1604" fmla="*/ 938512 h 2768858"/>
              <a:gd name="connsiteX1605" fmla="*/ 8332188 w 9500772"/>
              <a:gd name="connsiteY1605" fmla="*/ 922962 h 2768858"/>
              <a:gd name="connsiteX1606" fmla="*/ 8333106 w 9500772"/>
              <a:gd name="connsiteY1606" fmla="*/ 922962 h 2768858"/>
              <a:gd name="connsiteX1607" fmla="*/ 8335773 w 9500772"/>
              <a:gd name="connsiteY1607" fmla="*/ 940945 h 2768858"/>
              <a:gd name="connsiteX1608" fmla="*/ 8457016 w 9500772"/>
              <a:gd name="connsiteY1608" fmla="*/ 922962 h 2768858"/>
              <a:gd name="connsiteX1609" fmla="*/ 8521784 w 9500772"/>
              <a:gd name="connsiteY1609" fmla="*/ 922962 h 2768858"/>
              <a:gd name="connsiteX1610" fmla="*/ 8521248 w 9500772"/>
              <a:gd name="connsiteY1610" fmla="*/ 927647 h 2768858"/>
              <a:gd name="connsiteX1611" fmla="*/ 8686615 w 9500772"/>
              <a:gd name="connsiteY1611" fmla="*/ 946574 h 2768858"/>
              <a:gd name="connsiteX1612" fmla="*/ 8687626 w 9500772"/>
              <a:gd name="connsiteY1612" fmla="*/ 937743 h 2768858"/>
              <a:gd name="connsiteX1613" fmla="*/ 8844655 w 9500772"/>
              <a:gd name="connsiteY1613" fmla="*/ 923964 h 2768858"/>
              <a:gd name="connsiteX1614" fmla="*/ 8844567 w 9500772"/>
              <a:gd name="connsiteY1614" fmla="*/ 922962 h 2768858"/>
              <a:gd name="connsiteX1615" fmla="*/ 8872207 w 9500772"/>
              <a:gd name="connsiteY1615" fmla="*/ 922962 h 2768858"/>
              <a:gd name="connsiteX1616" fmla="*/ 8872162 w 9500772"/>
              <a:gd name="connsiteY1616" fmla="*/ 923671 h 2768858"/>
              <a:gd name="connsiteX1617" fmla="*/ 9032944 w 9500772"/>
              <a:gd name="connsiteY1617" fmla="*/ 934054 h 2768858"/>
              <a:gd name="connsiteX1618" fmla="*/ 9033286 w 9500772"/>
              <a:gd name="connsiteY1618" fmla="*/ 938885 h 2768858"/>
              <a:gd name="connsiteX1619" fmla="*/ 9199319 w 9500772"/>
              <a:gd name="connsiteY1619" fmla="*/ 927146 h 2768858"/>
              <a:gd name="connsiteX1620" fmla="*/ 9199023 w 9500772"/>
              <a:gd name="connsiteY1620" fmla="*/ 922962 h 2768858"/>
              <a:gd name="connsiteX1621" fmla="*/ 9227340 w 9500772"/>
              <a:gd name="connsiteY1621" fmla="*/ 922962 h 2768858"/>
              <a:gd name="connsiteX1622" fmla="*/ 9227029 w 9500772"/>
              <a:gd name="connsiteY1622" fmla="*/ 927786 h 2768858"/>
              <a:gd name="connsiteX1623" fmla="*/ 9393130 w 9500772"/>
              <a:gd name="connsiteY1623" fmla="*/ 938513 h 2768858"/>
              <a:gd name="connsiteX1624" fmla="*/ 9394135 w 9500772"/>
              <a:gd name="connsiteY1624" fmla="*/ 922962 h 2768858"/>
              <a:gd name="connsiteX1625" fmla="*/ 9394556 w 9500772"/>
              <a:gd name="connsiteY1625" fmla="*/ 922962 h 2768858"/>
              <a:gd name="connsiteX1626" fmla="*/ 9398450 w 9500772"/>
              <a:gd name="connsiteY1626" fmla="*/ 942225 h 2768858"/>
              <a:gd name="connsiteX1627" fmla="*/ 9493755 w 9500772"/>
              <a:gd name="connsiteY1627" fmla="*/ 922962 h 2768858"/>
              <a:gd name="connsiteX1628" fmla="*/ 9500772 w 9500772"/>
              <a:gd name="connsiteY1628" fmla="*/ 922962 h 2768858"/>
              <a:gd name="connsiteX1629" fmla="*/ 9500772 w 9500772"/>
              <a:gd name="connsiteY1629" fmla="*/ 1371472 h 2768858"/>
              <a:gd name="connsiteX1630" fmla="*/ 9463127 w 9500772"/>
              <a:gd name="connsiteY1630" fmla="*/ 1366983 h 2768858"/>
              <a:gd name="connsiteX1631" fmla="*/ 9462075 w 9500772"/>
              <a:gd name="connsiteY1631" fmla="*/ 1375810 h 2768858"/>
              <a:gd name="connsiteX1632" fmla="*/ 9358140 w 9500772"/>
              <a:gd name="connsiteY1632" fmla="*/ 1384435 h 2768858"/>
              <a:gd name="connsiteX1633" fmla="*/ 9211473 w 9500772"/>
              <a:gd name="connsiteY1633" fmla="*/ 1384435 h 2768858"/>
              <a:gd name="connsiteX1634" fmla="*/ 9116743 w 9500772"/>
              <a:gd name="connsiteY1634" fmla="*/ 1377868 h 2768858"/>
              <a:gd name="connsiteX1635" fmla="*/ 9116424 w 9500772"/>
              <a:gd name="connsiteY1635" fmla="*/ 1373035 h 2768858"/>
              <a:gd name="connsiteX1636" fmla="*/ 8950338 w 9500772"/>
              <a:gd name="connsiteY1636" fmla="*/ 1383990 h 2768858"/>
              <a:gd name="connsiteX1637" fmla="*/ 8950367 w 9500772"/>
              <a:gd name="connsiteY1637" fmla="*/ 1384435 h 2768858"/>
              <a:gd name="connsiteX1638" fmla="*/ 8922546 w 9500772"/>
              <a:gd name="connsiteY1638" fmla="*/ 1384435 h 2768858"/>
              <a:gd name="connsiteX1639" fmla="*/ 8922631 w 9500772"/>
              <a:gd name="connsiteY1639" fmla="*/ 1383220 h 2768858"/>
              <a:gd name="connsiteX1640" fmla="*/ 8756582 w 9500772"/>
              <a:gd name="connsiteY1640" fmla="*/ 1371709 h 2768858"/>
              <a:gd name="connsiteX1641" fmla="*/ 8755700 w 9500772"/>
              <a:gd name="connsiteY1641" fmla="*/ 1384435 h 2768858"/>
              <a:gd name="connsiteX1642" fmla="*/ 8754527 w 9500772"/>
              <a:gd name="connsiteY1642" fmla="*/ 1384435 h 2768858"/>
              <a:gd name="connsiteX1643" fmla="*/ 8751281 w 9500772"/>
              <a:gd name="connsiteY1643" fmla="*/ 1367971 h 2768858"/>
              <a:gd name="connsiteX1644" fmla="*/ 8667796 w 9500772"/>
              <a:gd name="connsiteY1644" fmla="*/ 1384435 h 2768858"/>
              <a:gd name="connsiteX1645" fmla="*/ 8547627 w 9500772"/>
              <a:gd name="connsiteY1645" fmla="*/ 1384435 h 2768858"/>
              <a:gd name="connsiteX1646" fmla="*/ 8543920 w 9500772"/>
              <a:gd name="connsiteY1646" fmla="*/ 1356842 h 2768858"/>
              <a:gd name="connsiteX1647" fmla="*/ 8385518 w 9500772"/>
              <a:gd name="connsiteY1647" fmla="*/ 1378124 h 2768858"/>
              <a:gd name="connsiteX1648" fmla="*/ 8385598 w 9500772"/>
              <a:gd name="connsiteY1648" fmla="*/ 1376972 h 2768858"/>
              <a:gd name="connsiteX1649" fmla="*/ 8235797 w 9500772"/>
              <a:gd name="connsiteY1649" fmla="*/ 1366587 h 2768858"/>
              <a:gd name="connsiteX1650" fmla="*/ 8235583 w 9500772"/>
              <a:gd name="connsiteY1650" fmla="*/ 1362657 h 2768858"/>
              <a:gd name="connsiteX1651" fmla="*/ 8069381 w 9500772"/>
              <a:gd name="connsiteY1651" fmla="*/ 1371693 h 2768858"/>
              <a:gd name="connsiteX1652" fmla="*/ 8069682 w 9500772"/>
              <a:gd name="connsiteY1652" fmla="*/ 1377213 h 2768858"/>
              <a:gd name="connsiteX1653" fmla="*/ 7920079 w 9500772"/>
              <a:gd name="connsiteY1653" fmla="*/ 1383200 h 2768858"/>
              <a:gd name="connsiteX1654" fmla="*/ 7920129 w 9500772"/>
              <a:gd name="connsiteY1654" fmla="*/ 1384435 h 2768858"/>
              <a:gd name="connsiteX1655" fmla="*/ 7919923 w 9500772"/>
              <a:gd name="connsiteY1655" fmla="*/ 1384435 h 2768858"/>
              <a:gd name="connsiteX1656" fmla="*/ 7920085 w 9500772"/>
              <a:gd name="connsiteY1656" fmla="*/ 1382111 h 2768858"/>
              <a:gd name="connsiteX1657" fmla="*/ 7754036 w 9500772"/>
              <a:gd name="connsiteY1657" fmla="*/ 1370600 h 2768858"/>
              <a:gd name="connsiteX1658" fmla="*/ 7753077 w 9500772"/>
              <a:gd name="connsiteY1658" fmla="*/ 1384435 h 2768858"/>
              <a:gd name="connsiteX1659" fmla="*/ 7730807 w 9500772"/>
              <a:gd name="connsiteY1659" fmla="*/ 1384435 h 2768858"/>
              <a:gd name="connsiteX1660" fmla="*/ 7730807 w 9500772"/>
              <a:gd name="connsiteY1660" fmla="*/ 1321786 h 2768858"/>
              <a:gd name="connsiteX1661" fmla="*/ 7733488 w 9500772"/>
              <a:gd name="connsiteY1661" fmla="*/ 1279564 h 2768858"/>
              <a:gd name="connsiteX1662" fmla="*/ 7738319 w 9500772"/>
              <a:gd name="connsiteY1662" fmla="*/ 1279217 h 2768858"/>
              <a:gd name="connsiteX1663" fmla="*/ 7730807 w 9500772"/>
              <a:gd name="connsiteY1663" fmla="*/ 1174590 h 2768858"/>
              <a:gd name="connsiteX1664" fmla="*/ 7730807 w 9500772"/>
              <a:gd name="connsiteY1664" fmla="*/ 1025651 h 2768858"/>
              <a:gd name="connsiteX1665" fmla="*/ 0 w 9500772"/>
              <a:gd name="connsiteY1665" fmla="*/ 922961 h 2768858"/>
              <a:gd name="connsiteX1666" fmla="*/ 30910 w 9500772"/>
              <a:gd name="connsiteY1666" fmla="*/ 922961 h 2768858"/>
              <a:gd name="connsiteX1667" fmla="*/ 35003 w 9500772"/>
              <a:gd name="connsiteY1667" fmla="*/ 952374 h 2768858"/>
              <a:gd name="connsiteX1668" fmla="*/ 193303 w 9500772"/>
              <a:gd name="connsiteY1668" fmla="*/ 930344 h 2768858"/>
              <a:gd name="connsiteX1669" fmla="*/ 193229 w 9500772"/>
              <a:gd name="connsiteY1669" fmla="*/ 931497 h 2768858"/>
              <a:gd name="connsiteX1670" fmla="*/ 343077 w 9500772"/>
              <a:gd name="connsiteY1670" fmla="*/ 941174 h 2768858"/>
              <a:gd name="connsiteX1671" fmla="*/ 343309 w 9500772"/>
              <a:gd name="connsiteY1671" fmla="*/ 945104 h 2768858"/>
              <a:gd name="connsiteX1672" fmla="*/ 509467 w 9500772"/>
              <a:gd name="connsiteY1672" fmla="*/ 935283 h 2768858"/>
              <a:gd name="connsiteX1673" fmla="*/ 509140 w 9500772"/>
              <a:gd name="connsiteY1673" fmla="*/ 929764 h 2768858"/>
              <a:gd name="connsiteX1674" fmla="*/ 658712 w 9500772"/>
              <a:gd name="connsiteY1674" fmla="*/ 923072 h 2768858"/>
              <a:gd name="connsiteX1675" fmla="*/ 658707 w 9500772"/>
              <a:gd name="connsiteY1675" fmla="*/ 922961 h 2768858"/>
              <a:gd name="connsiteX1676" fmla="*/ 658790 w 9500772"/>
              <a:gd name="connsiteY1676" fmla="*/ 922961 h 2768858"/>
              <a:gd name="connsiteX1677" fmla="*/ 658712 w 9500772"/>
              <a:gd name="connsiteY1677" fmla="*/ 924160 h 2768858"/>
              <a:gd name="connsiteX1678" fmla="*/ 824813 w 9500772"/>
              <a:gd name="connsiteY1678" fmla="*/ 934887 h 2768858"/>
              <a:gd name="connsiteX1679" fmla="*/ 825583 w 9500772"/>
              <a:gd name="connsiteY1679" fmla="*/ 922961 h 2768858"/>
              <a:gd name="connsiteX1680" fmla="*/ 849583 w 9500772"/>
              <a:gd name="connsiteY1680" fmla="*/ 922961 h 2768858"/>
              <a:gd name="connsiteX1681" fmla="*/ 849091 w 9500772"/>
              <a:gd name="connsiteY1681" fmla="*/ 931705 h 2768858"/>
              <a:gd name="connsiteX1682" fmla="*/ 860711 w 9500772"/>
              <a:gd name="connsiteY1682" fmla="*/ 932359 h 2768858"/>
              <a:gd name="connsiteX1683" fmla="*/ 860711 w 9500772"/>
              <a:gd name="connsiteY1683" fmla="*/ 933833 h 2768858"/>
              <a:gd name="connsiteX1684" fmla="*/ 845422 w 9500772"/>
              <a:gd name="connsiteY1684" fmla="*/ 937054 h 2768858"/>
              <a:gd name="connsiteX1685" fmla="*/ 860711 w 9500772"/>
              <a:gd name="connsiteY1685" fmla="*/ 1009601 h 2768858"/>
              <a:gd name="connsiteX1686" fmla="*/ 860711 w 9500772"/>
              <a:gd name="connsiteY1686" fmla="*/ 1141040 h 2768858"/>
              <a:gd name="connsiteX1687" fmla="*/ 836988 w 9500772"/>
              <a:gd name="connsiteY1687" fmla="*/ 1144542 h 2768858"/>
              <a:gd name="connsiteX1688" fmla="*/ 860327 w 9500772"/>
              <a:gd name="connsiteY1688" fmla="*/ 1302654 h 2768858"/>
              <a:gd name="connsiteX1689" fmla="*/ 859174 w 9500772"/>
              <a:gd name="connsiteY1689" fmla="*/ 1302589 h 2768858"/>
              <a:gd name="connsiteX1690" fmla="*/ 854568 w 9500772"/>
              <a:gd name="connsiteY1690" fmla="*/ 1384434 h 2768858"/>
              <a:gd name="connsiteX1691" fmla="*/ 797619 w 9500772"/>
              <a:gd name="connsiteY1691" fmla="*/ 1384434 h 2768858"/>
              <a:gd name="connsiteX1692" fmla="*/ 653273 w 9500772"/>
              <a:gd name="connsiteY1692" fmla="*/ 1374427 h 2768858"/>
              <a:gd name="connsiteX1693" fmla="*/ 652579 w 9500772"/>
              <a:gd name="connsiteY1693" fmla="*/ 1384434 h 2768858"/>
              <a:gd name="connsiteX1694" fmla="*/ 589946 w 9500772"/>
              <a:gd name="connsiteY1694" fmla="*/ 1384434 h 2768858"/>
              <a:gd name="connsiteX1695" fmla="*/ 588096 w 9500772"/>
              <a:gd name="connsiteY1695" fmla="*/ 1369316 h 2768858"/>
              <a:gd name="connsiteX1696" fmla="*/ 464544 w 9500772"/>
              <a:gd name="connsiteY1696" fmla="*/ 1384434 h 2768858"/>
              <a:gd name="connsiteX1697" fmla="*/ 358909 w 9500772"/>
              <a:gd name="connsiteY1697" fmla="*/ 1384434 h 2768858"/>
              <a:gd name="connsiteX1698" fmla="*/ 247660 w 9500772"/>
              <a:gd name="connsiteY1698" fmla="*/ 1376722 h 2768858"/>
              <a:gd name="connsiteX1699" fmla="*/ 247125 w 9500772"/>
              <a:gd name="connsiteY1699" fmla="*/ 1384434 h 2768858"/>
              <a:gd name="connsiteX1700" fmla="*/ 244541 w 9500772"/>
              <a:gd name="connsiteY1700" fmla="*/ 1384434 h 2768858"/>
              <a:gd name="connsiteX1701" fmla="*/ 243081 w 9500772"/>
              <a:gd name="connsiteY1701" fmla="*/ 1374267 h 2768858"/>
              <a:gd name="connsiteX1702" fmla="*/ 172233 w 9500772"/>
              <a:gd name="connsiteY1702" fmla="*/ 1384434 h 2768858"/>
              <a:gd name="connsiteX1703" fmla="*/ 38631 w 9500772"/>
              <a:gd name="connsiteY1703" fmla="*/ 1384434 h 2768858"/>
              <a:gd name="connsiteX1704" fmla="*/ 0 w 9500772"/>
              <a:gd name="connsiteY1704" fmla="*/ 1379828 h 2768858"/>
              <a:gd name="connsiteX1705" fmla="*/ 5615698 w 9500772"/>
              <a:gd name="connsiteY1705" fmla="*/ 769906 h 2768858"/>
              <a:gd name="connsiteX1706" fmla="*/ 5600455 w 9500772"/>
              <a:gd name="connsiteY1706" fmla="*/ 785149 h 2768858"/>
              <a:gd name="connsiteX1707" fmla="*/ 5615698 w 9500772"/>
              <a:gd name="connsiteY1707" fmla="*/ 800392 h 2768858"/>
              <a:gd name="connsiteX1708" fmla="*/ 5630941 w 9500772"/>
              <a:gd name="connsiteY1708" fmla="*/ 785149 h 2768858"/>
              <a:gd name="connsiteX1709" fmla="*/ 5615698 w 9500772"/>
              <a:gd name="connsiteY1709" fmla="*/ 769906 h 2768858"/>
              <a:gd name="connsiteX1710" fmla="*/ 4943687 w 9500772"/>
              <a:gd name="connsiteY1710" fmla="*/ 769906 h 2768858"/>
              <a:gd name="connsiteX1711" fmla="*/ 4928444 w 9500772"/>
              <a:gd name="connsiteY1711" fmla="*/ 785149 h 2768858"/>
              <a:gd name="connsiteX1712" fmla="*/ 4943687 w 9500772"/>
              <a:gd name="connsiteY1712" fmla="*/ 800392 h 2768858"/>
              <a:gd name="connsiteX1713" fmla="*/ 4958930 w 9500772"/>
              <a:gd name="connsiteY1713" fmla="*/ 785149 h 2768858"/>
              <a:gd name="connsiteX1714" fmla="*/ 4943687 w 9500772"/>
              <a:gd name="connsiteY1714" fmla="*/ 769906 h 2768858"/>
              <a:gd name="connsiteX1715" fmla="*/ 2425413 w 9500772"/>
              <a:gd name="connsiteY1715" fmla="*/ 769906 h 2768858"/>
              <a:gd name="connsiteX1716" fmla="*/ 2410170 w 9500772"/>
              <a:gd name="connsiteY1716" fmla="*/ 785149 h 2768858"/>
              <a:gd name="connsiteX1717" fmla="*/ 2425413 w 9500772"/>
              <a:gd name="connsiteY1717" fmla="*/ 800392 h 2768858"/>
              <a:gd name="connsiteX1718" fmla="*/ 2440656 w 9500772"/>
              <a:gd name="connsiteY1718" fmla="*/ 785149 h 2768858"/>
              <a:gd name="connsiteX1719" fmla="*/ 2425413 w 9500772"/>
              <a:gd name="connsiteY1719" fmla="*/ 769906 h 2768858"/>
              <a:gd name="connsiteX1720" fmla="*/ 1753402 w 9500772"/>
              <a:gd name="connsiteY1720" fmla="*/ 769906 h 2768858"/>
              <a:gd name="connsiteX1721" fmla="*/ 1738159 w 9500772"/>
              <a:gd name="connsiteY1721" fmla="*/ 785149 h 2768858"/>
              <a:gd name="connsiteX1722" fmla="*/ 1753402 w 9500772"/>
              <a:gd name="connsiteY1722" fmla="*/ 800392 h 2768858"/>
              <a:gd name="connsiteX1723" fmla="*/ 1768646 w 9500772"/>
              <a:gd name="connsiteY1723" fmla="*/ 785149 h 2768858"/>
              <a:gd name="connsiteX1724" fmla="*/ 1753402 w 9500772"/>
              <a:gd name="connsiteY1724" fmla="*/ 769906 h 2768858"/>
              <a:gd name="connsiteX1725" fmla="*/ 8805984 w 9500772"/>
              <a:gd name="connsiteY1725" fmla="*/ 769905 h 2768858"/>
              <a:gd name="connsiteX1726" fmla="*/ 8790741 w 9500772"/>
              <a:gd name="connsiteY1726" fmla="*/ 785148 h 2768858"/>
              <a:gd name="connsiteX1727" fmla="*/ 8805984 w 9500772"/>
              <a:gd name="connsiteY1727" fmla="*/ 800391 h 2768858"/>
              <a:gd name="connsiteX1728" fmla="*/ 8821227 w 9500772"/>
              <a:gd name="connsiteY1728" fmla="*/ 785148 h 2768858"/>
              <a:gd name="connsiteX1729" fmla="*/ 8805984 w 9500772"/>
              <a:gd name="connsiteY1729" fmla="*/ 769905 h 2768858"/>
              <a:gd name="connsiteX1730" fmla="*/ 8133973 w 9500772"/>
              <a:gd name="connsiteY1730" fmla="*/ 769905 h 2768858"/>
              <a:gd name="connsiteX1731" fmla="*/ 8118730 w 9500772"/>
              <a:gd name="connsiteY1731" fmla="*/ 785148 h 2768858"/>
              <a:gd name="connsiteX1732" fmla="*/ 8133973 w 9500772"/>
              <a:gd name="connsiteY1732" fmla="*/ 800391 h 2768858"/>
              <a:gd name="connsiteX1733" fmla="*/ 8149217 w 9500772"/>
              <a:gd name="connsiteY1733" fmla="*/ 785148 h 2768858"/>
              <a:gd name="connsiteX1734" fmla="*/ 8133973 w 9500772"/>
              <a:gd name="connsiteY1734" fmla="*/ 769905 h 2768858"/>
              <a:gd name="connsiteX1735" fmla="*/ 4036262 w 9500772"/>
              <a:gd name="connsiteY1735" fmla="*/ 739149 h 2768858"/>
              <a:gd name="connsiteX1736" fmla="*/ 4021018 w 9500772"/>
              <a:gd name="connsiteY1736" fmla="*/ 754392 h 2768858"/>
              <a:gd name="connsiteX1737" fmla="*/ 4036262 w 9500772"/>
              <a:gd name="connsiteY1737" fmla="*/ 769635 h 2768858"/>
              <a:gd name="connsiteX1738" fmla="*/ 4051504 w 9500772"/>
              <a:gd name="connsiteY1738" fmla="*/ 754392 h 2768858"/>
              <a:gd name="connsiteX1739" fmla="*/ 4036262 w 9500772"/>
              <a:gd name="connsiteY1739" fmla="*/ 739149 h 2768858"/>
              <a:gd name="connsiteX1740" fmla="*/ 845976 w 9500772"/>
              <a:gd name="connsiteY1740" fmla="*/ 739149 h 2768858"/>
              <a:gd name="connsiteX1741" fmla="*/ 830733 w 9500772"/>
              <a:gd name="connsiteY1741" fmla="*/ 754392 h 2768858"/>
              <a:gd name="connsiteX1742" fmla="*/ 845976 w 9500772"/>
              <a:gd name="connsiteY1742" fmla="*/ 769635 h 2768858"/>
              <a:gd name="connsiteX1743" fmla="*/ 861219 w 9500772"/>
              <a:gd name="connsiteY1743" fmla="*/ 754392 h 2768858"/>
              <a:gd name="connsiteX1744" fmla="*/ 845976 w 9500772"/>
              <a:gd name="connsiteY1744" fmla="*/ 739149 h 2768858"/>
              <a:gd name="connsiteX1745" fmla="*/ 7226547 w 9500772"/>
              <a:gd name="connsiteY1745" fmla="*/ 739148 h 2768858"/>
              <a:gd name="connsiteX1746" fmla="*/ 7211303 w 9500772"/>
              <a:gd name="connsiteY1746" fmla="*/ 754391 h 2768858"/>
              <a:gd name="connsiteX1747" fmla="*/ 7226547 w 9500772"/>
              <a:gd name="connsiteY1747" fmla="*/ 769634 h 2768858"/>
              <a:gd name="connsiteX1748" fmla="*/ 7241789 w 9500772"/>
              <a:gd name="connsiteY1748" fmla="*/ 754391 h 2768858"/>
              <a:gd name="connsiteX1749" fmla="*/ 7226547 w 9500772"/>
              <a:gd name="connsiteY1749" fmla="*/ 739148 h 2768858"/>
              <a:gd name="connsiteX1750" fmla="*/ 3549586 w 9500772"/>
              <a:gd name="connsiteY1750" fmla="*/ 708393 h 2768858"/>
              <a:gd name="connsiteX1751" fmla="*/ 3534343 w 9500772"/>
              <a:gd name="connsiteY1751" fmla="*/ 723636 h 2768858"/>
              <a:gd name="connsiteX1752" fmla="*/ 3549586 w 9500772"/>
              <a:gd name="connsiteY1752" fmla="*/ 738879 h 2768858"/>
              <a:gd name="connsiteX1753" fmla="*/ 3564828 w 9500772"/>
              <a:gd name="connsiteY1753" fmla="*/ 723636 h 2768858"/>
              <a:gd name="connsiteX1754" fmla="*/ 3549586 w 9500772"/>
              <a:gd name="connsiteY1754" fmla="*/ 708393 h 2768858"/>
              <a:gd name="connsiteX1755" fmla="*/ 359299 w 9500772"/>
              <a:gd name="connsiteY1755" fmla="*/ 708393 h 2768858"/>
              <a:gd name="connsiteX1756" fmla="*/ 344056 w 9500772"/>
              <a:gd name="connsiteY1756" fmla="*/ 723636 h 2768858"/>
              <a:gd name="connsiteX1757" fmla="*/ 359299 w 9500772"/>
              <a:gd name="connsiteY1757" fmla="*/ 738879 h 2768858"/>
              <a:gd name="connsiteX1758" fmla="*/ 374542 w 9500772"/>
              <a:gd name="connsiteY1758" fmla="*/ 723636 h 2768858"/>
              <a:gd name="connsiteX1759" fmla="*/ 359299 w 9500772"/>
              <a:gd name="connsiteY1759" fmla="*/ 708393 h 2768858"/>
              <a:gd name="connsiteX1760" fmla="*/ 6739870 w 9500772"/>
              <a:gd name="connsiteY1760" fmla="*/ 708392 h 2768858"/>
              <a:gd name="connsiteX1761" fmla="*/ 6724627 w 9500772"/>
              <a:gd name="connsiteY1761" fmla="*/ 723635 h 2768858"/>
              <a:gd name="connsiteX1762" fmla="*/ 6739870 w 9500772"/>
              <a:gd name="connsiteY1762" fmla="*/ 738878 h 2768858"/>
              <a:gd name="connsiteX1763" fmla="*/ 6755113 w 9500772"/>
              <a:gd name="connsiteY1763" fmla="*/ 723635 h 2768858"/>
              <a:gd name="connsiteX1764" fmla="*/ 6739870 w 9500772"/>
              <a:gd name="connsiteY1764" fmla="*/ 708392 h 2768858"/>
              <a:gd name="connsiteX1765" fmla="*/ 4522939 w 9500772"/>
              <a:gd name="connsiteY1765" fmla="*/ 646880 h 2768858"/>
              <a:gd name="connsiteX1766" fmla="*/ 4507696 w 9500772"/>
              <a:gd name="connsiteY1766" fmla="*/ 662122 h 2768858"/>
              <a:gd name="connsiteX1767" fmla="*/ 4522939 w 9500772"/>
              <a:gd name="connsiteY1767" fmla="*/ 677365 h 2768858"/>
              <a:gd name="connsiteX1768" fmla="*/ 4538182 w 9500772"/>
              <a:gd name="connsiteY1768" fmla="*/ 662122 h 2768858"/>
              <a:gd name="connsiteX1769" fmla="*/ 4522939 w 9500772"/>
              <a:gd name="connsiteY1769" fmla="*/ 646880 h 2768858"/>
              <a:gd name="connsiteX1770" fmla="*/ 1332653 w 9500772"/>
              <a:gd name="connsiteY1770" fmla="*/ 646880 h 2768858"/>
              <a:gd name="connsiteX1771" fmla="*/ 1317410 w 9500772"/>
              <a:gd name="connsiteY1771" fmla="*/ 662122 h 2768858"/>
              <a:gd name="connsiteX1772" fmla="*/ 1332653 w 9500772"/>
              <a:gd name="connsiteY1772" fmla="*/ 677365 h 2768858"/>
              <a:gd name="connsiteX1773" fmla="*/ 1347895 w 9500772"/>
              <a:gd name="connsiteY1773" fmla="*/ 662122 h 2768858"/>
              <a:gd name="connsiteX1774" fmla="*/ 1332653 w 9500772"/>
              <a:gd name="connsiteY1774" fmla="*/ 646880 h 2768858"/>
              <a:gd name="connsiteX1775" fmla="*/ 7713223 w 9500772"/>
              <a:gd name="connsiteY1775" fmla="*/ 646879 h 2768858"/>
              <a:gd name="connsiteX1776" fmla="*/ 7697980 w 9500772"/>
              <a:gd name="connsiteY1776" fmla="*/ 662121 h 2768858"/>
              <a:gd name="connsiteX1777" fmla="*/ 7713223 w 9500772"/>
              <a:gd name="connsiteY1777" fmla="*/ 677364 h 2768858"/>
              <a:gd name="connsiteX1778" fmla="*/ 7728466 w 9500772"/>
              <a:gd name="connsiteY1778" fmla="*/ 662121 h 2768858"/>
              <a:gd name="connsiteX1779" fmla="*/ 7713223 w 9500772"/>
              <a:gd name="connsiteY1779" fmla="*/ 646879 h 2768858"/>
              <a:gd name="connsiteX1780" fmla="*/ 5177267 w 9500772"/>
              <a:gd name="connsiteY1780" fmla="*/ 612679 h 2768858"/>
              <a:gd name="connsiteX1781" fmla="*/ 5162025 w 9500772"/>
              <a:gd name="connsiteY1781" fmla="*/ 627922 h 2768858"/>
              <a:gd name="connsiteX1782" fmla="*/ 5177267 w 9500772"/>
              <a:gd name="connsiteY1782" fmla="*/ 643164 h 2768858"/>
              <a:gd name="connsiteX1783" fmla="*/ 5192510 w 9500772"/>
              <a:gd name="connsiteY1783" fmla="*/ 627922 h 2768858"/>
              <a:gd name="connsiteX1784" fmla="*/ 5177267 w 9500772"/>
              <a:gd name="connsiteY1784" fmla="*/ 612679 h 2768858"/>
              <a:gd name="connsiteX1785" fmla="*/ 1986983 w 9500772"/>
              <a:gd name="connsiteY1785" fmla="*/ 612679 h 2768858"/>
              <a:gd name="connsiteX1786" fmla="*/ 1971740 w 9500772"/>
              <a:gd name="connsiteY1786" fmla="*/ 627922 h 2768858"/>
              <a:gd name="connsiteX1787" fmla="*/ 1986983 w 9500772"/>
              <a:gd name="connsiteY1787" fmla="*/ 643164 h 2768858"/>
              <a:gd name="connsiteX1788" fmla="*/ 2002226 w 9500772"/>
              <a:gd name="connsiteY1788" fmla="*/ 627922 h 2768858"/>
              <a:gd name="connsiteX1789" fmla="*/ 1986983 w 9500772"/>
              <a:gd name="connsiteY1789" fmla="*/ 612679 h 2768858"/>
              <a:gd name="connsiteX1790" fmla="*/ 8367553 w 9500772"/>
              <a:gd name="connsiteY1790" fmla="*/ 612678 h 2768858"/>
              <a:gd name="connsiteX1791" fmla="*/ 8352311 w 9500772"/>
              <a:gd name="connsiteY1791" fmla="*/ 627921 h 2768858"/>
              <a:gd name="connsiteX1792" fmla="*/ 8367553 w 9500772"/>
              <a:gd name="connsiteY1792" fmla="*/ 643163 h 2768858"/>
              <a:gd name="connsiteX1793" fmla="*/ 8382797 w 9500772"/>
              <a:gd name="connsiteY1793" fmla="*/ 627921 h 2768858"/>
              <a:gd name="connsiteX1794" fmla="*/ 8367553 w 9500772"/>
              <a:gd name="connsiteY1794" fmla="*/ 612678 h 2768858"/>
              <a:gd name="connsiteX1795" fmla="*/ 3947611 w 9500772"/>
              <a:gd name="connsiteY1795" fmla="*/ 551166 h 2768858"/>
              <a:gd name="connsiteX1796" fmla="*/ 3932367 w 9500772"/>
              <a:gd name="connsiteY1796" fmla="*/ 566408 h 2768858"/>
              <a:gd name="connsiteX1797" fmla="*/ 3947610 w 9500772"/>
              <a:gd name="connsiteY1797" fmla="*/ 581651 h 2768858"/>
              <a:gd name="connsiteX1798" fmla="*/ 3962853 w 9500772"/>
              <a:gd name="connsiteY1798" fmla="*/ 566408 h 2768858"/>
              <a:gd name="connsiteX1799" fmla="*/ 3947611 w 9500772"/>
              <a:gd name="connsiteY1799" fmla="*/ 551166 h 2768858"/>
              <a:gd name="connsiteX1800" fmla="*/ 757325 w 9500772"/>
              <a:gd name="connsiteY1800" fmla="*/ 551166 h 2768858"/>
              <a:gd name="connsiteX1801" fmla="*/ 742081 w 9500772"/>
              <a:gd name="connsiteY1801" fmla="*/ 566408 h 2768858"/>
              <a:gd name="connsiteX1802" fmla="*/ 757324 w 9500772"/>
              <a:gd name="connsiteY1802" fmla="*/ 581651 h 2768858"/>
              <a:gd name="connsiteX1803" fmla="*/ 772567 w 9500772"/>
              <a:gd name="connsiteY1803" fmla="*/ 566408 h 2768858"/>
              <a:gd name="connsiteX1804" fmla="*/ 757325 w 9500772"/>
              <a:gd name="connsiteY1804" fmla="*/ 551166 h 2768858"/>
              <a:gd name="connsiteX1805" fmla="*/ 7137896 w 9500772"/>
              <a:gd name="connsiteY1805" fmla="*/ 551165 h 2768858"/>
              <a:gd name="connsiteX1806" fmla="*/ 7122652 w 9500772"/>
              <a:gd name="connsiteY1806" fmla="*/ 566407 h 2768858"/>
              <a:gd name="connsiteX1807" fmla="*/ 7137895 w 9500772"/>
              <a:gd name="connsiteY1807" fmla="*/ 581650 h 2768858"/>
              <a:gd name="connsiteX1808" fmla="*/ 7153138 w 9500772"/>
              <a:gd name="connsiteY1808" fmla="*/ 566407 h 2768858"/>
              <a:gd name="connsiteX1809" fmla="*/ 7137896 w 9500772"/>
              <a:gd name="connsiteY1809" fmla="*/ 551165 h 2768858"/>
              <a:gd name="connsiteX1810" fmla="*/ 3382255 w 9500772"/>
              <a:gd name="connsiteY1810" fmla="*/ 461484 h 2768858"/>
              <a:gd name="connsiteX1811" fmla="*/ 3404997 w 9500772"/>
              <a:gd name="connsiteY1811" fmla="*/ 461484 h 2768858"/>
              <a:gd name="connsiteX1812" fmla="*/ 3404412 w 9500772"/>
              <a:gd name="connsiteY1812" fmla="*/ 470517 h 2768858"/>
              <a:gd name="connsiteX1813" fmla="*/ 3570515 w 9500772"/>
              <a:gd name="connsiteY1813" fmla="*/ 481244 h 2768858"/>
              <a:gd name="connsiteX1814" fmla="*/ 3571791 w 9500772"/>
              <a:gd name="connsiteY1814" fmla="*/ 461484 h 2768858"/>
              <a:gd name="connsiteX1815" fmla="*/ 3632592 w 9500772"/>
              <a:gd name="connsiteY1815" fmla="*/ 461484 h 2768858"/>
              <a:gd name="connsiteX1816" fmla="*/ 3635715 w 9500772"/>
              <a:gd name="connsiteY1816" fmla="*/ 486047 h 2768858"/>
              <a:gd name="connsiteX1817" fmla="*/ 3800833 w 9500772"/>
              <a:gd name="connsiteY1817" fmla="*/ 465051 h 2768858"/>
              <a:gd name="connsiteX1818" fmla="*/ 3800378 w 9500772"/>
              <a:gd name="connsiteY1818" fmla="*/ 461484 h 2768858"/>
              <a:gd name="connsiteX1819" fmla="*/ 3801106 w 9500772"/>
              <a:gd name="connsiteY1819" fmla="*/ 461484 h 2768858"/>
              <a:gd name="connsiteX1820" fmla="*/ 3800833 w 9500772"/>
              <a:gd name="connsiteY1820" fmla="*/ 465714 h 2768858"/>
              <a:gd name="connsiteX1821" fmla="*/ 3976112 w 9500772"/>
              <a:gd name="connsiteY1821" fmla="*/ 477034 h 2768858"/>
              <a:gd name="connsiteX1822" fmla="*/ 3977117 w 9500772"/>
              <a:gd name="connsiteY1822" fmla="*/ 461484 h 2768858"/>
              <a:gd name="connsiteX1823" fmla="*/ 3978035 w 9500772"/>
              <a:gd name="connsiteY1823" fmla="*/ 461484 h 2768858"/>
              <a:gd name="connsiteX1824" fmla="*/ 3980702 w 9500772"/>
              <a:gd name="connsiteY1824" fmla="*/ 479467 h 2768858"/>
              <a:gd name="connsiteX1825" fmla="*/ 4101945 w 9500772"/>
              <a:gd name="connsiteY1825" fmla="*/ 461484 h 2768858"/>
              <a:gd name="connsiteX1826" fmla="*/ 4166714 w 9500772"/>
              <a:gd name="connsiteY1826" fmla="*/ 461484 h 2768858"/>
              <a:gd name="connsiteX1827" fmla="*/ 4166176 w 9500772"/>
              <a:gd name="connsiteY1827" fmla="*/ 466169 h 2768858"/>
              <a:gd name="connsiteX1828" fmla="*/ 4331544 w 9500772"/>
              <a:gd name="connsiteY1828" fmla="*/ 485096 h 2768858"/>
              <a:gd name="connsiteX1829" fmla="*/ 4332555 w 9500772"/>
              <a:gd name="connsiteY1829" fmla="*/ 476265 h 2768858"/>
              <a:gd name="connsiteX1830" fmla="*/ 4489585 w 9500772"/>
              <a:gd name="connsiteY1830" fmla="*/ 462486 h 2768858"/>
              <a:gd name="connsiteX1831" fmla="*/ 4489496 w 9500772"/>
              <a:gd name="connsiteY1831" fmla="*/ 461484 h 2768858"/>
              <a:gd name="connsiteX1832" fmla="*/ 4517136 w 9500772"/>
              <a:gd name="connsiteY1832" fmla="*/ 461484 h 2768858"/>
              <a:gd name="connsiteX1833" fmla="*/ 4517090 w 9500772"/>
              <a:gd name="connsiteY1833" fmla="*/ 462193 h 2768858"/>
              <a:gd name="connsiteX1834" fmla="*/ 4677872 w 9500772"/>
              <a:gd name="connsiteY1834" fmla="*/ 472576 h 2768858"/>
              <a:gd name="connsiteX1835" fmla="*/ 4678216 w 9500772"/>
              <a:gd name="connsiteY1835" fmla="*/ 477407 h 2768858"/>
              <a:gd name="connsiteX1836" fmla="*/ 4844250 w 9500772"/>
              <a:gd name="connsiteY1836" fmla="*/ 465668 h 2768858"/>
              <a:gd name="connsiteX1837" fmla="*/ 4843951 w 9500772"/>
              <a:gd name="connsiteY1837" fmla="*/ 461484 h 2768858"/>
              <a:gd name="connsiteX1838" fmla="*/ 4872270 w 9500772"/>
              <a:gd name="connsiteY1838" fmla="*/ 461484 h 2768858"/>
              <a:gd name="connsiteX1839" fmla="*/ 4871957 w 9500772"/>
              <a:gd name="connsiteY1839" fmla="*/ 466308 h 2768858"/>
              <a:gd name="connsiteX1840" fmla="*/ 5038058 w 9500772"/>
              <a:gd name="connsiteY1840" fmla="*/ 477035 h 2768858"/>
              <a:gd name="connsiteX1841" fmla="*/ 5039062 w 9500772"/>
              <a:gd name="connsiteY1841" fmla="*/ 461484 h 2768858"/>
              <a:gd name="connsiteX1842" fmla="*/ 5039484 w 9500772"/>
              <a:gd name="connsiteY1842" fmla="*/ 461484 h 2768858"/>
              <a:gd name="connsiteX1843" fmla="*/ 5043377 w 9500772"/>
              <a:gd name="connsiteY1843" fmla="*/ 480747 h 2768858"/>
              <a:gd name="connsiteX1844" fmla="*/ 5138682 w 9500772"/>
              <a:gd name="connsiteY1844" fmla="*/ 461484 h 2768858"/>
              <a:gd name="connsiteX1845" fmla="*/ 5246695 w 9500772"/>
              <a:gd name="connsiteY1845" fmla="*/ 461484 h 2768858"/>
              <a:gd name="connsiteX1846" fmla="*/ 5250788 w 9500772"/>
              <a:gd name="connsiteY1846" fmla="*/ 490897 h 2768858"/>
              <a:gd name="connsiteX1847" fmla="*/ 5409088 w 9500772"/>
              <a:gd name="connsiteY1847" fmla="*/ 468867 h 2768858"/>
              <a:gd name="connsiteX1848" fmla="*/ 5409013 w 9500772"/>
              <a:gd name="connsiteY1848" fmla="*/ 470020 h 2768858"/>
              <a:gd name="connsiteX1849" fmla="*/ 5558862 w 9500772"/>
              <a:gd name="connsiteY1849" fmla="*/ 479697 h 2768858"/>
              <a:gd name="connsiteX1850" fmla="*/ 5559094 w 9500772"/>
              <a:gd name="connsiteY1850" fmla="*/ 483627 h 2768858"/>
              <a:gd name="connsiteX1851" fmla="*/ 5725251 w 9500772"/>
              <a:gd name="connsiteY1851" fmla="*/ 473806 h 2768858"/>
              <a:gd name="connsiteX1852" fmla="*/ 5724925 w 9500772"/>
              <a:gd name="connsiteY1852" fmla="*/ 468287 h 2768858"/>
              <a:gd name="connsiteX1853" fmla="*/ 5874497 w 9500772"/>
              <a:gd name="connsiteY1853" fmla="*/ 461595 h 2768858"/>
              <a:gd name="connsiteX1854" fmla="*/ 5874492 w 9500772"/>
              <a:gd name="connsiteY1854" fmla="*/ 461484 h 2768858"/>
              <a:gd name="connsiteX1855" fmla="*/ 5874574 w 9500772"/>
              <a:gd name="connsiteY1855" fmla="*/ 461484 h 2768858"/>
              <a:gd name="connsiteX1856" fmla="*/ 5874497 w 9500772"/>
              <a:gd name="connsiteY1856" fmla="*/ 462683 h 2768858"/>
              <a:gd name="connsiteX1857" fmla="*/ 6040598 w 9500772"/>
              <a:gd name="connsiteY1857" fmla="*/ 473410 h 2768858"/>
              <a:gd name="connsiteX1858" fmla="*/ 6041368 w 9500772"/>
              <a:gd name="connsiteY1858" fmla="*/ 461484 h 2768858"/>
              <a:gd name="connsiteX1859" fmla="*/ 6065367 w 9500772"/>
              <a:gd name="connsiteY1859" fmla="*/ 461484 h 2768858"/>
              <a:gd name="connsiteX1860" fmla="*/ 6064875 w 9500772"/>
              <a:gd name="connsiteY1860" fmla="*/ 470228 h 2768858"/>
              <a:gd name="connsiteX1861" fmla="*/ 6076496 w 9500772"/>
              <a:gd name="connsiteY1861" fmla="*/ 470882 h 2768858"/>
              <a:gd name="connsiteX1862" fmla="*/ 6076496 w 9500772"/>
              <a:gd name="connsiteY1862" fmla="*/ 472356 h 2768858"/>
              <a:gd name="connsiteX1863" fmla="*/ 6061207 w 9500772"/>
              <a:gd name="connsiteY1863" fmla="*/ 475577 h 2768858"/>
              <a:gd name="connsiteX1864" fmla="*/ 6076496 w 9500772"/>
              <a:gd name="connsiteY1864" fmla="*/ 548124 h 2768858"/>
              <a:gd name="connsiteX1865" fmla="*/ 6076496 w 9500772"/>
              <a:gd name="connsiteY1865" fmla="*/ 679563 h 2768858"/>
              <a:gd name="connsiteX1866" fmla="*/ 6052773 w 9500772"/>
              <a:gd name="connsiteY1866" fmla="*/ 683065 h 2768858"/>
              <a:gd name="connsiteX1867" fmla="*/ 6076111 w 9500772"/>
              <a:gd name="connsiteY1867" fmla="*/ 841177 h 2768858"/>
              <a:gd name="connsiteX1868" fmla="*/ 6074958 w 9500772"/>
              <a:gd name="connsiteY1868" fmla="*/ 841112 h 2768858"/>
              <a:gd name="connsiteX1869" fmla="*/ 6070352 w 9500772"/>
              <a:gd name="connsiteY1869" fmla="*/ 922957 h 2768858"/>
              <a:gd name="connsiteX1870" fmla="*/ 6013403 w 9500772"/>
              <a:gd name="connsiteY1870" fmla="*/ 922957 h 2768858"/>
              <a:gd name="connsiteX1871" fmla="*/ 5869058 w 9500772"/>
              <a:gd name="connsiteY1871" fmla="*/ 912950 h 2768858"/>
              <a:gd name="connsiteX1872" fmla="*/ 5868364 w 9500772"/>
              <a:gd name="connsiteY1872" fmla="*/ 922957 h 2768858"/>
              <a:gd name="connsiteX1873" fmla="*/ 5805731 w 9500772"/>
              <a:gd name="connsiteY1873" fmla="*/ 922957 h 2768858"/>
              <a:gd name="connsiteX1874" fmla="*/ 5803881 w 9500772"/>
              <a:gd name="connsiteY1874" fmla="*/ 907839 h 2768858"/>
              <a:gd name="connsiteX1875" fmla="*/ 5680329 w 9500772"/>
              <a:gd name="connsiteY1875" fmla="*/ 922957 h 2768858"/>
              <a:gd name="connsiteX1876" fmla="*/ 5574694 w 9500772"/>
              <a:gd name="connsiteY1876" fmla="*/ 922957 h 2768858"/>
              <a:gd name="connsiteX1877" fmla="*/ 5463444 w 9500772"/>
              <a:gd name="connsiteY1877" fmla="*/ 915245 h 2768858"/>
              <a:gd name="connsiteX1878" fmla="*/ 5462909 w 9500772"/>
              <a:gd name="connsiteY1878" fmla="*/ 922957 h 2768858"/>
              <a:gd name="connsiteX1879" fmla="*/ 5460325 w 9500772"/>
              <a:gd name="connsiteY1879" fmla="*/ 922957 h 2768858"/>
              <a:gd name="connsiteX1880" fmla="*/ 5458866 w 9500772"/>
              <a:gd name="connsiteY1880" fmla="*/ 912790 h 2768858"/>
              <a:gd name="connsiteX1881" fmla="*/ 5388017 w 9500772"/>
              <a:gd name="connsiteY1881" fmla="*/ 922957 h 2768858"/>
              <a:gd name="connsiteX1882" fmla="*/ 5254415 w 9500772"/>
              <a:gd name="connsiteY1882" fmla="*/ 922957 h 2768858"/>
              <a:gd name="connsiteX1883" fmla="*/ 5108055 w 9500772"/>
              <a:gd name="connsiteY1883" fmla="*/ 905505 h 2768858"/>
              <a:gd name="connsiteX1884" fmla="*/ 5107003 w 9500772"/>
              <a:gd name="connsiteY1884" fmla="*/ 914332 h 2768858"/>
              <a:gd name="connsiteX1885" fmla="*/ 5003068 w 9500772"/>
              <a:gd name="connsiteY1885" fmla="*/ 922957 h 2768858"/>
              <a:gd name="connsiteX1886" fmla="*/ 4856401 w 9500772"/>
              <a:gd name="connsiteY1886" fmla="*/ 922957 h 2768858"/>
              <a:gd name="connsiteX1887" fmla="*/ 4761672 w 9500772"/>
              <a:gd name="connsiteY1887" fmla="*/ 916390 h 2768858"/>
              <a:gd name="connsiteX1888" fmla="*/ 4761353 w 9500772"/>
              <a:gd name="connsiteY1888" fmla="*/ 911557 h 2768858"/>
              <a:gd name="connsiteX1889" fmla="*/ 4595267 w 9500772"/>
              <a:gd name="connsiteY1889" fmla="*/ 922512 h 2768858"/>
              <a:gd name="connsiteX1890" fmla="*/ 4595297 w 9500772"/>
              <a:gd name="connsiteY1890" fmla="*/ 922957 h 2768858"/>
              <a:gd name="connsiteX1891" fmla="*/ 4567476 w 9500772"/>
              <a:gd name="connsiteY1891" fmla="*/ 922957 h 2768858"/>
              <a:gd name="connsiteX1892" fmla="*/ 4567560 w 9500772"/>
              <a:gd name="connsiteY1892" fmla="*/ 921742 h 2768858"/>
              <a:gd name="connsiteX1893" fmla="*/ 4401511 w 9500772"/>
              <a:gd name="connsiteY1893" fmla="*/ 910231 h 2768858"/>
              <a:gd name="connsiteX1894" fmla="*/ 4400629 w 9500772"/>
              <a:gd name="connsiteY1894" fmla="*/ 922957 h 2768858"/>
              <a:gd name="connsiteX1895" fmla="*/ 4399456 w 9500772"/>
              <a:gd name="connsiteY1895" fmla="*/ 922957 h 2768858"/>
              <a:gd name="connsiteX1896" fmla="*/ 4396210 w 9500772"/>
              <a:gd name="connsiteY1896" fmla="*/ 906493 h 2768858"/>
              <a:gd name="connsiteX1897" fmla="*/ 4312726 w 9500772"/>
              <a:gd name="connsiteY1897" fmla="*/ 922957 h 2768858"/>
              <a:gd name="connsiteX1898" fmla="*/ 4192556 w 9500772"/>
              <a:gd name="connsiteY1898" fmla="*/ 922957 h 2768858"/>
              <a:gd name="connsiteX1899" fmla="*/ 4188850 w 9500772"/>
              <a:gd name="connsiteY1899" fmla="*/ 895364 h 2768858"/>
              <a:gd name="connsiteX1900" fmla="*/ 4030447 w 9500772"/>
              <a:gd name="connsiteY1900" fmla="*/ 916646 h 2768858"/>
              <a:gd name="connsiteX1901" fmla="*/ 4030527 w 9500772"/>
              <a:gd name="connsiteY1901" fmla="*/ 915494 h 2768858"/>
              <a:gd name="connsiteX1902" fmla="*/ 3880726 w 9500772"/>
              <a:gd name="connsiteY1902" fmla="*/ 905109 h 2768858"/>
              <a:gd name="connsiteX1903" fmla="*/ 3880512 w 9500772"/>
              <a:gd name="connsiteY1903" fmla="*/ 901179 h 2768858"/>
              <a:gd name="connsiteX1904" fmla="*/ 3714311 w 9500772"/>
              <a:gd name="connsiteY1904" fmla="*/ 910215 h 2768858"/>
              <a:gd name="connsiteX1905" fmla="*/ 3714610 w 9500772"/>
              <a:gd name="connsiteY1905" fmla="*/ 915735 h 2768858"/>
              <a:gd name="connsiteX1906" fmla="*/ 3565008 w 9500772"/>
              <a:gd name="connsiteY1906" fmla="*/ 921722 h 2768858"/>
              <a:gd name="connsiteX1907" fmla="*/ 3565057 w 9500772"/>
              <a:gd name="connsiteY1907" fmla="*/ 922957 h 2768858"/>
              <a:gd name="connsiteX1908" fmla="*/ 3564852 w 9500772"/>
              <a:gd name="connsiteY1908" fmla="*/ 922957 h 2768858"/>
              <a:gd name="connsiteX1909" fmla="*/ 3565014 w 9500772"/>
              <a:gd name="connsiteY1909" fmla="*/ 920633 h 2768858"/>
              <a:gd name="connsiteX1910" fmla="*/ 3398966 w 9500772"/>
              <a:gd name="connsiteY1910" fmla="*/ 909122 h 2768858"/>
              <a:gd name="connsiteX1911" fmla="*/ 3398005 w 9500772"/>
              <a:gd name="connsiteY1911" fmla="*/ 922957 h 2768858"/>
              <a:gd name="connsiteX1912" fmla="*/ 3375736 w 9500772"/>
              <a:gd name="connsiteY1912" fmla="*/ 922957 h 2768858"/>
              <a:gd name="connsiteX1913" fmla="*/ 3375736 w 9500772"/>
              <a:gd name="connsiteY1913" fmla="*/ 860308 h 2768858"/>
              <a:gd name="connsiteX1914" fmla="*/ 3378417 w 9500772"/>
              <a:gd name="connsiteY1914" fmla="*/ 818086 h 2768858"/>
              <a:gd name="connsiteX1915" fmla="*/ 3383248 w 9500772"/>
              <a:gd name="connsiteY1915" fmla="*/ 817739 h 2768858"/>
              <a:gd name="connsiteX1916" fmla="*/ 3375736 w 9500772"/>
              <a:gd name="connsiteY1916" fmla="*/ 713112 h 2768858"/>
              <a:gd name="connsiteX1917" fmla="*/ 3375736 w 9500772"/>
              <a:gd name="connsiteY1917" fmla="*/ 564173 h 2768858"/>
              <a:gd name="connsiteX1918" fmla="*/ 191970 w 9500772"/>
              <a:gd name="connsiteY1918" fmla="*/ 461484 h 2768858"/>
              <a:gd name="connsiteX1919" fmla="*/ 214711 w 9500772"/>
              <a:gd name="connsiteY1919" fmla="*/ 461484 h 2768858"/>
              <a:gd name="connsiteX1920" fmla="*/ 214128 w 9500772"/>
              <a:gd name="connsiteY1920" fmla="*/ 470517 h 2768858"/>
              <a:gd name="connsiteX1921" fmla="*/ 380229 w 9500772"/>
              <a:gd name="connsiteY1921" fmla="*/ 481244 h 2768858"/>
              <a:gd name="connsiteX1922" fmla="*/ 381505 w 9500772"/>
              <a:gd name="connsiteY1922" fmla="*/ 461484 h 2768858"/>
              <a:gd name="connsiteX1923" fmla="*/ 442306 w 9500772"/>
              <a:gd name="connsiteY1923" fmla="*/ 461484 h 2768858"/>
              <a:gd name="connsiteX1924" fmla="*/ 445429 w 9500772"/>
              <a:gd name="connsiteY1924" fmla="*/ 486047 h 2768858"/>
              <a:gd name="connsiteX1925" fmla="*/ 610547 w 9500772"/>
              <a:gd name="connsiteY1925" fmla="*/ 465051 h 2768858"/>
              <a:gd name="connsiteX1926" fmla="*/ 610093 w 9500772"/>
              <a:gd name="connsiteY1926" fmla="*/ 461484 h 2768858"/>
              <a:gd name="connsiteX1927" fmla="*/ 610820 w 9500772"/>
              <a:gd name="connsiteY1927" fmla="*/ 461484 h 2768858"/>
              <a:gd name="connsiteX1928" fmla="*/ 610547 w 9500772"/>
              <a:gd name="connsiteY1928" fmla="*/ 465714 h 2768858"/>
              <a:gd name="connsiteX1929" fmla="*/ 785827 w 9500772"/>
              <a:gd name="connsiteY1929" fmla="*/ 477034 h 2768858"/>
              <a:gd name="connsiteX1930" fmla="*/ 786831 w 9500772"/>
              <a:gd name="connsiteY1930" fmla="*/ 461484 h 2768858"/>
              <a:gd name="connsiteX1931" fmla="*/ 787749 w 9500772"/>
              <a:gd name="connsiteY1931" fmla="*/ 461484 h 2768858"/>
              <a:gd name="connsiteX1932" fmla="*/ 790416 w 9500772"/>
              <a:gd name="connsiteY1932" fmla="*/ 479467 h 2768858"/>
              <a:gd name="connsiteX1933" fmla="*/ 911660 w 9500772"/>
              <a:gd name="connsiteY1933" fmla="*/ 461484 h 2768858"/>
              <a:gd name="connsiteX1934" fmla="*/ 976427 w 9500772"/>
              <a:gd name="connsiteY1934" fmla="*/ 461484 h 2768858"/>
              <a:gd name="connsiteX1935" fmla="*/ 975890 w 9500772"/>
              <a:gd name="connsiteY1935" fmla="*/ 466169 h 2768858"/>
              <a:gd name="connsiteX1936" fmla="*/ 1141258 w 9500772"/>
              <a:gd name="connsiteY1936" fmla="*/ 485096 h 2768858"/>
              <a:gd name="connsiteX1937" fmla="*/ 1142269 w 9500772"/>
              <a:gd name="connsiteY1937" fmla="*/ 476265 h 2768858"/>
              <a:gd name="connsiteX1938" fmla="*/ 1299298 w 9500772"/>
              <a:gd name="connsiteY1938" fmla="*/ 462486 h 2768858"/>
              <a:gd name="connsiteX1939" fmla="*/ 1299210 w 9500772"/>
              <a:gd name="connsiteY1939" fmla="*/ 461484 h 2768858"/>
              <a:gd name="connsiteX1940" fmla="*/ 1326850 w 9500772"/>
              <a:gd name="connsiteY1940" fmla="*/ 461484 h 2768858"/>
              <a:gd name="connsiteX1941" fmla="*/ 1326804 w 9500772"/>
              <a:gd name="connsiteY1941" fmla="*/ 462193 h 2768858"/>
              <a:gd name="connsiteX1942" fmla="*/ 1487587 w 9500772"/>
              <a:gd name="connsiteY1942" fmla="*/ 472576 h 2768858"/>
              <a:gd name="connsiteX1943" fmla="*/ 1487929 w 9500772"/>
              <a:gd name="connsiteY1943" fmla="*/ 477407 h 2768858"/>
              <a:gd name="connsiteX1944" fmla="*/ 1653962 w 9500772"/>
              <a:gd name="connsiteY1944" fmla="*/ 465668 h 2768858"/>
              <a:gd name="connsiteX1945" fmla="*/ 1653666 w 9500772"/>
              <a:gd name="connsiteY1945" fmla="*/ 461484 h 2768858"/>
              <a:gd name="connsiteX1946" fmla="*/ 1681984 w 9500772"/>
              <a:gd name="connsiteY1946" fmla="*/ 461484 h 2768858"/>
              <a:gd name="connsiteX1947" fmla="*/ 1681672 w 9500772"/>
              <a:gd name="connsiteY1947" fmla="*/ 466308 h 2768858"/>
              <a:gd name="connsiteX1948" fmla="*/ 1847774 w 9500772"/>
              <a:gd name="connsiteY1948" fmla="*/ 477035 h 2768858"/>
              <a:gd name="connsiteX1949" fmla="*/ 1848777 w 9500772"/>
              <a:gd name="connsiteY1949" fmla="*/ 461484 h 2768858"/>
              <a:gd name="connsiteX1950" fmla="*/ 1849199 w 9500772"/>
              <a:gd name="connsiteY1950" fmla="*/ 461484 h 2768858"/>
              <a:gd name="connsiteX1951" fmla="*/ 1853093 w 9500772"/>
              <a:gd name="connsiteY1951" fmla="*/ 480747 h 2768858"/>
              <a:gd name="connsiteX1952" fmla="*/ 1948398 w 9500772"/>
              <a:gd name="connsiteY1952" fmla="*/ 461484 h 2768858"/>
              <a:gd name="connsiteX1953" fmla="*/ 2056410 w 9500772"/>
              <a:gd name="connsiteY1953" fmla="*/ 461484 h 2768858"/>
              <a:gd name="connsiteX1954" fmla="*/ 2060503 w 9500772"/>
              <a:gd name="connsiteY1954" fmla="*/ 490897 h 2768858"/>
              <a:gd name="connsiteX1955" fmla="*/ 2218803 w 9500772"/>
              <a:gd name="connsiteY1955" fmla="*/ 468867 h 2768858"/>
              <a:gd name="connsiteX1956" fmla="*/ 2218729 w 9500772"/>
              <a:gd name="connsiteY1956" fmla="*/ 470020 h 2768858"/>
              <a:gd name="connsiteX1957" fmla="*/ 2368577 w 9500772"/>
              <a:gd name="connsiteY1957" fmla="*/ 479697 h 2768858"/>
              <a:gd name="connsiteX1958" fmla="*/ 2368810 w 9500772"/>
              <a:gd name="connsiteY1958" fmla="*/ 483627 h 2768858"/>
              <a:gd name="connsiteX1959" fmla="*/ 2534966 w 9500772"/>
              <a:gd name="connsiteY1959" fmla="*/ 473806 h 2768858"/>
              <a:gd name="connsiteX1960" fmla="*/ 2534641 w 9500772"/>
              <a:gd name="connsiteY1960" fmla="*/ 468287 h 2768858"/>
              <a:gd name="connsiteX1961" fmla="*/ 2684212 w 9500772"/>
              <a:gd name="connsiteY1961" fmla="*/ 461595 h 2768858"/>
              <a:gd name="connsiteX1962" fmla="*/ 2684207 w 9500772"/>
              <a:gd name="connsiteY1962" fmla="*/ 461484 h 2768858"/>
              <a:gd name="connsiteX1963" fmla="*/ 2684289 w 9500772"/>
              <a:gd name="connsiteY1963" fmla="*/ 461484 h 2768858"/>
              <a:gd name="connsiteX1964" fmla="*/ 2684212 w 9500772"/>
              <a:gd name="connsiteY1964" fmla="*/ 462683 h 2768858"/>
              <a:gd name="connsiteX1965" fmla="*/ 2850313 w 9500772"/>
              <a:gd name="connsiteY1965" fmla="*/ 473410 h 2768858"/>
              <a:gd name="connsiteX1966" fmla="*/ 2851083 w 9500772"/>
              <a:gd name="connsiteY1966" fmla="*/ 461484 h 2768858"/>
              <a:gd name="connsiteX1967" fmla="*/ 2875083 w 9500772"/>
              <a:gd name="connsiteY1967" fmla="*/ 461484 h 2768858"/>
              <a:gd name="connsiteX1968" fmla="*/ 2874590 w 9500772"/>
              <a:gd name="connsiteY1968" fmla="*/ 470228 h 2768858"/>
              <a:gd name="connsiteX1969" fmla="*/ 2886211 w 9500772"/>
              <a:gd name="connsiteY1969" fmla="*/ 470882 h 2768858"/>
              <a:gd name="connsiteX1970" fmla="*/ 2886211 w 9500772"/>
              <a:gd name="connsiteY1970" fmla="*/ 472356 h 2768858"/>
              <a:gd name="connsiteX1971" fmla="*/ 2870923 w 9500772"/>
              <a:gd name="connsiteY1971" fmla="*/ 475577 h 2768858"/>
              <a:gd name="connsiteX1972" fmla="*/ 2886211 w 9500772"/>
              <a:gd name="connsiteY1972" fmla="*/ 548124 h 2768858"/>
              <a:gd name="connsiteX1973" fmla="*/ 2886211 w 9500772"/>
              <a:gd name="connsiteY1973" fmla="*/ 679563 h 2768858"/>
              <a:gd name="connsiteX1974" fmla="*/ 2862489 w 9500772"/>
              <a:gd name="connsiteY1974" fmla="*/ 683065 h 2768858"/>
              <a:gd name="connsiteX1975" fmla="*/ 2885827 w 9500772"/>
              <a:gd name="connsiteY1975" fmla="*/ 841177 h 2768858"/>
              <a:gd name="connsiteX1976" fmla="*/ 2884674 w 9500772"/>
              <a:gd name="connsiteY1976" fmla="*/ 841112 h 2768858"/>
              <a:gd name="connsiteX1977" fmla="*/ 2880067 w 9500772"/>
              <a:gd name="connsiteY1977" fmla="*/ 922957 h 2768858"/>
              <a:gd name="connsiteX1978" fmla="*/ 2823119 w 9500772"/>
              <a:gd name="connsiteY1978" fmla="*/ 922957 h 2768858"/>
              <a:gd name="connsiteX1979" fmla="*/ 2678773 w 9500772"/>
              <a:gd name="connsiteY1979" fmla="*/ 912950 h 2768858"/>
              <a:gd name="connsiteX1980" fmla="*/ 2678079 w 9500772"/>
              <a:gd name="connsiteY1980" fmla="*/ 922957 h 2768858"/>
              <a:gd name="connsiteX1981" fmla="*/ 2615446 w 9500772"/>
              <a:gd name="connsiteY1981" fmla="*/ 922957 h 2768858"/>
              <a:gd name="connsiteX1982" fmla="*/ 2613596 w 9500772"/>
              <a:gd name="connsiteY1982" fmla="*/ 907839 h 2768858"/>
              <a:gd name="connsiteX1983" fmla="*/ 2490045 w 9500772"/>
              <a:gd name="connsiteY1983" fmla="*/ 922957 h 2768858"/>
              <a:gd name="connsiteX1984" fmla="*/ 2384409 w 9500772"/>
              <a:gd name="connsiteY1984" fmla="*/ 922957 h 2768858"/>
              <a:gd name="connsiteX1985" fmla="*/ 2273160 w 9500772"/>
              <a:gd name="connsiteY1985" fmla="*/ 915245 h 2768858"/>
              <a:gd name="connsiteX1986" fmla="*/ 2272625 w 9500772"/>
              <a:gd name="connsiteY1986" fmla="*/ 922957 h 2768858"/>
              <a:gd name="connsiteX1987" fmla="*/ 2270041 w 9500772"/>
              <a:gd name="connsiteY1987" fmla="*/ 922957 h 2768858"/>
              <a:gd name="connsiteX1988" fmla="*/ 2268581 w 9500772"/>
              <a:gd name="connsiteY1988" fmla="*/ 912790 h 2768858"/>
              <a:gd name="connsiteX1989" fmla="*/ 2197733 w 9500772"/>
              <a:gd name="connsiteY1989" fmla="*/ 922957 h 2768858"/>
              <a:gd name="connsiteX1990" fmla="*/ 2064131 w 9500772"/>
              <a:gd name="connsiteY1990" fmla="*/ 922957 h 2768858"/>
              <a:gd name="connsiteX1991" fmla="*/ 1917771 w 9500772"/>
              <a:gd name="connsiteY1991" fmla="*/ 905505 h 2768858"/>
              <a:gd name="connsiteX1992" fmla="*/ 1916719 w 9500772"/>
              <a:gd name="connsiteY1992" fmla="*/ 914332 h 2768858"/>
              <a:gd name="connsiteX1993" fmla="*/ 1812783 w 9500772"/>
              <a:gd name="connsiteY1993" fmla="*/ 922957 h 2768858"/>
              <a:gd name="connsiteX1994" fmla="*/ 1666116 w 9500772"/>
              <a:gd name="connsiteY1994" fmla="*/ 922957 h 2768858"/>
              <a:gd name="connsiteX1995" fmla="*/ 1571386 w 9500772"/>
              <a:gd name="connsiteY1995" fmla="*/ 916390 h 2768858"/>
              <a:gd name="connsiteX1996" fmla="*/ 1571067 w 9500772"/>
              <a:gd name="connsiteY1996" fmla="*/ 911557 h 2768858"/>
              <a:gd name="connsiteX1997" fmla="*/ 1404981 w 9500772"/>
              <a:gd name="connsiteY1997" fmla="*/ 922512 h 2768858"/>
              <a:gd name="connsiteX1998" fmla="*/ 1405011 w 9500772"/>
              <a:gd name="connsiteY1998" fmla="*/ 922957 h 2768858"/>
              <a:gd name="connsiteX1999" fmla="*/ 1377190 w 9500772"/>
              <a:gd name="connsiteY1999" fmla="*/ 922957 h 2768858"/>
              <a:gd name="connsiteX2000" fmla="*/ 1377274 w 9500772"/>
              <a:gd name="connsiteY2000" fmla="*/ 921742 h 2768858"/>
              <a:gd name="connsiteX2001" fmla="*/ 1211225 w 9500772"/>
              <a:gd name="connsiteY2001" fmla="*/ 910231 h 2768858"/>
              <a:gd name="connsiteX2002" fmla="*/ 1210343 w 9500772"/>
              <a:gd name="connsiteY2002" fmla="*/ 922957 h 2768858"/>
              <a:gd name="connsiteX2003" fmla="*/ 1209170 w 9500772"/>
              <a:gd name="connsiteY2003" fmla="*/ 922957 h 2768858"/>
              <a:gd name="connsiteX2004" fmla="*/ 1205924 w 9500772"/>
              <a:gd name="connsiteY2004" fmla="*/ 906493 h 2768858"/>
              <a:gd name="connsiteX2005" fmla="*/ 1122439 w 9500772"/>
              <a:gd name="connsiteY2005" fmla="*/ 922957 h 2768858"/>
              <a:gd name="connsiteX2006" fmla="*/ 1002270 w 9500772"/>
              <a:gd name="connsiteY2006" fmla="*/ 922957 h 2768858"/>
              <a:gd name="connsiteX2007" fmla="*/ 998563 w 9500772"/>
              <a:gd name="connsiteY2007" fmla="*/ 895364 h 2768858"/>
              <a:gd name="connsiteX2008" fmla="*/ 840161 w 9500772"/>
              <a:gd name="connsiteY2008" fmla="*/ 916646 h 2768858"/>
              <a:gd name="connsiteX2009" fmla="*/ 840241 w 9500772"/>
              <a:gd name="connsiteY2009" fmla="*/ 915494 h 2768858"/>
              <a:gd name="connsiteX2010" fmla="*/ 690440 w 9500772"/>
              <a:gd name="connsiteY2010" fmla="*/ 905109 h 2768858"/>
              <a:gd name="connsiteX2011" fmla="*/ 690226 w 9500772"/>
              <a:gd name="connsiteY2011" fmla="*/ 901179 h 2768858"/>
              <a:gd name="connsiteX2012" fmla="*/ 524024 w 9500772"/>
              <a:gd name="connsiteY2012" fmla="*/ 910215 h 2768858"/>
              <a:gd name="connsiteX2013" fmla="*/ 524325 w 9500772"/>
              <a:gd name="connsiteY2013" fmla="*/ 915735 h 2768858"/>
              <a:gd name="connsiteX2014" fmla="*/ 374722 w 9500772"/>
              <a:gd name="connsiteY2014" fmla="*/ 921722 h 2768858"/>
              <a:gd name="connsiteX2015" fmla="*/ 374772 w 9500772"/>
              <a:gd name="connsiteY2015" fmla="*/ 922957 h 2768858"/>
              <a:gd name="connsiteX2016" fmla="*/ 374566 w 9500772"/>
              <a:gd name="connsiteY2016" fmla="*/ 922957 h 2768858"/>
              <a:gd name="connsiteX2017" fmla="*/ 374728 w 9500772"/>
              <a:gd name="connsiteY2017" fmla="*/ 920633 h 2768858"/>
              <a:gd name="connsiteX2018" fmla="*/ 208679 w 9500772"/>
              <a:gd name="connsiteY2018" fmla="*/ 909122 h 2768858"/>
              <a:gd name="connsiteX2019" fmla="*/ 207720 w 9500772"/>
              <a:gd name="connsiteY2019" fmla="*/ 922957 h 2768858"/>
              <a:gd name="connsiteX2020" fmla="*/ 185450 w 9500772"/>
              <a:gd name="connsiteY2020" fmla="*/ 922957 h 2768858"/>
              <a:gd name="connsiteX2021" fmla="*/ 185450 w 9500772"/>
              <a:gd name="connsiteY2021" fmla="*/ 860308 h 2768858"/>
              <a:gd name="connsiteX2022" fmla="*/ 188131 w 9500772"/>
              <a:gd name="connsiteY2022" fmla="*/ 818086 h 2768858"/>
              <a:gd name="connsiteX2023" fmla="*/ 192962 w 9500772"/>
              <a:gd name="connsiteY2023" fmla="*/ 817739 h 2768858"/>
              <a:gd name="connsiteX2024" fmla="*/ 185450 w 9500772"/>
              <a:gd name="connsiteY2024" fmla="*/ 713112 h 2768858"/>
              <a:gd name="connsiteX2025" fmla="*/ 185450 w 9500772"/>
              <a:gd name="connsiteY2025" fmla="*/ 564173 h 2768858"/>
              <a:gd name="connsiteX2026" fmla="*/ 6572540 w 9500772"/>
              <a:gd name="connsiteY2026" fmla="*/ 461483 h 2768858"/>
              <a:gd name="connsiteX2027" fmla="*/ 6595282 w 9500772"/>
              <a:gd name="connsiteY2027" fmla="*/ 461483 h 2768858"/>
              <a:gd name="connsiteX2028" fmla="*/ 6594698 w 9500772"/>
              <a:gd name="connsiteY2028" fmla="*/ 470516 h 2768858"/>
              <a:gd name="connsiteX2029" fmla="*/ 6760799 w 9500772"/>
              <a:gd name="connsiteY2029" fmla="*/ 481243 h 2768858"/>
              <a:gd name="connsiteX2030" fmla="*/ 6762076 w 9500772"/>
              <a:gd name="connsiteY2030" fmla="*/ 461483 h 2768858"/>
              <a:gd name="connsiteX2031" fmla="*/ 6822876 w 9500772"/>
              <a:gd name="connsiteY2031" fmla="*/ 461483 h 2768858"/>
              <a:gd name="connsiteX2032" fmla="*/ 6825999 w 9500772"/>
              <a:gd name="connsiteY2032" fmla="*/ 486046 h 2768858"/>
              <a:gd name="connsiteX2033" fmla="*/ 6991117 w 9500772"/>
              <a:gd name="connsiteY2033" fmla="*/ 465050 h 2768858"/>
              <a:gd name="connsiteX2034" fmla="*/ 6990663 w 9500772"/>
              <a:gd name="connsiteY2034" fmla="*/ 461483 h 2768858"/>
              <a:gd name="connsiteX2035" fmla="*/ 6991391 w 9500772"/>
              <a:gd name="connsiteY2035" fmla="*/ 461483 h 2768858"/>
              <a:gd name="connsiteX2036" fmla="*/ 6991118 w 9500772"/>
              <a:gd name="connsiteY2036" fmla="*/ 465713 h 2768858"/>
              <a:gd name="connsiteX2037" fmla="*/ 7166398 w 9500772"/>
              <a:gd name="connsiteY2037" fmla="*/ 477033 h 2768858"/>
              <a:gd name="connsiteX2038" fmla="*/ 7167402 w 9500772"/>
              <a:gd name="connsiteY2038" fmla="*/ 461483 h 2768858"/>
              <a:gd name="connsiteX2039" fmla="*/ 7168320 w 9500772"/>
              <a:gd name="connsiteY2039" fmla="*/ 461483 h 2768858"/>
              <a:gd name="connsiteX2040" fmla="*/ 7170987 w 9500772"/>
              <a:gd name="connsiteY2040" fmla="*/ 479466 h 2768858"/>
              <a:gd name="connsiteX2041" fmla="*/ 7292230 w 9500772"/>
              <a:gd name="connsiteY2041" fmla="*/ 461483 h 2768858"/>
              <a:gd name="connsiteX2042" fmla="*/ 7356998 w 9500772"/>
              <a:gd name="connsiteY2042" fmla="*/ 461483 h 2768858"/>
              <a:gd name="connsiteX2043" fmla="*/ 7356461 w 9500772"/>
              <a:gd name="connsiteY2043" fmla="*/ 466168 h 2768858"/>
              <a:gd name="connsiteX2044" fmla="*/ 7521829 w 9500772"/>
              <a:gd name="connsiteY2044" fmla="*/ 485095 h 2768858"/>
              <a:gd name="connsiteX2045" fmla="*/ 7522840 w 9500772"/>
              <a:gd name="connsiteY2045" fmla="*/ 476264 h 2768858"/>
              <a:gd name="connsiteX2046" fmla="*/ 7679869 w 9500772"/>
              <a:gd name="connsiteY2046" fmla="*/ 462485 h 2768858"/>
              <a:gd name="connsiteX2047" fmla="*/ 7679781 w 9500772"/>
              <a:gd name="connsiteY2047" fmla="*/ 461483 h 2768858"/>
              <a:gd name="connsiteX2048" fmla="*/ 7707421 w 9500772"/>
              <a:gd name="connsiteY2048" fmla="*/ 461483 h 2768858"/>
              <a:gd name="connsiteX2049" fmla="*/ 7707376 w 9500772"/>
              <a:gd name="connsiteY2049" fmla="*/ 462192 h 2768858"/>
              <a:gd name="connsiteX2050" fmla="*/ 7868158 w 9500772"/>
              <a:gd name="connsiteY2050" fmla="*/ 472575 h 2768858"/>
              <a:gd name="connsiteX2051" fmla="*/ 7868500 w 9500772"/>
              <a:gd name="connsiteY2051" fmla="*/ 477406 h 2768858"/>
              <a:gd name="connsiteX2052" fmla="*/ 8034533 w 9500772"/>
              <a:gd name="connsiteY2052" fmla="*/ 465667 h 2768858"/>
              <a:gd name="connsiteX2053" fmla="*/ 8034237 w 9500772"/>
              <a:gd name="connsiteY2053" fmla="*/ 461483 h 2768858"/>
              <a:gd name="connsiteX2054" fmla="*/ 8062554 w 9500772"/>
              <a:gd name="connsiteY2054" fmla="*/ 461483 h 2768858"/>
              <a:gd name="connsiteX2055" fmla="*/ 8062243 w 9500772"/>
              <a:gd name="connsiteY2055" fmla="*/ 466307 h 2768858"/>
              <a:gd name="connsiteX2056" fmla="*/ 8228344 w 9500772"/>
              <a:gd name="connsiteY2056" fmla="*/ 477034 h 2768858"/>
              <a:gd name="connsiteX2057" fmla="*/ 8229349 w 9500772"/>
              <a:gd name="connsiteY2057" fmla="*/ 461483 h 2768858"/>
              <a:gd name="connsiteX2058" fmla="*/ 8229770 w 9500772"/>
              <a:gd name="connsiteY2058" fmla="*/ 461483 h 2768858"/>
              <a:gd name="connsiteX2059" fmla="*/ 8233664 w 9500772"/>
              <a:gd name="connsiteY2059" fmla="*/ 480746 h 2768858"/>
              <a:gd name="connsiteX2060" fmla="*/ 8328969 w 9500772"/>
              <a:gd name="connsiteY2060" fmla="*/ 461483 h 2768858"/>
              <a:gd name="connsiteX2061" fmla="*/ 8436981 w 9500772"/>
              <a:gd name="connsiteY2061" fmla="*/ 461483 h 2768858"/>
              <a:gd name="connsiteX2062" fmla="*/ 8441074 w 9500772"/>
              <a:gd name="connsiteY2062" fmla="*/ 490896 h 2768858"/>
              <a:gd name="connsiteX2063" fmla="*/ 8599374 w 9500772"/>
              <a:gd name="connsiteY2063" fmla="*/ 468866 h 2768858"/>
              <a:gd name="connsiteX2064" fmla="*/ 8599299 w 9500772"/>
              <a:gd name="connsiteY2064" fmla="*/ 470019 h 2768858"/>
              <a:gd name="connsiteX2065" fmla="*/ 8749148 w 9500772"/>
              <a:gd name="connsiteY2065" fmla="*/ 479696 h 2768858"/>
              <a:gd name="connsiteX2066" fmla="*/ 8749380 w 9500772"/>
              <a:gd name="connsiteY2066" fmla="*/ 483626 h 2768858"/>
              <a:gd name="connsiteX2067" fmla="*/ 8915537 w 9500772"/>
              <a:gd name="connsiteY2067" fmla="*/ 473805 h 2768858"/>
              <a:gd name="connsiteX2068" fmla="*/ 8915211 w 9500772"/>
              <a:gd name="connsiteY2068" fmla="*/ 468286 h 2768858"/>
              <a:gd name="connsiteX2069" fmla="*/ 9064783 w 9500772"/>
              <a:gd name="connsiteY2069" fmla="*/ 461594 h 2768858"/>
              <a:gd name="connsiteX2070" fmla="*/ 9064778 w 9500772"/>
              <a:gd name="connsiteY2070" fmla="*/ 461483 h 2768858"/>
              <a:gd name="connsiteX2071" fmla="*/ 9064860 w 9500772"/>
              <a:gd name="connsiteY2071" fmla="*/ 461483 h 2768858"/>
              <a:gd name="connsiteX2072" fmla="*/ 9064783 w 9500772"/>
              <a:gd name="connsiteY2072" fmla="*/ 462682 h 2768858"/>
              <a:gd name="connsiteX2073" fmla="*/ 9230884 w 9500772"/>
              <a:gd name="connsiteY2073" fmla="*/ 473409 h 2768858"/>
              <a:gd name="connsiteX2074" fmla="*/ 9231654 w 9500772"/>
              <a:gd name="connsiteY2074" fmla="*/ 461483 h 2768858"/>
              <a:gd name="connsiteX2075" fmla="*/ 9255653 w 9500772"/>
              <a:gd name="connsiteY2075" fmla="*/ 461483 h 2768858"/>
              <a:gd name="connsiteX2076" fmla="*/ 9255161 w 9500772"/>
              <a:gd name="connsiteY2076" fmla="*/ 470227 h 2768858"/>
              <a:gd name="connsiteX2077" fmla="*/ 9266782 w 9500772"/>
              <a:gd name="connsiteY2077" fmla="*/ 470881 h 2768858"/>
              <a:gd name="connsiteX2078" fmla="*/ 9266782 w 9500772"/>
              <a:gd name="connsiteY2078" fmla="*/ 472355 h 2768858"/>
              <a:gd name="connsiteX2079" fmla="*/ 9251493 w 9500772"/>
              <a:gd name="connsiteY2079" fmla="*/ 475576 h 2768858"/>
              <a:gd name="connsiteX2080" fmla="*/ 9266782 w 9500772"/>
              <a:gd name="connsiteY2080" fmla="*/ 548123 h 2768858"/>
              <a:gd name="connsiteX2081" fmla="*/ 9266782 w 9500772"/>
              <a:gd name="connsiteY2081" fmla="*/ 679562 h 2768858"/>
              <a:gd name="connsiteX2082" fmla="*/ 9243059 w 9500772"/>
              <a:gd name="connsiteY2082" fmla="*/ 683064 h 2768858"/>
              <a:gd name="connsiteX2083" fmla="*/ 9266397 w 9500772"/>
              <a:gd name="connsiteY2083" fmla="*/ 841176 h 2768858"/>
              <a:gd name="connsiteX2084" fmla="*/ 9265245 w 9500772"/>
              <a:gd name="connsiteY2084" fmla="*/ 841111 h 2768858"/>
              <a:gd name="connsiteX2085" fmla="*/ 9260638 w 9500772"/>
              <a:gd name="connsiteY2085" fmla="*/ 922956 h 2768858"/>
              <a:gd name="connsiteX2086" fmla="*/ 9203689 w 9500772"/>
              <a:gd name="connsiteY2086" fmla="*/ 922956 h 2768858"/>
              <a:gd name="connsiteX2087" fmla="*/ 9059344 w 9500772"/>
              <a:gd name="connsiteY2087" fmla="*/ 912949 h 2768858"/>
              <a:gd name="connsiteX2088" fmla="*/ 9058650 w 9500772"/>
              <a:gd name="connsiteY2088" fmla="*/ 922956 h 2768858"/>
              <a:gd name="connsiteX2089" fmla="*/ 8996017 w 9500772"/>
              <a:gd name="connsiteY2089" fmla="*/ 922956 h 2768858"/>
              <a:gd name="connsiteX2090" fmla="*/ 8994167 w 9500772"/>
              <a:gd name="connsiteY2090" fmla="*/ 907838 h 2768858"/>
              <a:gd name="connsiteX2091" fmla="*/ 8870615 w 9500772"/>
              <a:gd name="connsiteY2091" fmla="*/ 922956 h 2768858"/>
              <a:gd name="connsiteX2092" fmla="*/ 8764980 w 9500772"/>
              <a:gd name="connsiteY2092" fmla="*/ 922956 h 2768858"/>
              <a:gd name="connsiteX2093" fmla="*/ 8653731 w 9500772"/>
              <a:gd name="connsiteY2093" fmla="*/ 915244 h 2768858"/>
              <a:gd name="connsiteX2094" fmla="*/ 8653196 w 9500772"/>
              <a:gd name="connsiteY2094" fmla="*/ 922956 h 2768858"/>
              <a:gd name="connsiteX2095" fmla="*/ 8650612 w 9500772"/>
              <a:gd name="connsiteY2095" fmla="*/ 922956 h 2768858"/>
              <a:gd name="connsiteX2096" fmla="*/ 8649152 w 9500772"/>
              <a:gd name="connsiteY2096" fmla="*/ 912789 h 2768858"/>
              <a:gd name="connsiteX2097" fmla="*/ 8578303 w 9500772"/>
              <a:gd name="connsiteY2097" fmla="*/ 922956 h 2768858"/>
              <a:gd name="connsiteX2098" fmla="*/ 8444701 w 9500772"/>
              <a:gd name="connsiteY2098" fmla="*/ 922956 h 2768858"/>
              <a:gd name="connsiteX2099" fmla="*/ 8298341 w 9500772"/>
              <a:gd name="connsiteY2099" fmla="*/ 905504 h 2768858"/>
              <a:gd name="connsiteX2100" fmla="*/ 8297289 w 9500772"/>
              <a:gd name="connsiteY2100" fmla="*/ 914331 h 2768858"/>
              <a:gd name="connsiteX2101" fmla="*/ 8193354 w 9500772"/>
              <a:gd name="connsiteY2101" fmla="*/ 922956 h 2768858"/>
              <a:gd name="connsiteX2102" fmla="*/ 8046687 w 9500772"/>
              <a:gd name="connsiteY2102" fmla="*/ 922956 h 2768858"/>
              <a:gd name="connsiteX2103" fmla="*/ 7951957 w 9500772"/>
              <a:gd name="connsiteY2103" fmla="*/ 916389 h 2768858"/>
              <a:gd name="connsiteX2104" fmla="*/ 7951638 w 9500772"/>
              <a:gd name="connsiteY2104" fmla="*/ 911556 h 2768858"/>
              <a:gd name="connsiteX2105" fmla="*/ 7785552 w 9500772"/>
              <a:gd name="connsiteY2105" fmla="*/ 922511 h 2768858"/>
              <a:gd name="connsiteX2106" fmla="*/ 7785581 w 9500772"/>
              <a:gd name="connsiteY2106" fmla="*/ 922956 h 2768858"/>
              <a:gd name="connsiteX2107" fmla="*/ 7757760 w 9500772"/>
              <a:gd name="connsiteY2107" fmla="*/ 922956 h 2768858"/>
              <a:gd name="connsiteX2108" fmla="*/ 7757845 w 9500772"/>
              <a:gd name="connsiteY2108" fmla="*/ 921741 h 2768858"/>
              <a:gd name="connsiteX2109" fmla="*/ 7591796 w 9500772"/>
              <a:gd name="connsiteY2109" fmla="*/ 910230 h 2768858"/>
              <a:gd name="connsiteX2110" fmla="*/ 7590914 w 9500772"/>
              <a:gd name="connsiteY2110" fmla="*/ 922956 h 2768858"/>
              <a:gd name="connsiteX2111" fmla="*/ 7589741 w 9500772"/>
              <a:gd name="connsiteY2111" fmla="*/ 922956 h 2768858"/>
              <a:gd name="connsiteX2112" fmla="*/ 7586495 w 9500772"/>
              <a:gd name="connsiteY2112" fmla="*/ 906492 h 2768858"/>
              <a:gd name="connsiteX2113" fmla="*/ 7503010 w 9500772"/>
              <a:gd name="connsiteY2113" fmla="*/ 922956 h 2768858"/>
              <a:gd name="connsiteX2114" fmla="*/ 7382841 w 9500772"/>
              <a:gd name="connsiteY2114" fmla="*/ 922956 h 2768858"/>
              <a:gd name="connsiteX2115" fmla="*/ 7379134 w 9500772"/>
              <a:gd name="connsiteY2115" fmla="*/ 895363 h 2768858"/>
              <a:gd name="connsiteX2116" fmla="*/ 7220732 w 9500772"/>
              <a:gd name="connsiteY2116" fmla="*/ 916645 h 2768858"/>
              <a:gd name="connsiteX2117" fmla="*/ 7220812 w 9500772"/>
              <a:gd name="connsiteY2117" fmla="*/ 915493 h 2768858"/>
              <a:gd name="connsiteX2118" fmla="*/ 7071011 w 9500772"/>
              <a:gd name="connsiteY2118" fmla="*/ 905108 h 2768858"/>
              <a:gd name="connsiteX2119" fmla="*/ 7070797 w 9500772"/>
              <a:gd name="connsiteY2119" fmla="*/ 901178 h 2768858"/>
              <a:gd name="connsiteX2120" fmla="*/ 6904595 w 9500772"/>
              <a:gd name="connsiteY2120" fmla="*/ 910214 h 2768858"/>
              <a:gd name="connsiteX2121" fmla="*/ 6904895 w 9500772"/>
              <a:gd name="connsiteY2121" fmla="*/ 915734 h 2768858"/>
              <a:gd name="connsiteX2122" fmla="*/ 6755293 w 9500772"/>
              <a:gd name="connsiteY2122" fmla="*/ 921721 h 2768858"/>
              <a:gd name="connsiteX2123" fmla="*/ 6755342 w 9500772"/>
              <a:gd name="connsiteY2123" fmla="*/ 922956 h 2768858"/>
              <a:gd name="connsiteX2124" fmla="*/ 6755137 w 9500772"/>
              <a:gd name="connsiteY2124" fmla="*/ 922956 h 2768858"/>
              <a:gd name="connsiteX2125" fmla="*/ 6755298 w 9500772"/>
              <a:gd name="connsiteY2125" fmla="*/ 920632 h 2768858"/>
              <a:gd name="connsiteX2126" fmla="*/ 6589250 w 9500772"/>
              <a:gd name="connsiteY2126" fmla="*/ 909121 h 2768858"/>
              <a:gd name="connsiteX2127" fmla="*/ 6588291 w 9500772"/>
              <a:gd name="connsiteY2127" fmla="*/ 922956 h 2768858"/>
              <a:gd name="connsiteX2128" fmla="*/ 6566021 w 9500772"/>
              <a:gd name="connsiteY2128" fmla="*/ 922956 h 2768858"/>
              <a:gd name="connsiteX2129" fmla="*/ 6566021 w 9500772"/>
              <a:gd name="connsiteY2129" fmla="*/ 860307 h 2768858"/>
              <a:gd name="connsiteX2130" fmla="*/ 6568701 w 9500772"/>
              <a:gd name="connsiteY2130" fmla="*/ 818085 h 2768858"/>
              <a:gd name="connsiteX2131" fmla="*/ 6573533 w 9500772"/>
              <a:gd name="connsiteY2131" fmla="*/ 817738 h 2768858"/>
              <a:gd name="connsiteX2132" fmla="*/ 6566021 w 9500772"/>
              <a:gd name="connsiteY2132" fmla="*/ 713111 h 2768858"/>
              <a:gd name="connsiteX2133" fmla="*/ 6566021 w 9500772"/>
              <a:gd name="connsiteY2133" fmla="*/ 564172 h 2768858"/>
              <a:gd name="connsiteX2134" fmla="*/ 1318660 w 9500772"/>
              <a:gd name="connsiteY2134" fmla="*/ 308429 h 2768858"/>
              <a:gd name="connsiteX2135" fmla="*/ 1303417 w 9500772"/>
              <a:gd name="connsiteY2135" fmla="*/ 323672 h 2768858"/>
              <a:gd name="connsiteX2136" fmla="*/ 1318660 w 9500772"/>
              <a:gd name="connsiteY2136" fmla="*/ 338915 h 2768858"/>
              <a:gd name="connsiteX2137" fmla="*/ 1333903 w 9500772"/>
              <a:gd name="connsiteY2137" fmla="*/ 323672 h 2768858"/>
              <a:gd name="connsiteX2138" fmla="*/ 1318660 w 9500772"/>
              <a:gd name="connsiteY2138" fmla="*/ 308429 h 2768858"/>
              <a:gd name="connsiteX2139" fmla="*/ 646649 w 9500772"/>
              <a:gd name="connsiteY2139" fmla="*/ 308429 h 2768858"/>
              <a:gd name="connsiteX2140" fmla="*/ 631406 w 9500772"/>
              <a:gd name="connsiteY2140" fmla="*/ 323672 h 2768858"/>
              <a:gd name="connsiteX2141" fmla="*/ 646649 w 9500772"/>
              <a:gd name="connsiteY2141" fmla="*/ 338915 h 2768858"/>
              <a:gd name="connsiteX2142" fmla="*/ 661892 w 9500772"/>
              <a:gd name="connsiteY2142" fmla="*/ 323672 h 2768858"/>
              <a:gd name="connsiteX2143" fmla="*/ 646649 w 9500772"/>
              <a:gd name="connsiteY2143" fmla="*/ 308429 h 2768858"/>
              <a:gd name="connsiteX2144" fmla="*/ 4508945 w 9500772"/>
              <a:gd name="connsiteY2144" fmla="*/ 308425 h 2768858"/>
              <a:gd name="connsiteX2145" fmla="*/ 4493702 w 9500772"/>
              <a:gd name="connsiteY2145" fmla="*/ 323668 h 2768858"/>
              <a:gd name="connsiteX2146" fmla="*/ 4508945 w 9500772"/>
              <a:gd name="connsiteY2146" fmla="*/ 338911 h 2768858"/>
              <a:gd name="connsiteX2147" fmla="*/ 4524188 w 9500772"/>
              <a:gd name="connsiteY2147" fmla="*/ 323668 h 2768858"/>
              <a:gd name="connsiteX2148" fmla="*/ 4508945 w 9500772"/>
              <a:gd name="connsiteY2148" fmla="*/ 308425 h 2768858"/>
              <a:gd name="connsiteX2149" fmla="*/ 3836934 w 9500772"/>
              <a:gd name="connsiteY2149" fmla="*/ 308425 h 2768858"/>
              <a:gd name="connsiteX2150" fmla="*/ 3821691 w 9500772"/>
              <a:gd name="connsiteY2150" fmla="*/ 323668 h 2768858"/>
              <a:gd name="connsiteX2151" fmla="*/ 3836934 w 9500772"/>
              <a:gd name="connsiteY2151" fmla="*/ 338911 h 2768858"/>
              <a:gd name="connsiteX2152" fmla="*/ 3852178 w 9500772"/>
              <a:gd name="connsiteY2152" fmla="*/ 323668 h 2768858"/>
              <a:gd name="connsiteX2153" fmla="*/ 3836934 w 9500772"/>
              <a:gd name="connsiteY2153" fmla="*/ 308425 h 2768858"/>
              <a:gd name="connsiteX2154" fmla="*/ 7699231 w 9500772"/>
              <a:gd name="connsiteY2154" fmla="*/ 308423 h 2768858"/>
              <a:gd name="connsiteX2155" fmla="*/ 7683988 w 9500772"/>
              <a:gd name="connsiteY2155" fmla="*/ 323666 h 2768858"/>
              <a:gd name="connsiteX2156" fmla="*/ 7699231 w 9500772"/>
              <a:gd name="connsiteY2156" fmla="*/ 338909 h 2768858"/>
              <a:gd name="connsiteX2157" fmla="*/ 7714474 w 9500772"/>
              <a:gd name="connsiteY2157" fmla="*/ 323666 h 2768858"/>
              <a:gd name="connsiteX2158" fmla="*/ 7699231 w 9500772"/>
              <a:gd name="connsiteY2158" fmla="*/ 308423 h 2768858"/>
              <a:gd name="connsiteX2159" fmla="*/ 7027220 w 9500772"/>
              <a:gd name="connsiteY2159" fmla="*/ 308423 h 2768858"/>
              <a:gd name="connsiteX2160" fmla="*/ 7011977 w 9500772"/>
              <a:gd name="connsiteY2160" fmla="*/ 323666 h 2768858"/>
              <a:gd name="connsiteX2161" fmla="*/ 7027220 w 9500772"/>
              <a:gd name="connsiteY2161" fmla="*/ 338909 h 2768858"/>
              <a:gd name="connsiteX2162" fmla="*/ 7042463 w 9500772"/>
              <a:gd name="connsiteY2162" fmla="*/ 323666 h 2768858"/>
              <a:gd name="connsiteX2163" fmla="*/ 7027220 w 9500772"/>
              <a:gd name="connsiteY2163" fmla="*/ 308423 h 2768858"/>
              <a:gd name="connsiteX2164" fmla="*/ 2929508 w 9500772"/>
              <a:gd name="connsiteY2164" fmla="*/ 277668 h 2768858"/>
              <a:gd name="connsiteX2165" fmla="*/ 2914265 w 9500772"/>
              <a:gd name="connsiteY2165" fmla="*/ 292911 h 2768858"/>
              <a:gd name="connsiteX2166" fmla="*/ 2929508 w 9500772"/>
              <a:gd name="connsiteY2166" fmla="*/ 308154 h 2768858"/>
              <a:gd name="connsiteX2167" fmla="*/ 2944751 w 9500772"/>
              <a:gd name="connsiteY2167" fmla="*/ 292911 h 2768858"/>
              <a:gd name="connsiteX2168" fmla="*/ 2929508 w 9500772"/>
              <a:gd name="connsiteY2168" fmla="*/ 277668 h 2768858"/>
              <a:gd name="connsiteX2169" fmla="*/ 6119794 w 9500772"/>
              <a:gd name="connsiteY2169" fmla="*/ 277666 h 2768858"/>
              <a:gd name="connsiteX2170" fmla="*/ 6104550 w 9500772"/>
              <a:gd name="connsiteY2170" fmla="*/ 292909 h 2768858"/>
              <a:gd name="connsiteX2171" fmla="*/ 6119794 w 9500772"/>
              <a:gd name="connsiteY2171" fmla="*/ 308152 h 2768858"/>
              <a:gd name="connsiteX2172" fmla="*/ 6135036 w 9500772"/>
              <a:gd name="connsiteY2172" fmla="*/ 292909 h 2768858"/>
              <a:gd name="connsiteX2173" fmla="*/ 6119794 w 9500772"/>
              <a:gd name="connsiteY2173" fmla="*/ 277666 h 2768858"/>
              <a:gd name="connsiteX2174" fmla="*/ 9310080 w 9500772"/>
              <a:gd name="connsiteY2174" fmla="*/ 277665 h 2768858"/>
              <a:gd name="connsiteX2175" fmla="*/ 9294837 w 9500772"/>
              <a:gd name="connsiteY2175" fmla="*/ 292908 h 2768858"/>
              <a:gd name="connsiteX2176" fmla="*/ 9310080 w 9500772"/>
              <a:gd name="connsiteY2176" fmla="*/ 308151 h 2768858"/>
              <a:gd name="connsiteX2177" fmla="*/ 9325323 w 9500772"/>
              <a:gd name="connsiteY2177" fmla="*/ 292908 h 2768858"/>
              <a:gd name="connsiteX2178" fmla="*/ 9310080 w 9500772"/>
              <a:gd name="connsiteY2178" fmla="*/ 277665 h 2768858"/>
              <a:gd name="connsiteX2179" fmla="*/ 2442832 w 9500772"/>
              <a:gd name="connsiteY2179" fmla="*/ 246912 h 2768858"/>
              <a:gd name="connsiteX2180" fmla="*/ 2427589 w 9500772"/>
              <a:gd name="connsiteY2180" fmla="*/ 262155 h 2768858"/>
              <a:gd name="connsiteX2181" fmla="*/ 2442832 w 9500772"/>
              <a:gd name="connsiteY2181" fmla="*/ 277398 h 2768858"/>
              <a:gd name="connsiteX2182" fmla="*/ 2458075 w 9500772"/>
              <a:gd name="connsiteY2182" fmla="*/ 262155 h 2768858"/>
              <a:gd name="connsiteX2183" fmla="*/ 2442832 w 9500772"/>
              <a:gd name="connsiteY2183" fmla="*/ 246912 h 2768858"/>
              <a:gd name="connsiteX2184" fmla="*/ 5633117 w 9500772"/>
              <a:gd name="connsiteY2184" fmla="*/ 246910 h 2768858"/>
              <a:gd name="connsiteX2185" fmla="*/ 5617874 w 9500772"/>
              <a:gd name="connsiteY2185" fmla="*/ 262153 h 2768858"/>
              <a:gd name="connsiteX2186" fmla="*/ 5633117 w 9500772"/>
              <a:gd name="connsiteY2186" fmla="*/ 277396 h 2768858"/>
              <a:gd name="connsiteX2187" fmla="*/ 5648360 w 9500772"/>
              <a:gd name="connsiteY2187" fmla="*/ 262153 h 2768858"/>
              <a:gd name="connsiteX2188" fmla="*/ 5633117 w 9500772"/>
              <a:gd name="connsiteY2188" fmla="*/ 246910 h 2768858"/>
              <a:gd name="connsiteX2189" fmla="*/ 8823403 w 9500772"/>
              <a:gd name="connsiteY2189" fmla="*/ 246909 h 2768858"/>
              <a:gd name="connsiteX2190" fmla="*/ 8808160 w 9500772"/>
              <a:gd name="connsiteY2190" fmla="*/ 262152 h 2768858"/>
              <a:gd name="connsiteX2191" fmla="*/ 8823403 w 9500772"/>
              <a:gd name="connsiteY2191" fmla="*/ 277395 h 2768858"/>
              <a:gd name="connsiteX2192" fmla="*/ 8838646 w 9500772"/>
              <a:gd name="connsiteY2192" fmla="*/ 262152 h 2768858"/>
              <a:gd name="connsiteX2193" fmla="*/ 8823403 w 9500772"/>
              <a:gd name="connsiteY2193" fmla="*/ 246909 h 2768858"/>
              <a:gd name="connsiteX2194" fmla="*/ 225899 w 9500772"/>
              <a:gd name="connsiteY2194" fmla="*/ 185403 h 2768858"/>
              <a:gd name="connsiteX2195" fmla="*/ 210656 w 9500772"/>
              <a:gd name="connsiteY2195" fmla="*/ 200645 h 2768858"/>
              <a:gd name="connsiteX2196" fmla="*/ 225899 w 9500772"/>
              <a:gd name="connsiteY2196" fmla="*/ 215888 h 2768858"/>
              <a:gd name="connsiteX2197" fmla="*/ 241142 w 9500772"/>
              <a:gd name="connsiteY2197" fmla="*/ 200645 h 2768858"/>
              <a:gd name="connsiteX2198" fmla="*/ 225899 w 9500772"/>
              <a:gd name="connsiteY2198" fmla="*/ 185403 h 2768858"/>
              <a:gd name="connsiteX2199" fmla="*/ 3416185 w 9500772"/>
              <a:gd name="connsiteY2199" fmla="*/ 185399 h 2768858"/>
              <a:gd name="connsiteX2200" fmla="*/ 3400942 w 9500772"/>
              <a:gd name="connsiteY2200" fmla="*/ 200641 h 2768858"/>
              <a:gd name="connsiteX2201" fmla="*/ 3416185 w 9500772"/>
              <a:gd name="connsiteY2201" fmla="*/ 215884 h 2768858"/>
              <a:gd name="connsiteX2202" fmla="*/ 3431427 w 9500772"/>
              <a:gd name="connsiteY2202" fmla="*/ 200641 h 2768858"/>
              <a:gd name="connsiteX2203" fmla="*/ 3416185 w 9500772"/>
              <a:gd name="connsiteY2203" fmla="*/ 185399 h 2768858"/>
              <a:gd name="connsiteX2204" fmla="*/ 6606470 w 9500772"/>
              <a:gd name="connsiteY2204" fmla="*/ 185397 h 2768858"/>
              <a:gd name="connsiteX2205" fmla="*/ 6591227 w 9500772"/>
              <a:gd name="connsiteY2205" fmla="*/ 200639 h 2768858"/>
              <a:gd name="connsiteX2206" fmla="*/ 6606470 w 9500772"/>
              <a:gd name="connsiteY2206" fmla="*/ 215882 h 2768858"/>
              <a:gd name="connsiteX2207" fmla="*/ 6621713 w 9500772"/>
              <a:gd name="connsiteY2207" fmla="*/ 200639 h 2768858"/>
              <a:gd name="connsiteX2208" fmla="*/ 6606470 w 9500772"/>
              <a:gd name="connsiteY2208" fmla="*/ 185397 h 2768858"/>
              <a:gd name="connsiteX2209" fmla="*/ 880229 w 9500772"/>
              <a:gd name="connsiteY2209" fmla="*/ 151202 h 2768858"/>
              <a:gd name="connsiteX2210" fmla="*/ 864987 w 9500772"/>
              <a:gd name="connsiteY2210" fmla="*/ 166445 h 2768858"/>
              <a:gd name="connsiteX2211" fmla="*/ 880229 w 9500772"/>
              <a:gd name="connsiteY2211" fmla="*/ 181687 h 2768858"/>
              <a:gd name="connsiteX2212" fmla="*/ 895472 w 9500772"/>
              <a:gd name="connsiteY2212" fmla="*/ 166445 h 2768858"/>
              <a:gd name="connsiteX2213" fmla="*/ 880229 w 9500772"/>
              <a:gd name="connsiteY2213" fmla="*/ 151202 h 2768858"/>
              <a:gd name="connsiteX2214" fmla="*/ 4070514 w 9500772"/>
              <a:gd name="connsiteY2214" fmla="*/ 151198 h 2768858"/>
              <a:gd name="connsiteX2215" fmla="*/ 4055272 w 9500772"/>
              <a:gd name="connsiteY2215" fmla="*/ 166441 h 2768858"/>
              <a:gd name="connsiteX2216" fmla="*/ 4070514 w 9500772"/>
              <a:gd name="connsiteY2216" fmla="*/ 181683 h 2768858"/>
              <a:gd name="connsiteX2217" fmla="*/ 4085757 w 9500772"/>
              <a:gd name="connsiteY2217" fmla="*/ 166441 h 2768858"/>
              <a:gd name="connsiteX2218" fmla="*/ 4070514 w 9500772"/>
              <a:gd name="connsiteY2218" fmla="*/ 151198 h 2768858"/>
              <a:gd name="connsiteX2219" fmla="*/ 7260800 w 9500772"/>
              <a:gd name="connsiteY2219" fmla="*/ 151196 h 2768858"/>
              <a:gd name="connsiteX2220" fmla="*/ 7245558 w 9500772"/>
              <a:gd name="connsiteY2220" fmla="*/ 166439 h 2768858"/>
              <a:gd name="connsiteX2221" fmla="*/ 7260800 w 9500772"/>
              <a:gd name="connsiteY2221" fmla="*/ 181681 h 2768858"/>
              <a:gd name="connsiteX2222" fmla="*/ 7276043 w 9500772"/>
              <a:gd name="connsiteY2222" fmla="*/ 166439 h 2768858"/>
              <a:gd name="connsiteX2223" fmla="*/ 7260800 w 9500772"/>
              <a:gd name="connsiteY2223" fmla="*/ 151196 h 2768858"/>
              <a:gd name="connsiteX2224" fmla="*/ 2840857 w 9500772"/>
              <a:gd name="connsiteY2224" fmla="*/ 89685 h 2768858"/>
              <a:gd name="connsiteX2225" fmla="*/ 2825614 w 9500772"/>
              <a:gd name="connsiteY2225" fmla="*/ 104927 h 2768858"/>
              <a:gd name="connsiteX2226" fmla="*/ 2840857 w 9500772"/>
              <a:gd name="connsiteY2226" fmla="*/ 120170 h 2768858"/>
              <a:gd name="connsiteX2227" fmla="*/ 2856100 w 9500772"/>
              <a:gd name="connsiteY2227" fmla="*/ 104927 h 2768858"/>
              <a:gd name="connsiteX2228" fmla="*/ 2840857 w 9500772"/>
              <a:gd name="connsiteY2228" fmla="*/ 89685 h 2768858"/>
              <a:gd name="connsiteX2229" fmla="*/ 6031143 w 9500772"/>
              <a:gd name="connsiteY2229" fmla="*/ 89683 h 2768858"/>
              <a:gd name="connsiteX2230" fmla="*/ 6015899 w 9500772"/>
              <a:gd name="connsiteY2230" fmla="*/ 104925 h 2768858"/>
              <a:gd name="connsiteX2231" fmla="*/ 6031142 w 9500772"/>
              <a:gd name="connsiteY2231" fmla="*/ 120168 h 2768858"/>
              <a:gd name="connsiteX2232" fmla="*/ 6046385 w 9500772"/>
              <a:gd name="connsiteY2232" fmla="*/ 104925 h 2768858"/>
              <a:gd name="connsiteX2233" fmla="*/ 6031143 w 9500772"/>
              <a:gd name="connsiteY2233" fmla="*/ 89683 h 2768858"/>
              <a:gd name="connsiteX2234" fmla="*/ 9221429 w 9500772"/>
              <a:gd name="connsiteY2234" fmla="*/ 89682 h 2768858"/>
              <a:gd name="connsiteX2235" fmla="*/ 9206186 w 9500772"/>
              <a:gd name="connsiteY2235" fmla="*/ 104924 h 2768858"/>
              <a:gd name="connsiteX2236" fmla="*/ 9221429 w 9500772"/>
              <a:gd name="connsiteY2236" fmla="*/ 120167 h 2768858"/>
              <a:gd name="connsiteX2237" fmla="*/ 9236671 w 9500772"/>
              <a:gd name="connsiteY2237" fmla="*/ 104924 h 2768858"/>
              <a:gd name="connsiteX2238" fmla="*/ 9221429 w 9500772"/>
              <a:gd name="connsiteY2238" fmla="*/ 89682 h 2768858"/>
              <a:gd name="connsiteX2239" fmla="*/ 192457 w 9500772"/>
              <a:gd name="connsiteY2239" fmla="*/ 7 h 2768858"/>
              <a:gd name="connsiteX2240" fmla="*/ 220097 w 9500772"/>
              <a:gd name="connsiteY2240" fmla="*/ 7 h 2768858"/>
              <a:gd name="connsiteX2241" fmla="*/ 220051 w 9500772"/>
              <a:gd name="connsiteY2241" fmla="*/ 716 h 2768858"/>
              <a:gd name="connsiteX2242" fmla="*/ 380833 w 9500772"/>
              <a:gd name="connsiteY2242" fmla="*/ 11099 h 2768858"/>
              <a:gd name="connsiteX2243" fmla="*/ 381175 w 9500772"/>
              <a:gd name="connsiteY2243" fmla="*/ 15930 h 2768858"/>
              <a:gd name="connsiteX2244" fmla="*/ 547208 w 9500772"/>
              <a:gd name="connsiteY2244" fmla="*/ 4191 h 2768858"/>
              <a:gd name="connsiteX2245" fmla="*/ 546912 w 9500772"/>
              <a:gd name="connsiteY2245" fmla="*/ 7 h 2768858"/>
              <a:gd name="connsiteX2246" fmla="*/ 575230 w 9500772"/>
              <a:gd name="connsiteY2246" fmla="*/ 7 h 2768858"/>
              <a:gd name="connsiteX2247" fmla="*/ 574918 w 9500772"/>
              <a:gd name="connsiteY2247" fmla="*/ 4831 h 2768858"/>
              <a:gd name="connsiteX2248" fmla="*/ 741020 w 9500772"/>
              <a:gd name="connsiteY2248" fmla="*/ 15558 h 2768858"/>
              <a:gd name="connsiteX2249" fmla="*/ 742024 w 9500772"/>
              <a:gd name="connsiteY2249" fmla="*/ 7 h 2768858"/>
              <a:gd name="connsiteX2250" fmla="*/ 742445 w 9500772"/>
              <a:gd name="connsiteY2250" fmla="*/ 7 h 2768858"/>
              <a:gd name="connsiteX2251" fmla="*/ 746339 w 9500772"/>
              <a:gd name="connsiteY2251" fmla="*/ 19270 h 2768858"/>
              <a:gd name="connsiteX2252" fmla="*/ 841644 w 9500772"/>
              <a:gd name="connsiteY2252" fmla="*/ 7 h 2768858"/>
              <a:gd name="connsiteX2253" fmla="*/ 949656 w 9500772"/>
              <a:gd name="connsiteY2253" fmla="*/ 7 h 2768858"/>
              <a:gd name="connsiteX2254" fmla="*/ 953750 w 9500772"/>
              <a:gd name="connsiteY2254" fmla="*/ 29420 h 2768858"/>
              <a:gd name="connsiteX2255" fmla="*/ 1112049 w 9500772"/>
              <a:gd name="connsiteY2255" fmla="*/ 7390 h 2768858"/>
              <a:gd name="connsiteX2256" fmla="*/ 1111975 w 9500772"/>
              <a:gd name="connsiteY2256" fmla="*/ 8543 h 2768858"/>
              <a:gd name="connsiteX2257" fmla="*/ 1261823 w 9500772"/>
              <a:gd name="connsiteY2257" fmla="*/ 18220 h 2768858"/>
              <a:gd name="connsiteX2258" fmla="*/ 1262056 w 9500772"/>
              <a:gd name="connsiteY2258" fmla="*/ 22150 h 2768858"/>
              <a:gd name="connsiteX2259" fmla="*/ 1428213 w 9500772"/>
              <a:gd name="connsiteY2259" fmla="*/ 12329 h 2768858"/>
              <a:gd name="connsiteX2260" fmla="*/ 1427887 w 9500772"/>
              <a:gd name="connsiteY2260" fmla="*/ 6810 h 2768858"/>
              <a:gd name="connsiteX2261" fmla="*/ 1577459 w 9500772"/>
              <a:gd name="connsiteY2261" fmla="*/ 118 h 2768858"/>
              <a:gd name="connsiteX2262" fmla="*/ 1577454 w 9500772"/>
              <a:gd name="connsiteY2262" fmla="*/ 7 h 2768858"/>
              <a:gd name="connsiteX2263" fmla="*/ 1577536 w 9500772"/>
              <a:gd name="connsiteY2263" fmla="*/ 7 h 2768858"/>
              <a:gd name="connsiteX2264" fmla="*/ 1577458 w 9500772"/>
              <a:gd name="connsiteY2264" fmla="*/ 1206 h 2768858"/>
              <a:gd name="connsiteX2265" fmla="*/ 1743559 w 9500772"/>
              <a:gd name="connsiteY2265" fmla="*/ 11933 h 2768858"/>
              <a:gd name="connsiteX2266" fmla="*/ 1744330 w 9500772"/>
              <a:gd name="connsiteY2266" fmla="*/ 7 h 2768858"/>
              <a:gd name="connsiteX2267" fmla="*/ 1768329 w 9500772"/>
              <a:gd name="connsiteY2267" fmla="*/ 7 h 2768858"/>
              <a:gd name="connsiteX2268" fmla="*/ 1767837 w 9500772"/>
              <a:gd name="connsiteY2268" fmla="*/ 8751 h 2768858"/>
              <a:gd name="connsiteX2269" fmla="*/ 1779457 w 9500772"/>
              <a:gd name="connsiteY2269" fmla="*/ 9405 h 2768858"/>
              <a:gd name="connsiteX2270" fmla="*/ 1779457 w 9500772"/>
              <a:gd name="connsiteY2270" fmla="*/ 10879 h 2768858"/>
              <a:gd name="connsiteX2271" fmla="*/ 1764169 w 9500772"/>
              <a:gd name="connsiteY2271" fmla="*/ 14100 h 2768858"/>
              <a:gd name="connsiteX2272" fmla="*/ 1779457 w 9500772"/>
              <a:gd name="connsiteY2272" fmla="*/ 86647 h 2768858"/>
              <a:gd name="connsiteX2273" fmla="*/ 1779457 w 9500772"/>
              <a:gd name="connsiteY2273" fmla="*/ 218086 h 2768858"/>
              <a:gd name="connsiteX2274" fmla="*/ 1755735 w 9500772"/>
              <a:gd name="connsiteY2274" fmla="*/ 221588 h 2768858"/>
              <a:gd name="connsiteX2275" fmla="*/ 1779073 w 9500772"/>
              <a:gd name="connsiteY2275" fmla="*/ 379700 h 2768858"/>
              <a:gd name="connsiteX2276" fmla="*/ 1777920 w 9500772"/>
              <a:gd name="connsiteY2276" fmla="*/ 379635 h 2768858"/>
              <a:gd name="connsiteX2277" fmla="*/ 1773314 w 9500772"/>
              <a:gd name="connsiteY2277" fmla="*/ 461480 h 2768858"/>
              <a:gd name="connsiteX2278" fmla="*/ 1716365 w 9500772"/>
              <a:gd name="connsiteY2278" fmla="*/ 461480 h 2768858"/>
              <a:gd name="connsiteX2279" fmla="*/ 1572019 w 9500772"/>
              <a:gd name="connsiteY2279" fmla="*/ 451473 h 2768858"/>
              <a:gd name="connsiteX2280" fmla="*/ 1571326 w 9500772"/>
              <a:gd name="connsiteY2280" fmla="*/ 461480 h 2768858"/>
              <a:gd name="connsiteX2281" fmla="*/ 1508693 w 9500772"/>
              <a:gd name="connsiteY2281" fmla="*/ 461480 h 2768858"/>
              <a:gd name="connsiteX2282" fmla="*/ 1506843 w 9500772"/>
              <a:gd name="connsiteY2282" fmla="*/ 446362 h 2768858"/>
              <a:gd name="connsiteX2283" fmla="*/ 1383291 w 9500772"/>
              <a:gd name="connsiteY2283" fmla="*/ 461480 h 2768858"/>
              <a:gd name="connsiteX2284" fmla="*/ 1277655 w 9500772"/>
              <a:gd name="connsiteY2284" fmla="*/ 461480 h 2768858"/>
              <a:gd name="connsiteX2285" fmla="*/ 1166406 w 9500772"/>
              <a:gd name="connsiteY2285" fmla="*/ 453768 h 2768858"/>
              <a:gd name="connsiteX2286" fmla="*/ 1165871 w 9500772"/>
              <a:gd name="connsiteY2286" fmla="*/ 461480 h 2768858"/>
              <a:gd name="connsiteX2287" fmla="*/ 1163287 w 9500772"/>
              <a:gd name="connsiteY2287" fmla="*/ 461480 h 2768858"/>
              <a:gd name="connsiteX2288" fmla="*/ 1161828 w 9500772"/>
              <a:gd name="connsiteY2288" fmla="*/ 451313 h 2768858"/>
              <a:gd name="connsiteX2289" fmla="*/ 1090979 w 9500772"/>
              <a:gd name="connsiteY2289" fmla="*/ 461480 h 2768858"/>
              <a:gd name="connsiteX2290" fmla="*/ 957377 w 9500772"/>
              <a:gd name="connsiteY2290" fmla="*/ 461480 h 2768858"/>
              <a:gd name="connsiteX2291" fmla="*/ 811017 w 9500772"/>
              <a:gd name="connsiteY2291" fmla="*/ 444028 h 2768858"/>
              <a:gd name="connsiteX2292" fmla="*/ 809965 w 9500772"/>
              <a:gd name="connsiteY2292" fmla="*/ 452855 h 2768858"/>
              <a:gd name="connsiteX2293" fmla="*/ 706030 w 9500772"/>
              <a:gd name="connsiteY2293" fmla="*/ 461480 h 2768858"/>
              <a:gd name="connsiteX2294" fmla="*/ 559362 w 9500772"/>
              <a:gd name="connsiteY2294" fmla="*/ 461480 h 2768858"/>
              <a:gd name="connsiteX2295" fmla="*/ 464633 w 9500772"/>
              <a:gd name="connsiteY2295" fmla="*/ 454913 h 2768858"/>
              <a:gd name="connsiteX2296" fmla="*/ 464314 w 9500772"/>
              <a:gd name="connsiteY2296" fmla="*/ 450080 h 2768858"/>
              <a:gd name="connsiteX2297" fmla="*/ 298227 w 9500772"/>
              <a:gd name="connsiteY2297" fmla="*/ 461035 h 2768858"/>
              <a:gd name="connsiteX2298" fmla="*/ 298257 w 9500772"/>
              <a:gd name="connsiteY2298" fmla="*/ 461480 h 2768858"/>
              <a:gd name="connsiteX2299" fmla="*/ 270436 w 9500772"/>
              <a:gd name="connsiteY2299" fmla="*/ 461480 h 2768858"/>
              <a:gd name="connsiteX2300" fmla="*/ 270520 w 9500772"/>
              <a:gd name="connsiteY2300" fmla="*/ 460265 h 2768858"/>
              <a:gd name="connsiteX2301" fmla="*/ 104471 w 9500772"/>
              <a:gd name="connsiteY2301" fmla="*/ 448754 h 2768858"/>
              <a:gd name="connsiteX2302" fmla="*/ 103589 w 9500772"/>
              <a:gd name="connsiteY2302" fmla="*/ 461480 h 2768858"/>
              <a:gd name="connsiteX2303" fmla="*/ 102417 w 9500772"/>
              <a:gd name="connsiteY2303" fmla="*/ 461480 h 2768858"/>
              <a:gd name="connsiteX2304" fmla="*/ 99170 w 9500772"/>
              <a:gd name="connsiteY2304" fmla="*/ 445016 h 2768858"/>
              <a:gd name="connsiteX2305" fmla="*/ 15686 w 9500772"/>
              <a:gd name="connsiteY2305" fmla="*/ 461480 h 2768858"/>
              <a:gd name="connsiteX2306" fmla="*/ 0 w 9500772"/>
              <a:gd name="connsiteY2306" fmla="*/ 461480 h 2768858"/>
              <a:gd name="connsiteX2307" fmla="*/ 0 w 9500772"/>
              <a:gd name="connsiteY2307" fmla="*/ 19670 h 2768858"/>
              <a:gd name="connsiteX2308" fmla="*/ 34505 w 9500772"/>
              <a:gd name="connsiteY2308" fmla="*/ 23619 h 2768858"/>
              <a:gd name="connsiteX2309" fmla="*/ 35515 w 9500772"/>
              <a:gd name="connsiteY2309" fmla="*/ 14788 h 2768858"/>
              <a:gd name="connsiteX2310" fmla="*/ 192544 w 9500772"/>
              <a:gd name="connsiteY2310" fmla="*/ 1009 h 2768858"/>
              <a:gd name="connsiteX2311" fmla="*/ 2275502 w 9500772"/>
              <a:gd name="connsiteY2311" fmla="*/ 3 h 2768858"/>
              <a:gd name="connsiteX2312" fmla="*/ 2298243 w 9500772"/>
              <a:gd name="connsiteY2312" fmla="*/ 3 h 2768858"/>
              <a:gd name="connsiteX2313" fmla="*/ 2297660 w 9500772"/>
              <a:gd name="connsiteY2313" fmla="*/ 9036 h 2768858"/>
              <a:gd name="connsiteX2314" fmla="*/ 2463761 w 9500772"/>
              <a:gd name="connsiteY2314" fmla="*/ 19763 h 2768858"/>
              <a:gd name="connsiteX2315" fmla="*/ 2465037 w 9500772"/>
              <a:gd name="connsiteY2315" fmla="*/ 3 h 2768858"/>
              <a:gd name="connsiteX2316" fmla="*/ 2525838 w 9500772"/>
              <a:gd name="connsiteY2316" fmla="*/ 3 h 2768858"/>
              <a:gd name="connsiteX2317" fmla="*/ 2528961 w 9500772"/>
              <a:gd name="connsiteY2317" fmla="*/ 24566 h 2768858"/>
              <a:gd name="connsiteX2318" fmla="*/ 2694079 w 9500772"/>
              <a:gd name="connsiteY2318" fmla="*/ 3570 h 2768858"/>
              <a:gd name="connsiteX2319" fmla="*/ 2693625 w 9500772"/>
              <a:gd name="connsiteY2319" fmla="*/ 3 h 2768858"/>
              <a:gd name="connsiteX2320" fmla="*/ 2694353 w 9500772"/>
              <a:gd name="connsiteY2320" fmla="*/ 3 h 2768858"/>
              <a:gd name="connsiteX2321" fmla="*/ 2694079 w 9500772"/>
              <a:gd name="connsiteY2321" fmla="*/ 4233 h 2768858"/>
              <a:gd name="connsiteX2322" fmla="*/ 2869359 w 9500772"/>
              <a:gd name="connsiteY2322" fmla="*/ 15553 h 2768858"/>
              <a:gd name="connsiteX2323" fmla="*/ 2870364 w 9500772"/>
              <a:gd name="connsiteY2323" fmla="*/ 3 h 2768858"/>
              <a:gd name="connsiteX2324" fmla="*/ 2871281 w 9500772"/>
              <a:gd name="connsiteY2324" fmla="*/ 3 h 2768858"/>
              <a:gd name="connsiteX2325" fmla="*/ 2873949 w 9500772"/>
              <a:gd name="connsiteY2325" fmla="*/ 17986 h 2768858"/>
              <a:gd name="connsiteX2326" fmla="*/ 2995192 w 9500772"/>
              <a:gd name="connsiteY2326" fmla="*/ 3 h 2768858"/>
              <a:gd name="connsiteX2327" fmla="*/ 3059959 w 9500772"/>
              <a:gd name="connsiteY2327" fmla="*/ 3 h 2768858"/>
              <a:gd name="connsiteX2328" fmla="*/ 3059423 w 9500772"/>
              <a:gd name="connsiteY2328" fmla="*/ 4688 h 2768858"/>
              <a:gd name="connsiteX2329" fmla="*/ 3224790 w 9500772"/>
              <a:gd name="connsiteY2329" fmla="*/ 23615 h 2768858"/>
              <a:gd name="connsiteX2330" fmla="*/ 3225801 w 9500772"/>
              <a:gd name="connsiteY2330" fmla="*/ 14784 h 2768858"/>
              <a:gd name="connsiteX2331" fmla="*/ 3382830 w 9500772"/>
              <a:gd name="connsiteY2331" fmla="*/ 1005 h 2768858"/>
              <a:gd name="connsiteX2332" fmla="*/ 3382743 w 9500772"/>
              <a:gd name="connsiteY2332" fmla="*/ 3 h 2768858"/>
              <a:gd name="connsiteX2333" fmla="*/ 3410382 w 9500772"/>
              <a:gd name="connsiteY2333" fmla="*/ 3 h 2768858"/>
              <a:gd name="connsiteX2334" fmla="*/ 3410338 w 9500772"/>
              <a:gd name="connsiteY2334" fmla="*/ 712 h 2768858"/>
              <a:gd name="connsiteX2335" fmla="*/ 3571119 w 9500772"/>
              <a:gd name="connsiteY2335" fmla="*/ 11095 h 2768858"/>
              <a:gd name="connsiteX2336" fmla="*/ 3571460 w 9500772"/>
              <a:gd name="connsiteY2336" fmla="*/ 15926 h 2768858"/>
              <a:gd name="connsiteX2337" fmla="*/ 3737493 w 9500772"/>
              <a:gd name="connsiteY2337" fmla="*/ 4187 h 2768858"/>
              <a:gd name="connsiteX2338" fmla="*/ 3737198 w 9500772"/>
              <a:gd name="connsiteY2338" fmla="*/ 3 h 2768858"/>
              <a:gd name="connsiteX2339" fmla="*/ 3765515 w 9500772"/>
              <a:gd name="connsiteY2339" fmla="*/ 3 h 2768858"/>
              <a:gd name="connsiteX2340" fmla="*/ 3765205 w 9500772"/>
              <a:gd name="connsiteY2340" fmla="*/ 4827 h 2768858"/>
              <a:gd name="connsiteX2341" fmla="*/ 3931305 w 9500772"/>
              <a:gd name="connsiteY2341" fmla="*/ 15554 h 2768858"/>
              <a:gd name="connsiteX2342" fmla="*/ 3932310 w 9500772"/>
              <a:gd name="connsiteY2342" fmla="*/ 3 h 2768858"/>
              <a:gd name="connsiteX2343" fmla="*/ 3932731 w 9500772"/>
              <a:gd name="connsiteY2343" fmla="*/ 3 h 2768858"/>
              <a:gd name="connsiteX2344" fmla="*/ 3936624 w 9500772"/>
              <a:gd name="connsiteY2344" fmla="*/ 19266 h 2768858"/>
              <a:gd name="connsiteX2345" fmla="*/ 4031929 w 9500772"/>
              <a:gd name="connsiteY2345" fmla="*/ 3 h 2768858"/>
              <a:gd name="connsiteX2346" fmla="*/ 4139942 w 9500772"/>
              <a:gd name="connsiteY2346" fmla="*/ 3 h 2768858"/>
              <a:gd name="connsiteX2347" fmla="*/ 4144035 w 9500772"/>
              <a:gd name="connsiteY2347" fmla="*/ 29416 h 2768858"/>
              <a:gd name="connsiteX2348" fmla="*/ 4302335 w 9500772"/>
              <a:gd name="connsiteY2348" fmla="*/ 7386 h 2768858"/>
              <a:gd name="connsiteX2349" fmla="*/ 4302261 w 9500772"/>
              <a:gd name="connsiteY2349" fmla="*/ 8539 h 2768858"/>
              <a:gd name="connsiteX2350" fmla="*/ 4452111 w 9500772"/>
              <a:gd name="connsiteY2350" fmla="*/ 18216 h 2768858"/>
              <a:gd name="connsiteX2351" fmla="*/ 4452341 w 9500772"/>
              <a:gd name="connsiteY2351" fmla="*/ 22146 h 2768858"/>
              <a:gd name="connsiteX2352" fmla="*/ 4618500 w 9500772"/>
              <a:gd name="connsiteY2352" fmla="*/ 12325 h 2768858"/>
              <a:gd name="connsiteX2353" fmla="*/ 4618173 w 9500772"/>
              <a:gd name="connsiteY2353" fmla="*/ 6806 h 2768858"/>
              <a:gd name="connsiteX2354" fmla="*/ 4767744 w 9500772"/>
              <a:gd name="connsiteY2354" fmla="*/ 114 h 2768858"/>
              <a:gd name="connsiteX2355" fmla="*/ 4767739 w 9500772"/>
              <a:gd name="connsiteY2355" fmla="*/ 3 h 2768858"/>
              <a:gd name="connsiteX2356" fmla="*/ 4767823 w 9500772"/>
              <a:gd name="connsiteY2356" fmla="*/ 3 h 2768858"/>
              <a:gd name="connsiteX2357" fmla="*/ 4767744 w 9500772"/>
              <a:gd name="connsiteY2357" fmla="*/ 1202 h 2768858"/>
              <a:gd name="connsiteX2358" fmla="*/ 4933845 w 9500772"/>
              <a:gd name="connsiteY2358" fmla="*/ 11929 h 2768858"/>
              <a:gd name="connsiteX2359" fmla="*/ 4934615 w 9500772"/>
              <a:gd name="connsiteY2359" fmla="*/ 3 h 2768858"/>
              <a:gd name="connsiteX2360" fmla="*/ 4958614 w 9500772"/>
              <a:gd name="connsiteY2360" fmla="*/ 3 h 2768858"/>
              <a:gd name="connsiteX2361" fmla="*/ 4958122 w 9500772"/>
              <a:gd name="connsiteY2361" fmla="*/ 8747 h 2768858"/>
              <a:gd name="connsiteX2362" fmla="*/ 4969743 w 9500772"/>
              <a:gd name="connsiteY2362" fmla="*/ 9401 h 2768858"/>
              <a:gd name="connsiteX2363" fmla="*/ 4969743 w 9500772"/>
              <a:gd name="connsiteY2363" fmla="*/ 10875 h 2768858"/>
              <a:gd name="connsiteX2364" fmla="*/ 4954454 w 9500772"/>
              <a:gd name="connsiteY2364" fmla="*/ 14096 h 2768858"/>
              <a:gd name="connsiteX2365" fmla="*/ 4969743 w 9500772"/>
              <a:gd name="connsiteY2365" fmla="*/ 86643 h 2768858"/>
              <a:gd name="connsiteX2366" fmla="*/ 4969743 w 9500772"/>
              <a:gd name="connsiteY2366" fmla="*/ 218082 h 2768858"/>
              <a:gd name="connsiteX2367" fmla="*/ 4946020 w 9500772"/>
              <a:gd name="connsiteY2367" fmla="*/ 221584 h 2768858"/>
              <a:gd name="connsiteX2368" fmla="*/ 4969358 w 9500772"/>
              <a:gd name="connsiteY2368" fmla="*/ 379696 h 2768858"/>
              <a:gd name="connsiteX2369" fmla="*/ 4968205 w 9500772"/>
              <a:gd name="connsiteY2369" fmla="*/ 379631 h 2768858"/>
              <a:gd name="connsiteX2370" fmla="*/ 4963599 w 9500772"/>
              <a:gd name="connsiteY2370" fmla="*/ 461476 h 2768858"/>
              <a:gd name="connsiteX2371" fmla="*/ 4906650 w 9500772"/>
              <a:gd name="connsiteY2371" fmla="*/ 461476 h 2768858"/>
              <a:gd name="connsiteX2372" fmla="*/ 4762305 w 9500772"/>
              <a:gd name="connsiteY2372" fmla="*/ 451469 h 2768858"/>
              <a:gd name="connsiteX2373" fmla="*/ 4761612 w 9500772"/>
              <a:gd name="connsiteY2373" fmla="*/ 461476 h 2768858"/>
              <a:gd name="connsiteX2374" fmla="*/ 4698979 w 9500772"/>
              <a:gd name="connsiteY2374" fmla="*/ 461476 h 2768858"/>
              <a:gd name="connsiteX2375" fmla="*/ 4697130 w 9500772"/>
              <a:gd name="connsiteY2375" fmla="*/ 446358 h 2768858"/>
              <a:gd name="connsiteX2376" fmla="*/ 4573576 w 9500772"/>
              <a:gd name="connsiteY2376" fmla="*/ 461476 h 2768858"/>
              <a:gd name="connsiteX2377" fmla="*/ 4467941 w 9500772"/>
              <a:gd name="connsiteY2377" fmla="*/ 461476 h 2768858"/>
              <a:gd name="connsiteX2378" fmla="*/ 4356692 w 9500772"/>
              <a:gd name="connsiteY2378" fmla="*/ 453764 h 2768858"/>
              <a:gd name="connsiteX2379" fmla="*/ 4356157 w 9500772"/>
              <a:gd name="connsiteY2379" fmla="*/ 461476 h 2768858"/>
              <a:gd name="connsiteX2380" fmla="*/ 4353573 w 9500772"/>
              <a:gd name="connsiteY2380" fmla="*/ 461476 h 2768858"/>
              <a:gd name="connsiteX2381" fmla="*/ 4352113 w 9500772"/>
              <a:gd name="connsiteY2381" fmla="*/ 451309 h 2768858"/>
              <a:gd name="connsiteX2382" fmla="*/ 4281265 w 9500772"/>
              <a:gd name="connsiteY2382" fmla="*/ 461476 h 2768858"/>
              <a:gd name="connsiteX2383" fmla="*/ 4147662 w 9500772"/>
              <a:gd name="connsiteY2383" fmla="*/ 461476 h 2768858"/>
              <a:gd name="connsiteX2384" fmla="*/ 4001303 w 9500772"/>
              <a:gd name="connsiteY2384" fmla="*/ 444024 h 2768858"/>
              <a:gd name="connsiteX2385" fmla="*/ 4000250 w 9500772"/>
              <a:gd name="connsiteY2385" fmla="*/ 452851 h 2768858"/>
              <a:gd name="connsiteX2386" fmla="*/ 3896317 w 9500772"/>
              <a:gd name="connsiteY2386" fmla="*/ 461476 h 2768858"/>
              <a:gd name="connsiteX2387" fmla="*/ 3749648 w 9500772"/>
              <a:gd name="connsiteY2387" fmla="*/ 461476 h 2768858"/>
              <a:gd name="connsiteX2388" fmla="*/ 3654918 w 9500772"/>
              <a:gd name="connsiteY2388" fmla="*/ 454909 h 2768858"/>
              <a:gd name="connsiteX2389" fmla="*/ 3654599 w 9500772"/>
              <a:gd name="connsiteY2389" fmla="*/ 450076 h 2768858"/>
              <a:gd name="connsiteX2390" fmla="*/ 3488513 w 9500772"/>
              <a:gd name="connsiteY2390" fmla="*/ 461031 h 2768858"/>
              <a:gd name="connsiteX2391" fmla="*/ 3488543 w 9500772"/>
              <a:gd name="connsiteY2391" fmla="*/ 461476 h 2768858"/>
              <a:gd name="connsiteX2392" fmla="*/ 3460721 w 9500772"/>
              <a:gd name="connsiteY2392" fmla="*/ 461476 h 2768858"/>
              <a:gd name="connsiteX2393" fmla="*/ 3460806 w 9500772"/>
              <a:gd name="connsiteY2393" fmla="*/ 460261 h 2768858"/>
              <a:gd name="connsiteX2394" fmla="*/ 3294757 w 9500772"/>
              <a:gd name="connsiteY2394" fmla="*/ 448750 h 2768858"/>
              <a:gd name="connsiteX2395" fmla="*/ 3293875 w 9500772"/>
              <a:gd name="connsiteY2395" fmla="*/ 461476 h 2768858"/>
              <a:gd name="connsiteX2396" fmla="*/ 3292702 w 9500772"/>
              <a:gd name="connsiteY2396" fmla="*/ 461476 h 2768858"/>
              <a:gd name="connsiteX2397" fmla="*/ 3289456 w 9500772"/>
              <a:gd name="connsiteY2397" fmla="*/ 445012 h 2768858"/>
              <a:gd name="connsiteX2398" fmla="*/ 3205971 w 9500772"/>
              <a:gd name="connsiteY2398" fmla="*/ 461476 h 2768858"/>
              <a:gd name="connsiteX2399" fmla="*/ 3085802 w 9500772"/>
              <a:gd name="connsiteY2399" fmla="*/ 461476 h 2768858"/>
              <a:gd name="connsiteX2400" fmla="*/ 3082095 w 9500772"/>
              <a:gd name="connsiteY2400" fmla="*/ 433883 h 2768858"/>
              <a:gd name="connsiteX2401" fmla="*/ 2923693 w 9500772"/>
              <a:gd name="connsiteY2401" fmla="*/ 455165 h 2768858"/>
              <a:gd name="connsiteX2402" fmla="*/ 2923773 w 9500772"/>
              <a:gd name="connsiteY2402" fmla="*/ 454013 h 2768858"/>
              <a:gd name="connsiteX2403" fmla="*/ 2773972 w 9500772"/>
              <a:gd name="connsiteY2403" fmla="*/ 443628 h 2768858"/>
              <a:gd name="connsiteX2404" fmla="*/ 2773758 w 9500772"/>
              <a:gd name="connsiteY2404" fmla="*/ 439698 h 2768858"/>
              <a:gd name="connsiteX2405" fmla="*/ 2607556 w 9500772"/>
              <a:gd name="connsiteY2405" fmla="*/ 448734 h 2768858"/>
              <a:gd name="connsiteX2406" fmla="*/ 2607857 w 9500772"/>
              <a:gd name="connsiteY2406" fmla="*/ 454254 h 2768858"/>
              <a:gd name="connsiteX2407" fmla="*/ 2458255 w 9500772"/>
              <a:gd name="connsiteY2407" fmla="*/ 460241 h 2768858"/>
              <a:gd name="connsiteX2408" fmla="*/ 2458304 w 9500772"/>
              <a:gd name="connsiteY2408" fmla="*/ 461476 h 2768858"/>
              <a:gd name="connsiteX2409" fmla="*/ 2458099 w 9500772"/>
              <a:gd name="connsiteY2409" fmla="*/ 461476 h 2768858"/>
              <a:gd name="connsiteX2410" fmla="*/ 2458260 w 9500772"/>
              <a:gd name="connsiteY2410" fmla="*/ 459152 h 2768858"/>
              <a:gd name="connsiteX2411" fmla="*/ 2292211 w 9500772"/>
              <a:gd name="connsiteY2411" fmla="*/ 447641 h 2768858"/>
              <a:gd name="connsiteX2412" fmla="*/ 2291252 w 9500772"/>
              <a:gd name="connsiteY2412" fmla="*/ 461476 h 2768858"/>
              <a:gd name="connsiteX2413" fmla="*/ 2268982 w 9500772"/>
              <a:gd name="connsiteY2413" fmla="*/ 461476 h 2768858"/>
              <a:gd name="connsiteX2414" fmla="*/ 2268982 w 9500772"/>
              <a:gd name="connsiteY2414" fmla="*/ 398827 h 2768858"/>
              <a:gd name="connsiteX2415" fmla="*/ 2271663 w 9500772"/>
              <a:gd name="connsiteY2415" fmla="*/ 356605 h 2768858"/>
              <a:gd name="connsiteX2416" fmla="*/ 2276494 w 9500772"/>
              <a:gd name="connsiteY2416" fmla="*/ 356258 h 2768858"/>
              <a:gd name="connsiteX2417" fmla="*/ 2268982 w 9500772"/>
              <a:gd name="connsiteY2417" fmla="*/ 251631 h 2768858"/>
              <a:gd name="connsiteX2418" fmla="*/ 2268982 w 9500772"/>
              <a:gd name="connsiteY2418" fmla="*/ 102692 h 2768858"/>
              <a:gd name="connsiteX2419" fmla="*/ 5465787 w 9500772"/>
              <a:gd name="connsiteY2419" fmla="*/ 1 h 2768858"/>
              <a:gd name="connsiteX2420" fmla="*/ 5488529 w 9500772"/>
              <a:gd name="connsiteY2420" fmla="*/ 1 h 2768858"/>
              <a:gd name="connsiteX2421" fmla="*/ 5487945 w 9500772"/>
              <a:gd name="connsiteY2421" fmla="*/ 9034 h 2768858"/>
              <a:gd name="connsiteX2422" fmla="*/ 5654046 w 9500772"/>
              <a:gd name="connsiteY2422" fmla="*/ 19761 h 2768858"/>
              <a:gd name="connsiteX2423" fmla="*/ 5655323 w 9500772"/>
              <a:gd name="connsiteY2423" fmla="*/ 1 h 2768858"/>
              <a:gd name="connsiteX2424" fmla="*/ 5716123 w 9500772"/>
              <a:gd name="connsiteY2424" fmla="*/ 1 h 2768858"/>
              <a:gd name="connsiteX2425" fmla="*/ 5719246 w 9500772"/>
              <a:gd name="connsiteY2425" fmla="*/ 24564 h 2768858"/>
              <a:gd name="connsiteX2426" fmla="*/ 5884364 w 9500772"/>
              <a:gd name="connsiteY2426" fmla="*/ 3568 h 2768858"/>
              <a:gd name="connsiteX2427" fmla="*/ 5883910 w 9500772"/>
              <a:gd name="connsiteY2427" fmla="*/ 1 h 2768858"/>
              <a:gd name="connsiteX2428" fmla="*/ 5884638 w 9500772"/>
              <a:gd name="connsiteY2428" fmla="*/ 1 h 2768858"/>
              <a:gd name="connsiteX2429" fmla="*/ 5884365 w 9500772"/>
              <a:gd name="connsiteY2429" fmla="*/ 4231 h 2768858"/>
              <a:gd name="connsiteX2430" fmla="*/ 6059645 w 9500772"/>
              <a:gd name="connsiteY2430" fmla="*/ 15551 h 2768858"/>
              <a:gd name="connsiteX2431" fmla="*/ 6060649 w 9500772"/>
              <a:gd name="connsiteY2431" fmla="*/ 1 h 2768858"/>
              <a:gd name="connsiteX2432" fmla="*/ 6061567 w 9500772"/>
              <a:gd name="connsiteY2432" fmla="*/ 1 h 2768858"/>
              <a:gd name="connsiteX2433" fmla="*/ 6064234 w 9500772"/>
              <a:gd name="connsiteY2433" fmla="*/ 17984 h 2768858"/>
              <a:gd name="connsiteX2434" fmla="*/ 6185477 w 9500772"/>
              <a:gd name="connsiteY2434" fmla="*/ 1 h 2768858"/>
              <a:gd name="connsiteX2435" fmla="*/ 6250245 w 9500772"/>
              <a:gd name="connsiteY2435" fmla="*/ 1 h 2768858"/>
              <a:gd name="connsiteX2436" fmla="*/ 6249708 w 9500772"/>
              <a:gd name="connsiteY2436" fmla="*/ 4686 h 2768858"/>
              <a:gd name="connsiteX2437" fmla="*/ 6415076 w 9500772"/>
              <a:gd name="connsiteY2437" fmla="*/ 23613 h 2768858"/>
              <a:gd name="connsiteX2438" fmla="*/ 6416087 w 9500772"/>
              <a:gd name="connsiteY2438" fmla="*/ 14782 h 2768858"/>
              <a:gd name="connsiteX2439" fmla="*/ 6573116 w 9500772"/>
              <a:gd name="connsiteY2439" fmla="*/ 1003 h 2768858"/>
              <a:gd name="connsiteX2440" fmla="*/ 6573028 w 9500772"/>
              <a:gd name="connsiteY2440" fmla="*/ 1 h 2768858"/>
              <a:gd name="connsiteX2441" fmla="*/ 6600668 w 9500772"/>
              <a:gd name="connsiteY2441" fmla="*/ 1 h 2768858"/>
              <a:gd name="connsiteX2442" fmla="*/ 6600622 w 9500772"/>
              <a:gd name="connsiteY2442" fmla="*/ 710 h 2768858"/>
              <a:gd name="connsiteX2443" fmla="*/ 6761405 w 9500772"/>
              <a:gd name="connsiteY2443" fmla="*/ 11093 h 2768858"/>
              <a:gd name="connsiteX2444" fmla="*/ 6761746 w 9500772"/>
              <a:gd name="connsiteY2444" fmla="*/ 15924 h 2768858"/>
              <a:gd name="connsiteX2445" fmla="*/ 6927779 w 9500772"/>
              <a:gd name="connsiteY2445" fmla="*/ 4185 h 2768858"/>
              <a:gd name="connsiteX2446" fmla="*/ 6927483 w 9500772"/>
              <a:gd name="connsiteY2446" fmla="*/ 1 h 2768858"/>
              <a:gd name="connsiteX2447" fmla="*/ 6955801 w 9500772"/>
              <a:gd name="connsiteY2447" fmla="*/ 1 h 2768858"/>
              <a:gd name="connsiteX2448" fmla="*/ 6955490 w 9500772"/>
              <a:gd name="connsiteY2448" fmla="*/ 4825 h 2768858"/>
              <a:gd name="connsiteX2449" fmla="*/ 7121591 w 9500772"/>
              <a:gd name="connsiteY2449" fmla="*/ 15552 h 2768858"/>
              <a:gd name="connsiteX2450" fmla="*/ 7122595 w 9500772"/>
              <a:gd name="connsiteY2450" fmla="*/ 1 h 2768858"/>
              <a:gd name="connsiteX2451" fmla="*/ 7123017 w 9500772"/>
              <a:gd name="connsiteY2451" fmla="*/ 1 h 2768858"/>
              <a:gd name="connsiteX2452" fmla="*/ 7126910 w 9500772"/>
              <a:gd name="connsiteY2452" fmla="*/ 19264 h 2768858"/>
              <a:gd name="connsiteX2453" fmla="*/ 7222215 w 9500772"/>
              <a:gd name="connsiteY2453" fmla="*/ 1 h 2768858"/>
              <a:gd name="connsiteX2454" fmla="*/ 7330228 w 9500772"/>
              <a:gd name="connsiteY2454" fmla="*/ 1 h 2768858"/>
              <a:gd name="connsiteX2455" fmla="*/ 7334321 w 9500772"/>
              <a:gd name="connsiteY2455" fmla="*/ 29414 h 2768858"/>
              <a:gd name="connsiteX2456" fmla="*/ 7492621 w 9500772"/>
              <a:gd name="connsiteY2456" fmla="*/ 7384 h 2768858"/>
              <a:gd name="connsiteX2457" fmla="*/ 7492546 w 9500772"/>
              <a:gd name="connsiteY2457" fmla="*/ 8537 h 2768858"/>
              <a:gd name="connsiteX2458" fmla="*/ 7642395 w 9500772"/>
              <a:gd name="connsiteY2458" fmla="*/ 18214 h 2768858"/>
              <a:gd name="connsiteX2459" fmla="*/ 7642627 w 9500772"/>
              <a:gd name="connsiteY2459" fmla="*/ 22144 h 2768858"/>
              <a:gd name="connsiteX2460" fmla="*/ 7808784 w 9500772"/>
              <a:gd name="connsiteY2460" fmla="*/ 12323 h 2768858"/>
              <a:gd name="connsiteX2461" fmla="*/ 7808458 w 9500772"/>
              <a:gd name="connsiteY2461" fmla="*/ 6804 h 2768858"/>
              <a:gd name="connsiteX2462" fmla="*/ 7958030 w 9500772"/>
              <a:gd name="connsiteY2462" fmla="*/ 112 h 2768858"/>
              <a:gd name="connsiteX2463" fmla="*/ 7958025 w 9500772"/>
              <a:gd name="connsiteY2463" fmla="*/ 1 h 2768858"/>
              <a:gd name="connsiteX2464" fmla="*/ 7958107 w 9500772"/>
              <a:gd name="connsiteY2464" fmla="*/ 1 h 2768858"/>
              <a:gd name="connsiteX2465" fmla="*/ 7958030 w 9500772"/>
              <a:gd name="connsiteY2465" fmla="*/ 1200 h 2768858"/>
              <a:gd name="connsiteX2466" fmla="*/ 8124131 w 9500772"/>
              <a:gd name="connsiteY2466" fmla="*/ 11927 h 2768858"/>
              <a:gd name="connsiteX2467" fmla="*/ 8124901 w 9500772"/>
              <a:gd name="connsiteY2467" fmla="*/ 1 h 2768858"/>
              <a:gd name="connsiteX2468" fmla="*/ 8148901 w 9500772"/>
              <a:gd name="connsiteY2468" fmla="*/ 1 h 2768858"/>
              <a:gd name="connsiteX2469" fmla="*/ 8148409 w 9500772"/>
              <a:gd name="connsiteY2469" fmla="*/ 8745 h 2768858"/>
              <a:gd name="connsiteX2470" fmla="*/ 8160029 w 9500772"/>
              <a:gd name="connsiteY2470" fmla="*/ 9399 h 2768858"/>
              <a:gd name="connsiteX2471" fmla="*/ 8160029 w 9500772"/>
              <a:gd name="connsiteY2471" fmla="*/ 10873 h 2768858"/>
              <a:gd name="connsiteX2472" fmla="*/ 8144740 w 9500772"/>
              <a:gd name="connsiteY2472" fmla="*/ 14094 h 2768858"/>
              <a:gd name="connsiteX2473" fmla="*/ 8160029 w 9500772"/>
              <a:gd name="connsiteY2473" fmla="*/ 86641 h 2768858"/>
              <a:gd name="connsiteX2474" fmla="*/ 8160029 w 9500772"/>
              <a:gd name="connsiteY2474" fmla="*/ 218080 h 2768858"/>
              <a:gd name="connsiteX2475" fmla="*/ 8136306 w 9500772"/>
              <a:gd name="connsiteY2475" fmla="*/ 221582 h 2768858"/>
              <a:gd name="connsiteX2476" fmla="*/ 8159645 w 9500772"/>
              <a:gd name="connsiteY2476" fmla="*/ 379694 h 2768858"/>
              <a:gd name="connsiteX2477" fmla="*/ 8158491 w 9500772"/>
              <a:gd name="connsiteY2477" fmla="*/ 379629 h 2768858"/>
              <a:gd name="connsiteX2478" fmla="*/ 8153885 w 9500772"/>
              <a:gd name="connsiteY2478" fmla="*/ 461474 h 2768858"/>
              <a:gd name="connsiteX2479" fmla="*/ 8096937 w 9500772"/>
              <a:gd name="connsiteY2479" fmla="*/ 461474 h 2768858"/>
              <a:gd name="connsiteX2480" fmla="*/ 7952591 w 9500772"/>
              <a:gd name="connsiteY2480" fmla="*/ 451467 h 2768858"/>
              <a:gd name="connsiteX2481" fmla="*/ 7951897 w 9500772"/>
              <a:gd name="connsiteY2481" fmla="*/ 461474 h 2768858"/>
              <a:gd name="connsiteX2482" fmla="*/ 7889264 w 9500772"/>
              <a:gd name="connsiteY2482" fmla="*/ 461474 h 2768858"/>
              <a:gd name="connsiteX2483" fmla="*/ 7887414 w 9500772"/>
              <a:gd name="connsiteY2483" fmla="*/ 446356 h 2768858"/>
              <a:gd name="connsiteX2484" fmla="*/ 7763862 w 9500772"/>
              <a:gd name="connsiteY2484" fmla="*/ 461474 h 2768858"/>
              <a:gd name="connsiteX2485" fmla="*/ 7658227 w 9500772"/>
              <a:gd name="connsiteY2485" fmla="*/ 461474 h 2768858"/>
              <a:gd name="connsiteX2486" fmla="*/ 7546977 w 9500772"/>
              <a:gd name="connsiteY2486" fmla="*/ 453762 h 2768858"/>
              <a:gd name="connsiteX2487" fmla="*/ 7546442 w 9500772"/>
              <a:gd name="connsiteY2487" fmla="*/ 461474 h 2768858"/>
              <a:gd name="connsiteX2488" fmla="*/ 7543858 w 9500772"/>
              <a:gd name="connsiteY2488" fmla="*/ 461474 h 2768858"/>
              <a:gd name="connsiteX2489" fmla="*/ 7542399 w 9500772"/>
              <a:gd name="connsiteY2489" fmla="*/ 451307 h 2768858"/>
              <a:gd name="connsiteX2490" fmla="*/ 7471550 w 9500772"/>
              <a:gd name="connsiteY2490" fmla="*/ 461474 h 2768858"/>
              <a:gd name="connsiteX2491" fmla="*/ 7337948 w 9500772"/>
              <a:gd name="connsiteY2491" fmla="*/ 461474 h 2768858"/>
              <a:gd name="connsiteX2492" fmla="*/ 7191588 w 9500772"/>
              <a:gd name="connsiteY2492" fmla="*/ 444022 h 2768858"/>
              <a:gd name="connsiteX2493" fmla="*/ 7190536 w 9500772"/>
              <a:gd name="connsiteY2493" fmla="*/ 452849 h 2768858"/>
              <a:gd name="connsiteX2494" fmla="*/ 7086601 w 9500772"/>
              <a:gd name="connsiteY2494" fmla="*/ 461474 h 2768858"/>
              <a:gd name="connsiteX2495" fmla="*/ 6939934 w 9500772"/>
              <a:gd name="connsiteY2495" fmla="*/ 461474 h 2768858"/>
              <a:gd name="connsiteX2496" fmla="*/ 6845204 w 9500772"/>
              <a:gd name="connsiteY2496" fmla="*/ 454907 h 2768858"/>
              <a:gd name="connsiteX2497" fmla="*/ 6844885 w 9500772"/>
              <a:gd name="connsiteY2497" fmla="*/ 450074 h 2768858"/>
              <a:gd name="connsiteX2498" fmla="*/ 6678799 w 9500772"/>
              <a:gd name="connsiteY2498" fmla="*/ 461029 h 2768858"/>
              <a:gd name="connsiteX2499" fmla="*/ 6678828 w 9500772"/>
              <a:gd name="connsiteY2499" fmla="*/ 461474 h 2768858"/>
              <a:gd name="connsiteX2500" fmla="*/ 6651007 w 9500772"/>
              <a:gd name="connsiteY2500" fmla="*/ 461474 h 2768858"/>
              <a:gd name="connsiteX2501" fmla="*/ 6651091 w 9500772"/>
              <a:gd name="connsiteY2501" fmla="*/ 460259 h 2768858"/>
              <a:gd name="connsiteX2502" fmla="*/ 6485043 w 9500772"/>
              <a:gd name="connsiteY2502" fmla="*/ 448748 h 2768858"/>
              <a:gd name="connsiteX2503" fmla="*/ 6484161 w 9500772"/>
              <a:gd name="connsiteY2503" fmla="*/ 461474 h 2768858"/>
              <a:gd name="connsiteX2504" fmla="*/ 6482988 w 9500772"/>
              <a:gd name="connsiteY2504" fmla="*/ 461474 h 2768858"/>
              <a:gd name="connsiteX2505" fmla="*/ 6479741 w 9500772"/>
              <a:gd name="connsiteY2505" fmla="*/ 445010 h 2768858"/>
              <a:gd name="connsiteX2506" fmla="*/ 6396257 w 9500772"/>
              <a:gd name="connsiteY2506" fmla="*/ 461474 h 2768858"/>
              <a:gd name="connsiteX2507" fmla="*/ 6276088 w 9500772"/>
              <a:gd name="connsiteY2507" fmla="*/ 461474 h 2768858"/>
              <a:gd name="connsiteX2508" fmla="*/ 6272381 w 9500772"/>
              <a:gd name="connsiteY2508" fmla="*/ 433881 h 2768858"/>
              <a:gd name="connsiteX2509" fmla="*/ 6113979 w 9500772"/>
              <a:gd name="connsiteY2509" fmla="*/ 455163 h 2768858"/>
              <a:gd name="connsiteX2510" fmla="*/ 6114059 w 9500772"/>
              <a:gd name="connsiteY2510" fmla="*/ 454011 h 2768858"/>
              <a:gd name="connsiteX2511" fmla="*/ 5964258 w 9500772"/>
              <a:gd name="connsiteY2511" fmla="*/ 443626 h 2768858"/>
              <a:gd name="connsiteX2512" fmla="*/ 5964044 w 9500772"/>
              <a:gd name="connsiteY2512" fmla="*/ 439696 h 2768858"/>
              <a:gd name="connsiteX2513" fmla="*/ 5797842 w 9500772"/>
              <a:gd name="connsiteY2513" fmla="*/ 448732 h 2768858"/>
              <a:gd name="connsiteX2514" fmla="*/ 5798142 w 9500772"/>
              <a:gd name="connsiteY2514" fmla="*/ 454252 h 2768858"/>
              <a:gd name="connsiteX2515" fmla="*/ 5648540 w 9500772"/>
              <a:gd name="connsiteY2515" fmla="*/ 460239 h 2768858"/>
              <a:gd name="connsiteX2516" fmla="*/ 5648589 w 9500772"/>
              <a:gd name="connsiteY2516" fmla="*/ 461474 h 2768858"/>
              <a:gd name="connsiteX2517" fmla="*/ 5648384 w 9500772"/>
              <a:gd name="connsiteY2517" fmla="*/ 461474 h 2768858"/>
              <a:gd name="connsiteX2518" fmla="*/ 5648545 w 9500772"/>
              <a:gd name="connsiteY2518" fmla="*/ 459150 h 2768858"/>
              <a:gd name="connsiteX2519" fmla="*/ 5482497 w 9500772"/>
              <a:gd name="connsiteY2519" fmla="*/ 447639 h 2768858"/>
              <a:gd name="connsiteX2520" fmla="*/ 5481538 w 9500772"/>
              <a:gd name="connsiteY2520" fmla="*/ 461474 h 2768858"/>
              <a:gd name="connsiteX2521" fmla="*/ 5459268 w 9500772"/>
              <a:gd name="connsiteY2521" fmla="*/ 461474 h 2768858"/>
              <a:gd name="connsiteX2522" fmla="*/ 5459268 w 9500772"/>
              <a:gd name="connsiteY2522" fmla="*/ 398825 h 2768858"/>
              <a:gd name="connsiteX2523" fmla="*/ 5461948 w 9500772"/>
              <a:gd name="connsiteY2523" fmla="*/ 356603 h 2768858"/>
              <a:gd name="connsiteX2524" fmla="*/ 5466780 w 9500772"/>
              <a:gd name="connsiteY2524" fmla="*/ 356256 h 2768858"/>
              <a:gd name="connsiteX2525" fmla="*/ 5459268 w 9500772"/>
              <a:gd name="connsiteY2525" fmla="*/ 251629 h 2768858"/>
              <a:gd name="connsiteX2526" fmla="*/ 5459268 w 9500772"/>
              <a:gd name="connsiteY2526" fmla="*/ 102690 h 2768858"/>
              <a:gd name="connsiteX2527" fmla="*/ 8656074 w 9500772"/>
              <a:gd name="connsiteY2527" fmla="*/ 0 h 2768858"/>
              <a:gd name="connsiteX2528" fmla="*/ 8678815 w 9500772"/>
              <a:gd name="connsiteY2528" fmla="*/ 0 h 2768858"/>
              <a:gd name="connsiteX2529" fmla="*/ 8678231 w 9500772"/>
              <a:gd name="connsiteY2529" fmla="*/ 9033 h 2768858"/>
              <a:gd name="connsiteX2530" fmla="*/ 8844333 w 9500772"/>
              <a:gd name="connsiteY2530" fmla="*/ 19760 h 2768858"/>
              <a:gd name="connsiteX2531" fmla="*/ 8845609 w 9500772"/>
              <a:gd name="connsiteY2531" fmla="*/ 0 h 2768858"/>
              <a:gd name="connsiteX2532" fmla="*/ 8906409 w 9500772"/>
              <a:gd name="connsiteY2532" fmla="*/ 0 h 2768858"/>
              <a:gd name="connsiteX2533" fmla="*/ 8909533 w 9500772"/>
              <a:gd name="connsiteY2533" fmla="*/ 24563 h 2768858"/>
              <a:gd name="connsiteX2534" fmla="*/ 9074651 w 9500772"/>
              <a:gd name="connsiteY2534" fmla="*/ 3567 h 2768858"/>
              <a:gd name="connsiteX2535" fmla="*/ 9074197 w 9500772"/>
              <a:gd name="connsiteY2535" fmla="*/ 0 h 2768858"/>
              <a:gd name="connsiteX2536" fmla="*/ 9074924 w 9500772"/>
              <a:gd name="connsiteY2536" fmla="*/ 0 h 2768858"/>
              <a:gd name="connsiteX2537" fmla="*/ 9074651 w 9500772"/>
              <a:gd name="connsiteY2537" fmla="*/ 4230 h 2768858"/>
              <a:gd name="connsiteX2538" fmla="*/ 9249931 w 9500772"/>
              <a:gd name="connsiteY2538" fmla="*/ 15550 h 2768858"/>
              <a:gd name="connsiteX2539" fmla="*/ 9250935 w 9500772"/>
              <a:gd name="connsiteY2539" fmla="*/ 0 h 2768858"/>
              <a:gd name="connsiteX2540" fmla="*/ 9251853 w 9500772"/>
              <a:gd name="connsiteY2540" fmla="*/ 0 h 2768858"/>
              <a:gd name="connsiteX2541" fmla="*/ 9254520 w 9500772"/>
              <a:gd name="connsiteY2541" fmla="*/ 17983 h 2768858"/>
              <a:gd name="connsiteX2542" fmla="*/ 9375763 w 9500772"/>
              <a:gd name="connsiteY2542" fmla="*/ 0 h 2768858"/>
              <a:gd name="connsiteX2543" fmla="*/ 9440531 w 9500772"/>
              <a:gd name="connsiteY2543" fmla="*/ 0 h 2768858"/>
              <a:gd name="connsiteX2544" fmla="*/ 9439995 w 9500772"/>
              <a:gd name="connsiteY2544" fmla="*/ 4685 h 2768858"/>
              <a:gd name="connsiteX2545" fmla="*/ 9500772 w 9500772"/>
              <a:gd name="connsiteY2545" fmla="*/ 11641 h 2768858"/>
              <a:gd name="connsiteX2546" fmla="*/ 9500772 w 9500772"/>
              <a:gd name="connsiteY2546" fmla="*/ 461473 h 2768858"/>
              <a:gd name="connsiteX2547" fmla="*/ 9466374 w 9500772"/>
              <a:gd name="connsiteY2547" fmla="*/ 461473 h 2768858"/>
              <a:gd name="connsiteX2548" fmla="*/ 9462667 w 9500772"/>
              <a:gd name="connsiteY2548" fmla="*/ 433880 h 2768858"/>
              <a:gd name="connsiteX2549" fmla="*/ 9304265 w 9500772"/>
              <a:gd name="connsiteY2549" fmla="*/ 455162 h 2768858"/>
              <a:gd name="connsiteX2550" fmla="*/ 9304345 w 9500772"/>
              <a:gd name="connsiteY2550" fmla="*/ 454010 h 2768858"/>
              <a:gd name="connsiteX2551" fmla="*/ 9154544 w 9500772"/>
              <a:gd name="connsiteY2551" fmla="*/ 443625 h 2768858"/>
              <a:gd name="connsiteX2552" fmla="*/ 9154330 w 9500772"/>
              <a:gd name="connsiteY2552" fmla="*/ 439695 h 2768858"/>
              <a:gd name="connsiteX2553" fmla="*/ 8988128 w 9500772"/>
              <a:gd name="connsiteY2553" fmla="*/ 448731 h 2768858"/>
              <a:gd name="connsiteX2554" fmla="*/ 8988429 w 9500772"/>
              <a:gd name="connsiteY2554" fmla="*/ 454251 h 2768858"/>
              <a:gd name="connsiteX2555" fmla="*/ 8838826 w 9500772"/>
              <a:gd name="connsiteY2555" fmla="*/ 460238 h 2768858"/>
              <a:gd name="connsiteX2556" fmla="*/ 8838876 w 9500772"/>
              <a:gd name="connsiteY2556" fmla="*/ 461473 h 2768858"/>
              <a:gd name="connsiteX2557" fmla="*/ 8838670 w 9500772"/>
              <a:gd name="connsiteY2557" fmla="*/ 461473 h 2768858"/>
              <a:gd name="connsiteX2558" fmla="*/ 8838832 w 9500772"/>
              <a:gd name="connsiteY2558" fmla="*/ 459149 h 2768858"/>
              <a:gd name="connsiteX2559" fmla="*/ 8672783 w 9500772"/>
              <a:gd name="connsiteY2559" fmla="*/ 447638 h 2768858"/>
              <a:gd name="connsiteX2560" fmla="*/ 8671824 w 9500772"/>
              <a:gd name="connsiteY2560" fmla="*/ 461473 h 2768858"/>
              <a:gd name="connsiteX2561" fmla="*/ 8649554 w 9500772"/>
              <a:gd name="connsiteY2561" fmla="*/ 461473 h 2768858"/>
              <a:gd name="connsiteX2562" fmla="*/ 8649554 w 9500772"/>
              <a:gd name="connsiteY2562" fmla="*/ 398824 h 2768858"/>
              <a:gd name="connsiteX2563" fmla="*/ 8652235 w 9500772"/>
              <a:gd name="connsiteY2563" fmla="*/ 356602 h 2768858"/>
              <a:gd name="connsiteX2564" fmla="*/ 8657066 w 9500772"/>
              <a:gd name="connsiteY2564" fmla="*/ 356255 h 2768858"/>
              <a:gd name="connsiteX2565" fmla="*/ 8649554 w 9500772"/>
              <a:gd name="connsiteY2565" fmla="*/ 251628 h 2768858"/>
              <a:gd name="connsiteX2566" fmla="*/ 8649554 w 9500772"/>
              <a:gd name="connsiteY2566" fmla="*/ 102689 h 2768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</a:cxnLst>
            <a:rect l="l" t="t" r="r" b="b"/>
            <a:pathLst>
              <a:path w="9500772" h="2768858">
                <a:moveTo>
                  <a:pt x="7143242" y="2615807"/>
                </a:moveTo>
                <a:cubicBezTo>
                  <a:pt x="7134823" y="2615807"/>
                  <a:pt x="7127999" y="2622632"/>
                  <a:pt x="7127999" y="2631050"/>
                </a:cubicBezTo>
                <a:cubicBezTo>
                  <a:pt x="7127999" y="2639468"/>
                  <a:pt x="7134823" y="2646293"/>
                  <a:pt x="7143242" y="2646293"/>
                </a:cubicBezTo>
                <a:cubicBezTo>
                  <a:pt x="7151660" y="2646293"/>
                  <a:pt x="7158485" y="2639468"/>
                  <a:pt x="7158485" y="2631050"/>
                </a:cubicBezTo>
                <a:cubicBezTo>
                  <a:pt x="7158485" y="2622632"/>
                  <a:pt x="7151660" y="2615807"/>
                  <a:pt x="7143242" y="2615807"/>
                </a:cubicBezTo>
                <a:close/>
                <a:moveTo>
                  <a:pt x="6471231" y="2615807"/>
                </a:moveTo>
                <a:cubicBezTo>
                  <a:pt x="6462813" y="2615807"/>
                  <a:pt x="6455989" y="2622632"/>
                  <a:pt x="6455988" y="2631050"/>
                </a:cubicBezTo>
                <a:cubicBezTo>
                  <a:pt x="6455988" y="2639468"/>
                  <a:pt x="6462813" y="2646293"/>
                  <a:pt x="6471231" y="2646293"/>
                </a:cubicBezTo>
                <a:cubicBezTo>
                  <a:pt x="6479649" y="2646293"/>
                  <a:pt x="6486474" y="2639468"/>
                  <a:pt x="6486474" y="2631050"/>
                </a:cubicBezTo>
                <a:cubicBezTo>
                  <a:pt x="6486474" y="2622632"/>
                  <a:pt x="6479649" y="2615807"/>
                  <a:pt x="6471231" y="2615807"/>
                </a:cubicBezTo>
                <a:close/>
                <a:moveTo>
                  <a:pt x="3952958" y="2615806"/>
                </a:moveTo>
                <a:cubicBezTo>
                  <a:pt x="3944539" y="2615806"/>
                  <a:pt x="3937715" y="2622631"/>
                  <a:pt x="3937715" y="2631049"/>
                </a:cubicBezTo>
                <a:cubicBezTo>
                  <a:pt x="3937715" y="2639467"/>
                  <a:pt x="3944539" y="2646292"/>
                  <a:pt x="3952958" y="2646292"/>
                </a:cubicBezTo>
                <a:cubicBezTo>
                  <a:pt x="3961375" y="2646292"/>
                  <a:pt x="3968200" y="2639467"/>
                  <a:pt x="3968200" y="2631049"/>
                </a:cubicBezTo>
                <a:cubicBezTo>
                  <a:pt x="3968200" y="2622631"/>
                  <a:pt x="3961375" y="2615806"/>
                  <a:pt x="3952958" y="2615806"/>
                </a:cubicBezTo>
                <a:close/>
                <a:moveTo>
                  <a:pt x="3280950" y="2615806"/>
                </a:moveTo>
                <a:cubicBezTo>
                  <a:pt x="3272531" y="2615806"/>
                  <a:pt x="3265707" y="2622631"/>
                  <a:pt x="3265706" y="2631049"/>
                </a:cubicBezTo>
                <a:cubicBezTo>
                  <a:pt x="3265706" y="2639467"/>
                  <a:pt x="3272531" y="2646292"/>
                  <a:pt x="3280950" y="2646292"/>
                </a:cubicBezTo>
                <a:cubicBezTo>
                  <a:pt x="3289368" y="2646292"/>
                  <a:pt x="3296193" y="2639467"/>
                  <a:pt x="3296193" y="2631049"/>
                </a:cubicBezTo>
                <a:cubicBezTo>
                  <a:pt x="3296193" y="2622631"/>
                  <a:pt x="3289368" y="2615806"/>
                  <a:pt x="3280950" y="2615806"/>
                </a:cubicBezTo>
                <a:close/>
                <a:moveTo>
                  <a:pt x="762672" y="2615805"/>
                </a:moveTo>
                <a:cubicBezTo>
                  <a:pt x="754254" y="2615805"/>
                  <a:pt x="747429" y="2622630"/>
                  <a:pt x="747429" y="2631048"/>
                </a:cubicBezTo>
                <a:cubicBezTo>
                  <a:pt x="747429" y="2639466"/>
                  <a:pt x="754254" y="2646291"/>
                  <a:pt x="762672" y="2646291"/>
                </a:cubicBezTo>
                <a:cubicBezTo>
                  <a:pt x="771090" y="2646291"/>
                  <a:pt x="777915" y="2639466"/>
                  <a:pt x="777915" y="2631048"/>
                </a:cubicBezTo>
                <a:cubicBezTo>
                  <a:pt x="777915" y="2622630"/>
                  <a:pt x="771090" y="2615805"/>
                  <a:pt x="762672" y="2615805"/>
                </a:cubicBezTo>
                <a:close/>
                <a:moveTo>
                  <a:pt x="90662" y="2615805"/>
                </a:moveTo>
                <a:cubicBezTo>
                  <a:pt x="82243" y="2615805"/>
                  <a:pt x="75419" y="2622630"/>
                  <a:pt x="75418" y="2631048"/>
                </a:cubicBezTo>
                <a:cubicBezTo>
                  <a:pt x="75418" y="2639466"/>
                  <a:pt x="82243" y="2646291"/>
                  <a:pt x="90662" y="2646291"/>
                </a:cubicBezTo>
                <a:cubicBezTo>
                  <a:pt x="99080" y="2646291"/>
                  <a:pt x="105904" y="2639466"/>
                  <a:pt x="105905" y="2631048"/>
                </a:cubicBezTo>
                <a:cubicBezTo>
                  <a:pt x="105904" y="2622630"/>
                  <a:pt x="99080" y="2615805"/>
                  <a:pt x="90662" y="2615805"/>
                </a:cubicBezTo>
                <a:close/>
                <a:moveTo>
                  <a:pt x="5563805" y="2585050"/>
                </a:moveTo>
                <a:cubicBezTo>
                  <a:pt x="5555386" y="2585050"/>
                  <a:pt x="5548561" y="2591875"/>
                  <a:pt x="5548561" y="2600293"/>
                </a:cubicBezTo>
                <a:cubicBezTo>
                  <a:pt x="5548561" y="2608711"/>
                  <a:pt x="5555386" y="2615536"/>
                  <a:pt x="5563805" y="2615536"/>
                </a:cubicBezTo>
                <a:cubicBezTo>
                  <a:pt x="5572223" y="2615536"/>
                  <a:pt x="5579047" y="2608711"/>
                  <a:pt x="5579047" y="2600293"/>
                </a:cubicBezTo>
                <a:cubicBezTo>
                  <a:pt x="5579048" y="2591875"/>
                  <a:pt x="5572223" y="2585050"/>
                  <a:pt x="5563805" y="2585050"/>
                </a:cubicBezTo>
                <a:close/>
                <a:moveTo>
                  <a:pt x="8754091" y="2585049"/>
                </a:moveTo>
                <a:cubicBezTo>
                  <a:pt x="8745673" y="2585049"/>
                  <a:pt x="8738848" y="2591874"/>
                  <a:pt x="8738848" y="2600292"/>
                </a:cubicBezTo>
                <a:cubicBezTo>
                  <a:pt x="8738848" y="2608710"/>
                  <a:pt x="8745673" y="2615535"/>
                  <a:pt x="8754091" y="2615535"/>
                </a:cubicBezTo>
                <a:cubicBezTo>
                  <a:pt x="8762509" y="2615535"/>
                  <a:pt x="8769333" y="2608710"/>
                  <a:pt x="8769333" y="2600292"/>
                </a:cubicBezTo>
                <a:cubicBezTo>
                  <a:pt x="8769334" y="2591874"/>
                  <a:pt x="8762509" y="2585049"/>
                  <a:pt x="8754091" y="2585049"/>
                </a:cubicBezTo>
                <a:close/>
                <a:moveTo>
                  <a:pt x="2373523" y="2585049"/>
                </a:moveTo>
                <a:cubicBezTo>
                  <a:pt x="2365105" y="2585049"/>
                  <a:pt x="2358280" y="2591874"/>
                  <a:pt x="2358280" y="2600292"/>
                </a:cubicBezTo>
                <a:cubicBezTo>
                  <a:pt x="2358280" y="2608710"/>
                  <a:pt x="2365105" y="2615535"/>
                  <a:pt x="2373523" y="2615535"/>
                </a:cubicBezTo>
                <a:cubicBezTo>
                  <a:pt x="2381942" y="2615535"/>
                  <a:pt x="2388765" y="2608710"/>
                  <a:pt x="2388765" y="2600292"/>
                </a:cubicBezTo>
                <a:cubicBezTo>
                  <a:pt x="2388766" y="2591874"/>
                  <a:pt x="2381942" y="2585049"/>
                  <a:pt x="2373523" y="2585049"/>
                </a:cubicBezTo>
                <a:close/>
                <a:moveTo>
                  <a:pt x="5077128" y="2554294"/>
                </a:moveTo>
                <a:cubicBezTo>
                  <a:pt x="5068710" y="2554294"/>
                  <a:pt x="5061886" y="2561119"/>
                  <a:pt x="5061885" y="2569537"/>
                </a:cubicBezTo>
                <a:cubicBezTo>
                  <a:pt x="5061885" y="2577955"/>
                  <a:pt x="5068710" y="2584780"/>
                  <a:pt x="5077128" y="2584780"/>
                </a:cubicBezTo>
                <a:cubicBezTo>
                  <a:pt x="5085546" y="2584780"/>
                  <a:pt x="5092371" y="2577955"/>
                  <a:pt x="5092371" y="2569537"/>
                </a:cubicBezTo>
                <a:cubicBezTo>
                  <a:pt x="5092371" y="2561118"/>
                  <a:pt x="5085546" y="2554294"/>
                  <a:pt x="5077128" y="2554294"/>
                </a:cubicBezTo>
                <a:close/>
                <a:moveTo>
                  <a:pt x="8267414" y="2554293"/>
                </a:moveTo>
                <a:cubicBezTo>
                  <a:pt x="8258996" y="2554293"/>
                  <a:pt x="8252172" y="2561118"/>
                  <a:pt x="8252171" y="2569536"/>
                </a:cubicBezTo>
                <a:cubicBezTo>
                  <a:pt x="8252171" y="2577954"/>
                  <a:pt x="8258996" y="2584779"/>
                  <a:pt x="8267414" y="2584779"/>
                </a:cubicBezTo>
                <a:cubicBezTo>
                  <a:pt x="8275833" y="2584779"/>
                  <a:pt x="8282657" y="2577954"/>
                  <a:pt x="8282657" y="2569536"/>
                </a:cubicBezTo>
                <a:cubicBezTo>
                  <a:pt x="8282657" y="2561117"/>
                  <a:pt x="8275833" y="2554293"/>
                  <a:pt x="8267414" y="2554293"/>
                </a:cubicBezTo>
                <a:close/>
                <a:moveTo>
                  <a:pt x="1886846" y="2554293"/>
                </a:moveTo>
                <a:cubicBezTo>
                  <a:pt x="1878428" y="2554293"/>
                  <a:pt x="1871604" y="2561118"/>
                  <a:pt x="1871603" y="2569536"/>
                </a:cubicBezTo>
                <a:cubicBezTo>
                  <a:pt x="1871603" y="2577954"/>
                  <a:pt x="1878428" y="2584779"/>
                  <a:pt x="1886846" y="2584779"/>
                </a:cubicBezTo>
                <a:cubicBezTo>
                  <a:pt x="1895265" y="2584779"/>
                  <a:pt x="1902090" y="2577954"/>
                  <a:pt x="1902090" y="2569536"/>
                </a:cubicBezTo>
                <a:cubicBezTo>
                  <a:pt x="1902090" y="2561117"/>
                  <a:pt x="1895265" y="2554293"/>
                  <a:pt x="1886846" y="2554293"/>
                </a:cubicBezTo>
                <a:close/>
                <a:moveTo>
                  <a:pt x="6050481" y="2492781"/>
                </a:moveTo>
                <a:cubicBezTo>
                  <a:pt x="6042063" y="2492781"/>
                  <a:pt x="6035238" y="2499605"/>
                  <a:pt x="6035238" y="2508024"/>
                </a:cubicBezTo>
                <a:cubicBezTo>
                  <a:pt x="6035239" y="2516442"/>
                  <a:pt x="6042063" y="2523266"/>
                  <a:pt x="6050481" y="2523266"/>
                </a:cubicBezTo>
                <a:cubicBezTo>
                  <a:pt x="6058900" y="2523266"/>
                  <a:pt x="6065724" y="2516442"/>
                  <a:pt x="6065724" y="2508024"/>
                </a:cubicBezTo>
                <a:cubicBezTo>
                  <a:pt x="6065724" y="2499605"/>
                  <a:pt x="6058899" y="2492781"/>
                  <a:pt x="6050481" y="2492781"/>
                </a:cubicBezTo>
                <a:close/>
                <a:moveTo>
                  <a:pt x="9240767" y="2492780"/>
                </a:moveTo>
                <a:cubicBezTo>
                  <a:pt x="9232349" y="2492780"/>
                  <a:pt x="9225524" y="2499604"/>
                  <a:pt x="9225524" y="2508023"/>
                </a:cubicBezTo>
                <a:cubicBezTo>
                  <a:pt x="9225525" y="2516441"/>
                  <a:pt x="9232349" y="2523265"/>
                  <a:pt x="9240767" y="2523265"/>
                </a:cubicBezTo>
                <a:cubicBezTo>
                  <a:pt x="9249186" y="2523265"/>
                  <a:pt x="9256010" y="2516441"/>
                  <a:pt x="9256010" y="2508023"/>
                </a:cubicBezTo>
                <a:cubicBezTo>
                  <a:pt x="9256010" y="2499604"/>
                  <a:pt x="9249186" y="2492780"/>
                  <a:pt x="9240767" y="2492780"/>
                </a:cubicBezTo>
                <a:close/>
                <a:moveTo>
                  <a:pt x="2860200" y="2492780"/>
                </a:moveTo>
                <a:cubicBezTo>
                  <a:pt x="2851781" y="2492780"/>
                  <a:pt x="2844957" y="2499604"/>
                  <a:pt x="2844957" y="2508023"/>
                </a:cubicBezTo>
                <a:cubicBezTo>
                  <a:pt x="2844958" y="2516441"/>
                  <a:pt x="2851781" y="2523265"/>
                  <a:pt x="2860200" y="2523265"/>
                </a:cubicBezTo>
                <a:cubicBezTo>
                  <a:pt x="2868618" y="2523265"/>
                  <a:pt x="2875442" y="2516441"/>
                  <a:pt x="2875442" y="2508023"/>
                </a:cubicBezTo>
                <a:cubicBezTo>
                  <a:pt x="2875442" y="2499604"/>
                  <a:pt x="2868617" y="2492780"/>
                  <a:pt x="2860200" y="2492780"/>
                </a:cubicBezTo>
                <a:close/>
                <a:moveTo>
                  <a:pt x="6704811" y="2458580"/>
                </a:moveTo>
                <a:cubicBezTo>
                  <a:pt x="6696393" y="2458580"/>
                  <a:pt x="6689568" y="2465404"/>
                  <a:pt x="6689569" y="2473823"/>
                </a:cubicBezTo>
                <a:cubicBezTo>
                  <a:pt x="6689568" y="2482241"/>
                  <a:pt x="6696393" y="2489066"/>
                  <a:pt x="6704811" y="2489066"/>
                </a:cubicBezTo>
                <a:cubicBezTo>
                  <a:pt x="6713230" y="2489066"/>
                  <a:pt x="6720055" y="2482241"/>
                  <a:pt x="6720054" y="2473823"/>
                </a:cubicBezTo>
                <a:cubicBezTo>
                  <a:pt x="6720054" y="2465404"/>
                  <a:pt x="6713230" y="2458580"/>
                  <a:pt x="6704811" y="2458580"/>
                </a:cubicBezTo>
                <a:close/>
                <a:moveTo>
                  <a:pt x="3514528" y="2458579"/>
                </a:moveTo>
                <a:cubicBezTo>
                  <a:pt x="3506108" y="2458579"/>
                  <a:pt x="3499284" y="2465403"/>
                  <a:pt x="3499284" y="2473822"/>
                </a:cubicBezTo>
                <a:cubicBezTo>
                  <a:pt x="3499284" y="2482240"/>
                  <a:pt x="3506108" y="2489065"/>
                  <a:pt x="3514528" y="2489065"/>
                </a:cubicBezTo>
                <a:cubicBezTo>
                  <a:pt x="3522946" y="2489065"/>
                  <a:pt x="3529770" y="2482240"/>
                  <a:pt x="3529770" y="2473822"/>
                </a:cubicBezTo>
                <a:cubicBezTo>
                  <a:pt x="3529770" y="2465403"/>
                  <a:pt x="3522946" y="2458579"/>
                  <a:pt x="3514528" y="2458579"/>
                </a:cubicBezTo>
                <a:close/>
                <a:moveTo>
                  <a:pt x="324242" y="2458578"/>
                </a:moveTo>
                <a:cubicBezTo>
                  <a:pt x="315823" y="2458578"/>
                  <a:pt x="308999" y="2465402"/>
                  <a:pt x="308999" y="2473821"/>
                </a:cubicBezTo>
                <a:cubicBezTo>
                  <a:pt x="308999" y="2482239"/>
                  <a:pt x="315823" y="2489064"/>
                  <a:pt x="324242" y="2489064"/>
                </a:cubicBezTo>
                <a:cubicBezTo>
                  <a:pt x="332660" y="2489064"/>
                  <a:pt x="339485" y="2482239"/>
                  <a:pt x="339484" y="2473821"/>
                </a:cubicBezTo>
                <a:cubicBezTo>
                  <a:pt x="339484" y="2465402"/>
                  <a:pt x="332660" y="2458578"/>
                  <a:pt x="324242" y="2458578"/>
                </a:cubicBezTo>
                <a:close/>
                <a:moveTo>
                  <a:pt x="5475154" y="2397067"/>
                </a:moveTo>
                <a:cubicBezTo>
                  <a:pt x="5466735" y="2397067"/>
                  <a:pt x="5459910" y="2403891"/>
                  <a:pt x="5459910" y="2412309"/>
                </a:cubicBezTo>
                <a:cubicBezTo>
                  <a:pt x="5459911" y="2420728"/>
                  <a:pt x="5466735" y="2427552"/>
                  <a:pt x="5475153" y="2427552"/>
                </a:cubicBezTo>
                <a:cubicBezTo>
                  <a:pt x="5483572" y="2427552"/>
                  <a:pt x="5490396" y="2420728"/>
                  <a:pt x="5490396" y="2412309"/>
                </a:cubicBezTo>
                <a:cubicBezTo>
                  <a:pt x="5490397" y="2403891"/>
                  <a:pt x="5483572" y="2397067"/>
                  <a:pt x="5475154" y="2397067"/>
                </a:cubicBezTo>
                <a:close/>
                <a:moveTo>
                  <a:pt x="8665440" y="2397066"/>
                </a:moveTo>
                <a:cubicBezTo>
                  <a:pt x="8657022" y="2397066"/>
                  <a:pt x="8650197" y="2403890"/>
                  <a:pt x="8650197" y="2412308"/>
                </a:cubicBezTo>
                <a:cubicBezTo>
                  <a:pt x="8650197" y="2420727"/>
                  <a:pt x="8657022" y="2427551"/>
                  <a:pt x="8665439" y="2427551"/>
                </a:cubicBezTo>
                <a:cubicBezTo>
                  <a:pt x="8673858" y="2427551"/>
                  <a:pt x="8680682" y="2420727"/>
                  <a:pt x="8680682" y="2412308"/>
                </a:cubicBezTo>
                <a:cubicBezTo>
                  <a:pt x="8680683" y="2403890"/>
                  <a:pt x="8673858" y="2397066"/>
                  <a:pt x="8665440" y="2397066"/>
                </a:cubicBezTo>
                <a:close/>
                <a:moveTo>
                  <a:pt x="2284872" y="2397066"/>
                </a:moveTo>
                <a:cubicBezTo>
                  <a:pt x="2276454" y="2397066"/>
                  <a:pt x="2269629" y="2403890"/>
                  <a:pt x="2269629" y="2412308"/>
                </a:cubicBezTo>
                <a:cubicBezTo>
                  <a:pt x="2269629" y="2420727"/>
                  <a:pt x="2276454" y="2427551"/>
                  <a:pt x="2284872" y="2427551"/>
                </a:cubicBezTo>
                <a:cubicBezTo>
                  <a:pt x="2293290" y="2427551"/>
                  <a:pt x="2300115" y="2420727"/>
                  <a:pt x="2300115" y="2412308"/>
                </a:cubicBezTo>
                <a:cubicBezTo>
                  <a:pt x="2300116" y="2403890"/>
                  <a:pt x="2293290" y="2397066"/>
                  <a:pt x="2284872" y="2397066"/>
                </a:cubicBezTo>
                <a:close/>
                <a:moveTo>
                  <a:pt x="4909800" y="2307385"/>
                </a:moveTo>
                <a:lnTo>
                  <a:pt x="4932541" y="2307385"/>
                </a:lnTo>
                <a:lnTo>
                  <a:pt x="4931957" y="2316418"/>
                </a:lnTo>
                <a:lnTo>
                  <a:pt x="5098057" y="2327145"/>
                </a:lnTo>
                <a:lnTo>
                  <a:pt x="5099334" y="2307385"/>
                </a:lnTo>
                <a:lnTo>
                  <a:pt x="5160134" y="2307385"/>
                </a:lnTo>
                <a:lnTo>
                  <a:pt x="5163257" y="2331948"/>
                </a:lnTo>
                <a:lnTo>
                  <a:pt x="5328375" y="2310953"/>
                </a:lnTo>
                <a:lnTo>
                  <a:pt x="5327921" y="2307385"/>
                </a:lnTo>
                <a:lnTo>
                  <a:pt x="5328649" y="2307385"/>
                </a:lnTo>
                <a:lnTo>
                  <a:pt x="5328376" y="2311616"/>
                </a:lnTo>
                <a:lnTo>
                  <a:pt x="5503656" y="2322936"/>
                </a:lnTo>
                <a:lnTo>
                  <a:pt x="5504660" y="2307385"/>
                </a:lnTo>
                <a:lnTo>
                  <a:pt x="5505578" y="2307385"/>
                </a:lnTo>
                <a:lnTo>
                  <a:pt x="5508245" y="2325369"/>
                </a:lnTo>
                <a:lnTo>
                  <a:pt x="5629488" y="2307385"/>
                </a:lnTo>
                <a:lnTo>
                  <a:pt x="5694256" y="2307385"/>
                </a:lnTo>
                <a:lnTo>
                  <a:pt x="5693719" y="2312070"/>
                </a:lnTo>
                <a:lnTo>
                  <a:pt x="5859087" y="2330997"/>
                </a:lnTo>
                <a:lnTo>
                  <a:pt x="5860098" y="2322166"/>
                </a:lnTo>
                <a:lnTo>
                  <a:pt x="6017127" y="2308387"/>
                </a:lnTo>
                <a:lnTo>
                  <a:pt x="6017039" y="2307385"/>
                </a:lnTo>
                <a:lnTo>
                  <a:pt x="6044679" y="2307385"/>
                </a:lnTo>
                <a:lnTo>
                  <a:pt x="6044633" y="2308094"/>
                </a:lnTo>
                <a:lnTo>
                  <a:pt x="6205416" y="2318477"/>
                </a:lnTo>
                <a:lnTo>
                  <a:pt x="6205757" y="2323308"/>
                </a:lnTo>
                <a:lnTo>
                  <a:pt x="6371790" y="2311569"/>
                </a:lnTo>
                <a:lnTo>
                  <a:pt x="6371494" y="2307385"/>
                </a:lnTo>
                <a:lnTo>
                  <a:pt x="6399812" y="2307385"/>
                </a:lnTo>
                <a:lnTo>
                  <a:pt x="6399501" y="2312209"/>
                </a:lnTo>
                <a:lnTo>
                  <a:pt x="6565602" y="2322936"/>
                </a:lnTo>
                <a:lnTo>
                  <a:pt x="6566606" y="2307385"/>
                </a:lnTo>
                <a:lnTo>
                  <a:pt x="6567028" y="2307385"/>
                </a:lnTo>
                <a:lnTo>
                  <a:pt x="6570921" y="2326648"/>
                </a:lnTo>
                <a:lnTo>
                  <a:pt x="6666226" y="2307385"/>
                </a:lnTo>
                <a:lnTo>
                  <a:pt x="6774239" y="2307385"/>
                </a:lnTo>
                <a:lnTo>
                  <a:pt x="6778332" y="2336798"/>
                </a:lnTo>
                <a:lnTo>
                  <a:pt x="6936632" y="2314768"/>
                </a:lnTo>
                <a:lnTo>
                  <a:pt x="6936557" y="2315921"/>
                </a:lnTo>
                <a:lnTo>
                  <a:pt x="7086406" y="2325598"/>
                </a:lnTo>
                <a:lnTo>
                  <a:pt x="7086638" y="2329528"/>
                </a:lnTo>
                <a:lnTo>
                  <a:pt x="7252795" y="2319707"/>
                </a:lnTo>
                <a:lnTo>
                  <a:pt x="7252469" y="2314188"/>
                </a:lnTo>
                <a:lnTo>
                  <a:pt x="7402041" y="2307496"/>
                </a:lnTo>
                <a:lnTo>
                  <a:pt x="7402036" y="2307385"/>
                </a:lnTo>
                <a:lnTo>
                  <a:pt x="7402118" y="2307385"/>
                </a:lnTo>
                <a:lnTo>
                  <a:pt x="7402041" y="2308584"/>
                </a:lnTo>
                <a:lnTo>
                  <a:pt x="7568142" y="2319311"/>
                </a:lnTo>
                <a:lnTo>
                  <a:pt x="7568912" y="2307385"/>
                </a:lnTo>
                <a:lnTo>
                  <a:pt x="7592911" y="2307385"/>
                </a:lnTo>
                <a:lnTo>
                  <a:pt x="7592419" y="2316129"/>
                </a:lnTo>
                <a:lnTo>
                  <a:pt x="7604040" y="2316783"/>
                </a:lnTo>
                <a:lnTo>
                  <a:pt x="7604040" y="2318257"/>
                </a:lnTo>
                <a:lnTo>
                  <a:pt x="7588751" y="2321479"/>
                </a:lnTo>
                <a:lnTo>
                  <a:pt x="7604040" y="2394025"/>
                </a:lnTo>
                <a:lnTo>
                  <a:pt x="7604040" y="2525464"/>
                </a:lnTo>
                <a:lnTo>
                  <a:pt x="7580317" y="2528966"/>
                </a:lnTo>
                <a:lnTo>
                  <a:pt x="7603655" y="2687078"/>
                </a:lnTo>
                <a:lnTo>
                  <a:pt x="7602503" y="2687014"/>
                </a:lnTo>
                <a:lnTo>
                  <a:pt x="7597896" y="2768858"/>
                </a:lnTo>
                <a:lnTo>
                  <a:pt x="7540947" y="2768858"/>
                </a:lnTo>
                <a:lnTo>
                  <a:pt x="7396602" y="2758851"/>
                </a:lnTo>
                <a:lnTo>
                  <a:pt x="7395908" y="2768858"/>
                </a:lnTo>
                <a:lnTo>
                  <a:pt x="7333275" y="2768858"/>
                </a:lnTo>
                <a:lnTo>
                  <a:pt x="7331425" y="2753740"/>
                </a:lnTo>
                <a:lnTo>
                  <a:pt x="7207873" y="2768858"/>
                </a:lnTo>
                <a:lnTo>
                  <a:pt x="7102238" y="2768858"/>
                </a:lnTo>
                <a:lnTo>
                  <a:pt x="6990988" y="2761146"/>
                </a:lnTo>
                <a:lnTo>
                  <a:pt x="6990453" y="2768858"/>
                </a:lnTo>
                <a:lnTo>
                  <a:pt x="6987869" y="2768858"/>
                </a:lnTo>
                <a:lnTo>
                  <a:pt x="6986410" y="2758691"/>
                </a:lnTo>
                <a:lnTo>
                  <a:pt x="6915561" y="2768858"/>
                </a:lnTo>
                <a:lnTo>
                  <a:pt x="6781959" y="2768858"/>
                </a:lnTo>
                <a:lnTo>
                  <a:pt x="6635599" y="2751406"/>
                </a:lnTo>
                <a:lnTo>
                  <a:pt x="6634547" y="2760233"/>
                </a:lnTo>
                <a:lnTo>
                  <a:pt x="6530612" y="2768858"/>
                </a:lnTo>
                <a:lnTo>
                  <a:pt x="6383945" y="2768858"/>
                </a:lnTo>
                <a:lnTo>
                  <a:pt x="6289215" y="2762291"/>
                </a:lnTo>
                <a:lnTo>
                  <a:pt x="6288896" y="2757458"/>
                </a:lnTo>
                <a:lnTo>
                  <a:pt x="6122810" y="2768413"/>
                </a:lnTo>
                <a:lnTo>
                  <a:pt x="6122839" y="2768858"/>
                </a:lnTo>
                <a:lnTo>
                  <a:pt x="6095018" y="2768858"/>
                </a:lnTo>
                <a:lnTo>
                  <a:pt x="6095102" y="2767643"/>
                </a:lnTo>
                <a:lnTo>
                  <a:pt x="5929054" y="2756132"/>
                </a:lnTo>
                <a:lnTo>
                  <a:pt x="5928172" y="2768858"/>
                </a:lnTo>
                <a:lnTo>
                  <a:pt x="5926999" y="2768858"/>
                </a:lnTo>
                <a:lnTo>
                  <a:pt x="5923752" y="2752394"/>
                </a:lnTo>
                <a:lnTo>
                  <a:pt x="5840268" y="2768858"/>
                </a:lnTo>
                <a:lnTo>
                  <a:pt x="5720099" y="2768858"/>
                </a:lnTo>
                <a:lnTo>
                  <a:pt x="5716392" y="2741265"/>
                </a:lnTo>
                <a:lnTo>
                  <a:pt x="5557990" y="2762547"/>
                </a:lnTo>
                <a:lnTo>
                  <a:pt x="5558070" y="2761396"/>
                </a:lnTo>
                <a:lnTo>
                  <a:pt x="5408269" y="2751010"/>
                </a:lnTo>
                <a:lnTo>
                  <a:pt x="5408055" y="2747080"/>
                </a:lnTo>
                <a:lnTo>
                  <a:pt x="5241853" y="2756116"/>
                </a:lnTo>
                <a:lnTo>
                  <a:pt x="5242153" y="2761636"/>
                </a:lnTo>
                <a:lnTo>
                  <a:pt x="5092551" y="2767623"/>
                </a:lnTo>
                <a:lnTo>
                  <a:pt x="5092600" y="2768858"/>
                </a:lnTo>
                <a:lnTo>
                  <a:pt x="5092395" y="2768858"/>
                </a:lnTo>
                <a:lnTo>
                  <a:pt x="5092557" y="2766535"/>
                </a:lnTo>
                <a:lnTo>
                  <a:pt x="4926508" y="2755023"/>
                </a:lnTo>
                <a:lnTo>
                  <a:pt x="4925550" y="2768858"/>
                </a:lnTo>
                <a:lnTo>
                  <a:pt x="4903280" y="2768858"/>
                </a:lnTo>
                <a:lnTo>
                  <a:pt x="4903280" y="2706209"/>
                </a:lnTo>
                <a:lnTo>
                  <a:pt x="4905959" y="2663987"/>
                </a:lnTo>
                <a:lnTo>
                  <a:pt x="4910792" y="2663640"/>
                </a:lnTo>
                <a:lnTo>
                  <a:pt x="4903280" y="2559013"/>
                </a:lnTo>
                <a:lnTo>
                  <a:pt x="4903280" y="2410074"/>
                </a:lnTo>
                <a:close/>
                <a:moveTo>
                  <a:pt x="0" y="2307383"/>
                </a:moveTo>
                <a:lnTo>
                  <a:pt x="19242" y="2307383"/>
                </a:lnTo>
                <a:lnTo>
                  <a:pt x="18931" y="2312207"/>
                </a:lnTo>
                <a:lnTo>
                  <a:pt x="185033" y="2322934"/>
                </a:lnTo>
                <a:lnTo>
                  <a:pt x="186037" y="2307383"/>
                </a:lnTo>
                <a:lnTo>
                  <a:pt x="186458" y="2307383"/>
                </a:lnTo>
                <a:lnTo>
                  <a:pt x="190352" y="2326646"/>
                </a:lnTo>
                <a:lnTo>
                  <a:pt x="285657" y="2307383"/>
                </a:lnTo>
                <a:lnTo>
                  <a:pt x="393669" y="2307383"/>
                </a:lnTo>
                <a:lnTo>
                  <a:pt x="397762" y="2336796"/>
                </a:lnTo>
                <a:lnTo>
                  <a:pt x="556062" y="2314766"/>
                </a:lnTo>
                <a:lnTo>
                  <a:pt x="555987" y="2315919"/>
                </a:lnTo>
                <a:lnTo>
                  <a:pt x="705836" y="2325596"/>
                </a:lnTo>
                <a:lnTo>
                  <a:pt x="706068" y="2329526"/>
                </a:lnTo>
                <a:lnTo>
                  <a:pt x="872225" y="2319705"/>
                </a:lnTo>
                <a:lnTo>
                  <a:pt x="871899" y="2314186"/>
                </a:lnTo>
                <a:lnTo>
                  <a:pt x="1021471" y="2307494"/>
                </a:lnTo>
                <a:lnTo>
                  <a:pt x="1021466" y="2307383"/>
                </a:lnTo>
                <a:lnTo>
                  <a:pt x="1021548" y="2307383"/>
                </a:lnTo>
                <a:lnTo>
                  <a:pt x="1021471" y="2308582"/>
                </a:lnTo>
                <a:lnTo>
                  <a:pt x="1187572" y="2319309"/>
                </a:lnTo>
                <a:lnTo>
                  <a:pt x="1188342" y="2307383"/>
                </a:lnTo>
                <a:lnTo>
                  <a:pt x="1212342" y="2307383"/>
                </a:lnTo>
                <a:lnTo>
                  <a:pt x="1211850" y="2316127"/>
                </a:lnTo>
                <a:lnTo>
                  <a:pt x="1223470" y="2316781"/>
                </a:lnTo>
                <a:lnTo>
                  <a:pt x="1223470" y="2318255"/>
                </a:lnTo>
                <a:lnTo>
                  <a:pt x="1208181" y="2321477"/>
                </a:lnTo>
                <a:lnTo>
                  <a:pt x="1223470" y="2394023"/>
                </a:lnTo>
                <a:lnTo>
                  <a:pt x="1223470" y="2525462"/>
                </a:lnTo>
                <a:lnTo>
                  <a:pt x="1199747" y="2528964"/>
                </a:lnTo>
                <a:lnTo>
                  <a:pt x="1223086" y="2687076"/>
                </a:lnTo>
                <a:lnTo>
                  <a:pt x="1221933" y="2687012"/>
                </a:lnTo>
                <a:lnTo>
                  <a:pt x="1217326" y="2768856"/>
                </a:lnTo>
                <a:lnTo>
                  <a:pt x="1160377" y="2768856"/>
                </a:lnTo>
                <a:lnTo>
                  <a:pt x="1016032" y="2758849"/>
                </a:lnTo>
                <a:lnTo>
                  <a:pt x="1015338" y="2768856"/>
                </a:lnTo>
                <a:lnTo>
                  <a:pt x="952705" y="2768856"/>
                </a:lnTo>
                <a:lnTo>
                  <a:pt x="950855" y="2753738"/>
                </a:lnTo>
                <a:lnTo>
                  <a:pt x="827303" y="2768856"/>
                </a:lnTo>
                <a:lnTo>
                  <a:pt x="721668" y="2768856"/>
                </a:lnTo>
                <a:lnTo>
                  <a:pt x="610419" y="2761144"/>
                </a:lnTo>
                <a:lnTo>
                  <a:pt x="609884" y="2768856"/>
                </a:lnTo>
                <a:lnTo>
                  <a:pt x="607300" y="2768856"/>
                </a:lnTo>
                <a:lnTo>
                  <a:pt x="605840" y="2758689"/>
                </a:lnTo>
                <a:lnTo>
                  <a:pt x="534992" y="2768856"/>
                </a:lnTo>
                <a:lnTo>
                  <a:pt x="401389" y="2768856"/>
                </a:lnTo>
                <a:lnTo>
                  <a:pt x="255029" y="2751404"/>
                </a:lnTo>
                <a:lnTo>
                  <a:pt x="253977" y="2760231"/>
                </a:lnTo>
                <a:lnTo>
                  <a:pt x="150042" y="2768856"/>
                </a:lnTo>
                <a:lnTo>
                  <a:pt x="3375" y="2768856"/>
                </a:lnTo>
                <a:lnTo>
                  <a:pt x="0" y="2768622"/>
                </a:lnTo>
                <a:close/>
                <a:moveTo>
                  <a:pt x="2917671" y="2292266"/>
                </a:moveTo>
                <a:lnTo>
                  <a:pt x="2794119" y="2307384"/>
                </a:lnTo>
                <a:lnTo>
                  <a:pt x="2688484" y="2307384"/>
                </a:lnTo>
                <a:lnTo>
                  <a:pt x="2577234" y="2299672"/>
                </a:lnTo>
                <a:lnTo>
                  <a:pt x="2576700" y="2307384"/>
                </a:lnTo>
                <a:lnTo>
                  <a:pt x="2574116" y="2307384"/>
                </a:lnTo>
                <a:lnTo>
                  <a:pt x="2572656" y="2297217"/>
                </a:lnTo>
                <a:lnTo>
                  <a:pt x="2501807" y="2307384"/>
                </a:lnTo>
                <a:lnTo>
                  <a:pt x="2503974" y="2307384"/>
                </a:lnTo>
                <a:lnTo>
                  <a:pt x="2503438" y="2312069"/>
                </a:lnTo>
                <a:lnTo>
                  <a:pt x="2668805" y="2330996"/>
                </a:lnTo>
                <a:lnTo>
                  <a:pt x="2669816" y="2322165"/>
                </a:lnTo>
                <a:lnTo>
                  <a:pt x="2826845" y="2308386"/>
                </a:lnTo>
                <a:lnTo>
                  <a:pt x="2826758" y="2307384"/>
                </a:lnTo>
                <a:lnTo>
                  <a:pt x="2854398" y="2307384"/>
                </a:lnTo>
                <a:lnTo>
                  <a:pt x="2854352" y="2308093"/>
                </a:lnTo>
                <a:lnTo>
                  <a:pt x="3015134" y="2318476"/>
                </a:lnTo>
                <a:lnTo>
                  <a:pt x="3015476" y="2323307"/>
                </a:lnTo>
                <a:lnTo>
                  <a:pt x="3181509" y="2311568"/>
                </a:lnTo>
                <a:lnTo>
                  <a:pt x="3181212" y="2307384"/>
                </a:lnTo>
                <a:lnTo>
                  <a:pt x="3127193" y="2307384"/>
                </a:lnTo>
                <a:lnTo>
                  <a:pt x="2982847" y="2297377"/>
                </a:lnTo>
                <a:lnTo>
                  <a:pt x="2982154" y="2307384"/>
                </a:lnTo>
                <a:lnTo>
                  <a:pt x="2919521" y="2307384"/>
                </a:lnTo>
                <a:close/>
                <a:moveTo>
                  <a:pt x="9110056" y="2154333"/>
                </a:moveTo>
                <a:cubicBezTo>
                  <a:pt x="9101637" y="2154333"/>
                  <a:pt x="9094813" y="2161158"/>
                  <a:pt x="9094813" y="2169576"/>
                </a:cubicBezTo>
                <a:cubicBezTo>
                  <a:pt x="9094813" y="2177994"/>
                  <a:pt x="9101637" y="2184819"/>
                  <a:pt x="9110056" y="2184819"/>
                </a:cubicBezTo>
                <a:cubicBezTo>
                  <a:pt x="9118474" y="2184819"/>
                  <a:pt x="9125299" y="2177994"/>
                  <a:pt x="9125299" y="2169576"/>
                </a:cubicBezTo>
                <a:cubicBezTo>
                  <a:pt x="9125299" y="2161158"/>
                  <a:pt x="9118474" y="2154333"/>
                  <a:pt x="9110056" y="2154333"/>
                </a:cubicBezTo>
                <a:close/>
                <a:moveTo>
                  <a:pt x="8438045" y="2154333"/>
                </a:moveTo>
                <a:cubicBezTo>
                  <a:pt x="8429627" y="2154333"/>
                  <a:pt x="8422803" y="2161158"/>
                  <a:pt x="8422802" y="2169576"/>
                </a:cubicBezTo>
                <a:cubicBezTo>
                  <a:pt x="8422802" y="2177994"/>
                  <a:pt x="8429627" y="2184819"/>
                  <a:pt x="8438045" y="2184819"/>
                </a:cubicBezTo>
                <a:cubicBezTo>
                  <a:pt x="8446463" y="2184819"/>
                  <a:pt x="8453288" y="2177994"/>
                  <a:pt x="8453289" y="2169576"/>
                </a:cubicBezTo>
                <a:cubicBezTo>
                  <a:pt x="8453288" y="2161158"/>
                  <a:pt x="8446463" y="2154333"/>
                  <a:pt x="8438045" y="2154333"/>
                </a:cubicBezTo>
                <a:close/>
                <a:moveTo>
                  <a:pt x="5919770" y="2154333"/>
                </a:moveTo>
                <a:cubicBezTo>
                  <a:pt x="5911351" y="2154333"/>
                  <a:pt x="5904527" y="2161158"/>
                  <a:pt x="5904527" y="2169576"/>
                </a:cubicBezTo>
                <a:cubicBezTo>
                  <a:pt x="5904527" y="2177994"/>
                  <a:pt x="5911351" y="2184819"/>
                  <a:pt x="5919770" y="2184819"/>
                </a:cubicBezTo>
                <a:cubicBezTo>
                  <a:pt x="5928188" y="2184819"/>
                  <a:pt x="5935013" y="2177994"/>
                  <a:pt x="5935013" y="2169576"/>
                </a:cubicBezTo>
                <a:cubicBezTo>
                  <a:pt x="5935013" y="2161158"/>
                  <a:pt x="5928188" y="2154333"/>
                  <a:pt x="5919770" y="2154333"/>
                </a:cubicBezTo>
                <a:close/>
                <a:moveTo>
                  <a:pt x="5247759" y="2154333"/>
                </a:moveTo>
                <a:cubicBezTo>
                  <a:pt x="5239341" y="2154333"/>
                  <a:pt x="5232517" y="2161158"/>
                  <a:pt x="5232516" y="2169576"/>
                </a:cubicBezTo>
                <a:cubicBezTo>
                  <a:pt x="5232516" y="2177994"/>
                  <a:pt x="5239341" y="2184819"/>
                  <a:pt x="5247759" y="2184819"/>
                </a:cubicBezTo>
                <a:cubicBezTo>
                  <a:pt x="5256177" y="2184819"/>
                  <a:pt x="5263002" y="2177994"/>
                  <a:pt x="5263002" y="2169576"/>
                </a:cubicBezTo>
                <a:cubicBezTo>
                  <a:pt x="5263002" y="2161158"/>
                  <a:pt x="5256177" y="2154333"/>
                  <a:pt x="5247759" y="2154333"/>
                </a:cubicBezTo>
                <a:close/>
                <a:moveTo>
                  <a:pt x="2729488" y="2154333"/>
                </a:moveTo>
                <a:cubicBezTo>
                  <a:pt x="2721070" y="2154333"/>
                  <a:pt x="2714245" y="2161158"/>
                  <a:pt x="2714245" y="2169576"/>
                </a:cubicBezTo>
                <a:cubicBezTo>
                  <a:pt x="2714245" y="2177994"/>
                  <a:pt x="2721070" y="2184819"/>
                  <a:pt x="2729488" y="2184819"/>
                </a:cubicBezTo>
                <a:cubicBezTo>
                  <a:pt x="2737906" y="2184819"/>
                  <a:pt x="2744731" y="2177994"/>
                  <a:pt x="2744731" y="2169576"/>
                </a:cubicBezTo>
                <a:cubicBezTo>
                  <a:pt x="2744731" y="2161158"/>
                  <a:pt x="2737906" y="2154333"/>
                  <a:pt x="2729488" y="2154333"/>
                </a:cubicBezTo>
                <a:close/>
                <a:moveTo>
                  <a:pt x="2057476" y="2154333"/>
                </a:moveTo>
                <a:cubicBezTo>
                  <a:pt x="2049059" y="2154333"/>
                  <a:pt x="2042235" y="2161158"/>
                  <a:pt x="2042234" y="2169576"/>
                </a:cubicBezTo>
                <a:cubicBezTo>
                  <a:pt x="2042234" y="2177994"/>
                  <a:pt x="2049059" y="2184819"/>
                  <a:pt x="2057476" y="2184819"/>
                </a:cubicBezTo>
                <a:cubicBezTo>
                  <a:pt x="2065895" y="2184819"/>
                  <a:pt x="2072719" y="2177994"/>
                  <a:pt x="2072720" y="2169576"/>
                </a:cubicBezTo>
                <a:cubicBezTo>
                  <a:pt x="2072719" y="2161158"/>
                  <a:pt x="2065895" y="2154333"/>
                  <a:pt x="2057476" y="2154333"/>
                </a:cubicBezTo>
                <a:close/>
                <a:moveTo>
                  <a:pt x="7530619" y="2123576"/>
                </a:moveTo>
                <a:cubicBezTo>
                  <a:pt x="7522200" y="2123576"/>
                  <a:pt x="7515375" y="2130401"/>
                  <a:pt x="7515375" y="2138819"/>
                </a:cubicBezTo>
                <a:cubicBezTo>
                  <a:pt x="7515375" y="2147237"/>
                  <a:pt x="7522200" y="2154062"/>
                  <a:pt x="7530619" y="2154062"/>
                </a:cubicBezTo>
                <a:cubicBezTo>
                  <a:pt x="7539037" y="2154062"/>
                  <a:pt x="7545861" y="2147237"/>
                  <a:pt x="7545861" y="2138819"/>
                </a:cubicBezTo>
                <a:cubicBezTo>
                  <a:pt x="7545862" y="2130401"/>
                  <a:pt x="7539037" y="2123576"/>
                  <a:pt x="7530619" y="2123576"/>
                </a:cubicBezTo>
                <a:close/>
                <a:moveTo>
                  <a:pt x="4340335" y="2123576"/>
                </a:moveTo>
                <a:cubicBezTo>
                  <a:pt x="4331916" y="2123576"/>
                  <a:pt x="4325091" y="2130401"/>
                  <a:pt x="4325091" y="2138819"/>
                </a:cubicBezTo>
                <a:cubicBezTo>
                  <a:pt x="4325091" y="2147237"/>
                  <a:pt x="4331916" y="2154062"/>
                  <a:pt x="4340335" y="2154062"/>
                </a:cubicBezTo>
                <a:cubicBezTo>
                  <a:pt x="4348752" y="2154062"/>
                  <a:pt x="4355577" y="2147237"/>
                  <a:pt x="4355577" y="2138819"/>
                </a:cubicBezTo>
                <a:cubicBezTo>
                  <a:pt x="4355578" y="2130401"/>
                  <a:pt x="4348752" y="2123576"/>
                  <a:pt x="4340335" y="2123576"/>
                </a:cubicBezTo>
                <a:close/>
                <a:moveTo>
                  <a:pt x="1150050" y="2123576"/>
                </a:moveTo>
                <a:cubicBezTo>
                  <a:pt x="1141632" y="2123576"/>
                  <a:pt x="1134807" y="2130401"/>
                  <a:pt x="1134807" y="2138819"/>
                </a:cubicBezTo>
                <a:cubicBezTo>
                  <a:pt x="1134807" y="2147237"/>
                  <a:pt x="1141632" y="2154062"/>
                  <a:pt x="1150050" y="2154062"/>
                </a:cubicBezTo>
                <a:cubicBezTo>
                  <a:pt x="1158468" y="2154062"/>
                  <a:pt x="1165292" y="2147237"/>
                  <a:pt x="1165292" y="2138819"/>
                </a:cubicBezTo>
                <a:cubicBezTo>
                  <a:pt x="1165293" y="2130401"/>
                  <a:pt x="1158468" y="2123576"/>
                  <a:pt x="1150050" y="2123576"/>
                </a:cubicBezTo>
                <a:close/>
                <a:moveTo>
                  <a:pt x="7043942" y="2092820"/>
                </a:moveTo>
                <a:cubicBezTo>
                  <a:pt x="7035524" y="2092820"/>
                  <a:pt x="7028700" y="2099645"/>
                  <a:pt x="7028699" y="2108063"/>
                </a:cubicBezTo>
                <a:cubicBezTo>
                  <a:pt x="7028699" y="2116481"/>
                  <a:pt x="7035524" y="2123306"/>
                  <a:pt x="7043942" y="2123306"/>
                </a:cubicBezTo>
                <a:cubicBezTo>
                  <a:pt x="7052360" y="2123306"/>
                  <a:pt x="7059185" y="2116481"/>
                  <a:pt x="7059185" y="2108063"/>
                </a:cubicBezTo>
                <a:cubicBezTo>
                  <a:pt x="7059185" y="2099644"/>
                  <a:pt x="7052360" y="2092820"/>
                  <a:pt x="7043942" y="2092820"/>
                </a:cubicBezTo>
                <a:close/>
                <a:moveTo>
                  <a:pt x="3853657" y="2092820"/>
                </a:moveTo>
                <a:cubicBezTo>
                  <a:pt x="3845239" y="2092820"/>
                  <a:pt x="3838415" y="2099645"/>
                  <a:pt x="3838415" y="2108063"/>
                </a:cubicBezTo>
                <a:cubicBezTo>
                  <a:pt x="3838415" y="2116481"/>
                  <a:pt x="3845239" y="2123306"/>
                  <a:pt x="3853657" y="2123306"/>
                </a:cubicBezTo>
                <a:cubicBezTo>
                  <a:pt x="3862076" y="2123306"/>
                  <a:pt x="3868901" y="2116481"/>
                  <a:pt x="3868901" y="2108063"/>
                </a:cubicBezTo>
                <a:cubicBezTo>
                  <a:pt x="3868901" y="2099644"/>
                  <a:pt x="3862076" y="2092820"/>
                  <a:pt x="3853657" y="2092820"/>
                </a:cubicBezTo>
                <a:close/>
                <a:moveTo>
                  <a:pt x="663373" y="2092820"/>
                </a:moveTo>
                <a:cubicBezTo>
                  <a:pt x="654955" y="2092820"/>
                  <a:pt x="648131" y="2099645"/>
                  <a:pt x="648130" y="2108063"/>
                </a:cubicBezTo>
                <a:cubicBezTo>
                  <a:pt x="648130" y="2116481"/>
                  <a:pt x="654955" y="2123306"/>
                  <a:pt x="663373" y="2123306"/>
                </a:cubicBezTo>
                <a:cubicBezTo>
                  <a:pt x="671792" y="2123306"/>
                  <a:pt x="678616" y="2116481"/>
                  <a:pt x="678616" y="2108063"/>
                </a:cubicBezTo>
                <a:cubicBezTo>
                  <a:pt x="678616" y="2099644"/>
                  <a:pt x="671792" y="2092820"/>
                  <a:pt x="663373" y="2092820"/>
                </a:cubicBezTo>
                <a:close/>
                <a:moveTo>
                  <a:pt x="8017295" y="2031307"/>
                </a:moveTo>
                <a:cubicBezTo>
                  <a:pt x="8008877" y="2031307"/>
                  <a:pt x="8002052" y="2038131"/>
                  <a:pt x="8002052" y="2046550"/>
                </a:cubicBezTo>
                <a:cubicBezTo>
                  <a:pt x="8002053" y="2054968"/>
                  <a:pt x="8008877" y="2061792"/>
                  <a:pt x="8017295" y="2061792"/>
                </a:cubicBezTo>
                <a:cubicBezTo>
                  <a:pt x="8025714" y="2061792"/>
                  <a:pt x="8032538" y="2054968"/>
                  <a:pt x="8032538" y="2046550"/>
                </a:cubicBezTo>
                <a:cubicBezTo>
                  <a:pt x="8032538" y="2038131"/>
                  <a:pt x="8025714" y="2031307"/>
                  <a:pt x="8017295" y="2031307"/>
                </a:cubicBezTo>
                <a:close/>
                <a:moveTo>
                  <a:pt x="4827010" y="2031307"/>
                </a:moveTo>
                <a:cubicBezTo>
                  <a:pt x="4818593" y="2031307"/>
                  <a:pt x="4811769" y="2038131"/>
                  <a:pt x="4811769" y="2046550"/>
                </a:cubicBezTo>
                <a:cubicBezTo>
                  <a:pt x="4811769" y="2054968"/>
                  <a:pt x="4818593" y="2061792"/>
                  <a:pt x="4827010" y="2061792"/>
                </a:cubicBezTo>
                <a:cubicBezTo>
                  <a:pt x="4835434" y="2061792"/>
                  <a:pt x="4842254" y="2054968"/>
                  <a:pt x="4842254" y="2046550"/>
                </a:cubicBezTo>
                <a:cubicBezTo>
                  <a:pt x="4842254" y="2038131"/>
                  <a:pt x="4835432" y="2031307"/>
                  <a:pt x="4827010" y="2031307"/>
                </a:cubicBezTo>
                <a:close/>
                <a:moveTo>
                  <a:pt x="1636727" y="2031307"/>
                </a:moveTo>
                <a:cubicBezTo>
                  <a:pt x="1628308" y="2031307"/>
                  <a:pt x="1621484" y="2038131"/>
                  <a:pt x="1621484" y="2046550"/>
                </a:cubicBezTo>
                <a:cubicBezTo>
                  <a:pt x="1621484" y="2054968"/>
                  <a:pt x="1628308" y="2061792"/>
                  <a:pt x="1636727" y="2061792"/>
                </a:cubicBezTo>
                <a:cubicBezTo>
                  <a:pt x="1645146" y="2061792"/>
                  <a:pt x="1651970" y="2054968"/>
                  <a:pt x="1651970" y="2046550"/>
                </a:cubicBezTo>
                <a:cubicBezTo>
                  <a:pt x="1651970" y="2038131"/>
                  <a:pt x="1645145" y="2031307"/>
                  <a:pt x="1636727" y="2031307"/>
                </a:cubicBezTo>
                <a:close/>
                <a:moveTo>
                  <a:pt x="8671625" y="1997106"/>
                </a:moveTo>
                <a:cubicBezTo>
                  <a:pt x="8663207" y="1997106"/>
                  <a:pt x="8656383" y="2003930"/>
                  <a:pt x="8656383" y="2012349"/>
                </a:cubicBezTo>
                <a:cubicBezTo>
                  <a:pt x="8656383" y="2020767"/>
                  <a:pt x="8663207" y="2027592"/>
                  <a:pt x="8671625" y="2027592"/>
                </a:cubicBezTo>
                <a:cubicBezTo>
                  <a:pt x="8680044" y="2027592"/>
                  <a:pt x="8686869" y="2020767"/>
                  <a:pt x="8686869" y="2012349"/>
                </a:cubicBezTo>
                <a:cubicBezTo>
                  <a:pt x="8686869" y="2003930"/>
                  <a:pt x="8680044" y="1997106"/>
                  <a:pt x="8671625" y="1997106"/>
                </a:cubicBezTo>
                <a:close/>
                <a:moveTo>
                  <a:pt x="5481339" y="1997106"/>
                </a:moveTo>
                <a:cubicBezTo>
                  <a:pt x="5472921" y="1997106"/>
                  <a:pt x="5466096" y="2003930"/>
                  <a:pt x="5466097" y="2012349"/>
                </a:cubicBezTo>
                <a:cubicBezTo>
                  <a:pt x="5466096" y="2020767"/>
                  <a:pt x="5472921" y="2027592"/>
                  <a:pt x="5481339" y="2027592"/>
                </a:cubicBezTo>
                <a:cubicBezTo>
                  <a:pt x="5489758" y="2027592"/>
                  <a:pt x="5496583" y="2020767"/>
                  <a:pt x="5496582" y="2012349"/>
                </a:cubicBezTo>
                <a:cubicBezTo>
                  <a:pt x="5496582" y="2003930"/>
                  <a:pt x="5489758" y="1997106"/>
                  <a:pt x="5481339" y="1997106"/>
                </a:cubicBezTo>
                <a:close/>
                <a:moveTo>
                  <a:pt x="2291057" y="1997106"/>
                </a:moveTo>
                <a:cubicBezTo>
                  <a:pt x="2282639" y="1997106"/>
                  <a:pt x="2275814" y="2003930"/>
                  <a:pt x="2275815" y="2012349"/>
                </a:cubicBezTo>
                <a:cubicBezTo>
                  <a:pt x="2275814" y="2020767"/>
                  <a:pt x="2282639" y="2027592"/>
                  <a:pt x="2291057" y="2027592"/>
                </a:cubicBezTo>
                <a:cubicBezTo>
                  <a:pt x="2299476" y="2027592"/>
                  <a:pt x="2306301" y="2020767"/>
                  <a:pt x="2306300" y="2012349"/>
                </a:cubicBezTo>
                <a:cubicBezTo>
                  <a:pt x="2306300" y="2003930"/>
                  <a:pt x="2299476" y="1997106"/>
                  <a:pt x="2291057" y="1997106"/>
                </a:cubicBezTo>
                <a:close/>
                <a:moveTo>
                  <a:pt x="7441968" y="1935593"/>
                </a:moveTo>
                <a:cubicBezTo>
                  <a:pt x="7433549" y="1935593"/>
                  <a:pt x="7426724" y="1942417"/>
                  <a:pt x="7426724" y="1950835"/>
                </a:cubicBezTo>
                <a:cubicBezTo>
                  <a:pt x="7426725" y="1959254"/>
                  <a:pt x="7433549" y="1966078"/>
                  <a:pt x="7441967" y="1966078"/>
                </a:cubicBezTo>
                <a:cubicBezTo>
                  <a:pt x="7450386" y="1966078"/>
                  <a:pt x="7457210" y="1959254"/>
                  <a:pt x="7457210" y="1950835"/>
                </a:cubicBezTo>
                <a:cubicBezTo>
                  <a:pt x="7457211" y="1942417"/>
                  <a:pt x="7450386" y="1935593"/>
                  <a:pt x="7441968" y="1935593"/>
                </a:cubicBezTo>
                <a:close/>
                <a:moveTo>
                  <a:pt x="4251684" y="1935593"/>
                </a:moveTo>
                <a:cubicBezTo>
                  <a:pt x="4243266" y="1935593"/>
                  <a:pt x="4236440" y="1942417"/>
                  <a:pt x="4236440" y="1950835"/>
                </a:cubicBezTo>
                <a:cubicBezTo>
                  <a:pt x="4236442" y="1959254"/>
                  <a:pt x="4243266" y="1966078"/>
                  <a:pt x="4251684" y="1966078"/>
                </a:cubicBezTo>
                <a:cubicBezTo>
                  <a:pt x="4260102" y="1966078"/>
                  <a:pt x="4266926" y="1959254"/>
                  <a:pt x="4266926" y="1950835"/>
                </a:cubicBezTo>
                <a:cubicBezTo>
                  <a:pt x="4266928" y="1942417"/>
                  <a:pt x="4260102" y="1935593"/>
                  <a:pt x="4251684" y="1935593"/>
                </a:cubicBezTo>
                <a:close/>
                <a:moveTo>
                  <a:pt x="1061399" y="1935593"/>
                </a:moveTo>
                <a:cubicBezTo>
                  <a:pt x="1052981" y="1935593"/>
                  <a:pt x="1046155" y="1942417"/>
                  <a:pt x="1046155" y="1950835"/>
                </a:cubicBezTo>
                <a:cubicBezTo>
                  <a:pt x="1046156" y="1959254"/>
                  <a:pt x="1052981" y="1966078"/>
                  <a:pt x="1061398" y="1966078"/>
                </a:cubicBezTo>
                <a:cubicBezTo>
                  <a:pt x="1069817" y="1966078"/>
                  <a:pt x="1076641" y="1959254"/>
                  <a:pt x="1076641" y="1950835"/>
                </a:cubicBezTo>
                <a:cubicBezTo>
                  <a:pt x="1076642" y="1942417"/>
                  <a:pt x="1069817" y="1935593"/>
                  <a:pt x="1061399" y="1935593"/>
                </a:cubicBezTo>
                <a:close/>
                <a:moveTo>
                  <a:pt x="7788438" y="1835744"/>
                </a:moveTo>
                <a:lnTo>
                  <a:pt x="7717589" y="1845911"/>
                </a:lnTo>
                <a:lnTo>
                  <a:pt x="7661070" y="1845911"/>
                </a:lnTo>
                <a:lnTo>
                  <a:pt x="7660534" y="1850596"/>
                </a:lnTo>
                <a:lnTo>
                  <a:pt x="7825901" y="1869523"/>
                </a:lnTo>
                <a:lnTo>
                  <a:pt x="7826912" y="1860692"/>
                </a:lnTo>
                <a:lnTo>
                  <a:pt x="7983941" y="1846913"/>
                </a:lnTo>
                <a:lnTo>
                  <a:pt x="7983853" y="1845911"/>
                </a:lnTo>
                <a:lnTo>
                  <a:pt x="7904266" y="1845911"/>
                </a:lnTo>
                <a:lnTo>
                  <a:pt x="7793017" y="1838199"/>
                </a:lnTo>
                <a:lnTo>
                  <a:pt x="7792482" y="1845911"/>
                </a:lnTo>
                <a:lnTo>
                  <a:pt x="7789898" y="1845911"/>
                </a:lnTo>
                <a:close/>
                <a:moveTo>
                  <a:pt x="4598156" y="1835744"/>
                </a:moveTo>
                <a:lnTo>
                  <a:pt x="4527303" y="1845911"/>
                </a:lnTo>
                <a:lnTo>
                  <a:pt x="4470786" y="1845911"/>
                </a:lnTo>
                <a:lnTo>
                  <a:pt x="4470250" y="1850596"/>
                </a:lnTo>
                <a:lnTo>
                  <a:pt x="4635619" y="1869523"/>
                </a:lnTo>
                <a:lnTo>
                  <a:pt x="4636629" y="1860692"/>
                </a:lnTo>
                <a:lnTo>
                  <a:pt x="4793657" y="1846913"/>
                </a:lnTo>
                <a:lnTo>
                  <a:pt x="4793572" y="1845911"/>
                </a:lnTo>
                <a:lnTo>
                  <a:pt x="4713981" y="1845911"/>
                </a:lnTo>
                <a:lnTo>
                  <a:pt x="4602733" y="1838199"/>
                </a:lnTo>
                <a:lnTo>
                  <a:pt x="4602198" y="1845911"/>
                </a:lnTo>
                <a:lnTo>
                  <a:pt x="4599615" y="1845911"/>
                </a:lnTo>
                <a:close/>
                <a:moveTo>
                  <a:pt x="1407869" y="1835744"/>
                </a:moveTo>
                <a:lnTo>
                  <a:pt x="1337020" y="1845911"/>
                </a:lnTo>
                <a:lnTo>
                  <a:pt x="1280501" y="1845911"/>
                </a:lnTo>
                <a:lnTo>
                  <a:pt x="1279964" y="1850596"/>
                </a:lnTo>
                <a:lnTo>
                  <a:pt x="1445332" y="1869523"/>
                </a:lnTo>
                <a:lnTo>
                  <a:pt x="1446343" y="1860692"/>
                </a:lnTo>
                <a:lnTo>
                  <a:pt x="1603372" y="1846913"/>
                </a:lnTo>
                <a:lnTo>
                  <a:pt x="1603285" y="1845911"/>
                </a:lnTo>
                <a:lnTo>
                  <a:pt x="1523696" y="1845911"/>
                </a:lnTo>
                <a:lnTo>
                  <a:pt x="1412447" y="1838199"/>
                </a:lnTo>
                <a:lnTo>
                  <a:pt x="1411912" y="1845911"/>
                </a:lnTo>
                <a:lnTo>
                  <a:pt x="1409328" y="1845911"/>
                </a:lnTo>
                <a:close/>
                <a:moveTo>
                  <a:pt x="7090924" y="1834511"/>
                </a:moveTo>
                <a:lnTo>
                  <a:pt x="6924838" y="1845466"/>
                </a:lnTo>
                <a:lnTo>
                  <a:pt x="6924867" y="1845911"/>
                </a:lnTo>
                <a:lnTo>
                  <a:pt x="6899354" y="1845911"/>
                </a:lnTo>
                <a:lnTo>
                  <a:pt x="6898770" y="1854944"/>
                </a:lnTo>
                <a:lnTo>
                  <a:pt x="7064871" y="1865671"/>
                </a:lnTo>
                <a:lnTo>
                  <a:pt x="7066148" y="1845911"/>
                </a:lnTo>
                <a:lnTo>
                  <a:pt x="7126948" y="1845911"/>
                </a:lnTo>
                <a:lnTo>
                  <a:pt x="7130071" y="1870474"/>
                </a:lnTo>
                <a:lnTo>
                  <a:pt x="7295189" y="1849479"/>
                </a:lnTo>
                <a:lnTo>
                  <a:pt x="7294735" y="1845911"/>
                </a:lnTo>
                <a:lnTo>
                  <a:pt x="7185973" y="1845911"/>
                </a:lnTo>
                <a:lnTo>
                  <a:pt x="7091243" y="1839344"/>
                </a:lnTo>
                <a:close/>
                <a:moveTo>
                  <a:pt x="3900640" y="1834511"/>
                </a:moveTo>
                <a:lnTo>
                  <a:pt x="3734554" y="1845466"/>
                </a:lnTo>
                <a:lnTo>
                  <a:pt x="3734584" y="1845911"/>
                </a:lnTo>
                <a:lnTo>
                  <a:pt x="3709070" y="1845911"/>
                </a:lnTo>
                <a:lnTo>
                  <a:pt x="3708487" y="1854944"/>
                </a:lnTo>
                <a:lnTo>
                  <a:pt x="3874587" y="1865671"/>
                </a:lnTo>
                <a:lnTo>
                  <a:pt x="3875864" y="1845911"/>
                </a:lnTo>
                <a:lnTo>
                  <a:pt x="3936664" y="1845911"/>
                </a:lnTo>
                <a:lnTo>
                  <a:pt x="3939788" y="1870474"/>
                </a:lnTo>
                <a:lnTo>
                  <a:pt x="4104905" y="1849479"/>
                </a:lnTo>
                <a:lnTo>
                  <a:pt x="4104451" y="1845911"/>
                </a:lnTo>
                <a:lnTo>
                  <a:pt x="3995690" y="1845911"/>
                </a:lnTo>
                <a:lnTo>
                  <a:pt x="3900958" y="1839344"/>
                </a:lnTo>
                <a:close/>
                <a:moveTo>
                  <a:pt x="710355" y="1834511"/>
                </a:moveTo>
                <a:lnTo>
                  <a:pt x="544268" y="1845466"/>
                </a:lnTo>
                <a:lnTo>
                  <a:pt x="544298" y="1845911"/>
                </a:lnTo>
                <a:lnTo>
                  <a:pt x="518785" y="1845911"/>
                </a:lnTo>
                <a:lnTo>
                  <a:pt x="518202" y="1854944"/>
                </a:lnTo>
                <a:lnTo>
                  <a:pt x="684303" y="1865671"/>
                </a:lnTo>
                <a:lnTo>
                  <a:pt x="685579" y="1845911"/>
                </a:lnTo>
                <a:lnTo>
                  <a:pt x="746380" y="1845911"/>
                </a:lnTo>
                <a:lnTo>
                  <a:pt x="749503" y="1870474"/>
                </a:lnTo>
                <a:lnTo>
                  <a:pt x="914621" y="1849479"/>
                </a:lnTo>
                <a:lnTo>
                  <a:pt x="914167" y="1845911"/>
                </a:lnTo>
                <a:lnTo>
                  <a:pt x="805403" y="1845911"/>
                </a:lnTo>
                <a:lnTo>
                  <a:pt x="710673" y="1839344"/>
                </a:lnTo>
                <a:close/>
                <a:moveTo>
                  <a:pt x="8133453" y="1830793"/>
                </a:moveTo>
                <a:lnTo>
                  <a:pt x="8009901" y="1845911"/>
                </a:lnTo>
                <a:lnTo>
                  <a:pt x="8011493" y="1845911"/>
                </a:lnTo>
                <a:lnTo>
                  <a:pt x="8011448" y="1846620"/>
                </a:lnTo>
                <a:lnTo>
                  <a:pt x="8172230" y="1857003"/>
                </a:lnTo>
                <a:lnTo>
                  <a:pt x="8172572" y="1861834"/>
                </a:lnTo>
                <a:lnTo>
                  <a:pt x="8338605" y="1850095"/>
                </a:lnTo>
                <a:lnTo>
                  <a:pt x="8338309" y="1845911"/>
                </a:lnTo>
                <a:lnTo>
                  <a:pt x="8342975" y="1845911"/>
                </a:lnTo>
                <a:lnTo>
                  <a:pt x="8198630" y="1835904"/>
                </a:lnTo>
                <a:lnTo>
                  <a:pt x="8197936" y="1845911"/>
                </a:lnTo>
                <a:lnTo>
                  <a:pt x="8135303" y="1845911"/>
                </a:lnTo>
                <a:close/>
                <a:moveTo>
                  <a:pt x="4943167" y="1830793"/>
                </a:moveTo>
                <a:lnTo>
                  <a:pt x="4819618" y="1845911"/>
                </a:lnTo>
                <a:lnTo>
                  <a:pt x="4821209" y="1845911"/>
                </a:lnTo>
                <a:lnTo>
                  <a:pt x="4821162" y="1846620"/>
                </a:lnTo>
                <a:lnTo>
                  <a:pt x="4981945" y="1857003"/>
                </a:lnTo>
                <a:lnTo>
                  <a:pt x="4982287" y="1861834"/>
                </a:lnTo>
                <a:lnTo>
                  <a:pt x="5148318" y="1850095"/>
                </a:lnTo>
                <a:lnTo>
                  <a:pt x="5148022" y="1845911"/>
                </a:lnTo>
                <a:lnTo>
                  <a:pt x="5152689" y="1845911"/>
                </a:lnTo>
                <a:lnTo>
                  <a:pt x="5008345" y="1835904"/>
                </a:lnTo>
                <a:lnTo>
                  <a:pt x="5007651" y="1845911"/>
                </a:lnTo>
                <a:lnTo>
                  <a:pt x="4945018" y="1845911"/>
                </a:lnTo>
                <a:close/>
                <a:moveTo>
                  <a:pt x="1752884" y="1830793"/>
                </a:moveTo>
                <a:lnTo>
                  <a:pt x="1629332" y="1845911"/>
                </a:lnTo>
                <a:lnTo>
                  <a:pt x="1630925" y="1845911"/>
                </a:lnTo>
                <a:lnTo>
                  <a:pt x="1630879" y="1846620"/>
                </a:lnTo>
                <a:lnTo>
                  <a:pt x="1791661" y="1857003"/>
                </a:lnTo>
                <a:lnTo>
                  <a:pt x="1792003" y="1861834"/>
                </a:lnTo>
                <a:lnTo>
                  <a:pt x="1958037" y="1850095"/>
                </a:lnTo>
                <a:lnTo>
                  <a:pt x="1957740" y="1845911"/>
                </a:lnTo>
                <a:lnTo>
                  <a:pt x="1962406" y="1845911"/>
                </a:lnTo>
                <a:lnTo>
                  <a:pt x="1818061" y="1835904"/>
                </a:lnTo>
                <a:lnTo>
                  <a:pt x="1817367" y="1845911"/>
                </a:lnTo>
                <a:lnTo>
                  <a:pt x="1754734" y="1845911"/>
                </a:lnTo>
                <a:close/>
                <a:moveTo>
                  <a:pt x="7437627" y="1828459"/>
                </a:moveTo>
                <a:lnTo>
                  <a:pt x="7436575" y="1837286"/>
                </a:lnTo>
                <a:lnTo>
                  <a:pt x="7332640" y="1845911"/>
                </a:lnTo>
                <a:lnTo>
                  <a:pt x="7295463" y="1845911"/>
                </a:lnTo>
                <a:lnTo>
                  <a:pt x="7295190" y="1850142"/>
                </a:lnTo>
                <a:lnTo>
                  <a:pt x="7470470" y="1861462"/>
                </a:lnTo>
                <a:lnTo>
                  <a:pt x="7471474" y="1845911"/>
                </a:lnTo>
                <a:lnTo>
                  <a:pt x="7472392" y="1845911"/>
                </a:lnTo>
                <a:lnTo>
                  <a:pt x="7475059" y="1863895"/>
                </a:lnTo>
                <a:lnTo>
                  <a:pt x="7596302" y="1845911"/>
                </a:lnTo>
                <a:lnTo>
                  <a:pt x="7583987" y="1845911"/>
                </a:lnTo>
                <a:close/>
                <a:moveTo>
                  <a:pt x="4247345" y="1828459"/>
                </a:moveTo>
                <a:lnTo>
                  <a:pt x="4246289" y="1837286"/>
                </a:lnTo>
                <a:lnTo>
                  <a:pt x="4142356" y="1845911"/>
                </a:lnTo>
                <a:lnTo>
                  <a:pt x="4105178" y="1845911"/>
                </a:lnTo>
                <a:lnTo>
                  <a:pt x="4104905" y="1850142"/>
                </a:lnTo>
                <a:lnTo>
                  <a:pt x="4280186" y="1861462"/>
                </a:lnTo>
                <a:lnTo>
                  <a:pt x="4281189" y="1845911"/>
                </a:lnTo>
                <a:lnTo>
                  <a:pt x="4282106" y="1845911"/>
                </a:lnTo>
                <a:lnTo>
                  <a:pt x="4284776" y="1863895"/>
                </a:lnTo>
                <a:lnTo>
                  <a:pt x="4406019" y="1845911"/>
                </a:lnTo>
                <a:lnTo>
                  <a:pt x="4393705" y="1845911"/>
                </a:lnTo>
                <a:close/>
                <a:moveTo>
                  <a:pt x="1057058" y="1828459"/>
                </a:moveTo>
                <a:lnTo>
                  <a:pt x="1056006" y="1837286"/>
                </a:lnTo>
                <a:lnTo>
                  <a:pt x="952071" y="1845911"/>
                </a:lnTo>
                <a:lnTo>
                  <a:pt x="914894" y="1845911"/>
                </a:lnTo>
                <a:lnTo>
                  <a:pt x="914621" y="1850142"/>
                </a:lnTo>
                <a:lnTo>
                  <a:pt x="1089901" y="1861462"/>
                </a:lnTo>
                <a:lnTo>
                  <a:pt x="1090905" y="1845911"/>
                </a:lnTo>
                <a:lnTo>
                  <a:pt x="1091823" y="1845911"/>
                </a:lnTo>
                <a:lnTo>
                  <a:pt x="1094490" y="1863895"/>
                </a:lnTo>
                <a:lnTo>
                  <a:pt x="1215734" y="1845911"/>
                </a:lnTo>
                <a:lnTo>
                  <a:pt x="1203418" y="1845911"/>
                </a:lnTo>
                <a:close/>
                <a:moveTo>
                  <a:pt x="7945270" y="1692860"/>
                </a:moveTo>
                <a:cubicBezTo>
                  <a:pt x="7936851" y="1692860"/>
                  <a:pt x="7930027" y="1699685"/>
                  <a:pt x="7930027" y="1708103"/>
                </a:cubicBezTo>
                <a:cubicBezTo>
                  <a:pt x="7930027" y="1716521"/>
                  <a:pt x="7936851" y="1723346"/>
                  <a:pt x="7945270" y="1723346"/>
                </a:cubicBezTo>
                <a:cubicBezTo>
                  <a:pt x="7953688" y="1723346"/>
                  <a:pt x="7960513" y="1716521"/>
                  <a:pt x="7960513" y="1708103"/>
                </a:cubicBezTo>
                <a:cubicBezTo>
                  <a:pt x="7960513" y="1699685"/>
                  <a:pt x="7953688" y="1692860"/>
                  <a:pt x="7945270" y="1692860"/>
                </a:cubicBezTo>
                <a:close/>
                <a:moveTo>
                  <a:pt x="7273259" y="1692860"/>
                </a:moveTo>
                <a:cubicBezTo>
                  <a:pt x="7264841" y="1692860"/>
                  <a:pt x="7258017" y="1699685"/>
                  <a:pt x="7258016" y="1708103"/>
                </a:cubicBezTo>
                <a:cubicBezTo>
                  <a:pt x="7258016" y="1716521"/>
                  <a:pt x="7264841" y="1723346"/>
                  <a:pt x="7273259" y="1723346"/>
                </a:cubicBezTo>
                <a:cubicBezTo>
                  <a:pt x="7281677" y="1723346"/>
                  <a:pt x="7288502" y="1716521"/>
                  <a:pt x="7288502" y="1708103"/>
                </a:cubicBezTo>
                <a:cubicBezTo>
                  <a:pt x="7288502" y="1699685"/>
                  <a:pt x="7281677" y="1692860"/>
                  <a:pt x="7273259" y="1692860"/>
                </a:cubicBezTo>
                <a:close/>
                <a:moveTo>
                  <a:pt x="4754988" y="1692860"/>
                </a:moveTo>
                <a:cubicBezTo>
                  <a:pt x="4746568" y="1692860"/>
                  <a:pt x="4739745" y="1699685"/>
                  <a:pt x="4739745" y="1708103"/>
                </a:cubicBezTo>
                <a:cubicBezTo>
                  <a:pt x="4739745" y="1716521"/>
                  <a:pt x="4746568" y="1723346"/>
                  <a:pt x="4754988" y="1723346"/>
                </a:cubicBezTo>
                <a:cubicBezTo>
                  <a:pt x="4763403" y="1723346"/>
                  <a:pt x="4770231" y="1716521"/>
                  <a:pt x="4770231" y="1708103"/>
                </a:cubicBezTo>
                <a:cubicBezTo>
                  <a:pt x="4770231" y="1699685"/>
                  <a:pt x="4763403" y="1692860"/>
                  <a:pt x="4754988" y="1692860"/>
                </a:cubicBezTo>
                <a:close/>
                <a:moveTo>
                  <a:pt x="4082976" y="1692860"/>
                </a:moveTo>
                <a:cubicBezTo>
                  <a:pt x="4074556" y="1692860"/>
                  <a:pt x="4067732" y="1699685"/>
                  <a:pt x="4067732" y="1708103"/>
                </a:cubicBezTo>
                <a:cubicBezTo>
                  <a:pt x="4067732" y="1716521"/>
                  <a:pt x="4074556" y="1723346"/>
                  <a:pt x="4082976" y="1723346"/>
                </a:cubicBezTo>
                <a:cubicBezTo>
                  <a:pt x="4091393" y="1723346"/>
                  <a:pt x="4098219" y="1716521"/>
                  <a:pt x="4098219" y="1708103"/>
                </a:cubicBezTo>
                <a:cubicBezTo>
                  <a:pt x="4098219" y="1699685"/>
                  <a:pt x="4091393" y="1692860"/>
                  <a:pt x="4082976" y="1692860"/>
                </a:cubicBezTo>
                <a:close/>
                <a:moveTo>
                  <a:pt x="1564701" y="1692860"/>
                </a:moveTo>
                <a:cubicBezTo>
                  <a:pt x="1556282" y="1692860"/>
                  <a:pt x="1549458" y="1699685"/>
                  <a:pt x="1549458" y="1708103"/>
                </a:cubicBezTo>
                <a:cubicBezTo>
                  <a:pt x="1549458" y="1716521"/>
                  <a:pt x="1556282" y="1723346"/>
                  <a:pt x="1564701" y="1723346"/>
                </a:cubicBezTo>
                <a:cubicBezTo>
                  <a:pt x="1573119" y="1723346"/>
                  <a:pt x="1579944" y="1716521"/>
                  <a:pt x="1579944" y="1708103"/>
                </a:cubicBezTo>
                <a:cubicBezTo>
                  <a:pt x="1579944" y="1699685"/>
                  <a:pt x="1573119" y="1692860"/>
                  <a:pt x="1564701" y="1692860"/>
                </a:cubicBezTo>
                <a:close/>
                <a:moveTo>
                  <a:pt x="892689" y="1692860"/>
                </a:moveTo>
                <a:cubicBezTo>
                  <a:pt x="884271" y="1692860"/>
                  <a:pt x="877447" y="1699685"/>
                  <a:pt x="877447" y="1708103"/>
                </a:cubicBezTo>
                <a:cubicBezTo>
                  <a:pt x="877447" y="1716521"/>
                  <a:pt x="884271" y="1723346"/>
                  <a:pt x="892689" y="1723346"/>
                </a:cubicBezTo>
                <a:cubicBezTo>
                  <a:pt x="901108" y="1723346"/>
                  <a:pt x="907932" y="1716521"/>
                  <a:pt x="907933" y="1708103"/>
                </a:cubicBezTo>
                <a:cubicBezTo>
                  <a:pt x="907932" y="1699685"/>
                  <a:pt x="901108" y="1692860"/>
                  <a:pt x="892689" y="1692860"/>
                </a:cubicBezTo>
                <a:close/>
                <a:moveTo>
                  <a:pt x="6365833" y="1662103"/>
                </a:moveTo>
                <a:cubicBezTo>
                  <a:pt x="6357414" y="1662103"/>
                  <a:pt x="6350589" y="1668928"/>
                  <a:pt x="6350589" y="1677346"/>
                </a:cubicBezTo>
                <a:cubicBezTo>
                  <a:pt x="6350589" y="1685764"/>
                  <a:pt x="6357414" y="1692589"/>
                  <a:pt x="6365833" y="1692589"/>
                </a:cubicBezTo>
                <a:cubicBezTo>
                  <a:pt x="6374251" y="1692589"/>
                  <a:pt x="6381075" y="1685764"/>
                  <a:pt x="6381075" y="1677346"/>
                </a:cubicBezTo>
                <a:cubicBezTo>
                  <a:pt x="6381076" y="1668928"/>
                  <a:pt x="6374251" y="1662103"/>
                  <a:pt x="6365833" y="1662103"/>
                </a:cubicBezTo>
                <a:close/>
                <a:moveTo>
                  <a:pt x="3175550" y="1662103"/>
                </a:moveTo>
                <a:cubicBezTo>
                  <a:pt x="3167131" y="1662103"/>
                  <a:pt x="3160307" y="1668928"/>
                  <a:pt x="3160307" y="1677346"/>
                </a:cubicBezTo>
                <a:cubicBezTo>
                  <a:pt x="3160307" y="1685764"/>
                  <a:pt x="3167131" y="1692589"/>
                  <a:pt x="3175550" y="1692589"/>
                </a:cubicBezTo>
                <a:cubicBezTo>
                  <a:pt x="3183968" y="1692589"/>
                  <a:pt x="3190792" y="1685764"/>
                  <a:pt x="3190792" y="1677346"/>
                </a:cubicBezTo>
                <a:cubicBezTo>
                  <a:pt x="3190793" y="1668928"/>
                  <a:pt x="3183968" y="1662103"/>
                  <a:pt x="3175550" y="1662103"/>
                </a:cubicBezTo>
                <a:close/>
                <a:moveTo>
                  <a:pt x="5879156" y="1631347"/>
                </a:moveTo>
                <a:cubicBezTo>
                  <a:pt x="5870738" y="1631347"/>
                  <a:pt x="5863914" y="1638172"/>
                  <a:pt x="5863913" y="1646590"/>
                </a:cubicBezTo>
                <a:cubicBezTo>
                  <a:pt x="5863913" y="1655008"/>
                  <a:pt x="5870738" y="1661833"/>
                  <a:pt x="5879156" y="1661833"/>
                </a:cubicBezTo>
                <a:cubicBezTo>
                  <a:pt x="5887574" y="1661833"/>
                  <a:pt x="5894399" y="1655008"/>
                  <a:pt x="5894399" y="1646590"/>
                </a:cubicBezTo>
                <a:cubicBezTo>
                  <a:pt x="5894399" y="1638171"/>
                  <a:pt x="5887574" y="1631347"/>
                  <a:pt x="5879156" y="1631347"/>
                </a:cubicBezTo>
                <a:close/>
                <a:moveTo>
                  <a:pt x="2688873" y="1631347"/>
                </a:moveTo>
                <a:cubicBezTo>
                  <a:pt x="2680455" y="1631347"/>
                  <a:pt x="2673631" y="1638172"/>
                  <a:pt x="2673631" y="1646590"/>
                </a:cubicBezTo>
                <a:cubicBezTo>
                  <a:pt x="2673631" y="1655008"/>
                  <a:pt x="2680455" y="1661833"/>
                  <a:pt x="2688873" y="1661833"/>
                </a:cubicBezTo>
                <a:cubicBezTo>
                  <a:pt x="2697292" y="1661833"/>
                  <a:pt x="2704116" y="1655008"/>
                  <a:pt x="2704116" y="1646590"/>
                </a:cubicBezTo>
                <a:cubicBezTo>
                  <a:pt x="2704116" y="1638171"/>
                  <a:pt x="2697292" y="1631347"/>
                  <a:pt x="2688873" y="1631347"/>
                </a:cubicBezTo>
                <a:close/>
                <a:moveTo>
                  <a:pt x="9069442" y="1631346"/>
                </a:moveTo>
                <a:cubicBezTo>
                  <a:pt x="9061024" y="1631346"/>
                  <a:pt x="9054200" y="1638171"/>
                  <a:pt x="9054199" y="1646589"/>
                </a:cubicBezTo>
                <a:cubicBezTo>
                  <a:pt x="9054199" y="1655007"/>
                  <a:pt x="9061024" y="1661832"/>
                  <a:pt x="9069442" y="1661832"/>
                </a:cubicBezTo>
                <a:cubicBezTo>
                  <a:pt x="9077861" y="1661832"/>
                  <a:pt x="9084685" y="1655007"/>
                  <a:pt x="9084685" y="1646589"/>
                </a:cubicBezTo>
                <a:cubicBezTo>
                  <a:pt x="9084685" y="1638170"/>
                  <a:pt x="9077861" y="1631346"/>
                  <a:pt x="9069442" y="1631346"/>
                </a:cubicBezTo>
                <a:close/>
                <a:moveTo>
                  <a:pt x="6852509" y="1569834"/>
                </a:moveTo>
                <a:cubicBezTo>
                  <a:pt x="6844091" y="1569834"/>
                  <a:pt x="6837266" y="1576658"/>
                  <a:pt x="6837266" y="1585076"/>
                </a:cubicBezTo>
                <a:cubicBezTo>
                  <a:pt x="6837267" y="1593495"/>
                  <a:pt x="6844091" y="1600319"/>
                  <a:pt x="6852509" y="1600319"/>
                </a:cubicBezTo>
                <a:cubicBezTo>
                  <a:pt x="6860928" y="1600319"/>
                  <a:pt x="6867752" y="1593495"/>
                  <a:pt x="6867752" y="1585076"/>
                </a:cubicBezTo>
                <a:cubicBezTo>
                  <a:pt x="6867752" y="1576658"/>
                  <a:pt x="6860927" y="1569834"/>
                  <a:pt x="6852509" y="1569834"/>
                </a:cubicBezTo>
                <a:close/>
                <a:moveTo>
                  <a:pt x="3662225" y="1569834"/>
                </a:moveTo>
                <a:cubicBezTo>
                  <a:pt x="3653807" y="1569834"/>
                  <a:pt x="3646981" y="1576658"/>
                  <a:pt x="3646981" y="1585076"/>
                </a:cubicBezTo>
                <a:cubicBezTo>
                  <a:pt x="3646982" y="1593495"/>
                  <a:pt x="3653807" y="1600319"/>
                  <a:pt x="3662225" y="1600319"/>
                </a:cubicBezTo>
                <a:cubicBezTo>
                  <a:pt x="3670644" y="1600319"/>
                  <a:pt x="3677468" y="1593495"/>
                  <a:pt x="3677468" y="1585076"/>
                </a:cubicBezTo>
                <a:cubicBezTo>
                  <a:pt x="3677468" y="1576658"/>
                  <a:pt x="3670644" y="1569834"/>
                  <a:pt x="3662225" y="1569834"/>
                </a:cubicBezTo>
                <a:close/>
                <a:moveTo>
                  <a:pt x="471940" y="1569834"/>
                </a:moveTo>
                <a:cubicBezTo>
                  <a:pt x="463522" y="1569834"/>
                  <a:pt x="456697" y="1576658"/>
                  <a:pt x="456697" y="1585076"/>
                </a:cubicBezTo>
                <a:cubicBezTo>
                  <a:pt x="456697" y="1593495"/>
                  <a:pt x="463522" y="1600319"/>
                  <a:pt x="471940" y="1600319"/>
                </a:cubicBezTo>
                <a:cubicBezTo>
                  <a:pt x="480358" y="1600319"/>
                  <a:pt x="487182" y="1593495"/>
                  <a:pt x="487182" y="1585076"/>
                </a:cubicBezTo>
                <a:cubicBezTo>
                  <a:pt x="487182" y="1576658"/>
                  <a:pt x="480358" y="1569834"/>
                  <a:pt x="471940" y="1569834"/>
                </a:cubicBezTo>
                <a:close/>
                <a:moveTo>
                  <a:pt x="7506839" y="1535633"/>
                </a:moveTo>
                <a:cubicBezTo>
                  <a:pt x="7498421" y="1535633"/>
                  <a:pt x="7491596" y="1542457"/>
                  <a:pt x="7491597" y="1550876"/>
                </a:cubicBezTo>
                <a:cubicBezTo>
                  <a:pt x="7491596" y="1559294"/>
                  <a:pt x="7498421" y="1566119"/>
                  <a:pt x="7506839" y="1566118"/>
                </a:cubicBezTo>
                <a:cubicBezTo>
                  <a:pt x="7515258" y="1566118"/>
                  <a:pt x="7522083" y="1559294"/>
                  <a:pt x="7522082" y="1550876"/>
                </a:cubicBezTo>
                <a:cubicBezTo>
                  <a:pt x="7522082" y="1542457"/>
                  <a:pt x="7515258" y="1535633"/>
                  <a:pt x="7506839" y="1535633"/>
                </a:cubicBezTo>
                <a:close/>
                <a:moveTo>
                  <a:pt x="4316557" y="1535633"/>
                </a:moveTo>
                <a:cubicBezTo>
                  <a:pt x="4308138" y="1535633"/>
                  <a:pt x="4301314" y="1542457"/>
                  <a:pt x="4301314" y="1550876"/>
                </a:cubicBezTo>
                <a:cubicBezTo>
                  <a:pt x="4301314" y="1559294"/>
                  <a:pt x="4308138" y="1566119"/>
                  <a:pt x="4316557" y="1566118"/>
                </a:cubicBezTo>
                <a:cubicBezTo>
                  <a:pt x="4324973" y="1566118"/>
                  <a:pt x="4331801" y="1559294"/>
                  <a:pt x="4331800" y="1550876"/>
                </a:cubicBezTo>
                <a:cubicBezTo>
                  <a:pt x="4331800" y="1542457"/>
                  <a:pt x="4324973" y="1535633"/>
                  <a:pt x="4316557" y="1535633"/>
                </a:cubicBezTo>
                <a:close/>
                <a:moveTo>
                  <a:pt x="1126270" y="1535633"/>
                </a:moveTo>
                <a:cubicBezTo>
                  <a:pt x="1117851" y="1535633"/>
                  <a:pt x="1111027" y="1542457"/>
                  <a:pt x="1111027" y="1550876"/>
                </a:cubicBezTo>
                <a:cubicBezTo>
                  <a:pt x="1111027" y="1559294"/>
                  <a:pt x="1117851" y="1566119"/>
                  <a:pt x="1126270" y="1566118"/>
                </a:cubicBezTo>
                <a:cubicBezTo>
                  <a:pt x="1134688" y="1566118"/>
                  <a:pt x="1141513" y="1559294"/>
                  <a:pt x="1141513" y="1550876"/>
                </a:cubicBezTo>
                <a:cubicBezTo>
                  <a:pt x="1141513" y="1542457"/>
                  <a:pt x="1134688" y="1535633"/>
                  <a:pt x="1126270" y="1535633"/>
                </a:cubicBezTo>
                <a:close/>
                <a:moveTo>
                  <a:pt x="6277182" y="1474120"/>
                </a:moveTo>
                <a:cubicBezTo>
                  <a:pt x="6268763" y="1474119"/>
                  <a:pt x="6261938" y="1480944"/>
                  <a:pt x="6261938" y="1489362"/>
                </a:cubicBezTo>
                <a:cubicBezTo>
                  <a:pt x="6261939" y="1497781"/>
                  <a:pt x="6268763" y="1504605"/>
                  <a:pt x="6277181" y="1504605"/>
                </a:cubicBezTo>
                <a:cubicBezTo>
                  <a:pt x="6285600" y="1504605"/>
                  <a:pt x="6292424" y="1497781"/>
                  <a:pt x="6292424" y="1489362"/>
                </a:cubicBezTo>
                <a:cubicBezTo>
                  <a:pt x="6292425" y="1480944"/>
                  <a:pt x="6285600" y="1474119"/>
                  <a:pt x="6277182" y="1474120"/>
                </a:cubicBezTo>
                <a:close/>
                <a:moveTo>
                  <a:pt x="3086898" y="1474120"/>
                </a:moveTo>
                <a:cubicBezTo>
                  <a:pt x="3078481" y="1474119"/>
                  <a:pt x="3071655" y="1480944"/>
                  <a:pt x="3071655" y="1489362"/>
                </a:cubicBezTo>
                <a:cubicBezTo>
                  <a:pt x="3071656" y="1497781"/>
                  <a:pt x="3078481" y="1504605"/>
                  <a:pt x="3086898" y="1504605"/>
                </a:cubicBezTo>
                <a:cubicBezTo>
                  <a:pt x="3095317" y="1504605"/>
                  <a:pt x="3102141" y="1497781"/>
                  <a:pt x="3102141" y="1489362"/>
                </a:cubicBezTo>
                <a:cubicBezTo>
                  <a:pt x="3102141" y="1480944"/>
                  <a:pt x="3095317" y="1474119"/>
                  <a:pt x="3086898" y="1474120"/>
                </a:cubicBezTo>
                <a:close/>
                <a:moveTo>
                  <a:pt x="9467468" y="1474119"/>
                </a:moveTo>
                <a:cubicBezTo>
                  <a:pt x="9459050" y="1474118"/>
                  <a:pt x="9452225" y="1480943"/>
                  <a:pt x="9452225" y="1489361"/>
                </a:cubicBezTo>
                <a:cubicBezTo>
                  <a:pt x="9452225" y="1497780"/>
                  <a:pt x="9459050" y="1504604"/>
                  <a:pt x="9467467" y="1504604"/>
                </a:cubicBezTo>
                <a:cubicBezTo>
                  <a:pt x="9475886" y="1504604"/>
                  <a:pt x="9482710" y="1497780"/>
                  <a:pt x="9482710" y="1489361"/>
                </a:cubicBezTo>
                <a:cubicBezTo>
                  <a:pt x="9482711" y="1480943"/>
                  <a:pt x="9475886" y="1474118"/>
                  <a:pt x="9467468" y="1474119"/>
                </a:cubicBezTo>
                <a:close/>
                <a:moveTo>
                  <a:pt x="5711826" y="1384438"/>
                </a:moveTo>
                <a:lnTo>
                  <a:pt x="5734568" y="1384438"/>
                </a:lnTo>
                <a:lnTo>
                  <a:pt x="5733984" y="1393471"/>
                </a:lnTo>
                <a:lnTo>
                  <a:pt x="5900085" y="1404198"/>
                </a:lnTo>
                <a:lnTo>
                  <a:pt x="5901362" y="1384438"/>
                </a:lnTo>
                <a:lnTo>
                  <a:pt x="5962162" y="1384438"/>
                </a:lnTo>
                <a:lnTo>
                  <a:pt x="5965285" y="1409001"/>
                </a:lnTo>
                <a:lnTo>
                  <a:pt x="6130403" y="1388005"/>
                </a:lnTo>
                <a:lnTo>
                  <a:pt x="6129949" y="1384438"/>
                </a:lnTo>
                <a:lnTo>
                  <a:pt x="6130677" y="1384438"/>
                </a:lnTo>
                <a:lnTo>
                  <a:pt x="6130404" y="1388668"/>
                </a:lnTo>
                <a:lnTo>
                  <a:pt x="6305684" y="1399988"/>
                </a:lnTo>
                <a:lnTo>
                  <a:pt x="6306688" y="1384438"/>
                </a:lnTo>
                <a:lnTo>
                  <a:pt x="6307606" y="1384438"/>
                </a:lnTo>
                <a:lnTo>
                  <a:pt x="6310273" y="1402421"/>
                </a:lnTo>
                <a:lnTo>
                  <a:pt x="6431516" y="1384438"/>
                </a:lnTo>
                <a:lnTo>
                  <a:pt x="6496284" y="1384438"/>
                </a:lnTo>
                <a:lnTo>
                  <a:pt x="6495747" y="1389123"/>
                </a:lnTo>
                <a:lnTo>
                  <a:pt x="6661115" y="1408050"/>
                </a:lnTo>
                <a:lnTo>
                  <a:pt x="6662126" y="1399219"/>
                </a:lnTo>
                <a:lnTo>
                  <a:pt x="6819155" y="1385440"/>
                </a:lnTo>
                <a:lnTo>
                  <a:pt x="6819067" y="1384438"/>
                </a:lnTo>
                <a:lnTo>
                  <a:pt x="6846707" y="1384438"/>
                </a:lnTo>
                <a:lnTo>
                  <a:pt x="6846661" y="1385147"/>
                </a:lnTo>
                <a:lnTo>
                  <a:pt x="7007444" y="1395530"/>
                </a:lnTo>
                <a:lnTo>
                  <a:pt x="7007785" y="1400361"/>
                </a:lnTo>
                <a:lnTo>
                  <a:pt x="7173818" y="1388622"/>
                </a:lnTo>
                <a:lnTo>
                  <a:pt x="7173522" y="1384438"/>
                </a:lnTo>
                <a:lnTo>
                  <a:pt x="7201840" y="1384438"/>
                </a:lnTo>
                <a:lnTo>
                  <a:pt x="7201529" y="1389262"/>
                </a:lnTo>
                <a:lnTo>
                  <a:pt x="7367630" y="1399989"/>
                </a:lnTo>
                <a:lnTo>
                  <a:pt x="7368634" y="1384438"/>
                </a:lnTo>
                <a:lnTo>
                  <a:pt x="7369056" y="1384438"/>
                </a:lnTo>
                <a:lnTo>
                  <a:pt x="7372949" y="1403701"/>
                </a:lnTo>
                <a:lnTo>
                  <a:pt x="7468254" y="1384438"/>
                </a:lnTo>
                <a:lnTo>
                  <a:pt x="7576267" y="1384438"/>
                </a:lnTo>
                <a:lnTo>
                  <a:pt x="7580360" y="1413851"/>
                </a:lnTo>
                <a:lnTo>
                  <a:pt x="7738660" y="1391821"/>
                </a:lnTo>
                <a:lnTo>
                  <a:pt x="7738585" y="1392974"/>
                </a:lnTo>
                <a:lnTo>
                  <a:pt x="7888434" y="1402651"/>
                </a:lnTo>
                <a:lnTo>
                  <a:pt x="7888666" y="1406581"/>
                </a:lnTo>
                <a:lnTo>
                  <a:pt x="8054823" y="1396760"/>
                </a:lnTo>
                <a:lnTo>
                  <a:pt x="8054497" y="1391241"/>
                </a:lnTo>
                <a:lnTo>
                  <a:pt x="8204069" y="1384549"/>
                </a:lnTo>
                <a:lnTo>
                  <a:pt x="8204064" y="1384438"/>
                </a:lnTo>
                <a:lnTo>
                  <a:pt x="8204146" y="1384438"/>
                </a:lnTo>
                <a:lnTo>
                  <a:pt x="8204069" y="1385637"/>
                </a:lnTo>
                <a:lnTo>
                  <a:pt x="8370170" y="1396364"/>
                </a:lnTo>
                <a:lnTo>
                  <a:pt x="8370940" y="1384438"/>
                </a:lnTo>
                <a:lnTo>
                  <a:pt x="8394939" y="1384438"/>
                </a:lnTo>
                <a:lnTo>
                  <a:pt x="8394447" y="1393182"/>
                </a:lnTo>
                <a:lnTo>
                  <a:pt x="8406068" y="1393836"/>
                </a:lnTo>
                <a:lnTo>
                  <a:pt x="8406068" y="1395310"/>
                </a:lnTo>
                <a:lnTo>
                  <a:pt x="8390779" y="1398531"/>
                </a:lnTo>
                <a:lnTo>
                  <a:pt x="8406068" y="1471078"/>
                </a:lnTo>
                <a:lnTo>
                  <a:pt x="8406068" y="1602517"/>
                </a:lnTo>
                <a:lnTo>
                  <a:pt x="8382345" y="1606019"/>
                </a:lnTo>
                <a:lnTo>
                  <a:pt x="8405683" y="1764131"/>
                </a:lnTo>
                <a:lnTo>
                  <a:pt x="8404531" y="1764067"/>
                </a:lnTo>
                <a:lnTo>
                  <a:pt x="8399924" y="1845911"/>
                </a:lnTo>
                <a:lnTo>
                  <a:pt x="8366626" y="1845911"/>
                </a:lnTo>
                <a:lnTo>
                  <a:pt x="8366315" y="1850735"/>
                </a:lnTo>
                <a:lnTo>
                  <a:pt x="8532416" y="1861462"/>
                </a:lnTo>
                <a:lnTo>
                  <a:pt x="8533421" y="1845911"/>
                </a:lnTo>
                <a:lnTo>
                  <a:pt x="8533842" y="1845911"/>
                </a:lnTo>
                <a:lnTo>
                  <a:pt x="8537736" y="1865174"/>
                </a:lnTo>
                <a:lnTo>
                  <a:pt x="8633041" y="1845911"/>
                </a:lnTo>
                <a:lnTo>
                  <a:pt x="8741053" y="1845911"/>
                </a:lnTo>
                <a:lnTo>
                  <a:pt x="8745146" y="1875324"/>
                </a:lnTo>
                <a:lnTo>
                  <a:pt x="8903446" y="1853294"/>
                </a:lnTo>
                <a:lnTo>
                  <a:pt x="8903371" y="1854447"/>
                </a:lnTo>
                <a:lnTo>
                  <a:pt x="9053220" y="1864124"/>
                </a:lnTo>
                <a:lnTo>
                  <a:pt x="9053452" y="1868054"/>
                </a:lnTo>
                <a:lnTo>
                  <a:pt x="9219609" y="1858233"/>
                </a:lnTo>
                <a:lnTo>
                  <a:pt x="9219283" y="1852714"/>
                </a:lnTo>
                <a:lnTo>
                  <a:pt x="9368855" y="1846022"/>
                </a:lnTo>
                <a:lnTo>
                  <a:pt x="9368850" y="1845911"/>
                </a:lnTo>
                <a:lnTo>
                  <a:pt x="9368932" y="1845911"/>
                </a:lnTo>
                <a:lnTo>
                  <a:pt x="9368855" y="1847110"/>
                </a:lnTo>
                <a:lnTo>
                  <a:pt x="9500772" y="1855630"/>
                </a:lnTo>
                <a:lnTo>
                  <a:pt x="9500772" y="2306900"/>
                </a:lnTo>
                <a:lnTo>
                  <a:pt x="9363416" y="2297377"/>
                </a:lnTo>
                <a:lnTo>
                  <a:pt x="9362722" y="2307384"/>
                </a:lnTo>
                <a:lnTo>
                  <a:pt x="9300089" y="2307384"/>
                </a:lnTo>
                <a:lnTo>
                  <a:pt x="9298239" y="2292266"/>
                </a:lnTo>
                <a:lnTo>
                  <a:pt x="9174687" y="2307384"/>
                </a:lnTo>
                <a:lnTo>
                  <a:pt x="9069052" y="2307384"/>
                </a:lnTo>
                <a:lnTo>
                  <a:pt x="8957803" y="2299672"/>
                </a:lnTo>
                <a:lnTo>
                  <a:pt x="8957268" y="2307384"/>
                </a:lnTo>
                <a:lnTo>
                  <a:pt x="8954684" y="2307384"/>
                </a:lnTo>
                <a:lnTo>
                  <a:pt x="8953224" y="2297217"/>
                </a:lnTo>
                <a:lnTo>
                  <a:pt x="8882375" y="2307384"/>
                </a:lnTo>
                <a:lnTo>
                  <a:pt x="8884542" y="2307384"/>
                </a:lnTo>
                <a:lnTo>
                  <a:pt x="8884006" y="2312069"/>
                </a:lnTo>
                <a:lnTo>
                  <a:pt x="9049373" y="2330996"/>
                </a:lnTo>
                <a:lnTo>
                  <a:pt x="9050384" y="2322165"/>
                </a:lnTo>
                <a:lnTo>
                  <a:pt x="9207413" y="2308386"/>
                </a:lnTo>
                <a:lnTo>
                  <a:pt x="9207325" y="2307384"/>
                </a:lnTo>
                <a:lnTo>
                  <a:pt x="9234965" y="2307384"/>
                </a:lnTo>
                <a:lnTo>
                  <a:pt x="9234920" y="2308093"/>
                </a:lnTo>
                <a:lnTo>
                  <a:pt x="9395702" y="2318476"/>
                </a:lnTo>
                <a:lnTo>
                  <a:pt x="9396044" y="2323307"/>
                </a:lnTo>
                <a:lnTo>
                  <a:pt x="9500772" y="2315903"/>
                </a:lnTo>
                <a:lnTo>
                  <a:pt x="9500772" y="2763765"/>
                </a:lnTo>
                <a:lnTo>
                  <a:pt x="9479501" y="2762290"/>
                </a:lnTo>
                <a:lnTo>
                  <a:pt x="9479182" y="2757457"/>
                </a:lnTo>
                <a:lnTo>
                  <a:pt x="9313096" y="2768412"/>
                </a:lnTo>
                <a:lnTo>
                  <a:pt x="9313125" y="2768857"/>
                </a:lnTo>
                <a:lnTo>
                  <a:pt x="9285304" y="2768857"/>
                </a:lnTo>
                <a:lnTo>
                  <a:pt x="9285389" y="2767642"/>
                </a:lnTo>
                <a:lnTo>
                  <a:pt x="9119340" y="2756131"/>
                </a:lnTo>
                <a:lnTo>
                  <a:pt x="9118458" y="2768857"/>
                </a:lnTo>
                <a:lnTo>
                  <a:pt x="9117285" y="2768857"/>
                </a:lnTo>
                <a:lnTo>
                  <a:pt x="9114039" y="2752393"/>
                </a:lnTo>
                <a:lnTo>
                  <a:pt x="9030554" y="2768857"/>
                </a:lnTo>
                <a:lnTo>
                  <a:pt x="8910385" y="2768857"/>
                </a:lnTo>
                <a:lnTo>
                  <a:pt x="8906678" y="2741264"/>
                </a:lnTo>
                <a:lnTo>
                  <a:pt x="8748276" y="2762546"/>
                </a:lnTo>
                <a:lnTo>
                  <a:pt x="8748356" y="2761395"/>
                </a:lnTo>
                <a:lnTo>
                  <a:pt x="8598555" y="2751009"/>
                </a:lnTo>
                <a:lnTo>
                  <a:pt x="8598341" y="2747079"/>
                </a:lnTo>
                <a:lnTo>
                  <a:pt x="8432139" y="2756115"/>
                </a:lnTo>
                <a:lnTo>
                  <a:pt x="8432440" y="2761635"/>
                </a:lnTo>
                <a:lnTo>
                  <a:pt x="8282837" y="2767622"/>
                </a:lnTo>
                <a:lnTo>
                  <a:pt x="8282887" y="2768857"/>
                </a:lnTo>
                <a:lnTo>
                  <a:pt x="8282681" y="2768857"/>
                </a:lnTo>
                <a:lnTo>
                  <a:pt x="8282843" y="2766534"/>
                </a:lnTo>
                <a:lnTo>
                  <a:pt x="8116794" y="2755022"/>
                </a:lnTo>
                <a:lnTo>
                  <a:pt x="8115835" y="2768857"/>
                </a:lnTo>
                <a:lnTo>
                  <a:pt x="8093565" y="2768857"/>
                </a:lnTo>
                <a:lnTo>
                  <a:pt x="8093565" y="2706208"/>
                </a:lnTo>
                <a:lnTo>
                  <a:pt x="8096246" y="2663986"/>
                </a:lnTo>
                <a:lnTo>
                  <a:pt x="8101077" y="2663639"/>
                </a:lnTo>
                <a:lnTo>
                  <a:pt x="8093565" y="2559012"/>
                </a:lnTo>
                <a:lnTo>
                  <a:pt x="8093565" y="2410073"/>
                </a:lnTo>
                <a:lnTo>
                  <a:pt x="8100085" y="2307384"/>
                </a:lnTo>
                <a:lnTo>
                  <a:pt x="8122826" y="2307384"/>
                </a:lnTo>
                <a:lnTo>
                  <a:pt x="8122242" y="2316417"/>
                </a:lnTo>
                <a:lnTo>
                  <a:pt x="8288344" y="2327144"/>
                </a:lnTo>
                <a:lnTo>
                  <a:pt x="8289620" y="2307384"/>
                </a:lnTo>
                <a:lnTo>
                  <a:pt x="8350420" y="2307384"/>
                </a:lnTo>
                <a:lnTo>
                  <a:pt x="8353544" y="2331947"/>
                </a:lnTo>
                <a:lnTo>
                  <a:pt x="8518662" y="2310952"/>
                </a:lnTo>
                <a:lnTo>
                  <a:pt x="8518208" y="2307384"/>
                </a:lnTo>
                <a:lnTo>
                  <a:pt x="8518935" y="2307384"/>
                </a:lnTo>
                <a:lnTo>
                  <a:pt x="8518662" y="2311615"/>
                </a:lnTo>
                <a:lnTo>
                  <a:pt x="8693942" y="2322935"/>
                </a:lnTo>
                <a:lnTo>
                  <a:pt x="8694946" y="2307384"/>
                </a:lnTo>
                <a:lnTo>
                  <a:pt x="8695864" y="2307384"/>
                </a:lnTo>
                <a:lnTo>
                  <a:pt x="8698531" y="2325368"/>
                </a:lnTo>
                <a:lnTo>
                  <a:pt x="8819774" y="2307384"/>
                </a:lnTo>
                <a:lnTo>
                  <a:pt x="8748773" y="2307384"/>
                </a:lnTo>
                <a:lnTo>
                  <a:pt x="8602413" y="2289932"/>
                </a:lnTo>
                <a:lnTo>
                  <a:pt x="8601361" y="2298759"/>
                </a:lnTo>
                <a:lnTo>
                  <a:pt x="8497426" y="2307384"/>
                </a:lnTo>
                <a:lnTo>
                  <a:pt x="8350759" y="2307384"/>
                </a:lnTo>
                <a:lnTo>
                  <a:pt x="8256029" y="2300817"/>
                </a:lnTo>
                <a:lnTo>
                  <a:pt x="8255710" y="2295984"/>
                </a:lnTo>
                <a:lnTo>
                  <a:pt x="8089624" y="2306939"/>
                </a:lnTo>
                <a:lnTo>
                  <a:pt x="8089653" y="2307384"/>
                </a:lnTo>
                <a:lnTo>
                  <a:pt x="8061832" y="2307384"/>
                </a:lnTo>
                <a:lnTo>
                  <a:pt x="8061917" y="2306169"/>
                </a:lnTo>
                <a:lnTo>
                  <a:pt x="7895868" y="2294658"/>
                </a:lnTo>
                <a:lnTo>
                  <a:pt x="7894986" y="2307384"/>
                </a:lnTo>
                <a:lnTo>
                  <a:pt x="7893813" y="2307384"/>
                </a:lnTo>
                <a:lnTo>
                  <a:pt x="7890567" y="2290920"/>
                </a:lnTo>
                <a:lnTo>
                  <a:pt x="7807082" y="2307384"/>
                </a:lnTo>
                <a:lnTo>
                  <a:pt x="7686913" y="2307384"/>
                </a:lnTo>
                <a:lnTo>
                  <a:pt x="7683206" y="2279791"/>
                </a:lnTo>
                <a:lnTo>
                  <a:pt x="7524804" y="2301073"/>
                </a:lnTo>
                <a:lnTo>
                  <a:pt x="7524884" y="2299922"/>
                </a:lnTo>
                <a:lnTo>
                  <a:pt x="7375083" y="2289536"/>
                </a:lnTo>
                <a:lnTo>
                  <a:pt x="7374869" y="2285606"/>
                </a:lnTo>
                <a:lnTo>
                  <a:pt x="7208667" y="2294642"/>
                </a:lnTo>
                <a:lnTo>
                  <a:pt x="7208967" y="2300162"/>
                </a:lnTo>
                <a:lnTo>
                  <a:pt x="7059365" y="2306149"/>
                </a:lnTo>
                <a:lnTo>
                  <a:pt x="7059414" y="2307384"/>
                </a:lnTo>
                <a:lnTo>
                  <a:pt x="7059209" y="2307384"/>
                </a:lnTo>
                <a:lnTo>
                  <a:pt x="7059370" y="2305061"/>
                </a:lnTo>
                <a:lnTo>
                  <a:pt x="6893322" y="2293549"/>
                </a:lnTo>
                <a:lnTo>
                  <a:pt x="6892363" y="2307384"/>
                </a:lnTo>
                <a:lnTo>
                  <a:pt x="6870093" y="2307384"/>
                </a:lnTo>
                <a:lnTo>
                  <a:pt x="6870093" y="2244735"/>
                </a:lnTo>
                <a:lnTo>
                  <a:pt x="6872773" y="2202513"/>
                </a:lnTo>
                <a:lnTo>
                  <a:pt x="6877605" y="2202166"/>
                </a:lnTo>
                <a:lnTo>
                  <a:pt x="6870093" y="2097539"/>
                </a:lnTo>
                <a:lnTo>
                  <a:pt x="6870093" y="1948600"/>
                </a:lnTo>
                <a:lnTo>
                  <a:pt x="6876612" y="1845911"/>
                </a:lnTo>
                <a:lnTo>
                  <a:pt x="6897046" y="1845911"/>
                </a:lnTo>
                <a:lnTo>
                  <a:pt x="6897130" y="1844696"/>
                </a:lnTo>
                <a:lnTo>
                  <a:pt x="6731082" y="1833185"/>
                </a:lnTo>
                <a:lnTo>
                  <a:pt x="6730200" y="1845911"/>
                </a:lnTo>
                <a:lnTo>
                  <a:pt x="6729027" y="1845911"/>
                </a:lnTo>
                <a:lnTo>
                  <a:pt x="6725780" y="1829447"/>
                </a:lnTo>
                <a:lnTo>
                  <a:pt x="6642296" y="1845911"/>
                </a:lnTo>
                <a:lnTo>
                  <a:pt x="6522127" y="1845911"/>
                </a:lnTo>
                <a:lnTo>
                  <a:pt x="6518420" y="1818318"/>
                </a:lnTo>
                <a:lnTo>
                  <a:pt x="6360018" y="1839600"/>
                </a:lnTo>
                <a:lnTo>
                  <a:pt x="6360098" y="1838449"/>
                </a:lnTo>
                <a:lnTo>
                  <a:pt x="6210297" y="1828063"/>
                </a:lnTo>
                <a:lnTo>
                  <a:pt x="6210083" y="1824133"/>
                </a:lnTo>
                <a:lnTo>
                  <a:pt x="6043881" y="1833169"/>
                </a:lnTo>
                <a:lnTo>
                  <a:pt x="6044181" y="1838689"/>
                </a:lnTo>
                <a:lnTo>
                  <a:pt x="5894579" y="1844676"/>
                </a:lnTo>
                <a:lnTo>
                  <a:pt x="5894628" y="1845911"/>
                </a:lnTo>
                <a:lnTo>
                  <a:pt x="5894423" y="1845911"/>
                </a:lnTo>
                <a:lnTo>
                  <a:pt x="5894584" y="1843588"/>
                </a:lnTo>
                <a:lnTo>
                  <a:pt x="5728536" y="1832076"/>
                </a:lnTo>
                <a:lnTo>
                  <a:pt x="5727577" y="1845911"/>
                </a:lnTo>
                <a:lnTo>
                  <a:pt x="5705307" y="1845911"/>
                </a:lnTo>
                <a:lnTo>
                  <a:pt x="5705307" y="1783262"/>
                </a:lnTo>
                <a:lnTo>
                  <a:pt x="5707987" y="1741040"/>
                </a:lnTo>
                <a:lnTo>
                  <a:pt x="5712819" y="1740693"/>
                </a:lnTo>
                <a:lnTo>
                  <a:pt x="5705307" y="1636066"/>
                </a:lnTo>
                <a:lnTo>
                  <a:pt x="5705307" y="1487127"/>
                </a:lnTo>
                <a:close/>
                <a:moveTo>
                  <a:pt x="2521544" y="1384438"/>
                </a:moveTo>
                <a:lnTo>
                  <a:pt x="2544285" y="1384438"/>
                </a:lnTo>
                <a:lnTo>
                  <a:pt x="2543702" y="1393471"/>
                </a:lnTo>
                <a:lnTo>
                  <a:pt x="2709803" y="1404198"/>
                </a:lnTo>
                <a:lnTo>
                  <a:pt x="2711079" y="1384438"/>
                </a:lnTo>
                <a:lnTo>
                  <a:pt x="2771879" y="1384438"/>
                </a:lnTo>
                <a:lnTo>
                  <a:pt x="2775003" y="1409001"/>
                </a:lnTo>
                <a:lnTo>
                  <a:pt x="2940120" y="1388005"/>
                </a:lnTo>
                <a:lnTo>
                  <a:pt x="2939667" y="1384438"/>
                </a:lnTo>
                <a:lnTo>
                  <a:pt x="2940394" y="1384438"/>
                </a:lnTo>
                <a:lnTo>
                  <a:pt x="2940121" y="1388668"/>
                </a:lnTo>
                <a:lnTo>
                  <a:pt x="3115401" y="1399988"/>
                </a:lnTo>
                <a:lnTo>
                  <a:pt x="3116406" y="1384438"/>
                </a:lnTo>
                <a:lnTo>
                  <a:pt x="3117323" y="1384438"/>
                </a:lnTo>
                <a:lnTo>
                  <a:pt x="3119991" y="1402421"/>
                </a:lnTo>
                <a:lnTo>
                  <a:pt x="3241234" y="1384438"/>
                </a:lnTo>
                <a:lnTo>
                  <a:pt x="3306001" y="1384438"/>
                </a:lnTo>
                <a:lnTo>
                  <a:pt x="3305464" y="1389123"/>
                </a:lnTo>
                <a:lnTo>
                  <a:pt x="3470830" y="1408050"/>
                </a:lnTo>
                <a:lnTo>
                  <a:pt x="3471841" y="1399219"/>
                </a:lnTo>
                <a:lnTo>
                  <a:pt x="3628873" y="1385440"/>
                </a:lnTo>
                <a:lnTo>
                  <a:pt x="3628782" y="1384438"/>
                </a:lnTo>
                <a:lnTo>
                  <a:pt x="3656423" y="1384438"/>
                </a:lnTo>
                <a:lnTo>
                  <a:pt x="3656377" y="1385147"/>
                </a:lnTo>
                <a:lnTo>
                  <a:pt x="3817161" y="1395530"/>
                </a:lnTo>
                <a:lnTo>
                  <a:pt x="3817502" y="1400361"/>
                </a:lnTo>
                <a:lnTo>
                  <a:pt x="3983536" y="1388622"/>
                </a:lnTo>
                <a:lnTo>
                  <a:pt x="3983239" y="1384438"/>
                </a:lnTo>
                <a:lnTo>
                  <a:pt x="4011555" y="1384438"/>
                </a:lnTo>
                <a:lnTo>
                  <a:pt x="4011244" y="1389262"/>
                </a:lnTo>
                <a:lnTo>
                  <a:pt x="4177346" y="1399989"/>
                </a:lnTo>
                <a:lnTo>
                  <a:pt x="4178349" y="1384438"/>
                </a:lnTo>
                <a:lnTo>
                  <a:pt x="4178773" y="1384438"/>
                </a:lnTo>
                <a:lnTo>
                  <a:pt x="4182666" y="1403701"/>
                </a:lnTo>
                <a:lnTo>
                  <a:pt x="4277969" y="1384438"/>
                </a:lnTo>
                <a:lnTo>
                  <a:pt x="4385984" y="1384438"/>
                </a:lnTo>
                <a:lnTo>
                  <a:pt x="4390075" y="1413851"/>
                </a:lnTo>
                <a:lnTo>
                  <a:pt x="4548377" y="1391821"/>
                </a:lnTo>
                <a:lnTo>
                  <a:pt x="4548301" y="1392974"/>
                </a:lnTo>
                <a:lnTo>
                  <a:pt x="4698151" y="1402651"/>
                </a:lnTo>
                <a:lnTo>
                  <a:pt x="4698381" y="1406581"/>
                </a:lnTo>
                <a:lnTo>
                  <a:pt x="4864541" y="1396760"/>
                </a:lnTo>
                <a:lnTo>
                  <a:pt x="4864213" y="1391241"/>
                </a:lnTo>
                <a:lnTo>
                  <a:pt x="5013784" y="1384549"/>
                </a:lnTo>
                <a:lnTo>
                  <a:pt x="5013780" y="1384438"/>
                </a:lnTo>
                <a:lnTo>
                  <a:pt x="5013860" y="1384438"/>
                </a:lnTo>
                <a:lnTo>
                  <a:pt x="5013784" y="1385637"/>
                </a:lnTo>
                <a:lnTo>
                  <a:pt x="5179884" y="1396364"/>
                </a:lnTo>
                <a:lnTo>
                  <a:pt x="5180654" y="1384438"/>
                </a:lnTo>
                <a:lnTo>
                  <a:pt x="5204653" y="1384438"/>
                </a:lnTo>
                <a:lnTo>
                  <a:pt x="5204161" y="1393182"/>
                </a:lnTo>
                <a:lnTo>
                  <a:pt x="5215782" y="1393836"/>
                </a:lnTo>
                <a:lnTo>
                  <a:pt x="5215782" y="1395310"/>
                </a:lnTo>
                <a:lnTo>
                  <a:pt x="5200493" y="1398531"/>
                </a:lnTo>
                <a:lnTo>
                  <a:pt x="5215782" y="1471078"/>
                </a:lnTo>
                <a:lnTo>
                  <a:pt x="5215782" y="1602517"/>
                </a:lnTo>
                <a:lnTo>
                  <a:pt x="5192059" y="1606019"/>
                </a:lnTo>
                <a:lnTo>
                  <a:pt x="5215397" y="1764131"/>
                </a:lnTo>
                <a:lnTo>
                  <a:pt x="5214244" y="1764067"/>
                </a:lnTo>
                <a:lnTo>
                  <a:pt x="5209638" y="1845911"/>
                </a:lnTo>
                <a:lnTo>
                  <a:pt x="5176340" y="1845911"/>
                </a:lnTo>
                <a:lnTo>
                  <a:pt x="5176029" y="1850735"/>
                </a:lnTo>
                <a:lnTo>
                  <a:pt x="5342130" y="1861462"/>
                </a:lnTo>
                <a:lnTo>
                  <a:pt x="5343134" y="1845911"/>
                </a:lnTo>
                <a:lnTo>
                  <a:pt x="5343556" y="1845911"/>
                </a:lnTo>
                <a:lnTo>
                  <a:pt x="5347449" y="1865174"/>
                </a:lnTo>
                <a:lnTo>
                  <a:pt x="5442754" y="1845911"/>
                </a:lnTo>
                <a:lnTo>
                  <a:pt x="5550767" y="1845911"/>
                </a:lnTo>
                <a:lnTo>
                  <a:pt x="5554860" y="1875324"/>
                </a:lnTo>
                <a:lnTo>
                  <a:pt x="5713160" y="1853294"/>
                </a:lnTo>
                <a:lnTo>
                  <a:pt x="5713085" y="1854447"/>
                </a:lnTo>
                <a:lnTo>
                  <a:pt x="5862934" y="1864124"/>
                </a:lnTo>
                <a:lnTo>
                  <a:pt x="5863166" y="1868054"/>
                </a:lnTo>
                <a:lnTo>
                  <a:pt x="6029323" y="1858233"/>
                </a:lnTo>
                <a:lnTo>
                  <a:pt x="6028997" y="1852714"/>
                </a:lnTo>
                <a:lnTo>
                  <a:pt x="6178569" y="1846022"/>
                </a:lnTo>
                <a:lnTo>
                  <a:pt x="6178564" y="1845911"/>
                </a:lnTo>
                <a:lnTo>
                  <a:pt x="6178646" y="1845911"/>
                </a:lnTo>
                <a:lnTo>
                  <a:pt x="6178569" y="1847110"/>
                </a:lnTo>
                <a:lnTo>
                  <a:pt x="6344670" y="1857837"/>
                </a:lnTo>
                <a:lnTo>
                  <a:pt x="6345440" y="1845911"/>
                </a:lnTo>
                <a:lnTo>
                  <a:pt x="6369439" y="1845911"/>
                </a:lnTo>
                <a:lnTo>
                  <a:pt x="6368947" y="1854655"/>
                </a:lnTo>
                <a:lnTo>
                  <a:pt x="6380568" y="1855309"/>
                </a:lnTo>
                <a:lnTo>
                  <a:pt x="6380568" y="1856783"/>
                </a:lnTo>
                <a:lnTo>
                  <a:pt x="6365279" y="1860005"/>
                </a:lnTo>
                <a:lnTo>
                  <a:pt x="6380568" y="1932551"/>
                </a:lnTo>
                <a:lnTo>
                  <a:pt x="6380568" y="2063990"/>
                </a:lnTo>
                <a:lnTo>
                  <a:pt x="6356845" y="2067492"/>
                </a:lnTo>
                <a:lnTo>
                  <a:pt x="6380183" y="2225604"/>
                </a:lnTo>
                <a:lnTo>
                  <a:pt x="6379030" y="2225540"/>
                </a:lnTo>
                <a:lnTo>
                  <a:pt x="6374424" y="2307384"/>
                </a:lnTo>
                <a:lnTo>
                  <a:pt x="6317475" y="2307384"/>
                </a:lnTo>
                <a:lnTo>
                  <a:pt x="6173130" y="2297377"/>
                </a:lnTo>
                <a:lnTo>
                  <a:pt x="6172436" y="2307384"/>
                </a:lnTo>
                <a:lnTo>
                  <a:pt x="6109803" y="2307384"/>
                </a:lnTo>
                <a:lnTo>
                  <a:pt x="6107953" y="2292266"/>
                </a:lnTo>
                <a:lnTo>
                  <a:pt x="5984401" y="2307384"/>
                </a:lnTo>
                <a:lnTo>
                  <a:pt x="5878766" y="2307384"/>
                </a:lnTo>
                <a:lnTo>
                  <a:pt x="5767516" y="2299672"/>
                </a:lnTo>
                <a:lnTo>
                  <a:pt x="5766981" y="2307384"/>
                </a:lnTo>
                <a:lnTo>
                  <a:pt x="5764397" y="2307384"/>
                </a:lnTo>
                <a:lnTo>
                  <a:pt x="5762938" y="2297217"/>
                </a:lnTo>
                <a:lnTo>
                  <a:pt x="5692089" y="2307384"/>
                </a:lnTo>
                <a:lnTo>
                  <a:pt x="5558487" y="2307384"/>
                </a:lnTo>
                <a:lnTo>
                  <a:pt x="5412127" y="2289932"/>
                </a:lnTo>
                <a:lnTo>
                  <a:pt x="5411075" y="2298759"/>
                </a:lnTo>
                <a:lnTo>
                  <a:pt x="5307140" y="2307384"/>
                </a:lnTo>
                <a:lnTo>
                  <a:pt x="5160473" y="2307384"/>
                </a:lnTo>
                <a:lnTo>
                  <a:pt x="5065743" y="2300817"/>
                </a:lnTo>
                <a:lnTo>
                  <a:pt x="5065424" y="2295984"/>
                </a:lnTo>
                <a:lnTo>
                  <a:pt x="4899338" y="2306939"/>
                </a:lnTo>
                <a:lnTo>
                  <a:pt x="4899370" y="2307384"/>
                </a:lnTo>
                <a:lnTo>
                  <a:pt x="4871548" y="2307384"/>
                </a:lnTo>
                <a:lnTo>
                  <a:pt x="4871633" y="2306169"/>
                </a:lnTo>
                <a:lnTo>
                  <a:pt x="4705586" y="2294658"/>
                </a:lnTo>
                <a:lnTo>
                  <a:pt x="4704701" y="2307384"/>
                </a:lnTo>
                <a:lnTo>
                  <a:pt x="4703530" y="2307384"/>
                </a:lnTo>
                <a:lnTo>
                  <a:pt x="4700282" y="2290920"/>
                </a:lnTo>
                <a:lnTo>
                  <a:pt x="4616799" y="2307384"/>
                </a:lnTo>
                <a:lnTo>
                  <a:pt x="4496628" y="2307384"/>
                </a:lnTo>
                <a:lnTo>
                  <a:pt x="4492921" y="2279791"/>
                </a:lnTo>
                <a:lnTo>
                  <a:pt x="4334521" y="2301073"/>
                </a:lnTo>
                <a:lnTo>
                  <a:pt x="4334600" y="2299922"/>
                </a:lnTo>
                <a:lnTo>
                  <a:pt x="4184798" y="2289536"/>
                </a:lnTo>
                <a:lnTo>
                  <a:pt x="4184585" y="2285606"/>
                </a:lnTo>
                <a:lnTo>
                  <a:pt x="4018382" y="2294642"/>
                </a:lnTo>
                <a:lnTo>
                  <a:pt x="4018684" y="2300162"/>
                </a:lnTo>
                <a:lnTo>
                  <a:pt x="3869081" y="2306149"/>
                </a:lnTo>
                <a:lnTo>
                  <a:pt x="3869130" y="2307384"/>
                </a:lnTo>
                <a:lnTo>
                  <a:pt x="3868925" y="2307384"/>
                </a:lnTo>
                <a:lnTo>
                  <a:pt x="3869086" y="2305061"/>
                </a:lnTo>
                <a:lnTo>
                  <a:pt x="3703037" y="2293549"/>
                </a:lnTo>
                <a:lnTo>
                  <a:pt x="3702078" y="2307384"/>
                </a:lnTo>
                <a:lnTo>
                  <a:pt x="3679809" y="2307384"/>
                </a:lnTo>
                <a:lnTo>
                  <a:pt x="3679809" y="2244735"/>
                </a:lnTo>
                <a:lnTo>
                  <a:pt x="3682488" y="2202513"/>
                </a:lnTo>
                <a:lnTo>
                  <a:pt x="3687321" y="2202166"/>
                </a:lnTo>
                <a:lnTo>
                  <a:pt x="3679809" y="2097539"/>
                </a:lnTo>
                <a:lnTo>
                  <a:pt x="3679809" y="1948600"/>
                </a:lnTo>
                <a:lnTo>
                  <a:pt x="3686328" y="1845911"/>
                </a:lnTo>
                <a:lnTo>
                  <a:pt x="3706761" y="1845911"/>
                </a:lnTo>
                <a:lnTo>
                  <a:pt x="3706847" y="1844696"/>
                </a:lnTo>
                <a:lnTo>
                  <a:pt x="3540797" y="1833185"/>
                </a:lnTo>
                <a:lnTo>
                  <a:pt x="3539916" y="1845911"/>
                </a:lnTo>
                <a:lnTo>
                  <a:pt x="3538744" y="1845911"/>
                </a:lnTo>
                <a:lnTo>
                  <a:pt x="3535496" y="1829447"/>
                </a:lnTo>
                <a:lnTo>
                  <a:pt x="3452012" y="1845911"/>
                </a:lnTo>
                <a:lnTo>
                  <a:pt x="3331844" y="1845911"/>
                </a:lnTo>
                <a:lnTo>
                  <a:pt x="3328137" y="1818318"/>
                </a:lnTo>
                <a:lnTo>
                  <a:pt x="3169735" y="1839600"/>
                </a:lnTo>
                <a:lnTo>
                  <a:pt x="3169815" y="1838449"/>
                </a:lnTo>
                <a:lnTo>
                  <a:pt x="3020014" y="1828063"/>
                </a:lnTo>
                <a:lnTo>
                  <a:pt x="3019800" y="1824133"/>
                </a:lnTo>
                <a:lnTo>
                  <a:pt x="2853598" y="1833169"/>
                </a:lnTo>
                <a:lnTo>
                  <a:pt x="2853898" y="1838689"/>
                </a:lnTo>
                <a:lnTo>
                  <a:pt x="2704296" y="1844676"/>
                </a:lnTo>
                <a:lnTo>
                  <a:pt x="2704346" y="1845911"/>
                </a:lnTo>
                <a:lnTo>
                  <a:pt x="2704140" y="1845911"/>
                </a:lnTo>
                <a:lnTo>
                  <a:pt x="2704302" y="1843588"/>
                </a:lnTo>
                <a:lnTo>
                  <a:pt x="2538253" y="1832076"/>
                </a:lnTo>
                <a:lnTo>
                  <a:pt x="2537294" y="1845911"/>
                </a:lnTo>
                <a:lnTo>
                  <a:pt x="2515024" y="1845911"/>
                </a:lnTo>
                <a:lnTo>
                  <a:pt x="2515024" y="1783262"/>
                </a:lnTo>
                <a:lnTo>
                  <a:pt x="2517704" y="1741040"/>
                </a:lnTo>
                <a:lnTo>
                  <a:pt x="2522536" y="1740693"/>
                </a:lnTo>
                <a:lnTo>
                  <a:pt x="2515024" y="1636066"/>
                </a:lnTo>
                <a:lnTo>
                  <a:pt x="2515024" y="1487127"/>
                </a:lnTo>
                <a:close/>
                <a:moveTo>
                  <a:pt x="50947" y="1384438"/>
                </a:moveTo>
                <a:lnTo>
                  <a:pt x="115715" y="1384438"/>
                </a:lnTo>
                <a:lnTo>
                  <a:pt x="115178" y="1389123"/>
                </a:lnTo>
                <a:lnTo>
                  <a:pt x="280545" y="1408050"/>
                </a:lnTo>
                <a:lnTo>
                  <a:pt x="281556" y="1399219"/>
                </a:lnTo>
                <a:lnTo>
                  <a:pt x="438585" y="1385440"/>
                </a:lnTo>
                <a:lnTo>
                  <a:pt x="438498" y="1384438"/>
                </a:lnTo>
                <a:lnTo>
                  <a:pt x="466138" y="1384438"/>
                </a:lnTo>
                <a:lnTo>
                  <a:pt x="466092" y="1385147"/>
                </a:lnTo>
                <a:lnTo>
                  <a:pt x="626874" y="1395530"/>
                </a:lnTo>
                <a:lnTo>
                  <a:pt x="627216" y="1400361"/>
                </a:lnTo>
                <a:lnTo>
                  <a:pt x="793249" y="1388622"/>
                </a:lnTo>
                <a:lnTo>
                  <a:pt x="792953" y="1384438"/>
                </a:lnTo>
                <a:lnTo>
                  <a:pt x="821270" y="1384438"/>
                </a:lnTo>
                <a:lnTo>
                  <a:pt x="820960" y="1389262"/>
                </a:lnTo>
                <a:lnTo>
                  <a:pt x="987061" y="1399989"/>
                </a:lnTo>
                <a:lnTo>
                  <a:pt x="988065" y="1384438"/>
                </a:lnTo>
                <a:lnTo>
                  <a:pt x="988486" y="1384438"/>
                </a:lnTo>
                <a:lnTo>
                  <a:pt x="992380" y="1403701"/>
                </a:lnTo>
                <a:lnTo>
                  <a:pt x="1087685" y="1384438"/>
                </a:lnTo>
                <a:lnTo>
                  <a:pt x="1195697" y="1384438"/>
                </a:lnTo>
                <a:lnTo>
                  <a:pt x="1199790" y="1413851"/>
                </a:lnTo>
                <a:lnTo>
                  <a:pt x="1358091" y="1391821"/>
                </a:lnTo>
                <a:lnTo>
                  <a:pt x="1358016" y="1392974"/>
                </a:lnTo>
                <a:lnTo>
                  <a:pt x="1507864" y="1402651"/>
                </a:lnTo>
                <a:lnTo>
                  <a:pt x="1508096" y="1406581"/>
                </a:lnTo>
                <a:lnTo>
                  <a:pt x="1674254" y="1396760"/>
                </a:lnTo>
                <a:lnTo>
                  <a:pt x="1673928" y="1391241"/>
                </a:lnTo>
                <a:lnTo>
                  <a:pt x="1823500" y="1384549"/>
                </a:lnTo>
                <a:lnTo>
                  <a:pt x="1823494" y="1384438"/>
                </a:lnTo>
                <a:lnTo>
                  <a:pt x="1823577" y="1384438"/>
                </a:lnTo>
                <a:lnTo>
                  <a:pt x="1823499" y="1385637"/>
                </a:lnTo>
                <a:lnTo>
                  <a:pt x="1989601" y="1396364"/>
                </a:lnTo>
                <a:lnTo>
                  <a:pt x="1990371" y="1384438"/>
                </a:lnTo>
                <a:lnTo>
                  <a:pt x="2014370" y="1384438"/>
                </a:lnTo>
                <a:lnTo>
                  <a:pt x="2013879" y="1393182"/>
                </a:lnTo>
                <a:lnTo>
                  <a:pt x="2025498" y="1393836"/>
                </a:lnTo>
                <a:lnTo>
                  <a:pt x="2025498" y="1395310"/>
                </a:lnTo>
                <a:lnTo>
                  <a:pt x="2010210" y="1398531"/>
                </a:lnTo>
                <a:lnTo>
                  <a:pt x="2025498" y="1471078"/>
                </a:lnTo>
                <a:lnTo>
                  <a:pt x="2025498" y="1602517"/>
                </a:lnTo>
                <a:lnTo>
                  <a:pt x="2001776" y="1606019"/>
                </a:lnTo>
                <a:lnTo>
                  <a:pt x="2025114" y="1764131"/>
                </a:lnTo>
                <a:lnTo>
                  <a:pt x="2023961" y="1764067"/>
                </a:lnTo>
                <a:lnTo>
                  <a:pt x="2019355" y="1845911"/>
                </a:lnTo>
                <a:lnTo>
                  <a:pt x="1986058" y="1845911"/>
                </a:lnTo>
                <a:lnTo>
                  <a:pt x="1985746" y="1850735"/>
                </a:lnTo>
                <a:lnTo>
                  <a:pt x="2151848" y="1861462"/>
                </a:lnTo>
                <a:lnTo>
                  <a:pt x="2152852" y="1845911"/>
                </a:lnTo>
                <a:lnTo>
                  <a:pt x="2153274" y="1845911"/>
                </a:lnTo>
                <a:lnTo>
                  <a:pt x="2157167" y="1865174"/>
                </a:lnTo>
                <a:lnTo>
                  <a:pt x="2252473" y="1845911"/>
                </a:lnTo>
                <a:lnTo>
                  <a:pt x="2360485" y="1845911"/>
                </a:lnTo>
                <a:lnTo>
                  <a:pt x="2364578" y="1875324"/>
                </a:lnTo>
                <a:lnTo>
                  <a:pt x="2522878" y="1853294"/>
                </a:lnTo>
                <a:lnTo>
                  <a:pt x="2522803" y="1854447"/>
                </a:lnTo>
                <a:lnTo>
                  <a:pt x="2672652" y="1864124"/>
                </a:lnTo>
                <a:lnTo>
                  <a:pt x="2672884" y="1868054"/>
                </a:lnTo>
                <a:lnTo>
                  <a:pt x="2839041" y="1858233"/>
                </a:lnTo>
                <a:lnTo>
                  <a:pt x="2838715" y="1852714"/>
                </a:lnTo>
                <a:lnTo>
                  <a:pt x="2988287" y="1846022"/>
                </a:lnTo>
                <a:lnTo>
                  <a:pt x="2988282" y="1845911"/>
                </a:lnTo>
                <a:lnTo>
                  <a:pt x="2988363" y="1845911"/>
                </a:lnTo>
                <a:lnTo>
                  <a:pt x="2988286" y="1847110"/>
                </a:lnTo>
                <a:lnTo>
                  <a:pt x="3154388" y="1857837"/>
                </a:lnTo>
                <a:lnTo>
                  <a:pt x="3155158" y="1845911"/>
                </a:lnTo>
                <a:lnTo>
                  <a:pt x="3179157" y="1845911"/>
                </a:lnTo>
                <a:lnTo>
                  <a:pt x="3178665" y="1854655"/>
                </a:lnTo>
                <a:lnTo>
                  <a:pt x="3190286" y="1855309"/>
                </a:lnTo>
                <a:lnTo>
                  <a:pt x="3190286" y="1856783"/>
                </a:lnTo>
                <a:lnTo>
                  <a:pt x="3174997" y="1860005"/>
                </a:lnTo>
                <a:lnTo>
                  <a:pt x="3190286" y="1932551"/>
                </a:lnTo>
                <a:lnTo>
                  <a:pt x="3190286" y="2063990"/>
                </a:lnTo>
                <a:lnTo>
                  <a:pt x="3166563" y="2067492"/>
                </a:lnTo>
                <a:lnTo>
                  <a:pt x="3189902" y="2225604"/>
                </a:lnTo>
                <a:lnTo>
                  <a:pt x="3188748" y="2225540"/>
                </a:lnTo>
                <a:lnTo>
                  <a:pt x="3184142" y="2307384"/>
                </a:lnTo>
                <a:lnTo>
                  <a:pt x="3209531" y="2307384"/>
                </a:lnTo>
                <a:lnTo>
                  <a:pt x="3209219" y="2312208"/>
                </a:lnTo>
                <a:lnTo>
                  <a:pt x="3375320" y="2322935"/>
                </a:lnTo>
                <a:lnTo>
                  <a:pt x="3376325" y="2307384"/>
                </a:lnTo>
                <a:lnTo>
                  <a:pt x="3376746" y="2307384"/>
                </a:lnTo>
                <a:lnTo>
                  <a:pt x="3380639" y="2326647"/>
                </a:lnTo>
                <a:lnTo>
                  <a:pt x="3475943" y="2307384"/>
                </a:lnTo>
                <a:lnTo>
                  <a:pt x="3583955" y="2307384"/>
                </a:lnTo>
                <a:lnTo>
                  <a:pt x="3588049" y="2336797"/>
                </a:lnTo>
                <a:lnTo>
                  <a:pt x="3746347" y="2314767"/>
                </a:lnTo>
                <a:lnTo>
                  <a:pt x="3746274" y="2315920"/>
                </a:lnTo>
                <a:lnTo>
                  <a:pt x="3896122" y="2325597"/>
                </a:lnTo>
                <a:lnTo>
                  <a:pt x="3896353" y="2329527"/>
                </a:lnTo>
                <a:lnTo>
                  <a:pt x="4062511" y="2319706"/>
                </a:lnTo>
                <a:lnTo>
                  <a:pt x="4062185" y="2314187"/>
                </a:lnTo>
                <a:lnTo>
                  <a:pt x="4211757" y="2307495"/>
                </a:lnTo>
                <a:lnTo>
                  <a:pt x="4211752" y="2307384"/>
                </a:lnTo>
                <a:lnTo>
                  <a:pt x="4211834" y="2307384"/>
                </a:lnTo>
                <a:lnTo>
                  <a:pt x="4211757" y="2308583"/>
                </a:lnTo>
                <a:lnTo>
                  <a:pt x="4377859" y="2319310"/>
                </a:lnTo>
                <a:lnTo>
                  <a:pt x="4378629" y="2307384"/>
                </a:lnTo>
                <a:lnTo>
                  <a:pt x="4402629" y="2307384"/>
                </a:lnTo>
                <a:lnTo>
                  <a:pt x="4402134" y="2316128"/>
                </a:lnTo>
                <a:lnTo>
                  <a:pt x="4413756" y="2316782"/>
                </a:lnTo>
                <a:lnTo>
                  <a:pt x="4413756" y="2318256"/>
                </a:lnTo>
                <a:lnTo>
                  <a:pt x="4398468" y="2321478"/>
                </a:lnTo>
                <a:lnTo>
                  <a:pt x="4413756" y="2394024"/>
                </a:lnTo>
                <a:lnTo>
                  <a:pt x="4413756" y="2525463"/>
                </a:lnTo>
                <a:lnTo>
                  <a:pt x="4390034" y="2528965"/>
                </a:lnTo>
                <a:lnTo>
                  <a:pt x="4413373" y="2687077"/>
                </a:lnTo>
                <a:lnTo>
                  <a:pt x="4412218" y="2687013"/>
                </a:lnTo>
                <a:lnTo>
                  <a:pt x="4407612" y="2768857"/>
                </a:lnTo>
                <a:lnTo>
                  <a:pt x="4350663" y="2768857"/>
                </a:lnTo>
                <a:lnTo>
                  <a:pt x="4206318" y="2758850"/>
                </a:lnTo>
                <a:lnTo>
                  <a:pt x="4205626" y="2768857"/>
                </a:lnTo>
                <a:lnTo>
                  <a:pt x="4142993" y="2768857"/>
                </a:lnTo>
                <a:lnTo>
                  <a:pt x="4141140" y="2753739"/>
                </a:lnTo>
                <a:lnTo>
                  <a:pt x="4017590" y="2768857"/>
                </a:lnTo>
                <a:lnTo>
                  <a:pt x="3911953" y="2768857"/>
                </a:lnTo>
                <a:lnTo>
                  <a:pt x="3800705" y="2761145"/>
                </a:lnTo>
                <a:lnTo>
                  <a:pt x="3800169" y="2768857"/>
                </a:lnTo>
                <a:lnTo>
                  <a:pt x="3797585" y="2768857"/>
                </a:lnTo>
                <a:lnTo>
                  <a:pt x="3796126" y="2758690"/>
                </a:lnTo>
                <a:lnTo>
                  <a:pt x="3725278" y="2768857"/>
                </a:lnTo>
                <a:lnTo>
                  <a:pt x="3591674" y="2768857"/>
                </a:lnTo>
                <a:lnTo>
                  <a:pt x="3445314" y="2751405"/>
                </a:lnTo>
                <a:lnTo>
                  <a:pt x="3444263" y="2760232"/>
                </a:lnTo>
                <a:lnTo>
                  <a:pt x="3340330" y="2768857"/>
                </a:lnTo>
                <a:lnTo>
                  <a:pt x="3193663" y="2768857"/>
                </a:lnTo>
                <a:lnTo>
                  <a:pt x="3098933" y="2762290"/>
                </a:lnTo>
                <a:lnTo>
                  <a:pt x="3098614" y="2757457"/>
                </a:lnTo>
                <a:lnTo>
                  <a:pt x="2932528" y="2768412"/>
                </a:lnTo>
                <a:lnTo>
                  <a:pt x="2932558" y="2768857"/>
                </a:lnTo>
                <a:lnTo>
                  <a:pt x="2904737" y="2768857"/>
                </a:lnTo>
                <a:lnTo>
                  <a:pt x="2904821" y="2767642"/>
                </a:lnTo>
                <a:lnTo>
                  <a:pt x="2738773" y="2756131"/>
                </a:lnTo>
                <a:lnTo>
                  <a:pt x="2737890" y="2768857"/>
                </a:lnTo>
                <a:lnTo>
                  <a:pt x="2736717" y="2768857"/>
                </a:lnTo>
                <a:lnTo>
                  <a:pt x="2733471" y="2752393"/>
                </a:lnTo>
                <a:lnTo>
                  <a:pt x="2649986" y="2768857"/>
                </a:lnTo>
                <a:lnTo>
                  <a:pt x="2529817" y="2768857"/>
                </a:lnTo>
                <a:lnTo>
                  <a:pt x="2526110" y="2741264"/>
                </a:lnTo>
                <a:lnTo>
                  <a:pt x="2367709" y="2762546"/>
                </a:lnTo>
                <a:lnTo>
                  <a:pt x="2367788" y="2761395"/>
                </a:lnTo>
                <a:lnTo>
                  <a:pt x="2217987" y="2751009"/>
                </a:lnTo>
                <a:lnTo>
                  <a:pt x="2217774" y="2747079"/>
                </a:lnTo>
                <a:lnTo>
                  <a:pt x="2051571" y="2756115"/>
                </a:lnTo>
                <a:lnTo>
                  <a:pt x="2051872" y="2761635"/>
                </a:lnTo>
                <a:lnTo>
                  <a:pt x="1902269" y="2767622"/>
                </a:lnTo>
                <a:lnTo>
                  <a:pt x="1902319" y="2768857"/>
                </a:lnTo>
                <a:lnTo>
                  <a:pt x="1902114" y="2768857"/>
                </a:lnTo>
                <a:lnTo>
                  <a:pt x="1902276" y="2766534"/>
                </a:lnTo>
                <a:lnTo>
                  <a:pt x="1736226" y="2755022"/>
                </a:lnTo>
                <a:lnTo>
                  <a:pt x="1735266" y="2768857"/>
                </a:lnTo>
                <a:lnTo>
                  <a:pt x="1712997" y="2768857"/>
                </a:lnTo>
                <a:lnTo>
                  <a:pt x="1712997" y="2706208"/>
                </a:lnTo>
                <a:lnTo>
                  <a:pt x="1715678" y="2663986"/>
                </a:lnTo>
                <a:lnTo>
                  <a:pt x="1720509" y="2663639"/>
                </a:lnTo>
                <a:lnTo>
                  <a:pt x="1712997" y="2559012"/>
                </a:lnTo>
                <a:lnTo>
                  <a:pt x="1712997" y="2410073"/>
                </a:lnTo>
                <a:lnTo>
                  <a:pt x="1719517" y="2307384"/>
                </a:lnTo>
                <a:lnTo>
                  <a:pt x="1742257" y="2307384"/>
                </a:lnTo>
                <a:lnTo>
                  <a:pt x="1741675" y="2316417"/>
                </a:lnTo>
                <a:lnTo>
                  <a:pt x="1907775" y="2327144"/>
                </a:lnTo>
                <a:lnTo>
                  <a:pt x="1909052" y="2307384"/>
                </a:lnTo>
                <a:lnTo>
                  <a:pt x="1969853" y="2307384"/>
                </a:lnTo>
                <a:lnTo>
                  <a:pt x="1972975" y="2331947"/>
                </a:lnTo>
                <a:lnTo>
                  <a:pt x="2138094" y="2310952"/>
                </a:lnTo>
                <a:lnTo>
                  <a:pt x="2137640" y="2307384"/>
                </a:lnTo>
                <a:lnTo>
                  <a:pt x="2138367" y="2307384"/>
                </a:lnTo>
                <a:lnTo>
                  <a:pt x="2138094" y="2311615"/>
                </a:lnTo>
                <a:lnTo>
                  <a:pt x="2313374" y="2322935"/>
                </a:lnTo>
                <a:lnTo>
                  <a:pt x="2314378" y="2307384"/>
                </a:lnTo>
                <a:lnTo>
                  <a:pt x="2315296" y="2307384"/>
                </a:lnTo>
                <a:lnTo>
                  <a:pt x="2317964" y="2325368"/>
                </a:lnTo>
                <a:lnTo>
                  <a:pt x="2439207" y="2307384"/>
                </a:lnTo>
                <a:lnTo>
                  <a:pt x="2368205" y="2307384"/>
                </a:lnTo>
                <a:lnTo>
                  <a:pt x="2221845" y="2289932"/>
                </a:lnTo>
                <a:lnTo>
                  <a:pt x="2220793" y="2298759"/>
                </a:lnTo>
                <a:lnTo>
                  <a:pt x="2116857" y="2307384"/>
                </a:lnTo>
                <a:lnTo>
                  <a:pt x="1970191" y="2307384"/>
                </a:lnTo>
                <a:lnTo>
                  <a:pt x="1875461" y="2300817"/>
                </a:lnTo>
                <a:lnTo>
                  <a:pt x="1875142" y="2295984"/>
                </a:lnTo>
                <a:lnTo>
                  <a:pt x="1709056" y="2306939"/>
                </a:lnTo>
                <a:lnTo>
                  <a:pt x="1709085" y="2307384"/>
                </a:lnTo>
                <a:lnTo>
                  <a:pt x="1681264" y="2307384"/>
                </a:lnTo>
                <a:lnTo>
                  <a:pt x="1681348" y="2306169"/>
                </a:lnTo>
                <a:lnTo>
                  <a:pt x="1515299" y="2294658"/>
                </a:lnTo>
                <a:lnTo>
                  <a:pt x="1514417" y="2307384"/>
                </a:lnTo>
                <a:lnTo>
                  <a:pt x="1513245" y="2307384"/>
                </a:lnTo>
                <a:lnTo>
                  <a:pt x="1509998" y="2290920"/>
                </a:lnTo>
                <a:lnTo>
                  <a:pt x="1426514" y="2307384"/>
                </a:lnTo>
                <a:lnTo>
                  <a:pt x="1306344" y="2307384"/>
                </a:lnTo>
                <a:lnTo>
                  <a:pt x="1302638" y="2279791"/>
                </a:lnTo>
                <a:lnTo>
                  <a:pt x="1144235" y="2301073"/>
                </a:lnTo>
                <a:lnTo>
                  <a:pt x="1144315" y="2299922"/>
                </a:lnTo>
                <a:lnTo>
                  <a:pt x="994514" y="2289536"/>
                </a:lnTo>
                <a:lnTo>
                  <a:pt x="994300" y="2285606"/>
                </a:lnTo>
                <a:lnTo>
                  <a:pt x="828098" y="2294642"/>
                </a:lnTo>
                <a:lnTo>
                  <a:pt x="828399" y="2300162"/>
                </a:lnTo>
                <a:lnTo>
                  <a:pt x="678796" y="2306149"/>
                </a:lnTo>
                <a:lnTo>
                  <a:pt x="678846" y="2307384"/>
                </a:lnTo>
                <a:lnTo>
                  <a:pt x="678640" y="2307384"/>
                </a:lnTo>
                <a:lnTo>
                  <a:pt x="678802" y="2305061"/>
                </a:lnTo>
                <a:lnTo>
                  <a:pt x="512753" y="2293549"/>
                </a:lnTo>
                <a:lnTo>
                  <a:pt x="511794" y="2307384"/>
                </a:lnTo>
                <a:lnTo>
                  <a:pt x="489524" y="2307384"/>
                </a:lnTo>
                <a:lnTo>
                  <a:pt x="489524" y="2244735"/>
                </a:lnTo>
                <a:lnTo>
                  <a:pt x="492205" y="2202513"/>
                </a:lnTo>
                <a:lnTo>
                  <a:pt x="497036" y="2202166"/>
                </a:lnTo>
                <a:lnTo>
                  <a:pt x="489524" y="2097539"/>
                </a:lnTo>
                <a:lnTo>
                  <a:pt x="489524" y="1948600"/>
                </a:lnTo>
                <a:lnTo>
                  <a:pt x="496044" y="1845911"/>
                </a:lnTo>
                <a:lnTo>
                  <a:pt x="516477" y="1845911"/>
                </a:lnTo>
                <a:lnTo>
                  <a:pt x="516561" y="1844696"/>
                </a:lnTo>
                <a:lnTo>
                  <a:pt x="350512" y="1833185"/>
                </a:lnTo>
                <a:lnTo>
                  <a:pt x="349630" y="1845911"/>
                </a:lnTo>
                <a:lnTo>
                  <a:pt x="348458" y="1845911"/>
                </a:lnTo>
                <a:lnTo>
                  <a:pt x="345211" y="1829447"/>
                </a:lnTo>
                <a:lnTo>
                  <a:pt x="261727" y="1845911"/>
                </a:lnTo>
                <a:lnTo>
                  <a:pt x="141557" y="1845911"/>
                </a:lnTo>
                <a:lnTo>
                  <a:pt x="137850" y="1818318"/>
                </a:lnTo>
                <a:lnTo>
                  <a:pt x="0" y="1836839"/>
                </a:lnTo>
                <a:lnTo>
                  <a:pt x="0" y="1678568"/>
                </a:lnTo>
                <a:lnTo>
                  <a:pt x="506" y="1677346"/>
                </a:lnTo>
                <a:lnTo>
                  <a:pt x="0" y="1676125"/>
                </a:lnTo>
                <a:lnTo>
                  <a:pt x="0" y="1391995"/>
                </a:lnTo>
                <a:close/>
                <a:moveTo>
                  <a:pt x="8902113" y="1384437"/>
                </a:moveTo>
                <a:lnTo>
                  <a:pt x="8924854" y="1384437"/>
                </a:lnTo>
                <a:lnTo>
                  <a:pt x="8924270" y="1393470"/>
                </a:lnTo>
                <a:lnTo>
                  <a:pt x="9090372" y="1404197"/>
                </a:lnTo>
                <a:lnTo>
                  <a:pt x="9091648" y="1384437"/>
                </a:lnTo>
                <a:lnTo>
                  <a:pt x="9152448" y="1384437"/>
                </a:lnTo>
                <a:lnTo>
                  <a:pt x="9155572" y="1409000"/>
                </a:lnTo>
                <a:lnTo>
                  <a:pt x="9320690" y="1388004"/>
                </a:lnTo>
                <a:lnTo>
                  <a:pt x="9320236" y="1384437"/>
                </a:lnTo>
                <a:lnTo>
                  <a:pt x="9320963" y="1384437"/>
                </a:lnTo>
                <a:lnTo>
                  <a:pt x="9320690" y="1388667"/>
                </a:lnTo>
                <a:lnTo>
                  <a:pt x="9495970" y="1399987"/>
                </a:lnTo>
                <a:lnTo>
                  <a:pt x="9496974" y="1384437"/>
                </a:lnTo>
                <a:lnTo>
                  <a:pt x="9497892" y="1384437"/>
                </a:lnTo>
                <a:lnTo>
                  <a:pt x="9500559" y="1402420"/>
                </a:lnTo>
                <a:lnTo>
                  <a:pt x="9500772" y="1402389"/>
                </a:lnTo>
                <a:lnTo>
                  <a:pt x="9500772" y="1835009"/>
                </a:lnTo>
                <a:lnTo>
                  <a:pt x="9400583" y="1828062"/>
                </a:lnTo>
                <a:lnTo>
                  <a:pt x="9400369" y="1824132"/>
                </a:lnTo>
                <a:lnTo>
                  <a:pt x="9234167" y="1833168"/>
                </a:lnTo>
                <a:lnTo>
                  <a:pt x="9234468" y="1838688"/>
                </a:lnTo>
                <a:lnTo>
                  <a:pt x="9084865" y="1844675"/>
                </a:lnTo>
                <a:lnTo>
                  <a:pt x="9084915" y="1845910"/>
                </a:lnTo>
                <a:lnTo>
                  <a:pt x="9084709" y="1845910"/>
                </a:lnTo>
                <a:lnTo>
                  <a:pt x="9084871" y="1843587"/>
                </a:lnTo>
                <a:lnTo>
                  <a:pt x="8918822" y="1832075"/>
                </a:lnTo>
                <a:lnTo>
                  <a:pt x="8917863" y="1845910"/>
                </a:lnTo>
                <a:lnTo>
                  <a:pt x="8895593" y="1845910"/>
                </a:lnTo>
                <a:lnTo>
                  <a:pt x="8895593" y="1783261"/>
                </a:lnTo>
                <a:lnTo>
                  <a:pt x="8898274" y="1741039"/>
                </a:lnTo>
                <a:lnTo>
                  <a:pt x="8903105" y="1740692"/>
                </a:lnTo>
                <a:lnTo>
                  <a:pt x="8895593" y="1636065"/>
                </a:lnTo>
                <a:lnTo>
                  <a:pt x="8895593" y="1487126"/>
                </a:lnTo>
                <a:close/>
                <a:moveTo>
                  <a:pt x="3590200" y="1231386"/>
                </a:moveTo>
                <a:cubicBezTo>
                  <a:pt x="3581781" y="1231386"/>
                  <a:pt x="3574956" y="1238211"/>
                  <a:pt x="3574956" y="1246629"/>
                </a:cubicBezTo>
                <a:cubicBezTo>
                  <a:pt x="3574956" y="1255047"/>
                  <a:pt x="3581781" y="1261872"/>
                  <a:pt x="3590200" y="1261872"/>
                </a:cubicBezTo>
                <a:cubicBezTo>
                  <a:pt x="3598617" y="1261872"/>
                  <a:pt x="3605442" y="1255047"/>
                  <a:pt x="3605442" y="1246629"/>
                </a:cubicBezTo>
                <a:cubicBezTo>
                  <a:pt x="3605442" y="1238211"/>
                  <a:pt x="3598617" y="1231386"/>
                  <a:pt x="3590200" y="1231386"/>
                </a:cubicBezTo>
                <a:close/>
                <a:moveTo>
                  <a:pt x="2918189" y="1231386"/>
                </a:moveTo>
                <a:cubicBezTo>
                  <a:pt x="2909771" y="1231386"/>
                  <a:pt x="2902947" y="1238211"/>
                  <a:pt x="2902946" y="1246629"/>
                </a:cubicBezTo>
                <a:cubicBezTo>
                  <a:pt x="2902946" y="1255047"/>
                  <a:pt x="2909771" y="1261872"/>
                  <a:pt x="2918189" y="1261872"/>
                </a:cubicBezTo>
                <a:cubicBezTo>
                  <a:pt x="2926607" y="1261872"/>
                  <a:pt x="2933432" y="1255047"/>
                  <a:pt x="2933433" y="1246629"/>
                </a:cubicBezTo>
                <a:cubicBezTo>
                  <a:pt x="2933432" y="1238211"/>
                  <a:pt x="2926607" y="1231386"/>
                  <a:pt x="2918189" y="1231386"/>
                </a:cubicBezTo>
                <a:close/>
                <a:moveTo>
                  <a:pt x="6780484" y="1231385"/>
                </a:moveTo>
                <a:cubicBezTo>
                  <a:pt x="6772065" y="1231385"/>
                  <a:pt x="6765241" y="1238210"/>
                  <a:pt x="6765241" y="1246628"/>
                </a:cubicBezTo>
                <a:cubicBezTo>
                  <a:pt x="6765241" y="1255046"/>
                  <a:pt x="6772065" y="1261871"/>
                  <a:pt x="6780484" y="1261871"/>
                </a:cubicBezTo>
                <a:cubicBezTo>
                  <a:pt x="6788902" y="1261871"/>
                  <a:pt x="6795727" y="1255046"/>
                  <a:pt x="6795727" y="1246628"/>
                </a:cubicBezTo>
                <a:cubicBezTo>
                  <a:pt x="6795727" y="1238210"/>
                  <a:pt x="6788902" y="1231385"/>
                  <a:pt x="6780484" y="1231385"/>
                </a:cubicBezTo>
                <a:close/>
                <a:moveTo>
                  <a:pt x="6108473" y="1231385"/>
                </a:moveTo>
                <a:cubicBezTo>
                  <a:pt x="6100055" y="1231385"/>
                  <a:pt x="6093231" y="1238210"/>
                  <a:pt x="6093230" y="1246628"/>
                </a:cubicBezTo>
                <a:cubicBezTo>
                  <a:pt x="6093230" y="1255046"/>
                  <a:pt x="6100055" y="1261871"/>
                  <a:pt x="6108473" y="1261871"/>
                </a:cubicBezTo>
                <a:cubicBezTo>
                  <a:pt x="6116891" y="1261871"/>
                  <a:pt x="6123716" y="1255046"/>
                  <a:pt x="6123716" y="1246628"/>
                </a:cubicBezTo>
                <a:cubicBezTo>
                  <a:pt x="6123716" y="1238210"/>
                  <a:pt x="6116891" y="1231385"/>
                  <a:pt x="6108473" y="1231385"/>
                </a:cubicBezTo>
                <a:close/>
                <a:moveTo>
                  <a:pt x="9298759" y="1231384"/>
                </a:moveTo>
                <a:cubicBezTo>
                  <a:pt x="9290341" y="1231384"/>
                  <a:pt x="9283517" y="1238209"/>
                  <a:pt x="9283516" y="1246627"/>
                </a:cubicBezTo>
                <a:cubicBezTo>
                  <a:pt x="9283516" y="1255045"/>
                  <a:pt x="9290341" y="1261870"/>
                  <a:pt x="9298759" y="1261870"/>
                </a:cubicBezTo>
                <a:cubicBezTo>
                  <a:pt x="9307177" y="1261870"/>
                  <a:pt x="9314002" y="1255045"/>
                  <a:pt x="9314003" y="1246627"/>
                </a:cubicBezTo>
                <a:cubicBezTo>
                  <a:pt x="9314002" y="1238209"/>
                  <a:pt x="9307177" y="1231384"/>
                  <a:pt x="9298759" y="1231384"/>
                </a:cubicBezTo>
                <a:close/>
                <a:moveTo>
                  <a:pt x="399913" y="1231383"/>
                </a:moveTo>
                <a:cubicBezTo>
                  <a:pt x="391495" y="1231383"/>
                  <a:pt x="384670" y="1238208"/>
                  <a:pt x="384670" y="1246626"/>
                </a:cubicBezTo>
                <a:cubicBezTo>
                  <a:pt x="384670" y="1255044"/>
                  <a:pt x="391495" y="1261869"/>
                  <a:pt x="399913" y="1261869"/>
                </a:cubicBezTo>
                <a:cubicBezTo>
                  <a:pt x="408331" y="1261869"/>
                  <a:pt x="415156" y="1255044"/>
                  <a:pt x="415156" y="1246626"/>
                </a:cubicBezTo>
                <a:cubicBezTo>
                  <a:pt x="415156" y="1238208"/>
                  <a:pt x="408331" y="1231383"/>
                  <a:pt x="399913" y="1231383"/>
                </a:cubicBezTo>
                <a:close/>
                <a:moveTo>
                  <a:pt x="2010763" y="1200629"/>
                </a:moveTo>
                <a:cubicBezTo>
                  <a:pt x="2002345" y="1200629"/>
                  <a:pt x="1995520" y="1207454"/>
                  <a:pt x="1995520" y="1215872"/>
                </a:cubicBezTo>
                <a:cubicBezTo>
                  <a:pt x="1995520" y="1224290"/>
                  <a:pt x="2002345" y="1231115"/>
                  <a:pt x="2010763" y="1231115"/>
                </a:cubicBezTo>
                <a:cubicBezTo>
                  <a:pt x="2019181" y="1231115"/>
                  <a:pt x="2026006" y="1224290"/>
                  <a:pt x="2026006" y="1215872"/>
                </a:cubicBezTo>
                <a:cubicBezTo>
                  <a:pt x="2026006" y="1207454"/>
                  <a:pt x="2019181" y="1200629"/>
                  <a:pt x="2010763" y="1200629"/>
                </a:cubicBezTo>
                <a:close/>
                <a:moveTo>
                  <a:pt x="5201047" y="1200628"/>
                </a:moveTo>
                <a:cubicBezTo>
                  <a:pt x="5192628" y="1200628"/>
                  <a:pt x="5185803" y="1207453"/>
                  <a:pt x="5185803" y="1215871"/>
                </a:cubicBezTo>
                <a:cubicBezTo>
                  <a:pt x="5185803" y="1224289"/>
                  <a:pt x="5192628" y="1231114"/>
                  <a:pt x="5201047" y="1231114"/>
                </a:cubicBezTo>
                <a:cubicBezTo>
                  <a:pt x="5209465" y="1231114"/>
                  <a:pt x="5216289" y="1224289"/>
                  <a:pt x="5216289" y="1215871"/>
                </a:cubicBezTo>
                <a:cubicBezTo>
                  <a:pt x="5216290" y="1207453"/>
                  <a:pt x="5209465" y="1200628"/>
                  <a:pt x="5201047" y="1200628"/>
                </a:cubicBezTo>
                <a:close/>
                <a:moveTo>
                  <a:pt x="8391333" y="1200627"/>
                </a:moveTo>
                <a:cubicBezTo>
                  <a:pt x="8382915" y="1200627"/>
                  <a:pt x="8376090" y="1207452"/>
                  <a:pt x="8376090" y="1215870"/>
                </a:cubicBezTo>
                <a:cubicBezTo>
                  <a:pt x="8376090" y="1224288"/>
                  <a:pt x="8382915" y="1231113"/>
                  <a:pt x="8391333" y="1231113"/>
                </a:cubicBezTo>
                <a:cubicBezTo>
                  <a:pt x="8399751" y="1231113"/>
                  <a:pt x="8406575" y="1224288"/>
                  <a:pt x="8406575" y="1215870"/>
                </a:cubicBezTo>
                <a:cubicBezTo>
                  <a:pt x="8406576" y="1207452"/>
                  <a:pt x="8399751" y="1200627"/>
                  <a:pt x="8391333" y="1200627"/>
                </a:cubicBezTo>
                <a:close/>
                <a:moveTo>
                  <a:pt x="1524086" y="1169873"/>
                </a:moveTo>
                <a:cubicBezTo>
                  <a:pt x="1515668" y="1169873"/>
                  <a:pt x="1508844" y="1176698"/>
                  <a:pt x="1508844" y="1185116"/>
                </a:cubicBezTo>
                <a:cubicBezTo>
                  <a:pt x="1508844" y="1193534"/>
                  <a:pt x="1515668" y="1200359"/>
                  <a:pt x="1524086" y="1200359"/>
                </a:cubicBezTo>
                <a:cubicBezTo>
                  <a:pt x="1532504" y="1200359"/>
                  <a:pt x="1539329" y="1193534"/>
                  <a:pt x="1539329" y="1185116"/>
                </a:cubicBezTo>
                <a:cubicBezTo>
                  <a:pt x="1539329" y="1176697"/>
                  <a:pt x="1532504" y="1169873"/>
                  <a:pt x="1524086" y="1169873"/>
                </a:cubicBezTo>
                <a:close/>
                <a:moveTo>
                  <a:pt x="4714374" y="1169872"/>
                </a:moveTo>
                <a:cubicBezTo>
                  <a:pt x="4705955" y="1169872"/>
                  <a:pt x="4699131" y="1176697"/>
                  <a:pt x="4699131" y="1185115"/>
                </a:cubicBezTo>
                <a:cubicBezTo>
                  <a:pt x="4699131" y="1193533"/>
                  <a:pt x="4705955" y="1200358"/>
                  <a:pt x="4714374" y="1200358"/>
                </a:cubicBezTo>
                <a:cubicBezTo>
                  <a:pt x="4722790" y="1200358"/>
                  <a:pt x="4729615" y="1193533"/>
                  <a:pt x="4729615" y="1185115"/>
                </a:cubicBezTo>
                <a:cubicBezTo>
                  <a:pt x="4729615" y="1176696"/>
                  <a:pt x="4722790" y="1169872"/>
                  <a:pt x="4714374" y="1169872"/>
                </a:cubicBezTo>
                <a:close/>
                <a:moveTo>
                  <a:pt x="7904656" y="1169871"/>
                </a:moveTo>
                <a:cubicBezTo>
                  <a:pt x="7896238" y="1169871"/>
                  <a:pt x="7889414" y="1176696"/>
                  <a:pt x="7889413" y="1185114"/>
                </a:cubicBezTo>
                <a:cubicBezTo>
                  <a:pt x="7889413" y="1193532"/>
                  <a:pt x="7896238" y="1200357"/>
                  <a:pt x="7904656" y="1200357"/>
                </a:cubicBezTo>
                <a:cubicBezTo>
                  <a:pt x="7913075" y="1200357"/>
                  <a:pt x="7919899" y="1193532"/>
                  <a:pt x="7919899" y="1185114"/>
                </a:cubicBezTo>
                <a:cubicBezTo>
                  <a:pt x="7919899" y="1176695"/>
                  <a:pt x="7913075" y="1169871"/>
                  <a:pt x="7904656" y="1169871"/>
                </a:cubicBezTo>
                <a:close/>
                <a:moveTo>
                  <a:pt x="2497440" y="1108360"/>
                </a:moveTo>
                <a:cubicBezTo>
                  <a:pt x="2489021" y="1108360"/>
                  <a:pt x="2482197" y="1115184"/>
                  <a:pt x="2482197" y="1123602"/>
                </a:cubicBezTo>
                <a:cubicBezTo>
                  <a:pt x="2482197" y="1132021"/>
                  <a:pt x="2489021" y="1138845"/>
                  <a:pt x="2497440" y="1138845"/>
                </a:cubicBezTo>
                <a:cubicBezTo>
                  <a:pt x="2505858" y="1138845"/>
                  <a:pt x="2512683" y="1132021"/>
                  <a:pt x="2512683" y="1123602"/>
                </a:cubicBezTo>
                <a:cubicBezTo>
                  <a:pt x="2512683" y="1115184"/>
                  <a:pt x="2505858" y="1108360"/>
                  <a:pt x="2497440" y="1108360"/>
                </a:cubicBezTo>
                <a:close/>
                <a:moveTo>
                  <a:pt x="5687723" y="1108359"/>
                </a:moveTo>
                <a:cubicBezTo>
                  <a:pt x="5679305" y="1108359"/>
                  <a:pt x="5672480" y="1115183"/>
                  <a:pt x="5672480" y="1123601"/>
                </a:cubicBezTo>
                <a:cubicBezTo>
                  <a:pt x="5672481" y="1132020"/>
                  <a:pt x="5679305" y="1138844"/>
                  <a:pt x="5687723" y="1138844"/>
                </a:cubicBezTo>
                <a:cubicBezTo>
                  <a:pt x="5696142" y="1138844"/>
                  <a:pt x="5702966" y="1132020"/>
                  <a:pt x="5702966" y="1123601"/>
                </a:cubicBezTo>
                <a:cubicBezTo>
                  <a:pt x="5702966" y="1115183"/>
                  <a:pt x="5696141" y="1108359"/>
                  <a:pt x="5687723" y="1108359"/>
                </a:cubicBezTo>
                <a:close/>
                <a:moveTo>
                  <a:pt x="8878009" y="1108358"/>
                </a:moveTo>
                <a:cubicBezTo>
                  <a:pt x="8869591" y="1108358"/>
                  <a:pt x="8862766" y="1115182"/>
                  <a:pt x="8862766" y="1123600"/>
                </a:cubicBezTo>
                <a:cubicBezTo>
                  <a:pt x="8862767" y="1132019"/>
                  <a:pt x="8869591" y="1138843"/>
                  <a:pt x="8878009" y="1138843"/>
                </a:cubicBezTo>
                <a:cubicBezTo>
                  <a:pt x="8886428" y="1138843"/>
                  <a:pt x="8893252" y="1132019"/>
                  <a:pt x="8893252" y="1123600"/>
                </a:cubicBezTo>
                <a:cubicBezTo>
                  <a:pt x="8893252" y="1115182"/>
                  <a:pt x="8886428" y="1108358"/>
                  <a:pt x="8878009" y="1108358"/>
                </a:cubicBezTo>
                <a:close/>
                <a:moveTo>
                  <a:pt x="3151770" y="1074159"/>
                </a:moveTo>
                <a:cubicBezTo>
                  <a:pt x="3143351" y="1074159"/>
                  <a:pt x="3136527" y="1080983"/>
                  <a:pt x="3136527" y="1089402"/>
                </a:cubicBezTo>
                <a:cubicBezTo>
                  <a:pt x="3136527" y="1097820"/>
                  <a:pt x="3143351" y="1104645"/>
                  <a:pt x="3151770" y="1104644"/>
                </a:cubicBezTo>
                <a:cubicBezTo>
                  <a:pt x="3160188" y="1104644"/>
                  <a:pt x="3167013" y="1097820"/>
                  <a:pt x="3167013" y="1089402"/>
                </a:cubicBezTo>
                <a:cubicBezTo>
                  <a:pt x="3167013" y="1080983"/>
                  <a:pt x="3160188" y="1074159"/>
                  <a:pt x="3151770" y="1074159"/>
                </a:cubicBezTo>
                <a:close/>
                <a:moveTo>
                  <a:pt x="6342053" y="1074158"/>
                </a:moveTo>
                <a:cubicBezTo>
                  <a:pt x="6333635" y="1074158"/>
                  <a:pt x="6326810" y="1080982"/>
                  <a:pt x="6326811" y="1089401"/>
                </a:cubicBezTo>
                <a:cubicBezTo>
                  <a:pt x="6326810" y="1097819"/>
                  <a:pt x="6333635" y="1104644"/>
                  <a:pt x="6342053" y="1104643"/>
                </a:cubicBezTo>
                <a:cubicBezTo>
                  <a:pt x="6350472" y="1104643"/>
                  <a:pt x="6357297" y="1097819"/>
                  <a:pt x="6357296" y="1089401"/>
                </a:cubicBezTo>
                <a:cubicBezTo>
                  <a:pt x="6357296" y="1080982"/>
                  <a:pt x="6350472" y="1074158"/>
                  <a:pt x="6342053" y="1074158"/>
                </a:cubicBezTo>
                <a:close/>
                <a:moveTo>
                  <a:pt x="1922112" y="1012646"/>
                </a:moveTo>
                <a:cubicBezTo>
                  <a:pt x="1913694" y="1012645"/>
                  <a:pt x="1906869" y="1019470"/>
                  <a:pt x="1906869" y="1027888"/>
                </a:cubicBezTo>
                <a:cubicBezTo>
                  <a:pt x="1906869" y="1036307"/>
                  <a:pt x="1913694" y="1043131"/>
                  <a:pt x="1922112" y="1043131"/>
                </a:cubicBezTo>
                <a:cubicBezTo>
                  <a:pt x="1930530" y="1043131"/>
                  <a:pt x="1937355" y="1036307"/>
                  <a:pt x="1937355" y="1027888"/>
                </a:cubicBezTo>
                <a:cubicBezTo>
                  <a:pt x="1937355" y="1019470"/>
                  <a:pt x="1930530" y="1012645"/>
                  <a:pt x="1922112" y="1012646"/>
                </a:cubicBezTo>
                <a:close/>
                <a:moveTo>
                  <a:pt x="5112396" y="1012645"/>
                </a:moveTo>
                <a:cubicBezTo>
                  <a:pt x="5103977" y="1012644"/>
                  <a:pt x="5097152" y="1019469"/>
                  <a:pt x="5097152" y="1027887"/>
                </a:cubicBezTo>
                <a:cubicBezTo>
                  <a:pt x="5097153" y="1036306"/>
                  <a:pt x="5103977" y="1043130"/>
                  <a:pt x="5112395" y="1043130"/>
                </a:cubicBezTo>
                <a:cubicBezTo>
                  <a:pt x="5120814" y="1043130"/>
                  <a:pt x="5127638" y="1036306"/>
                  <a:pt x="5127638" y="1027887"/>
                </a:cubicBezTo>
                <a:cubicBezTo>
                  <a:pt x="5127639" y="1019469"/>
                  <a:pt x="5120814" y="1012644"/>
                  <a:pt x="5112396" y="1012645"/>
                </a:cubicBezTo>
                <a:close/>
                <a:moveTo>
                  <a:pt x="8302682" y="1012644"/>
                </a:moveTo>
                <a:cubicBezTo>
                  <a:pt x="8294264" y="1012643"/>
                  <a:pt x="8287439" y="1019468"/>
                  <a:pt x="8287439" y="1027886"/>
                </a:cubicBezTo>
                <a:cubicBezTo>
                  <a:pt x="8287439" y="1036305"/>
                  <a:pt x="8294264" y="1043129"/>
                  <a:pt x="8302681" y="1043129"/>
                </a:cubicBezTo>
                <a:cubicBezTo>
                  <a:pt x="8311100" y="1043129"/>
                  <a:pt x="8317924" y="1036305"/>
                  <a:pt x="8317924" y="1027886"/>
                </a:cubicBezTo>
                <a:cubicBezTo>
                  <a:pt x="8317925" y="1019468"/>
                  <a:pt x="8311100" y="1012643"/>
                  <a:pt x="8302682" y="1012644"/>
                </a:cubicBezTo>
                <a:close/>
                <a:moveTo>
                  <a:pt x="1356757" y="922964"/>
                </a:moveTo>
                <a:lnTo>
                  <a:pt x="1379498" y="922964"/>
                </a:lnTo>
                <a:lnTo>
                  <a:pt x="1378914" y="931997"/>
                </a:lnTo>
                <a:lnTo>
                  <a:pt x="1545015" y="942724"/>
                </a:lnTo>
                <a:lnTo>
                  <a:pt x="1546292" y="922964"/>
                </a:lnTo>
                <a:lnTo>
                  <a:pt x="1607092" y="922964"/>
                </a:lnTo>
                <a:lnTo>
                  <a:pt x="1610215" y="947527"/>
                </a:lnTo>
                <a:lnTo>
                  <a:pt x="1775334" y="926531"/>
                </a:lnTo>
                <a:lnTo>
                  <a:pt x="1774880" y="922964"/>
                </a:lnTo>
                <a:lnTo>
                  <a:pt x="1775607" y="922964"/>
                </a:lnTo>
                <a:lnTo>
                  <a:pt x="1775334" y="927194"/>
                </a:lnTo>
                <a:lnTo>
                  <a:pt x="1950614" y="938514"/>
                </a:lnTo>
                <a:lnTo>
                  <a:pt x="1951619" y="922964"/>
                </a:lnTo>
                <a:lnTo>
                  <a:pt x="1952536" y="922964"/>
                </a:lnTo>
                <a:lnTo>
                  <a:pt x="1955204" y="940947"/>
                </a:lnTo>
                <a:lnTo>
                  <a:pt x="2076446" y="922964"/>
                </a:lnTo>
                <a:lnTo>
                  <a:pt x="2141214" y="922964"/>
                </a:lnTo>
                <a:lnTo>
                  <a:pt x="2140677" y="927649"/>
                </a:lnTo>
                <a:lnTo>
                  <a:pt x="2306045" y="946576"/>
                </a:lnTo>
                <a:lnTo>
                  <a:pt x="2307056" y="937745"/>
                </a:lnTo>
                <a:lnTo>
                  <a:pt x="2464085" y="923966"/>
                </a:lnTo>
                <a:lnTo>
                  <a:pt x="2463997" y="922964"/>
                </a:lnTo>
                <a:lnTo>
                  <a:pt x="2491637" y="922964"/>
                </a:lnTo>
                <a:lnTo>
                  <a:pt x="2491592" y="923673"/>
                </a:lnTo>
                <a:lnTo>
                  <a:pt x="2652374" y="934056"/>
                </a:lnTo>
                <a:lnTo>
                  <a:pt x="2652715" y="938887"/>
                </a:lnTo>
                <a:lnTo>
                  <a:pt x="2818749" y="927148"/>
                </a:lnTo>
                <a:lnTo>
                  <a:pt x="2818453" y="922964"/>
                </a:lnTo>
                <a:lnTo>
                  <a:pt x="2846771" y="922964"/>
                </a:lnTo>
                <a:lnTo>
                  <a:pt x="2846459" y="927788"/>
                </a:lnTo>
                <a:lnTo>
                  <a:pt x="3012560" y="938515"/>
                </a:lnTo>
                <a:lnTo>
                  <a:pt x="3013565" y="922964"/>
                </a:lnTo>
                <a:lnTo>
                  <a:pt x="3013986" y="922964"/>
                </a:lnTo>
                <a:lnTo>
                  <a:pt x="3017880" y="942227"/>
                </a:lnTo>
                <a:lnTo>
                  <a:pt x="3113185" y="922964"/>
                </a:lnTo>
                <a:lnTo>
                  <a:pt x="3221197" y="922964"/>
                </a:lnTo>
                <a:lnTo>
                  <a:pt x="3225290" y="952377"/>
                </a:lnTo>
                <a:lnTo>
                  <a:pt x="3383590" y="930347"/>
                </a:lnTo>
                <a:lnTo>
                  <a:pt x="3383516" y="931500"/>
                </a:lnTo>
                <a:lnTo>
                  <a:pt x="3533362" y="941177"/>
                </a:lnTo>
                <a:lnTo>
                  <a:pt x="3533597" y="945107"/>
                </a:lnTo>
                <a:lnTo>
                  <a:pt x="3699752" y="935286"/>
                </a:lnTo>
                <a:lnTo>
                  <a:pt x="3699428" y="929767"/>
                </a:lnTo>
                <a:lnTo>
                  <a:pt x="3848998" y="923075"/>
                </a:lnTo>
                <a:lnTo>
                  <a:pt x="3848993" y="922964"/>
                </a:lnTo>
                <a:lnTo>
                  <a:pt x="3849074" y="922964"/>
                </a:lnTo>
                <a:lnTo>
                  <a:pt x="3848998" y="924163"/>
                </a:lnTo>
                <a:lnTo>
                  <a:pt x="4015100" y="934890"/>
                </a:lnTo>
                <a:lnTo>
                  <a:pt x="4015870" y="922964"/>
                </a:lnTo>
                <a:lnTo>
                  <a:pt x="4039869" y="922964"/>
                </a:lnTo>
                <a:lnTo>
                  <a:pt x="4039377" y="931708"/>
                </a:lnTo>
                <a:lnTo>
                  <a:pt x="4050998" y="932362"/>
                </a:lnTo>
                <a:lnTo>
                  <a:pt x="4050998" y="933836"/>
                </a:lnTo>
                <a:lnTo>
                  <a:pt x="4035709" y="937057"/>
                </a:lnTo>
                <a:lnTo>
                  <a:pt x="4050998" y="1009604"/>
                </a:lnTo>
                <a:lnTo>
                  <a:pt x="4050998" y="1141043"/>
                </a:lnTo>
                <a:lnTo>
                  <a:pt x="4027276" y="1144545"/>
                </a:lnTo>
                <a:lnTo>
                  <a:pt x="4050613" y="1302657"/>
                </a:lnTo>
                <a:lnTo>
                  <a:pt x="4049461" y="1302592"/>
                </a:lnTo>
                <a:lnTo>
                  <a:pt x="4044853" y="1384437"/>
                </a:lnTo>
                <a:lnTo>
                  <a:pt x="3987904" y="1384437"/>
                </a:lnTo>
                <a:lnTo>
                  <a:pt x="3843558" y="1374430"/>
                </a:lnTo>
                <a:lnTo>
                  <a:pt x="3842866" y="1384437"/>
                </a:lnTo>
                <a:lnTo>
                  <a:pt x="3780233" y="1384437"/>
                </a:lnTo>
                <a:lnTo>
                  <a:pt x="3778384" y="1369319"/>
                </a:lnTo>
                <a:lnTo>
                  <a:pt x="3654831" y="1384437"/>
                </a:lnTo>
                <a:lnTo>
                  <a:pt x="3549196" y="1384437"/>
                </a:lnTo>
                <a:lnTo>
                  <a:pt x="3437946" y="1376725"/>
                </a:lnTo>
                <a:lnTo>
                  <a:pt x="3437410" y="1384437"/>
                </a:lnTo>
                <a:lnTo>
                  <a:pt x="3434826" y="1384437"/>
                </a:lnTo>
                <a:lnTo>
                  <a:pt x="3433367" y="1374270"/>
                </a:lnTo>
                <a:lnTo>
                  <a:pt x="3362520" y="1384437"/>
                </a:lnTo>
                <a:lnTo>
                  <a:pt x="3228918" y="1384437"/>
                </a:lnTo>
                <a:lnTo>
                  <a:pt x="3082558" y="1366985"/>
                </a:lnTo>
                <a:lnTo>
                  <a:pt x="3081505" y="1375812"/>
                </a:lnTo>
                <a:lnTo>
                  <a:pt x="2977570" y="1384437"/>
                </a:lnTo>
                <a:lnTo>
                  <a:pt x="2830903" y="1384437"/>
                </a:lnTo>
                <a:lnTo>
                  <a:pt x="2736173" y="1377870"/>
                </a:lnTo>
                <a:lnTo>
                  <a:pt x="2735855" y="1373037"/>
                </a:lnTo>
                <a:lnTo>
                  <a:pt x="2569768" y="1383992"/>
                </a:lnTo>
                <a:lnTo>
                  <a:pt x="2569798" y="1384437"/>
                </a:lnTo>
                <a:lnTo>
                  <a:pt x="2541977" y="1384437"/>
                </a:lnTo>
                <a:lnTo>
                  <a:pt x="2542061" y="1383222"/>
                </a:lnTo>
                <a:lnTo>
                  <a:pt x="2376012" y="1371711"/>
                </a:lnTo>
                <a:lnTo>
                  <a:pt x="2375130" y="1384437"/>
                </a:lnTo>
                <a:lnTo>
                  <a:pt x="2373958" y="1384437"/>
                </a:lnTo>
                <a:lnTo>
                  <a:pt x="2370711" y="1367973"/>
                </a:lnTo>
                <a:lnTo>
                  <a:pt x="2287226" y="1384437"/>
                </a:lnTo>
                <a:lnTo>
                  <a:pt x="2167057" y="1384437"/>
                </a:lnTo>
                <a:lnTo>
                  <a:pt x="2163350" y="1356844"/>
                </a:lnTo>
                <a:lnTo>
                  <a:pt x="2004948" y="1378126"/>
                </a:lnTo>
                <a:lnTo>
                  <a:pt x="2005028" y="1376974"/>
                </a:lnTo>
                <a:lnTo>
                  <a:pt x="1855227" y="1366589"/>
                </a:lnTo>
                <a:lnTo>
                  <a:pt x="1855013" y="1362659"/>
                </a:lnTo>
                <a:lnTo>
                  <a:pt x="1688811" y="1371695"/>
                </a:lnTo>
                <a:lnTo>
                  <a:pt x="1689111" y="1377215"/>
                </a:lnTo>
                <a:lnTo>
                  <a:pt x="1539509" y="1383202"/>
                </a:lnTo>
                <a:lnTo>
                  <a:pt x="1539559" y="1384437"/>
                </a:lnTo>
                <a:lnTo>
                  <a:pt x="1539353" y="1384437"/>
                </a:lnTo>
                <a:lnTo>
                  <a:pt x="1539515" y="1382113"/>
                </a:lnTo>
                <a:lnTo>
                  <a:pt x="1373465" y="1370602"/>
                </a:lnTo>
                <a:lnTo>
                  <a:pt x="1372507" y="1384437"/>
                </a:lnTo>
                <a:lnTo>
                  <a:pt x="1350237" y="1384437"/>
                </a:lnTo>
                <a:lnTo>
                  <a:pt x="1350237" y="1321788"/>
                </a:lnTo>
                <a:lnTo>
                  <a:pt x="1352918" y="1279566"/>
                </a:lnTo>
                <a:lnTo>
                  <a:pt x="1357749" y="1279219"/>
                </a:lnTo>
                <a:lnTo>
                  <a:pt x="1350237" y="1174592"/>
                </a:lnTo>
                <a:lnTo>
                  <a:pt x="1350237" y="1025653"/>
                </a:lnTo>
                <a:close/>
                <a:moveTo>
                  <a:pt x="4547041" y="922963"/>
                </a:moveTo>
                <a:lnTo>
                  <a:pt x="4569784" y="922963"/>
                </a:lnTo>
                <a:lnTo>
                  <a:pt x="4569200" y="931996"/>
                </a:lnTo>
                <a:lnTo>
                  <a:pt x="4735301" y="942723"/>
                </a:lnTo>
                <a:lnTo>
                  <a:pt x="4736577" y="922963"/>
                </a:lnTo>
                <a:lnTo>
                  <a:pt x="4797378" y="922963"/>
                </a:lnTo>
                <a:lnTo>
                  <a:pt x="4800500" y="947526"/>
                </a:lnTo>
                <a:lnTo>
                  <a:pt x="4965617" y="926530"/>
                </a:lnTo>
                <a:lnTo>
                  <a:pt x="4965163" y="922963"/>
                </a:lnTo>
                <a:lnTo>
                  <a:pt x="4965891" y="922963"/>
                </a:lnTo>
                <a:lnTo>
                  <a:pt x="4965618" y="927193"/>
                </a:lnTo>
                <a:lnTo>
                  <a:pt x="5140898" y="938513"/>
                </a:lnTo>
                <a:lnTo>
                  <a:pt x="5141902" y="922963"/>
                </a:lnTo>
                <a:lnTo>
                  <a:pt x="5142820" y="922963"/>
                </a:lnTo>
                <a:lnTo>
                  <a:pt x="5145487" y="940946"/>
                </a:lnTo>
                <a:lnTo>
                  <a:pt x="5266730" y="922963"/>
                </a:lnTo>
                <a:lnTo>
                  <a:pt x="5331498" y="922963"/>
                </a:lnTo>
                <a:lnTo>
                  <a:pt x="5330961" y="927648"/>
                </a:lnTo>
                <a:lnTo>
                  <a:pt x="5496329" y="946575"/>
                </a:lnTo>
                <a:lnTo>
                  <a:pt x="5497340" y="937744"/>
                </a:lnTo>
                <a:lnTo>
                  <a:pt x="5654369" y="923965"/>
                </a:lnTo>
                <a:lnTo>
                  <a:pt x="5654281" y="922963"/>
                </a:lnTo>
                <a:lnTo>
                  <a:pt x="5681921" y="922963"/>
                </a:lnTo>
                <a:lnTo>
                  <a:pt x="5681875" y="923672"/>
                </a:lnTo>
                <a:lnTo>
                  <a:pt x="5842658" y="934055"/>
                </a:lnTo>
                <a:lnTo>
                  <a:pt x="5842999" y="938886"/>
                </a:lnTo>
                <a:lnTo>
                  <a:pt x="6009032" y="927147"/>
                </a:lnTo>
                <a:lnTo>
                  <a:pt x="6008736" y="922963"/>
                </a:lnTo>
                <a:lnTo>
                  <a:pt x="6037054" y="922963"/>
                </a:lnTo>
                <a:lnTo>
                  <a:pt x="6036743" y="927787"/>
                </a:lnTo>
                <a:lnTo>
                  <a:pt x="6202844" y="938514"/>
                </a:lnTo>
                <a:lnTo>
                  <a:pt x="6203848" y="922963"/>
                </a:lnTo>
                <a:lnTo>
                  <a:pt x="6204270" y="922963"/>
                </a:lnTo>
                <a:lnTo>
                  <a:pt x="6208163" y="942226"/>
                </a:lnTo>
                <a:lnTo>
                  <a:pt x="6303468" y="922963"/>
                </a:lnTo>
                <a:lnTo>
                  <a:pt x="6411481" y="922963"/>
                </a:lnTo>
                <a:lnTo>
                  <a:pt x="6415574" y="952376"/>
                </a:lnTo>
                <a:lnTo>
                  <a:pt x="6573874" y="930346"/>
                </a:lnTo>
                <a:lnTo>
                  <a:pt x="6573799" y="931499"/>
                </a:lnTo>
                <a:lnTo>
                  <a:pt x="6723648" y="941176"/>
                </a:lnTo>
                <a:lnTo>
                  <a:pt x="6723880" y="945106"/>
                </a:lnTo>
                <a:lnTo>
                  <a:pt x="6890037" y="935285"/>
                </a:lnTo>
                <a:lnTo>
                  <a:pt x="6889711" y="929766"/>
                </a:lnTo>
                <a:lnTo>
                  <a:pt x="7039283" y="923074"/>
                </a:lnTo>
                <a:lnTo>
                  <a:pt x="7039278" y="922963"/>
                </a:lnTo>
                <a:lnTo>
                  <a:pt x="7039360" y="922963"/>
                </a:lnTo>
                <a:lnTo>
                  <a:pt x="7039283" y="924162"/>
                </a:lnTo>
                <a:lnTo>
                  <a:pt x="7205384" y="934889"/>
                </a:lnTo>
                <a:lnTo>
                  <a:pt x="7206154" y="922963"/>
                </a:lnTo>
                <a:lnTo>
                  <a:pt x="7230153" y="922963"/>
                </a:lnTo>
                <a:lnTo>
                  <a:pt x="7229661" y="931707"/>
                </a:lnTo>
                <a:lnTo>
                  <a:pt x="7241282" y="932361"/>
                </a:lnTo>
                <a:lnTo>
                  <a:pt x="7241282" y="933835"/>
                </a:lnTo>
                <a:lnTo>
                  <a:pt x="7225993" y="937056"/>
                </a:lnTo>
                <a:lnTo>
                  <a:pt x="7241282" y="1009603"/>
                </a:lnTo>
                <a:lnTo>
                  <a:pt x="7241282" y="1141042"/>
                </a:lnTo>
                <a:lnTo>
                  <a:pt x="7217559" y="1144544"/>
                </a:lnTo>
                <a:lnTo>
                  <a:pt x="7240897" y="1302656"/>
                </a:lnTo>
                <a:lnTo>
                  <a:pt x="7239744" y="1302591"/>
                </a:lnTo>
                <a:lnTo>
                  <a:pt x="7235138" y="1384436"/>
                </a:lnTo>
                <a:lnTo>
                  <a:pt x="7178189" y="1384436"/>
                </a:lnTo>
                <a:lnTo>
                  <a:pt x="7033844" y="1374429"/>
                </a:lnTo>
                <a:lnTo>
                  <a:pt x="7033150" y="1384436"/>
                </a:lnTo>
                <a:lnTo>
                  <a:pt x="6970517" y="1384436"/>
                </a:lnTo>
                <a:lnTo>
                  <a:pt x="6968667" y="1369318"/>
                </a:lnTo>
                <a:lnTo>
                  <a:pt x="6845115" y="1384436"/>
                </a:lnTo>
                <a:lnTo>
                  <a:pt x="6739480" y="1384436"/>
                </a:lnTo>
                <a:lnTo>
                  <a:pt x="6628230" y="1376724"/>
                </a:lnTo>
                <a:lnTo>
                  <a:pt x="6627695" y="1384436"/>
                </a:lnTo>
                <a:lnTo>
                  <a:pt x="6625111" y="1384436"/>
                </a:lnTo>
                <a:lnTo>
                  <a:pt x="6623652" y="1374269"/>
                </a:lnTo>
                <a:lnTo>
                  <a:pt x="6552803" y="1384436"/>
                </a:lnTo>
                <a:lnTo>
                  <a:pt x="6419201" y="1384436"/>
                </a:lnTo>
                <a:lnTo>
                  <a:pt x="6272841" y="1366984"/>
                </a:lnTo>
                <a:lnTo>
                  <a:pt x="6271789" y="1375811"/>
                </a:lnTo>
                <a:lnTo>
                  <a:pt x="6167854" y="1384436"/>
                </a:lnTo>
                <a:lnTo>
                  <a:pt x="6021187" y="1384436"/>
                </a:lnTo>
                <a:lnTo>
                  <a:pt x="5926457" y="1377869"/>
                </a:lnTo>
                <a:lnTo>
                  <a:pt x="5926138" y="1373036"/>
                </a:lnTo>
                <a:lnTo>
                  <a:pt x="5760052" y="1383991"/>
                </a:lnTo>
                <a:lnTo>
                  <a:pt x="5760081" y="1384436"/>
                </a:lnTo>
                <a:lnTo>
                  <a:pt x="5732260" y="1384436"/>
                </a:lnTo>
                <a:lnTo>
                  <a:pt x="5732344" y="1383221"/>
                </a:lnTo>
                <a:lnTo>
                  <a:pt x="5566296" y="1371710"/>
                </a:lnTo>
                <a:lnTo>
                  <a:pt x="5565414" y="1384436"/>
                </a:lnTo>
                <a:lnTo>
                  <a:pt x="5564241" y="1384436"/>
                </a:lnTo>
                <a:lnTo>
                  <a:pt x="5560994" y="1367972"/>
                </a:lnTo>
                <a:lnTo>
                  <a:pt x="5477510" y="1384436"/>
                </a:lnTo>
                <a:lnTo>
                  <a:pt x="5357341" y="1384436"/>
                </a:lnTo>
                <a:lnTo>
                  <a:pt x="5353634" y="1356843"/>
                </a:lnTo>
                <a:lnTo>
                  <a:pt x="5195232" y="1378125"/>
                </a:lnTo>
                <a:lnTo>
                  <a:pt x="5195312" y="1376973"/>
                </a:lnTo>
                <a:lnTo>
                  <a:pt x="5045511" y="1366588"/>
                </a:lnTo>
                <a:lnTo>
                  <a:pt x="5045297" y="1362658"/>
                </a:lnTo>
                <a:lnTo>
                  <a:pt x="4879096" y="1371694"/>
                </a:lnTo>
                <a:lnTo>
                  <a:pt x="4879396" y="1377214"/>
                </a:lnTo>
                <a:lnTo>
                  <a:pt x="4729794" y="1383201"/>
                </a:lnTo>
                <a:lnTo>
                  <a:pt x="4729845" y="1384436"/>
                </a:lnTo>
                <a:lnTo>
                  <a:pt x="4729641" y="1384436"/>
                </a:lnTo>
                <a:lnTo>
                  <a:pt x="4729799" y="1382112"/>
                </a:lnTo>
                <a:lnTo>
                  <a:pt x="4563750" y="1370601"/>
                </a:lnTo>
                <a:lnTo>
                  <a:pt x="4562793" y="1384436"/>
                </a:lnTo>
                <a:lnTo>
                  <a:pt x="4540521" y="1384436"/>
                </a:lnTo>
                <a:lnTo>
                  <a:pt x="4540521" y="1321787"/>
                </a:lnTo>
                <a:lnTo>
                  <a:pt x="4543205" y="1279565"/>
                </a:lnTo>
                <a:lnTo>
                  <a:pt x="4548034" y="1279218"/>
                </a:lnTo>
                <a:lnTo>
                  <a:pt x="4540521" y="1174591"/>
                </a:lnTo>
                <a:lnTo>
                  <a:pt x="4540521" y="1025652"/>
                </a:lnTo>
                <a:close/>
                <a:moveTo>
                  <a:pt x="7737327" y="922962"/>
                </a:moveTo>
                <a:lnTo>
                  <a:pt x="7760068" y="922962"/>
                </a:lnTo>
                <a:lnTo>
                  <a:pt x="7759484" y="931995"/>
                </a:lnTo>
                <a:lnTo>
                  <a:pt x="7925586" y="942722"/>
                </a:lnTo>
                <a:lnTo>
                  <a:pt x="7926862" y="922962"/>
                </a:lnTo>
                <a:lnTo>
                  <a:pt x="7987662" y="922962"/>
                </a:lnTo>
                <a:lnTo>
                  <a:pt x="7990786" y="947525"/>
                </a:lnTo>
                <a:lnTo>
                  <a:pt x="8155904" y="926529"/>
                </a:lnTo>
                <a:lnTo>
                  <a:pt x="8155450" y="922962"/>
                </a:lnTo>
                <a:lnTo>
                  <a:pt x="8156177" y="922962"/>
                </a:lnTo>
                <a:lnTo>
                  <a:pt x="8155904" y="927192"/>
                </a:lnTo>
                <a:lnTo>
                  <a:pt x="8331184" y="938512"/>
                </a:lnTo>
                <a:lnTo>
                  <a:pt x="8332188" y="922962"/>
                </a:lnTo>
                <a:lnTo>
                  <a:pt x="8333106" y="922962"/>
                </a:lnTo>
                <a:lnTo>
                  <a:pt x="8335773" y="940945"/>
                </a:lnTo>
                <a:lnTo>
                  <a:pt x="8457016" y="922962"/>
                </a:lnTo>
                <a:lnTo>
                  <a:pt x="8521784" y="922962"/>
                </a:lnTo>
                <a:lnTo>
                  <a:pt x="8521248" y="927647"/>
                </a:lnTo>
                <a:lnTo>
                  <a:pt x="8686615" y="946574"/>
                </a:lnTo>
                <a:lnTo>
                  <a:pt x="8687626" y="937743"/>
                </a:lnTo>
                <a:lnTo>
                  <a:pt x="8844655" y="923964"/>
                </a:lnTo>
                <a:lnTo>
                  <a:pt x="8844567" y="922962"/>
                </a:lnTo>
                <a:lnTo>
                  <a:pt x="8872207" y="922962"/>
                </a:lnTo>
                <a:lnTo>
                  <a:pt x="8872162" y="923671"/>
                </a:lnTo>
                <a:lnTo>
                  <a:pt x="9032944" y="934054"/>
                </a:lnTo>
                <a:lnTo>
                  <a:pt x="9033286" y="938885"/>
                </a:lnTo>
                <a:lnTo>
                  <a:pt x="9199319" y="927146"/>
                </a:lnTo>
                <a:lnTo>
                  <a:pt x="9199023" y="922962"/>
                </a:lnTo>
                <a:lnTo>
                  <a:pt x="9227340" y="922962"/>
                </a:lnTo>
                <a:lnTo>
                  <a:pt x="9227029" y="927786"/>
                </a:lnTo>
                <a:lnTo>
                  <a:pt x="9393130" y="938513"/>
                </a:lnTo>
                <a:lnTo>
                  <a:pt x="9394135" y="922962"/>
                </a:lnTo>
                <a:lnTo>
                  <a:pt x="9394556" y="922962"/>
                </a:lnTo>
                <a:lnTo>
                  <a:pt x="9398450" y="942225"/>
                </a:lnTo>
                <a:lnTo>
                  <a:pt x="9493755" y="922962"/>
                </a:lnTo>
                <a:lnTo>
                  <a:pt x="9500772" y="922962"/>
                </a:lnTo>
                <a:lnTo>
                  <a:pt x="9500772" y="1371472"/>
                </a:lnTo>
                <a:lnTo>
                  <a:pt x="9463127" y="1366983"/>
                </a:lnTo>
                <a:lnTo>
                  <a:pt x="9462075" y="1375810"/>
                </a:lnTo>
                <a:lnTo>
                  <a:pt x="9358140" y="1384435"/>
                </a:lnTo>
                <a:lnTo>
                  <a:pt x="9211473" y="1384435"/>
                </a:lnTo>
                <a:lnTo>
                  <a:pt x="9116743" y="1377868"/>
                </a:lnTo>
                <a:lnTo>
                  <a:pt x="9116424" y="1373035"/>
                </a:lnTo>
                <a:lnTo>
                  <a:pt x="8950338" y="1383990"/>
                </a:lnTo>
                <a:lnTo>
                  <a:pt x="8950367" y="1384435"/>
                </a:lnTo>
                <a:lnTo>
                  <a:pt x="8922546" y="1384435"/>
                </a:lnTo>
                <a:lnTo>
                  <a:pt x="8922631" y="1383220"/>
                </a:lnTo>
                <a:lnTo>
                  <a:pt x="8756582" y="1371709"/>
                </a:lnTo>
                <a:lnTo>
                  <a:pt x="8755700" y="1384435"/>
                </a:lnTo>
                <a:lnTo>
                  <a:pt x="8754527" y="1384435"/>
                </a:lnTo>
                <a:lnTo>
                  <a:pt x="8751281" y="1367971"/>
                </a:lnTo>
                <a:lnTo>
                  <a:pt x="8667796" y="1384435"/>
                </a:lnTo>
                <a:lnTo>
                  <a:pt x="8547627" y="1384435"/>
                </a:lnTo>
                <a:lnTo>
                  <a:pt x="8543920" y="1356842"/>
                </a:lnTo>
                <a:lnTo>
                  <a:pt x="8385518" y="1378124"/>
                </a:lnTo>
                <a:lnTo>
                  <a:pt x="8385598" y="1376972"/>
                </a:lnTo>
                <a:lnTo>
                  <a:pt x="8235797" y="1366587"/>
                </a:lnTo>
                <a:lnTo>
                  <a:pt x="8235583" y="1362657"/>
                </a:lnTo>
                <a:lnTo>
                  <a:pt x="8069381" y="1371693"/>
                </a:lnTo>
                <a:lnTo>
                  <a:pt x="8069682" y="1377213"/>
                </a:lnTo>
                <a:lnTo>
                  <a:pt x="7920079" y="1383200"/>
                </a:lnTo>
                <a:lnTo>
                  <a:pt x="7920129" y="1384435"/>
                </a:lnTo>
                <a:lnTo>
                  <a:pt x="7919923" y="1384435"/>
                </a:lnTo>
                <a:lnTo>
                  <a:pt x="7920085" y="1382111"/>
                </a:lnTo>
                <a:lnTo>
                  <a:pt x="7754036" y="1370600"/>
                </a:lnTo>
                <a:lnTo>
                  <a:pt x="7753077" y="1384435"/>
                </a:lnTo>
                <a:lnTo>
                  <a:pt x="7730807" y="1384435"/>
                </a:lnTo>
                <a:lnTo>
                  <a:pt x="7730807" y="1321786"/>
                </a:lnTo>
                <a:lnTo>
                  <a:pt x="7733488" y="1279564"/>
                </a:lnTo>
                <a:lnTo>
                  <a:pt x="7738319" y="1279217"/>
                </a:lnTo>
                <a:lnTo>
                  <a:pt x="7730807" y="1174590"/>
                </a:lnTo>
                <a:lnTo>
                  <a:pt x="7730807" y="1025651"/>
                </a:lnTo>
                <a:close/>
                <a:moveTo>
                  <a:pt x="0" y="922961"/>
                </a:moveTo>
                <a:lnTo>
                  <a:pt x="30910" y="922961"/>
                </a:lnTo>
                <a:lnTo>
                  <a:pt x="35003" y="952374"/>
                </a:lnTo>
                <a:lnTo>
                  <a:pt x="193303" y="930344"/>
                </a:lnTo>
                <a:lnTo>
                  <a:pt x="193229" y="931497"/>
                </a:lnTo>
                <a:lnTo>
                  <a:pt x="343077" y="941174"/>
                </a:lnTo>
                <a:lnTo>
                  <a:pt x="343309" y="945104"/>
                </a:lnTo>
                <a:lnTo>
                  <a:pt x="509467" y="935283"/>
                </a:lnTo>
                <a:lnTo>
                  <a:pt x="509140" y="929764"/>
                </a:lnTo>
                <a:lnTo>
                  <a:pt x="658712" y="923072"/>
                </a:lnTo>
                <a:lnTo>
                  <a:pt x="658707" y="922961"/>
                </a:lnTo>
                <a:lnTo>
                  <a:pt x="658790" y="922961"/>
                </a:lnTo>
                <a:lnTo>
                  <a:pt x="658712" y="924160"/>
                </a:lnTo>
                <a:lnTo>
                  <a:pt x="824813" y="934887"/>
                </a:lnTo>
                <a:lnTo>
                  <a:pt x="825583" y="922961"/>
                </a:lnTo>
                <a:lnTo>
                  <a:pt x="849583" y="922961"/>
                </a:lnTo>
                <a:lnTo>
                  <a:pt x="849091" y="931705"/>
                </a:lnTo>
                <a:lnTo>
                  <a:pt x="860711" y="932359"/>
                </a:lnTo>
                <a:lnTo>
                  <a:pt x="860711" y="933833"/>
                </a:lnTo>
                <a:lnTo>
                  <a:pt x="845422" y="937054"/>
                </a:lnTo>
                <a:lnTo>
                  <a:pt x="860711" y="1009601"/>
                </a:lnTo>
                <a:lnTo>
                  <a:pt x="860711" y="1141040"/>
                </a:lnTo>
                <a:lnTo>
                  <a:pt x="836988" y="1144542"/>
                </a:lnTo>
                <a:lnTo>
                  <a:pt x="860327" y="1302654"/>
                </a:lnTo>
                <a:lnTo>
                  <a:pt x="859174" y="1302589"/>
                </a:lnTo>
                <a:lnTo>
                  <a:pt x="854568" y="1384434"/>
                </a:lnTo>
                <a:lnTo>
                  <a:pt x="797619" y="1384434"/>
                </a:lnTo>
                <a:lnTo>
                  <a:pt x="653273" y="1374427"/>
                </a:lnTo>
                <a:lnTo>
                  <a:pt x="652579" y="1384434"/>
                </a:lnTo>
                <a:lnTo>
                  <a:pt x="589946" y="1384434"/>
                </a:lnTo>
                <a:lnTo>
                  <a:pt x="588096" y="1369316"/>
                </a:lnTo>
                <a:lnTo>
                  <a:pt x="464544" y="1384434"/>
                </a:lnTo>
                <a:lnTo>
                  <a:pt x="358909" y="1384434"/>
                </a:lnTo>
                <a:lnTo>
                  <a:pt x="247660" y="1376722"/>
                </a:lnTo>
                <a:lnTo>
                  <a:pt x="247125" y="1384434"/>
                </a:lnTo>
                <a:lnTo>
                  <a:pt x="244541" y="1384434"/>
                </a:lnTo>
                <a:lnTo>
                  <a:pt x="243081" y="1374267"/>
                </a:lnTo>
                <a:lnTo>
                  <a:pt x="172233" y="1384434"/>
                </a:lnTo>
                <a:lnTo>
                  <a:pt x="38631" y="1384434"/>
                </a:lnTo>
                <a:lnTo>
                  <a:pt x="0" y="1379828"/>
                </a:lnTo>
                <a:close/>
                <a:moveTo>
                  <a:pt x="5615698" y="769906"/>
                </a:moveTo>
                <a:cubicBezTo>
                  <a:pt x="5607279" y="769906"/>
                  <a:pt x="5600455" y="776731"/>
                  <a:pt x="5600455" y="785149"/>
                </a:cubicBezTo>
                <a:cubicBezTo>
                  <a:pt x="5600455" y="793567"/>
                  <a:pt x="5607279" y="800392"/>
                  <a:pt x="5615698" y="800392"/>
                </a:cubicBezTo>
                <a:cubicBezTo>
                  <a:pt x="5624116" y="800392"/>
                  <a:pt x="5630941" y="793567"/>
                  <a:pt x="5630941" y="785149"/>
                </a:cubicBezTo>
                <a:cubicBezTo>
                  <a:pt x="5630941" y="776731"/>
                  <a:pt x="5624116" y="769906"/>
                  <a:pt x="5615698" y="769906"/>
                </a:cubicBezTo>
                <a:close/>
                <a:moveTo>
                  <a:pt x="4943687" y="769906"/>
                </a:moveTo>
                <a:cubicBezTo>
                  <a:pt x="4935269" y="769906"/>
                  <a:pt x="4928445" y="776731"/>
                  <a:pt x="4928444" y="785149"/>
                </a:cubicBezTo>
                <a:cubicBezTo>
                  <a:pt x="4928444" y="793567"/>
                  <a:pt x="4935269" y="800392"/>
                  <a:pt x="4943687" y="800392"/>
                </a:cubicBezTo>
                <a:cubicBezTo>
                  <a:pt x="4952105" y="800392"/>
                  <a:pt x="4958930" y="793567"/>
                  <a:pt x="4958930" y="785149"/>
                </a:cubicBezTo>
                <a:cubicBezTo>
                  <a:pt x="4958930" y="776731"/>
                  <a:pt x="4952105" y="769906"/>
                  <a:pt x="4943687" y="769906"/>
                </a:cubicBezTo>
                <a:close/>
                <a:moveTo>
                  <a:pt x="2425413" y="769906"/>
                </a:moveTo>
                <a:cubicBezTo>
                  <a:pt x="2416995" y="769906"/>
                  <a:pt x="2410170" y="776731"/>
                  <a:pt x="2410170" y="785149"/>
                </a:cubicBezTo>
                <a:cubicBezTo>
                  <a:pt x="2410170" y="793567"/>
                  <a:pt x="2416995" y="800392"/>
                  <a:pt x="2425413" y="800392"/>
                </a:cubicBezTo>
                <a:cubicBezTo>
                  <a:pt x="2433832" y="800392"/>
                  <a:pt x="2440656" y="793567"/>
                  <a:pt x="2440656" y="785149"/>
                </a:cubicBezTo>
                <a:cubicBezTo>
                  <a:pt x="2440656" y="776731"/>
                  <a:pt x="2433832" y="769906"/>
                  <a:pt x="2425413" y="769906"/>
                </a:cubicBezTo>
                <a:close/>
                <a:moveTo>
                  <a:pt x="1753402" y="769906"/>
                </a:moveTo>
                <a:cubicBezTo>
                  <a:pt x="1744984" y="769906"/>
                  <a:pt x="1738160" y="776731"/>
                  <a:pt x="1738159" y="785149"/>
                </a:cubicBezTo>
                <a:cubicBezTo>
                  <a:pt x="1738159" y="793567"/>
                  <a:pt x="1744984" y="800392"/>
                  <a:pt x="1753402" y="800392"/>
                </a:cubicBezTo>
                <a:cubicBezTo>
                  <a:pt x="1761821" y="800392"/>
                  <a:pt x="1768645" y="793567"/>
                  <a:pt x="1768646" y="785149"/>
                </a:cubicBezTo>
                <a:cubicBezTo>
                  <a:pt x="1768645" y="776731"/>
                  <a:pt x="1761821" y="769906"/>
                  <a:pt x="1753402" y="769906"/>
                </a:cubicBezTo>
                <a:close/>
                <a:moveTo>
                  <a:pt x="8805984" y="769905"/>
                </a:moveTo>
                <a:cubicBezTo>
                  <a:pt x="8797565" y="769905"/>
                  <a:pt x="8790741" y="776730"/>
                  <a:pt x="8790741" y="785148"/>
                </a:cubicBezTo>
                <a:cubicBezTo>
                  <a:pt x="8790741" y="793566"/>
                  <a:pt x="8797565" y="800391"/>
                  <a:pt x="8805984" y="800391"/>
                </a:cubicBezTo>
                <a:cubicBezTo>
                  <a:pt x="8814402" y="800391"/>
                  <a:pt x="8821227" y="793566"/>
                  <a:pt x="8821227" y="785148"/>
                </a:cubicBezTo>
                <a:cubicBezTo>
                  <a:pt x="8821227" y="776730"/>
                  <a:pt x="8814402" y="769905"/>
                  <a:pt x="8805984" y="769905"/>
                </a:cubicBezTo>
                <a:close/>
                <a:moveTo>
                  <a:pt x="8133973" y="769905"/>
                </a:moveTo>
                <a:cubicBezTo>
                  <a:pt x="8125555" y="769905"/>
                  <a:pt x="8118731" y="776730"/>
                  <a:pt x="8118730" y="785148"/>
                </a:cubicBezTo>
                <a:cubicBezTo>
                  <a:pt x="8118730" y="793566"/>
                  <a:pt x="8125555" y="800391"/>
                  <a:pt x="8133973" y="800391"/>
                </a:cubicBezTo>
                <a:cubicBezTo>
                  <a:pt x="8142391" y="800391"/>
                  <a:pt x="8149216" y="793566"/>
                  <a:pt x="8149217" y="785148"/>
                </a:cubicBezTo>
                <a:cubicBezTo>
                  <a:pt x="8149216" y="776730"/>
                  <a:pt x="8142391" y="769905"/>
                  <a:pt x="8133973" y="769905"/>
                </a:cubicBezTo>
                <a:close/>
                <a:moveTo>
                  <a:pt x="4036262" y="739149"/>
                </a:moveTo>
                <a:cubicBezTo>
                  <a:pt x="4027844" y="739149"/>
                  <a:pt x="4021018" y="745974"/>
                  <a:pt x="4021018" y="754392"/>
                </a:cubicBezTo>
                <a:cubicBezTo>
                  <a:pt x="4021018" y="762810"/>
                  <a:pt x="4027844" y="769635"/>
                  <a:pt x="4036262" y="769635"/>
                </a:cubicBezTo>
                <a:cubicBezTo>
                  <a:pt x="4044680" y="769635"/>
                  <a:pt x="4051504" y="762810"/>
                  <a:pt x="4051504" y="754392"/>
                </a:cubicBezTo>
                <a:cubicBezTo>
                  <a:pt x="4051505" y="745974"/>
                  <a:pt x="4044680" y="739149"/>
                  <a:pt x="4036262" y="739149"/>
                </a:cubicBezTo>
                <a:close/>
                <a:moveTo>
                  <a:pt x="845976" y="739149"/>
                </a:moveTo>
                <a:cubicBezTo>
                  <a:pt x="837558" y="739149"/>
                  <a:pt x="830733" y="745974"/>
                  <a:pt x="830733" y="754392"/>
                </a:cubicBezTo>
                <a:cubicBezTo>
                  <a:pt x="830733" y="762810"/>
                  <a:pt x="837558" y="769635"/>
                  <a:pt x="845976" y="769635"/>
                </a:cubicBezTo>
                <a:cubicBezTo>
                  <a:pt x="854394" y="769635"/>
                  <a:pt x="861219" y="762810"/>
                  <a:pt x="861219" y="754392"/>
                </a:cubicBezTo>
                <a:cubicBezTo>
                  <a:pt x="861219" y="745974"/>
                  <a:pt x="854394" y="739149"/>
                  <a:pt x="845976" y="739149"/>
                </a:cubicBezTo>
                <a:close/>
                <a:moveTo>
                  <a:pt x="7226547" y="739148"/>
                </a:moveTo>
                <a:cubicBezTo>
                  <a:pt x="7218128" y="739148"/>
                  <a:pt x="7211303" y="745973"/>
                  <a:pt x="7211303" y="754391"/>
                </a:cubicBezTo>
                <a:cubicBezTo>
                  <a:pt x="7211303" y="762809"/>
                  <a:pt x="7218128" y="769634"/>
                  <a:pt x="7226547" y="769634"/>
                </a:cubicBezTo>
                <a:cubicBezTo>
                  <a:pt x="7234965" y="769634"/>
                  <a:pt x="7241789" y="762809"/>
                  <a:pt x="7241789" y="754391"/>
                </a:cubicBezTo>
                <a:cubicBezTo>
                  <a:pt x="7241790" y="745973"/>
                  <a:pt x="7234965" y="739148"/>
                  <a:pt x="7226547" y="739148"/>
                </a:cubicBezTo>
                <a:close/>
                <a:moveTo>
                  <a:pt x="3549586" y="708393"/>
                </a:moveTo>
                <a:cubicBezTo>
                  <a:pt x="3541166" y="708393"/>
                  <a:pt x="3534343" y="715218"/>
                  <a:pt x="3534343" y="723636"/>
                </a:cubicBezTo>
                <a:cubicBezTo>
                  <a:pt x="3534343" y="732054"/>
                  <a:pt x="3541166" y="738879"/>
                  <a:pt x="3549586" y="738879"/>
                </a:cubicBezTo>
                <a:cubicBezTo>
                  <a:pt x="3558005" y="738879"/>
                  <a:pt x="3564828" y="732054"/>
                  <a:pt x="3564828" y="723636"/>
                </a:cubicBezTo>
                <a:cubicBezTo>
                  <a:pt x="3564828" y="715217"/>
                  <a:pt x="3558005" y="708393"/>
                  <a:pt x="3549586" y="708393"/>
                </a:cubicBezTo>
                <a:close/>
                <a:moveTo>
                  <a:pt x="359299" y="708393"/>
                </a:moveTo>
                <a:cubicBezTo>
                  <a:pt x="350881" y="708393"/>
                  <a:pt x="344057" y="715218"/>
                  <a:pt x="344056" y="723636"/>
                </a:cubicBezTo>
                <a:cubicBezTo>
                  <a:pt x="344056" y="732054"/>
                  <a:pt x="350881" y="738879"/>
                  <a:pt x="359299" y="738879"/>
                </a:cubicBezTo>
                <a:cubicBezTo>
                  <a:pt x="367718" y="738879"/>
                  <a:pt x="374542" y="732054"/>
                  <a:pt x="374542" y="723636"/>
                </a:cubicBezTo>
                <a:cubicBezTo>
                  <a:pt x="374542" y="715217"/>
                  <a:pt x="367718" y="708393"/>
                  <a:pt x="359299" y="708393"/>
                </a:cubicBezTo>
                <a:close/>
                <a:moveTo>
                  <a:pt x="6739870" y="708392"/>
                </a:moveTo>
                <a:cubicBezTo>
                  <a:pt x="6731452" y="708392"/>
                  <a:pt x="6724628" y="715217"/>
                  <a:pt x="6724627" y="723635"/>
                </a:cubicBezTo>
                <a:cubicBezTo>
                  <a:pt x="6724627" y="732053"/>
                  <a:pt x="6731452" y="738878"/>
                  <a:pt x="6739870" y="738878"/>
                </a:cubicBezTo>
                <a:cubicBezTo>
                  <a:pt x="6748288" y="738878"/>
                  <a:pt x="6755113" y="732053"/>
                  <a:pt x="6755113" y="723635"/>
                </a:cubicBezTo>
                <a:cubicBezTo>
                  <a:pt x="6755113" y="715216"/>
                  <a:pt x="6748288" y="708392"/>
                  <a:pt x="6739870" y="708392"/>
                </a:cubicBezTo>
                <a:close/>
                <a:moveTo>
                  <a:pt x="4522939" y="646880"/>
                </a:moveTo>
                <a:cubicBezTo>
                  <a:pt x="4514520" y="646880"/>
                  <a:pt x="4507696" y="653704"/>
                  <a:pt x="4507696" y="662122"/>
                </a:cubicBezTo>
                <a:cubicBezTo>
                  <a:pt x="4507697" y="670541"/>
                  <a:pt x="4514520" y="677365"/>
                  <a:pt x="4522939" y="677365"/>
                </a:cubicBezTo>
                <a:cubicBezTo>
                  <a:pt x="4531357" y="677365"/>
                  <a:pt x="4538182" y="670541"/>
                  <a:pt x="4538182" y="662122"/>
                </a:cubicBezTo>
                <a:cubicBezTo>
                  <a:pt x="4538182" y="653704"/>
                  <a:pt x="4531356" y="646880"/>
                  <a:pt x="4522939" y="646880"/>
                </a:cubicBezTo>
                <a:close/>
                <a:moveTo>
                  <a:pt x="1332653" y="646880"/>
                </a:moveTo>
                <a:cubicBezTo>
                  <a:pt x="1324234" y="646880"/>
                  <a:pt x="1317410" y="653704"/>
                  <a:pt x="1317410" y="662122"/>
                </a:cubicBezTo>
                <a:cubicBezTo>
                  <a:pt x="1317410" y="670541"/>
                  <a:pt x="1324234" y="677365"/>
                  <a:pt x="1332653" y="677365"/>
                </a:cubicBezTo>
                <a:cubicBezTo>
                  <a:pt x="1341071" y="677365"/>
                  <a:pt x="1347895" y="670541"/>
                  <a:pt x="1347895" y="662122"/>
                </a:cubicBezTo>
                <a:cubicBezTo>
                  <a:pt x="1347895" y="653704"/>
                  <a:pt x="1341071" y="646880"/>
                  <a:pt x="1332653" y="646880"/>
                </a:cubicBezTo>
                <a:close/>
                <a:moveTo>
                  <a:pt x="7713223" y="646879"/>
                </a:moveTo>
                <a:cubicBezTo>
                  <a:pt x="7704805" y="646879"/>
                  <a:pt x="7697980" y="653703"/>
                  <a:pt x="7697980" y="662121"/>
                </a:cubicBezTo>
                <a:cubicBezTo>
                  <a:pt x="7697981" y="670540"/>
                  <a:pt x="7704805" y="677364"/>
                  <a:pt x="7713223" y="677364"/>
                </a:cubicBezTo>
                <a:cubicBezTo>
                  <a:pt x="7721642" y="677364"/>
                  <a:pt x="7728466" y="670540"/>
                  <a:pt x="7728466" y="662121"/>
                </a:cubicBezTo>
                <a:cubicBezTo>
                  <a:pt x="7728466" y="653703"/>
                  <a:pt x="7721642" y="646879"/>
                  <a:pt x="7713223" y="646879"/>
                </a:cubicBezTo>
                <a:close/>
                <a:moveTo>
                  <a:pt x="5177267" y="612679"/>
                </a:moveTo>
                <a:cubicBezTo>
                  <a:pt x="5168849" y="612679"/>
                  <a:pt x="5162024" y="619503"/>
                  <a:pt x="5162025" y="627922"/>
                </a:cubicBezTo>
                <a:cubicBezTo>
                  <a:pt x="5162024" y="636340"/>
                  <a:pt x="5168849" y="643165"/>
                  <a:pt x="5177267" y="643164"/>
                </a:cubicBezTo>
                <a:cubicBezTo>
                  <a:pt x="5185686" y="643164"/>
                  <a:pt x="5192511" y="636340"/>
                  <a:pt x="5192510" y="627922"/>
                </a:cubicBezTo>
                <a:cubicBezTo>
                  <a:pt x="5192510" y="619503"/>
                  <a:pt x="5185686" y="612679"/>
                  <a:pt x="5177267" y="612679"/>
                </a:cubicBezTo>
                <a:close/>
                <a:moveTo>
                  <a:pt x="1986983" y="612679"/>
                </a:moveTo>
                <a:cubicBezTo>
                  <a:pt x="1978564" y="612679"/>
                  <a:pt x="1971740" y="619503"/>
                  <a:pt x="1971740" y="627922"/>
                </a:cubicBezTo>
                <a:cubicBezTo>
                  <a:pt x="1971740" y="636340"/>
                  <a:pt x="1978564" y="643165"/>
                  <a:pt x="1986983" y="643164"/>
                </a:cubicBezTo>
                <a:cubicBezTo>
                  <a:pt x="1995401" y="643164"/>
                  <a:pt x="2002226" y="636340"/>
                  <a:pt x="2002226" y="627922"/>
                </a:cubicBezTo>
                <a:cubicBezTo>
                  <a:pt x="2002226" y="619503"/>
                  <a:pt x="1995401" y="612679"/>
                  <a:pt x="1986983" y="612679"/>
                </a:cubicBezTo>
                <a:close/>
                <a:moveTo>
                  <a:pt x="8367553" y="612678"/>
                </a:moveTo>
                <a:cubicBezTo>
                  <a:pt x="8359135" y="612678"/>
                  <a:pt x="8352311" y="619502"/>
                  <a:pt x="8352311" y="627921"/>
                </a:cubicBezTo>
                <a:cubicBezTo>
                  <a:pt x="8352311" y="636339"/>
                  <a:pt x="8359135" y="643164"/>
                  <a:pt x="8367553" y="643163"/>
                </a:cubicBezTo>
                <a:cubicBezTo>
                  <a:pt x="8375972" y="643163"/>
                  <a:pt x="8382797" y="636339"/>
                  <a:pt x="8382797" y="627921"/>
                </a:cubicBezTo>
                <a:cubicBezTo>
                  <a:pt x="8382797" y="619502"/>
                  <a:pt x="8375972" y="612678"/>
                  <a:pt x="8367553" y="612678"/>
                </a:cubicBezTo>
                <a:close/>
                <a:moveTo>
                  <a:pt x="3947611" y="551166"/>
                </a:moveTo>
                <a:cubicBezTo>
                  <a:pt x="3939192" y="551165"/>
                  <a:pt x="3932367" y="557990"/>
                  <a:pt x="3932367" y="566408"/>
                </a:cubicBezTo>
                <a:cubicBezTo>
                  <a:pt x="3932368" y="574827"/>
                  <a:pt x="3939192" y="581651"/>
                  <a:pt x="3947610" y="581651"/>
                </a:cubicBezTo>
                <a:cubicBezTo>
                  <a:pt x="3956029" y="581651"/>
                  <a:pt x="3962853" y="574827"/>
                  <a:pt x="3962853" y="566408"/>
                </a:cubicBezTo>
                <a:cubicBezTo>
                  <a:pt x="3962854" y="557990"/>
                  <a:pt x="3956029" y="551165"/>
                  <a:pt x="3947611" y="551166"/>
                </a:cubicBezTo>
                <a:close/>
                <a:moveTo>
                  <a:pt x="757325" y="551166"/>
                </a:moveTo>
                <a:cubicBezTo>
                  <a:pt x="748906" y="551165"/>
                  <a:pt x="742081" y="557990"/>
                  <a:pt x="742081" y="566408"/>
                </a:cubicBezTo>
                <a:cubicBezTo>
                  <a:pt x="742082" y="574827"/>
                  <a:pt x="748906" y="581651"/>
                  <a:pt x="757324" y="581651"/>
                </a:cubicBezTo>
                <a:cubicBezTo>
                  <a:pt x="765743" y="581651"/>
                  <a:pt x="772567" y="574827"/>
                  <a:pt x="772567" y="566408"/>
                </a:cubicBezTo>
                <a:cubicBezTo>
                  <a:pt x="772568" y="557990"/>
                  <a:pt x="765743" y="551165"/>
                  <a:pt x="757325" y="551166"/>
                </a:cubicBezTo>
                <a:close/>
                <a:moveTo>
                  <a:pt x="7137896" y="551165"/>
                </a:moveTo>
                <a:cubicBezTo>
                  <a:pt x="7129477" y="551164"/>
                  <a:pt x="7122652" y="557989"/>
                  <a:pt x="7122652" y="566407"/>
                </a:cubicBezTo>
                <a:cubicBezTo>
                  <a:pt x="7122653" y="574826"/>
                  <a:pt x="7129477" y="581650"/>
                  <a:pt x="7137895" y="581650"/>
                </a:cubicBezTo>
                <a:cubicBezTo>
                  <a:pt x="7146314" y="581650"/>
                  <a:pt x="7153138" y="574826"/>
                  <a:pt x="7153138" y="566407"/>
                </a:cubicBezTo>
                <a:cubicBezTo>
                  <a:pt x="7153139" y="557989"/>
                  <a:pt x="7146314" y="551164"/>
                  <a:pt x="7137896" y="551165"/>
                </a:cubicBezTo>
                <a:close/>
                <a:moveTo>
                  <a:pt x="3382255" y="461484"/>
                </a:moveTo>
                <a:lnTo>
                  <a:pt x="3404997" y="461484"/>
                </a:lnTo>
                <a:lnTo>
                  <a:pt x="3404412" y="470517"/>
                </a:lnTo>
                <a:lnTo>
                  <a:pt x="3570515" y="481244"/>
                </a:lnTo>
                <a:lnTo>
                  <a:pt x="3571791" y="461484"/>
                </a:lnTo>
                <a:lnTo>
                  <a:pt x="3632592" y="461484"/>
                </a:lnTo>
                <a:lnTo>
                  <a:pt x="3635715" y="486047"/>
                </a:lnTo>
                <a:lnTo>
                  <a:pt x="3800833" y="465051"/>
                </a:lnTo>
                <a:lnTo>
                  <a:pt x="3800378" y="461484"/>
                </a:lnTo>
                <a:lnTo>
                  <a:pt x="3801106" y="461484"/>
                </a:lnTo>
                <a:lnTo>
                  <a:pt x="3800833" y="465714"/>
                </a:lnTo>
                <a:lnTo>
                  <a:pt x="3976112" y="477034"/>
                </a:lnTo>
                <a:lnTo>
                  <a:pt x="3977117" y="461484"/>
                </a:lnTo>
                <a:lnTo>
                  <a:pt x="3978035" y="461484"/>
                </a:lnTo>
                <a:lnTo>
                  <a:pt x="3980702" y="479467"/>
                </a:lnTo>
                <a:lnTo>
                  <a:pt x="4101945" y="461484"/>
                </a:lnTo>
                <a:lnTo>
                  <a:pt x="4166714" y="461484"/>
                </a:lnTo>
                <a:lnTo>
                  <a:pt x="4166176" y="466169"/>
                </a:lnTo>
                <a:lnTo>
                  <a:pt x="4331544" y="485096"/>
                </a:lnTo>
                <a:lnTo>
                  <a:pt x="4332555" y="476265"/>
                </a:lnTo>
                <a:lnTo>
                  <a:pt x="4489585" y="462486"/>
                </a:lnTo>
                <a:lnTo>
                  <a:pt x="4489496" y="461484"/>
                </a:lnTo>
                <a:lnTo>
                  <a:pt x="4517136" y="461484"/>
                </a:lnTo>
                <a:lnTo>
                  <a:pt x="4517090" y="462193"/>
                </a:lnTo>
                <a:lnTo>
                  <a:pt x="4677872" y="472576"/>
                </a:lnTo>
                <a:lnTo>
                  <a:pt x="4678216" y="477407"/>
                </a:lnTo>
                <a:lnTo>
                  <a:pt x="4844250" y="465668"/>
                </a:lnTo>
                <a:lnTo>
                  <a:pt x="4843951" y="461484"/>
                </a:lnTo>
                <a:lnTo>
                  <a:pt x="4872270" y="461484"/>
                </a:lnTo>
                <a:lnTo>
                  <a:pt x="4871957" y="466308"/>
                </a:lnTo>
                <a:lnTo>
                  <a:pt x="5038058" y="477035"/>
                </a:lnTo>
                <a:lnTo>
                  <a:pt x="5039062" y="461484"/>
                </a:lnTo>
                <a:lnTo>
                  <a:pt x="5039484" y="461484"/>
                </a:lnTo>
                <a:lnTo>
                  <a:pt x="5043377" y="480747"/>
                </a:lnTo>
                <a:lnTo>
                  <a:pt x="5138682" y="461484"/>
                </a:lnTo>
                <a:lnTo>
                  <a:pt x="5246695" y="461484"/>
                </a:lnTo>
                <a:lnTo>
                  <a:pt x="5250788" y="490897"/>
                </a:lnTo>
                <a:lnTo>
                  <a:pt x="5409088" y="468867"/>
                </a:lnTo>
                <a:lnTo>
                  <a:pt x="5409013" y="470020"/>
                </a:lnTo>
                <a:lnTo>
                  <a:pt x="5558862" y="479697"/>
                </a:lnTo>
                <a:lnTo>
                  <a:pt x="5559094" y="483627"/>
                </a:lnTo>
                <a:lnTo>
                  <a:pt x="5725251" y="473806"/>
                </a:lnTo>
                <a:lnTo>
                  <a:pt x="5724925" y="468287"/>
                </a:lnTo>
                <a:lnTo>
                  <a:pt x="5874497" y="461595"/>
                </a:lnTo>
                <a:lnTo>
                  <a:pt x="5874492" y="461484"/>
                </a:lnTo>
                <a:lnTo>
                  <a:pt x="5874574" y="461484"/>
                </a:lnTo>
                <a:lnTo>
                  <a:pt x="5874497" y="462683"/>
                </a:lnTo>
                <a:lnTo>
                  <a:pt x="6040598" y="473410"/>
                </a:lnTo>
                <a:lnTo>
                  <a:pt x="6041368" y="461484"/>
                </a:lnTo>
                <a:lnTo>
                  <a:pt x="6065367" y="461484"/>
                </a:lnTo>
                <a:lnTo>
                  <a:pt x="6064875" y="470228"/>
                </a:lnTo>
                <a:lnTo>
                  <a:pt x="6076496" y="470882"/>
                </a:lnTo>
                <a:lnTo>
                  <a:pt x="6076496" y="472356"/>
                </a:lnTo>
                <a:lnTo>
                  <a:pt x="6061207" y="475577"/>
                </a:lnTo>
                <a:lnTo>
                  <a:pt x="6076496" y="548124"/>
                </a:lnTo>
                <a:lnTo>
                  <a:pt x="6076496" y="679563"/>
                </a:lnTo>
                <a:lnTo>
                  <a:pt x="6052773" y="683065"/>
                </a:lnTo>
                <a:lnTo>
                  <a:pt x="6076111" y="841177"/>
                </a:lnTo>
                <a:lnTo>
                  <a:pt x="6074958" y="841112"/>
                </a:lnTo>
                <a:lnTo>
                  <a:pt x="6070352" y="922957"/>
                </a:lnTo>
                <a:lnTo>
                  <a:pt x="6013403" y="922957"/>
                </a:lnTo>
                <a:lnTo>
                  <a:pt x="5869058" y="912950"/>
                </a:lnTo>
                <a:lnTo>
                  <a:pt x="5868364" y="922957"/>
                </a:lnTo>
                <a:lnTo>
                  <a:pt x="5805731" y="922957"/>
                </a:lnTo>
                <a:lnTo>
                  <a:pt x="5803881" y="907839"/>
                </a:lnTo>
                <a:lnTo>
                  <a:pt x="5680329" y="922957"/>
                </a:lnTo>
                <a:lnTo>
                  <a:pt x="5574694" y="922957"/>
                </a:lnTo>
                <a:lnTo>
                  <a:pt x="5463444" y="915245"/>
                </a:lnTo>
                <a:lnTo>
                  <a:pt x="5462909" y="922957"/>
                </a:lnTo>
                <a:lnTo>
                  <a:pt x="5460325" y="922957"/>
                </a:lnTo>
                <a:lnTo>
                  <a:pt x="5458866" y="912790"/>
                </a:lnTo>
                <a:lnTo>
                  <a:pt x="5388017" y="922957"/>
                </a:lnTo>
                <a:lnTo>
                  <a:pt x="5254415" y="922957"/>
                </a:lnTo>
                <a:lnTo>
                  <a:pt x="5108055" y="905505"/>
                </a:lnTo>
                <a:lnTo>
                  <a:pt x="5107003" y="914332"/>
                </a:lnTo>
                <a:lnTo>
                  <a:pt x="5003068" y="922957"/>
                </a:lnTo>
                <a:lnTo>
                  <a:pt x="4856401" y="922957"/>
                </a:lnTo>
                <a:lnTo>
                  <a:pt x="4761672" y="916390"/>
                </a:lnTo>
                <a:lnTo>
                  <a:pt x="4761353" y="911557"/>
                </a:lnTo>
                <a:lnTo>
                  <a:pt x="4595267" y="922512"/>
                </a:lnTo>
                <a:lnTo>
                  <a:pt x="4595297" y="922957"/>
                </a:lnTo>
                <a:lnTo>
                  <a:pt x="4567476" y="922957"/>
                </a:lnTo>
                <a:lnTo>
                  <a:pt x="4567560" y="921742"/>
                </a:lnTo>
                <a:lnTo>
                  <a:pt x="4401511" y="910231"/>
                </a:lnTo>
                <a:lnTo>
                  <a:pt x="4400629" y="922957"/>
                </a:lnTo>
                <a:lnTo>
                  <a:pt x="4399456" y="922957"/>
                </a:lnTo>
                <a:lnTo>
                  <a:pt x="4396210" y="906493"/>
                </a:lnTo>
                <a:lnTo>
                  <a:pt x="4312726" y="922957"/>
                </a:lnTo>
                <a:lnTo>
                  <a:pt x="4192556" y="922957"/>
                </a:lnTo>
                <a:lnTo>
                  <a:pt x="4188850" y="895364"/>
                </a:lnTo>
                <a:lnTo>
                  <a:pt x="4030447" y="916646"/>
                </a:lnTo>
                <a:lnTo>
                  <a:pt x="4030527" y="915494"/>
                </a:lnTo>
                <a:lnTo>
                  <a:pt x="3880726" y="905109"/>
                </a:lnTo>
                <a:lnTo>
                  <a:pt x="3880512" y="901179"/>
                </a:lnTo>
                <a:lnTo>
                  <a:pt x="3714311" y="910215"/>
                </a:lnTo>
                <a:lnTo>
                  <a:pt x="3714610" y="915735"/>
                </a:lnTo>
                <a:lnTo>
                  <a:pt x="3565008" y="921722"/>
                </a:lnTo>
                <a:lnTo>
                  <a:pt x="3565057" y="922957"/>
                </a:lnTo>
                <a:lnTo>
                  <a:pt x="3564852" y="922957"/>
                </a:lnTo>
                <a:lnTo>
                  <a:pt x="3565014" y="920633"/>
                </a:lnTo>
                <a:lnTo>
                  <a:pt x="3398966" y="909122"/>
                </a:lnTo>
                <a:lnTo>
                  <a:pt x="3398005" y="922957"/>
                </a:lnTo>
                <a:lnTo>
                  <a:pt x="3375736" y="922957"/>
                </a:lnTo>
                <a:lnTo>
                  <a:pt x="3375736" y="860308"/>
                </a:lnTo>
                <a:lnTo>
                  <a:pt x="3378417" y="818086"/>
                </a:lnTo>
                <a:lnTo>
                  <a:pt x="3383248" y="817739"/>
                </a:lnTo>
                <a:lnTo>
                  <a:pt x="3375736" y="713112"/>
                </a:lnTo>
                <a:lnTo>
                  <a:pt x="3375736" y="564173"/>
                </a:lnTo>
                <a:close/>
                <a:moveTo>
                  <a:pt x="191970" y="461484"/>
                </a:moveTo>
                <a:lnTo>
                  <a:pt x="214711" y="461484"/>
                </a:lnTo>
                <a:lnTo>
                  <a:pt x="214128" y="470517"/>
                </a:lnTo>
                <a:lnTo>
                  <a:pt x="380229" y="481244"/>
                </a:lnTo>
                <a:lnTo>
                  <a:pt x="381505" y="461484"/>
                </a:lnTo>
                <a:lnTo>
                  <a:pt x="442306" y="461484"/>
                </a:lnTo>
                <a:lnTo>
                  <a:pt x="445429" y="486047"/>
                </a:lnTo>
                <a:lnTo>
                  <a:pt x="610547" y="465051"/>
                </a:lnTo>
                <a:lnTo>
                  <a:pt x="610093" y="461484"/>
                </a:lnTo>
                <a:lnTo>
                  <a:pt x="610820" y="461484"/>
                </a:lnTo>
                <a:lnTo>
                  <a:pt x="610547" y="465714"/>
                </a:lnTo>
                <a:lnTo>
                  <a:pt x="785827" y="477034"/>
                </a:lnTo>
                <a:lnTo>
                  <a:pt x="786831" y="461484"/>
                </a:lnTo>
                <a:lnTo>
                  <a:pt x="787749" y="461484"/>
                </a:lnTo>
                <a:lnTo>
                  <a:pt x="790416" y="479467"/>
                </a:lnTo>
                <a:lnTo>
                  <a:pt x="911660" y="461484"/>
                </a:lnTo>
                <a:lnTo>
                  <a:pt x="976427" y="461484"/>
                </a:lnTo>
                <a:lnTo>
                  <a:pt x="975890" y="466169"/>
                </a:lnTo>
                <a:lnTo>
                  <a:pt x="1141258" y="485096"/>
                </a:lnTo>
                <a:lnTo>
                  <a:pt x="1142269" y="476265"/>
                </a:lnTo>
                <a:lnTo>
                  <a:pt x="1299298" y="462486"/>
                </a:lnTo>
                <a:lnTo>
                  <a:pt x="1299210" y="461484"/>
                </a:lnTo>
                <a:lnTo>
                  <a:pt x="1326850" y="461484"/>
                </a:lnTo>
                <a:lnTo>
                  <a:pt x="1326804" y="462193"/>
                </a:lnTo>
                <a:lnTo>
                  <a:pt x="1487587" y="472576"/>
                </a:lnTo>
                <a:lnTo>
                  <a:pt x="1487929" y="477407"/>
                </a:lnTo>
                <a:lnTo>
                  <a:pt x="1653962" y="465668"/>
                </a:lnTo>
                <a:lnTo>
                  <a:pt x="1653666" y="461484"/>
                </a:lnTo>
                <a:lnTo>
                  <a:pt x="1681984" y="461484"/>
                </a:lnTo>
                <a:lnTo>
                  <a:pt x="1681672" y="466308"/>
                </a:lnTo>
                <a:lnTo>
                  <a:pt x="1847774" y="477035"/>
                </a:lnTo>
                <a:lnTo>
                  <a:pt x="1848777" y="461484"/>
                </a:lnTo>
                <a:lnTo>
                  <a:pt x="1849199" y="461484"/>
                </a:lnTo>
                <a:lnTo>
                  <a:pt x="1853093" y="480747"/>
                </a:lnTo>
                <a:lnTo>
                  <a:pt x="1948398" y="461484"/>
                </a:lnTo>
                <a:lnTo>
                  <a:pt x="2056410" y="461484"/>
                </a:lnTo>
                <a:lnTo>
                  <a:pt x="2060503" y="490897"/>
                </a:lnTo>
                <a:lnTo>
                  <a:pt x="2218803" y="468867"/>
                </a:lnTo>
                <a:lnTo>
                  <a:pt x="2218729" y="470020"/>
                </a:lnTo>
                <a:lnTo>
                  <a:pt x="2368577" y="479697"/>
                </a:lnTo>
                <a:lnTo>
                  <a:pt x="2368810" y="483627"/>
                </a:lnTo>
                <a:lnTo>
                  <a:pt x="2534966" y="473806"/>
                </a:lnTo>
                <a:lnTo>
                  <a:pt x="2534641" y="468287"/>
                </a:lnTo>
                <a:lnTo>
                  <a:pt x="2684212" y="461595"/>
                </a:lnTo>
                <a:lnTo>
                  <a:pt x="2684207" y="461484"/>
                </a:lnTo>
                <a:lnTo>
                  <a:pt x="2684289" y="461484"/>
                </a:lnTo>
                <a:lnTo>
                  <a:pt x="2684212" y="462683"/>
                </a:lnTo>
                <a:lnTo>
                  <a:pt x="2850313" y="473410"/>
                </a:lnTo>
                <a:lnTo>
                  <a:pt x="2851083" y="461484"/>
                </a:lnTo>
                <a:lnTo>
                  <a:pt x="2875083" y="461484"/>
                </a:lnTo>
                <a:lnTo>
                  <a:pt x="2874590" y="470228"/>
                </a:lnTo>
                <a:lnTo>
                  <a:pt x="2886211" y="470882"/>
                </a:lnTo>
                <a:lnTo>
                  <a:pt x="2886211" y="472356"/>
                </a:lnTo>
                <a:lnTo>
                  <a:pt x="2870923" y="475577"/>
                </a:lnTo>
                <a:lnTo>
                  <a:pt x="2886211" y="548124"/>
                </a:lnTo>
                <a:lnTo>
                  <a:pt x="2886211" y="679563"/>
                </a:lnTo>
                <a:lnTo>
                  <a:pt x="2862489" y="683065"/>
                </a:lnTo>
                <a:lnTo>
                  <a:pt x="2885827" y="841177"/>
                </a:lnTo>
                <a:lnTo>
                  <a:pt x="2884674" y="841112"/>
                </a:lnTo>
                <a:lnTo>
                  <a:pt x="2880067" y="922957"/>
                </a:lnTo>
                <a:lnTo>
                  <a:pt x="2823119" y="922957"/>
                </a:lnTo>
                <a:lnTo>
                  <a:pt x="2678773" y="912950"/>
                </a:lnTo>
                <a:lnTo>
                  <a:pt x="2678079" y="922957"/>
                </a:lnTo>
                <a:lnTo>
                  <a:pt x="2615446" y="922957"/>
                </a:lnTo>
                <a:lnTo>
                  <a:pt x="2613596" y="907839"/>
                </a:lnTo>
                <a:lnTo>
                  <a:pt x="2490045" y="922957"/>
                </a:lnTo>
                <a:lnTo>
                  <a:pt x="2384409" y="922957"/>
                </a:lnTo>
                <a:lnTo>
                  <a:pt x="2273160" y="915245"/>
                </a:lnTo>
                <a:lnTo>
                  <a:pt x="2272625" y="922957"/>
                </a:lnTo>
                <a:lnTo>
                  <a:pt x="2270041" y="922957"/>
                </a:lnTo>
                <a:lnTo>
                  <a:pt x="2268581" y="912790"/>
                </a:lnTo>
                <a:lnTo>
                  <a:pt x="2197733" y="922957"/>
                </a:lnTo>
                <a:lnTo>
                  <a:pt x="2064131" y="922957"/>
                </a:lnTo>
                <a:lnTo>
                  <a:pt x="1917771" y="905505"/>
                </a:lnTo>
                <a:lnTo>
                  <a:pt x="1916719" y="914332"/>
                </a:lnTo>
                <a:lnTo>
                  <a:pt x="1812783" y="922957"/>
                </a:lnTo>
                <a:lnTo>
                  <a:pt x="1666116" y="922957"/>
                </a:lnTo>
                <a:lnTo>
                  <a:pt x="1571386" y="916390"/>
                </a:lnTo>
                <a:lnTo>
                  <a:pt x="1571067" y="911557"/>
                </a:lnTo>
                <a:lnTo>
                  <a:pt x="1404981" y="922512"/>
                </a:lnTo>
                <a:lnTo>
                  <a:pt x="1405011" y="922957"/>
                </a:lnTo>
                <a:lnTo>
                  <a:pt x="1377190" y="922957"/>
                </a:lnTo>
                <a:lnTo>
                  <a:pt x="1377274" y="921742"/>
                </a:lnTo>
                <a:lnTo>
                  <a:pt x="1211225" y="910231"/>
                </a:lnTo>
                <a:lnTo>
                  <a:pt x="1210343" y="922957"/>
                </a:lnTo>
                <a:lnTo>
                  <a:pt x="1209170" y="922957"/>
                </a:lnTo>
                <a:lnTo>
                  <a:pt x="1205924" y="906493"/>
                </a:lnTo>
                <a:lnTo>
                  <a:pt x="1122439" y="922957"/>
                </a:lnTo>
                <a:lnTo>
                  <a:pt x="1002270" y="922957"/>
                </a:lnTo>
                <a:lnTo>
                  <a:pt x="998563" y="895364"/>
                </a:lnTo>
                <a:lnTo>
                  <a:pt x="840161" y="916646"/>
                </a:lnTo>
                <a:lnTo>
                  <a:pt x="840241" y="915494"/>
                </a:lnTo>
                <a:lnTo>
                  <a:pt x="690440" y="905109"/>
                </a:lnTo>
                <a:lnTo>
                  <a:pt x="690226" y="901179"/>
                </a:lnTo>
                <a:lnTo>
                  <a:pt x="524024" y="910215"/>
                </a:lnTo>
                <a:lnTo>
                  <a:pt x="524325" y="915735"/>
                </a:lnTo>
                <a:lnTo>
                  <a:pt x="374722" y="921722"/>
                </a:lnTo>
                <a:lnTo>
                  <a:pt x="374772" y="922957"/>
                </a:lnTo>
                <a:lnTo>
                  <a:pt x="374566" y="922957"/>
                </a:lnTo>
                <a:lnTo>
                  <a:pt x="374728" y="920633"/>
                </a:lnTo>
                <a:lnTo>
                  <a:pt x="208679" y="909122"/>
                </a:lnTo>
                <a:lnTo>
                  <a:pt x="207720" y="922957"/>
                </a:lnTo>
                <a:lnTo>
                  <a:pt x="185450" y="922957"/>
                </a:lnTo>
                <a:lnTo>
                  <a:pt x="185450" y="860308"/>
                </a:lnTo>
                <a:lnTo>
                  <a:pt x="188131" y="818086"/>
                </a:lnTo>
                <a:lnTo>
                  <a:pt x="192962" y="817739"/>
                </a:lnTo>
                <a:lnTo>
                  <a:pt x="185450" y="713112"/>
                </a:lnTo>
                <a:lnTo>
                  <a:pt x="185450" y="564173"/>
                </a:lnTo>
                <a:close/>
                <a:moveTo>
                  <a:pt x="6572540" y="461483"/>
                </a:moveTo>
                <a:lnTo>
                  <a:pt x="6595282" y="461483"/>
                </a:lnTo>
                <a:lnTo>
                  <a:pt x="6594698" y="470516"/>
                </a:lnTo>
                <a:lnTo>
                  <a:pt x="6760799" y="481243"/>
                </a:lnTo>
                <a:lnTo>
                  <a:pt x="6762076" y="461483"/>
                </a:lnTo>
                <a:lnTo>
                  <a:pt x="6822876" y="461483"/>
                </a:lnTo>
                <a:lnTo>
                  <a:pt x="6825999" y="486046"/>
                </a:lnTo>
                <a:lnTo>
                  <a:pt x="6991117" y="465050"/>
                </a:lnTo>
                <a:lnTo>
                  <a:pt x="6990663" y="461483"/>
                </a:lnTo>
                <a:lnTo>
                  <a:pt x="6991391" y="461483"/>
                </a:lnTo>
                <a:lnTo>
                  <a:pt x="6991118" y="465713"/>
                </a:lnTo>
                <a:lnTo>
                  <a:pt x="7166398" y="477033"/>
                </a:lnTo>
                <a:lnTo>
                  <a:pt x="7167402" y="461483"/>
                </a:lnTo>
                <a:lnTo>
                  <a:pt x="7168320" y="461483"/>
                </a:lnTo>
                <a:lnTo>
                  <a:pt x="7170987" y="479466"/>
                </a:lnTo>
                <a:lnTo>
                  <a:pt x="7292230" y="461483"/>
                </a:lnTo>
                <a:lnTo>
                  <a:pt x="7356998" y="461483"/>
                </a:lnTo>
                <a:lnTo>
                  <a:pt x="7356461" y="466168"/>
                </a:lnTo>
                <a:lnTo>
                  <a:pt x="7521829" y="485095"/>
                </a:lnTo>
                <a:lnTo>
                  <a:pt x="7522840" y="476264"/>
                </a:lnTo>
                <a:lnTo>
                  <a:pt x="7679869" y="462485"/>
                </a:lnTo>
                <a:lnTo>
                  <a:pt x="7679781" y="461483"/>
                </a:lnTo>
                <a:lnTo>
                  <a:pt x="7707421" y="461483"/>
                </a:lnTo>
                <a:lnTo>
                  <a:pt x="7707376" y="462192"/>
                </a:lnTo>
                <a:lnTo>
                  <a:pt x="7868158" y="472575"/>
                </a:lnTo>
                <a:lnTo>
                  <a:pt x="7868500" y="477406"/>
                </a:lnTo>
                <a:lnTo>
                  <a:pt x="8034533" y="465667"/>
                </a:lnTo>
                <a:lnTo>
                  <a:pt x="8034237" y="461483"/>
                </a:lnTo>
                <a:lnTo>
                  <a:pt x="8062554" y="461483"/>
                </a:lnTo>
                <a:lnTo>
                  <a:pt x="8062243" y="466307"/>
                </a:lnTo>
                <a:lnTo>
                  <a:pt x="8228344" y="477034"/>
                </a:lnTo>
                <a:lnTo>
                  <a:pt x="8229349" y="461483"/>
                </a:lnTo>
                <a:lnTo>
                  <a:pt x="8229770" y="461483"/>
                </a:lnTo>
                <a:lnTo>
                  <a:pt x="8233664" y="480746"/>
                </a:lnTo>
                <a:lnTo>
                  <a:pt x="8328969" y="461483"/>
                </a:lnTo>
                <a:lnTo>
                  <a:pt x="8436981" y="461483"/>
                </a:lnTo>
                <a:lnTo>
                  <a:pt x="8441074" y="490896"/>
                </a:lnTo>
                <a:lnTo>
                  <a:pt x="8599374" y="468866"/>
                </a:lnTo>
                <a:lnTo>
                  <a:pt x="8599299" y="470019"/>
                </a:lnTo>
                <a:lnTo>
                  <a:pt x="8749148" y="479696"/>
                </a:lnTo>
                <a:lnTo>
                  <a:pt x="8749380" y="483626"/>
                </a:lnTo>
                <a:lnTo>
                  <a:pt x="8915537" y="473805"/>
                </a:lnTo>
                <a:lnTo>
                  <a:pt x="8915211" y="468286"/>
                </a:lnTo>
                <a:lnTo>
                  <a:pt x="9064783" y="461594"/>
                </a:lnTo>
                <a:lnTo>
                  <a:pt x="9064778" y="461483"/>
                </a:lnTo>
                <a:lnTo>
                  <a:pt x="9064860" y="461483"/>
                </a:lnTo>
                <a:lnTo>
                  <a:pt x="9064783" y="462682"/>
                </a:lnTo>
                <a:lnTo>
                  <a:pt x="9230884" y="473409"/>
                </a:lnTo>
                <a:lnTo>
                  <a:pt x="9231654" y="461483"/>
                </a:lnTo>
                <a:lnTo>
                  <a:pt x="9255653" y="461483"/>
                </a:lnTo>
                <a:lnTo>
                  <a:pt x="9255161" y="470227"/>
                </a:lnTo>
                <a:lnTo>
                  <a:pt x="9266782" y="470881"/>
                </a:lnTo>
                <a:lnTo>
                  <a:pt x="9266782" y="472355"/>
                </a:lnTo>
                <a:lnTo>
                  <a:pt x="9251493" y="475576"/>
                </a:lnTo>
                <a:lnTo>
                  <a:pt x="9266782" y="548123"/>
                </a:lnTo>
                <a:lnTo>
                  <a:pt x="9266782" y="679562"/>
                </a:lnTo>
                <a:lnTo>
                  <a:pt x="9243059" y="683064"/>
                </a:lnTo>
                <a:lnTo>
                  <a:pt x="9266397" y="841176"/>
                </a:lnTo>
                <a:lnTo>
                  <a:pt x="9265245" y="841111"/>
                </a:lnTo>
                <a:lnTo>
                  <a:pt x="9260638" y="922956"/>
                </a:lnTo>
                <a:lnTo>
                  <a:pt x="9203689" y="922956"/>
                </a:lnTo>
                <a:lnTo>
                  <a:pt x="9059344" y="912949"/>
                </a:lnTo>
                <a:lnTo>
                  <a:pt x="9058650" y="922956"/>
                </a:lnTo>
                <a:lnTo>
                  <a:pt x="8996017" y="922956"/>
                </a:lnTo>
                <a:lnTo>
                  <a:pt x="8994167" y="907838"/>
                </a:lnTo>
                <a:lnTo>
                  <a:pt x="8870615" y="922956"/>
                </a:lnTo>
                <a:lnTo>
                  <a:pt x="8764980" y="922956"/>
                </a:lnTo>
                <a:lnTo>
                  <a:pt x="8653731" y="915244"/>
                </a:lnTo>
                <a:lnTo>
                  <a:pt x="8653196" y="922956"/>
                </a:lnTo>
                <a:lnTo>
                  <a:pt x="8650612" y="922956"/>
                </a:lnTo>
                <a:lnTo>
                  <a:pt x="8649152" y="912789"/>
                </a:lnTo>
                <a:lnTo>
                  <a:pt x="8578303" y="922956"/>
                </a:lnTo>
                <a:lnTo>
                  <a:pt x="8444701" y="922956"/>
                </a:lnTo>
                <a:lnTo>
                  <a:pt x="8298341" y="905504"/>
                </a:lnTo>
                <a:lnTo>
                  <a:pt x="8297289" y="914331"/>
                </a:lnTo>
                <a:lnTo>
                  <a:pt x="8193354" y="922956"/>
                </a:lnTo>
                <a:lnTo>
                  <a:pt x="8046687" y="922956"/>
                </a:lnTo>
                <a:lnTo>
                  <a:pt x="7951957" y="916389"/>
                </a:lnTo>
                <a:lnTo>
                  <a:pt x="7951638" y="911556"/>
                </a:lnTo>
                <a:lnTo>
                  <a:pt x="7785552" y="922511"/>
                </a:lnTo>
                <a:lnTo>
                  <a:pt x="7785581" y="922956"/>
                </a:lnTo>
                <a:lnTo>
                  <a:pt x="7757760" y="922956"/>
                </a:lnTo>
                <a:lnTo>
                  <a:pt x="7757845" y="921741"/>
                </a:lnTo>
                <a:lnTo>
                  <a:pt x="7591796" y="910230"/>
                </a:lnTo>
                <a:lnTo>
                  <a:pt x="7590914" y="922956"/>
                </a:lnTo>
                <a:lnTo>
                  <a:pt x="7589741" y="922956"/>
                </a:lnTo>
                <a:lnTo>
                  <a:pt x="7586495" y="906492"/>
                </a:lnTo>
                <a:lnTo>
                  <a:pt x="7503010" y="922956"/>
                </a:lnTo>
                <a:lnTo>
                  <a:pt x="7382841" y="922956"/>
                </a:lnTo>
                <a:lnTo>
                  <a:pt x="7379134" y="895363"/>
                </a:lnTo>
                <a:lnTo>
                  <a:pt x="7220732" y="916645"/>
                </a:lnTo>
                <a:lnTo>
                  <a:pt x="7220812" y="915493"/>
                </a:lnTo>
                <a:lnTo>
                  <a:pt x="7071011" y="905108"/>
                </a:lnTo>
                <a:lnTo>
                  <a:pt x="7070797" y="901178"/>
                </a:lnTo>
                <a:lnTo>
                  <a:pt x="6904595" y="910214"/>
                </a:lnTo>
                <a:lnTo>
                  <a:pt x="6904895" y="915734"/>
                </a:lnTo>
                <a:lnTo>
                  <a:pt x="6755293" y="921721"/>
                </a:lnTo>
                <a:lnTo>
                  <a:pt x="6755342" y="922956"/>
                </a:lnTo>
                <a:lnTo>
                  <a:pt x="6755137" y="922956"/>
                </a:lnTo>
                <a:lnTo>
                  <a:pt x="6755298" y="920632"/>
                </a:lnTo>
                <a:lnTo>
                  <a:pt x="6589250" y="909121"/>
                </a:lnTo>
                <a:lnTo>
                  <a:pt x="6588291" y="922956"/>
                </a:lnTo>
                <a:lnTo>
                  <a:pt x="6566021" y="922956"/>
                </a:lnTo>
                <a:lnTo>
                  <a:pt x="6566021" y="860307"/>
                </a:lnTo>
                <a:lnTo>
                  <a:pt x="6568701" y="818085"/>
                </a:lnTo>
                <a:lnTo>
                  <a:pt x="6573533" y="817738"/>
                </a:lnTo>
                <a:lnTo>
                  <a:pt x="6566021" y="713111"/>
                </a:lnTo>
                <a:lnTo>
                  <a:pt x="6566021" y="564172"/>
                </a:lnTo>
                <a:close/>
                <a:moveTo>
                  <a:pt x="1318660" y="308429"/>
                </a:moveTo>
                <a:cubicBezTo>
                  <a:pt x="1310241" y="308429"/>
                  <a:pt x="1303417" y="315254"/>
                  <a:pt x="1303417" y="323672"/>
                </a:cubicBezTo>
                <a:cubicBezTo>
                  <a:pt x="1303417" y="332090"/>
                  <a:pt x="1310241" y="338915"/>
                  <a:pt x="1318660" y="338915"/>
                </a:cubicBezTo>
                <a:cubicBezTo>
                  <a:pt x="1327078" y="338915"/>
                  <a:pt x="1333902" y="332090"/>
                  <a:pt x="1333903" y="323672"/>
                </a:cubicBezTo>
                <a:cubicBezTo>
                  <a:pt x="1333902" y="315254"/>
                  <a:pt x="1327078" y="308429"/>
                  <a:pt x="1318660" y="308429"/>
                </a:cubicBezTo>
                <a:close/>
                <a:moveTo>
                  <a:pt x="646649" y="308429"/>
                </a:moveTo>
                <a:cubicBezTo>
                  <a:pt x="638230" y="308429"/>
                  <a:pt x="631406" y="315254"/>
                  <a:pt x="631406" y="323672"/>
                </a:cubicBezTo>
                <a:cubicBezTo>
                  <a:pt x="631406" y="332090"/>
                  <a:pt x="638230" y="338915"/>
                  <a:pt x="646649" y="338915"/>
                </a:cubicBezTo>
                <a:cubicBezTo>
                  <a:pt x="655067" y="338915"/>
                  <a:pt x="661892" y="332090"/>
                  <a:pt x="661892" y="323672"/>
                </a:cubicBezTo>
                <a:cubicBezTo>
                  <a:pt x="661892" y="315254"/>
                  <a:pt x="655067" y="308429"/>
                  <a:pt x="646649" y="308429"/>
                </a:cubicBezTo>
                <a:close/>
                <a:moveTo>
                  <a:pt x="4508945" y="308425"/>
                </a:moveTo>
                <a:cubicBezTo>
                  <a:pt x="4500527" y="308425"/>
                  <a:pt x="4493702" y="315250"/>
                  <a:pt x="4493702" y="323668"/>
                </a:cubicBezTo>
                <a:cubicBezTo>
                  <a:pt x="4493702" y="332086"/>
                  <a:pt x="4500527" y="338911"/>
                  <a:pt x="4508945" y="338911"/>
                </a:cubicBezTo>
                <a:cubicBezTo>
                  <a:pt x="4517363" y="338911"/>
                  <a:pt x="4524188" y="332086"/>
                  <a:pt x="4524188" y="323668"/>
                </a:cubicBezTo>
                <a:cubicBezTo>
                  <a:pt x="4524188" y="315250"/>
                  <a:pt x="4517363" y="308425"/>
                  <a:pt x="4508945" y="308425"/>
                </a:cubicBezTo>
                <a:close/>
                <a:moveTo>
                  <a:pt x="3836934" y="308425"/>
                </a:moveTo>
                <a:cubicBezTo>
                  <a:pt x="3828516" y="308425"/>
                  <a:pt x="3821692" y="315250"/>
                  <a:pt x="3821691" y="323668"/>
                </a:cubicBezTo>
                <a:cubicBezTo>
                  <a:pt x="3821691" y="332086"/>
                  <a:pt x="3828516" y="338911"/>
                  <a:pt x="3836934" y="338911"/>
                </a:cubicBezTo>
                <a:cubicBezTo>
                  <a:pt x="3845353" y="338911"/>
                  <a:pt x="3852177" y="332086"/>
                  <a:pt x="3852178" y="323668"/>
                </a:cubicBezTo>
                <a:cubicBezTo>
                  <a:pt x="3852177" y="315250"/>
                  <a:pt x="3845353" y="308425"/>
                  <a:pt x="3836934" y="308425"/>
                </a:cubicBezTo>
                <a:close/>
                <a:moveTo>
                  <a:pt x="7699231" y="308423"/>
                </a:moveTo>
                <a:cubicBezTo>
                  <a:pt x="7690813" y="308423"/>
                  <a:pt x="7683988" y="315248"/>
                  <a:pt x="7683988" y="323666"/>
                </a:cubicBezTo>
                <a:cubicBezTo>
                  <a:pt x="7683988" y="332084"/>
                  <a:pt x="7690813" y="338909"/>
                  <a:pt x="7699231" y="338909"/>
                </a:cubicBezTo>
                <a:cubicBezTo>
                  <a:pt x="7707649" y="338909"/>
                  <a:pt x="7714474" y="332084"/>
                  <a:pt x="7714474" y="323666"/>
                </a:cubicBezTo>
                <a:cubicBezTo>
                  <a:pt x="7714474" y="315248"/>
                  <a:pt x="7707649" y="308423"/>
                  <a:pt x="7699231" y="308423"/>
                </a:cubicBezTo>
                <a:close/>
                <a:moveTo>
                  <a:pt x="7027220" y="308423"/>
                </a:moveTo>
                <a:cubicBezTo>
                  <a:pt x="7018802" y="308423"/>
                  <a:pt x="7011978" y="315248"/>
                  <a:pt x="7011977" y="323666"/>
                </a:cubicBezTo>
                <a:cubicBezTo>
                  <a:pt x="7011977" y="332084"/>
                  <a:pt x="7018802" y="338909"/>
                  <a:pt x="7027220" y="338909"/>
                </a:cubicBezTo>
                <a:cubicBezTo>
                  <a:pt x="7035638" y="338909"/>
                  <a:pt x="7042463" y="332084"/>
                  <a:pt x="7042463" y="323666"/>
                </a:cubicBezTo>
                <a:cubicBezTo>
                  <a:pt x="7042463" y="315248"/>
                  <a:pt x="7035638" y="308423"/>
                  <a:pt x="7027220" y="308423"/>
                </a:cubicBezTo>
                <a:close/>
                <a:moveTo>
                  <a:pt x="2929508" y="277668"/>
                </a:moveTo>
                <a:cubicBezTo>
                  <a:pt x="2921090" y="277668"/>
                  <a:pt x="2914265" y="284493"/>
                  <a:pt x="2914265" y="292911"/>
                </a:cubicBezTo>
                <a:cubicBezTo>
                  <a:pt x="2914265" y="301329"/>
                  <a:pt x="2921090" y="308154"/>
                  <a:pt x="2929508" y="308154"/>
                </a:cubicBezTo>
                <a:cubicBezTo>
                  <a:pt x="2937926" y="308154"/>
                  <a:pt x="2944751" y="301329"/>
                  <a:pt x="2944751" y="292911"/>
                </a:cubicBezTo>
                <a:cubicBezTo>
                  <a:pt x="2944751" y="284493"/>
                  <a:pt x="2937926" y="277668"/>
                  <a:pt x="2929508" y="277668"/>
                </a:cubicBezTo>
                <a:close/>
                <a:moveTo>
                  <a:pt x="6119794" y="277666"/>
                </a:moveTo>
                <a:cubicBezTo>
                  <a:pt x="6111375" y="277666"/>
                  <a:pt x="6104550" y="284491"/>
                  <a:pt x="6104550" y="292909"/>
                </a:cubicBezTo>
                <a:cubicBezTo>
                  <a:pt x="6104550" y="301327"/>
                  <a:pt x="6111375" y="308152"/>
                  <a:pt x="6119794" y="308152"/>
                </a:cubicBezTo>
                <a:cubicBezTo>
                  <a:pt x="6128212" y="308152"/>
                  <a:pt x="6135036" y="301327"/>
                  <a:pt x="6135036" y="292909"/>
                </a:cubicBezTo>
                <a:cubicBezTo>
                  <a:pt x="6135037" y="284491"/>
                  <a:pt x="6128212" y="277666"/>
                  <a:pt x="6119794" y="277666"/>
                </a:cubicBezTo>
                <a:close/>
                <a:moveTo>
                  <a:pt x="9310080" y="277665"/>
                </a:moveTo>
                <a:cubicBezTo>
                  <a:pt x="9301662" y="277665"/>
                  <a:pt x="9294837" y="284490"/>
                  <a:pt x="9294837" y="292908"/>
                </a:cubicBezTo>
                <a:cubicBezTo>
                  <a:pt x="9294837" y="301326"/>
                  <a:pt x="9301662" y="308151"/>
                  <a:pt x="9310080" y="308151"/>
                </a:cubicBezTo>
                <a:cubicBezTo>
                  <a:pt x="9318498" y="308151"/>
                  <a:pt x="9325323" y="301326"/>
                  <a:pt x="9325323" y="292908"/>
                </a:cubicBezTo>
                <a:cubicBezTo>
                  <a:pt x="9325323" y="284490"/>
                  <a:pt x="9318498" y="277665"/>
                  <a:pt x="9310080" y="277665"/>
                </a:cubicBezTo>
                <a:close/>
                <a:moveTo>
                  <a:pt x="2442832" y="246912"/>
                </a:moveTo>
                <a:cubicBezTo>
                  <a:pt x="2434413" y="246912"/>
                  <a:pt x="2427589" y="253737"/>
                  <a:pt x="2427589" y="262155"/>
                </a:cubicBezTo>
                <a:cubicBezTo>
                  <a:pt x="2427589" y="270573"/>
                  <a:pt x="2434413" y="277398"/>
                  <a:pt x="2442832" y="277398"/>
                </a:cubicBezTo>
                <a:cubicBezTo>
                  <a:pt x="2451250" y="277398"/>
                  <a:pt x="2458075" y="270573"/>
                  <a:pt x="2458075" y="262155"/>
                </a:cubicBezTo>
                <a:cubicBezTo>
                  <a:pt x="2458075" y="253736"/>
                  <a:pt x="2451250" y="246912"/>
                  <a:pt x="2442832" y="246912"/>
                </a:cubicBezTo>
                <a:close/>
                <a:moveTo>
                  <a:pt x="5633117" y="246910"/>
                </a:moveTo>
                <a:cubicBezTo>
                  <a:pt x="5624699" y="246910"/>
                  <a:pt x="5617875" y="253735"/>
                  <a:pt x="5617874" y="262153"/>
                </a:cubicBezTo>
                <a:cubicBezTo>
                  <a:pt x="5617874" y="270571"/>
                  <a:pt x="5624699" y="277396"/>
                  <a:pt x="5633117" y="277396"/>
                </a:cubicBezTo>
                <a:cubicBezTo>
                  <a:pt x="5641535" y="277396"/>
                  <a:pt x="5648360" y="270571"/>
                  <a:pt x="5648360" y="262153"/>
                </a:cubicBezTo>
                <a:cubicBezTo>
                  <a:pt x="5648360" y="253734"/>
                  <a:pt x="5641535" y="246910"/>
                  <a:pt x="5633117" y="246910"/>
                </a:cubicBezTo>
                <a:close/>
                <a:moveTo>
                  <a:pt x="8823403" y="246909"/>
                </a:moveTo>
                <a:cubicBezTo>
                  <a:pt x="8814985" y="246909"/>
                  <a:pt x="8808161" y="253734"/>
                  <a:pt x="8808160" y="262152"/>
                </a:cubicBezTo>
                <a:cubicBezTo>
                  <a:pt x="8808160" y="270570"/>
                  <a:pt x="8814985" y="277395"/>
                  <a:pt x="8823403" y="277395"/>
                </a:cubicBezTo>
                <a:cubicBezTo>
                  <a:pt x="8831822" y="277395"/>
                  <a:pt x="8838646" y="270570"/>
                  <a:pt x="8838646" y="262152"/>
                </a:cubicBezTo>
                <a:cubicBezTo>
                  <a:pt x="8838646" y="253733"/>
                  <a:pt x="8831822" y="246909"/>
                  <a:pt x="8823403" y="246909"/>
                </a:cubicBezTo>
                <a:close/>
                <a:moveTo>
                  <a:pt x="225899" y="185403"/>
                </a:moveTo>
                <a:cubicBezTo>
                  <a:pt x="217480" y="185403"/>
                  <a:pt x="210656" y="192227"/>
                  <a:pt x="210656" y="200645"/>
                </a:cubicBezTo>
                <a:cubicBezTo>
                  <a:pt x="210656" y="209064"/>
                  <a:pt x="217480" y="215888"/>
                  <a:pt x="225899" y="215888"/>
                </a:cubicBezTo>
                <a:cubicBezTo>
                  <a:pt x="234318" y="215888"/>
                  <a:pt x="241142" y="209064"/>
                  <a:pt x="241142" y="200645"/>
                </a:cubicBezTo>
                <a:cubicBezTo>
                  <a:pt x="241142" y="192227"/>
                  <a:pt x="234317" y="185403"/>
                  <a:pt x="225899" y="185403"/>
                </a:cubicBezTo>
                <a:close/>
                <a:moveTo>
                  <a:pt x="3416185" y="185399"/>
                </a:moveTo>
                <a:cubicBezTo>
                  <a:pt x="3407768" y="185399"/>
                  <a:pt x="3400942" y="192223"/>
                  <a:pt x="3400942" y="200641"/>
                </a:cubicBezTo>
                <a:cubicBezTo>
                  <a:pt x="3400942" y="209060"/>
                  <a:pt x="3407768" y="215884"/>
                  <a:pt x="3416185" y="215884"/>
                </a:cubicBezTo>
                <a:cubicBezTo>
                  <a:pt x="3424603" y="215884"/>
                  <a:pt x="3431427" y="209060"/>
                  <a:pt x="3431427" y="200641"/>
                </a:cubicBezTo>
                <a:cubicBezTo>
                  <a:pt x="3431427" y="192223"/>
                  <a:pt x="3424603" y="185399"/>
                  <a:pt x="3416185" y="185399"/>
                </a:cubicBezTo>
                <a:close/>
                <a:moveTo>
                  <a:pt x="6606470" y="185397"/>
                </a:moveTo>
                <a:cubicBezTo>
                  <a:pt x="6598052" y="185397"/>
                  <a:pt x="6591227" y="192221"/>
                  <a:pt x="6591227" y="200639"/>
                </a:cubicBezTo>
                <a:cubicBezTo>
                  <a:pt x="6591228" y="209058"/>
                  <a:pt x="6598052" y="215882"/>
                  <a:pt x="6606470" y="215882"/>
                </a:cubicBezTo>
                <a:cubicBezTo>
                  <a:pt x="6614889" y="215882"/>
                  <a:pt x="6621713" y="209058"/>
                  <a:pt x="6621713" y="200639"/>
                </a:cubicBezTo>
                <a:cubicBezTo>
                  <a:pt x="6621713" y="192221"/>
                  <a:pt x="6614888" y="185397"/>
                  <a:pt x="6606470" y="185397"/>
                </a:cubicBezTo>
                <a:close/>
                <a:moveTo>
                  <a:pt x="880229" y="151202"/>
                </a:moveTo>
                <a:cubicBezTo>
                  <a:pt x="871811" y="151202"/>
                  <a:pt x="864986" y="158026"/>
                  <a:pt x="864987" y="166445"/>
                </a:cubicBezTo>
                <a:cubicBezTo>
                  <a:pt x="864986" y="174863"/>
                  <a:pt x="871811" y="181688"/>
                  <a:pt x="880229" y="181687"/>
                </a:cubicBezTo>
                <a:cubicBezTo>
                  <a:pt x="888647" y="181687"/>
                  <a:pt x="895472" y="174863"/>
                  <a:pt x="895472" y="166445"/>
                </a:cubicBezTo>
                <a:cubicBezTo>
                  <a:pt x="895472" y="158026"/>
                  <a:pt x="888647" y="151202"/>
                  <a:pt x="880229" y="151202"/>
                </a:cubicBezTo>
                <a:close/>
                <a:moveTo>
                  <a:pt x="4070514" y="151198"/>
                </a:moveTo>
                <a:cubicBezTo>
                  <a:pt x="4062096" y="151198"/>
                  <a:pt x="4055271" y="158022"/>
                  <a:pt x="4055272" y="166441"/>
                </a:cubicBezTo>
                <a:cubicBezTo>
                  <a:pt x="4055271" y="174859"/>
                  <a:pt x="4062096" y="181684"/>
                  <a:pt x="4070514" y="181683"/>
                </a:cubicBezTo>
                <a:cubicBezTo>
                  <a:pt x="4078933" y="181683"/>
                  <a:pt x="4085758" y="174859"/>
                  <a:pt x="4085757" y="166441"/>
                </a:cubicBezTo>
                <a:cubicBezTo>
                  <a:pt x="4085757" y="158022"/>
                  <a:pt x="4078933" y="151198"/>
                  <a:pt x="4070514" y="151198"/>
                </a:cubicBezTo>
                <a:close/>
                <a:moveTo>
                  <a:pt x="7260800" y="151196"/>
                </a:moveTo>
                <a:cubicBezTo>
                  <a:pt x="7252382" y="151196"/>
                  <a:pt x="7245557" y="158020"/>
                  <a:pt x="7245558" y="166439"/>
                </a:cubicBezTo>
                <a:cubicBezTo>
                  <a:pt x="7245557" y="174857"/>
                  <a:pt x="7252382" y="181682"/>
                  <a:pt x="7260800" y="181681"/>
                </a:cubicBezTo>
                <a:cubicBezTo>
                  <a:pt x="7269219" y="181681"/>
                  <a:pt x="7276044" y="174857"/>
                  <a:pt x="7276043" y="166439"/>
                </a:cubicBezTo>
                <a:cubicBezTo>
                  <a:pt x="7276043" y="158020"/>
                  <a:pt x="7269219" y="151196"/>
                  <a:pt x="7260800" y="151196"/>
                </a:cubicBezTo>
                <a:close/>
                <a:moveTo>
                  <a:pt x="2840857" y="89685"/>
                </a:moveTo>
                <a:cubicBezTo>
                  <a:pt x="2832439" y="89684"/>
                  <a:pt x="2825614" y="96509"/>
                  <a:pt x="2825614" y="104927"/>
                </a:cubicBezTo>
                <a:cubicBezTo>
                  <a:pt x="2825614" y="113346"/>
                  <a:pt x="2832439" y="120170"/>
                  <a:pt x="2840857" y="120170"/>
                </a:cubicBezTo>
                <a:cubicBezTo>
                  <a:pt x="2849276" y="120170"/>
                  <a:pt x="2856100" y="113346"/>
                  <a:pt x="2856100" y="104927"/>
                </a:cubicBezTo>
                <a:cubicBezTo>
                  <a:pt x="2856100" y="96509"/>
                  <a:pt x="2849276" y="89684"/>
                  <a:pt x="2840857" y="89685"/>
                </a:cubicBezTo>
                <a:close/>
                <a:moveTo>
                  <a:pt x="6031143" y="89683"/>
                </a:moveTo>
                <a:cubicBezTo>
                  <a:pt x="6022724" y="89682"/>
                  <a:pt x="6015899" y="96507"/>
                  <a:pt x="6015899" y="104925"/>
                </a:cubicBezTo>
                <a:cubicBezTo>
                  <a:pt x="6015900" y="113344"/>
                  <a:pt x="6022724" y="120168"/>
                  <a:pt x="6031142" y="120168"/>
                </a:cubicBezTo>
                <a:cubicBezTo>
                  <a:pt x="6039561" y="120168"/>
                  <a:pt x="6046385" y="113344"/>
                  <a:pt x="6046385" y="104925"/>
                </a:cubicBezTo>
                <a:cubicBezTo>
                  <a:pt x="6046386" y="96507"/>
                  <a:pt x="6039561" y="89682"/>
                  <a:pt x="6031143" y="89683"/>
                </a:cubicBezTo>
                <a:close/>
                <a:moveTo>
                  <a:pt x="9221429" y="89682"/>
                </a:moveTo>
                <a:cubicBezTo>
                  <a:pt x="9213011" y="89681"/>
                  <a:pt x="9206186" y="96506"/>
                  <a:pt x="9206186" y="104924"/>
                </a:cubicBezTo>
                <a:cubicBezTo>
                  <a:pt x="9206186" y="113343"/>
                  <a:pt x="9213011" y="120167"/>
                  <a:pt x="9221429" y="120167"/>
                </a:cubicBezTo>
                <a:cubicBezTo>
                  <a:pt x="9229847" y="120167"/>
                  <a:pt x="9236671" y="113343"/>
                  <a:pt x="9236671" y="104924"/>
                </a:cubicBezTo>
                <a:cubicBezTo>
                  <a:pt x="9236672" y="96506"/>
                  <a:pt x="9229847" y="89681"/>
                  <a:pt x="9221429" y="89682"/>
                </a:cubicBezTo>
                <a:close/>
                <a:moveTo>
                  <a:pt x="192457" y="7"/>
                </a:moveTo>
                <a:lnTo>
                  <a:pt x="220097" y="7"/>
                </a:lnTo>
                <a:lnTo>
                  <a:pt x="220051" y="716"/>
                </a:lnTo>
                <a:lnTo>
                  <a:pt x="380833" y="11099"/>
                </a:lnTo>
                <a:lnTo>
                  <a:pt x="381175" y="15930"/>
                </a:lnTo>
                <a:lnTo>
                  <a:pt x="547208" y="4191"/>
                </a:lnTo>
                <a:lnTo>
                  <a:pt x="546912" y="7"/>
                </a:lnTo>
                <a:lnTo>
                  <a:pt x="575230" y="7"/>
                </a:lnTo>
                <a:lnTo>
                  <a:pt x="574918" y="4831"/>
                </a:lnTo>
                <a:lnTo>
                  <a:pt x="741020" y="15558"/>
                </a:lnTo>
                <a:lnTo>
                  <a:pt x="742024" y="7"/>
                </a:lnTo>
                <a:lnTo>
                  <a:pt x="742445" y="7"/>
                </a:lnTo>
                <a:lnTo>
                  <a:pt x="746339" y="19270"/>
                </a:lnTo>
                <a:lnTo>
                  <a:pt x="841644" y="7"/>
                </a:lnTo>
                <a:lnTo>
                  <a:pt x="949656" y="7"/>
                </a:lnTo>
                <a:lnTo>
                  <a:pt x="953750" y="29420"/>
                </a:lnTo>
                <a:lnTo>
                  <a:pt x="1112049" y="7390"/>
                </a:lnTo>
                <a:lnTo>
                  <a:pt x="1111975" y="8543"/>
                </a:lnTo>
                <a:lnTo>
                  <a:pt x="1261823" y="18220"/>
                </a:lnTo>
                <a:lnTo>
                  <a:pt x="1262056" y="22150"/>
                </a:lnTo>
                <a:lnTo>
                  <a:pt x="1428213" y="12329"/>
                </a:lnTo>
                <a:lnTo>
                  <a:pt x="1427887" y="6810"/>
                </a:lnTo>
                <a:lnTo>
                  <a:pt x="1577459" y="118"/>
                </a:lnTo>
                <a:lnTo>
                  <a:pt x="1577454" y="7"/>
                </a:lnTo>
                <a:lnTo>
                  <a:pt x="1577536" y="7"/>
                </a:lnTo>
                <a:lnTo>
                  <a:pt x="1577458" y="1206"/>
                </a:lnTo>
                <a:lnTo>
                  <a:pt x="1743559" y="11933"/>
                </a:lnTo>
                <a:lnTo>
                  <a:pt x="1744330" y="7"/>
                </a:lnTo>
                <a:lnTo>
                  <a:pt x="1768329" y="7"/>
                </a:lnTo>
                <a:lnTo>
                  <a:pt x="1767837" y="8751"/>
                </a:lnTo>
                <a:lnTo>
                  <a:pt x="1779457" y="9405"/>
                </a:lnTo>
                <a:lnTo>
                  <a:pt x="1779457" y="10879"/>
                </a:lnTo>
                <a:lnTo>
                  <a:pt x="1764169" y="14100"/>
                </a:lnTo>
                <a:lnTo>
                  <a:pt x="1779457" y="86647"/>
                </a:lnTo>
                <a:lnTo>
                  <a:pt x="1779457" y="218086"/>
                </a:lnTo>
                <a:lnTo>
                  <a:pt x="1755735" y="221588"/>
                </a:lnTo>
                <a:lnTo>
                  <a:pt x="1779073" y="379700"/>
                </a:lnTo>
                <a:lnTo>
                  <a:pt x="1777920" y="379635"/>
                </a:lnTo>
                <a:lnTo>
                  <a:pt x="1773314" y="461480"/>
                </a:lnTo>
                <a:lnTo>
                  <a:pt x="1716365" y="461480"/>
                </a:lnTo>
                <a:lnTo>
                  <a:pt x="1572019" y="451473"/>
                </a:lnTo>
                <a:lnTo>
                  <a:pt x="1571326" y="461480"/>
                </a:lnTo>
                <a:lnTo>
                  <a:pt x="1508693" y="461480"/>
                </a:lnTo>
                <a:lnTo>
                  <a:pt x="1506843" y="446362"/>
                </a:lnTo>
                <a:lnTo>
                  <a:pt x="1383291" y="461480"/>
                </a:lnTo>
                <a:lnTo>
                  <a:pt x="1277655" y="461480"/>
                </a:lnTo>
                <a:lnTo>
                  <a:pt x="1166406" y="453768"/>
                </a:lnTo>
                <a:lnTo>
                  <a:pt x="1165871" y="461480"/>
                </a:lnTo>
                <a:lnTo>
                  <a:pt x="1163287" y="461480"/>
                </a:lnTo>
                <a:lnTo>
                  <a:pt x="1161828" y="451313"/>
                </a:lnTo>
                <a:lnTo>
                  <a:pt x="1090979" y="461480"/>
                </a:lnTo>
                <a:lnTo>
                  <a:pt x="957377" y="461480"/>
                </a:lnTo>
                <a:lnTo>
                  <a:pt x="811017" y="444028"/>
                </a:lnTo>
                <a:lnTo>
                  <a:pt x="809965" y="452855"/>
                </a:lnTo>
                <a:lnTo>
                  <a:pt x="706030" y="461480"/>
                </a:lnTo>
                <a:lnTo>
                  <a:pt x="559362" y="461480"/>
                </a:lnTo>
                <a:lnTo>
                  <a:pt x="464633" y="454913"/>
                </a:lnTo>
                <a:lnTo>
                  <a:pt x="464314" y="450080"/>
                </a:lnTo>
                <a:lnTo>
                  <a:pt x="298227" y="461035"/>
                </a:lnTo>
                <a:lnTo>
                  <a:pt x="298257" y="461480"/>
                </a:lnTo>
                <a:lnTo>
                  <a:pt x="270436" y="461480"/>
                </a:lnTo>
                <a:lnTo>
                  <a:pt x="270520" y="460265"/>
                </a:lnTo>
                <a:lnTo>
                  <a:pt x="104471" y="448754"/>
                </a:lnTo>
                <a:lnTo>
                  <a:pt x="103589" y="461480"/>
                </a:lnTo>
                <a:lnTo>
                  <a:pt x="102417" y="461480"/>
                </a:lnTo>
                <a:lnTo>
                  <a:pt x="99170" y="445016"/>
                </a:lnTo>
                <a:lnTo>
                  <a:pt x="15686" y="461480"/>
                </a:lnTo>
                <a:lnTo>
                  <a:pt x="0" y="461480"/>
                </a:lnTo>
                <a:lnTo>
                  <a:pt x="0" y="19670"/>
                </a:lnTo>
                <a:lnTo>
                  <a:pt x="34505" y="23619"/>
                </a:lnTo>
                <a:lnTo>
                  <a:pt x="35515" y="14788"/>
                </a:lnTo>
                <a:lnTo>
                  <a:pt x="192544" y="1009"/>
                </a:lnTo>
                <a:close/>
                <a:moveTo>
                  <a:pt x="2275502" y="3"/>
                </a:moveTo>
                <a:lnTo>
                  <a:pt x="2298243" y="3"/>
                </a:lnTo>
                <a:lnTo>
                  <a:pt x="2297660" y="9036"/>
                </a:lnTo>
                <a:lnTo>
                  <a:pt x="2463761" y="19763"/>
                </a:lnTo>
                <a:lnTo>
                  <a:pt x="2465037" y="3"/>
                </a:lnTo>
                <a:lnTo>
                  <a:pt x="2525838" y="3"/>
                </a:lnTo>
                <a:lnTo>
                  <a:pt x="2528961" y="24566"/>
                </a:lnTo>
                <a:lnTo>
                  <a:pt x="2694079" y="3570"/>
                </a:lnTo>
                <a:lnTo>
                  <a:pt x="2693625" y="3"/>
                </a:lnTo>
                <a:lnTo>
                  <a:pt x="2694353" y="3"/>
                </a:lnTo>
                <a:lnTo>
                  <a:pt x="2694079" y="4233"/>
                </a:lnTo>
                <a:lnTo>
                  <a:pt x="2869359" y="15553"/>
                </a:lnTo>
                <a:lnTo>
                  <a:pt x="2870364" y="3"/>
                </a:lnTo>
                <a:lnTo>
                  <a:pt x="2871281" y="3"/>
                </a:lnTo>
                <a:lnTo>
                  <a:pt x="2873949" y="17986"/>
                </a:lnTo>
                <a:lnTo>
                  <a:pt x="2995192" y="3"/>
                </a:lnTo>
                <a:lnTo>
                  <a:pt x="3059959" y="3"/>
                </a:lnTo>
                <a:lnTo>
                  <a:pt x="3059423" y="4688"/>
                </a:lnTo>
                <a:lnTo>
                  <a:pt x="3224790" y="23615"/>
                </a:lnTo>
                <a:lnTo>
                  <a:pt x="3225801" y="14784"/>
                </a:lnTo>
                <a:lnTo>
                  <a:pt x="3382830" y="1005"/>
                </a:lnTo>
                <a:lnTo>
                  <a:pt x="3382743" y="3"/>
                </a:lnTo>
                <a:lnTo>
                  <a:pt x="3410382" y="3"/>
                </a:lnTo>
                <a:lnTo>
                  <a:pt x="3410338" y="712"/>
                </a:lnTo>
                <a:lnTo>
                  <a:pt x="3571119" y="11095"/>
                </a:lnTo>
                <a:lnTo>
                  <a:pt x="3571460" y="15926"/>
                </a:lnTo>
                <a:lnTo>
                  <a:pt x="3737493" y="4187"/>
                </a:lnTo>
                <a:lnTo>
                  <a:pt x="3737198" y="3"/>
                </a:lnTo>
                <a:lnTo>
                  <a:pt x="3765515" y="3"/>
                </a:lnTo>
                <a:lnTo>
                  <a:pt x="3765205" y="4827"/>
                </a:lnTo>
                <a:lnTo>
                  <a:pt x="3931305" y="15554"/>
                </a:lnTo>
                <a:lnTo>
                  <a:pt x="3932310" y="3"/>
                </a:lnTo>
                <a:lnTo>
                  <a:pt x="3932731" y="3"/>
                </a:lnTo>
                <a:lnTo>
                  <a:pt x="3936624" y="19266"/>
                </a:lnTo>
                <a:lnTo>
                  <a:pt x="4031929" y="3"/>
                </a:lnTo>
                <a:lnTo>
                  <a:pt x="4139942" y="3"/>
                </a:lnTo>
                <a:lnTo>
                  <a:pt x="4144035" y="29416"/>
                </a:lnTo>
                <a:lnTo>
                  <a:pt x="4302335" y="7386"/>
                </a:lnTo>
                <a:lnTo>
                  <a:pt x="4302261" y="8539"/>
                </a:lnTo>
                <a:lnTo>
                  <a:pt x="4452111" y="18216"/>
                </a:lnTo>
                <a:lnTo>
                  <a:pt x="4452341" y="22146"/>
                </a:lnTo>
                <a:lnTo>
                  <a:pt x="4618500" y="12325"/>
                </a:lnTo>
                <a:lnTo>
                  <a:pt x="4618173" y="6806"/>
                </a:lnTo>
                <a:lnTo>
                  <a:pt x="4767744" y="114"/>
                </a:lnTo>
                <a:lnTo>
                  <a:pt x="4767739" y="3"/>
                </a:lnTo>
                <a:lnTo>
                  <a:pt x="4767823" y="3"/>
                </a:lnTo>
                <a:lnTo>
                  <a:pt x="4767744" y="1202"/>
                </a:lnTo>
                <a:lnTo>
                  <a:pt x="4933845" y="11929"/>
                </a:lnTo>
                <a:lnTo>
                  <a:pt x="4934615" y="3"/>
                </a:lnTo>
                <a:lnTo>
                  <a:pt x="4958614" y="3"/>
                </a:lnTo>
                <a:lnTo>
                  <a:pt x="4958122" y="8747"/>
                </a:lnTo>
                <a:lnTo>
                  <a:pt x="4969743" y="9401"/>
                </a:lnTo>
                <a:lnTo>
                  <a:pt x="4969743" y="10875"/>
                </a:lnTo>
                <a:lnTo>
                  <a:pt x="4954454" y="14096"/>
                </a:lnTo>
                <a:lnTo>
                  <a:pt x="4969743" y="86643"/>
                </a:lnTo>
                <a:lnTo>
                  <a:pt x="4969743" y="218082"/>
                </a:lnTo>
                <a:lnTo>
                  <a:pt x="4946020" y="221584"/>
                </a:lnTo>
                <a:lnTo>
                  <a:pt x="4969358" y="379696"/>
                </a:lnTo>
                <a:lnTo>
                  <a:pt x="4968205" y="379631"/>
                </a:lnTo>
                <a:lnTo>
                  <a:pt x="4963599" y="461476"/>
                </a:lnTo>
                <a:lnTo>
                  <a:pt x="4906650" y="461476"/>
                </a:lnTo>
                <a:lnTo>
                  <a:pt x="4762305" y="451469"/>
                </a:lnTo>
                <a:lnTo>
                  <a:pt x="4761612" y="461476"/>
                </a:lnTo>
                <a:lnTo>
                  <a:pt x="4698979" y="461476"/>
                </a:lnTo>
                <a:lnTo>
                  <a:pt x="4697130" y="446358"/>
                </a:lnTo>
                <a:lnTo>
                  <a:pt x="4573576" y="461476"/>
                </a:lnTo>
                <a:lnTo>
                  <a:pt x="4467941" y="461476"/>
                </a:lnTo>
                <a:lnTo>
                  <a:pt x="4356692" y="453764"/>
                </a:lnTo>
                <a:lnTo>
                  <a:pt x="4356157" y="461476"/>
                </a:lnTo>
                <a:lnTo>
                  <a:pt x="4353573" y="461476"/>
                </a:lnTo>
                <a:lnTo>
                  <a:pt x="4352113" y="451309"/>
                </a:lnTo>
                <a:lnTo>
                  <a:pt x="4281265" y="461476"/>
                </a:lnTo>
                <a:lnTo>
                  <a:pt x="4147662" y="461476"/>
                </a:lnTo>
                <a:lnTo>
                  <a:pt x="4001303" y="444024"/>
                </a:lnTo>
                <a:lnTo>
                  <a:pt x="4000250" y="452851"/>
                </a:lnTo>
                <a:lnTo>
                  <a:pt x="3896317" y="461476"/>
                </a:lnTo>
                <a:lnTo>
                  <a:pt x="3749648" y="461476"/>
                </a:lnTo>
                <a:lnTo>
                  <a:pt x="3654918" y="454909"/>
                </a:lnTo>
                <a:lnTo>
                  <a:pt x="3654599" y="450076"/>
                </a:lnTo>
                <a:lnTo>
                  <a:pt x="3488513" y="461031"/>
                </a:lnTo>
                <a:lnTo>
                  <a:pt x="3488543" y="461476"/>
                </a:lnTo>
                <a:lnTo>
                  <a:pt x="3460721" y="461476"/>
                </a:lnTo>
                <a:lnTo>
                  <a:pt x="3460806" y="460261"/>
                </a:lnTo>
                <a:lnTo>
                  <a:pt x="3294757" y="448750"/>
                </a:lnTo>
                <a:lnTo>
                  <a:pt x="3293875" y="461476"/>
                </a:lnTo>
                <a:lnTo>
                  <a:pt x="3292702" y="461476"/>
                </a:lnTo>
                <a:lnTo>
                  <a:pt x="3289456" y="445012"/>
                </a:lnTo>
                <a:lnTo>
                  <a:pt x="3205971" y="461476"/>
                </a:lnTo>
                <a:lnTo>
                  <a:pt x="3085802" y="461476"/>
                </a:lnTo>
                <a:lnTo>
                  <a:pt x="3082095" y="433883"/>
                </a:lnTo>
                <a:lnTo>
                  <a:pt x="2923693" y="455165"/>
                </a:lnTo>
                <a:lnTo>
                  <a:pt x="2923773" y="454013"/>
                </a:lnTo>
                <a:lnTo>
                  <a:pt x="2773972" y="443628"/>
                </a:lnTo>
                <a:lnTo>
                  <a:pt x="2773758" y="439698"/>
                </a:lnTo>
                <a:lnTo>
                  <a:pt x="2607556" y="448734"/>
                </a:lnTo>
                <a:lnTo>
                  <a:pt x="2607857" y="454254"/>
                </a:lnTo>
                <a:lnTo>
                  <a:pt x="2458255" y="460241"/>
                </a:lnTo>
                <a:lnTo>
                  <a:pt x="2458304" y="461476"/>
                </a:lnTo>
                <a:lnTo>
                  <a:pt x="2458099" y="461476"/>
                </a:lnTo>
                <a:lnTo>
                  <a:pt x="2458260" y="459152"/>
                </a:lnTo>
                <a:lnTo>
                  <a:pt x="2292211" y="447641"/>
                </a:lnTo>
                <a:lnTo>
                  <a:pt x="2291252" y="461476"/>
                </a:lnTo>
                <a:lnTo>
                  <a:pt x="2268982" y="461476"/>
                </a:lnTo>
                <a:lnTo>
                  <a:pt x="2268982" y="398827"/>
                </a:lnTo>
                <a:lnTo>
                  <a:pt x="2271663" y="356605"/>
                </a:lnTo>
                <a:lnTo>
                  <a:pt x="2276494" y="356258"/>
                </a:lnTo>
                <a:lnTo>
                  <a:pt x="2268982" y="251631"/>
                </a:lnTo>
                <a:lnTo>
                  <a:pt x="2268982" y="102692"/>
                </a:lnTo>
                <a:close/>
                <a:moveTo>
                  <a:pt x="5465787" y="1"/>
                </a:moveTo>
                <a:lnTo>
                  <a:pt x="5488529" y="1"/>
                </a:lnTo>
                <a:lnTo>
                  <a:pt x="5487945" y="9034"/>
                </a:lnTo>
                <a:lnTo>
                  <a:pt x="5654046" y="19761"/>
                </a:lnTo>
                <a:lnTo>
                  <a:pt x="5655323" y="1"/>
                </a:lnTo>
                <a:lnTo>
                  <a:pt x="5716123" y="1"/>
                </a:lnTo>
                <a:lnTo>
                  <a:pt x="5719246" y="24564"/>
                </a:lnTo>
                <a:lnTo>
                  <a:pt x="5884364" y="3568"/>
                </a:lnTo>
                <a:lnTo>
                  <a:pt x="5883910" y="1"/>
                </a:lnTo>
                <a:lnTo>
                  <a:pt x="5884638" y="1"/>
                </a:lnTo>
                <a:lnTo>
                  <a:pt x="5884365" y="4231"/>
                </a:lnTo>
                <a:lnTo>
                  <a:pt x="6059645" y="15551"/>
                </a:lnTo>
                <a:lnTo>
                  <a:pt x="6060649" y="1"/>
                </a:lnTo>
                <a:lnTo>
                  <a:pt x="6061567" y="1"/>
                </a:lnTo>
                <a:lnTo>
                  <a:pt x="6064234" y="17984"/>
                </a:lnTo>
                <a:lnTo>
                  <a:pt x="6185477" y="1"/>
                </a:lnTo>
                <a:lnTo>
                  <a:pt x="6250245" y="1"/>
                </a:lnTo>
                <a:lnTo>
                  <a:pt x="6249708" y="4686"/>
                </a:lnTo>
                <a:lnTo>
                  <a:pt x="6415076" y="23613"/>
                </a:lnTo>
                <a:lnTo>
                  <a:pt x="6416087" y="14782"/>
                </a:lnTo>
                <a:lnTo>
                  <a:pt x="6573116" y="1003"/>
                </a:lnTo>
                <a:lnTo>
                  <a:pt x="6573028" y="1"/>
                </a:lnTo>
                <a:lnTo>
                  <a:pt x="6600668" y="1"/>
                </a:lnTo>
                <a:lnTo>
                  <a:pt x="6600622" y="710"/>
                </a:lnTo>
                <a:lnTo>
                  <a:pt x="6761405" y="11093"/>
                </a:lnTo>
                <a:lnTo>
                  <a:pt x="6761746" y="15924"/>
                </a:lnTo>
                <a:lnTo>
                  <a:pt x="6927779" y="4185"/>
                </a:lnTo>
                <a:lnTo>
                  <a:pt x="6927483" y="1"/>
                </a:lnTo>
                <a:lnTo>
                  <a:pt x="6955801" y="1"/>
                </a:lnTo>
                <a:lnTo>
                  <a:pt x="6955490" y="4825"/>
                </a:lnTo>
                <a:lnTo>
                  <a:pt x="7121591" y="15552"/>
                </a:lnTo>
                <a:lnTo>
                  <a:pt x="7122595" y="1"/>
                </a:lnTo>
                <a:lnTo>
                  <a:pt x="7123017" y="1"/>
                </a:lnTo>
                <a:lnTo>
                  <a:pt x="7126910" y="19264"/>
                </a:lnTo>
                <a:lnTo>
                  <a:pt x="7222215" y="1"/>
                </a:lnTo>
                <a:lnTo>
                  <a:pt x="7330228" y="1"/>
                </a:lnTo>
                <a:lnTo>
                  <a:pt x="7334321" y="29414"/>
                </a:lnTo>
                <a:lnTo>
                  <a:pt x="7492621" y="7384"/>
                </a:lnTo>
                <a:lnTo>
                  <a:pt x="7492546" y="8537"/>
                </a:lnTo>
                <a:lnTo>
                  <a:pt x="7642395" y="18214"/>
                </a:lnTo>
                <a:lnTo>
                  <a:pt x="7642627" y="22144"/>
                </a:lnTo>
                <a:lnTo>
                  <a:pt x="7808784" y="12323"/>
                </a:lnTo>
                <a:lnTo>
                  <a:pt x="7808458" y="6804"/>
                </a:lnTo>
                <a:lnTo>
                  <a:pt x="7958030" y="112"/>
                </a:lnTo>
                <a:lnTo>
                  <a:pt x="7958025" y="1"/>
                </a:lnTo>
                <a:lnTo>
                  <a:pt x="7958107" y="1"/>
                </a:lnTo>
                <a:lnTo>
                  <a:pt x="7958030" y="1200"/>
                </a:lnTo>
                <a:lnTo>
                  <a:pt x="8124131" y="11927"/>
                </a:lnTo>
                <a:lnTo>
                  <a:pt x="8124901" y="1"/>
                </a:lnTo>
                <a:lnTo>
                  <a:pt x="8148901" y="1"/>
                </a:lnTo>
                <a:lnTo>
                  <a:pt x="8148409" y="8745"/>
                </a:lnTo>
                <a:lnTo>
                  <a:pt x="8160029" y="9399"/>
                </a:lnTo>
                <a:lnTo>
                  <a:pt x="8160029" y="10873"/>
                </a:lnTo>
                <a:lnTo>
                  <a:pt x="8144740" y="14094"/>
                </a:lnTo>
                <a:lnTo>
                  <a:pt x="8160029" y="86641"/>
                </a:lnTo>
                <a:lnTo>
                  <a:pt x="8160029" y="218080"/>
                </a:lnTo>
                <a:lnTo>
                  <a:pt x="8136306" y="221582"/>
                </a:lnTo>
                <a:lnTo>
                  <a:pt x="8159645" y="379694"/>
                </a:lnTo>
                <a:lnTo>
                  <a:pt x="8158491" y="379629"/>
                </a:lnTo>
                <a:lnTo>
                  <a:pt x="8153885" y="461474"/>
                </a:lnTo>
                <a:lnTo>
                  <a:pt x="8096937" y="461474"/>
                </a:lnTo>
                <a:lnTo>
                  <a:pt x="7952591" y="451467"/>
                </a:lnTo>
                <a:lnTo>
                  <a:pt x="7951897" y="461474"/>
                </a:lnTo>
                <a:lnTo>
                  <a:pt x="7889264" y="461474"/>
                </a:lnTo>
                <a:lnTo>
                  <a:pt x="7887414" y="446356"/>
                </a:lnTo>
                <a:lnTo>
                  <a:pt x="7763862" y="461474"/>
                </a:lnTo>
                <a:lnTo>
                  <a:pt x="7658227" y="461474"/>
                </a:lnTo>
                <a:lnTo>
                  <a:pt x="7546977" y="453762"/>
                </a:lnTo>
                <a:lnTo>
                  <a:pt x="7546442" y="461474"/>
                </a:lnTo>
                <a:lnTo>
                  <a:pt x="7543858" y="461474"/>
                </a:lnTo>
                <a:lnTo>
                  <a:pt x="7542399" y="451307"/>
                </a:lnTo>
                <a:lnTo>
                  <a:pt x="7471550" y="461474"/>
                </a:lnTo>
                <a:lnTo>
                  <a:pt x="7337948" y="461474"/>
                </a:lnTo>
                <a:lnTo>
                  <a:pt x="7191588" y="444022"/>
                </a:lnTo>
                <a:lnTo>
                  <a:pt x="7190536" y="452849"/>
                </a:lnTo>
                <a:lnTo>
                  <a:pt x="7086601" y="461474"/>
                </a:lnTo>
                <a:lnTo>
                  <a:pt x="6939934" y="461474"/>
                </a:lnTo>
                <a:lnTo>
                  <a:pt x="6845204" y="454907"/>
                </a:lnTo>
                <a:lnTo>
                  <a:pt x="6844885" y="450074"/>
                </a:lnTo>
                <a:lnTo>
                  <a:pt x="6678799" y="461029"/>
                </a:lnTo>
                <a:lnTo>
                  <a:pt x="6678828" y="461474"/>
                </a:lnTo>
                <a:lnTo>
                  <a:pt x="6651007" y="461474"/>
                </a:lnTo>
                <a:lnTo>
                  <a:pt x="6651091" y="460259"/>
                </a:lnTo>
                <a:lnTo>
                  <a:pt x="6485043" y="448748"/>
                </a:lnTo>
                <a:lnTo>
                  <a:pt x="6484161" y="461474"/>
                </a:lnTo>
                <a:lnTo>
                  <a:pt x="6482988" y="461474"/>
                </a:lnTo>
                <a:lnTo>
                  <a:pt x="6479741" y="445010"/>
                </a:lnTo>
                <a:lnTo>
                  <a:pt x="6396257" y="461474"/>
                </a:lnTo>
                <a:lnTo>
                  <a:pt x="6276088" y="461474"/>
                </a:lnTo>
                <a:lnTo>
                  <a:pt x="6272381" y="433881"/>
                </a:lnTo>
                <a:lnTo>
                  <a:pt x="6113979" y="455163"/>
                </a:lnTo>
                <a:lnTo>
                  <a:pt x="6114059" y="454011"/>
                </a:lnTo>
                <a:lnTo>
                  <a:pt x="5964258" y="443626"/>
                </a:lnTo>
                <a:lnTo>
                  <a:pt x="5964044" y="439696"/>
                </a:lnTo>
                <a:lnTo>
                  <a:pt x="5797842" y="448732"/>
                </a:lnTo>
                <a:lnTo>
                  <a:pt x="5798142" y="454252"/>
                </a:lnTo>
                <a:lnTo>
                  <a:pt x="5648540" y="460239"/>
                </a:lnTo>
                <a:lnTo>
                  <a:pt x="5648589" y="461474"/>
                </a:lnTo>
                <a:lnTo>
                  <a:pt x="5648384" y="461474"/>
                </a:lnTo>
                <a:lnTo>
                  <a:pt x="5648545" y="459150"/>
                </a:lnTo>
                <a:lnTo>
                  <a:pt x="5482497" y="447639"/>
                </a:lnTo>
                <a:lnTo>
                  <a:pt x="5481538" y="461474"/>
                </a:lnTo>
                <a:lnTo>
                  <a:pt x="5459268" y="461474"/>
                </a:lnTo>
                <a:lnTo>
                  <a:pt x="5459268" y="398825"/>
                </a:lnTo>
                <a:lnTo>
                  <a:pt x="5461948" y="356603"/>
                </a:lnTo>
                <a:lnTo>
                  <a:pt x="5466780" y="356256"/>
                </a:lnTo>
                <a:lnTo>
                  <a:pt x="5459268" y="251629"/>
                </a:lnTo>
                <a:lnTo>
                  <a:pt x="5459268" y="102690"/>
                </a:lnTo>
                <a:close/>
                <a:moveTo>
                  <a:pt x="8656074" y="0"/>
                </a:moveTo>
                <a:lnTo>
                  <a:pt x="8678815" y="0"/>
                </a:lnTo>
                <a:lnTo>
                  <a:pt x="8678231" y="9033"/>
                </a:lnTo>
                <a:lnTo>
                  <a:pt x="8844333" y="19760"/>
                </a:lnTo>
                <a:lnTo>
                  <a:pt x="8845609" y="0"/>
                </a:lnTo>
                <a:lnTo>
                  <a:pt x="8906409" y="0"/>
                </a:lnTo>
                <a:lnTo>
                  <a:pt x="8909533" y="24563"/>
                </a:lnTo>
                <a:lnTo>
                  <a:pt x="9074651" y="3567"/>
                </a:lnTo>
                <a:lnTo>
                  <a:pt x="9074197" y="0"/>
                </a:lnTo>
                <a:lnTo>
                  <a:pt x="9074924" y="0"/>
                </a:lnTo>
                <a:lnTo>
                  <a:pt x="9074651" y="4230"/>
                </a:lnTo>
                <a:lnTo>
                  <a:pt x="9249931" y="15550"/>
                </a:lnTo>
                <a:lnTo>
                  <a:pt x="9250935" y="0"/>
                </a:lnTo>
                <a:lnTo>
                  <a:pt x="9251853" y="0"/>
                </a:lnTo>
                <a:lnTo>
                  <a:pt x="9254520" y="17983"/>
                </a:lnTo>
                <a:lnTo>
                  <a:pt x="9375763" y="0"/>
                </a:lnTo>
                <a:lnTo>
                  <a:pt x="9440531" y="0"/>
                </a:lnTo>
                <a:lnTo>
                  <a:pt x="9439995" y="4685"/>
                </a:lnTo>
                <a:lnTo>
                  <a:pt x="9500772" y="11641"/>
                </a:lnTo>
                <a:lnTo>
                  <a:pt x="9500772" y="461473"/>
                </a:lnTo>
                <a:lnTo>
                  <a:pt x="9466374" y="461473"/>
                </a:lnTo>
                <a:lnTo>
                  <a:pt x="9462667" y="433880"/>
                </a:lnTo>
                <a:lnTo>
                  <a:pt x="9304265" y="455162"/>
                </a:lnTo>
                <a:lnTo>
                  <a:pt x="9304345" y="454010"/>
                </a:lnTo>
                <a:lnTo>
                  <a:pt x="9154544" y="443625"/>
                </a:lnTo>
                <a:lnTo>
                  <a:pt x="9154330" y="439695"/>
                </a:lnTo>
                <a:lnTo>
                  <a:pt x="8988128" y="448731"/>
                </a:lnTo>
                <a:lnTo>
                  <a:pt x="8988429" y="454251"/>
                </a:lnTo>
                <a:lnTo>
                  <a:pt x="8838826" y="460238"/>
                </a:lnTo>
                <a:lnTo>
                  <a:pt x="8838876" y="461473"/>
                </a:lnTo>
                <a:lnTo>
                  <a:pt x="8838670" y="461473"/>
                </a:lnTo>
                <a:lnTo>
                  <a:pt x="8838832" y="459149"/>
                </a:lnTo>
                <a:lnTo>
                  <a:pt x="8672783" y="447638"/>
                </a:lnTo>
                <a:lnTo>
                  <a:pt x="8671824" y="461473"/>
                </a:lnTo>
                <a:lnTo>
                  <a:pt x="8649554" y="461473"/>
                </a:lnTo>
                <a:lnTo>
                  <a:pt x="8649554" y="398824"/>
                </a:lnTo>
                <a:lnTo>
                  <a:pt x="8652235" y="356602"/>
                </a:lnTo>
                <a:lnTo>
                  <a:pt x="8657066" y="356255"/>
                </a:lnTo>
                <a:lnTo>
                  <a:pt x="8649554" y="251628"/>
                </a:lnTo>
                <a:lnTo>
                  <a:pt x="8649554" y="10268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52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>
            <a:extLst>
              <a:ext uri="{FF2B5EF4-FFF2-40B4-BE49-F238E27FC236}">
                <a16:creationId xmlns:a16="http://schemas.microsoft.com/office/drawing/2014/main" id="{A49BF246-F318-6C6C-685B-BB0127ED1230}"/>
              </a:ext>
            </a:extLst>
          </p:cNvPr>
          <p:cNvSpPr/>
          <p:nvPr/>
        </p:nvSpPr>
        <p:spPr>
          <a:xfrm>
            <a:off x="3027968" y="917157"/>
            <a:ext cx="3917003" cy="39170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1885A0F9-A903-5A7C-5DA3-D685328F2EC0}"/>
              </a:ext>
            </a:extLst>
          </p:cNvPr>
          <p:cNvSpPr/>
          <p:nvPr/>
        </p:nvSpPr>
        <p:spPr>
          <a:xfrm>
            <a:off x="3251318" y="1140507"/>
            <a:ext cx="3470305" cy="347030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50A10186-7457-490D-DD12-DFC39F83FA8C}"/>
              </a:ext>
            </a:extLst>
          </p:cNvPr>
          <p:cNvSpPr/>
          <p:nvPr/>
        </p:nvSpPr>
        <p:spPr>
          <a:xfrm>
            <a:off x="4247260" y="2136449"/>
            <a:ext cx="1478422" cy="147842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2564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 Edoardo Mosconi</dc:creator>
  <cp:lastModifiedBy>Luca Edoardo Mosconi</cp:lastModifiedBy>
  <cp:revision>1</cp:revision>
  <dcterms:created xsi:type="dcterms:W3CDTF">2023-11-25T23:56:14Z</dcterms:created>
  <dcterms:modified xsi:type="dcterms:W3CDTF">2023-11-26T10:51:56Z</dcterms:modified>
</cp:coreProperties>
</file>