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2"/>
    <a:srgbClr val="29B76F"/>
    <a:srgbClr val="00AA59"/>
    <a:srgbClr val="D9FFEC"/>
    <a:srgbClr val="B6B3A2"/>
    <a:srgbClr val="FEAF26"/>
    <a:srgbClr val="EFFFF7"/>
    <a:srgbClr val="43AAC7"/>
    <a:srgbClr val="FC2834"/>
    <a:srgbClr val="8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110" y="43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20/09/2024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NOME PROGETTO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7480" y="4219254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697480" y="2348745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697480" y="2771019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697480" y="4644148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8977F97-3B10-109C-5EAB-163B12BB5B11}"/>
              </a:ext>
            </a:extLst>
          </p:cNvPr>
          <p:cNvGrpSpPr/>
          <p:nvPr/>
        </p:nvGrpSpPr>
        <p:grpSpPr>
          <a:xfrm>
            <a:off x="-8132" y="1886835"/>
            <a:ext cx="2445730" cy="1692000"/>
            <a:chOff x="-8132" y="1990448"/>
            <a:chExt cx="2445730" cy="1692000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168657D1-2055-9635-DCCB-0D4CC7E3AD1A}"/>
                </a:ext>
              </a:extLst>
            </p:cNvPr>
            <p:cNvGrpSpPr/>
            <p:nvPr/>
          </p:nvGrpSpPr>
          <p:grpSpPr>
            <a:xfrm>
              <a:off x="745598" y="1990448"/>
              <a:ext cx="1692000" cy="1692000"/>
              <a:chOff x="7100427" y="1273800"/>
              <a:chExt cx="1692000" cy="1692000"/>
            </a:xfrm>
            <a:solidFill>
              <a:srgbClr val="29B76F"/>
            </a:solidFill>
          </p:grpSpPr>
          <p:sp>
            <p:nvSpPr>
              <p:cNvPr id="11" name="Connettore 10">
                <a:extLst>
                  <a:ext uri="{FF2B5EF4-FFF2-40B4-BE49-F238E27FC236}">
                    <a16:creationId xmlns:a16="http://schemas.microsoft.com/office/drawing/2014/main" id="{B67C0F3A-E4CD-5F37-64D6-05031A332ED6}"/>
                  </a:ext>
                </a:extLst>
              </p:cNvPr>
              <p:cNvSpPr/>
              <p:nvPr/>
            </p:nvSpPr>
            <p:spPr>
              <a:xfrm>
                <a:off x="7100427" y="1273800"/>
                <a:ext cx="1692000" cy="1692000"/>
              </a:xfrm>
              <a:prstGeom prst="flowChartConnector">
                <a:avLst/>
              </a:prstGeom>
              <a:grpFill/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Connettore 11">
                <a:extLst>
                  <a:ext uri="{FF2B5EF4-FFF2-40B4-BE49-F238E27FC236}">
                    <a16:creationId xmlns:a16="http://schemas.microsoft.com/office/drawing/2014/main" id="{B19D2251-5362-D23A-8E56-0AA53D698658}"/>
                  </a:ext>
                </a:extLst>
              </p:cNvPr>
              <p:cNvSpPr/>
              <p:nvPr/>
            </p:nvSpPr>
            <p:spPr>
              <a:xfrm>
                <a:off x="7334427" y="1507800"/>
                <a:ext cx="1224000" cy="1224000"/>
              </a:xfrm>
              <a:prstGeom prst="flowChartConnector">
                <a:avLst/>
              </a:prstGeom>
              <a:solidFill>
                <a:srgbClr val="FDF9E2"/>
              </a:solidFill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F1D2816-0892-3A84-2C9E-BEB7D3E77516}"/>
                </a:ext>
              </a:extLst>
            </p:cNvPr>
            <p:cNvSpPr/>
            <p:nvPr/>
          </p:nvSpPr>
          <p:spPr>
            <a:xfrm>
              <a:off x="-8132" y="2531070"/>
              <a:ext cx="864000" cy="57600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3ACD9CB-811F-E861-F239-B41EA5E9138F}"/>
              </a:ext>
            </a:extLst>
          </p:cNvPr>
          <p:cNvGrpSpPr/>
          <p:nvPr/>
        </p:nvGrpSpPr>
        <p:grpSpPr>
          <a:xfrm>
            <a:off x="0" y="3812835"/>
            <a:ext cx="2437598" cy="1692000"/>
            <a:chOff x="0" y="1990448"/>
            <a:chExt cx="2437598" cy="169200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206BF7FA-204A-F274-741F-3B1BB3352430}"/>
                </a:ext>
              </a:extLst>
            </p:cNvPr>
            <p:cNvGrpSpPr/>
            <p:nvPr/>
          </p:nvGrpSpPr>
          <p:grpSpPr>
            <a:xfrm>
              <a:off x="745598" y="1990448"/>
              <a:ext cx="1692000" cy="1692000"/>
              <a:chOff x="7100427" y="1273800"/>
              <a:chExt cx="1692000" cy="1692000"/>
            </a:xfrm>
            <a:solidFill>
              <a:srgbClr val="29B76F"/>
            </a:solidFill>
          </p:grpSpPr>
          <p:sp>
            <p:nvSpPr>
              <p:cNvPr id="33" name="Connettore 32">
                <a:extLst>
                  <a:ext uri="{FF2B5EF4-FFF2-40B4-BE49-F238E27FC236}">
                    <a16:creationId xmlns:a16="http://schemas.microsoft.com/office/drawing/2014/main" id="{68D08AD9-62E1-831C-2789-0EB540DB7928}"/>
                  </a:ext>
                </a:extLst>
              </p:cNvPr>
              <p:cNvSpPr/>
              <p:nvPr/>
            </p:nvSpPr>
            <p:spPr>
              <a:xfrm>
                <a:off x="7100427" y="1273800"/>
                <a:ext cx="1692000" cy="1692000"/>
              </a:xfrm>
              <a:prstGeom prst="flowChartConnector">
                <a:avLst/>
              </a:prstGeom>
              <a:grpFill/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Connettore 33">
                <a:extLst>
                  <a:ext uri="{FF2B5EF4-FFF2-40B4-BE49-F238E27FC236}">
                    <a16:creationId xmlns:a16="http://schemas.microsoft.com/office/drawing/2014/main" id="{E9F3CEF6-B728-12DB-4D52-46FA36DDB086}"/>
                  </a:ext>
                </a:extLst>
              </p:cNvPr>
              <p:cNvSpPr/>
              <p:nvPr/>
            </p:nvSpPr>
            <p:spPr>
              <a:xfrm>
                <a:off x="7334427" y="1507800"/>
                <a:ext cx="1224000" cy="1224000"/>
              </a:xfrm>
              <a:prstGeom prst="flowChartConnector">
                <a:avLst/>
              </a:prstGeom>
              <a:solidFill>
                <a:srgbClr val="FDF9E2"/>
              </a:solidFill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2742B76-F70D-AEAB-188A-7993FE8F157D}"/>
                </a:ext>
              </a:extLst>
            </p:cNvPr>
            <p:cNvSpPr/>
            <p:nvPr/>
          </p:nvSpPr>
          <p:spPr>
            <a:xfrm>
              <a:off x="0" y="2533761"/>
              <a:ext cx="864000" cy="57600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0" name="Immagine 9" descr="Immagine che contiene Carattere, Elementi grafici, simbolo, design&#10;&#10;Descrizione generata automaticamente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 descr="Immagine che contiene pixel, design&#10;&#10;Descrizione generata automaticamente con attendibilità media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2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D9FFEC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06508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0327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1744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36311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310896"/>
          </a:xfrm>
          <a:ln>
            <a:solidFill>
              <a:srgbClr val="43AAC7"/>
            </a:solidFill>
          </a:ln>
        </p:spPr>
        <p:txBody>
          <a:bodyPr>
            <a:normAutofit/>
          </a:bodyPr>
          <a:lstStyle/>
          <a:p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27779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09121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Semplice e utilizzabile da chiunque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Aggiornamenti di grosse quantità di dati in modo semplice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/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2849DE-82CF-4A60-84FD-AEA95EF47C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9308" y="2306726"/>
            <a:ext cx="960120" cy="96012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E69E1FE-73AA-6FBC-2400-A902477658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9308" y="3628141"/>
            <a:ext cx="960120" cy="96012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DB03E882-3836-51FB-9492-29F47C45C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3880" y="4950488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224</TotalTime>
  <Words>122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NOME PROGETTO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4</cp:revision>
  <dcterms:created xsi:type="dcterms:W3CDTF">2024-09-19T14:05:29Z</dcterms:created>
  <dcterms:modified xsi:type="dcterms:W3CDTF">2024-09-20T08:06:34Z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