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258" r:id="rId5"/>
    <p:sldId id="261" r:id="rId6"/>
    <p:sldId id="262" r:id="rId7"/>
    <p:sldId id="263" r:id="rId8"/>
    <p:sldId id="260" r:id="rId9"/>
  </p:sldIdLst>
  <p:sldSz cx="12192000" cy="6858000"/>
  <p:notesSz cx="6858000" cy="9144000"/>
  <p:defaultTextStyle>
    <a:defPPr rtl="0">
      <a:defRPr lang="it-IT"/>
    </a:defPPr>
    <a:lvl1pPr marL="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3840" userDrawn="1">
          <p15:clr>
            <a:srgbClr val="A4A3A4"/>
          </p15:clr>
        </p15:guide>
        <p15:guide id="4" pos="7224" userDrawn="1">
          <p15:clr>
            <a:srgbClr val="A4A3A4"/>
          </p15:clr>
        </p15:guide>
        <p15:guide id="5" orient="horz" pos="408" userDrawn="1">
          <p15:clr>
            <a:srgbClr val="A4A3A4"/>
          </p15:clr>
        </p15:guide>
        <p15:guide id="6" orient="horz" pos="139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FFF2"/>
    <a:srgbClr val="D9FFEC"/>
    <a:srgbClr val="FFECCC"/>
    <a:srgbClr val="FFE6BD"/>
    <a:srgbClr val="FEA919"/>
    <a:srgbClr val="FEA000"/>
    <a:srgbClr val="D8030F"/>
    <a:srgbClr val="BE7800"/>
    <a:srgbClr val="007F43"/>
    <a:srgbClr val="FDF9E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8355" autoAdjust="0"/>
  </p:normalViewPr>
  <p:slideViewPr>
    <p:cSldViewPr snapToGrid="0" showGuides="1">
      <p:cViewPr varScale="1">
        <p:scale>
          <a:sx n="98" d="100"/>
          <a:sy n="98" d="100"/>
        </p:scale>
        <p:origin x="1074" y="72"/>
      </p:cViewPr>
      <p:guideLst>
        <p:guide orient="horz" pos="2184"/>
        <p:guide pos="456"/>
        <p:guide pos="3840"/>
        <p:guide pos="7224"/>
        <p:guide orient="horz" pos="408"/>
        <p:guide orient="horz" pos="1392"/>
      </p:guideLst>
    </p:cSldViewPr>
  </p:slideViewPr>
  <p:notesTextViewPr>
    <p:cViewPr>
      <p:scale>
        <a:sx n="20" d="100"/>
        <a:sy n="2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28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75127BB8-36A9-6BFA-7007-D84F312706E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55923C2-8767-F856-585C-DC1948C110E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pPr rtl="0"/>
            <a:fld id="{F89E88F4-14A3-4F0D-ACEB-E3513661AA41}" type="datetime1">
              <a:rPr lang="it-IT" smtClean="0"/>
              <a:t>20/09/2024</a:t>
            </a:fld>
            <a:endParaRPr lang="it-IT" dirty="0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A68407F-B311-7FF6-2ACB-3FAF0BF3AB7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C7B6A444-69DF-AE10-DCD7-A23AEE20CAA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B3BF5047-6CED-44CC-A86C-D48A653D0A7A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5739144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it-IT" sz="1200"/>
            </a:lvl1pPr>
          </a:lstStyle>
          <a:p>
            <a:fld id="{72556EB7-85BF-4576-875A-5B0CD80C40E6}" type="datetime1">
              <a:rPr lang="it-IT" smtClean="0"/>
              <a:pPr/>
              <a:t>20/09/2024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it-IT"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it-IT" sz="1200"/>
            </a:lvl1pPr>
          </a:lstStyle>
          <a:p>
            <a:pPr rtl="0"/>
            <a:fld id="{339D21CC-DD94-204E-93C8-E1AAF3084C8D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405100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it-IT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sz="10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339D21CC-DD94-204E-93C8-E1AAF3084C8D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048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11" Type="http://schemas.openxmlformats.org/officeDocument/2006/relationships/image" Target="../media/image2.svg"/><Relationship Id="rId5" Type="http://schemas.openxmlformats.org/officeDocument/2006/relationships/image" Target="../media/image6.svg"/><Relationship Id="rId10" Type="http://schemas.openxmlformats.org/officeDocument/2006/relationships/image" Target="../media/image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39.svg"/><Relationship Id="rId7" Type="http://schemas.openxmlformats.org/officeDocument/2006/relationships/image" Target="../media/image18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Relationship Id="rId9" Type="http://schemas.openxmlformats.org/officeDocument/2006/relationships/image" Target="../media/image23.sv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3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svg"/><Relationship Id="rId7" Type="http://schemas.openxmlformats.org/officeDocument/2006/relationships/image" Target="../media/image27.svg"/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6.png"/><Relationship Id="rId11" Type="http://schemas.openxmlformats.org/officeDocument/2006/relationships/image" Target="../media/image31.svg"/><Relationship Id="rId5" Type="http://schemas.openxmlformats.org/officeDocument/2006/relationships/image" Target="../media/image2.svg"/><Relationship Id="rId10" Type="http://schemas.openxmlformats.org/officeDocument/2006/relationships/image" Target="../media/image30.png"/><Relationship Id="rId4" Type="http://schemas.openxmlformats.org/officeDocument/2006/relationships/image" Target="../media/image1.png"/><Relationship Id="rId9" Type="http://schemas.openxmlformats.org/officeDocument/2006/relationships/image" Target="../media/image29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1B4A24E8-C109-4F3A-CEE5-84689AA13B2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0949" b="27959"/>
          <a:stretch>
            <a:fillRect/>
          </a:stretch>
        </p:blipFill>
        <p:spPr>
          <a:xfrm>
            <a:off x="9830598" y="1496755"/>
            <a:ext cx="2361462" cy="5361246"/>
          </a:xfrm>
          <a:custGeom>
            <a:avLst/>
            <a:gdLst>
              <a:gd name="connsiteX0" fmla="*/ 0 w 2361462"/>
              <a:gd name="connsiteY0" fmla="*/ 0 h 5361246"/>
              <a:gd name="connsiteX1" fmla="*/ 2361462 w 2361462"/>
              <a:gd name="connsiteY1" fmla="*/ 0 h 5361246"/>
              <a:gd name="connsiteX2" fmla="*/ 2361462 w 2361462"/>
              <a:gd name="connsiteY2" fmla="*/ 5361246 h 5361246"/>
              <a:gd name="connsiteX3" fmla="*/ 0 w 2361462"/>
              <a:gd name="connsiteY3" fmla="*/ 5361246 h 5361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61462" h="5361246">
                <a:moveTo>
                  <a:pt x="0" y="0"/>
                </a:moveTo>
                <a:lnTo>
                  <a:pt x="2361462" y="0"/>
                </a:lnTo>
                <a:lnTo>
                  <a:pt x="2361462" y="5361246"/>
                </a:lnTo>
                <a:lnTo>
                  <a:pt x="0" y="5361246"/>
                </a:lnTo>
                <a:close/>
              </a:path>
            </a:pathLst>
          </a:custGeom>
        </p:spPr>
      </p:pic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9497D1C-2169-2658-B8BB-0495216A4BA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0421" b="19612"/>
          <a:stretch>
            <a:fillRect/>
          </a:stretch>
        </p:blipFill>
        <p:spPr>
          <a:xfrm>
            <a:off x="10352634" y="2036470"/>
            <a:ext cx="1839366" cy="4821530"/>
          </a:xfrm>
          <a:custGeom>
            <a:avLst/>
            <a:gdLst>
              <a:gd name="connsiteX0" fmla="*/ 0 w 1777810"/>
              <a:gd name="connsiteY0" fmla="*/ 0 h 4821530"/>
              <a:gd name="connsiteX1" fmla="*/ 1777810 w 1777810"/>
              <a:gd name="connsiteY1" fmla="*/ 0 h 4821530"/>
              <a:gd name="connsiteX2" fmla="*/ 1777810 w 1777810"/>
              <a:gd name="connsiteY2" fmla="*/ 4821530 h 4821530"/>
              <a:gd name="connsiteX3" fmla="*/ 0 w 1777810"/>
              <a:gd name="connsiteY3" fmla="*/ 4821530 h 4821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77810" h="4821530">
                <a:moveTo>
                  <a:pt x="0" y="0"/>
                </a:moveTo>
                <a:lnTo>
                  <a:pt x="1777810" y="0"/>
                </a:lnTo>
                <a:lnTo>
                  <a:pt x="1777810" y="4821530"/>
                </a:lnTo>
                <a:lnTo>
                  <a:pt x="0" y="4821530"/>
                </a:lnTo>
                <a:close/>
              </a:path>
            </a:pathLst>
          </a:custGeom>
        </p:spPr>
      </p:pic>
      <p:pic>
        <p:nvPicPr>
          <p:cNvPr id="12" name="Elemento grafico 11">
            <a:extLst>
              <a:ext uri="{FF2B5EF4-FFF2-40B4-BE49-F238E27FC236}">
                <a16:creationId xmlns:a16="http://schemas.microsoft.com/office/drawing/2014/main" id="{CA85067D-406E-8FBD-CAD7-FC3FEDE4100F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4917240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CCC84229-A616-7DBF-80DE-339B893E9C3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6010" t="41466"/>
          <a:stretch>
            <a:fillRect/>
          </a:stretch>
        </p:blipFill>
        <p:spPr>
          <a:xfrm>
            <a:off x="2" y="2"/>
            <a:ext cx="3767431" cy="1009819"/>
          </a:xfrm>
          <a:custGeom>
            <a:avLst/>
            <a:gdLst>
              <a:gd name="connsiteX0" fmla="*/ 0 w 3767431"/>
              <a:gd name="connsiteY0" fmla="*/ 0 h 1009819"/>
              <a:gd name="connsiteX1" fmla="*/ 3767431 w 3767431"/>
              <a:gd name="connsiteY1" fmla="*/ 0 h 1009819"/>
              <a:gd name="connsiteX2" fmla="*/ 3767431 w 3767431"/>
              <a:gd name="connsiteY2" fmla="*/ 1009819 h 1009819"/>
              <a:gd name="connsiteX3" fmla="*/ 0 w 3767431"/>
              <a:gd name="connsiteY3" fmla="*/ 1009819 h 100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7431" h="1009819">
                <a:moveTo>
                  <a:pt x="0" y="0"/>
                </a:moveTo>
                <a:lnTo>
                  <a:pt x="3767431" y="0"/>
                </a:lnTo>
                <a:lnTo>
                  <a:pt x="3767431" y="1009819"/>
                </a:lnTo>
                <a:lnTo>
                  <a:pt x="0" y="1009819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AFF238C4-81CD-3A8B-6CD4-36EC3C74A82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4427" r="11071"/>
          <a:stretch>
            <a:fillRect/>
          </a:stretch>
        </p:blipFill>
        <p:spPr>
          <a:xfrm>
            <a:off x="1" y="5590419"/>
            <a:ext cx="12192060" cy="522037"/>
          </a:xfrm>
          <a:custGeom>
            <a:avLst/>
            <a:gdLst>
              <a:gd name="connsiteX0" fmla="*/ 0 w 12192060"/>
              <a:gd name="connsiteY0" fmla="*/ 0 h 522037"/>
              <a:gd name="connsiteX1" fmla="*/ 12192060 w 12192060"/>
              <a:gd name="connsiteY1" fmla="*/ 0 h 522037"/>
              <a:gd name="connsiteX2" fmla="*/ 12192060 w 12192060"/>
              <a:gd name="connsiteY2" fmla="*/ 522037 h 522037"/>
              <a:gd name="connsiteX3" fmla="*/ 0 w 12192060"/>
              <a:gd name="connsiteY3" fmla="*/ 522037 h 5220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60" h="522037">
                <a:moveTo>
                  <a:pt x="0" y="0"/>
                </a:moveTo>
                <a:lnTo>
                  <a:pt x="12192060" y="0"/>
                </a:lnTo>
                <a:lnTo>
                  <a:pt x="12192060" y="522037"/>
                </a:lnTo>
                <a:lnTo>
                  <a:pt x="0" y="522037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63E3A363-145F-206F-266C-B9E2B0FAB7DD}"/>
              </a:ext>
            </a:extLst>
          </p:cNvPr>
          <p:cNvSpPr/>
          <p:nvPr userDrawn="1"/>
        </p:nvSpPr>
        <p:spPr>
          <a:xfrm>
            <a:off x="9250598" y="471605"/>
            <a:ext cx="2157097" cy="2157097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3DE02E05-595A-16CF-6266-62538DFC16D0}"/>
              </a:ext>
            </a:extLst>
          </p:cNvPr>
          <p:cNvSpPr/>
          <p:nvPr userDrawn="1"/>
        </p:nvSpPr>
        <p:spPr>
          <a:xfrm>
            <a:off x="7940285" y="4985135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3D85649E-04BD-5186-BD79-8AA93DD3249B}"/>
              </a:ext>
            </a:extLst>
          </p:cNvPr>
          <p:cNvSpPr/>
          <p:nvPr userDrawn="1"/>
        </p:nvSpPr>
        <p:spPr>
          <a:xfrm>
            <a:off x="7940285" y="5679283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253DCF60-4DBD-60A8-147B-E448AF1810D5}"/>
              </a:ext>
            </a:extLst>
          </p:cNvPr>
          <p:cNvSpPr/>
          <p:nvPr userDrawn="1"/>
        </p:nvSpPr>
        <p:spPr>
          <a:xfrm>
            <a:off x="2930516" y="246834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69CAD9A-42EA-5081-7FB2-7E583DDE19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24912" y="2359152"/>
            <a:ext cx="6528816" cy="1883664"/>
          </a:xfrm>
        </p:spPr>
        <p:txBody>
          <a:bodyPr rtlCol="0" anchor="t">
            <a:noAutofit/>
          </a:bodyPr>
          <a:lstStyle>
            <a:lvl1pPr algn="l">
              <a:defRPr lang="it-IT" sz="59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5B3C71F-CB44-ACA0-AF0E-CD2A4DA71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24912" y="1947672"/>
            <a:ext cx="5943600" cy="411480"/>
          </a:xfrm>
        </p:spPr>
        <p:txBody>
          <a:bodyPr rtlCol="0"/>
          <a:lstStyle>
            <a:lvl1pPr marL="0" indent="0" algn="l">
              <a:buNone/>
              <a:defRPr lang="it-IT" sz="2400"/>
            </a:lvl1pPr>
            <a:lvl2pPr marL="457200" indent="0" algn="ctr">
              <a:buNone/>
              <a:defRPr lang="it-IT" sz="2000"/>
            </a:lvl2pPr>
            <a:lvl3pPr marL="914400" indent="0" algn="ctr">
              <a:buNone/>
              <a:defRPr lang="it-IT" sz="1800"/>
            </a:lvl3pPr>
            <a:lvl4pPr marL="1371600" indent="0" algn="ctr">
              <a:buNone/>
              <a:defRPr lang="it-IT" sz="1600"/>
            </a:lvl4pPr>
            <a:lvl5pPr marL="1828800" indent="0" algn="ctr">
              <a:buNone/>
              <a:defRPr lang="it-IT" sz="1600"/>
            </a:lvl5pPr>
            <a:lvl6pPr marL="2286000" indent="0" algn="ctr">
              <a:buNone/>
              <a:defRPr lang="it-IT" sz="1600"/>
            </a:lvl6pPr>
            <a:lvl7pPr marL="2743200" indent="0" algn="ctr">
              <a:buNone/>
              <a:defRPr lang="it-IT" sz="1600"/>
            </a:lvl7pPr>
            <a:lvl8pPr marL="3200400" indent="0" algn="ctr">
              <a:buNone/>
              <a:defRPr lang="it-IT" sz="1600"/>
            </a:lvl8pPr>
            <a:lvl9pPr marL="3657600" indent="0" algn="ctr">
              <a:buNone/>
              <a:defRPr lang="it-IT" sz="1600"/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pic>
        <p:nvPicPr>
          <p:cNvPr id="26" name="Elemento grafico 25">
            <a:extLst>
              <a:ext uri="{FF2B5EF4-FFF2-40B4-BE49-F238E27FC236}">
                <a16:creationId xmlns:a16="http://schemas.microsoft.com/office/drawing/2014/main" id="{0FD1BB09-A7ED-BA2F-D5C0-000FA9FC2469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3498771">
            <a:off x="1238845" y="2129773"/>
            <a:ext cx="1501346" cy="1501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755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brevi - Smart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732" y="1825625"/>
            <a:ext cx="8860536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06D563D3-0A67-7027-7E6A-4A1CC1EFC6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9" name="Segnaposto piè di pagina 8">
            <a:extLst>
              <a:ext uri="{FF2B5EF4-FFF2-40B4-BE49-F238E27FC236}">
                <a16:creationId xmlns:a16="http://schemas.microsoft.com/office/drawing/2014/main" id="{0253299D-623D-C544-F0BB-1CFBDADB60B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0" name="Segnaposto numero diapositiva 9">
            <a:extLst>
              <a:ext uri="{FF2B5EF4-FFF2-40B4-BE49-F238E27FC236}">
                <a16:creationId xmlns:a16="http://schemas.microsoft.com/office/drawing/2014/main" id="{D4DFB546-9FE5-4620-5D33-4097901B71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28279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egnaposto testo 9">
            <a:extLst>
              <a:ext uri="{FF2B5EF4-FFF2-40B4-BE49-F238E27FC236}">
                <a16:creationId xmlns:a16="http://schemas.microsoft.com/office/drawing/2014/main" id="{CEF658BC-1431-0DE4-1239-3174304231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984763BC-4E08-292A-DD60-96BE96D0C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F960985-1AA1-7560-41A6-84310DD64AF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  <a:endParaRPr lang="it-IT" noProof="0" dirty="0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70E0AF6-58A8-48DB-1F46-476F080F6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6BEC9D58-970F-C9CA-292B-CD8C17FCE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852D850-95FE-4444-3630-18B4E2855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4811933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quenza tempor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Segnaposto testo 31">
            <a:extLst>
              <a:ext uri="{FF2B5EF4-FFF2-40B4-BE49-F238E27FC236}">
                <a16:creationId xmlns:a16="http://schemas.microsoft.com/office/drawing/2014/main" id="{068D4647-BE09-FD84-9BD2-6303C6683A8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655064" y="2926080"/>
            <a:ext cx="1801368" cy="502920"/>
          </a:xfrm>
          <a:solidFill>
            <a:schemeClr val="accent1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3" name="Segnaposto testo 31">
            <a:extLst>
              <a:ext uri="{FF2B5EF4-FFF2-40B4-BE49-F238E27FC236}">
                <a16:creationId xmlns:a16="http://schemas.microsoft.com/office/drawing/2014/main" id="{AB9EB1AC-FF5A-36FF-E4EC-C3F6EDF04BE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995928" y="2926080"/>
            <a:ext cx="1801368" cy="502920"/>
          </a:xfrm>
          <a:solidFill>
            <a:schemeClr val="accent2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31">
            <a:extLst>
              <a:ext uri="{FF2B5EF4-FFF2-40B4-BE49-F238E27FC236}">
                <a16:creationId xmlns:a16="http://schemas.microsoft.com/office/drawing/2014/main" id="{919FA078-A6CC-4C6E-BB4E-70AA4ECA801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45936" y="2926080"/>
            <a:ext cx="1801368" cy="502920"/>
          </a:xfrm>
          <a:solidFill>
            <a:schemeClr val="accent4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31">
            <a:extLst>
              <a:ext uri="{FF2B5EF4-FFF2-40B4-BE49-F238E27FC236}">
                <a16:creationId xmlns:a16="http://schemas.microsoft.com/office/drawing/2014/main" id="{B0730A45-AC46-DF6D-F56B-76A81490918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8695944" y="2926080"/>
            <a:ext cx="1987296" cy="502920"/>
          </a:xfrm>
          <a:solidFill>
            <a:schemeClr val="accent3"/>
          </a:solidFill>
        </p:spPr>
        <p:txBody>
          <a:bodyPr rtlCol="0">
            <a:noAutofit/>
          </a:bodyPr>
          <a:lstStyle>
            <a:lvl1pPr marL="0" indent="0">
              <a:buNone/>
              <a:defRPr lang="it-IT" sz="1200">
                <a:noFill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93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054096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3F862698-31B6-3C3C-7B04-A5AB06659947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>
          <a:xfrm>
            <a:off x="72237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19" name="Segnaposto testo 14">
            <a:extLst>
              <a:ext uri="{FF2B5EF4-FFF2-40B4-BE49-F238E27FC236}">
                <a16:creationId xmlns:a16="http://schemas.microsoft.com/office/drawing/2014/main" id="{12F0E6AE-7B40-CC7A-BAB7-B5963027CE13}"/>
              </a:ext>
            </a:extLst>
          </p:cNvPr>
          <p:cNvSpPr>
            <a:spLocks noGrp="1" noChangeAspect="1"/>
          </p:cNvSpPr>
          <p:nvPr>
            <p:ph type="body" sz="quarter" idx="16" hasCustomPrompt="1"/>
          </p:nvPr>
        </p:nvSpPr>
        <p:spPr>
          <a:xfrm>
            <a:off x="3163824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1" name="Segnaposto testo 14">
            <a:extLst>
              <a:ext uri="{FF2B5EF4-FFF2-40B4-BE49-F238E27FC236}">
                <a16:creationId xmlns:a16="http://schemas.microsoft.com/office/drawing/2014/main" id="{F19DE03C-9C3C-ED9E-7938-68DC59591962}"/>
              </a:ext>
            </a:extLst>
          </p:cNvPr>
          <p:cNvSpPr>
            <a:spLocks noGrp="1" noChangeAspect="1"/>
          </p:cNvSpPr>
          <p:nvPr>
            <p:ph type="body" sz="quarter" idx="17" hasCustomPrompt="1"/>
          </p:nvPr>
        </p:nvSpPr>
        <p:spPr>
          <a:xfrm>
            <a:off x="5596128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3" name="Segnaposto testo 14">
            <a:extLst>
              <a:ext uri="{FF2B5EF4-FFF2-40B4-BE49-F238E27FC236}">
                <a16:creationId xmlns:a16="http://schemas.microsoft.com/office/drawing/2014/main" id="{D15E2928-BFA0-AA75-6EC4-69EFDD615540}"/>
              </a:ext>
            </a:extLst>
          </p:cNvPr>
          <p:cNvSpPr>
            <a:spLocks noGrp="1" noChangeAspect="1"/>
          </p:cNvSpPr>
          <p:nvPr>
            <p:ph type="body" sz="quarter" idx="18" hasCustomPrompt="1"/>
          </p:nvPr>
        </p:nvSpPr>
        <p:spPr>
          <a:xfrm>
            <a:off x="8028432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5" name="Segnaposto testo 14">
            <a:extLst>
              <a:ext uri="{FF2B5EF4-FFF2-40B4-BE49-F238E27FC236}">
                <a16:creationId xmlns:a16="http://schemas.microsoft.com/office/drawing/2014/main" id="{B1000C26-BF38-857C-8EB7-C84E4425628C}"/>
              </a:ext>
            </a:extLst>
          </p:cNvPr>
          <p:cNvSpPr>
            <a:spLocks noGrp="1" noChangeAspect="1"/>
          </p:cNvSpPr>
          <p:nvPr>
            <p:ph type="body" sz="quarter" idx="19" hasCustomPrompt="1"/>
          </p:nvPr>
        </p:nvSpPr>
        <p:spPr>
          <a:xfrm>
            <a:off x="10460736" y="2706624"/>
            <a:ext cx="1014984" cy="1014984"/>
          </a:xfrm>
          <a:prstGeom prst="ellipse">
            <a:avLst/>
          </a:prstGeom>
          <a:solidFill>
            <a:schemeClr val="tx1"/>
          </a:solidFill>
        </p:spPr>
        <p:txBody>
          <a:bodyPr lIns="0" tIns="0" rIns="0" bIns="0" rtlCol="0" anchor="ctr">
            <a:normAutofit/>
          </a:bodyPr>
          <a:lstStyle>
            <a:lvl1pPr marL="0" indent="0" algn="ctr">
              <a:buNone/>
              <a:defRPr lang="it-IT" sz="18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MMM</a:t>
            </a:r>
          </a:p>
        </p:txBody>
      </p:sp>
      <p:sp>
        <p:nvSpPr>
          <p:cNvPr id="26" name="Segnaposto testo 4">
            <a:extLst>
              <a:ext uri="{FF2B5EF4-FFF2-40B4-BE49-F238E27FC236}">
                <a16:creationId xmlns:a16="http://schemas.microsoft.com/office/drawing/2014/main" id="{7A3AFB34-A509-98A0-B6AB-3BC35F16DD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04688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7" name="Segnaposto testo 4">
            <a:extLst>
              <a:ext uri="{FF2B5EF4-FFF2-40B4-BE49-F238E27FC236}">
                <a16:creationId xmlns:a16="http://schemas.microsoft.com/office/drawing/2014/main" id="{B4CAD471-FB12-ACCA-9D4A-E01322DC61A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918704" y="4041648"/>
            <a:ext cx="182270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28" name="Segnaposto testo 4">
            <a:extLst>
              <a:ext uri="{FF2B5EF4-FFF2-40B4-BE49-F238E27FC236}">
                <a16:creationId xmlns:a16="http://schemas.microsoft.com/office/drawing/2014/main" id="{B7FF2DDC-689F-CE60-97C8-8575DBB2C06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0369296" y="4041648"/>
            <a:ext cx="1563624" cy="1414272"/>
          </a:xfrm>
        </p:spPr>
        <p:txBody>
          <a:bodyPr rtlCol="0"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4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6" name="Segnaposto piè di pagina 35">
            <a:extLst>
              <a:ext uri="{FF2B5EF4-FFF2-40B4-BE49-F238E27FC236}">
                <a16:creationId xmlns:a16="http://schemas.microsoft.com/office/drawing/2014/main" id="{A2666B74-0A69-6162-5AD3-4561A8EE5514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Segnaposto testo 9">
            <a:extLst>
              <a:ext uri="{FF2B5EF4-FFF2-40B4-BE49-F238E27FC236}">
                <a16:creationId xmlns:a16="http://schemas.microsoft.com/office/drawing/2014/main" id="{78FC7A6E-EB75-1109-AB97-8091F2C9FF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" name="Segnaposto numero diapositiva 9">
            <a:extLst>
              <a:ext uri="{FF2B5EF4-FFF2-40B4-BE49-F238E27FC236}">
                <a16:creationId xmlns:a16="http://schemas.microsoft.com/office/drawing/2014/main" id="{3882992B-56C1-1B1D-6308-47369A0DF03F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>
          <a:xfrm>
            <a:off x="1651903" y="809244"/>
            <a:ext cx="941832" cy="62179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309024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Elemento grafico 13">
            <a:extLst>
              <a:ext uri="{FF2B5EF4-FFF2-40B4-BE49-F238E27FC236}">
                <a16:creationId xmlns:a16="http://schemas.microsoft.com/office/drawing/2014/main" id="{9F44A91D-CC57-69D8-3CC1-3538FCB6BBA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7662" b="48541"/>
          <a:stretch>
            <a:fillRect/>
          </a:stretch>
        </p:blipFill>
        <p:spPr>
          <a:xfrm flipV="1">
            <a:off x="10376194" y="1"/>
            <a:ext cx="1815806" cy="3829511"/>
          </a:xfrm>
          <a:custGeom>
            <a:avLst/>
            <a:gdLst>
              <a:gd name="connsiteX0" fmla="*/ 0 w 1815806"/>
              <a:gd name="connsiteY0" fmla="*/ 3829511 h 3829511"/>
              <a:gd name="connsiteX1" fmla="*/ 1815806 w 1815806"/>
              <a:gd name="connsiteY1" fmla="*/ 3829511 h 3829511"/>
              <a:gd name="connsiteX2" fmla="*/ 1815806 w 1815806"/>
              <a:gd name="connsiteY2" fmla="*/ 0 h 3829511"/>
              <a:gd name="connsiteX3" fmla="*/ 0 w 1815806"/>
              <a:gd name="connsiteY3" fmla="*/ 0 h 3829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15806" h="3829511">
                <a:moveTo>
                  <a:pt x="0" y="3829511"/>
                </a:moveTo>
                <a:lnTo>
                  <a:pt x="1815806" y="3829511"/>
                </a:lnTo>
                <a:lnTo>
                  <a:pt x="1815806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AB0AC87-A4CD-F667-74B2-52047C1E6FB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85638" b="45150"/>
          <a:stretch>
            <a:fillRect/>
          </a:stretch>
        </p:blipFill>
        <p:spPr>
          <a:xfrm flipV="1">
            <a:off x="10887888" y="1"/>
            <a:ext cx="1304112" cy="3289795"/>
          </a:xfrm>
          <a:custGeom>
            <a:avLst/>
            <a:gdLst>
              <a:gd name="connsiteX0" fmla="*/ 0 w 1304112"/>
              <a:gd name="connsiteY0" fmla="*/ 3289795 h 3289795"/>
              <a:gd name="connsiteX1" fmla="*/ 1304112 w 1304112"/>
              <a:gd name="connsiteY1" fmla="*/ 3289795 h 3289795"/>
              <a:gd name="connsiteX2" fmla="*/ 1304112 w 1304112"/>
              <a:gd name="connsiteY2" fmla="*/ 0 h 3289795"/>
              <a:gd name="connsiteX3" fmla="*/ 0 w 1304112"/>
              <a:gd name="connsiteY3" fmla="*/ 0 h 32897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4112" h="3289795">
                <a:moveTo>
                  <a:pt x="0" y="3289795"/>
                </a:moveTo>
                <a:lnTo>
                  <a:pt x="1304112" y="3289795"/>
                </a:lnTo>
                <a:lnTo>
                  <a:pt x="1304112" y="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8" name="Figura a mano libera 55">
            <a:extLst>
              <a:ext uri="{FF2B5EF4-FFF2-40B4-BE49-F238E27FC236}">
                <a16:creationId xmlns:a16="http://schemas.microsoft.com/office/drawing/2014/main" id="{5DF0CA69-CF45-9850-4F85-B4C3BF2141B4}"/>
              </a:ext>
            </a:extLst>
          </p:cNvPr>
          <p:cNvSpPr/>
          <p:nvPr userDrawn="1"/>
        </p:nvSpPr>
        <p:spPr>
          <a:xfrm>
            <a:off x="-7736" y="6082871"/>
            <a:ext cx="12199737" cy="493110"/>
          </a:xfrm>
          <a:custGeom>
            <a:avLst/>
            <a:gdLst>
              <a:gd name="connsiteX0" fmla="*/ 25897 w 12199737"/>
              <a:gd name="connsiteY0" fmla="*/ 0 h 493110"/>
              <a:gd name="connsiteX1" fmla="*/ 12199737 w 12199737"/>
              <a:gd name="connsiteY1" fmla="*/ 0 h 493110"/>
              <a:gd name="connsiteX2" fmla="*/ 12199737 w 12199737"/>
              <a:gd name="connsiteY2" fmla="*/ 493110 h 493110"/>
              <a:gd name="connsiteX3" fmla="*/ 25897 w 12199737"/>
              <a:gd name="connsiteY3" fmla="*/ 493109 h 493110"/>
              <a:gd name="connsiteX4" fmla="*/ 0 w 12199737"/>
              <a:gd name="connsiteY4" fmla="*/ 490499 h 493110"/>
              <a:gd name="connsiteX5" fmla="*/ 0 w 12199737"/>
              <a:gd name="connsiteY5" fmla="*/ 2611 h 493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9737" h="493110">
                <a:moveTo>
                  <a:pt x="25897" y="0"/>
                </a:moveTo>
                <a:lnTo>
                  <a:pt x="12199737" y="0"/>
                </a:lnTo>
                <a:lnTo>
                  <a:pt x="12199737" y="493110"/>
                </a:lnTo>
                <a:lnTo>
                  <a:pt x="25897" y="493109"/>
                </a:lnTo>
                <a:lnTo>
                  <a:pt x="0" y="490499"/>
                </a:lnTo>
                <a:lnTo>
                  <a:pt x="0" y="26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AFE865D6-FFF0-8547-C225-4EA40D12981C}"/>
              </a:ext>
            </a:extLst>
          </p:cNvPr>
          <p:cNvSpPr/>
          <p:nvPr userDrawn="1"/>
        </p:nvSpPr>
        <p:spPr>
          <a:xfrm>
            <a:off x="10745496" y="271272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BC43A4F4-14CD-C1BC-076B-D3EC524E9072}"/>
              </a:ext>
            </a:extLst>
          </p:cNvPr>
          <p:cNvSpPr/>
          <p:nvPr userDrawn="1"/>
        </p:nvSpPr>
        <p:spPr>
          <a:xfrm>
            <a:off x="11336726" y="2288311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F59C9BF2-FA96-FBA2-CC60-3024E983F26F}"/>
              </a:ext>
            </a:extLst>
          </p:cNvPr>
          <p:cNvSpPr/>
          <p:nvPr userDrawn="1"/>
        </p:nvSpPr>
        <p:spPr>
          <a:xfrm>
            <a:off x="825032" y="6142636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35040" y="2148840"/>
            <a:ext cx="3566160" cy="649224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60720" y="2788920"/>
            <a:ext cx="4352544" cy="2002536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528128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1BEF48E5-0EF0-3977-79C2-820662F06DA9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7" name="Rettangolo 16">
            <a:extLst>
              <a:ext uri="{FF2B5EF4-FFF2-40B4-BE49-F238E27FC236}">
                <a16:creationId xmlns:a16="http://schemas.microsoft.com/office/drawing/2014/main" id="{36AAF462-6D82-EBE1-069E-7DBC32F1CC5D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F211A54-748F-71FD-8701-AE68B04A5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72768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108F8E6-CFD8-798A-9C2F-F6AC42544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9844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0FF5B42-8E52-2B78-7C88-39A811D7A9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349240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40AB633-C7A8-E90B-901E-7E3FCE2D5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074920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B569F4F-40C0-2BAE-2F80-0B6BF70B4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9" name="Segnaposto testo 9">
            <a:extLst>
              <a:ext uri="{FF2B5EF4-FFF2-40B4-BE49-F238E27FC236}">
                <a16:creationId xmlns:a16="http://schemas.microsoft.com/office/drawing/2014/main" id="{F38E5EFA-258F-AF45-F3FE-029FC106765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1" name="Segnaposto piè di pagina 20">
            <a:extLst>
              <a:ext uri="{FF2B5EF4-FFF2-40B4-BE49-F238E27FC236}">
                <a16:creationId xmlns:a16="http://schemas.microsoft.com/office/drawing/2014/main" id="{D44511B0-E2E3-43E3-E867-BD59B58CA925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9FE5CA81-EC6E-7E1A-302A-32C7DC50B8A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pic>
        <p:nvPicPr>
          <p:cNvPr id="2" name="Elemento grafico 1">
            <a:extLst>
              <a:ext uri="{FF2B5EF4-FFF2-40B4-BE49-F238E27FC236}">
                <a16:creationId xmlns:a16="http://schemas.microsoft.com/office/drawing/2014/main" id="{E38DCAB8-FF04-8225-502A-9415422E45E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165" t="86663"/>
          <a:stretch/>
        </p:blipFill>
        <p:spPr>
          <a:xfrm flipH="1" flipV="1">
            <a:off x="7732664" y="5943369"/>
            <a:ext cx="4459335" cy="914630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7" name="Ovale 6">
            <a:extLst>
              <a:ext uri="{FF2B5EF4-FFF2-40B4-BE49-F238E27FC236}">
                <a16:creationId xmlns:a16="http://schemas.microsoft.com/office/drawing/2014/main" id="{D37B56B1-1773-120E-5DF7-ADC768615C86}"/>
              </a:ext>
            </a:extLst>
          </p:cNvPr>
          <p:cNvSpPr/>
          <p:nvPr userDrawn="1"/>
        </p:nvSpPr>
        <p:spPr>
          <a:xfrm>
            <a:off x="10012200" y="5977940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8" name="Segnaposto testo 4">
            <a:extLst>
              <a:ext uri="{FF2B5EF4-FFF2-40B4-BE49-F238E27FC236}">
                <a16:creationId xmlns:a16="http://schemas.microsoft.com/office/drawing/2014/main" id="{BA05B6D8-31AC-001B-57B4-132C0A9BED3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851392" y="2148840"/>
            <a:ext cx="3218688" cy="365760"/>
          </a:xfrm>
        </p:spPr>
        <p:txBody>
          <a:bodyPr rtlCol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it-IT" sz="1800" b="0"/>
            </a:lvl1pPr>
            <a:lvl2pPr marL="457200" indent="0">
              <a:buNone/>
              <a:defRPr lang="it-IT" sz="2000" b="1"/>
            </a:lvl2pPr>
            <a:lvl3pPr marL="914400" indent="0">
              <a:buNone/>
              <a:defRPr lang="it-IT" sz="1800" b="1"/>
            </a:lvl3pPr>
            <a:lvl4pPr marL="1371600" indent="0">
              <a:buNone/>
              <a:defRPr lang="it-IT" sz="1600" b="1"/>
            </a:lvl4pPr>
            <a:lvl5pPr marL="1828800" indent="0">
              <a:buNone/>
              <a:defRPr lang="it-IT" sz="1600" b="1"/>
            </a:lvl5pPr>
            <a:lvl6pPr marL="2286000" indent="0">
              <a:buNone/>
              <a:defRPr lang="it-IT" sz="1600" b="1"/>
            </a:lvl6pPr>
            <a:lvl7pPr marL="2743200" indent="0">
              <a:buNone/>
              <a:defRPr lang="it-IT" sz="1600" b="1"/>
            </a:lvl7pPr>
            <a:lvl8pPr marL="3200400" indent="0">
              <a:buNone/>
              <a:defRPr lang="it-IT" sz="1600" b="1"/>
            </a:lvl8pPr>
            <a:lvl9pPr marL="3657600" indent="0">
              <a:buNone/>
              <a:defRPr lang="it-IT"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9" name="Segnaposto contenuto 5">
            <a:extLst>
              <a:ext uri="{FF2B5EF4-FFF2-40B4-BE49-F238E27FC236}">
                <a16:creationId xmlns:a16="http://schemas.microsoft.com/office/drawing/2014/main" id="{56DC4DB0-B5C2-72F4-A891-0281DDB80FC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567928" y="2788920"/>
            <a:ext cx="3163824" cy="3291840"/>
          </a:xfrm>
        </p:spPr>
        <p:txBody>
          <a:bodyPr rtlCol="0">
            <a:norm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lang="it-IT" sz="1400"/>
            </a:lvl1pPr>
            <a:lvl2pPr>
              <a:lnSpc>
                <a:spcPct val="150000"/>
              </a:lnSpc>
              <a:spcBef>
                <a:spcPts val="0"/>
              </a:spcBef>
              <a:defRPr lang="it-IT" sz="1200"/>
            </a:lvl2pPr>
            <a:lvl3pPr>
              <a:lnSpc>
                <a:spcPct val="150000"/>
              </a:lnSpc>
              <a:spcBef>
                <a:spcPts val="0"/>
              </a:spcBef>
              <a:defRPr lang="it-IT" sz="1100"/>
            </a:lvl3pPr>
            <a:lvl4pPr>
              <a:lnSpc>
                <a:spcPct val="150000"/>
              </a:lnSpc>
              <a:spcBef>
                <a:spcPts val="0"/>
              </a:spcBef>
              <a:defRPr lang="it-IT" sz="1050"/>
            </a:lvl4pPr>
            <a:lvl5pPr>
              <a:lnSpc>
                <a:spcPct val="150000"/>
              </a:lnSpc>
              <a:spcBef>
                <a:spcPts val="0"/>
              </a:spcBef>
              <a:defRPr lang="it-IT" sz="105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255356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Elemento grafico 22">
            <a:extLst>
              <a:ext uri="{FF2B5EF4-FFF2-40B4-BE49-F238E27FC236}">
                <a16:creationId xmlns:a16="http://schemas.microsoft.com/office/drawing/2014/main" id="{8508C9A2-89A3-8585-F561-54AF27E76C2E}"/>
              </a:ext>
            </a:extLst>
          </p:cNvPr>
          <p:cNvSpPr/>
          <p:nvPr/>
        </p:nvSpPr>
        <p:spPr>
          <a:xfrm>
            <a:off x="8963354" y="3545840"/>
            <a:ext cx="2556181" cy="2641600"/>
          </a:xfrm>
          <a:custGeom>
            <a:avLst/>
            <a:gdLst>
              <a:gd name="connsiteX0" fmla="*/ 11417928 w 11417635"/>
              <a:gd name="connsiteY0" fmla="*/ 16489276 h 17685280"/>
              <a:gd name="connsiteX1" fmla="*/ 10219543 w 11417635"/>
              <a:gd name="connsiteY1" fmla="*/ 17687536 h 17685280"/>
              <a:gd name="connsiteX2" fmla="*/ 1198684 w 11417635"/>
              <a:gd name="connsiteY2" fmla="*/ 17687536 h 17685280"/>
              <a:gd name="connsiteX3" fmla="*/ 293 w 11417635"/>
              <a:gd name="connsiteY3" fmla="*/ 16489276 h 17685280"/>
              <a:gd name="connsiteX4" fmla="*/ 293 w 11417635"/>
              <a:gd name="connsiteY4" fmla="*/ 1200514 h 17685280"/>
              <a:gd name="connsiteX5" fmla="*/ 1198684 w 11417635"/>
              <a:gd name="connsiteY5" fmla="*/ 2255 h 17685280"/>
              <a:gd name="connsiteX6" fmla="*/ 10219543 w 11417635"/>
              <a:gd name="connsiteY6" fmla="*/ 2255 h 17685280"/>
              <a:gd name="connsiteX7" fmla="*/ 11417928 w 11417635"/>
              <a:gd name="connsiteY7" fmla="*/ 1200514 h 17685280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7" fmla="*/ 10219250 w 11417635"/>
              <a:gd name="connsiteY7" fmla="*/ 14227 h 17699508"/>
              <a:gd name="connsiteX8" fmla="*/ 11417635 w 11417635"/>
              <a:gd name="connsiteY8" fmla="*/ 1212486 h 17699508"/>
              <a:gd name="connsiteX9" fmla="*/ 11417635 w 11417635"/>
              <a:gd name="connsiteY9" fmla="*/ 16501248 h 17699508"/>
              <a:gd name="connsiteX0" fmla="*/ 11417635 w 11509075"/>
              <a:gd name="connsiteY0" fmla="*/ 1212486 h 17699508"/>
              <a:gd name="connsiteX1" fmla="*/ 11417635 w 11509075"/>
              <a:gd name="connsiteY1" fmla="*/ 16501248 h 17699508"/>
              <a:gd name="connsiteX2" fmla="*/ 10219250 w 11509075"/>
              <a:gd name="connsiteY2" fmla="*/ 17699508 h 17699508"/>
              <a:gd name="connsiteX3" fmla="*/ 1198391 w 11509075"/>
              <a:gd name="connsiteY3" fmla="*/ 17699508 h 17699508"/>
              <a:gd name="connsiteX4" fmla="*/ 0 w 11509075"/>
              <a:gd name="connsiteY4" fmla="*/ 16501248 h 17699508"/>
              <a:gd name="connsiteX5" fmla="*/ 0 w 11509075"/>
              <a:gd name="connsiteY5" fmla="*/ 1212486 h 17699508"/>
              <a:gd name="connsiteX6" fmla="*/ 1198391 w 11509075"/>
              <a:gd name="connsiteY6" fmla="*/ 14227 h 17699508"/>
              <a:gd name="connsiteX7" fmla="*/ 3548686 w 11509075"/>
              <a:gd name="connsiteY7" fmla="*/ 0 h 17699508"/>
              <a:gd name="connsiteX8" fmla="*/ 10219250 w 11509075"/>
              <a:gd name="connsiteY8" fmla="*/ 14227 h 17699508"/>
              <a:gd name="connsiteX9" fmla="*/ 11509075 w 11509075"/>
              <a:gd name="connsiteY9" fmla="*/ 1303926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8" fmla="*/ 10219250 w 11417635"/>
              <a:gd name="connsiteY8" fmla="*/ 14227 h 17699508"/>
              <a:gd name="connsiteX0" fmla="*/ 11417635 w 11417635"/>
              <a:gd name="connsiteY0" fmla="*/ 1212486 h 17699508"/>
              <a:gd name="connsiteX1" fmla="*/ 11417635 w 11417635"/>
              <a:gd name="connsiteY1" fmla="*/ 16501248 h 17699508"/>
              <a:gd name="connsiteX2" fmla="*/ 10219250 w 11417635"/>
              <a:gd name="connsiteY2" fmla="*/ 17699508 h 17699508"/>
              <a:gd name="connsiteX3" fmla="*/ 1198391 w 11417635"/>
              <a:gd name="connsiteY3" fmla="*/ 17699508 h 17699508"/>
              <a:gd name="connsiteX4" fmla="*/ 0 w 11417635"/>
              <a:gd name="connsiteY4" fmla="*/ 16501248 h 17699508"/>
              <a:gd name="connsiteX5" fmla="*/ 0 w 11417635"/>
              <a:gd name="connsiteY5" fmla="*/ 1212486 h 17699508"/>
              <a:gd name="connsiteX6" fmla="*/ 1198391 w 11417635"/>
              <a:gd name="connsiteY6" fmla="*/ 14227 h 17699508"/>
              <a:gd name="connsiteX7" fmla="*/ 3548686 w 11417635"/>
              <a:gd name="connsiteY7" fmla="*/ 0 h 17699508"/>
              <a:gd name="connsiteX0" fmla="*/ 11417635 w 11417635"/>
              <a:gd name="connsiteY0" fmla="*/ 16501248 h 17699508"/>
              <a:gd name="connsiteX1" fmla="*/ 10219250 w 11417635"/>
              <a:gd name="connsiteY1" fmla="*/ 17699508 h 17699508"/>
              <a:gd name="connsiteX2" fmla="*/ 1198391 w 11417635"/>
              <a:gd name="connsiteY2" fmla="*/ 17699508 h 17699508"/>
              <a:gd name="connsiteX3" fmla="*/ 0 w 11417635"/>
              <a:gd name="connsiteY3" fmla="*/ 16501248 h 17699508"/>
              <a:gd name="connsiteX4" fmla="*/ 0 w 11417635"/>
              <a:gd name="connsiteY4" fmla="*/ 1212486 h 17699508"/>
              <a:gd name="connsiteX5" fmla="*/ 1198391 w 11417635"/>
              <a:gd name="connsiteY5" fmla="*/ 14227 h 17699508"/>
              <a:gd name="connsiteX6" fmla="*/ 3548686 w 11417635"/>
              <a:gd name="connsiteY6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002280 h 17699508"/>
              <a:gd name="connsiteX5" fmla="*/ 2235 w 11419870"/>
              <a:gd name="connsiteY5" fmla="*/ 1212486 h 17699508"/>
              <a:gd name="connsiteX6" fmla="*/ 1200626 w 11419870"/>
              <a:gd name="connsiteY6" fmla="*/ 14227 h 17699508"/>
              <a:gd name="connsiteX7" fmla="*/ 3550921 w 11419870"/>
              <a:gd name="connsiteY7" fmla="*/ 0 h 17699508"/>
              <a:gd name="connsiteX0" fmla="*/ 11419870 w 11419870"/>
              <a:gd name="connsiteY0" fmla="*/ 16501248 h 17699508"/>
              <a:gd name="connsiteX1" fmla="*/ 10221485 w 11419870"/>
              <a:gd name="connsiteY1" fmla="*/ 17699508 h 17699508"/>
              <a:gd name="connsiteX2" fmla="*/ 1200626 w 11419870"/>
              <a:gd name="connsiteY2" fmla="*/ 17699508 h 17699508"/>
              <a:gd name="connsiteX3" fmla="*/ 2235 w 11419870"/>
              <a:gd name="connsiteY3" fmla="*/ 16501248 h 17699508"/>
              <a:gd name="connsiteX4" fmla="*/ 0 w 11419870"/>
              <a:gd name="connsiteY4" fmla="*/ 3947160 h 17699508"/>
              <a:gd name="connsiteX5" fmla="*/ 0 w 11419870"/>
              <a:gd name="connsiteY5" fmla="*/ 3002280 h 17699508"/>
              <a:gd name="connsiteX6" fmla="*/ 2235 w 11419870"/>
              <a:gd name="connsiteY6" fmla="*/ 1212486 h 17699508"/>
              <a:gd name="connsiteX7" fmla="*/ 1200626 w 11419870"/>
              <a:gd name="connsiteY7" fmla="*/ 14227 h 17699508"/>
              <a:gd name="connsiteX8" fmla="*/ 3550921 w 11419870"/>
              <a:gd name="connsiteY8" fmla="*/ 0 h 17699508"/>
              <a:gd name="connsiteX0" fmla="*/ 10221485 w 10221485"/>
              <a:gd name="connsiteY0" fmla="*/ 17699508 h 17699508"/>
              <a:gd name="connsiteX1" fmla="*/ 1200626 w 10221485"/>
              <a:gd name="connsiteY1" fmla="*/ 17699508 h 17699508"/>
              <a:gd name="connsiteX2" fmla="*/ 2235 w 10221485"/>
              <a:gd name="connsiteY2" fmla="*/ 16501248 h 17699508"/>
              <a:gd name="connsiteX3" fmla="*/ 0 w 10221485"/>
              <a:gd name="connsiteY3" fmla="*/ 3947160 h 17699508"/>
              <a:gd name="connsiteX4" fmla="*/ 0 w 10221485"/>
              <a:gd name="connsiteY4" fmla="*/ 3002280 h 17699508"/>
              <a:gd name="connsiteX5" fmla="*/ 2235 w 10221485"/>
              <a:gd name="connsiteY5" fmla="*/ 1212486 h 17699508"/>
              <a:gd name="connsiteX6" fmla="*/ 1200626 w 10221485"/>
              <a:gd name="connsiteY6" fmla="*/ 14227 h 17699508"/>
              <a:gd name="connsiteX7" fmla="*/ 3550921 w 10221485"/>
              <a:gd name="connsiteY7" fmla="*/ 0 h 17699508"/>
              <a:gd name="connsiteX0" fmla="*/ 1200626 w 3550921"/>
              <a:gd name="connsiteY0" fmla="*/ 17699508 h 17699508"/>
              <a:gd name="connsiteX1" fmla="*/ 2235 w 3550921"/>
              <a:gd name="connsiteY1" fmla="*/ 16501248 h 17699508"/>
              <a:gd name="connsiteX2" fmla="*/ 0 w 3550921"/>
              <a:gd name="connsiteY2" fmla="*/ 3947160 h 17699508"/>
              <a:gd name="connsiteX3" fmla="*/ 0 w 3550921"/>
              <a:gd name="connsiteY3" fmla="*/ 3002280 h 17699508"/>
              <a:gd name="connsiteX4" fmla="*/ 2235 w 3550921"/>
              <a:gd name="connsiteY4" fmla="*/ 1212486 h 17699508"/>
              <a:gd name="connsiteX5" fmla="*/ 1200626 w 3550921"/>
              <a:gd name="connsiteY5" fmla="*/ 14227 h 17699508"/>
              <a:gd name="connsiteX6" fmla="*/ 3550921 w 3550921"/>
              <a:gd name="connsiteY6" fmla="*/ 0 h 17699508"/>
              <a:gd name="connsiteX0" fmla="*/ 2235 w 3550921"/>
              <a:gd name="connsiteY0" fmla="*/ 16501248 h 16501248"/>
              <a:gd name="connsiteX1" fmla="*/ 0 w 3550921"/>
              <a:gd name="connsiteY1" fmla="*/ 3947160 h 16501248"/>
              <a:gd name="connsiteX2" fmla="*/ 0 w 3550921"/>
              <a:gd name="connsiteY2" fmla="*/ 3002280 h 16501248"/>
              <a:gd name="connsiteX3" fmla="*/ 2235 w 3550921"/>
              <a:gd name="connsiteY3" fmla="*/ 1212486 h 16501248"/>
              <a:gd name="connsiteX4" fmla="*/ 1200626 w 3550921"/>
              <a:gd name="connsiteY4" fmla="*/ 14227 h 16501248"/>
              <a:gd name="connsiteX5" fmla="*/ 3550921 w 3550921"/>
              <a:gd name="connsiteY5" fmla="*/ 0 h 16501248"/>
              <a:gd name="connsiteX0" fmla="*/ 0 w 3550921"/>
              <a:gd name="connsiteY0" fmla="*/ 3947160 h 3947160"/>
              <a:gd name="connsiteX1" fmla="*/ 0 w 3550921"/>
              <a:gd name="connsiteY1" fmla="*/ 3002280 h 3947160"/>
              <a:gd name="connsiteX2" fmla="*/ 2235 w 3550921"/>
              <a:gd name="connsiteY2" fmla="*/ 1212486 h 3947160"/>
              <a:gd name="connsiteX3" fmla="*/ 1200626 w 3550921"/>
              <a:gd name="connsiteY3" fmla="*/ 14227 h 3947160"/>
              <a:gd name="connsiteX4" fmla="*/ 3550921 w 3550921"/>
              <a:gd name="connsiteY4" fmla="*/ 0 h 3947160"/>
              <a:gd name="connsiteX0" fmla="*/ 0 w 3550921"/>
              <a:gd name="connsiteY0" fmla="*/ 3002280 h 3002280"/>
              <a:gd name="connsiteX1" fmla="*/ 2235 w 3550921"/>
              <a:gd name="connsiteY1" fmla="*/ 1212486 h 3002280"/>
              <a:gd name="connsiteX2" fmla="*/ 1200626 w 3550921"/>
              <a:gd name="connsiteY2" fmla="*/ 14227 h 3002280"/>
              <a:gd name="connsiteX3" fmla="*/ 3550921 w 3550921"/>
              <a:gd name="connsiteY3" fmla="*/ 0 h 3002280"/>
              <a:gd name="connsiteX0" fmla="*/ 2845 w 3548686"/>
              <a:gd name="connsiteY0" fmla="*/ 2799080 h 2799080"/>
              <a:gd name="connsiteX1" fmla="*/ 0 w 3548686"/>
              <a:gd name="connsiteY1" fmla="*/ 1212486 h 2799080"/>
              <a:gd name="connsiteX2" fmla="*/ 1198391 w 3548686"/>
              <a:gd name="connsiteY2" fmla="*/ 14227 h 2799080"/>
              <a:gd name="connsiteX3" fmla="*/ 3548686 w 3548686"/>
              <a:gd name="connsiteY3" fmla="*/ 0 h 2799080"/>
              <a:gd name="connsiteX0" fmla="*/ 2845 w 3548686"/>
              <a:gd name="connsiteY0" fmla="*/ 2707640 h 2707640"/>
              <a:gd name="connsiteX1" fmla="*/ 0 w 3548686"/>
              <a:gd name="connsiteY1" fmla="*/ 1212486 h 2707640"/>
              <a:gd name="connsiteX2" fmla="*/ 1198391 w 3548686"/>
              <a:gd name="connsiteY2" fmla="*/ 14227 h 2707640"/>
              <a:gd name="connsiteX3" fmla="*/ 3548686 w 3548686"/>
              <a:gd name="connsiteY3" fmla="*/ 0 h 2707640"/>
              <a:gd name="connsiteX0" fmla="*/ 2845 w 3548686"/>
              <a:gd name="connsiteY0" fmla="*/ 2667000 h 2667000"/>
              <a:gd name="connsiteX1" fmla="*/ 0 w 3548686"/>
              <a:gd name="connsiteY1" fmla="*/ 1212486 h 2667000"/>
              <a:gd name="connsiteX2" fmla="*/ 1198391 w 3548686"/>
              <a:gd name="connsiteY2" fmla="*/ 14227 h 2667000"/>
              <a:gd name="connsiteX3" fmla="*/ 3548686 w 3548686"/>
              <a:gd name="connsiteY3" fmla="*/ 0 h 2667000"/>
              <a:gd name="connsiteX0" fmla="*/ 2845 w 3548686"/>
              <a:gd name="connsiteY0" fmla="*/ 2651760 h 2651760"/>
              <a:gd name="connsiteX1" fmla="*/ 0 w 3548686"/>
              <a:gd name="connsiteY1" fmla="*/ 1212486 h 2651760"/>
              <a:gd name="connsiteX2" fmla="*/ 1198391 w 3548686"/>
              <a:gd name="connsiteY2" fmla="*/ 14227 h 2651760"/>
              <a:gd name="connsiteX3" fmla="*/ 3548686 w 3548686"/>
              <a:gd name="connsiteY3" fmla="*/ 0 h 2651760"/>
              <a:gd name="connsiteX0" fmla="*/ 2845 w 3020366"/>
              <a:gd name="connsiteY0" fmla="*/ 2651760 h 2651760"/>
              <a:gd name="connsiteX1" fmla="*/ 0 w 3020366"/>
              <a:gd name="connsiteY1" fmla="*/ 1212486 h 2651760"/>
              <a:gd name="connsiteX2" fmla="*/ 1198391 w 3020366"/>
              <a:gd name="connsiteY2" fmla="*/ 14227 h 2651760"/>
              <a:gd name="connsiteX3" fmla="*/ 3020366 w 3020366"/>
              <a:gd name="connsiteY3" fmla="*/ 0 h 2651760"/>
              <a:gd name="connsiteX0" fmla="*/ 2845 w 2883206"/>
              <a:gd name="connsiteY0" fmla="*/ 2651760 h 2651760"/>
              <a:gd name="connsiteX1" fmla="*/ 0 w 2883206"/>
              <a:gd name="connsiteY1" fmla="*/ 1212486 h 2651760"/>
              <a:gd name="connsiteX2" fmla="*/ 1198391 w 2883206"/>
              <a:gd name="connsiteY2" fmla="*/ 14227 h 2651760"/>
              <a:gd name="connsiteX3" fmla="*/ 2883206 w 2883206"/>
              <a:gd name="connsiteY3" fmla="*/ 0 h 2651760"/>
              <a:gd name="connsiteX0" fmla="*/ 2845 w 2796846"/>
              <a:gd name="connsiteY0" fmla="*/ 2651760 h 2651760"/>
              <a:gd name="connsiteX1" fmla="*/ 0 w 2796846"/>
              <a:gd name="connsiteY1" fmla="*/ 1212486 h 2651760"/>
              <a:gd name="connsiteX2" fmla="*/ 1198391 w 2796846"/>
              <a:gd name="connsiteY2" fmla="*/ 14227 h 2651760"/>
              <a:gd name="connsiteX3" fmla="*/ 2796846 w 2796846"/>
              <a:gd name="connsiteY3" fmla="*/ 0 h 2651760"/>
              <a:gd name="connsiteX0" fmla="*/ 2845 w 2735886"/>
              <a:gd name="connsiteY0" fmla="*/ 2656840 h 2656840"/>
              <a:gd name="connsiteX1" fmla="*/ 0 w 2735886"/>
              <a:gd name="connsiteY1" fmla="*/ 1217566 h 2656840"/>
              <a:gd name="connsiteX2" fmla="*/ 1198391 w 2735886"/>
              <a:gd name="connsiteY2" fmla="*/ 19307 h 2656840"/>
              <a:gd name="connsiteX3" fmla="*/ 2735886 w 2735886"/>
              <a:gd name="connsiteY3" fmla="*/ 0 h 265684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74926"/>
              <a:gd name="connsiteY0" fmla="*/ 2651760 h 2651760"/>
              <a:gd name="connsiteX1" fmla="*/ 0 w 2674926"/>
              <a:gd name="connsiteY1" fmla="*/ 1212486 h 2651760"/>
              <a:gd name="connsiteX2" fmla="*/ 1198391 w 2674926"/>
              <a:gd name="connsiteY2" fmla="*/ 14227 h 2651760"/>
              <a:gd name="connsiteX3" fmla="*/ 2674926 w 2674926"/>
              <a:gd name="connsiteY3" fmla="*/ 0 h 2651760"/>
              <a:gd name="connsiteX0" fmla="*/ 2845 w 2644446"/>
              <a:gd name="connsiteY0" fmla="*/ 2651760 h 2651760"/>
              <a:gd name="connsiteX1" fmla="*/ 0 w 2644446"/>
              <a:gd name="connsiteY1" fmla="*/ 1212486 h 2651760"/>
              <a:gd name="connsiteX2" fmla="*/ 1198391 w 2644446"/>
              <a:gd name="connsiteY2" fmla="*/ 14227 h 2651760"/>
              <a:gd name="connsiteX3" fmla="*/ 2644446 w 2644446"/>
              <a:gd name="connsiteY3" fmla="*/ 0 h 2651760"/>
              <a:gd name="connsiteX0" fmla="*/ 2845 w 2608886"/>
              <a:gd name="connsiteY0" fmla="*/ 2651760 h 2651760"/>
              <a:gd name="connsiteX1" fmla="*/ 0 w 2608886"/>
              <a:gd name="connsiteY1" fmla="*/ 1212486 h 2651760"/>
              <a:gd name="connsiteX2" fmla="*/ 1198391 w 2608886"/>
              <a:gd name="connsiteY2" fmla="*/ 14227 h 2651760"/>
              <a:gd name="connsiteX3" fmla="*/ 2608886 w 2608886"/>
              <a:gd name="connsiteY3" fmla="*/ 0 h 2651760"/>
              <a:gd name="connsiteX0" fmla="*/ 2845 w 2598726"/>
              <a:gd name="connsiteY0" fmla="*/ 2646680 h 2646680"/>
              <a:gd name="connsiteX1" fmla="*/ 0 w 2598726"/>
              <a:gd name="connsiteY1" fmla="*/ 1207406 h 2646680"/>
              <a:gd name="connsiteX2" fmla="*/ 1198391 w 2598726"/>
              <a:gd name="connsiteY2" fmla="*/ 9147 h 2646680"/>
              <a:gd name="connsiteX3" fmla="*/ 2598726 w 2598726"/>
              <a:gd name="connsiteY3" fmla="*/ 0 h 2646680"/>
              <a:gd name="connsiteX0" fmla="*/ 2845 w 2558086"/>
              <a:gd name="connsiteY0" fmla="*/ 2641600 h 2641600"/>
              <a:gd name="connsiteX1" fmla="*/ 0 w 2558086"/>
              <a:gd name="connsiteY1" fmla="*/ 1202326 h 2641600"/>
              <a:gd name="connsiteX2" fmla="*/ 1198391 w 2558086"/>
              <a:gd name="connsiteY2" fmla="*/ 4067 h 2641600"/>
              <a:gd name="connsiteX3" fmla="*/ 2558086 w 2558086"/>
              <a:gd name="connsiteY3" fmla="*/ 0 h 2641600"/>
              <a:gd name="connsiteX0" fmla="*/ 2845 w 2556181"/>
              <a:gd name="connsiteY0" fmla="*/ 2641600 h 2641600"/>
              <a:gd name="connsiteX1" fmla="*/ 0 w 2556181"/>
              <a:gd name="connsiteY1" fmla="*/ 1202326 h 2641600"/>
              <a:gd name="connsiteX2" fmla="*/ 1198391 w 2556181"/>
              <a:gd name="connsiteY2" fmla="*/ 4067 h 2641600"/>
              <a:gd name="connsiteX3" fmla="*/ 2556181 w 2556181"/>
              <a:gd name="connsiteY3" fmla="*/ 0 h 264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56181" h="2641600">
                <a:moveTo>
                  <a:pt x="2845" y="2641600"/>
                </a:moveTo>
                <a:cubicBezTo>
                  <a:pt x="1897" y="2112735"/>
                  <a:pt x="948" y="1731191"/>
                  <a:pt x="0" y="1202326"/>
                </a:cubicBezTo>
                <a:cubicBezTo>
                  <a:pt x="0" y="540519"/>
                  <a:pt x="536541" y="4067"/>
                  <a:pt x="1198391" y="4067"/>
                </a:cubicBezTo>
                <a:lnTo>
                  <a:pt x="2556181" y="0"/>
                </a:lnTo>
              </a:path>
            </a:pathLst>
          </a:custGeom>
          <a:noFill/>
          <a:ln w="1356897" cap="sq">
            <a:solidFill>
              <a:schemeClr val="accent4">
                <a:alpha val="89000"/>
              </a:schemeClr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Elemento grafico 24">
            <a:extLst>
              <a:ext uri="{FF2B5EF4-FFF2-40B4-BE49-F238E27FC236}">
                <a16:creationId xmlns:a16="http://schemas.microsoft.com/office/drawing/2014/main" id="{3A387C14-96A1-A53F-B0C4-8C320C0E434B}"/>
              </a:ext>
            </a:extLst>
          </p:cNvPr>
          <p:cNvSpPr/>
          <p:nvPr/>
        </p:nvSpPr>
        <p:spPr>
          <a:xfrm>
            <a:off x="8928734" y="3558489"/>
            <a:ext cx="3162299" cy="3196641"/>
          </a:xfrm>
          <a:custGeom>
            <a:avLst/>
            <a:gdLst>
              <a:gd name="connsiteX0" fmla="*/ -3730 w 9166847"/>
              <a:gd name="connsiteY0" fmla="*/ 5764965 h 5765688"/>
              <a:gd name="connsiteX1" fmla="*/ -3730 w 9166847"/>
              <a:gd name="connsiteY1" fmla="*/ 1152444 h 5765688"/>
              <a:gd name="connsiteX2" fmla="*/ 1189314 w 9166847"/>
              <a:gd name="connsiteY2" fmla="*/ -724 h 5765688"/>
              <a:gd name="connsiteX3" fmla="*/ 9163118 w 9166847"/>
              <a:gd name="connsiteY3" fmla="*/ 36857 h 5765688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9166848 w 9166848"/>
              <a:gd name="connsiteY4" fmla="*/ 37581 h 5765689"/>
              <a:gd name="connsiteX0" fmla="*/ 0 w 9166848"/>
              <a:gd name="connsiteY0" fmla="*/ 5765689 h 5765689"/>
              <a:gd name="connsiteX1" fmla="*/ 0 w 9166848"/>
              <a:gd name="connsiteY1" fmla="*/ 1153168 h 5765689"/>
              <a:gd name="connsiteX2" fmla="*/ 1193044 w 9166848"/>
              <a:gd name="connsiteY2" fmla="*/ 0 h 5765689"/>
              <a:gd name="connsiteX3" fmla="*/ 2736923 w 9166848"/>
              <a:gd name="connsiteY3" fmla="*/ 1574 h 5765689"/>
              <a:gd name="connsiteX4" fmla="*/ 3169739 w 9166848"/>
              <a:gd name="connsiteY4" fmla="*/ 7671 h 5765689"/>
              <a:gd name="connsiteX5" fmla="*/ 9166848 w 9166848"/>
              <a:gd name="connsiteY5" fmla="*/ 37581 h 5765689"/>
              <a:gd name="connsiteX0" fmla="*/ 0 w 3169739"/>
              <a:gd name="connsiteY0" fmla="*/ 5765689 h 5765689"/>
              <a:gd name="connsiteX1" fmla="*/ 0 w 3169739"/>
              <a:gd name="connsiteY1" fmla="*/ 1153168 h 5765689"/>
              <a:gd name="connsiteX2" fmla="*/ 1193044 w 3169739"/>
              <a:gd name="connsiteY2" fmla="*/ 0 h 5765689"/>
              <a:gd name="connsiteX3" fmla="*/ 2736923 w 3169739"/>
              <a:gd name="connsiteY3" fmla="*/ 1574 h 5765689"/>
              <a:gd name="connsiteX4" fmla="*/ 3169739 w 3169739"/>
              <a:gd name="connsiteY4" fmla="*/ 7671 h 5765689"/>
              <a:gd name="connsiteX0" fmla="*/ 0 w 3160214"/>
              <a:gd name="connsiteY0" fmla="*/ 5765689 h 5765689"/>
              <a:gd name="connsiteX1" fmla="*/ 0 w 3160214"/>
              <a:gd name="connsiteY1" fmla="*/ 1153168 h 5765689"/>
              <a:gd name="connsiteX2" fmla="*/ 1193044 w 3160214"/>
              <a:gd name="connsiteY2" fmla="*/ 0 h 5765689"/>
              <a:gd name="connsiteX3" fmla="*/ 2736923 w 3160214"/>
              <a:gd name="connsiteY3" fmla="*/ 1574 h 5765689"/>
              <a:gd name="connsiteX4" fmla="*/ 3160214 w 3160214"/>
              <a:gd name="connsiteY4" fmla="*/ 7671 h 5765689"/>
              <a:gd name="connsiteX0" fmla="*/ 2085 w 3162299"/>
              <a:gd name="connsiteY0" fmla="*/ 5765689 h 5765689"/>
              <a:gd name="connsiteX1" fmla="*/ 0 w 3162299"/>
              <a:gd name="connsiteY1" fmla="*/ 3173781 h 5765689"/>
              <a:gd name="connsiteX2" fmla="*/ 2085 w 3162299"/>
              <a:gd name="connsiteY2" fmla="*/ 1153168 h 5765689"/>
              <a:gd name="connsiteX3" fmla="*/ 1195129 w 3162299"/>
              <a:gd name="connsiteY3" fmla="*/ 0 h 5765689"/>
              <a:gd name="connsiteX4" fmla="*/ 2739008 w 3162299"/>
              <a:gd name="connsiteY4" fmla="*/ 1574 h 5765689"/>
              <a:gd name="connsiteX5" fmla="*/ 3162299 w 3162299"/>
              <a:gd name="connsiteY5" fmla="*/ 7671 h 5765689"/>
              <a:gd name="connsiteX0" fmla="*/ 0 w 3162299"/>
              <a:gd name="connsiteY0" fmla="*/ 3173781 h 3173781"/>
              <a:gd name="connsiteX1" fmla="*/ 2085 w 3162299"/>
              <a:gd name="connsiteY1" fmla="*/ 1153168 h 3173781"/>
              <a:gd name="connsiteX2" fmla="*/ 1195129 w 3162299"/>
              <a:gd name="connsiteY2" fmla="*/ 0 h 3173781"/>
              <a:gd name="connsiteX3" fmla="*/ 2739008 w 3162299"/>
              <a:gd name="connsiteY3" fmla="*/ 1574 h 3173781"/>
              <a:gd name="connsiteX4" fmla="*/ 3162299 w 3162299"/>
              <a:gd name="connsiteY4" fmla="*/ 7671 h 3173781"/>
              <a:gd name="connsiteX0" fmla="*/ 0 w 3162299"/>
              <a:gd name="connsiteY0" fmla="*/ 3196641 h 3196641"/>
              <a:gd name="connsiteX1" fmla="*/ 2085 w 3162299"/>
              <a:gd name="connsiteY1" fmla="*/ 1153168 h 3196641"/>
              <a:gd name="connsiteX2" fmla="*/ 1195129 w 3162299"/>
              <a:gd name="connsiteY2" fmla="*/ 0 h 3196641"/>
              <a:gd name="connsiteX3" fmla="*/ 2739008 w 3162299"/>
              <a:gd name="connsiteY3" fmla="*/ 1574 h 3196641"/>
              <a:gd name="connsiteX4" fmla="*/ 3162299 w 3162299"/>
              <a:gd name="connsiteY4" fmla="*/ 7671 h 31966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2299" h="3196641">
                <a:moveTo>
                  <a:pt x="0" y="3196641"/>
                </a:moveTo>
                <a:lnTo>
                  <a:pt x="2085" y="1153168"/>
                </a:lnTo>
                <a:cubicBezTo>
                  <a:pt x="2085" y="516291"/>
                  <a:pt x="536218" y="0"/>
                  <a:pt x="1195129" y="0"/>
                </a:cubicBezTo>
                <a:lnTo>
                  <a:pt x="2739008" y="1574"/>
                </a:lnTo>
                <a:lnTo>
                  <a:pt x="3162299" y="7671"/>
                </a:lnTo>
              </a:path>
            </a:pathLst>
          </a:custGeom>
          <a:noFill/>
          <a:ln w="225588" cap="sq">
            <a:solidFill>
              <a:srgbClr val="FDF9E2"/>
            </a:solidFill>
            <a:prstDash val="solid"/>
            <a:miter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9" name="Ovale 28">
            <a:extLst>
              <a:ext uri="{FF2B5EF4-FFF2-40B4-BE49-F238E27FC236}">
                <a16:creationId xmlns:a16="http://schemas.microsoft.com/office/drawing/2014/main" id="{09E9B68F-058D-E637-2550-5DA70E3D0D41}"/>
              </a:ext>
            </a:extLst>
          </p:cNvPr>
          <p:cNvSpPr/>
          <p:nvPr userDrawn="1"/>
        </p:nvSpPr>
        <p:spPr>
          <a:xfrm>
            <a:off x="10310340" y="2011478"/>
            <a:ext cx="1628275" cy="1628275"/>
          </a:xfrm>
          <a:prstGeom prst="ellipse">
            <a:avLst/>
          </a:prstGeom>
          <a:solidFill>
            <a:schemeClr val="accent6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34" name="Elemento grafico 33">
            <a:extLst>
              <a:ext uri="{FF2B5EF4-FFF2-40B4-BE49-F238E27FC236}">
                <a16:creationId xmlns:a16="http://schemas.microsoft.com/office/drawing/2014/main" id="{6188A037-6B9F-861E-36A7-10311D6127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972" r="31496"/>
          <a:stretch>
            <a:fillRect/>
          </a:stretch>
        </p:blipFill>
        <p:spPr>
          <a:xfrm>
            <a:off x="12700" y="6051321"/>
            <a:ext cx="12192000" cy="528377"/>
          </a:xfrm>
          <a:custGeom>
            <a:avLst/>
            <a:gdLst>
              <a:gd name="connsiteX0" fmla="*/ 0 w 6858000"/>
              <a:gd name="connsiteY0" fmla="*/ 400156 h 400156"/>
              <a:gd name="connsiteX1" fmla="*/ 0 w 6858000"/>
              <a:gd name="connsiteY1" fmla="*/ 0 h 400156"/>
              <a:gd name="connsiteX2" fmla="*/ 6858000 w 6858000"/>
              <a:gd name="connsiteY2" fmla="*/ 0 h 400156"/>
              <a:gd name="connsiteX3" fmla="*/ 6858000 w 6858000"/>
              <a:gd name="connsiteY3" fmla="*/ 400156 h 4001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58000" h="400156">
                <a:moveTo>
                  <a:pt x="0" y="400156"/>
                </a:moveTo>
                <a:lnTo>
                  <a:pt x="0" y="0"/>
                </a:lnTo>
                <a:lnTo>
                  <a:pt x="6858000" y="0"/>
                </a:lnTo>
                <a:lnTo>
                  <a:pt x="6858000" y="400156"/>
                </a:lnTo>
                <a:close/>
              </a:path>
            </a:pathLst>
          </a:custGeom>
        </p:spPr>
      </p:pic>
      <p:sp>
        <p:nvSpPr>
          <p:cNvPr id="36" name="Ovale 35">
            <a:extLst>
              <a:ext uri="{FF2B5EF4-FFF2-40B4-BE49-F238E27FC236}">
                <a16:creationId xmlns:a16="http://schemas.microsoft.com/office/drawing/2014/main" id="{1C9183AD-9166-27E4-F8C4-4AAE1C7F0BB9}"/>
              </a:ext>
            </a:extLst>
          </p:cNvPr>
          <p:cNvSpPr/>
          <p:nvPr userDrawn="1"/>
        </p:nvSpPr>
        <p:spPr>
          <a:xfrm>
            <a:off x="9130046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DFED6151-9FDE-FB42-89FC-0347B6A3276D}"/>
              </a:ext>
            </a:extLst>
          </p:cNvPr>
          <p:cNvSpPr/>
          <p:nvPr userDrawn="1"/>
        </p:nvSpPr>
        <p:spPr>
          <a:xfrm>
            <a:off x="8385329" y="6134101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6" name="Segnaposto piè di pagina 45">
            <a:extLst>
              <a:ext uri="{FF2B5EF4-FFF2-40B4-BE49-F238E27FC236}">
                <a16:creationId xmlns:a16="http://schemas.microsoft.com/office/drawing/2014/main" id="{41E6D8BC-2E14-B95F-1E2F-30FF6EE3AEB3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7" name="Segnaposto numero diapositiva 46">
            <a:extLst>
              <a:ext uri="{FF2B5EF4-FFF2-40B4-BE49-F238E27FC236}">
                <a16:creationId xmlns:a16="http://schemas.microsoft.com/office/drawing/2014/main" id="{89B6F428-7A93-4AA9-C12A-2A93DFEAF0B6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5808116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z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Elemento grafico 43">
            <a:extLst>
              <a:ext uri="{FF2B5EF4-FFF2-40B4-BE49-F238E27FC236}">
                <a16:creationId xmlns:a16="http://schemas.microsoft.com/office/drawing/2014/main" id="{94240F9C-F2B6-6263-0817-7E0809D9DF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5327"/>
          <a:stretch>
            <a:fillRect/>
          </a:stretch>
        </p:blipFill>
        <p:spPr>
          <a:xfrm rot="16200000">
            <a:off x="8348893" y="2856018"/>
            <a:ext cx="6718341" cy="1006304"/>
          </a:xfrm>
          <a:custGeom>
            <a:avLst/>
            <a:gdLst>
              <a:gd name="connsiteX0" fmla="*/ 0 w 6718341"/>
              <a:gd name="connsiteY0" fmla="*/ 0 h 1006304"/>
              <a:gd name="connsiteX1" fmla="*/ 6718341 w 6718341"/>
              <a:gd name="connsiteY1" fmla="*/ 0 h 1006304"/>
              <a:gd name="connsiteX2" fmla="*/ 6718341 w 6718341"/>
              <a:gd name="connsiteY2" fmla="*/ 1006304 h 1006304"/>
              <a:gd name="connsiteX3" fmla="*/ 0 w 6718341"/>
              <a:gd name="connsiteY3" fmla="*/ 1006304 h 1006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006304">
                <a:moveTo>
                  <a:pt x="0" y="0"/>
                </a:moveTo>
                <a:lnTo>
                  <a:pt x="6718341" y="0"/>
                </a:lnTo>
                <a:lnTo>
                  <a:pt x="6718341" y="1006304"/>
                </a:lnTo>
                <a:lnTo>
                  <a:pt x="0" y="1006304"/>
                </a:lnTo>
                <a:close/>
              </a:path>
            </a:pathLst>
          </a:cu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024F3BA7-5767-DA19-90B2-79087CCD234A}"/>
              </a:ext>
            </a:extLst>
          </p:cNvPr>
          <p:cNvSpPr/>
          <p:nvPr userDrawn="1"/>
        </p:nvSpPr>
        <p:spPr>
          <a:xfrm>
            <a:off x="11280648" y="107998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52" name="Ovale 51">
            <a:extLst>
              <a:ext uri="{FF2B5EF4-FFF2-40B4-BE49-F238E27FC236}">
                <a16:creationId xmlns:a16="http://schemas.microsoft.com/office/drawing/2014/main" id="{75941C3B-69D9-2131-DE98-77882C6B492E}"/>
              </a:ext>
            </a:extLst>
          </p:cNvPr>
          <p:cNvSpPr/>
          <p:nvPr userDrawn="1"/>
        </p:nvSpPr>
        <p:spPr>
          <a:xfrm>
            <a:off x="9885091" y="4608699"/>
            <a:ext cx="1628275" cy="1628275"/>
          </a:xfrm>
          <a:prstGeom prst="ellipse">
            <a:avLst/>
          </a:prstGeom>
          <a:solidFill>
            <a:schemeClr val="accent3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72" name="Elemento grafico 71">
            <a:extLst>
              <a:ext uri="{FF2B5EF4-FFF2-40B4-BE49-F238E27FC236}">
                <a16:creationId xmlns:a16="http://schemas.microsoft.com/office/drawing/2014/main" id="{F2C371ED-FE8B-10E6-6B09-AB1AF954AAF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4820" t="41526" b="3152"/>
          <a:stretch/>
        </p:blipFill>
        <p:spPr>
          <a:xfrm>
            <a:off x="-63921" y="5642"/>
            <a:ext cx="3769859" cy="6852356"/>
          </a:xfrm>
          <a:custGeom>
            <a:avLst/>
            <a:gdLst>
              <a:gd name="connsiteX0" fmla="*/ 0 w 3769859"/>
              <a:gd name="connsiteY0" fmla="*/ 0 h 6852356"/>
              <a:gd name="connsiteX1" fmla="*/ 3769859 w 3769859"/>
              <a:gd name="connsiteY1" fmla="*/ 0 h 6852356"/>
              <a:gd name="connsiteX2" fmla="*/ 3769859 w 3769859"/>
              <a:gd name="connsiteY2" fmla="*/ 6852356 h 6852356"/>
              <a:gd name="connsiteX3" fmla="*/ 0 w 3769859"/>
              <a:gd name="connsiteY3" fmla="*/ 6852356 h 6852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859" h="6852356">
                <a:moveTo>
                  <a:pt x="0" y="0"/>
                </a:moveTo>
                <a:lnTo>
                  <a:pt x="3769859" y="0"/>
                </a:lnTo>
                <a:lnTo>
                  <a:pt x="3769859" y="6852356"/>
                </a:lnTo>
                <a:lnTo>
                  <a:pt x="0" y="6852356"/>
                </a:lnTo>
                <a:close/>
              </a:path>
            </a:pathLst>
          </a:custGeom>
        </p:spPr>
      </p:pic>
      <p:pic>
        <p:nvPicPr>
          <p:cNvPr id="57" name="Elemento grafico 56">
            <a:extLst>
              <a:ext uri="{FF2B5EF4-FFF2-40B4-BE49-F238E27FC236}">
                <a16:creationId xmlns:a16="http://schemas.microsoft.com/office/drawing/2014/main" id="{E6DDC0DD-511A-395D-6DF6-B3EBA937EF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0633" b="65821"/>
          <a:stretch>
            <a:fillRect/>
          </a:stretch>
        </p:blipFill>
        <p:spPr>
          <a:xfrm flipV="1">
            <a:off x="5869" y="1"/>
            <a:ext cx="5332115" cy="2343995"/>
          </a:xfrm>
          <a:custGeom>
            <a:avLst/>
            <a:gdLst>
              <a:gd name="connsiteX0" fmla="*/ 0 w 5332115"/>
              <a:gd name="connsiteY0" fmla="*/ 2343995 h 2343995"/>
              <a:gd name="connsiteX1" fmla="*/ 5332115 w 5332115"/>
              <a:gd name="connsiteY1" fmla="*/ 2343995 h 2343995"/>
              <a:gd name="connsiteX2" fmla="*/ 5332115 w 5332115"/>
              <a:gd name="connsiteY2" fmla="*/ 0 h 2343995"/>
              <a:gd name="connsiteX3" fmla="*/ 0 w 5332115"/>
              <a:gd name="connsiteY3" fmla="*/ 0 h 2343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115" h="2343995">
                <a:moveTo>
                  <a:pt x="0" y="2343995"/>
                </a:moveTo>
                <a:lnTo>
                  <a:pt x="5332115" y="2343995"/>
                </a:lnTo>
                <a:lnTo>
                  <a:pt x="5332115" y="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60" name="Elemento grafico 59">
            <a:extLst>
              <a:ext uri="{FF2B5EF4-FFF2-40B4-BE49-F238E27FC236}">
                <a16:creationId xmlns:a16="http://schemas.microsoft.com/office/drawing/2014/main" id="{A03A29F6-2DC7-B284-F21B-10BBEECC052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>
            <a:off x="-16872" y="-29980"/>
            <a:ext cx="4459335" cy="1601124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64" name="Ovale 63">
            <a:extLst>
              <a:ext uri="{FF2B5EF4-FFF2-40B4-BE49-F238E27FC236}">
                <a16:creationId xmlns:a16="http://schemas.microsoft.com/office/drawing/2014/main" id="{5E42667F-7399-2294-D94B-CB84510A0E95}"/>
              </a:ext>
            </a:extLst>
          </p:cNvPr>
          <p:cNvSpPr/>
          <p:nvPr userDrawn="1"/>
        </p:nvSpPr>
        <p:spPr>
          <a:xfrm>
            <a:off x="3261092" y="18900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73" name="Titolo 1">
            <a:extLst>
              <a:ext uri="{FF2B5EF4-FFF2-40B4-BE49-F238E27FC236}">
                <a16:creationId xmlns:a16="http://schemas.microsoft.com/office/drawing/2014/main" id="{11BE7A0F-8563-C84F-54DB-CF04C6DA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85583" y="2214823"/>
            <a:ext cx="3769859" cy="1975104"/>
          </a:xfrm>
        </p:spPr>
        <p:txBody>
          <a:bodyPr rtlCol="0" anchor="b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96231" y="4278235"/>
            <a:ext cx="3081528" cy="1170432"/>
          </a:xfrm>
        </p:spPr>
        <p:txBody>
          <a:bodyPr rtlCol="0"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None/>
              <a:defRPr lang="it-IT" sz="18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727608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egnaposto testo 9">
            <a:extLst>
              <a:ext uri="{FF2B5EF4-FFF2-40B4-BE49-F238E27FC236}">
                <a16:creationId xmlns:a16="http://schemas.microsoft.com/office/drawing/2014/main" id="{F45380E4-4280-4D6A-412C-BEC95C8CA78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6" name="Titolo 5">
            <a:extLst>
              <a:ext uri="{FF2B5EF4-FFF2-40B4-BE49-F238E27FC236}">
                <a16:creationId xmlns:a16="http://schemas.microsoft.com/office/drawing/2014/main" id="{1E2DEC6B-E418-F7FA-5D06-66914BE64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2" name="Segnaposto piè di pagina 21">
            <a:extLst>
              <a:ext uri="{FF2B5EF4-FFF2-40B4-BE49-F238E27FC236}">
                <a16:creationId xmlns:a16="http://schemas.microsoft.com/office/drawing/2014/main" id="{CDBC6FA3-472C-62C4-429A-28029D228DD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23" name="Segnaposto numero diapositiva 22">
            <a:extLst>
              <a:ext uri="{FF2B5EF4-FFF2-40B4-BE49-F238E27FC236}">
                <a16:creationId xmlns:a16="http://schemas.microsoft.com/office/drawing/2014/main" id="{F0B4C4FF-8EF1-767D-7C77-03D625E4B321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923964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A48C42A6-E4A3-57E4-DBFE-86C89D6D36C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90272D4-D364-93D2-A948-9DD478627EA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64DD4E5-F3CE-6199-31DD-1C03C409E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717129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9">
            <a:extLst>
              <a:ext uri="{FF2B5EF4-FFF2-40B4-BE49-F238E27FC236}">
                <a16:creationId xmlns:a16="http://schemas.microsoft.com/office/drawing/2014/main" id="{3FA20FC2-E959-7E20-4647-E505BD8BE4F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9A56E61-4EF1-44C9-6CC9-6876765A7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57400"/>
            <a:ext cx="6172200" cy="4069080"/>
          </a:xfrm>
        </p:spPr>
        <p:txBody>
          <a:bodyPr rtlCol="0"/>
          <a:lstStyle>
            <a:lvl1pPr>
              <a:defRPr lang="it-IT" sz="3200"/>
            </a:lvl1pPr>
            <a:lvl2pPr>
              <a:defRPr lang="it-IT" sz="2800"/>
            </a:lvl2pPr>
            <a:lvl3pPr>
              <a:defRPr lang="it-IT" sz="2400"/>
            </a:lvl3pPr>
            <a:lvl4pPr>
              <a:defRPr lang="it-IT" sz="2000"/>
            </a:lvl4pPr>
            <a:lvl5pPr>
              <a:defRPr lang="it-IT" sz="2000"/>
            </a:lvl5pPr>
            <a:lvl6pPr>
              <a:defRPr lang="it-IT" sz="2000"/>
            </a:lvl6pPr>
            <a:lvl7pPr>
              <a:defRPr lang="it-IT" sz="2000"/>
            </a:lvl7pPr>
            <a:lvl8pPr>
              <a:defRPr lang="it-IT" sz="2000"/>
            </a:lvl8pPr>
            <a:lvl9pPr>
              <a:defRPr lang="it-IT" sz="2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A7802A7-DF1B-DE1B-4EA4-055C593507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4069080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Titolo 7">
            <a:extLst>
              <a:ext uri="{FF2B5EF4-FFF2-40B4-BE49-F238E27FC236}">
                <a16:creationId xmlns:a16="http://schemas.microsoft.com/office/drawing/2014/main" id="{FB2F4222-9F0A-A7FE-DFA4-39F2D1A27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10" name="Segnaposto piè di pagina 9">
            <a:extLst>
              <a:ext uri="{FF2B5EF4-FFF2-40B4-BE49-F238E27FC236}">
                <a16:creationId xmlns:a16="http://schemas.microsoft.com/office/drawing/2014/main" id="{A9174264-0D17-CF28-8778-3DD02FD42C48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1" name="Segnaposto numero diapositiva 10">
            <a:extLst>
              <a:ext uri="{FF2B5EF4-FFF2-40B4-BE49-F238E27FC236}">
                <a16:creationId xmlns:a16="http://schemas.microsoft.com/office/drawing/2014/main" id="{4FFFA002-049D-7794-5114-044DA2B571D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249912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uppo 57">
            <a:extLst>
              <a:ext uri="{FF2B5EF4-FFF2-40B4-BE49-F238E27FC236}">
                <a16:creationId xmlns:a16="http://schemas.microsoft.com/office/drawing/2014/main" id="{7F9A3535-D85B-F023-B8C0-28D2FEAAD9E0}"/>
              </a:ext>
            </a:extLst>
          </p:cNvPr>
          <p:cNvGrpSpPr/>
          <p:nvPr userDrawn="1"/>
        </p:nvGrpSpPr>
        <p:grpSpPr>
          <a:xfrm>
            <a:off x="1" y="3827512"/>
            <a:ext cx="12198945" cy="3030489"/>
            <a:chOff x="1" y="3827512"/>
            <a:chExt cx="12198945" cy="3030489"/>
          </a:xfrm>
        </p:grpSpPr>
        <p:sp>
          <p:nvSpPr>
            <p:cNvPr id="57" name="Figura a mano libera: Forma 56">
              <a:extLst>
                <a:ext uri="{FF2B5EF4-FFF2-40B4-BE49-F238E27FC236}">
                  <a16:creationId xmlns:a16="http://schemas.microsoft.com/office/drawing/2014/main" id="{C11C7D54-0954-B838-DA12-86EA86543A54}"/>
                </a:ext>
              </a:extLst>
            </p:cNvPr>
            <p:cNvSpPr/>
            <p:nvPr userDrawn="1"/>
          </p:nvSpPr>
          <p:spPr>
            <a:xfrm>
              <a:off x="11488761" y="5133340"/>
              <a:ext cx="521208" cy="1724660"/>
            </a:xfrm>
            <a:custGeom>
              <a:avLst/>
              <a:gdLst>
                <a:gd name="connsiteX0" fmla="*/ 834 w 513332"/>
                <a:gd name="connsiteY0" fmla="*/ -1393 h 1623974"/>
                <a:gd name="connsiteX1" fmla="*/ 514166 w 513332"/>
                <a:gd name="connsiteY1" fmla="*/ -1393 h 1623974"/>
                <a:gd name="connsiteX2" fmla="*/ 514166 w 513332"/>
                <a:gd name="connsiteY2" fmla="*/ 1622582 h 1623974"/>
                <a:gd name="connsiteX3" fmla="*/ 834 w 513332"/>
                <a:gd name="connsiteY3" fmla="*/ 1622582 h 1623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13332" h="1623974">
                  <a:moveTo>
                    <a:pt x="834" y="-1393"/>
                  </a:moveTo>
                  <a:lnTo>
                    <a:pt x="514166" y="-1393"/>
                  </a:lnTo>
                  <a:lnTo>
                    <a:pt x="514166" y="1622582"/>
                  </a:lnTo>
                  <a:lnTo>
                    <a:pt x="834" y="1622582"/>
                  </a:lnTo>
                  <a:close/>
                </a:path>
              </a:pathLst>
            </a:custGeom>
            <a:solidFill>
              <a:schemeClr val="accent1"/>
            </a:solidFill>
            <a:ln w="2820" cap="flat">
              <a:solidFill>
                <a:schemeClr val="accent1"/>
              </a:solidFill>
              <a:prstDash val="solid"/>
              <a:miter/>
            </a:ln>
          </p:spPr>
          <p:txBody>
            <a:bodyPr rtlCol="0" anchor="ctr"/>
            <a:lstStyle>
              <a:defPPr>
                <a:defRPr lang="it-IT"/>
              </a:defPPr>
            </a:lstStyle>
            <a:p>
              <a:pPr rtl="0"/>
              <a:endParaRPr lang="it-IT" noProof="0"/>
            </a:p>
          </p:txBody>
        </p:sp>
        <p:pic>
          <p:nvPicPr>
            <p:cNvPr id="55" name="Elemento grafico 54">
              <a:extLst>
                <a:ext uri="{FF2B5EF4-FFF2-40B4-BE49-F238E27FC236}">
                  <a16:creationId xmlns:a16="http://schemas.microsoft.com/office/drawing/2014/main" id="{E49D87C6-232E-E91C-0D76-756637414E8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9291" r="42583" b="30832"/>
            <a:stretch>
              <a:fillRect/>
            </a:stretch>
          </p:blipFill>
          <p:spPr>
            <a:xfrm>
              <a:off x="1" y="3827512"/>
              <a:ext cx="12198945" cy="3030489"/>
            </a:xfrm>
            <a:custGeom>
              <a:avLst/>
              <a:gdLst>
                <a:gd name="connsiteX0" fmla="*/ 0 w 12198945"/>
                <a:gd name="connsiteY0" fmla="*/ 0 h 3030489"/>
                <a:gd name="connsiteX1" fmla="*/ 12198945 w 12198945"/>
                <a:gd name="connsiteY1" fmla="*/ 0 h 3030489"/>
                <a:gd name="connsiteX2" fmla="*/ 12198945 w 12198945"/>
                <a:gd name="connsiteY2" fmla="*/ 1369519 h 3030489"/>
                <a:gd name="connsiteX3" fmla="*/ 11240822 w 12198945"/>
                <a:gd name="connsiteY3" fmla="*/ 1369519 h 3030489"/>
                <a:gd name="connsiteX4" fmla="*/ 11240822 w 12198945"/>
                <a:gd name="connsiteY4" fmla="*/ 3030489 h 3030489"/>
                <a:gd name="connsiteX5" fmla="*/ 0 w 12198945"/>
                <a:gd name="connsiteY5" fmla="*/ 3030489 h 303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198945" h="3030489">
                  <a:moveTo>
                    <a:pt x="0" y="0"/>
                  </a:moveTo>
                  <a:lnTo>
                    <a:pt x="12198945" y="0"/>
                  </a:lnTo>
                  <a:lnTo>
                    <a:pt x="12198945" y="1369519"/>
                  </a:lnTo>
                  <a:lnTo>
                    <a:pt x="11240822" y="1369519"/>
                  </a:lnTo>
                  <a:lnTo>
                    <a:pt x="11240822" y="3030489"/>
                  </a:lnTo>
                  <a:lnTo>
                    <a:pt x="0" y="3030489"/>
                  </a:lnTo>
                  <a:close/>
                </a:path>
              </a:pathLst>
            </a:custGeom>
          </p:spPr>
        </p:pic>
      </p:grp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0200" y="2121408"/>
            <a:ext cx="6510528" cy="3578352"/>
          </a:xfrm>
        </p:spPr>
        <p:txBody>
          <a:bodyPr rtlCol="0"/>
          <a:lstStyle>
            <a:lvl1pPr marL="0" indent="0">
              <a:buNone/>
              <a:defRPr lang="it-IT" sz="1800"/>
            </a:lvl1pPr>
            <a:lvl2pPr marL="283464">
              <a:defRPr lang="it-IT" sz="1800"/>
            </a:lvl2pPr>
            <a:lvl3pPr marL="566928">
              <a:defRPr lang="it-IT" sz="1600"/>
            </a:lvl3pPr>
            <a:lvl4pPr marL="758952">
              <a:defRPr lang="it-IT" sz="1400"/>
            </a:lvl4pPr>
            <a:lvl5pPr marL="1042416">
              <a:defRPr lang="it-IT" sz="1400"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testo 9">
            <a:extLst>
              <a:ext uri="{FF2B5EF4-FFF2-40B4-BE49-F238E27FC236}">
                <a16:creationId xmlns:a16="http://schemas.microsoft.com/office/drawing/2014/main" id="{E3602100-4B1B-08F9-3FE3-A39515512D5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Figura a mano libera 65">
            <a:extLst>
              <a:ext uri="{FF2B5EF4-FFF2-40B4-BE49-F238E27FC236}">
                <a16:creationId xmlns:a16="http://schemas.microsoft.com/office/drawing/2014/main" id="{232AA84F-639D-A24B-BB67-2694CC069C65}"/>
              </a:ext>
            </a:extLst>
          </p:cNvPr>
          <p:cNvSpPr/>
          <p:nvPr/>
        </p:nvSpPr>
        <p:spPr>
          <a:xfrm>
            <a:off x="838989" y="5178370"/>
            <a:ext cx="2157098" cy="1679630"/>
          </a:xfrm>
          <a:custGeom>
            <a:avLst/>
            <a:gdLst>
              <a:gd name="connsiteX0" fmla="*/ 1078549 w 2157098"/>
              <a:gd name="connsiteY0" fmla="*/ 0 h 1679630"/>
              <a:gd name="connsiteX1" fmla="*/ 2157098 w 2157098"/>
              <a:gd name="connsiteY1" fmla="*/ 1078549 h 1679630"/>
              <a:gd name="connsiteX2" fmla="*/ 2072341 w 2157098"/>
              <a:gd name="connsiteY2" fmla="*/ 1498369 h 1679630"/>
              <a:gd name="connsiteX3" fmla="*/ 1973955 w 2157098"/>
              <a:gd name="connsiteY3" fmla="*/ 1679630 h 1679630"/>
              <a:gd name="connsiteX4" fmla="*/ 183143 w 2157098"/>
              <a:gd name="connsiteY4" fmla="*/ 1679630 h 1679630"/>
              <a:gd name="connsiteX5" fmla="*/ 84758 w 2157098"/>
              <a:gd name="connsiteY5" fmla="*/ 1498369 h 1679630"/>
              <a:gd name="connsiteX6" fmla="*/ 0 w 2157098"/>
              <a:gd name="connsiteY6" fmla="*/ 1078549 h 1679630"/>
              <a:gd name="connsiteX7" fmla="*/ 1078549 w 2157098"/>
              <a:gd name="connsiteY7" fmla="*/ 0 h 16796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679630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1" y="1498369"/>
                </a:cubicBezTo>
                <a:lnTo>
                  <a:pt x="1973955" y="1679630"/>
                </a:lnTo>
                <a:lnTo>
                  <a:pt x="183143" y="1679630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39B8E7B-82C3-F9D6-9E34-8F76C40C8539}"/>
              </a:ext>
            </a:extLst>
          </p:cNvPr>
          <p:cNvSpPr/>
          <p:nvPr/>
        </p:nvSpPr>
        <p:spPr>
          <a:xfrm>
            <a:off x="9626717" y="499091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60" name="Segnaposto piè di pagina 59">
            <a:extLst>
              <a:ext uri="{FF2B5EF4-FFF2-40B4-BE49-F238E27FC236}">
                <a16:creationId xmlns:a16="http://schemas.microsoft.com/office/drawing/2014/main" id="{EACDB755-CEBA-6C68-443D-525463E80DA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61" name="Segnaposto numero diapositiva 60">
            <a:extLst>
              <a:ext uri="{FF2B5EF4-FFF2-40B4-BE49-F238E27FC236}">
                <a16:creationId xmlns:a16="http://schemas.microsoft.com/office/drawing/2014/main" id="{307D0F4E-2944-C947-2B6E-0547303F25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90823991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egnaposto testo 9">
            <a:extLst>
              <a:ext uri="{FF2B5EF4-FFF2-40B4-BE49-F238E27FC236}">
                <a16:creationId xmlns:a16="http://schemas.microsoft.com/office/drawing/2014/main" id="{F54A2A46-C45B-ED08-EE41-CEC7D354733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AA4EA03-DC7A-CC5C-0E56-20FDFBD152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0012" y="1725930"/>
            <a:ext cx="6172200" cy="4873625"/>
          </a:xfrm>
        </p:spPr>
        <p:txBody>
          <a:bodyPr rtlCol="0"/>
          <a:lstStyle>
            <a:lvl1pPr marL="0" indent="0">
              <a:buNone/>
              <a:defRPr lang="it-IT" sz="3200"/>
            </a:lvl1pPr>
            <a:lvl2pPr marL="457200" indent="0">
              <a:buNone/>
              <a:defRPr lang="it-IT" sz="2800"/>
            </a:lvl2pPr>
            <a:lvl3pPr marL="914400" indent="0">
              <a:buNone/>
              <a:defRPr lang="it-IT" sz="2400"/>
            </a:lvl3pPr>
            <a:lvl4pPr marL="1371600" indent="0">
              <a:buNone/>
              <a:defRPr lang="it-IT" sz="2000"/>
            </a:lvl4pPr>
            <a:lvl5pPr marL="1828800" indent="0">
              <a:buNone/>
              <a:defRPr lang="it-IT" sz="2000"/>
            </a:lvl5pPr>
            <a:lvl6pPr marL="2286000" indent="0">
              <a:buNone/>
              <a:defRPr lang="it-IT" sz="2000"/>
            </a:lvl6pPr>
            <a:lvl7pPr marL="2743200" indent="0">
              <a:buNone/>
              <a:defRPr lang="it-IT" sz="2000"/>
            </a:lvl7pPr>
            <a:lvl8pPr marL="3200400" indent="0">
              <a:buNone/>
              <a:defRPr lang="it-IT" sz="2000"/>
            </a:lvl8pPr>
            <a:lvl9pPr marL="3657600" indent="0">
              <a:buNone/>
              <a:defRPr lang="it-IT" sz="20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3A30CC9-5F1C-933D-A4C9-7DCE2F039E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it-IT" sz="1600"/>
            </a:lvl1pPr>
            <a:lvl2pPr marL="457200" indent="0">
              <a:buNone/>
              <a:defRPr lang="it-IT" sz="1400"/>
            </a:lvl2pPr>
            <a:lvl3pPr marL="914400" indent="0">
              <a:buNone/>
              <a:defRPr lang="it-IT" sz="1200"/>
            </a:lvl3pPr>
            <a:lvl4pPr marL="1371600" indent="0">
              <a:buNone/>
              <a:defRPr lang="it-IT" sz="1000"/>
            </a:lvl4pPr>
            <a:lvl5pPr marL="1828800" indent="0">
              <a:buNone/>
              <a:defRPr lang="it-IT" sz="1000"/>
            </a:lvl5pPr>
            <a:lvl6pPr marL="2286000" indent="0">
              <a:buNone/>
              <a:defRPr lang="it-IT" sz="1000"/>
            </a:lvl6pPr>
            <a:lvl7pPr marL="2743200" indent="0">
              <a:buNone/>
              <a:defRPr lang="it-IT" sz="1000"/>
            </a:lvl7pPr>
            <a:lvl8pPr marL="3200400" indent="0">
              <a:buNone/>
              <a:defRPr lang="it-IT" sz="1000"/>
            </a:lvl8pPr>
            <a:lvl9pPr marL="3657600" indent="0">
              <a:buNone/>
              <a:defRPr lang="it-IT" sz="10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04304BF9-EDC8-7868-84C1-6CCB690381D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7FE0970-0DB3-2D10-BEAE-54A52070A1F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10" name="Titolo 9">
            <a:extLst>
              <a:ext uri="{FF2B5EF4-FFF2-40B4-BE49-F238E27FC236}">
                <a16:creationId xmlns:a16="http://schemas.microsoft.com/office/drawing/2014/main" id="{FC668391-E0E0-74A5-F96F-B67ECAE86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4011728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438912"/>
            <a:ext cx="8762246" cy="1325880"/>
          </a:xfrm>
        </p:spPr>
        <p:txBody>
          <a:bodyPr rtlCol="0"/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A8596636-128C-4D64-E63E-16619F5CDF2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0" y="1892808"/>
            <a:ext cx="8659368" cy="749808"/>
          </a:xfrm>
          <a:solidFill>
            <a:schemeClr val="accent1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D5E065C5-B7CB-9146-3A7C-A6F39CA9B2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880" y="1792224"/>
            <a:ext cx="960120" cy="96012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9" name="Segnaposto testo 7">
            <a:extLst>
              <a:ext uri="{FF2B5EF4-FFF2-40B4-BE49-F238E27FC236}">
                <a16:creationId xmlns:a16="http://schemas.microsoft.com/office/drawing/2014/main" id="{BD0306DB-B174-37A8-719D-C89F9EE1189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0" y="2891790"/>
            <a:ext cx="8659368" cy="749808"/>
          </a:xfrm>
          <a:solidFill>
            <a:schemeClr val="accent2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5" name="Segnaposto testo 13">
            <a:extLst>
              <a:ext uri="{FF2B5EF4-FFF2-40B4-BE49-F238E27FC236}">
                <a16:creationId xmlns:a16="http://schemas.microsoft.com/office/drawing/2014/main" id="{D80DBC95-A30E-E3C3-6A02-0DE7F6995B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880" y="2784348"/>
            <a:ext cx="960120" cy="960120"/>
          </a:xfrm>
          <a:prstGeom prst="ellipse">
            <a:avLst/>
          </a:prstGeom>
          <a:solidFill>
            <a:schemeClr val="accent2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0" name="Segnaposto testo 7">
            <a:extLst>
              <a:ext uri="{FF2B5EF4-FFF2-40B4-BE49-F238E27FC236}">
                <a16:creationId xmlns:a16="http://schemas.microsoft.com/office/drawing/2014/main" id="{CFF0762B-1AD3-943D-F4CC-9D5CF574053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3890772"/>
            <a:ext cx="8659368" cy="749808"/>
          </a:xfrm>
          <a:solidFill>
            <a:schemeClr val="accent4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6" name="Segnaposto testo 13">
            <a:extLst>
              <a:ext uri="{FF2B5EF4-FFF2-40B4-BE49-F238E27FC236}">
                <a16:creationId xmlns:a16="http://schemas.microsoft.com/office/drawing/2014/main" id="{51060427-2619-E83D-D977-65854C7AA35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183880" y="3776472"/>
            <a:ext cx="960120" cy="960120"/>
          </a:xfrm>
          <a:prstGeom prst="ellipse">
            <a:avLst/>
          </a:prstGeom>
          <a:solidFill>
            <a:schemeClr val="accent4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1" name="Segnaposto testo 7">
            <a:extLst>
              <a:ext uri="{FF2B5EF4-FFF2-40B4-BE49-F238E27FC236}">
                <a16:creationId xmlns:a16="http://schemas.microsoft.com/office/drawing/2014/main" id="{8B28E366-646A-5633-0E0C-1BB99B27FDD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0" y="4889754"/>
            <a:ext cx="8659368" cy="749808"/>
          </a:xfrm>
          <a:solidFill>
            <a:schemeClr val="tx1">
              <a:lumMod val="90000"/>
              <a:lumOff val="10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7" name="Segnaposto testo 13">
            <a:extLst>
              <a:ext uri="{FF2B5EF4-FFF2-40B4-BE49-F238E27FC236}">
                <a16:creationId xmlns:a16="http://schemas.microsoft.com/office/drawing/2014/main" id="{2A38A746-8D71-1D08-BD7B-347D1E59854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83880" y="4768596"/>
            <a:ext cx="960120" cy="960120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  <p:sp>
        <p:nvSpPr>
          <p:cNvPr id="12" name="Segnaposto testo 7">
            <a:extLst>
              <a:ext uri="{FF2B5EF4-FFF2-40B4-BE49-F238E27FC236}">
                <a16:creationId xmlns:a16="http://schemas.microsoft.com/office/drawing/2014/main" id="{CB500DDB-4549-EAE1-1AA8-DBD382D2B9A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0" y="5888736"/>
            <a:ext cx="8659368" cy="749808"/>
          </a:xfrm>
          <a:solidFill>
            <a:schemeClr val="accent3">
              <a:lumMod val="75000"/>
            </a:schemeClr>
          </a:solidFill>
        </p:spPr>
        <p:txBody>
          <a:bodyPr lIns="713232" rtlCol="0" anchor="ctr">
            <a:noAutofit/>
          </a:bodyPr>
          <a:lstStyle>
            <a:lvl1pPr marL="0" indent="0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18" name="Segnaposto testo 13">
            <a:extLst>
              <a:ext uri="{FF2B5EF4-FFF2-40B4-BE49-F238E27FC236}">
                <a16:creationId xmlns:a16="http://schemas.microsoft.com/office/drawing/2014/main" id="{EC619F49-49DD-DF7B-37A0-6104FF3C2B3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183880" y="5760720"/>
            <a:ext cx="960120" cy="960120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63500">
            <a:solidFill>
              <a:schemeClr val="bg2"/>
            </a:solidFill>
          </a:ln>
        </p:spPr>
        <p:txBody>
          <a:bodyPr lIns="0" tIns="0" rIns="0" bIns="0" rtlCol="0" anchor="ctr">
            <a:noAutofit/>
          </a:bodyPr>
          <a:lstStyle>
            <a:lvl1pPr marL="0" indent="0" algn="ctr">
              <a:buNone/>
              <a:defRPr lang="it-IT" sz="4000">
                <a:solidFill>
                  <a:schemeClr val="bg2"/>
                </a:solidFill>
              </a:defRPr>
            </a:lvl1pPr>
          </a:lstStyle>
          <a:p>
            <a:pPr lvl="0" rtl="0"/>
            <a:r>
              <a:rPr lang="it-IT" noProof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31619618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 hidden="1">
            <a:extLst>
              <a:ext uri="{FF2B5EF4-FFF2-40B4-BE49-F238E27FC236}">
                <a16:creationId xmlns:a16="http://schemas.microsoft.com/office/drawing/2014/main" id="{25EA7C35-FF1A-FBFD-05A2-718EB0D16B65}"/>
              </a:ext>
            </a:extLst>
          </p:cNvPr>
          <p:cNvSpPr/>
          <p:nvPr/>
        </p:nvSpPr>
        <p:spPr>
          <a:xfrm>
            <a:off x="233681" y="2011679"/>
            <a:ext cx="3195438" cy="3286867"/>
          </a:xfrm>
          <a:custGeom>
            <a:avLst/>
            <a:gdLst>
              <a:gd name="connsiteX0" fmla="*/ 2213 w 9357201"/>
              <a:gd name="connsiteY0" fmla="*/ -650 h 3276674"/>
              <a:gd name="connsiteX1" fmla="*/ 8009370 w 9357201"/>
              <a:gd name="connsiteY1" fmla="*/ -650 h 3276674"/>
              <a:gd name="connsiteX2" fmla="*/ 9359415 w 9357201"/>
              <a:gd name="connsiteY2" fmla="*/ 1355860 h 3276674"/>
              <a:gd name="connsiteX3" fmla="*/ 9359415 w 9357201"/>
              <a:gd name="connsiteY3" fmla="*/ 3276024 h 3276674"/>
              <a:gd name="connsiteX0" fmla="*/ 0 w 9357202"/>
              <a:gd name="connsiteY0" fmla="*/ 33 h 3276707"/>
              <a:gd name="connsiteX1" fmla="*/ 5765524 w 9357202"/>
              <a:gd name="connsiteY1" fmla="*/ 0 h 3276707"/>
              <a:gd name="connsiteX2" fmla="*/ 8007157 w 9357202"/>
              <a:gd name="connsiteY2" fmla="*/ 33 h 3276707"/>
              <a:gd name="connsiteX3" fmla="*/ 9357202 w 9357202"/>
              <a:gd name="connsiteY3" fmla="*/ 1356543 h 3276707"/>
              <a:gd name="connsiteX4" fmla="*/ 9357202 w 9357202"/>
              <a:gd name="connsiteY4" fmla="*/ 3276707 h 3276707"/>
              <a:gd name="connsiteX0" fmla="*/ 0 w 3591678"/>
              <a:gd name="connsiteY0" fmla="*/ 0 h 3276707"/>
              <a:gd name="connsiteX1" fmla="*/ 2241633 w 3591678"/>
              <a:gd name="connsiteY1" fmla="*/ 33 h 3276707"/>
              <a:gd name="connsiteX2" fmla="*/ 3591678 w 3591678"/>
              <a:gd name="connsiteY2" fmla="*/ 1356543 h 3276707"/>
              <a:gd name="connsiteX3" fmla="*/ 3591678 w 3591678"/>
              <a:gd name="connsiteY3" fmla="*/ 3276707 h 3276707"/>
              <a:gd name="connsiteX0" fmla="*/ 0 w 3408798"/>
              <a:gd name="connsiteY0" fmla="*/ 0 h 3276707"/>
              <a:gd name="connsiteX1" fmla="*/ 2058753 w 3408798"/>
              <a:gd name="connsiteY1" fmla="*/ 33 h 3276707"/>
              <a:gd name="connsiteX2" fmla="*/ 3408798 w 3408798"/>
              <a:gd name="connsiteY2" fmla="*/ 1356543 h 3276707"/>
              <a:gd name="connsiteX3" fmla="*/ 3408798 w 3408798"/>
              <a:gd name="connsiteY3" fmla="*/ 3276707 h 3276707"/>
              <a:gd name="connsiteX0" fmla="*/ 0 w 3225918"/>
              <a:gd name="connsiteY0" fmla="*/ 0 h 3286867"/>
              <a:gd name="connsiteX1" fmla="*/ 1875873 w 3225918"/>
              <a:gd name="connsiteY1" fmla="*/ 10193 h 3286867"/>
              <a:gd name="connsiteX2" fmla="*/ 3225918 w 3225918"/>
              <a:gd name="connsiteY2" fmla="*/ 1366703 h 3286867"/>
              <a:gd name="connsiteX3" fmla="*/ 3225918 w 3225918"/>
              <a:gd name="connsiteY3" fmla="*/ 3286867 h 3286867"/>
              <a:gd name="connsiteX0" fmla="*/ 0 w 3195438"/>
              <a:gd name="connsiteY0" fmla="*/ 0 h 3286867"/>
              <a:gd name="connsiteX1" fmla="*/ 1845393 w 3195438"/>
              <a:gd name="connsiteY1" fmla="*/ 10193 h 3286867"/>
              <a:gd name="connsiteX2" fmla="*/ 3195438 w 3195438"/>
              <a:gd name="connsiteY2" fmla="*/ 1366703 h 3286867"/>
              <a:gd name="connsiteX3" fmla="*/ 3195438 w 3195438"/>
              <a:gd name="connsiteY3" fmla="*/ 3286867 h 3286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95438" h="3286867">
                <a:moveTo>
                  <a:pt x="0" y="0"/>
                </a:moveTo>
                <a:lnTo>
                  <a:pt x="1845393" y="10193"/>
                </a:lnTo>
                <a:cubicBezTo>
                  <a:pt x="2591000" y="10193"/>
                  <a:pt x="3195438" y="617523"/>
                  <a:pt x="3195438" y="1366703"/>
                </a:cubicBezTo>
                <a:lnTo>
                  <a:pt x="3195438" y="3286867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sp>
        <p:nvSpPr>
          <p:cNvPr id="24" name="Freeform: Shape 23" hidden="1">
            <a:extLst>
              <a:ext uri="{FF2B5EF4-FFF2-40B4-BE49-F238E27FC236}">
                <a16:creationId xmlns:a16="http://schemas.microsoft.com/office/drawing/2014/main" id="{B09E8213-E4A1-3E30-9198-8B68ABEE82B8}"/>
              </a:ext>
            </a:extLst>
          </p:cNvPr>
          <p:cNvSpPr/>
          <p:nvPr/>
        </p:nvSpPr>
        <p:spPr>
          <a:xfrm>
            <a:off x="3429117" y="4725899"/>
            <a:ext cx="8510941" cy="1366196"/>
          </a:xfrm>
          <a:custGeom>
            <a:avLst/>
            <a:gdLst>
              <a:gd name="connsiteX0" fmla="*/ 10980107 w 10977893"/>
              <a:gd name="connsiteY0" fmla="*/ -650 h 1365979"/>
              <a:gd name="connsiteX1" fmla="*/ 10980107 w 10977893"/>
              <a:gd name="connsiteY1" fmla="*/ 789104 h 1365979"/>
              <a:gd name="connsiteX2" fmla="*/ 10357989 w 10977893"/>
              <a:gd name="connsiteY2" fmla="*/ 1365329 h 1365979"/>
              <a:gd name="connsiteX3" fmla="*/ 624331 w 10977893"/>
              <a:gd name="connsiteY3" fmla="*/ 1365329 h 1365979"/>
              <a:gd name="connsiteX4" fmla="*/ 2213 w 10977893"/>
              <a:gd name="connsiteY4" fmla="*/ 789104 h 1365979"/>
              <a:gd name="connsiteX5" fmla="*/ 2213 w 10977893"/>
              <a:gd name="connsiteY5" fmla="*/ -650 h 1365979"/>
              <a:gd name="connsiteX0" fmla="*/ 10977894 w 10977894"/>
              <a:gd name="connsiteY0" fmla="*/ 0 h 1365979"/>
              <a:gd name="connsiteX1" fmla="*/ 10977894 w 10977894"/>
              <a:gd name="connsiteY1" fmla="*/ 789754 h 1365979"/>
              <a:gd name="connsiteX2" fmla="*/ 10355776 w 10977894"/>
              <a:gd name="connsiteY2" fmla="*/ 1365979 h 1365979"/>
              <a:gd name="connsiteX3" fmla="*/ 8724301 w 10977894"/>
              <a:gd name="connsiteY3" fmla="*/ 1362386 h 1365979"/>
              <a:gd name="connsiteX4" fmla="*/ 622118 w 10977894"/>
              <a:gd name="connsiteY4" fmla="*/ 1365979 h 1365979"/>
              <a:gd name="connsiteX5" fmla="*/ 0 w 10977894"/>
              <a:gd name="connsiteY5" fmla="*/ 789754 h 1365979"/>
              <a:gd name="connsiteX6" fmla="*/ 0 w 10977894"/>
              <a:gd name="connsiteY6" fmla="*/ 0 h 1365979"/>
              <a:gd name="connsiteX0" fmla="*/ 10977894 w 10977894"/>
              <a:gd name="connsiteY0" fmla="*/ 789754 h 1365979"/>
              <a:gd name="connsiteX1" fmla="*/ 10355776 w 10977894"/>
              <a:gd name="connsiteY1" fmla="*/ 1365979 h 1365979"/>
              <a:gd name="connsiteX2" fmla="*/ 8724301 w 10977894"/>
              <a:gd name="connsiteY2" fmla="*/ 1362386 h 1365979"/>
              <a:gd name="connsiteX3" fmla="*/ 622118 w 10977894"/>
              <a:gd name="connsiteY3" fmla="*/ 1365979 h 1365979"/>
              <a:gd name="connsiteX4" fmla="*/ 0 w 10977894"/>
              <a:gd name="connsiteY4" fmla="*/ 789754 h 1365979"/>
              <a:gd name="connsiteX5" fmla="*/ 0 w 10977894"/>
              <a:gd name="connsiteY5" fmla="*/ 0 h 1365979"/>
              <a:gd name="connsiteX0" fmla="*/ 10355776 w 10355776"/>
              <a:gd name="connsiteY0" fmla="*/ 1365979 h 1365979"/>
              <a:gd name="connsiteX1" fmla="*/ 8724301 w 10355776"/>
              <a:gd name="connsiteY1" fmla="*/ 1362386 h 1365979"/>
              <a:gd name="connsiteX2" fmla="*/ 622118 w 10355776"/>
              <a:gd name="connsiteY2" fmla="*/ 1365979 h 1365979"/>
              <a:gd name="connsiteX3" fmla="*/ 0 w 10355776"/>
              <a:gd name="connsiteY3" fmla="*/ 789754 h 1365979"/>
              <a:gd name="connsiteX4" fmla="*/ 0 w 10355776"/>
              <a:gd name="connsiteY4" fmla="*/ 0 h 1365979"/>
              <a:gd name="connsiteX0" fmla="*/ 8724301 w 8724301"/>
              <a:gd name="connsiteY0" fmla="*/ 1362386 h 1365979"/>
              <a:gd name="connsiteX1" fmla="*/ 622118 w 8724301"/>
              <a:gd name="connsiteY1" fmla="*/ 1365979 h 1365979"/>
              <a:gd name="connsiteX2" fmla="*/ 0 w 8724301"/>
              <a:gd name="connsiteY2" fmla="*/ 789754 h 1365979"/>
              <a:gd name="connsiteX3" fmla="*/ 0 w 8724301"/>
              <a:gd name="connsiteY3" fmla="*/ 0 h 1365979"/>
              <a:gd name="connsiteX0" fmla="*/ 8510941 w 8510941"/>
              <a:gd name="connsiteY0" fmla="*/ 1366196 h 1366196"/>
              <a:gd name="connsiteX1" fmla="*/ 622118 w 8510941"/>
              <a:gd name="connsiteY1" fmla="*/ 1365979 h 1366196"/>
              <a:gd name="connsiteX2" fmla="*/ 0 w 8510941"/>
              <a:gd name="connsiteY2" fmla="*/ 789754 h 1366196"/>
              <a:gd name="connsiteX3" fmla="*/ 0 w 8510941"/>
              <a:gd name="connsiteY3" fmla="*/ 0 h 1366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510941" h="1366196">
                <a:moveTo>
                  <a:pt x="8510941" y="1366196"/>
                </a:moveTo>
                <a:lnTo>
                  <a:pt x="622118" y="1365979"/>
                </a:lnTo>
                <a:cubicBezTo>
                  <a:pt x="278520" y="1365979"/>
                  <a:pt x="0" y="1107979"/>
                  <a:pt x="0" y="789754"/>
                </a:cubicBezTo>
                <a:lnTo>
                  <a:pt x="0" y="0"/>
                </a:lnTo>
              </a:path>
            </a:pathLst>
          </a:custGeom>
          <a:noFill/>
          <a:ln w="510466" cap="sq">
            <a:solidFill>
              <a:srgbClr val="00AA59"/>
            </a:solidFill>
            <a:prstDash val="solid"/>
            <a:round/>
          </a:ln>
        </p:spPr>
        <p:txBody>
          <a:bodyPr rtlCol="0" anchor="ctr"/>
          <a:lstStyle>
            <a:defPPr>
              <a:defRPr lang="it-IT"/>
            </a:defPPr>
          </a:lstStyle>
          <a:p>
            <a:pPr rtl="0"/>
            <a:endParaRPr lang="it-IT" dirty="0"/>
          </a:p>
        </p:txBody>
      </p: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A67CFF6C-EDBA-8B95-5C93-0B4BB5939B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9507" r="12032"/>
          <a:stretch/>
        </p:blipFill>
        <p:spPr>
          <a:xfrm>
            <a:off x="0" y="1779373"/>
            <a:ext cx="12192000" cy="4583992"/>
          </a:xfrm>
          <a:custGeom>
            <a:avLst/>
            <a:gdLst>
              <a:gd name="connsiteX0" fmla="*/ 0 w 12192000"/>
              <a:gd name="connsiteY0" fmla="*/ 0 h 4583992"/>
              <a:gd name="connsiteX1" fmla="*/ 12192000 w 12192000"/>
              <a:gd name="connsiteY1" fmla="*/ 0 h 4583992"/>
              <a:gd name="connsiteX2" fmla="*/ 12192000 w 12192000"/>
              <a:gd name="connsiteY2" fmla="*/ 2190264 h 4583992"/>
              <a:gd name="connsiteX3" fmla="*/ 12187938 w 12192000"/>
              <a:gd name="connsiteY3" fmla="*/ 2190264 h 4583992"/>
              <a:gd name="connsiteX4" fmla="*/ 12187938 w 12192000"/>
              <a:gd name="connsiteY4" fmla="*/ 4583992 h 4583992"/>
              <a:gd name="connsiteX5" fmla="*/ 0 w 12192000"/>
              <a:gd name="connsiteY5" fmla="*/ 4583992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2000" h="4583992">
                <a:moveTo>
                  <a:pt x="0" y="0"/>
                </a:moveTo>
                <a:lnTo>
                  <a:pt x="12192000" y="0"/>
                </a:lnTo>
                <a:lnTo>
                  <a:pt x="12192000" y="2190264"/>
                </a:lnTo>
                <a:lnTo>
                  <a:pt x="12187938" y="2190264"/>
                </a:lnTo>
                <a:lnTo>
                  <a:pt x="12187938" y="4583992"/>
                </a:lnTo>
                <a:lnTo>
                  <a:pt x="0" y="4583992"/>
                </a:lnTo>
                <a:close/>
              </a:path>
            </a:pathLst>
          </a:custGeom>
        </p:spPr>
      </p:pic>
      <p:sp>
        <p:nvSpPr>
          <p:cNvPr id="18" name="Ovale 17">
            <a:extLst>
              <a:ext uri="{FF2B5EF4-FFF2-40B4-BE49-F238E27FC236}">
                <a16:creationId xmlns:a16="http://schemas.microsoft.com/office/drawing/2014/main" id="{1FEFD686-81C7-A517-F1C0-0C3D3EF340F2}"/>
              </a:ext>
            </a:extLst>
          </p:cNvPr>
          <p:cNvSpPr/>
          <p:nvPr/>
        </p:nvSpPr>
        <p:spPr>
          <a:xfrm>
            <a:off x="767250" y="3628115"/>
            <a:ext cx="1628275" cy="1628275"/>
          </a:xfrm>
          <a:prstGeom prst="ellipse">
            <a:avLst/>
          </a:prstGeom>
          <a:solidFill>
            <a:schemeClr val="accent4">
              <a:alpha val="9304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pic>
        <p:nvPicPr>
          <p:cNvPr id="10" name="Elemento grafico 9">
            <a:extLst>
              <a:ext uri="{FF2B5EF4-FFF2-40B4-BE49-F238E27FC236}">
                <a16:creationId xmlns:a16="http://schemas.microsoft.com/office/drawing/2014/main" id="{6032612E-888F-3F52-2DF9-1A7FC1C338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b="72707"/>
          <a:stretch>
            <a:fillRect/>
          </a:stretch>
        </p:blipFill>
        <p:spPr>
          <a:xfrm>
            <a:off x="5315713" y="5020135"/>
            <a:ext cx="6718341" cy="1871772"/>
          </a:xfrm>
          <a:custGeom>
            <a:avLst/>
            <a:gdLst>
              <a:gd name="connsiteX0" fmla="*/ 0 w 6718341"/>
              <a:gd name="connsiteY0" fmla="*/ 0 h 1871772"/>
              <a:gd name="connsiteX1" fmla="*/ 6718341 w 6718341"/>
              <a:gd name="connsiteY1" fmla="*/ 0 h 1871772"/>
              <a:gd name="connsiteX2" fmla="*/ 6718341 w 6718341"/>
              <a:gd name="connsiteY2" fmla="*/ 1871772 h 1871772"/>
              <a:gd name="connsiteX3" fmla="*/ 0 w 6718341"/>
              <a:gd name="connsiteY3" fmla="*/ 1871772 h 1871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18341" h="1871772">
                <a:moveTo>
                  <a:pt x="0" y="0"/>
                </a:moveTo>
                <a:lnTo>
                  <a:pt x="6718341" y="0"/>
                </a:lnTo>
                <a:lnTo>
                  <a:pt x="6718341" y="1871772"/>
                </a:lnTo>
                <a:lnTo>
                  <a:pt x="0" y="1871772"/>
                </a:lnTo>
                <a:close/>
              </a:path>
            </a:pathLst>
          </a:custGeom>
        </p:spPr>
      </p:pic>
      <p:sp>
        <p:nvSpPr>
          <p:cNvPr id="12" name="Ovale 11">
            <a:extLst>
              <a:ext uri="{FF2B5EF4-FFF2-40B4-BE49-F238E27FC236}">
                <a16:creationId xmlns:a16="http://schemas.microsoft.com/office/drawing/2014/main" id="{3CA6479C-DB58-C182-DA46-646A89A79A6F}"/>
              </a:ext>
            </a:extLst>
          </p:cNvPr>
          <p:cNvSpPr/>
          <p:nvPr/>
        </p:nvSpPr>
        <p:spPr>
          <a:xfrm>
            <a:off x="11469607" y="5904458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940F0BF7-907A-B0C3-5845-78EDA851891C}"/>
              </a:ext>
            </a:extLst>
          </p:cNvPr>
          <p:cNvSpPr/>
          <p:nvPr/>
        </p:nvSpPr>
        <p:spPr>
          <a:xfrm>
            <a:off x="3000866" y="2411479"/>
            <a:ext cx="376579" cy="37657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16" name="Elemento grafico 15">
            <a:extLst>
              <a:ext uri="{FF2B5EF4-FFF2-40B4-BE49-F238E27FC236}">
                <a16:creationId xmlns:a16="http://schemas.microsoft.com/office/drawing/2014/main" id="{5D287EAB-26E8-C8AF-6CB0-D37B7CB370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4165" t="77500"/>
          <a:stretch>
            <a:fillRect/>
          </a:stretch>
        </p:blipFill>
        <p:spPr>
          <a:xfrm flipH="1">
            <a:off x="7732665" y="0"/>
            <a:ext cx="4459335" cy="1543022"/>
          </a:xfrm>
          <a:custGeom>
            <a:avLst/>
            <a:gdLst>
              <a:gd name="connsiteX0" fmla="*/ 0 w 4459335"/>
              <a:gd name="connsiteY0" fmla="*/ 0 h 1543022"/>
              <a:gd name="connsiteX1" fmla="*/ 4459335 w 4459335"/>
              <a:gd name="connsiteY1" fmla="*/ 0 h 1543022"/>
              <a:gd name="connsiteX2" fmla="*/ 4459335 w 4459335"/>
              <a:gd name="connsiteY2" fmla="*/ 1543022 h 1543022"/>
              <a:gd name="connsiteX3" fmla="*/ 0 w 4459335"/>
              <a:gd name="connsiteY3" fmla="*/ 1543022 h 1543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59335" h="1543022">
                <a:moveTo>
                  <a:pt x="0" y="0"/>
                </a:moveTo>
                <a:lnTo>
                  <a:pt x="4459335" y="0"/>
                </a:lnTo>
                <a:lnTo>
                  <a:pt x="4459335" y="1543022"/>
                </a:lnTo>
                <a:lnTo>
                  <a:pt x="0" y="1543022"/>
                </a:lnTo>
                <a:close/>
              </a:path>
            </a:pathLst>
          </a:cu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5EF5323F-6D74-29FA-F04C-027DF2809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2744" y="2304288"/>
            <a:ext cx="5513832" cy="2432304"/>
          </a:xfrm>
        </p:spPr>
        <p:txBody>
          <a:bodyPr rtlCol="0" anchor="t">
            <a:noAutofit/>
          </a:bodyPr>
          <a:lstStyle>
            <a:lvl1pPr>
              <a:defRPr lang="it-IT" sz="66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E354F95-4CC9-871D-2B3D-873AB0B21342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952744" y="1885193"/>
            <a:ext cx="5943600" cy="411480"/>
          </a:xfrm>
        </p:spPr>
        <p:txBody>
          <a:bodyPr rtlCol="0"/>
          <a:lstStyle>
            <a:lvl1pPr marL="0" indent="0">
              <a:buNone/>
              <a:defRPr lang="it-IT" sz="2400">
                <a:solidFill>
                  <a:schemeClr val="tx1"/>
                </a:solidFill>
              </a:defRPr>
            </a:lvl1pPr>
            <a:lvl2pPr marL="457200" indent="0">
              <a:buNone/>
              <a:defRPr lang="it-IT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it-IT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it-IT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276109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Gra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404872"/>
            <a:ext cx="10716768" cy="3630168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2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11" name="Segnaposto piè di pagina 10">
            <a:extLst>
              <a:ext uri="{FF2B5EF4-FFF2-40B4-BE49-F238E27FC236}">
                <a16:creationId xmlns:a16="http://schemas.microsoft.com/office/drawing/2014/main" id="{F33A32FC-3A65-2B5F-2625-0FE903CD37D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12" name="Segnaposto numero diapositiva 11">
            <a:extLst>
              <a:ext uri="{FF2B5EF4-FFF2-40B4-BE49-F238E27FC236}">
                <a16:creationId xmlns:a16="http://schemas.microsoft.com/office/drawing/2014/main" id="{7DFD42C5-F2A8-2017-93FA-4A8F8A7CB7B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060168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 - Tabe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Elemento grafico 38">
            <a:extLst>
              <a:ext uri="{FF2B5EF4-FFF2-40B4-BE49-F238E27FC236}">
                <a16:creationId xmlns:a16="http://schemas.microsoft.com/office/drawing/2014/main" id="{0FA7F5A0-ECAD-A574-6649-C5480187061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427" r="82873"/>
          <a:stretch>
            <a:fillRect/>
          </a:stretch>
        </p:blipFill>
        <p:spPr>
          <a:xfrm>
            <a:off x="9233628" y="1"/>
            <a:ext cx="2958372" cy="6105105"/>
          </a:xfrm>
          <a:custGeom>
            <a:avLst/>
            <a:gdLst>
              <a:gd name="connsiteX0" fmla="*/ 0 w 2958372"/>
              <a:gd name="connsiteY0" fmla="*/ 0 h 6105105"/>
              <a:gd name="connsiteX1" fmla="*/ 2958372 w 2958372"/>
              <a:gd name="connsiteY1" fmla="*/ 0 h 6105105"/>
              <a:gd name="connsiteX2" fmla="*/ 2958372 w 2958372"/>
              <a:gd name="connsiteY2" fmla="*/ 6105105 h 6105105"/>
              <a:gd name="connsiteX3" fmla="*/ 0 w 2958372"/>
              <a:gd name="connsiteY3" fmla="*/ 6105105 h 61051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8372" h="6105105">
                <a:moveTo>
                  <a:pt x="0" y="0"/>
                </a:moveTo>
                <a:lnTo>
                  <a:pt x="2958372" y="0"/>
                </a:lnTo>
                <a:lnTo>
                  <a:pt x="2958372" y="6105105"/>
                </a:lnTo>
                <a:lnTo>
                  <a:pt x="0" y="6105105"/>
                </a:lnTo>
                <a:close/>
              </a:path>
            </a:pathLst>
          </a:custGeom>
        </p:spPr>
      </p:pic>
      <p:sp>
        <p:nvSpPr>
          <p:cNvPr id="32" name="Rettangolo 31">
            <a:extLst>
              <a:ext uri="{FF2B5EF4-FFF2-40B4-BE49-F238E27FC236}">
                <a16:creationId xmlns:a16="http://schemas.microsoft.com/office/drawing/2014/main" id="{98CD520B-B465-7A6D-37C4-8A060446902D}"/>
              </a:ext>
            </a:extLst>
          </p:cNvPr>
          <p:cNvSpPr/>
          <p:nvPr userDrawn="1"/>
        </p:nvSpPr>
        <p:spPr>
          <a:xfrm>
            <a:off x="2589592" y="723899"/>
            <a:ext cx="8870656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4C4684B3-A8D3-6A9A-C264-95DFAD1C3FCE}"/>
              </a:ext>
            </a:extLst>
          </p:cNvPr>
          <p:cNvSpPr/>
          <p:nvPr/>
        </p:nvSpPr>
        <p:spPr>
          <a:xfrm>
            <a:off x="9300014" y="2633978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160AE1B9-1C14-F852-2B97-05DAA5F80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7336" y="722376"/>
            <a:ext cx="8870656" cy="764982"/>
          </a:xfrm>
        </p:spPr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B433B37-5F68-E267-936F-4CA54743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" y="2221992"/>
            <a:ext cx="8284464" cy="3986784"/>
          </a:xfrm>
        </p:spPr>
        <p:txBody>
          <a:bodyPr rtlCol="0"/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rtlCol="0"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CC1E68FE-16F1-5C98-AEF6-0EAB9EA632CA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40" name="Segnaposto piè di pagina 39">
            <a:extLst>
              <a:ext uri="{FF2B5EF4-FFF2-40B4-BE49-F238E27FC236}">
                <a16:creationId xmlns:a16="http://schemas.microsoft.com/office/drawing/2014/main" id="{8727F01E-45EF-F70F-2A04-1EA69A24634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41" name="Segnaposto numero diapositiva 40">
            <a:extLst>
              <a:ext uri="{FF2B5EF4-FFF2-40B4-BE49-F238E27FC236}">
                <a16:creationId xmlns:a16="http://schemas.microsoft.com/office/drawing/2014/main" id="{C388A650-32E8-11EC-26EE-D260D1953D57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3136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Elemento grafico 21">
            <a:extLst>
              <a:ext uri="{FF2B5EF4-FFF2-40B4-BE49-F238E27FC236}">
                <a16:creationId xmlns:a16="http://schemas.microsoft.com/office/drawing/2014/main" id="{496CE483-FAA2-B42E-3640-00A1E72D33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45" t="-169" r="45423" b="28675"/>
          <a:stretch/>
        </p:blipFill>
        <p:spPr>
          <a:xfrm>
            <a:off x="-1" y="3467101"/>
            <a:ext cx="12192001" cy="3390899"/>
          </a:xfrm>
          <a:custGeom>
            <a:avLst/>
            <a:gdLst>
              <a:gd name="connsiteX0" fmla="*/ 0 w 12192001"/>
              <a:gd name="connsiteY0" fmla="*/ 0 h 3390899"/>
              <a:gd name="connsiteX1" fmla="*/ 12192001 w 12192001"/>
              <a:gd name="connsiteY1" fmla="*/ 0 h 3390899"/>
              <a:gd name="connsiteX2" fmla="*/ 12192001 w 12192001"/>
              <a:gd name="connsiteY2" fmla="*/ 2324100 h 3390899"/>
              <a:gd name="connsiteX3" fmla="*/ 12192001 w 12192001"/>
              <a:gd name="connsiteY3" fmla="*/ 3390899 h 3390899"/>
              <a:gd name="connsiteX4" fmla="*/ 0 w 12192001"/>
              <a:gd name="connsiteY4" fmla="*/ 3390899 h 3390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1" h="3390899">
                <a:moveTo>
                  <a:pt x="0" y="0"/>
                </a:moveTo>
                <a:lnTo>
                  <a:pt x="12192001" y="0"/>
                </a:lnTo>
                <a:lnTo>
                  <a:pt x="12192001" y="2324100"/>
                </a:lnTo>
                <a:lnTo>
                  <a:pt x="12192001" y="3390899"/>
                </a:lnTo>
                <a:lnTo>
                  <a:pt x="0" y="3390899"/>
                </a:lnTo>
                <a:close/>
              </a:path>
            </a:pathLst>
          </a:custGeom>
        </p:spPr>
      </p:pic>
      <p:sp>
        <p:nvSpPr>
          <p:cNvPr id="23" name="Titolo 1">
            <a:extLst>
              <a:ext uri="{FF2B5EF4-FFF2-40B4-BE49-F238E27FC236}">
                <a16:creationId xmlns:a16="http://schemas.microsoft.com/office/drawing/2014/main" id="{E96FF8CF-2C25-F464-6424-7999EDD13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16152"/>
            <a:ext cx="8951976" cy="3191256"/>
          </a:xfrm>
        </p:spPr>
        <p:txBody>
          <a:bodyPr rtlCol="0" anchor="t">
            <a:noAutofit/>
          </a:bodyPr>
          <a:lstStyle>
            <a:lvl1pPr>
              <a:defRPr sz="5500"/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Elemento grafico 12">
            <a:extLst>
              <a:ext uri="{FF2B5EF4-FFF2-40B4-BE49-F238E27FC236}">
                <a16:creationId xmlns:a16="http://schemas.microsoft.com/office/drawing/2014/main" id="{2409B836-A119-2C0F-0B7F-E84EA554C652}"/>
              </a:ext>
            </a:extLst>
          </p:cNvPr>
          <p:cNvSpPr/>
          <p:nvPr userDrawn="1"/>
        </p:nvSpPr>
        <p:spPr>
          <a:xfrm rot="5400000" flipV="1">
            <a:off x="863486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5" name="Elemento grafico 12">
            <a:extLst>
              <a:ext uri="{FF2B5EF4-FFF2-40B4-BE49-F238E27FC236}">
                <a16:creationId xmlns:a16="http://schemas.microsoft.com/office/drawing/2014/main" id="{56142EF8-E22C-7567-D41D-08BE7CE3FFC9}"/>
              </a:ext>
            </a:extLst>
          </p:cNvPr>
          <p:cNvSpPr/>
          <p:nvPr userDrawn="1"/>
        </p:nvSpPr>
        <p:spPr>
          <a:xfrm rot="5400000" flipV="1">
            <a:off x="7913504" y="3426822"/>
            <a:ext cx="6355080" cy="2810"/>
          </a:xfrm>
          <a:custGeom>
            <a:avLst/>
            <a:gdLst>
              <a:gd name="connsiteX0" fmla="*/ 13912003 w 13911910"/>
              <a:gd name="connsiteY0" fmla="*/ 95 h 2810"/>
              <a:gd name="connsiteX1" fmla="*/ 93 w 13911910"/>
              <a:gd name="connsiteY1" fmla="*/ 95 h 2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3911910" h="2810">
                <a:moveTo>
                  <a:pt x="13912003" y="95"/>
                </a:moveTo>
                <a:lnTo>
                  <a:pt x="93" y="95"/>
                </a:lnTo>
              </a:path>
            </a:pathLst>
          </a:custGeom>
          <a:noFill/>
          <a:ln w="508812" cap="sq">
            <a:solidFill>
              <a:schemeClr val="accent3">
                <a:alpha val="84000"/>
              </a:schemeClr>
            </a:solidFill>
            <a:prstDash val="solid"/>
            <a:miter/>
          </a:ln>
        </p:spPr>
        <p:txBody>
          <a:bodyPr rtlCol="0" anchor="ctr"/>
          <a:lstStyle/>
          <a:p>
            <a:pPr rtl="0"/>
            <a:endParaRPr lang="it-IT" noProof="0"/>
          </a:p>
        </p:txBody>
      </p:sp>
      <p:sp>
        <p:nvSpPr>
          <p:cNvPr id="27" name="Figura a mano libera 47">
            <a:extLst>
              <a:ext uri="{FF2B5EF4-FFF2-40B4-BE49-F238E27FC236}">
                <a16:creationId xmlns:a16="http://schemas.microsoft.com/office/drawing/2014/main" id="{5139C642-CA6D-BB5F-4B22-3CED3ED3DC23}"/>
              </a:ext>
            </a:extLst>
          </p:cNvPr>
          <p:cNvSpPr/>
          <p:nvPr userDrawn="1"/>
        </p:nvSpPr>
        <p:spPr>
          <a:xfrm>
            <a:off x="685799" y="5342013"/>
            <a:ext cx="2157098" cy="1515987"/>
          </a:xfrm>
          <a:custGeom>
            <a:avLst/>
            <a:gdLst>
              <a:gd name="connsiteX0" fmla="*/ 1078549 w 2157098"/>
              <a:gd name="connsiteY0" fmla="*/ 0 h 1515987"/>
              <a:gd name="connsiteX1" fmla="*/ 2157098 w 2157098"/>
              <a:gd name="connsiteY1" fmla="*/ 1078549 h 1515987"/>
              <a:gd name="connsiteX2" fmla="*/ 2072340 w 2157098"/>
              <a:gd name="connsiteY2" fmla="*/ 1498369 h 1515987"/>
              <a:gd name="connsiteX3" fmla="*/ 2062778 w 2157098"/>
              <a:gd name="connsiteY3" fmla="*/ 1515987 h 1515987"/>
              <a:gd name="connsiteX4" fmla="*/ 94321 w 2157098"/>
              <a:gd name="connsiteY4" fmla="*/ 1515987 h 1515987"/>
              <a:gd name="connsiteX5" fmla="*/ 84758 w 2157098"/>
              <a:gd name="connsiteY5" fmla="*/ 1498369 h 1515987"/>
              <a:gd name="connsiteX6" fmla="*/ 0 w 2157098"/>
              <a:gd name="connsiteY6" fmla="*/ 1078549 h 1515987"/>
              <a:gd name="connsiteX7" fmla="*/ 1078549 w 2157098"/>
              <a:gd name="connsiteY7" fmla="*/ 0 h 1515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157098" h="1515987">
                <a:moveTo>
                  <a:pt x="1078549" y="0"/>
                </a:moveTo>
                <a:cubicBezTo>
                  <a:pt x="1674215" y="0"/>
                  <a:pt x="2157098" y="482883"/>
                  <a:pt x="2157098" y="1078549"/>
                </a:cubicBezTo>
                <a:cubicBezTo>
                  <a:pt x="2157098" y="1227466"/>
                  <a:pt x="2126918" y="1369333"/>
                  <a:pt x="2072340" y="1498369"/>
                </a:cubicBezTo>
                <a:lnTo>
                  <a:pt x="2062778" y="1515987"/>
                </a:lnTo>
                <a:lnTo>
                  <a:pt x="94321" y="1515987"/>
                </a:lnTo>
                <a:lnTo>
                  <a:pt x="84758" y="1498369"/>
                </a:lnTo>
                <a:cubicBezTo>
                  <a:pt x="30180" y="1369333"/>
                  <a:pt x="0" y="1227466"/>
                  <a:pt x="0" y="1078549"/>
                </a:cubicBezTo>
                <a:cubicBezTo>
                  <a:pt x="0" y="482883"/>
                  <a:pt x="482883" y="0"/>
                  <a:pt x="1078549" y="0"/>
                </a:cubicBezTo>
                <a:close/>
              </a:path>
            </a:pathLst>
          </a:custGeom>
          <a:solidFill>
            <a:schemeClr val="accent4">
              <a:alpha val="83211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3A594F8F-1723-E0D7-D0AE-7E5FA2EA0B26}"/>
              </a:ext>
            </a:extLst>
          </p:cNvPr>
          <p:cNvSpPr/>
          <p:nvPr userDrawn="1"/>
        </p:nvSpPr>
        <p:spPr>
          <a:xfrm>
            <a:off x="10905848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  <p:pic>
        <p:nvPicPr>
          <p:cNvPr id="26" name="Elemento grafico 25" hidden="1">
            <a:extLst>
              <a:ext uri="{FF2B5EF4-FFF2-40B4-BE49-F238E27FC236}">
                <a16:creationId xmlns:a16="http://schemas.microsoft.com/office/drawing/2014/main" id="{422E8005-83A8-3555-6EFB-842E78C629D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62"/>
          <a:stretch/>
        </p:blipFill>
        <p:spPr>
          <a:xfrm>
            <a:off x="-6187440" y="1779373"/>
            <a:ext cx="20888725" cy="4583992"/>
          </a:xfrm>
          <a:custGeom>
            <a:avLst/>
            <a:gdLst>
              <a:gd name="connsiteX0" fmla="*/ 6153662 w 20854947"/>
              <a:gd name="connsiteY0" fmla="*/ 0 h 4583992"/>
              <a:gd name="connsiteX1" fmla="*/ 20854947 w 20854947"/>
              <a:gd name="connsiteY1" fmla="*/ 0 h 4583992"/>
              <a:gd name="connsiteX2" fmla="*/ 20854947 w 20854947"/>
              <a:gd name="connsiteY2" fmla="*/ 2190264 h 4583992"/>
              <a:gd name="connsiteX3" fmla="*/ 18345663 w 20854947"/>
              <a:gd name="connsiteY3" fmla="*/ 2190264 h 4583992"/>
              <a:gd name="connsiteX4" fmla="*/ 18345663 w 20854947"/>
              <a:gd name="connsiteY4" fmla="*/ 4583992 h 4583992"/>
              <a:gd name="connsiteX5" fmla="*/ 0 w 20854947"/>
              <a:gd name="connsiteY5" fmla="*/ 4583992 h 4583992"/>
              <a:gd name="connsiteX6" fmla="*/ 0 w 20854947"/>
              <a:gd name="connsiteY6" fmla="*/ 4313374 h 4583992"/>
              <a:gd name="connsiteX7" fmla="*/ 6153662 w 20854947"/>
              <a:gd name="connsiteY7" fmla="*/ 4313374 h 4583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54947" h="4583992">
                <a:moveTo>
                  <a:pt x="6153662" y="0"/>
                </a:moveTo>
                <a:lnTo>
                  <a:pt x="20854947" y="0"/>
                </a:lnTo>
                <a:lnTo>
                  <a:pt x="20854947" y="2190264"/>
                </a:lnTo>
                <a:lnTo>
                  <a:pt x="18345663" y="2190264"/>
                </a:lnTo>
                <a:lnTo>
                  <a:pt x="18345663" y="4583992"/>
                </a:lnTo>
                <a:lnTo>
                  <a:pt x="0" y="4583992"/>
                </a:lnTo>
                <a:lnTo>
                  <a:pt x="0" y="4313374"/>
                </a:lnTo>
                <a:lnTo>
                  <a:pt x="6153662" y="4313374"/>
                </a:lnTo>
                <a:close/>
              </a:path>
            </a:pathLst>
          </a:custGeom>
        </p:spPr>
      </p:pic>
      <p:sp>
        <p:nvSpPr>
          <p:cNvPr id="29" name="Segnaposto testo 2">
            <a:extLst>
              <a:ext uri="{FF2B5EF4-FFF2-40B4-BE49-F238E27FC236}">
                <a16:creationId xmlns:a16="http://schemas.microsoft.com/office/drawing/2014/main" id="{7D33D6A1-4FBB-C18D-E4C1-F2EAD1E1C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581144"/>
            <a:ext cx="6510528" cy="36576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DF1E588D-A68E-22B7-5F2E-A52328BC3AC2}"/>
              </a:ext>
            </a:extLst>
          </p:cNvPr>
          <p:cNvSpPr/>
          <p:nvPr userDrawn="1"/>
        </p:nvSpPr>
        <p:spPr>
          <a:xfrm>
            <a:off x="11626517" y="1063062"/>
            <a:ext cx="374904" cy="374904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167267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4EA91DE6-3A10-8EDA-34AB-D931B1792C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38116"/>
          <a:stretch>
            <a:fillRect/>
          </a:stretch>
        </p:blipFill>
        <p:spPr>
          <a:xfrm rot="5400000" flipH="1">
            <a:off x="9476084" y="1778851"/>
            <a:ext cx="4393983" cy="773351"/>
          </a:xfrm>
          <a:custGeom>
            <a:avLst/>
            <a:gdLst>
              <a:gd name="connsiteX0" fmla="*/ 4393983 w 4393983"/>
              <a:gd name="connsiteY0" fmla="*/ 773351 h 773351"/>
              <a:gd name="connsiteX1" fmla="*/ 4393983 w 4393983"/>
              <a:gd name="connsiteY1" fmla="*/ 0 h 773351"/>
              <a:gd name="connsiteX2" fmla="*/ 0 w 4393983"/>
              <a:gd name="connsiteY2" fmla="*/ 0 h 773351"/>
              <a:gd name="connsiteX3" fmla="*/ 0 w 4393983"/>
              <a:gd name="connsiteY3" fmla="*/ 773351 h 773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93983" h="773351">
                <a:moveTo>
                  <a:pt x="4393983" y="773351"/>
                </a:moveTo>
                <a:lnTo>
                  <a:pt x="4393983" y="0"/>
                </a:lnTo>
                <a:lnTo>
                  <a:pt x="0" y="0"/>
                </a:lnTo>
                <a:lnTo>
                  <a:pt x="0" y="773351"/>
                </a:lnTo>
                <a:close/>
              </a:path>
            </a:pathLst>
          </a:custGeom>
        </p:spPr>
      </p:pic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3A3CEC7E-9097-B8E8-85C0-CDDB2AE614D1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50956"/>
          <a:stretch>
            <a:fillRect/>
          </a:stretch>
        </p:blipFill>
        <p:spPr>
          <a:xfrm>
            <a:off x="6471911" y="2707661"/>
            <a:ext cx="5744279" cy="766881"/>
          </a:xfrm>
          <a:custGeom>
            <a:avLst/>
            <a:gdLst>
              <a:gd name="connsiteX0" fmla="*/ 0 w 5744279"/>
              <a:gd name="connsiteY0" fmla="*/ 0 h 766881"/>
              <a:gd name="connsiteX1" fmla="*/ 5744279 w 5744279"/>
              <a:gd name="connsiteY1" fmla="*/ 0 h 766881"/>
              <a:gd name="connsiteX2" fmla="*/ 5744279 w 5744279"/>
              <a:gd name="connsiteY2" fmla="*/ 766881 h 766881"/>
              <a:gd name="connsiteX3" fmla="*/ 0 w 5744279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44279" h="766881">
                <a:moveTo>
                  <a:pt x="0" y="0"/>
                </a:moveTo>
                <a:lnTo>
                  <a:pt x="5744279" y="0"/>
                </a:lnTo>
                <a:lnTo>
                  <a:pt x="5744279" y="766881"/>
                </a:lnTo>
                <a:lnTo>
                  <a:pt x="0" y="766881"/>
                </a:lnTo>
                <a:close/>
              </a:path>
            </a:pathLst>
          </a:custGeom>
        </p:spPr>
      </p:pic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96DCF26E-2BB7-CA60-73C4-CC02E6B54E8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55255"/>
          <a:stretch>
            <a:fillRect/>
          </a:stretch>
        </p:blipFill>
        <p:spPr>
          <a:xfrm>
            <a:off x="-50829" y="2707661"/>
            <a:ext cx="5240777" cy="766881"/>
          </a:xfrm>
          <a:custGeom>
            <a:avLst/>
            <a:gdLst>
              <a:gd name="connsiteX0" fmla="*/ 0 w 5240777"/>
              <a:gd name="connsiteY0" fmla="*/ 0 h 766881"/>
              <a:gd name="connsiteX1" fmla="*/ 5240777 w 5240777"/>
              <a:gd name="connsiteY1" fmla="*/ 0 h 766881"/>
              <a:gd name="connsiteX2" fmla="*/ 5240777 w 5240777"/>
              <a:gd name="connsiteY2" fmla="*/ 766881 h 766881"/>
              <a:gd name="connsiteX3" fmla="*/ 0 w 5240777"/>
              <a:gd name="connsiteY3" fmla="*/ 766881 h 766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40777" h="766881">
                <a:moveTo>
                  <a:pt x="0" y="0"/>
                </a:moveTo>
                <a:lnTo>
                  <a:pt x="5240777" y="0"/>
                </a:lnTo>
                <a:lnTo>
                  <a:pt x="5240777" y="766881"/>
                </a:lnTo>
                <a:lnTo>
                  <a:pt x="0" y="766881"/>
                </a:lnTo>
                <a:close/>
              </a:path>
            </a:pathLst>
          </a:custGeom>
        </p:spPr>
      </p:pic>
      <p:sp>
        <p:nvSpPr>
          <p:cNvPr id="15" name="Ovale 14">
            <a:extLst>
              <a:ext uri="{FF2B5EF4-FFF2-40B4-BE49-F238E27FC236}">
                <a16:creationId xmlns:a16="http://schemas.microsoft.com/office/drawing/2014/main" id="{70074BFB-1FF4-E27D-E273-B30A1A926B24}"/>
              </a:ext>
            </a:extLst>
          </p:cNvPr>
          <p:cNvSpPr/>
          <p:nvPr userDrawn="1"/>
        </p:nvSpPr>
        <p:spPr>
          <a:xfrm>
            <a:off x="4032611" y="2039801"/>
            <a:ext cx="1989036" cy="198903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B714380A-B062-A581-202E-A9250F901047}"/>
              </a:ext>
            </a:extLst>
          </p:cNvPr>
          <p:cNvSpPr/>
          <p:nvPr userDrawn="1"/>
        </p:nvSpPr>
        <p:spPr>
          <a:xfrm>
            <a:off x="6170354" y="2039801"/>
            <a:ext cx="1989036" cy="1989036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72440E0-AFFD-74CD-6BF4-1208AAECF546}"/>
              </a:ext>
            </a:extLst>
          </p:cNvPr>
          <p:cNvSpPr/>
          <p:nvPr userDrawn="1"/>
        </p:nvSpPr>
        <p:spPr>
          <a:xfrm>
            <a:off x="6170354" y="4362518"/>
            <a:ext cx="1989036" cy="1989036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9DF24E9A-60F5-6DAB-FE7A-37F79F6F9AA9}"/>
              </a:ext>
            </a:extLst>
          </p:cNvPr>
          <p:cNvSpPr/>
          <p:nvPr userDrawn="1"/>
        </p:nvSpPr>
        <p:spPr>
          <a:xfrm>
            <a:off x="4032612" y="4362518"/>
            <a:ext cx="1989036" cy="19890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3" name="Figura a mano libera 16">
            <a:extLst>
              <a:ext uri="{FF2B5EF4-FFF2-40B4-BE49-F238E27FC236}">
                <a16:creationId xmlns:a16="http://schemas.microsoft.com/office/drawing/2014/main" id="{E4234E63-55EE-8BC8-D5B8-C9346AA39037}"/>
              </a:ext>
            </a:extLst>
          </p:cNvPr>
          <p:cNvSpPr/>
          <p:nvPr userDrawn="1"/>
        </p:nvSpPr>
        <p:spPr>
          <a:xfrm>
            <a:off x="624057" y="4000974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5" name="Figura a mano libera 18">
            <a:extLst>
              <a:ext uri="{FF2B5EF4-FFF2-40B4-BE49-F238E27FC236}">
                <a16:creationId xmlns:a16="http://schemas.microsoft.com/office/drawing/2014/main" id="{9F752DEF-757A-19B9-7805-B7A70E94C5F2}"/>
              </a:ext>
            </a:extLst>
          </p:cNvPr>
          <p:cNvSpPr/>
          <p:nvPr userDrawn="1"/>
        </p:nvSpPr>
        <p:spPr>
          <a:xfrm flipH="1">
            <a:off x="544607" y="2735191"/>
            <a:ext cx="80439" cy="1697503"/>
          </a:xfrm>
          <a:custGeom>
            <a:avLst/>
            <a:gdLst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5838044 w 5838044"/>
              <a:gd name="connsiteY3" fmla="*/ 7382204 h 7382204"/>
              <a:gd name="connsiteX4" fmla="*/ 0 w 5838044"/>
              <a:gd name="connsiteY4" fmla="*/ 7382204 h 7382204"/>
              <a:gd name="connsiteX5" fmla="*/ 0 w 5838044"/>
              <a:gd name="connsiteY5" fmla="*/ 973027 h 7382204"/>
              <a:gd name="connsiteX6" fmla="*/ 973027 w 5838044"/>
              <a:gd name="connsiteY6" fmla="*/ 0 h 7382204"/>
              <a:gd name="connsiteX0" fmla="*/ 973027 w 5838044"/>
              <a:gd name="connsiteY0" fmla="*/ 0 h 7382204"/>
              <a:gd name="connsiteX1" fmla="*/ 4865018 w 5838044"/>
              <a:gd name="connsiteY1" fmla="*/ 0 h 7382204"/>
              <a:gd name="connsiteX2" fmla="*/ 5838044 w 5838044"/>
              <a:gd name="connsiteY2" fmla="*/ 973027 h 7382204"/>
              <a:gd name="connsiteX3" fmla="*/ 0 w 5838044"/>
              <a:gd name="connsiteY3" fmla="*/ 7382204 h 7382204"/>
              <a:gd name="connsiteX4" fmla="*/ 0 w 5838044"/>
              <a:gd name="connsiteY4" fmla="*/ 973027 h 7382204"/>
              <a:gd name="connsiteX5" fmla="*/ 973027 w 5838044"/>
              <a:gd name="connsiteY5" fmla="*/ 0 h 7382204"/>
              <a:gd name="connsiteX0" fmla="*/ 5838044 w 5929484"/>
              <a:gd name="connsiteY0" fmla="*/ 973027 h 7382204"/>
              <a:gd name="connsiteX1" fmla="*/ 0 w 5929484"/>
              <a:gd name="connsiteY1" fmla="*/ 7382204 h 7382204"/>
              <a:gd name="connsiteX2" fmla="*/ 0 w 5929484"/>
              <a:gd name="connsiteY2" fmla="*/ 973027 h 7382204"/>
              <a:gd name="connsiteX3" fmla="*/ 973027 w 5929484"/>
              <a:gd name="connsiteY3" fmla="*/ 0 h 7382204"/>
              <a:gd name="connsiteX4" fmla="*/ 4865018 w 5929484"/>
              <a:gd name="connsiteY4" fmla="*/ 0 h 7382204"/>
              <a:gd name="connsiteX5" fmla="*/ 5929484 w 5929484"/>
              <a:gd name="connsiteY5" fmla="*/ 1064467 h 7382204"/>
              <a:gd name="connsiteX0" fmla="*/ 5838044 w 5996391"/>
              <a:gd name="connsiteY0" fmla="*/ 973027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5771136 w 5996391"/>
              <a:gd name="connsiteY0" fmla="*/ 4764441 h 7382204"/>
              <a:gd name="connsiteX1" fmla="*/ 0 w 5996391"/>
              <a:gd name="connsiteY1" fmla="*/ 7382204 h 7382204"/>
              <a:gd name="connsiteX2" fmla="*/ 0 w 5996391"/>
              <a:gd name="connsiteY2" fmla="*/ 973027 h 7382204"/>
              <a:gd name="connsiteX3" fmla="*/ 973027 w 5996391"/>
              <a:gd name="connsiteY3" fmla="*/ 0 h 7382204"/>
              <a:gd name="connsiteX4" fmla="*/ 4865018 w 5996391"/>
              <a:gd name="connsiteY4" fmla="*/ 0 h 7382204"/>
              <a:gd name="connsiteX5" fmla="*/ 5996391 w 5996391"/>
              <a:gd name="connsiteY5" fmla="*/ 819140 h 7382204"/>
              <a:gd name="connsiteX0" fmla="*/ 0 w 5996391"/>
              <a:gd name="connsiteY0" fmla="*/ 7382204 h 7382204"/>
              <a:gd name="connsiteX1" fmla="*/ 0 w 5996391"/>
              <a:gd name="connsiteY1" fmla="*/ 973027 h 7382204"/>
              <a:gd name="connsiteX2" fmla="*/ 973027 w 5996391"/>
              <a:gd name="connsiteY2" fmla="*/ 0 h 7382204"/>
              <a:gd name="connsiteX3" fmla="*/ 4865018 w 5996391"/>
              <a:gd name="connsiteY3" fmla="*/ 0 h 7382204"/>
              <a:gd name="connsiteX4" fmla="*/ 5996391 w 5996391"/>
              <a:gd name="connsiteY4" fmla="*/ 819140 h 7382204"/>
              <a:gd name="connsiteX0" fmla="*/ 0 w 4865018"/>
              <a:gd name="connsiteY0" fmla="*/ 7382204 h 7382204"/>
              <a:gd name="connsiteX1" fmla="*/ 0 w 4865018"/>
              <a:gd name="connsiteY1" fmla="*/ 973027 h 7382204"/>
              <a:gd name="connsiteX2" fmla="*/ 973027 w 4865018"/>
              <a:gd name="connsiteY2" fmla="*/ 0 h 7382204"/>
              <a:gd name="connsiteX3" fmla="*/ 4865018 w 4865018"/>
              <a:gd name="connsiteY3" fmla="*/ 0 h 7382204"/>
              <a:gd name="connsiteX0" fmla="*/ 0 w 973027"/>
              <a:gd name="connsiteY0" fmla="*/ 7382204 h 7382204"/>
              <a:gd name="connsiteX1" fmla="*/ 0 w 973027"/>
              <a:gd name="connsiteY1" fmla="*/ 973027 h 7382204"/>
              <a:gd name="connsiteX2" fmla="*/ 973027 w 973027"/>
              <a:gd name="connsiteY2" fmla="*/ 0 h 7382204"/>
              <a:gd name="connsiteX0" fmla="*/ 0 w 0"/>
              <a:gd name="connsiteY0" fmla="*/ 6409177 h 6409177"/>
              <a:gd name="connsiteX1" fmla="*/ 0 w 0"/>
              <a:gd name="connsiteY1" fmla="*/ 0 h 64091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h="6409177">
                <a:moveTo>
                  <a:pt x="0" y="6409177"/>
                </a:move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7" name="Figura a mano libera 20">
            <a:extLst>
              <a:ext uri="{FF2B5EF4-FFF2-40B4-BE49-F238E27FC236}">
                <a16:creationId xmlns:a16="http://schemas.microsoft.com/office/drawing/2014/main" id="{6010C008-0418-12FF-A80A-05ECF85F5EB6}"/>
              </a:ext>
            </a:extLst>
          </p:cNvPr>
          <p:cNvSpPr/>
          <p:nvPr userDrawn="1"/>
        </p:nvSpPr>
        <p:spPr>
          <a:xfrm flipH="1">
            <a:off x="7620566" y="3973595"/>
            <a:ext cx="4046047" cy="1354794"/>
          </a:xfrm>
          <a:custGeom>
            <a:avLst/>
            <a:gdLst>
              <a:gd name="connsiteX0" fmla="*/ 0 w 4046047"/>
              <a:gd name="connsiteY0" fmla="*/ 0 h 1354794"/>
              <a:gd name="connsiteX1" fmla="*/ 4046047 w 4046047"/>
              <a:gd name="connsiteY1" fmla="*/ 530971 h 1354794"/>
              <a:gd name="connsiteX2" fmla="*/ 4046047 w 4046047"/>
              <a:gd name="connsiteY2" fmla="*/ 1354794 h 1354794"/>
              <a:gd name="connsiteX3" fmla="*/ 620191 w 4046047"/>
              <a:gd name="connsiteY3" fmla="*/ 1354794 h 1354794"/>
              <a:gd name="connsiteX4" fmla="*/ 0 w 4046047"/>
              <a:gd name="connsiteY4" fmla="*/ 783283 h 1354794"/>
              <a:gd name="connsiteX0" fmla="*/ 4046047 w 4137487"/>
              <a:gd name="connsiteY0" fmla="*/ 530971 h 1354794"/>
              <a:gd name="connsiteX1" fmla="*/ 4046047 w 4137487"/>
              <a:gd name="connsiteY1" fmla="*/ 1354794 h 1354794"/>
              <a:gd name="connsiteX2" fmla="*/ 620191 w 4137487"/>
              <a:gd name="connsiteY2" fmla="*/ 1354794 h 1354794"/>
              <a:gd name="connsiteX3" fmla="*/ 0 w 4137487"/>
              <a:gd name="connsiteY3" fmla="*/ 783283 h 1354794"/>
              <a:gd name="connsiteX4" fmla="*/ 0 w 4137487"/>
              <a:gd name="connsiteY4" fmla="*/ 0 h 1354794"/>
              <a:gd name="connsiteX5" fmla="*/ 4137487 w 4137487"/>
              <a:gd name="connsiteY5" fmla="*/ 622411 h 1354794"/>
              <a:gd name="connsiteX0" fmla="*/ 4046047 w 4137487"/>
              <a:gd name="connsiteY0" fmla="*/ 1354794 h 1354794"/>
              <a:gd name="connsiteX1" fmla="*/ 620191 w 4137487"/>
              <a:gd name="connsiteY1" fmla="*/ 1354794 h 1354794"/>
              <a:gd name="connsiteX2" fmla="*/ 0 w 4137487"/>
              <a:gd name="connsiteY2" fmla="*/ 783283 h 1354794"/>
              <a:gd name="connsiteX3" fmla="*/ 0 w 4137487"/>
              <a:gd name="connsiteY3" fmla="*/ 0 h 1354794"/>
              <a:gd name="connsiteX4" fmla="*/ 4137487 w 4137487"/>
              <a:gd name="connsiteY4" fmla="*/ 622411 h 1354794"/>
              <a:gd name="connsiteX0" fmla="*/ 4046047 w 4046047"/>
              <a:gd name="connsiteY0" fmla="*/ 1354794 h 1354794"/>
              <a:gd name="connsiteX1" fmla="*/ 620191 w 4046047"/>
              <a:gd name="connsiteY1" fmla="*/ 1354794 h 1354794"/>
              <a:gd name="connsiteX2" fmla="*/ 0 w 4046047"/>
              <a:gd name="connsiteY2" fmla="*/ 783283 h 1354794"/>
              <a:gd name="connsiteX3" fmla="*/ 0 w 4046047"/>
              <a:gd name="connsiteY3" fmla="*/ 0 h 1354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6047" h="1354794">
                <a:moveTo>
                  <a:pt x="4046047" y="1354794"/>
                </a:moveTo>
                <a:lnTo>
                  <a:pt x="620191" y="1354794"/>
                </a:lnTo>
                <a:cubicBezTo>
                  <a:pt x="277669" y="1354794"/>
                  <a:pt x="0" y="1098920"/>
                  <a:pt x="0" y="783283"/>
                </a:cubicBezTo>
                <a:lnTo>
                  <a:pt x="0" y="0"/>
                </a:lnTo>
              </a:path>
            </a:pathLst>
          </a:custGeom>
          <a:noFill/>
          <a:ln w="762000" cap="rnd" cmpd="sng">
            <a:solidFill>
              <a:schemeClr val="accent4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3529188"/>
                      <a:gd name="connsiteY0" fmla="*/ 588210 h 5854720"/>
                      <a:gd name="connsiteX1" fmla="*/ 588210 w 3529188"/>
                      <a:gd name="connsiteY1" fmla="*/ 0 h 5854720"/>
                      <a:gd name="connsiteX2" fmla="*/ 1223457 w 3529188"/>
                      <a:gd name="connsiteY2" fmla="*/ 0 h 5854720"/>
                      <a:gd name="connsiteX3" fmla="*/ 1788122 w 3529188"/>
                      <a:gd name="connsiteY3" fmla="*/ 0 h 5854720"/>
                      <a:gd name="connsiteX4" fmla="*/ 2329258 w 3529188"/>
                      <a:gd name="connsiteY4" fmla="*/ 0 h 5854720"/>
                      <a:gd name="connsiteX5" fmla="*/ 2940978 w 3529188"/>
                      <a:gd name="connsiteY5" fmla="*/ 0 h 5854720"/>
                      <a:gd name="connsiteX6" fmla="*/ 3529188 w 3529188"/>
                      <a:gd name="connsiteY6" fmla="*/ 588210 h 5854720"/>
                      <a:gd name="connsiteX7" fmla="*/ 3529188 w 3529188"/>
                      <a:gd name="connsiteY7" fmla="*/ 1172998 h 5854720"/>
                      <a:gd name="connsiteX8" fmla="*/ 3529188 w 3529188"/>
                      <a:gd name="connsiteY8" fmla="*/ 1851351 h 5854720"/>
                      <a:gd name="connsiteX9" fmla="*/ 3529188 w 3529188"/>
                      <a:gd name="connsiteY9" fmla="*/ 2295790 h 5854720"/>
                      <a:gd name="connsiteX10" fmla="*/ 3529188 w 3529188"/>
                      <a:gd name="connsiteY10" fmla="*/ 2880577 h 5854720"/>
                      <a:gd name="connsiteX11" fmla="*/ 3529188 w 3529188"/>
                      <a:gd name="connsiteY11" fmla="*/ 3465365 h 5854720"/>
                      <a:gd name="connsiteX12" fmla="*/ 3529188 w 3529188"/>
                      <a:gd name="connsiteY12" fmla="*/ 4003369 h 5854720"/>
                      <a:gd name="connsiteX13" fmla="*/ 3529188 w 3529188"/>
                      <a:gd name="connsiteY13" fmla="*/ 4681723 h 5854720"/>
                      <a:gd name="connsiteX14" fmla="*/ 3529188 w 3529188"/>
                      <a:gd name="connsiteY14" fmla="*/ 5266510 h 5854720"/>
                      <a:gd name="connsiteX15" fmla="*/ 2940978 w 3529188"/>
                      <a:gd name="connsiteY15" fmla="*/ 5854720 h 5854720"/>
                      <a:gd name="connsiteX16" fmla="*/ 2329258 w 3529188"/>
                      <a:gd name="connsiteY16" fmla="*/ 5854720 h 5854720"/>
                      <a:gd name="connsiteX17" fmla="*/ 1741066 w 3529188"/>
                      <a:gd name="connsiteY17" fmla="*/ 5854720 h 5854720"/>
                      <a:gd name="connsiteX18" fmla="*/ 1223457 w 3529188"/>
                      <a:gd name="connsiteY18" fmla="*/ 5854720 h 5854720"/>
                      <a:gd name="connsiteX19" fmla="*/ 588210 w 3529188"/>
                      <a:gd name="connsiteY19" fmla="*/ 5854720 h 5854720"/>
                      <a:gd name="connsiteX20" fmla="*/ 0 w 3529188"/>
                      <a:gd name="connsiteY20" fmla="*/ 5266510 h 5854720"/>
                      <a:gd name="connsiteX21" fmla="*/ 0 w 3529188"/>
                      <a:gd name="connsiteY21" fmla="*/ 4728506 h 5854720"/>
                      <a:gd name="connsiteX22" fmla="*/ 0 w 3529188"/>
                      <a:gd name="connsiteY22" fmla="*/ 4143718 h 5854720"/>
                      <a:gd name="connsiteX23" fmla="*/ 0 w 3529188"/>
                      <a:gd name="connsiteY23" fmla="*/ 3699280 h 5854720"/>
                      <a:gd name="connsiteX24" fmla="*/ 0 w 3529188"/>
                      <a:gd name="connsiteY24" fmla="*/ 3254841 h 5854720"/>
                      <a:gd name="connsiteX25" fmla="*/ 0 w 3529188"/>
                      <a:gd name="connsiteY25" fmla="*/ 2670054 h 5854720"/>
                      <a:gd name="connsiteX26" fmla="*/ 0 w 3529188"/>
                      <a:gd name="connsiteY26" fmla="*/ 2178832 h 5854720"/>
                      <a:gd name="connsiteX27" fmla="*/ 0 w 3529188"/>
                      <a:gd name="connsiteY27" fmla="*/ 1547262 h 5854720"/>
                      <a:gd name="connsiteX28" fmla="*/ 0 w 3529188"/>
                      <a:gd name="connsiteY28" fmla="*/ 588210 h 585472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</a:cxnLst>
                    <a:rect l="l" t="t" r="r" b="b"/>
                    <a:pathLst>
                      <a:path w="3529188" h="5854720" extrusionOk="0">
                        <a:moveTo>
                          <a:pt x="0" y="588210"/>
                        </a:moveTo>
                        <a:cubicBezTo>
                          <a:pt x="-21018" y="250387"/>
                          <a:pt x="217110" y="17355"/>
                          <a:pt x="588210" y="0"/>
                        </a:cubicBezTo>
                        <a:cubicBezTo>
                          <a:pt x="876112" y="-19041"/>
                          <a:pt x="1081758" y="40565"/>
                          <a:pt x="1223457" y="0"/>
                        </a:cubicBezTo>
                        <a:cubicBezTo>
                          <a:pt x="1365156" y="-40565"/>
                          <a:pt x="1510790" y="32361"/>
                          <a:pt x="1788122" y="0"/>
                        </a:cubicBezTo>
                        <a:cubicBezTo>
                          <a:pt x="2065454" y="-32361"/>
                          <a:pt x="2196286" y="39632"/>
                          <a:pt x="2329258" y="0"/>
                        </a:cubicBezTo>
                        <a:cubicBezTo>
                          <a:pt x="2462230" y="-39632"/>
                          <a:pt x="2683114" y="2257"/>
                          <a:pt x="2940978" y="0"/>
                        </a:cubicBezTo>
                        <a:cubicBezTo>
                          <a:pt x="3297966" y="-66121"/>
                          <a:pt x="3475164" y="255078"/>
                          <a:pt x="3529188" y="588210"/>
                        </a:cubicBezTo>
                        <a:cubicBezTo>
                          <a:pt x="3574272" y="863780"/>
                          <a:pt x="3523626" y="966106"/>
                          <a:pt x="3529188" y="1172998"/>
                        </a:cubicBezTo>
                        <a:cubicBezTo>
                          <a:pt x="3534750" y="1379890"/>
                          <a:pt x="3465933" y="1644977"/>
                          <a:pt x="3529188" y="1851351"/>
                        </a:cubicBezTo>
                        <a:cubicBezTo>
                          <a:pt x="3592443" y="2057725"/>
                          <a:pt x="3511454" y="2169708"/>
                          <a:pt x="3529188" y="2295790"/>
                        </a:cubicBezTo>
                        <a:cubicBezTo>
                          <a:pt x="3546922" y="2421872"/>
                          <a:pt x="3527136" y="2693707"/>
                          <a:pt x="3529188" y="2880577"/>
                        </a:cubicBezTo>
                        <a:cubicBezTo>
                          <a:pt x="3531240" y="3067447"/>
                          <a:pt x="3482987" y="3173559"/>
                          <a:pt x="3529188" y="3465365"/>
                        </a:cubicBezTo>
                        <a:cubicBezTo>
                          <a:pt x="3575389" y="3757171"/>
                          <a:pt x="3528527" y="3785537"/>
                          <a:pt x="3529188" y="4003369"/>
                        </a:cubicBezTo>
                        <a:cubicBezTo>
                          <a:pt x="3529849" y="4221201"/>
                          <a:pt x="3513745" y="4519491"/>
                          <a:pt x="3529188" y="4681723"/>
                        </a:cubicBezTo>
                        <a:cubicBezTo>
                          <a:pt x="3544631" y="4843955"/>
                          <a:pt x="3526290" y="5077457"/>
                          <a:pt x="3529188" y="5266510"/>
                        </a:cubicBezTo>
                        <a:cubicBezTo>
                          <a:pt x="3495511" y="5596899"/>
                          <a:pt x="3239177" y="5836325"/>
                          <a:pt x="2940978" y="5854720"/>
                        </a:cubicBezTo>
                        <a:cubicBezTo>
                          <a:pt x="2728639" y="5898033"/>
                          <a:pt x="2496727" y="5784306"/>
                          <a:pt x="2329258" y="5854720"/>
                        </a:cubicBezTo>
                        <a:cubicBezTo>
                          <a:pt x="2161789" y="5925134"/>
                          <a:pt x="1866325" y="5847030"/>
                          <a:pt x="1741066" y="5854720"/>
                        </a:cubicBezTo>
                        <a:cubicBezTo>
                          <a:pt x="1615807" y="5862410"/>
                          <a:pt x="1395638" y="5831161"/>
                          <a:pt x="1223457" y="5854720"/>
                        </a:cubicBezTo>
                        <a:cubicBezTo>
                          <a:pt x="1051276" y="5878279"/>
                          <a:pt x="874717" y="5821346"/>
                          <a:pt x="588210" y="5854720"/>
                        </a:cubicBezTo>
                        <a:cubicBezTo>
                          <a:pt x="295355" y="5835736"/>
                          <a:pt x="-41219" y="5656806"/>
                          <a:pt x="0" y="5266510"/>
                        </a:cubicBezTo>
                        <a:cubicBezTo>
                          <a:pt x="-62082" y="5061492"/>
                          <a:pt x="63114" y="4919165"/>
                          <a:pt x="0" y="4728506"/>
                        </a:cubicBezTo>
                        <a:cubicBezTo>
                          <a:pt x="-63114" y="4537847"/>
                          <a:pt x="67598" y="4416595"/>
                          <a:pt x="0" y="4143718"/>
                        </a:cubicBezTo>
                        <a:cubicBezTo>
                          <a:pt x="-67598" y="3870841"/>
                          <a:pt x="47971" y="3804176"/>
                          <a:pt x="0" y="3699280"/>
                        </a:cubicBezTo>
                        <a:cubicBezTo>
                          <a:pt x="-47971" y="3594384"/>
                          <a:pt x="18838" y="3384689"/>
                          <a:pt x="0" y="3254841"/>
                        </a:cubicBezTo>
                        <a:cubicBezTo>
                          <a:pt x="-18838" y="3124993"/>
                          <a:pt x="36295" y="2896233"/>
                          <a:pt x="0" y="2670054"/>
                        </a:cubicBezTo>
                        <a:cubicBezTo>
                          <a:pt x="-36295" y="2443875"/>
                          <a:pt x="12293" y="2283397"/>
                          <a:pt x="0" y="2178832"/>
                        </a:cubicBezTo>
                        <a:cubicBezTo>
                          <a:pt x="-12293" y="2074267"/>
                          <a:pt x="42881" y="1673819"/>
                          <a:pt x="0" y="1547262"/>
                        </a:cubicBezTo>
                        <a:cubicBezTo>
                          <a:pt x="-42881" y="1420705"/>
                          <a:pt x="2387" y="914777"/>
                          <a:pt x="0" y="58821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59EEBCDC-BA3F-5868-75D6-7EB2B87115CB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9986"/>
          <a:stretch>
            <a:fillRect/>
          </a:stretch>
        </p:blipFill>
        <p:spPr>
          <a:xfrm>
            <a:off x="0" y="1420643"/>
            <a:ext cx="1014082" cy="1648983"/>
          </a:xfrm>
          <a:custGeom>
            <a:avLst/>
            <a:gdLst>
              <a:gd name="connsiteX0" fmla="*/ 0 w 1014082"/>
              <a:gd name="connsiteY0" fmla="*/ 0 h 1648983"/>
              <a:gd name="connsiteX1" fmla="*/ 1014082 w 1014082"/>
              <a:gd name="connsiteY1" fmla="*/ 0 h 1648983"/>
              <a:gd name="connsiteX2" fmla="*/ 1014082 w 1014082"/>
              <a:gd name="connsiteY2" fmla="*/ 1648983 h 1648983"/>
              <a:gd name="connsiteX3" fmla="*/ 0 w 1014082"/>
              <a:gd name="connsiteY3" fmla="*/ 1648983 h 164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4082" h="1648983">
                <a:moveTo>
                  <a:pt x="0" y="0"/>
                </a:moveTo>
                <a:lnTo>
                  <a:pt x="1014082" y="0"/>
                </a:lnTo>
                <a:lnTo>
                  <a:pt x="1014082" y="1648983"/>
                </a:lnTo>
                <a:lnTo>
                  <a:pt x="0" y="1648983"/>
                </a:lnTo>
                <a:close/>
              </a:path>
            </a:pathLst>
          </a:custGeom>
        </p:spPr>
      </p:pic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330203" y="2337393"/>
            <a:ext cx="1389888" cy="138988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469928" y="2339375"/>
            <a:ext cx="1389888" cy="1389888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6514" y="506487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271823" y="5032014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26515" y="2795265"/>
            <a:ext cx="2788920" cy="365760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71823" y="2794678"/>
            <a:ext cx="2788920" cy="365760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8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8143" y="3085049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80067" y="3086146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332186" y="4662092"/>
            <a:ext cx="1389888" cy="138988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6469928" y="4662092"/>
            <a:ext cx="1389888" cy="1389888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284732" y="5337865"/>
            <a:ext cx="2816352" cy="310896"/>
          </a:xfrm>
        </p:spPr>
        <p:txBody>
          <a:bodyPr rtlCol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107814" y="5335932"/>
            <a:ext cx="2816352" cy="310896"/>
          </a:xfrm>
        </p:spPr>
        <p:txBody>
          <a:bodyPr rtlCol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CC414FD-C705-79D9-78A9-63DB36DC2A3B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endParaRPr lang="it-IT" noProof="0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DDD574B-2DC0-07BF-5573-0917979F78EA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281780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am -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15B61940-E61B-59FA-753F-E3122D288C5B}"/>
              </a:ext>
            </a:extLst>
          </p:cNvPr>
          <p:cNvSpPr/>
          <p:nvPr userDrawn="1"/>
        </p:nvSpPr>
        <p:spPr>
          <a:xfrm>
            <a:off x="1314365" y="1922787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148AA701-7A67-C49D-4314-407AF753DDE7}"/>
              </a:ext>
            </a:extLst>
          </p:cNvPr>
          <p:cNvSpPr/>
          <p:nvPr userDrawn="1"/>
        </p:nvSpPr>
        <p:spPr>
          <a:xfrm>
            <a:off x="3895640" y="1922787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7CC8E6E4-F551-385C-FB82-E0DC1F41683A}"/>
              </a:ext>
            </a:extLst>
          </p:cNvPr>
          <p:cNvSpPr/>
          <p:nvPr userDrawn="1"/>
        </p:nvSpPr>
        <p:spPr>
          <a:xfrm>
            <a:off x="6476915" y="1922787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D29C42C5-603C-FCCB-D730-0AD61CFA4CC2}"/>
              </a:ext>
            </a:extLst>
          </p:cNvPr>
          <p:cNvSpPr/>
          <p:nvPr userDrawn="1"/>
        </p:nvSpPr>
        <p:spPr>
          <a:xfrm>
            <a:off x="9058190" y="1922787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77" name="Rettangolo 76">
            <a:extLst>
              <a:ext uri="{FF2B5EF4-FFF2-40B4-BE49-F238E27FC236}">
                <a16:creationId xmlns:a16="http://schemas.microsoft.com/office/drawing/2014/main" id="{06608174-ED17-1D4B-48DF-EA532646C797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79" name="Rettangolo 78">
            <a:extLst>
              <a:ext uri="{FF2B5EF4-FFF2-40B4-BE49-F238E27FC236}">
                <a16:creationId xmlns:a16="http://schemas.microsoft.com/office/drawing/2014/main" id="{941AE0A6-2671-E79C-548D-3AA4D5D9CB11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81" name="Connettore diritto 80">
            <a:extLst>
              <a:ext uri="{FF2B5EF4-FFF2-40B4-BE49-F238E27FC236}">
                <a16:creationId xmlns:a16="http://schemas.microsoft.com/office/drawing/2014/main" id="{42152D0E-B03D-CC17-D0CC-650AE3953FCF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Elemento grafico 82">
            <a:extLst>
              <a:ext uri="{FF2B5EF4-FFF2-40B4-BE49-F238E27FC236}">
                <a16:creationId xmlns:a16="http://schemas.microsoft.com/office/drawing/2014/main" id="{65438DF6-6622-6EE4-F01A-D199CAE96D9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85" name="Connettore diritto 84">
            <a:extLst>
              <a:ext uri="{FF2B5EF4-FFF2-40B4-BE49-F238E27FC236}">
                <a16:creationId xmlns:a16="http://schemas.microsoft.com/office/drawing/2014/main" id="{9712EE3B-E131-C405-FCA7-8263094DF01B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660BA33-D95F-4C82-419E-ADBE0C89155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815806" y="793971"/>
            <a:ext cx="621792" cy="621792"/>
          </a:xfrm>
          <a:prstGeom prst="ellipse">
            <a:avLst/>
          </a:prstGeom>
          <a:solidFill>
            <a:schemeClr val="tx2"/>
          </a:solidFill>
        </p:spPr>
        <p:txBody>
          <a:bodyPr lIns="0" tIns="0" rIns="0" bIns="0" rtlCol="0" anchor="t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3200" b="0">
                <a:noFill/>
              </a:defRPr>
            </a:lvl1pPr>
          </a:lstStyle>
          <a:p>
            <a:pPr lvl="0" rtl="0"/>
            <a:r>
              <a:rPr lang="it-IT" noProof="0"/>
              <a:t>X</a:t>
            </a:r>
          </a:p>
        </p:txBody>
      </p:sp>
      <p:sp>
        <p:nvSpPr>
          <p:cNvPr id="45" name="Segnaposto immagine 42">
            <a:extLst>
              <a:ext uri="{FF2B5EF4-FFF2-40B4-BE49-F238E27FC236}">
                <a16:creationId xmlns:a16="http://schemas.microsoft.com/office/drawing/2014/main" id="{085DE0BA-CA08-ED26-0A53-02D6FB619788}"/>
              </a:ext>
            </a:extLst>
          </p:cNvPr>
          <p:cNvSpPr>
            <a:spLocks noGrp="1" noChangeAspect="1"/>
          </p:cNvSpPr>
          <p:nvPr>
            <p:ph type="pic" sz="quarter" idx="14"/>
          </p:nvPr>
        </p:nvSpPr>
        <p:spPr>
          <a:xfrm>
            <a:off x="1524893" y="2133315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6" name="Segnaposto immagine 42">
            <a:extLst>
              <a:ext uri="{FF2B5EF4-FFF2-40B4-BE49-F238E27FC236}">
                <a16:creationId xmlns:a16="http://schemas.microsoft.com/office/drawing/2014/main" id="{70F05177-1747-10FB-B022-0A36F8F91931}"/>
              </a:ext>
            </a:extLst>
          </p:cNvPr>
          <p:cNvSpPr>
            <a:spLocks noGrp="1" noChangeAspect="1"/>
          </p:cNvSpPr>
          <p:nvPr>
            <p:ph type="pic" sz="quarter" idx="15"/>
          </p:nvPr>
        </p:nvSpPr>
        <p:spPr>
          <a:xfrm>
            <a:off x="4106168" y="2133315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0" name="Segnaposto testo 47">
            <a:extLst>
              <a:ext uri="{FF2B5EF4-FFF2-40B4-BE49-F238E27FC236}">
                <a16:creationId xmlns:a16="http://schemas.microsoft.com/office/drawing/2014/main" id="{485E5AFC-758F-34A6-2FEC-6042921AB73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5332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1" name="Segnaposto testo 47">
            <a:extLst>
              <a:ext uri="{FF2B5EF4-FFF2-40B4-BE49-F238E27FC236}">
                <a16:creationId xmlns:a16="http://schemas.microsoft.com/office/drawing/2014/main" id="{298713CC-F6D5-ED75-901B-4121FEC8436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631936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7" name="Segnaposto testo 47">
            <a:extLst>
              <a:ext uri="{FF2B5EF4-FFF2-40B4-BE49-F238E27FC236}">
                <a16:creationId xmlns:a16="http://schemas.microsoft.com/office/drawing/2014/main" id="{FD30C172-4265-C1CA-4368-B347D34C9F6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86968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8" name="Segnaposto testo 47">
            <a:extLst>
              <a:ext uri="{FF2B5EF4-FFF2-40B4-BE49-F238E27FC236}">
                <a16:creationId xmlns:a16="http://schemas.microsoft.com/office/drawing/2014/main" id="{E6400DD4-A698-8FC3-4A8E-02EA10BB4B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74720" y="3575304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9" name="Segnaposto testo 47">
            <a:extLst>
              <a:ext uri="{FF2B5EF4-FFF2-40B4-BE49-F238E27FC236}">
                <a16:creationId xmlns:a16="http://schemas.microsoft.com/office/drawing/2014/main" id="{630E151D-3E22-BE90-7A51-5ED7C9AD7C2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8696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4" name="Segnaposto testo 47">
            <a:extLst>
              <a:ext uri="{FF2B5EF4-FFF2-40B4-BE49-F238E27FC236}">
                <a16:creationId xmlns:a16="http://schemas.microsoft.com/office/drawing/2014/main" id="{6A448965-125C-6EED-07B0-E98A656BBF3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474720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2" name="Segnaposto immagine 42">
            <a:extLst>
              <a:ext uri="{FF2B5EF4-FFF2-40B4-BE49-F238E27FC236}">
                <a16:creationId xmlns:a16="http://schemas.microsoft.com/office/drawing/2014/main" id="{9BD10ABF-0CBA-9D6F-30D9-4C5B717D2F65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6687443" y="2133315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73" name="Segnaposto immagine 42">
            <a:extLst>
              <a:ext uri="{FF2B5EF4-FFF2-40B4-BE49-F238E27FC236}">
                <a16:creationId xmlns:a16="http://schemas.microsoft.com/office/drawing/2014/main" id="{BA07108E-6273-D8A7-4270-9E51F53721B6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9268718" y="2133315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56" name="Segnaposto testo 47">
            <a:extLst>
              <a:ext uri="{FF2B5EF4-FFF2-40B4-BE49-F238E27FC236}">
                <a16:creationId xmlns:a16="http://schemas.microsoft.com/office/drawing/2014/main" id="{6E2529DA-6F13-4B74-5C48-2FDB0911FFF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631936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4" name="Segnaposto testo 47">
            <a:extLst>
              <a:ext uri="{FF2B5EF4-FFF2-40B4-BE49-F238E27FC236}">
                <a16:creationId xmlns:a16="http://schemas.microsoft.com/office/drawing/2014/main" id="{DDB95F67-F2A0-C836-D292-8E7A6E4B1CC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53328" y="3867912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75" name="Titolo 74">
            <a:extLst>
              <a:ext uri="{FF2B5EF4-FFF2-40B4-BE49-F238E27FC236}">
                <a16:creationId xmlns:a16="http://schemas.microsoft.com/office/drawing/2014/main" id="{45C7CFA5-6EFF-944C-B5AF-9679568766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CCCB2D5-E906-485E-2E26-F407AF7990EE}"/>
              </a:ext>
            </a:extLst>
          </p:cNvPr>
          <p:cNvSpPr/>
          <p:nvPr userDrawn="1"/>
        </p:nvSpPr>
        <p:spPr>
          <a:xfrm>
            <a:off x="1314365" y="4348233"/>
            <a:ext cx="1591489" cy="1591489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6" name="Ovale 25">
            <a:extLst>
              <a:ext uri="{FF2B5EF4-FFF2-40B4-BE49-F238E27FC236}">
                <a16:creationId xmlns:a16="http://schemas.microsoft.com/office/drawing/2014/main" id="{608273C2-3AD4-6120-E47A-26DB07BBD95D}"/>
              </a:ext>
            </a:extLst>
          </p:cNvPr>
          <p:cNvSpPr/>
          <p:nvPr userDrawn="1"/>
        </p:nvSpPr>
        <p:spPr>
          <a:xfrm>
            <a:off x="3895640" y="4348233"/>
            <a:ext cx="1591489" cy="1591489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28" name="Ovale 27">
            <a:extLst>
              <a:ext uri="{FF2B5EF4-FFF2-40B4-BE49-F238E27FC236}">
                <a16:creationId xmlns:a16="http://schemas.microsoft.com/office/drawing/2014/main" id="{52F43D3C-5856-8C0F-0F96-72BD06ABE36F}"/>
              </a:ext>
            </a:extLst>
          </p:cNvPr>
          <p:cNvSpPr/>
          <p:nvPr userDrawn="1"/>
        </p:nvSpPr>
        <p:spPr>
          <a:xfrm>
            <a:off x="6476915" y="4348233"/>
            <a:ext cx="1591489" cy="1591489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0" name="Ovale 29">
            <a:extLst>
              <a:ext uri="{FF2B5EF4-FFF2-40B4-BE49-F238E27FC236}">
                <a16:creationId xmlns:a16="http://schemas.microsoft.com/office/drawing/2014/main" id="{9185EECC-2E1F-A706-B285-3F50DE4E325D}"/>
              </a:ext>
            </a:extLst>
          </p:cNvPr>
          <p:cNvSpPr/>
          <p:nvPr userDrawn="1"/>
        </p:nvSpPr>
        <p:spPr>
          <a:xfrm>
            <a:off x="9058190" y="4348233"/>
            <a:ext cx="1591489" cy="159148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>
              <a:solidFill>
                <a:schemeClr val="accent4"/>
              </a:solidFill>
            </a:endParaRPr>
          </a:p>
        </p:txBody>
      </p:sp>
      <p:sp>
        <p:nvSpPr>
          <p:cNvPr id="31" name="Segnaposto immagine 42">
            <a:extLst>
              <a:ext uri="{FF2B5EF4-FFF2-40B4-BE49-F238E27FC236}">
                <a16:creationId xmlns:a16="http://schemas.microsoft.com/office/drawing/2014/main" id="{68BB68C2-C6BF-C6F9-8006-0D20E4119CDC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1524893" y="4558761"/>
            <a:ext cx="1170432" cy="1170432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2" name="Segnaposto immagine 42">
            <a:extLst>
              <a:ext uri="{FF2B5EF4-FFF2-40B4-BE49-F238E27FC236}">
                <a16:creationId xmlns:a16="http://schemas.microsoft.com/office/drawing/2014/main" id="{7ED2CB41-D537-2DB4-7393-38B54A68A24F}"/>
              </a:ext>
            </a:extLst>
          </p:cNvPr>
          <p:cNvSpPr>
            <a:spLocks noGrp="1" noChangeAspect="1"/>
          </p:cNvSpPr>
          <p:nvPr>
            <p:ph type="pic" sz="quarter" idx="27"/>
          </p:nvPr>
        </p:nvSpPr>
        <p:spPr>
          <a:xfrm>
            <a:off x="4106168" y="4558761"/>
            <a:ext cx="1170432" cy="1170432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33" name="Segnaposto testo 47">
            <a:extLst>
              <a:ext uri="{FF2B5EF4-FFF2-40B4-BE49-F238E27FC236}">
                <a16:creationId xmlns:a16="http://schemas.microsoft.com/office/drawing/2014/main" id="{BBFB738A-B417-1ECD-CD63-3482F41BC56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5332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4" name="Segnaposto testo 47">
            <a:extLst>
              <a:ext uri="{FF2B5EF4-FFF2-40B4-BE49-F238E27FC236}">
                <a16:creationId xmlns:a16="http://schemas.microsoft.com/office/drawing/2014/main" id="{2D5357B5-C3E2-7F93-1D38-5A371EEEF56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631936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5" name="Segnaposto testo 47">
            <a:extLst>
              <a:ext uri="{FF2B5EF4-FFF2-40B4-BE49-F238E27FC236}">
                <a16:creationId xmlns:a16="http://schemas.microsoft.com/office/drawing/2014/main" id="{F3A2EC5D-9943-7E84-56FB-B58A67C0550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86968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6" name="Segnaposto testo 47">
            <a:extLst>
              <a:ext uri="{FF2B5EF4-FFF2-40B4-BE49-F238E27FC236}">
                <a16:creationId xmlns:a16="http://schemas.microsoft.com/office/drawing/2014/main" id="{DE78D7B0-18B2-66C2-EA4E-90629F60BFA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4720" y="6000750"/>
            <a:ext cx="2441448" cy="365760"/>
          </a:xfrm>
        </p:spPr>
        <p:txBody>
          <a:bodyPr rtlCol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600"/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7" name="Segnaposto testo 47">
            <a:extLst>
              <a:ext uri="{FF2B5EF4-FFF2-40B4-BE49-F238E27FC236}">
                <a16:creationId xmlns:a16="http://schemas.microsoft.com/office/drawing/2014/main" id="{A171817E-40B4-8D03-2F00-07A0200ABC8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8696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8" name="Segnaposto testo 47">
            <a:extLst>
              <a:ext uri="{FF2B5EF4-FFF2-40B4-BE49-F238E27FC236}">
                <a16:creationId xmlns:a16="http://schemas.microsoft.com/office/drawing/2014/main" id="{7CB4D57A-D57F-A9A7-E242-62A0EFB9034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474720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39" name="Segnaposto immagine 42">
            <a:extLst>
              <a:ext uri="{FF2B5EF4-FFF2-40B4-BE49-F238E27FC236}">
                <a16:creationId xmlns:a16="http://schemas.microsoft.com/office/drawing/2014/main" id="{CABD2581-C1DD-BCD8-B303-D442E2826A57}"/>
              </a:ext>
            </a:extLst>
          </p:cNvPr>
          <p:cNvSpPr>
            <a:spLocks noGrp="1" noChangeAspect="1"/>
          </p:cNvSpPr>
          <p:nvPr>
            <p:ph type="pic" sz="quarter" idx="34"/>
          </p:nvPr>
        </p:nvSpPr>
        <p:spPr>
          <a:xfrm>
            <a:off x="6687443" y="4558761"/>
            <a:ext cx="1170432" cy="1170432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0" name="Segnaposto immagine 42">
            <a:extLst>
              <a:ext uri="{FF2B5EF4-FFF2-40B4-BE49-F238E27FC236}">
                <a16:creationId xmlns:a16="http://schemas.microsoft.com/office/drawing/2014/main" id="{69C46305-033A-D1D0-006B-CA534D171213}"/>
              </a:ext>
            </a:extLst>
          </p:cNvPr>
          <p:cNvSpPr>
            <a:spLocks noGrp="1" noChangeAspect="1"/>
          </p:cNvSpPr>
          <p:nvPr>
            <p:ph type="pic" sz="quarter" idx="35"/>
          </p:nvPr>
        </p:nvSpPr>
        <p:spPr>
          <a:xfrm>
            <a:off x="9268718" y="4558761"/>
            <a:ext cx="1170432" cy="117043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rtlCol="0" anchor="ctr">
            <a:normAutofit/>
          </a:bodyPr>
          <a:lstStyle>
            <a:lvl1pPr marL="0" indent="0" algn="ctr">
              <a:buNone/>
              <a:defRPr lang="it-IT" sz="800"/>
            </a:lvl1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1" name="Segnaposto testo 47">
            <a:extLst>
              <a:ext uri="{FF2B5EF4-FFF2-40B4-BE49-F238E27FC236}">
                <a16:creationId xmlns:a16="http://schemas.microsoft.com/office/drawing/2014/main" id="{8A2F0738-422D-8670-FFDD-4DD9CC8579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31936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42" name="Segnaposto testo 47">
            <a:extLst>
              <a:ext uri="{FF2B5EF4-FFF2-40B4-BE49-F238E27FC236}">
                <a16:creationId xmlns:a16="http://schemas.microsoft.com/office/drawing/2014/main" id="{83236D35-4927-EB6F-1700-660A0790337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53328" y="6293358"/>
            <a:ext cx="2441448" cy="3108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it-IT"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rtl="0"/>
            <a:r>
              <a:rPr lang="it-IT" noProof="0"/>
              <a:t>Fare clic per modificare lo stile del titolo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F9D1D0-8763-3145-447C-B59E4A8FC6EC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 rtlCol="0"/>
          <a:lstStyle>
            <a:defPPr>
              <a:defRPr lang="it-IT"/>
            </a:def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58818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2.sv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61E197C-8454-08AA-A652-357480D988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it-IT"/>
            </a:def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3530FAC-6DFA-F32C-E62D-5C32C06A02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32271" y="623443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it-IT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F7B62FF-DCC3-B0E5-E9C3-736A708235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651903" y="809244"/>
            <a:ext cx="941832" cy="621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it-IT" sz="3200">
                <a:solidFill>
                  <a:schemeClr val="bg2"/>
                </a:solidFill>
              </a:defRPr>
            </a:lvl1pPr>
          </a:lstStyle>
          <a:p>
            <a:pPr rtl="0"/>
            <a:fld id="{CC43B8D3-9A08-F84C-9DD4-44948BA52D4B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25" name="Rettangolo 24">
            <a:extLst>
              <a:ext uri="{FF2B5EF4-FFF2-40B4-BE49-F238E27FC236}">
                <a16:creationId xmlns:a16="http://schemas.microsoft.com/office/drawing/2014/main" id="{0EEFFBFB-5A27-2D81-3931-C98447651EF4}"/>
              </a:ext>
            </a:extLst>
          </p:cNvPr>
          <p:cNvSpPr/>
          <p:nvPr userDrawn="1"/>
        </p:nvSpPr>
        <p:spPr>
          <a:xfrm>
            <a:off x="732271" y="723899"/>
            <a:ext cx="10727977" cy="780809"/>
          </a:xfrm>
          <a:prstGeom prst="rect">
            <a:avLst/>
          </a:prstGeom>
          <a:solidFill>
            <a:schemeClr val="bg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5495E283-E2C6-EE8C-5FC9-96FD9B2DC537}"/>
              </a:ext>
            </a:extLst>
          </p:cNvPr>
          <p:cNvSpPr/>
          <p:nvPr userDrawn="1"/>
        </p:nvSpPr>
        <p:spPr>
          <a:xfrm>
            <a:off x="732271" y="404734"/>
            <a:ext cx="10727977" cy="319166"/>
          </a:xfrm>
          <a:prstGeom prst="rect">
            <a:avLst/>
          </a:prstGeom>
          <a:solidFill>
            <a:schemeClr val="tx2"/>
          </a:solidFill>
          <a:ln w="15875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it-IT"/>
            </a:defPPr>
          </a:lstStyle>
          <a:p>
            <a:pPr algn="ctr" rtl="0"/>
            <a:endParaRPr lang="it-IT" noProof="0"/>
          </a:p>
        </p:txBody>
      </p: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6BEB7FA7-6E9C-81BB-8E55-A22BFF734E24}"/>
              </a:ext>
            </a:extLst>
          </p:cNvPr>
          <p:cNvCxnSpPr>
            <a:cxnSpLocks/>
          </p:cNvCxnSpPr>
          <p:nvPr userDrawn="1"/>
        </p:nvCxnSpPr>
        <p:spPr>
          <a:xfrm>
            <a:off x="1655064" y="722376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Elemento grafico 28">
            <a:extLst>
              <a:ext uri="{FF2B5EF4-FFF2-40B4-BE49-F238E27FC236}">
                <a16:creationId xmlns:a16="http://schemas.microsoft.com/office/drawing/2014/main" id="{77E78B78-C9C0-6811-5C24-BA7F4E612036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 rot="13498771">
            <a:off x="868523" y="778989"/>
            <a:ext cx="660389" cy="660389"/>
          </a:xfrm>
          <a:prstGeom prst="rect">
            <a:avLst/>
          </a:prstGeom>
        </p:spPr>
      </p:pic>
      <p:cxnSp>
        <p:nvCxnSpPr>
          <p:cNvPr id="32" name="Connettore diritto 31">
            <a:extLst>
              <a:ext uri="{FF2B5EF4-FFF2-40B4-BE49-F238E27FC236}">
                <a16:creationId xmlns:a16="http://schemas.microsoft.com/office/drawing/2014/main" id="{9F9C8F7F-2A36-A3D8-7C9C-CFDFFF47B82A}"/>
              </a:ext>
            </a:extLst>
          </p:cNvPr>
          <p:cNvCxnSpPr>
            <a:cxnSpLocks/>
          </p:cNvCxnSpPr>
          <p:nvPr userDrawn="1"/>
        </p:nvCxnSpPr>
        <p:spPr>
          <a:xfrm>
            <a:off x="2593735" y="718779"/>
            <a:ext cx="0" cy="78080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E59602F-1B68-185F-6DA7-FDDA1F06A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7480" y="731520"/>
            <a:ext cx="8762246" cy="77724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it-IT"/>
            </a:defPPr>
          </a:lstStyle>
          <a:p>
            <a:pPr rtl="0"/>
            <a:r>
              <a:rPr lang="it-IT" noProof="0"/>
              <a:t>Fare clic per modificare lo stile del titolo</a:t>
            </a:r>
          </a:p>
        </p:txBody>
      </p:sp>
    </p:spTree>
    <p:extLst>
      <p:ext uri="{BB962C8B-B14F-4D97-AF65-F5344CB8AC3E}">
        <p14:creationId xmlns:p14="http://schemas.microsoft.com/office/powerpoint/2010/main" val="3726488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51" r:id="rId4"/>
    <p:sldLayoutId id="2147483658" r:id="rId5"/>
    <p:sldLayoutId id="2147483663" r:id="rId6"/>
    <p:sldLayoutId id="2147483664" r:id="rId7"/>
    <p:sldLayoutId id="2147483659" r:id="rId8"/>
    <p:sldLayoutId id="2147483660" r:id="rId9"/>
    <p:sldLayoutId id="2147483661" r:id="rId10"/>
    <p:sldLayoutId id="2147483652" r:id="rId11"/>
    <p:sldLayoutId id="2147483667" r:id="rId12"/>
    <p:sldLayoutId id="2147483653" r:id="rId13"/>
    <p:sldLayoutId id="2147483668" r:id="rId14"/>
    <p:sldLayoutId id="2147483665" r:id="rId15"/>
    <p:sldLayoutId id="2147483666" r:id="rId16"/>
    <p:sldLayoutId id="2147483654" r:id="rId17"/>
    <p:sldLayoutId id="2147483655" r:id="rId18"/>
    <p:sldLayoutId id="2147483656" r:id="rId19"/>
    <p:sldLayoutId id="2147483657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it-IT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3464" indent="-283464" algn="l" defTabSz="914400" rtl="0" eaLnBrk="1" latinLnBrk="0" hangingPunct="1">
        <a:lnSpc>
          <a:spcPct val="100000"/>
        </a:lnSpc>
        <a:spcBef>
          <a:spcPts val="0"/>
        </a:spcBef>
        <a:buFont typeface="Arial" panose="020B0604020202020204" pitchFamily="34" charset="0"/>
        <a:buChar char="•"/>
        <a:defRPr lang="it-IT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66928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it-IT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528762-BFD9-B53C-F438-D440DBFDD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 anchor="t"/>
          <a:lstStyle>
            <a:defPPr>
              <a:defRPr lang="it-IT"/>
            </a:defPPr>
          </a:lstStyle>
          <a:p>
            <a:pPr rtl="0"/>
            <a:r>
              <a:rPr lang="it-IT" sz="7200" dirty="0"/>
              <a:t>SatisTrento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C4E0C2B3-D484-14A6-C24B-CCC933BB751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-1"/>
            <a:ext cx="4255276" cy="1474840"/>
          </a:xfrm>
          <a:prstGeom prst="rect">
            <a:avLst/>
          </a:prstGeom>
          <a:solidFill>
            <a:srgbClr val="FDF9E2"/>
          </a:solidFill>
        </p:spPr>
      </p:pic>
      <p:pic>
        <p:nvPicPr>
          <p:cNvPr id="10" name="Immagine 9" descr="Immagine che contiene testo, Carattere, Elementi grafici, tipografia">
            <a:extLst>
              <a:ext uri="{FF2B5EF4-FFF2-40B4-BE49-F238E27FC236}">
                <a16:creationId xmlns:a16="http://schemas.microsoft.com/office/drawing/2014/main" id="{514A0A3C-097B-E349-1A44-4959F79C37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2549" y="46309"/>
            <a:ext cx="3217238" cy="1382220"/>
          </a:xfrm>
          <a:prstGeom prst="rect">
            <a:avLst/>
          </a:prstGeom>
        </p:spPr>
      </p:pic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2A55F428-77A5-21A6-61B2-4EA64A228095}"/>
              </a:ext>
            </a:extLst>
          </p:cNvPr>
          <p:cNvCxnSpPr>
            <a:cxnSpLocks/>
          </p:cNvCxnSpPr>
          <p:nvPr/>
        </p:nvCxnSpPr>
        <p:spPr>
          <a:xfrm>
            <a:off x="4255276" y="88490"/>
            <a:ext cx="0" cy="1297858"/>
          </a:xfrm>
          <a:prstGeom prst="line">
            <a:avLst/>
          </a:prstGeom>
          <a:ln>
            <a:solidFill>
              <a:srgbClr val="B6B3A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7593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89CC890-5183-B266-7DF7-C86BB508C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Problemi</a:t>
            </a:r>
          </a:p>
        </p:txBody>
      </p:sp>
      <p:sp>
        <p:nvSpPr>
          <p:cNvPr id="23" name="Segnaposto testo 22">
            <a:extLst>
              <a:ext uri="{FF2B5EF4-FFF2-40B4-BE49-F238E27FC236}">
                <a16:creationId xmlns:a16="http://schemas.microsoft.com/office/drawing/2014/main" id="{EA49EB88-D787-FA21-3ADC-4CC35055E71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UNE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66F8927-279B-ADF7-172D-88425F2FCE28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rtl="0"/>
            <a:r>
              <a:rPr lang="it-IT" noProof="0" dirty="0"/>
              <a:t>1</a:t>
            </a:r>
          </a:p>
        </p:txBody>
      </p:sp>
      <p:sp>
        <p:nvSpPr>
          <p:cNvPr id="28" name="Segnaposto testo 27">
            <a:extLst>
              <a:ext uri="{FF2B5EF4-FFF2-40B4-BE49-F238E27FC236}">
                <a16:creationId xmlns:a16="http://schemas.microsoft.com/office/drawing/2014/main" id="{A3E3B7F2-73D9-017C-A64B-DD5CA650A39B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2697480" y="4219254"/>
            <a:ext cx="3077611" cy="366712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it-IT" dirty="0"/>
              <a:t>NUOVI CITTADINI</a:t>
            </a:r>
          </a:p>
        </p:txBody>
      </p:sp>
      <p:sp>
        <p:nvSpPr>
          <p:cNvPr id="43" name="Segnaposto testo 27">
            <a:extLst>
              <a:ext uri="{FF2B5EF4-FFF2-40B4-BE49-F238E27FC236}">
                <a16:creationId xmlns:a16="http://schemas.microsoft.com/office/drawing/2014/main" id="{313FEA4E-BB46-02B6-089F-804E6E41D516}"/>
              </a:ext>
            </a:extLst>
          </p:cNvPr>
          <p:cNvSpPr txBox="1">
            <a:spLocks/>
          </p:cNvSpPr>
          <p:nvPr/>
        </p:nvSpPr>
        <p:spPr>
          <a:xfrm>
            <a:off x="2697480" y="2348745"/>
            <a:ext cx="3219450" cy="36671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defPPr>
              <a:defRPr lang="it-IT"/>
            </a:defPPr>
            <a:lvl1pPr marL="283464" indent="-283464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it-IT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928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it-IT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dirty="0"/>
              <a:t>COMUNE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A734D25C-6E6F-19D0-5E2C-65AB50432F07}"/>
              </a:ext>
            </a:extLst>
          </p:cNvPr>
          <p:cNvSpPr txBox="1"/>
          <p:nvPr/>
        </p:nvSpPr>
        <p:spPr>
          <a:xfrm>
            <a:off x="2697480" y="2771019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Difficoltà nel prendere decisioni efficaci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DC4C38C0-48AE-8C94-5E53-5E657E7A86F3}"/>
              </a:ext>
            </a:extLst>
          </p:cNvPr>
          <p:cNvSpPr txBox="1"/>
          <p:nvPr/>
        </p:nvSpPr>
        <p:spPr>
          <a:xfrm>
            <a:off x="2697480" y="4644148"/>
            <a:ext cx="52334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Poca conoscenza dei vari quartieri</a:t>
            </a:r>
          </a:p>
        </p:txBody>
      </p:sp>
      <p:sp>
        <p:nvSpPr>
          <p:cNvPr id="11" name="Connettore 10">
            <a:extLst>
              <a:ext uri="{FF2B5EF4-FFF2-40B4-BE49-F238E27FC236}">
                <a16:creationId xmlns:a16="http://schemas.microsoft.com/office/drawing/2014/main" id="{B67C0F3A-E4CD-5F37-64D6-05031A332ED6}"/>
              </a:ext>
            </a:extLst>
          </p:cNvPr>
          <p:cNvSpPr/>
          <p:nvPr/>
        </p:nvSpPr>
        <p:spPr>
          <a:xfrm>
            <a:off x="745598" y="1886835"/>
            <a:ext cx="1692000" cy="1692000"/>
          </a:xfrm>
          <a:prstGeom prst="flowChartConnector">
            <a:avLst/>
          </a:prstGeom>
          <a:solidFill>
            <a:srgbClr val="FEA919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12" name="Connettore 11">
            <a:extLst>
              <a:ext uri="{FF2B5EF4-FFF2-40B4-BE49-F238E27FC236}">
                <a16:creationId xmlns:a16="http://schemas.microsoft.com/office/drawing/2014/main" id="{B19D2251-5362-D23A-8E56-0AA53D698658}"/>
              </a:ext>
            </a:extLst>
          </p:cNvPr>
          <p:cNvSpPr/>
          <p:nvPr/>
        </p:nvSpPr>
        <p:spPr>
          <a:xfrm>
            <a:off x="979598" y="2120835"/>
            <a:ext cx="1224000" cy="1224000"/>
          </a:xfrm>
          <a:prstGeom prst="flowChartConnector">
            <a:avLst/>
          </a:prstGeom>
          <a:solidFill>
            <a:srgbClr val="FFECCC"/>
          </a:solidFill>
          <a:ln>
            <a:solidFill>
              <a:srgbClr val="FEA91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1" name="Rettangolo 20">
            <a:extLst>
              <a:ext uri="{FF2B5EF4-FFF2-40B4-BE49-F238E27FC236}">
                <a16:creationId xmlns:a16="http://schemas.microsoft.com/office/drawing/2014/main" id="{8F1D2816-0892-3A84-2C9E-BEB7D3E77516}"/>
              </a:ext>
            </a:extLst>
          </p:cNvPr>
          <p:cNvSpPr/>
          <p:nvPr/>
        </p:nvSpPr>
        <p:spPr>
          <a:xfrm>
            <a:off x="-8132" y="2427457"/>
            <a:ext cx="864000" cy="576000"/>
          </a:xfrm>
          <a:prstGeom prst="rect">
            <a:avLst/>
          </a:prstGeom>
          <a:solidFill>
            <a:srgbClr val="FEA91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3" name="Connettore 32">
            <a:extLst>
              <a:ext uri="{FF2B5EF4-FFF2-40B4-BE49-F238E27FC236}">
                <a16:creationId xmlns:a16="http://schemas.microsoft.com/office/drawing/2014/main" id="{68D08AD9-62E1-831C-2789-0EB540DB7928}"/>
              </a:ext>
            </a:extLst>
          </p:cNvPr>
          <p:cNvSpPr/>
          <p:nvPr/>
        </p:nvSpPr>
        <p:spPr>
          <a:xfrm>
            <a:off x="745598" y="3812835"/>
            <a:ext cx="1692000" cy="1692000"/>
          </a:xfrm>
          <a:prstGeom prst="flowChartConnector">
            <a:avLst/>
          </a:prstGeom>
          <a:solidFill>
            <a:srgbClr val="29B76F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>
              <a:solidFill>
                <a:schemeClr val="accent3"/>
              </a:solidFill>
            </a:endParaRPr>
          </a:p>
        </p:txBody>
      </p:sp>
      <p:sp>
        <p:nvSpPr>
          <p:cNvPr id="34" name="Connettore 33">
            <a:extLst>
              <a:ext uri="{FF2B5EF4-FFF2-40B4-BE49-F238E27FC236}">
                <a16:creationId xmlns:a16="http://schemas.microsoft.com/office/drawing/2014/main" id="{E9F3CEF6-B728-12DB-4D52-46FA36DDB086}"/>
              </a:ext>
            </a:extLst>
          </p:cNvPr>
          <p:cNvSpPr/>
          <p:nvPr/>
        </p:nvSpPr>
        <p:spPr>
          <a:xfrm>
            <a:off x="979598" y="4046835"/>
            <a:ext cx="1224000" cy="1224000"/>
          </a:xfrm>
          <a:prstGeom prst="flowChartConnector">
            <a:avLst/>
          </a:prstGeom>
          <a:solidFill>
            <a:srgbClr val="E5FFF2"/>
          </a:solidFill>
          <a:ln>
            <a:solidFill>
              <a:srgbClr val="00AA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32" name="Rettangolo 31">
            <a:extLst>
              <a:ext uri="{FF2B5EF4-FFF2-40B4-BE49-F238E27FC236}">
                <a16:creationId xmlns:a16="http://schemas.microsoft.com/office/drawing/2014/main" id="{32742B76-F70D-AEAB-188A-7993FE8F157D}"/>
              </a:ext>
            </a:extLst>
          </p:cNvPr>
          <p:cNvSpPr/>
          <p:nvPr/>
        </p:nvSpPr>
        <p:spPr>
          <a:xfrm>
            <a:off x="0" y="4356148"/>
            <a:ext cx="864000" cy="576000"/>
          </a:xfrm>
          <a:prstGeom prst="rect">
            <a:avLst/>
          </a:prstGeom>
          <a:solidFill>
            <a:srgbClr val="29B76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56E4F37F-152E-134D-ADEF-5A16090460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111140" y="4141171"/>
            <a:ext cx="960915" cy="96091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2AC12FC1-964D-5192-7678-E8D08439714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117664" y="2237681"/>
            <a:ext cx="960914" cy="96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59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664FAB42-8712-0E8B-7353-650342A2A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La nostra soluzione</a:t>
            </a:r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6A059769-01F7-05F6-A999-9F4F5731B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9198" y="2252277"/>
            <a:ext cx="6510528" cy="2353445"/>
          </a:xfrm>
        </p:spPr>
        <p:txBody>
          <a:bodyPr/>
          <a:lstStyle/>
          <a:p>
            <a:r>
              <a:rPr lang="it-IT" dirty="0"/>
              <a:t>Una web app che permette di visualizzare in modo intuitivo e accessibile i dati necessari a prendere decisioni sui servizi pubblici (Un po’ di esempi non tutti di dati…)</a:t>
            </a:r>
          </a:p>
          <a:p>
            <a:endParaRPr lang="it-IT" dirty="0"/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666CE873-CF96-ABE7-2636-45F501F66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3214F1A-0EB8-25B2-EEE8-9FDF5FEAA35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 rtl="0"/>
            <a:r>
              <a:rPr lang="it-IT" dirty="0"/>
              <a:t>2</a:t>
            </a:r>
            <a:endParaRPr lang="it-IT" noProof="0" dirty="0"/>
          </a:p>
        </p:txBody>
      </p:sp>
      <p:grpSp>
        <p:nvGrpSpPr>
          <p:cNvPr id="28" name="Gruppo 27">
            <a:extLst>
              <a:ext uri="{FF2B5EF4-FFF2-40B4-BE49-F238E27FC236}">
                <a16:creationId xmlns:a16="http://schemas.microsoft.com/office/drawing/2014/main" id="{2DE98685-CDC4-BE32-45C4-ED7A9A8DBA73}"/>
              </a:ext>
            </a:extLst>
          </p:cNvPr>
          <p:cNvGrpSpPr/>
          <p:nvPr/>
        </p:nvGrpSpPr>
        <p:grpSpPr>
          <a:xfrm>
            <a:off x="732274" y="2528198"/>
            <a:ext cx="3485813" cy="2077524"/>
            <a:chOff x="848243" y="2528198"/>
            <a:chExt cx="3485813" cy="2077524"/>
          </a:xfrm>
        </p:grpSpPr>
        <p:pic>
          <p:nvPicPr>
            <p:cNvPr id="11" name="Immagine 10" descr="Immagine che contiene verde, linea, design">
              <a:extLst>
                <a:ext uri="{FF2B5EF4-FFF2-40B4-BE49-F238E27FC236}">
                  <a16:creationId xmlns:a16="http://schemas.microsoft.com/office/drawing/2014/main" id="{321E3E94-3097-7C89-564A-B51176429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8243" y="2540757"/>
              <a:ext cx="3485813" cy="2064965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8" name="Gruppo 7">
              <a:extLst>
                <a:ext uri="{FF2B5EF4-FFF2-40B4-BE49-F238E27FC236}">
                  <a16:creationId xmlns:a16="http://schemas.microsoft.com/office/drawing/2014/main" id="{5D5978D7-E5CC-01FD-F433-1454919B6C4F}"/>
                </a:ext>
              </a:extLst>
            </p:cNvPr>
            <p:cNvGrpSpPr/>
            <p:nvPr/>
          </p:nvGrpSpPr>
          <p:grpSpPr>
            <a:xfrm>
              <a:off x="2644340" y="2528198"/>
              <a:ext cx="258577" cy="257550"/>
              <a:chOff x="3043962" y="1728000"/>
              <a:chExt cx="258577" cy="257550"/>
            </a:xfrm>
          </p:grpSpPr>
          <p:sp>
            <p:nvSpPr>
              <p:cNvPr id="2" name="Goccia 1">
                <a:extLst>
                  <a:ext uri="{FF2B5EF4-FFF2-40B4-BE49-F238E27FC236}">
                    <a16:creationId xmlns:a16="http://schemas.microsoft.com/office/drawing/2014/main" id="{CF2FED85-BAED-9186-97B5-8626B72B6980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FEAF2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3" name="Connettore 2">
                <a:extLst>
                  <a:ext uri="{FF2B5EF4-FFF2-40B4-BE49-F238E27FC236}">
                    <a16:creationId xmlns:a16="http://schemas.microsoft.com/office/drawing/2014/main" id="{59DEC1E6-C0A1-6278-AA8A-7B1FA090BC3B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0419" y="1793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6" name="Gruppo 15">
              <a:extLst>
                <a:ext uri="{FF2B5EF4-FFF2-40B4-BE49-F238E27FC236}">
                  <a16:creationId xmlns:a16="http://schemas.microsoft.com/office/drawing/2014/main" id="{21EB3100-7F17-9B5E-FC04-A75524B538F1}"/>
                </a:ext>
              </a:extLst>
            </p:cNvPr>
            <p:cNvGrpSpPr/>
            <p:nvPr/>
          </p:nvGrpSpPr>
          <p:grpSpPr>
            <a:xfrm>
              <a:off x="3201647" y="3047466"/>
              <a:ext cx="258577" cy="257550"/>
              <a:chOff x="3043962" y="1728000"/>
              <a:chExt cx="258577" cy="257550"/>
            </a:xfrm>
          </p:grpSpPr>
          <p:sp>
            <p:nvSpPr>
              <p:cNvPr id="17" name="Goccia 16">
                <a:extLst>
                  <a:ext uri="{FF2B5EF4-FFF2-40B4-BE49-F238E27FC236}">
                    <a16:creationId xmlns:a16="http://schemas.microsoft.com/office/drawing/2014/main" id="{171F5B81-115F-8EC0-930F-0AA9C15D7883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18" name="Connettore 17">
                <a:extLst>
                  <a:ext uri="{FF2B5EF4-FFF2-40B4-BE49-F238E27FC236}">
                    <a16:creationId xmlns:a16="http://schemas.microsoft.com/office/drawing/2014/main" id="{D4CAD92C-9F63-30A9-4634-2B1FD3868090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11083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19" name="Gruppo 18">
              <a:extLst>
                <a:ext uri="{FF2B5EF4-FFF2-40B4-BE49-F238E27FC236}">
                  <a16:creationId xmlns:a16="http://schemas.microsoft.com/office/drawing/2014/main" id="{E79731D6-10DF-ED45-F2ED-733A0AAFB6F4}"/>
                </a:ext>
              </a:extLst>
            </p:cNvPr>
            <p:cNvGrpSpPr/>
            <p:nvPr/>
          </p:nvGrpSpPr>
          <p:grpSpPr>
            <a:xfrm>
              <a:off x="2308309" y="3529695"/>
              <a:ext cx="258577" cy="257550"/>
              <a:chOff x="3043962" y="1728000"/>
              <a:chExt cx="258577" cy="257550"/>
            </a:xfrm>
          </p:grpSpPr>
          <p:sp>
            <p:nvSpPr>
              <p:cNvPr id="20" name="Goccia 19">
                <a:extLst>
                  <a:ext uri="{FF2B5EF4-FFF2-40B4-BE49-F238E27FC236}">
                    <a16:creationId xmlns:a16="http://schemas.microsoft.com/office/drawing/2014/main" id="{19202411-0B13-E829-8CB5-9CE7EA7E0DAC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1" name="Connettore 20">
                <a:extLst>
                  <a:ext uri="{FF2B5EF4-FFF2-40B4-BE49-F238E27FC236}">
                    <a16:creationId xmlns:a16="http://schemas.microsoft.com/office/drawing/2014/main" id="{A1D92207-09B2-4080-6D57-8A9597EC1AFC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  <p:grpSp>
          <p:nvGrpSpPr>
            <p:cNvPr id="22" name="Gruppo 21">
              <a:extLst>
                <a:ext uri="{FF2B5EF4-FFF2-40B4-BE49-F238E27FC236}">
                  <a16:creationId xmlns:a16="http://schemas.microsoft.com/office/drawing/2014/main" id="{EDE73EC8-48F9-744F-46EC-DD9E0635A59C}"/>
                </a:ext>
              </a:extLst>
            </p:cNvPr>
            <p:cNvGrpSpPr/>
            <p:nvPr/>
          </p:nvGrpSpPr>
          <p:grpSpPr>
            <a:xfrm>
              <a:off x="1739773" y="2975465"/>
              <a:ext cx="258577" cy="257550"/>
              <a:chOff x="3043962" y="1728000"/>
              <a:chExt cx="258577" cy="257550"/>
            </a:xfrm>
          </p:grpSpPr>
          <p:sp>
            <p:nvSpPr>
              <p:cNvPr id="24" name="Goccia 23">
                <a:extLst>
                  <a:ext uri="{FF2B5EF4-FFF2-40B4-BE49-F238E27FC236}">
                    <a16:creationId xmlns:a16="http://schemas.microsoft.com/office/drawing/2014/main" id="{C345FEA4-1F82-00D3-CEF8-15E46C71C937}"/>
                  </a:ext>
                </a:extLst>
              </p:cNvPr>
              <p:cNvSpPr>
                <a:spLocks/>
              </p:cNvSpPr>
              <p:nvPr/>
            </p:nvSpPr>
            <p:spPr>
              <a:xfrm rot="8093158">
                <a:off x="3044476" y="1727486"/>
                <a:ext cx="257550" cy="258577"/>
              </a:xfrm>
              <a:prstGeom prst="teardrop">
                <a:avLst>
                  <a:gd name="adj" fmla="val 106043"/>
                </a:avLst>
              </a:prstGeom>
              <a:solidFill>
                <a:srgbClr val="29B76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27" name="Connettore 26">
                <a:extLst>
                  <a:ext uri="{FF2B5EF4-FFF2-40B4-BE49-F238E27FC236}">
                    <a16:creationId xmlns:a16="http://schemas.microsoft.com/office/drawing/2014/main" id="{19E9134C-857A-FAD4-F528-8663D83DD2F9}"/>
                  </a:ext>
                </a:extLst>
              </p:cNvPr>
              <p:cNvSpPr>
                <a:spLocks/>
              </p:cNvSpPr>
              <p:nvPr/>
            </p:nvSpPr>
            <p:spPr>
              <a:xfrm flipH="1">
                <a:off x="3101251" y="1784774"/>
                <a:ext cx="126000" cy="126000"/>
              </a:xfrm>
              <a:prstGeom prst="flowChartConnector">
                <a:avLst/>
              </a:prstGeom>
              <a:solidFill>
                <a:srgbClr val="FDF9E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4561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D2235C5-7135-AF3C-30CA-532B3C18B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I nostri vantaggi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26748B2-3DB5-B598-0945-C407910400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47" name="Segnaposto immagine 46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0DC08FF8-A1D9-6B91-B5FA-C34511C76D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/>
          <a:srcRect/>
          <a:stretch>
            <a:fillRect/>
          </a:stretch>
        </p:blipFill>
        <p:spPr>
          <a:solidFill>
            <a:srgbClr val="E5FFF2"/>
          </a:solidFill>
        </p:spPr>
      </p:pic>
      <p:sp>
        <p:nvSpPr>
          <p:cNvPr id="6" name="Segnaposto testo 5">
            <a:extLst>
              <a:ext uri="{FF2B5EF4-FFF2-40B4-BE49-F238E27FC236}">
                <a16:creationId xmlns:a16="http://schemas.microsoft.com/office/drawing/2014/main" id="{ECF69CF9-65C3-59BF-BC9C-707C8A38BD3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26514" y="4996676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chemeClr val="bg1"/>
                </a:solidFill>
              </a:rPr>
              <a:t>Modularità</a:t>
            </a:r>
            <a:endParaRPr lang="it-IT" dirty="0">
              <a:solidFill>
                <a:srgbClr val="FDF9E2"/>
              </a:solidFill>
            </a:endParaRP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B9E08877-2993-E8CE-2CDA-B6067BD7BF6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271823" y="496394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rgbClr val="FDF9E2"/>
                </a:solidFill>
              </a:rPr>
              <a:t>Interfaccia intuitiva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8" name="Segnaposto testo 7">
            <a:extLst>
              <a:ext uri="{FF2B5EF4-FFF2-40B4-BE49-F238E27FC236}">
                <a16:creationId xmlns:a16="http://schemas.microsoft.com/office/drawing/2014/main" id="{E552FAD4-0849-F44D-D484-D449CE0869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26515" y="2727273"/>
            <a:ext cx="2788920" cy="36576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bg1"/>
                </a:solidFill>
              </a:rPr>
              <a:t>Benessere Locale</a:t>
            </a:r>
          </a:p>
        </p:txBody>
      </p:sp>
      <p:sp>
        <p:nvSpPr>
          <p:cNvPr id="9" name="Segnaposto testo 8">
            <a:extLst>
              <a:ext uri="{FF2B5EF4-FFF2-40B4-BE49-F238E27FC236}">
                <a16:creationId xmlns:a16="http://schemas.microsoft.com/office/drawing/2014/main" id="{14FCBD8D-09F7-1AC1-3EEE-2D7E9FD006C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71823" y="2727273"/>
            <a:ext cx="2788920" cy="365760"/>
          </a:xfrm>
        </p:spPr>
        <p:txBody>
          <a:bodyPr/>
          <a:lstStyle/>
          <a:p>
            <a:r>
              <a:rPr lang="it-IT" dirty="0">
                <a:solidFill>
                  <a:srgbClr val="FDF9E2"/>
                </a:solidFill>
              </a:rPr>
              <a:t>Contesto Locale</a:t>
            </a:r>
          </a:p>
          <a:p>
            <a:endParaRPr lang="it-IT" dirty="0">
              <a:solidFill>
                <a:schemeClr val="bg1"/>
              </a:solidFill>
            </a:endParaRPr>
          </a:p>
        </p:txBody>
      </p:sp>
      <p:sp>
        <p:nvSpPr>
          <p:cNvPr id="10" name="Segnaposto testo 9">
            <a:extLst>
              <a:ext uri="{FF2B5EF4-FFF2-40B4-BE49-F238E27FC236}">
                <a16:creationId xmlns:a16="http://schemas.microsoft.com/office/drawing/2014/main" id="{3A57041E-DCAA-DF53-2B61-B70BD79570A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098143" y="3007225"/>
            <a:ext cx="2816352" cy="452026"/>
          </a:xfrm>
          <a:ln>
            <a:solidFill>
              <a:srgbClr val="43AAC7"/>
            </a:solidFill>
          </a:ln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Mostra il grado di soddisfazione da parte dei cittadini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DBEFA45-7AC5-2AFA-0DDB-A250CB72815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0067" y="3047443"/>
            <a:ext cx="2816352" cy="410924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Fornisce una miglior conoscenza dei servizi presenti sul territorio</a:t>
            </a:r>
          </a:p>
        </p:txBody>
      </p:sp>
      <p:pic>
        <p:nvPicPr>
          <p:cNvPr id="51" name="Segnaposto immagine 50">
            <a:extLst>
              <a:ext uri="{FF2B5EF4-FFF2-40B4-BE49-F238E27FC236}">
                <a16:creationId xmlns:a16="http://schemas.microsoft.com/office/drawing/2014/main" id="{C133111B-10C4-C514-829C-B2728423E15A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3"/>
          <a:srcRect/>
          <a:stretch/>
        </p:blipFill>
        <p:spPr/>
      </p:pic>
      <p:sp>
        <p:nvSpPr>
          <p:cNvPr id="14" name="Segnaposto testo 13">
            <a:extLst>
              <a:ext uri="{FF2B5EF4-FFF2-40B4-BE49-F238E27FC236}">
                <a16:creationId xmlns:a16="http://schemas.microsoft.com/office/drawing/2014/main" id="{9B16697A-7B3B-F1FE-E095-364CBF40706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84732" y="5269793"/>
            <a:ext cx="2658885" cy="420470"/>
          </a:xfrm>
        </p:spPr>
        <p:txBody>
          <a:bodyPr>
            <a:normAutofit fontScale="92500" lnSpcReduction="2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Risulta semplice e intuitiva fin dal primo utilizzo</a:t>
            </a:r>
          </a:p>
        </p:txBody>
      </p:sp>
      <p:sp>
        <p:nvSpPr>
          <p:cNvPr id="15" name="Segnaposto testo 14">
            <a:extLst>
              <a:ext uri="{FF2B5EF4-FFF2-40B4-BE49-F238E27FC236}">
                <a16:creationId xmlns:a16="http://schemas.microsoft.com/office/drawing/2014/main" id="{95E91FB7-DBAB-0207-8CCA-1165D855FD0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07814" y="5277565"/>
            <a:ext cx="2816352" cy="452026"/>
          </a:xfrm>
        </p:spPr>
        <p:txBody>
          <a:bodyPr>
            <a:normAutofit fontScale="92500" lnSpcReduction="10000"/>
          </a:bodyPr>
          <a:lstStyle/>
          <a:p>
            <a:r>
              <a:rPr lang="it-IT" dirty="0">
                <a:solidFill>
                  <a:srgbClr val="FDF9E2"/>
                </a:solidFill>
              </a:rPr>
              <a:t>Facilita l’accesso ai dati nonostante la grande quantità di aggiornamenti</a:t>
            </a:r>
          </a:p>
        </p:txBody>
      </p:sp>
      <p:sp>
        <p:nvSpPr>
          <p:cNvPr id="16" name="Segnaposto numero diapositiva 15">
            <a:extLst>
              <a:ext uri="{FF2B5EF4-FFF2-40B4-BE49-F238E27FC236}">
                <a16:creationId xmlns:a16="http://schemas.microsoft.com/office/drawing/2014/main" id="{530E8E65-BD27-E1FD-05FF-74BDD70DEE9D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 rtl="0"/>
            <a:r>
              <a:rPr lang="it-IT" dirty="0"/>
              <a:t>3</a:t>
            </a:r>
            <a:endParaRPr lang="it-IT" noProof="0" dirty="0"/>
          </a:p>
        </p:txBody>
      </p:sp>
      <p:pic>
        <p:nvPicPr>
          <p:cNvPr id="53" name="Segnaposto immagine 52">
            <a:extLst>
              <a:ext uri="{FF2B5EF4-FFF2-40B4-BE49-F238E27FC236}">
                <a16:creationId xmlns:a16="http://schemas.microsoft.com/office/drawing/2014/main" id="{E0DF786D-B41C-BFD6-C036-A7A0B8166E3F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4"/>
          <a:srcRect/>
          <a:stretch/>
        </p:blipFill>
        <p:spPr>
          <a:solidFill>
            <a:srgbClr val="FFECCC"/>
          </a:solidFill>
        </p:spPr>
      </p:pic>
      <p:pic>
        <p:nvPicPr>
          <p:cNvPr id="49" name="Segnaposto immagine 48" descr="Immagine che contiene nero, oscurità&#10;&#10;Descrizione generata automaticamente">
            <a:extLst>
              <a:ext uri="{FF2B5EF4-FFF2-40B4-BE49-F238E27FC236}">
                <a16:creationId xmlns:a16="http://schemas.microsoft.com/office/drawing/2014/main" id="{39C83DC2-1430-790F-2E40-B693C1747C7A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5"/>
          <a:srcRect l="57" r="5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996989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0BF3AE-CD81-8A59-0543-C86FC8B52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it-IT" dirty="0"/>
              <a:t>The End?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AD47864-5D99-ECD0-9CA0-9373330509A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0" y="2406540"/>
            <a:ext cx="8659368" cy="749808"/>
          </a:xfrm>
        </p:spPr>
        <p:txBody>
          <a:bodyPr/>
          <a:lstStyle/>
          <a:p>
            <a:r>
              <a:rPr lang="it-IT" dirty="0"/>
              <a:t>Facchini Luca	</a:t>
            </a:r>
          </a:p>
        </p:txBody>
      </p:sp>
      <p:sp>
        <p:nvSpPr>
          <p:cNvPr id="7" name="Segnaposto testo 6">
            <a:extLst>
              <a:ext uri="{FF2B5EF4-FFF2-40B4-BE49-F238E27FC236}">
                <a16:creationId xmlns:a16="http://schemas.microsoft.com/office/drawing/2014/main" id="{CBA2224D-3669-284C-7BCF-EF415AD814B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0" y="3733297"/>
            <a:ext cx="8659368" cy="749808"/>
          </a:xfrm>
        </p:spPr>
        <p:txBody>
          <a:bodyPr/>
          <a:lstStyle/>
          <a:p>
            <a:r>
              <a:rPr lang="it-IT" dirty="0"/>
              <a:t>Prigione Luca</a:t>
            </a:r>
          </a:p>
        </p:txBody>
      </p:sp>
      <p:sp>
        <p:nvSpPr>
          <p:cNvPr id="11" name="Segnaposto testo 10">
            <a:extLst>
              <a:ext uri="{FF2B5EF4-FFF2-40B4-BE49-F238E27FC236}">
                <a16:creationId xmlns:a16="http://schemas.microsoft.com/office/drawing/2014/main" id="{E4BAE8D6-8F69-8394-9EC1-EA106195EC5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0" y="5054827"/>
            <a:ext cx="8659368" cy="749808"/>
          </a:xfrm>
        </p:spPr>
        <p:txBody>
          <a:bodyPr/>
          <a:lstStyle/>
          <a:p>
            <a:r>
              <a:rPr lang="it-IT" dirty="0"/>
              <a:t>Faa Enrico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06EAF636-8669-1DDB-089E-BFB69B578345}"/>
              </a:ext>
            </a:extLst>
          </p:cNvPr>
          <p:cNvSpPr txBox="1"/>
          <p:nvPr/>
        </p:nvSpPr>
        <p:spPr>
          <a:xfrm>
            <a:off x="152400" y="6508294"/>
            <a:ext cx="1188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Progetto Ingegneria del software - Prof. </a:t>
            </a:r>
            <a:r>
              <a:rPr lang="it-IT" sz="1600" dirty="0" err="1"/>
              <a:t>Giorigini</a:t>
            </a:r>
            <a:r>
              <a:rPr lang="it-IT" sz="1600" dirty="0"/>
              <a:t> Paolo - Corso di laurea in Informatica - A.A. 2024/25</a:t>
            </a:r>
          </a:p>
        </p:txBody>
      </p:sp>
      <p:sp>
        <p:nvSpPr>
          <p:cNvPr id="16" name="Connettore 15">
            <a:extLst>
              <a:ext uri="{FF2B5EF4-FFF2-40B4-BE49-F238E27FC236}">
                <a16:creationId xmlns:a16="http://schemas.microsoft.com/office/drawing/2014/main" id="{E11F71DF-ED8C-9F10-0CB8-FFCF1EFB7620}"/>
              </a:ext>
            </a:extLst>
          </p:cNvPr>
          <p:cNvSpPr/>
          <p:nvPr/>
        </p:nvSpPr>
        <p:spPr>
          <a:xfrm>
            <a:off x="8178228" y="3631453"/>
            <a:ext cx="961200" cy="961200"/>
          </a:xfrm>
          <a:prstGeom prst="flowChartConnector">
            <a:avLst/>
          </a:prstGeom>
          <a:solidFill>
            <a:srgbClr val="BE7800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5" name="Immagine 14" descr="Immagine che contiene clipart, simbolo, schizzo, bianco&#10;&#10;Descrizione generata automaticamente">
            <a:extLst>
              <a:ext uri="{FF2B5EF4-FFF2-40B4-BE49-F238E27FC236}">
                <a16:creationId xmlns:a16="http://schemas.microsoft.com/office/drawing/2014/main" id="{AC505D16-10C3-C83C-C405-94FA6835C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23460" y="3735614"/>
            <a:ext cx="670735" cy="670735"/>
          </a:xfrm>
          <a:prstGeom prst="rect">
            <a:avLst/>
          </a:prstGeom>
        </p:spPr>
      </p:pic>
      <p:sp>
        <p:nvSpPr>
          <p:cNvPr id="18" name="Connettore 17">
            <a:extLst>
              <a:ext uri="{FF2B5EF4-FFF2-40B4-BE49-F238E27FC236}">
                <a16:creationId xmlns:a16="http://schemas.microsoft.com/office/drawing/2014/main" id="{793B726A-EBBC-BA96-02E9-B030D397726C}"/>
              </a:ext>
            </a:extLst>
          </p:cNvPr>
          <p:cNvSpPr/>
          <p:nvPr/>
        </p:nvSpPr>
        <p:spPr>
          <a:xfrm>
            <a:off x="8178228" y="2285982"/>
            <a:ext cx="961200" cy="961200"/>
          </a:xfrm>
          <a:prstGeom prst="flowChartConnector">
            <a:avLst/>
          </a:prstGeom>
          <a:solidFill>
            <a:srgbClr val="D8030F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Connettore 18">
            <a:extLst>
              <a:ext uri="{FF2B5EF4-FFF2-40B4-BE49-F238E27FC236}">
                <a16:creationId xmlns:a16="http://schemas.microsoft.com/office/drawing/2014/main" id="{E5F7D82A-2D0E-FED8-898E-68982CE748B3}"/>
              </a:ext>
            </a:extLst>
          </p:cNvPr>
          <p:cNvSpPr/>
          <p:nvPr/>
        </p:nvSpPr>
        <p:spPr>
          <a:xfrm>
            <a:off x="8178228" y="4975563"/>
            <a:ext cx="961200" cy="961200"/>
          </a:xfrm>
          <a:prstGeom prst="flowChartConnector">
            <a:avLst/>
          </a:prstGeom>
          <a:solidFill>
            <a:srgbClr val="007F43"/>
          </a:solidFill>
          <a:ln w="57150">
            <a:solidFill>
              <a:srgbClr val="FDF9E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0" name="Immagine 9" descr="Immagine che contiene schizzo, bianco, Elementi grafici, clipart&#10;&#10;Descrizione generata automaticamente">
            <a:extLst>
              <a:ext uri="{FF2B5EF4-FFF2-40B4-BE49-F238E27FC236}">
                <a16:creationId xmlns:a16="http://schemas.microsoft.com/office/drawing/2014/main" id="{A2CE631B-4C68-A771-688C-70D3CDFE5B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293" y="5078767"/>
            <a:ext cx="669600" cy="669600"/>
          </a:xfrm>
          <a:prstGeom prst="rect">
            <a:avLst/>
          </a:prstGeom>
        </p:spPr>
      </p:pic>
      <p:pic>
        <p:nvPicPr>
          <p:cNvPr id="6" name="Immagine 5" descr="Immagine che contiene schizzo, bianco, clipart, design&#10;&#10;Descrizione generata automaticamente">
            <a:extLst>
              <a:ext uri="{FF2B5EF4-FFF2-40B4-BE49-F238E27FC236}">
                <a16:creationId xmlns:a16="http://schemas.microsoft.com/office/drawing/2014/main" id="{0697EB75-7E5F-A87B-4628-B152DE384C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3628" y="2383996"/>
            <a:ext cx="702000" cy="7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946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Custom 19">
      <a:dk1>
        <a:srgbClr val="231F20"/>
      </a:dk1>
      <a:lt1>
        <a:srgbClr val="FFFFFF"/>
      </a:lt1>
      <a:dk2>
        <a:srgbClr val="231F20"/>
      </a:dk2>
      <a:lt2>
        <a:srgbClr val="FDF9E2"/>
      </a:lt2>
      <a:accent1>
        <a:srgbClr val="FC2834"/>
      </a:accent1>
      <a:accent2>
        <a:srgbClr val="43AAC7"/>
      </a:accent2>
      <a:accent3>
        <a:srgbClr val="00AA59"/>
      </a:accent3>
      <a:accent4>
        <a:srgbClr val="FEA000"/>
      </a:accent4>
      <a:accent5>
        <a:srgbClr val="FDEE6B"/>
      </a:accent5>
      <a:accent6>
        <a:srgbClr val="3266A6"/>
      </a:accent6>
      <a:hlink>
        <a:srgbClr val="FC2734"/>
      </a:hlink>
      <a:folHlink>
        <a:srgbClr val="42AAC7"/>
      </a:folHlink>
    </a:clrScheme>
    <a:fontScheme name="Custom 26">
      <a:majorFont>
        <a:latin typeface="Arial Black"/>
        <a:ea typeface=""/>
        <a:cs typeface=""/>
      </a:majorFont>
      <a:minorFont>
        <a:latin typeface="Arial Blac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8494346_TF22529792_Win32" id="{B596B583-5FBF-441E-A716-D45F8AB14D9D}" vid="{A32F53D2-1B5C-42D4-A2AB-06F419BF2DFF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5" ma:contentTypeDescription="Create a new document." ma:contentTypeScope="" ma:versionID="e02306daf00165b375dc6a58966960b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df88fb76bf5f555224557953949c1ec9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65A588-1D2A-427C-AA32-A236D95C8F89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FB0F111-FD6B-4279-A9B8-A9ADF27746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3441F37-C10B-49C7-9131-D813AD6E9480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Modello Metropolitano</Template>
  <TotalTime>307</TotalTime>
  <Words>133</Words>
  <Application>Microsoft Office PowerPoint</Application>
  <PresentationFormat>Widescreen</PresentationFormat>
  <Paragraphs>27</Paragraphs>
  <Slides>5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9" baseType="lpstr">
      <vt:lpstr>Arial</vt:lpstr>
      <vt:lpstr>Arial Black</vt:lpstr>
      <vt:lpstr>Calibri</vt:lpstr>
      <vt:lpstr>Tema di Office</vt:lpstr>
      <vt:lpstr>SatisTrento</vt:lpstr>
      <vt:lpstr>I Problemi</vt:lpstr>
      <vt:lpstr>La nostra soluzione</vt:lpstr>
      <vt:lpstr>I nostri vantaggi</vt:lpstr>
      <vt:lpstr>The End?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Facchini</dc:creator>
  <cp:lastModifiedBy>Luca Facchini</cp:lastModifiedBy>
  <cp:revision>6</cp:revision>
  <dcterms:created xsi:type="dcterms:W3CDTF">2024-09-19T14:05:29Z</dcterms:created>
  <dcterms:modified xsi:type="dcterms:W3CDTF">2024-09-20T11:47:29Z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