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6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2"/>
    <a:srgbClr val="29B76F"/>
    <a:srgbClr val="D9EEF4"/>
    <a:srgbClr val="4071AA"/>
    <a:srgbClr val="FEAF26"/>
    <a:srgbClr val="43AAC7"/>
    <a:srgbClr val="FEB636"/>
    <a:srgbClr val="FED4D6"/>
    <a:srgbClr val="FC2834"/>
    <a:srgbClr val="FDF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58" autoAdjust="0"/>
  </p:normalViewPr>
  <p:slideViewPr>
    <p:cSldViewPr snapToGrid="0" showGuides="1">
      <p:cViewPr varScale="1">
        <p:scale>
          <a:sx n="73" d="100"/>
          <a:sy n="73" d="100"/>
        </p:scale>
        <p:origin x="1070" y="43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01/10/2024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01/10/2024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Bisogna</a:t>
            </a:r>
            <a:r>
              <a:rPr lang="en-US" dirty="0"/>
              <a:t> dire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762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6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3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90523" y="4670355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1600683" y="1773715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1718125" y="2205715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3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3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1702289" y="5111285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F9230-67B4-3086-20A8-8BAAA2329192}"/>
              </a:ext>
            </a:extLst>
          </p:cNvPr>
          <p:cNvGrpSpPr/>
          <p:nvPr/>
        </p:nvGrpSpPr>
        <p:grpSpPr>
          <a:xfrm>
            <a:off x="-8132" y="4695704"/>
            <a:ext cx="1608815" cy="1116720"/>
            <a:chOff x="0" y="3812835"/>
            <a:chExt cx="2437598" cy="1692000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2742B76-F70D-AEAB-188A-7993FE8F157D}"/>
                </a:ext>
              </a:extLst>
            </p:cNvPr>
            <p:cNvSpPr/>
            <p:nvPr/>
          </p:nvSpPr>
          <p:spPr>
            <a:xfrm>
              <a:off x="0" y="4356148"/>
              <a:ext cx="864000" cy="576000"/>
            </a:xfrm>
            <a:prstGeom prst="rect">
              <a:avLst/>
            </a:prstGeom>
            <a:solidFill>
              <a:srgbClr val="4071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B90414-D4B2-B38F-AE16-423D85344B0C}"/>
                </a:ext>
              </a:extLst>
            </p:cNvPr>
            <p:cNvGrpSpPr/>
            <p:nvPr/>
          </p:nvGrpSpPr>
          <p:grpSpPr>
            <a:xfrm>
              <a:off x="745598" y="3812835"/>
              <a:ext cx="1692000" cy="1692000"/>
              <a:chOff x="745598" y="3812835"/>
              <a:chExt cx="1692000" cy="1692000"/>
            </a:xfrm>
          </p:grpSpPr>
          <p:sp>
            <p:nvSpPr>
              <p:cNvPr id="33" name="Connettore 32">
                <a:extLst>
                  <a:ext uri="{FF2B5EF4-FFF2-40B4-BE49-F238E27FC236}">
                    <a16:creationId xmlns:a16="http://schemas.microsoft.com/office/drawing/2014/main" id="{68D08AD9-62E1-831C-2789-0EB540DB7928}"/>
                  </a:ext>
                </a:extLst>
              </p:cNvPr>
              <p:cNvSpPr/>
              <p:nvPr/>
            </p:nvSpPr>
            <p:spPr>
              <a:xfrm>
                <a:off x="745598" y="3812835"/>
                <a:ext cx="1692000" cy="1692000"/>
              </a:xfrm>
              <a:prstGeom prst="flowChartConnector">
                <a:avLst/>
              </a:prstGeom>
              <a:solidFill>
                <a:srgbClr val="4071A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39933D-4F55-0E40-0FAA-EF9EB6D1B157}"/>
                  </a:ext>
                </a:extLst>
              </p:cNvPr>
              <p:cNvGrpSpPr/>
              <p:nvPr/>
            </p:nvGrpSpPr>
            <p:grpSpPr>
              <a:xfrm>
                <a:off x="979598" y="4046835"/>
                <a:ext cx="1224000" cy="1224000"/>
                <a:chOff x="979598" y="4046835"/>
                <a:chExt cx="1224000" cy="1224000"/>
              </a:xfrm>
            </p:grpSpPr>
            <p:sp>
              <p:nvSpPr>
                <p:cNvPr id="34" name="Connettore 33">
                  <a:extLst>
                    <a:ext uri="{FF2B5EF4-FFF2-40B4-BE49-F238E27FC236}">
                      <a16:creationId xmlns:a16="http://schemas.microsoft.com/office/drawing/2014/main" id="{E9F3CEF6-B728-12DB-4D52-46FA36DDB086}"/>
                    </a:ext>
                  </a:extLst>
                </p:cNvPr>
                <p:cNvSpPr/>
                <p:nvPr/>
              </p:nvSpPr>
              <p:spPr>
                <a:xfrm>
                  <a:off x="979598" y="4046835"/>
                  <a:ext cx="1224000" cy="1224000"/>
                </a:xfrm>
                <a:prstGeom prst="flowChartConnector">
                  <a:avLst/>
                </a:prstGeom>
                <a:solidFill>
                  <a:srgbClr val="D9EEF4"/>
                </a:solidFill>
                <a:ln>
                  <a:solidFill>
                    <a:srgbClr val="E5FFF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10" name="Immagine 9">
                  <a:extLst>
                    <a:ext uri="{FF2B5EF4-FFF2-40B4-BE49-F238E27FC236}">
                      <a16:creationId xmlns:a16="http://schemas.microsoft.com/office/drawing/2014/main" id="{56E4F37F-152E-134D-ADEF-5A1609046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1111140" y="4141171"/>
                  <a:ext cx="960915" cy="96091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3F7FED-6C9A-BDC3-C714-DF533548900A}"/>
              </a:ext>
            </a:extLst>
          </p:cNvPr>
          <p:cNvGrpSpPr/>
          <p:nvPr/>
        </p:nvGrpSpPr>
        <p:grpSpPr>
          <a:xfrm>
            <a:off x="-8131" y="1886835"/>
            <a:ext cx="1608815" cy="1116720"/>
            <a:chOff x="-8132" y="1886835"/>
            <a:chExt cx="2445730" cy="1692000"/>
          </a:xfrm>
        </p:grpSpPr>
        <p:sp>
          <p:nvSpPr>
            <p:cNvPr id="11" name="Connettore 10">
              <a:extLst>
                <a:ext uri="{FF2B5EF4-FFF2-40B4-BE49-F238E27FC236}">
                  <a16:creationId xmlns:a16="http://schemas.microsoft.com/office/drawing/2014/main" id="{B67C0F3A-E4CD-5F37-64D6-05031A332ED6}"/>
                </a:ext>
              </a:extLst>
            </p:cNvPr>
            <p:cNvSpPr/>
            <p:nvPr/>
          </p:nvSpPr>
          <p:spPr>
            <a:xfrm>
              <a:off x="745598" y="1886835"/>
              <a:ext cx="1692000" cy="1692000"/>
            </a:xfrm>
            <a:prstGeom prst="flowChartConnector">
              <a:avLst/>
            </a:prstGeom>
            <a:solidFill>
              <a:srgbClr val="FEA919"/>
            </a:solidFill>
            <a:ln>
              <a:solidFill>
                <a:srgbClr val="FEA9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accent3"/>
                </a:solidFill>
              </a:endParaRPr>
            </a:p>
          </p:txBody>
        </p:sp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B19D2251-5362-D23A-8E56-0AA53D698658}"/>
                </a:ext>
              </a:extLst>
            </p:cNvPr>
            <p:cNvSpPr/>
            <p:nvPr/>
          </p:nvSpPr>
          <p:spPr>
            <a:xfrm>
              <a:off x="979598" y="2120835"/>
              <a:ext cx="1224000" cy="1224000"/>
            </a:xfrm>
            <a:prstGeom prst="flowChartConnector">
              <a:avLst/>
            </a:prstGeom>
            <a:solidFill>
              <a:srgbClr val="FFECCC"/>
            </a:solidFill>
            <a:ln>
              <a:solidFill>
                <a:srgbClr val="FEA9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F1D2816-0892-3A84-2C9E-BEB7D3E77516}"/>
                </a:ext>
              </a:extLst>
            </p:cNvPr>
            <p:cNvSpPr/>
            <p:nvPr/>
          </p:nvSpPr>
          <p:spPr>
            <a:xfrm>
              <a:off x="-8132" y="2427457"/>
              <a:ext cx="864000" cy="576000"/>
            </a:xfrm>
            <a:prstGeom prst="rect">
              <a:avLst/>
            </a:prstGeom>
            <a:solidFill>
              <a:srgbClr val="FEA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AC12FC1-964D-5192-7678-E8D08439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17664" y="2237681"/>
              <a:ext cx="960914" cy="9609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533C38-E0B0-67D8-B303-9F0C7D1DB43B}"/>
              </a:ext>
            </a:extLst>
          </p:cNvPr>
          <p:cNvGrpSpPr/>
          <p:nvPr/>
        </p:nvGrpSpPr>
        <p:grpSpPr>
          <a:xfrm>
            <a:off x="-8132" y="3278595"/>
            <a:ext cx="1608815" cy="1116720"/>
            <a:chOff x="-8132" y="3278595"/>
            <a:chExt cx="1608815" cy="1116720"/>
          </a:xfrm>
        </p:grpSpPr>
        <p:sp>
          <p:nvSpPr>
            <p:cNvPr id="16" name="Rettangolo 31">
              <a:extLst>
                <a:ext uri="{FF2B5EF4-FFF2-40B4-BE49-F238E27FC236}">
                  <a16:creationId xmlns:a16="http://schemas.microsoft.com/office/drawing/2014/main" id="{09E8D35F-AB85-4592-CC13-D37166CA3128}"/>
                </a:ext>
              </a:extLst>
            </p:cNvPr>
            <p:cNvSpPr/>
            <p:nvPr/>
          </p:nvSpPr>
          <p:spPr>
            <a:xfrm>
              <a:off x="-8132" y="3637182"/>
              <a:ext cx="570240" cy="380160"/>
            </a:xfrm>
            <a:prstGeom prst="rect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onnettore 32">
              <a:extLst>
                <a:ext uri="{FF2B5EF4-FFF2-40B4-BE49-F238E27FC236}">
                  <a16:creationId xmlns:a16="http://schemas.microsoft.com/office/drawing/2014/main" id="{491136E0-57C0-B8E7-F6C7-3FC38FC16953}"/>
                </a:ext>
              </a:extLst>
            </p:cNvPr>
            <p:cNvSpPr/>
            <p:nvPr/>
          </p:nvSpPr>
          <p:spPr>
            <a:xfrm>
              <a:off x="483963" y="3278595"/>
              <a:ext cx="1116720" cy="1116720"/>
            </a:xfrm>
            <a:prstGeom prst="flowChartConnector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accent3"/>
                </a:solidFill>
              </a:endParaRPr>
            </a:p>
          </p:txBody>
        </p:sp>
        <p:sp>
          <p:nvSpPr>
            <p:cNvPr id="20" name="Connettore 33">
              <a:extLst>
                <a:ext uri="{FF2B5EF4-FFF2-40B4-BE49-F238E27FC236}">
                  <a16:creationId xmlns:a16="http://schemas.microsoft.com/office/drawing/2014/main" id="{5BA1EF16-7301-CE51-893F-46BD1F61486B}"/>
                </a:ext>
              </a:extLst>
            </p:cNvPr>
            <p:cNvSpPr/>
            <p:nvPr/>
          </p:nvSpPr>
          <p:spPr>
            <a:xfrm>
              <a:off x="638403" y="3433035"/>
              <a:ext cx="807840" cy="807840"/>
            </a:xfrm>
            <a:prstGeom prst="flowChartConnector">
              <a:avLst/>
            </a:prstGeom>
            <a:solidFill>
              <a:srgbClr val="E5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2" name="Immagine 9">
              <a:extLst>
                <a:ext uri="{FF2B5EF4-FFF2-40B4-BE49-F238E27FC236}">
                  <a16:creationId xmlns:a16="http://schemas.microsoft.com/office/drawing/2014/main" id="{332B963E-F46A-AE22-63C9-A7372BDC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756972" y="3519993"/>
              <a:ext cx="594461" cy="594461"/>
            </a:xfrm>
            <a:prstGeom prst="rect">
              <a:avLst/>
            </a:prstGeom>
          </p:spPr>
        </p:pic>
      </p:grpSp>
      <p:sp>
        <p:nvSpPr>
          <p:cNvPr id="24" name="Segnaposto testo 27">
            <a:extLst>
              <a:ext uri="{FF2B5EF4-FFF2-40B4-BE49-F238E27FC236}">
                <a16:creationId xmlns:a16="http://schemas.microsoft.com/office/drawing/2014/main" id="{D95FEB36-25DC-5C3D-1F77-24BA9470E370}"/>
              </a:ext>
            </a:extLst>
          </p:cNvPr>
          <p:cNvSpPr txBox="1">
            <a:spLocks/>
          </p:cNvSpPr>
          <p:nvPr/>
        </p:nvSpPr>
        <p:spPr>
          <a:xfrm>
            <a:off x="1651903" y="3222035"/>
            <a:ext cx="3077611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/>
              <a:t>CIRCOSCRIZIONI</a:t>
            </a:r>
          </a:p>
        </p:txBody>
      </p:sp>
      <p:sp>
        <p:nvSpPr>
          <p:cNvPr id="25" name="CasellaDiTesto 54">
            <a:extLst>
              <a:ext uri="{FF2B5EF4-FFF2-40B4-BE49-F238E27FC236}">
                <a16:creationId xmlns:a16="http://schemas.microsoft.com/office/drawing/2014/main" id="{910AFDE6-AC48-CC12-253B-BF2CFE2AEC26}"/>
              </a:ext>
            </a:extLst>
          </p:cNvPr>
          <p:cNvSpPr txBox="1"/>
          <p:nvPr/>
        </p:nvSpPr>
        <p:spPr>
          <a:xfrm>
            <a:off x="1718125" y="3676559"/>
            <a:ext cx="53151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it-IT" dirty="0"/>
              <a:t>Difficile comunicazione con il comune</a:t>
            </a:r>
          </a:p>
        </p:txBody>
      </p:sp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866E4E3A-A119-DB4C-9154-1FACCC46103C}"/>
              </a:ext>
            </a:extLst>
          </p:cNvPr>
          <p:cNvSpPr/>
          <p:nvPr/>
        </p:nvSpPr>
        <p:spPr>
          <a:xfrm rot="3589587">
            <a:off x="4824673" y="-673050"/>
            <a:ext cx="504000" cy="9746275"/>
          </a:xfrm>
          <a:prstGeom prst="rect">
            <a:avLst/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Parallelogramma 37">
            <a:extLst>
              <a:ext uri="{FF2B5EF4-FFF2-40B4-BE49-F238E27FC236}">
                <a16:creationId xmlns:a16="http://schemas.microsoft.com/office/drawing/2014/main" id="{30B0C977-06B4-3346-27B3-D7FC4BE03371}"/>
              </a:ext>
            </a:extLst>
          </p:cNvPr>
          <p:cNvSpPr/>
          <p:nvPr/>
        </p:nvSpPr>
        <p:spPr>
          <a:xfrm rot="10800000" flipH="1" flipV="1">
            <a:off x="8209146" y="1518285"/>
            <a:ext cx="1982838" cy="563487"/>
          </a:xfrm>
          <a:prstGeom prst="parallelogram">
            <a:avLst>
              <a:gd name="adj" fmla="val 172833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3754-CD32-CAF7-E6B0-9C3A61D0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57513" cy="764982"/>
          </a:xfrm>
          <a:noFill/>
        </p:spPr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448CFD-BB69-6235-989B-D0F34CFE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EBA85-A387-DD8C-0A68-C55447838E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F55CE-AA00-8403-5636-F61DB890C0D8}"/>
              </a:ext>
            </a:extLst>
          </p:cNvPr>
          <p:cNvGrpSpPr/>
          <p:nvPr/>
        </p:nvGrpSpPr>
        <p:grpSpPr>
          <a:xfrm>
            <a:off x="1133669" y="2135475"/>
            <a:ext cx="3485813" cy="2077524"/>
            <a:chOff x="848243" y="2528198"/>
            <a:chExt cx="3485813" cy="2077524"/>
          </a:xfrm>
        </p:grpSpPr>
        <p:pic>
          <p:nvPicPr>
            <p:cNvPr id="7" name="Immagine 6" descr="Immagine che contiene verde, linea, design">
              <a:extLst>
                <a:ext uri="{FF2B5EF4-FFF2-40B4-BE49-F238E27FC236}">
                  <a16:creationId xmlns:a16="http://schemas.microsoft.com/office/drawing/2014/main" id="{92D7E29D-04F9-D3AE-C2CF-51C40005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C15FFC2-6563-1A8E-42C7-6304704F3A92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18" name="Goccia 17">
                <a:extLst>
                  <a:ext uri="{FF2B5EF4-FFF2-40B4-BE49-F238E27FC236}">
                    <a16:creationId xmlns:a16="http://schemas.microsoft.com/office/drawing/2014/main" id="{54517DF7-0402-A92B-E243-ECD30B6C72AB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42B0C225-019E-0EF3-91EF-4FC6A657836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803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F3C0BB-9E44-30E8-AED3-2AF261809F90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6" name="Goccia 15">
                <a:extLst>
                  <a:ext uri="{FF2B5EF4-FFF2-40B4-BE49-F238E27FC236}">
                    <a16:creationId xmlns:a16="http://schemas.microsoft.com/office/drawing/2014/main" id="{1815318D-44D0-5E8D-4FBF-2906FD355BC2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FAF35D03-287D-CC83-D659-B4832F451EA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5653FAC-1599-370F-0CCD-8A503E301E2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14" name="Goccia 13">
                <a:extLst>
                  <a:ext uri="{FF2B5EF4-FFF2-40B4-BE49-F238E27FC236}">
                    <a16:creationId xmlns:a16="http://schemas.microsoft.com/office/drawing/2014/main" id="{BAABFEF9-49C7-1B1E-ECCE-D4728084E86F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C864A71D-4CED-726F-0550-268B3E8C719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887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80F093F-4D42-0B39-1E93-87F2C53A9591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12" name="Goccia 11">
                <a:extLst>
                  <a:ext uri="{FF2B5EF4-FFF2-40B4-BE49-F238E27FC236}">
                    <a16:creationId xmlns:a16="http://schemas.microsoft.com/office/drawing/2014/main" id="{FBE28257-92A1-2D8F-A5BA-C46CD5B32491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085AED26-A11C-8ECC-C90E-74DCA10B4CC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2046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7" name="Segnaposto testo 27">
            <a:extLst>
              <a:ext uri="{FF2B5EF4-FFF2-40B4-BE49-F238E27FC236}">
                <a16:creationId xmlns:a16="http://schemas.microsoft.com/office/drawing/2014/main" id="{FF8C00AD-B8B3-AE66-B36E-3B3C38BB4ABF}"/>
              </a:ext>
            </a:extLst>
          </p:cNvPr>
          <p:cNvSpPr txBox="1">
            <a:spLocks/>
          </p:cNvSpPr>
          <p:nvPr/>
        </p:nvSpPr>
        <p:spPr>
          <a:xfrm>
            <a:off x="7654753" y="2866091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Raccolta Dati</a:t>
            </a:r>
          </a:p>
        </p:txBody>
      </p:sp>
      <p:sp>
        <p:nvSpPr>
          <p:cNvPr id="31" name="Segnaposto testo 27">
            <a:extLst>
              <a:ext uri="{FF2B5EF4-FFF2-40B4-BE49-F238E27FC236}">
                <a16:creationId xmlns:a16="http://schemas.microsoft.com/office/drawing/2014/main" id="{09B02B2A-C04A-BDF6-F31C-F5A50957FCB3}"/>
              </a:ext>
            </a:extLst>
          </p:cNvPr>
          <p:cNvSpPr txBox="1">
            <a:spLocks/>
          </p:cNvSpPr>
          <p:nvPr/>
        </p:nvSpPr>
        <p:spPr>
          <a:xfrm>
            <a:off x="5660896" y="4005936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Decisioni</a:t>
            </a:r>
          </a:p>
        </p:txBody>
      </p:sp>
      <p:sp>
        <p:nvSpPr>
          <p:cNvPr id="34" name="Segnaposto testo 27">
            <a:extLst>
              <a:ext uri="{FF2B5EF4-FFF2-40B4-BE49-F238E27FC236}">
                <a16:creationId xmlns:a16="http://schemas.microsoft.com/office/drawing/2014/main" id="{66A32DED-0B3F-9ECB-2BDB-EC3D68A7C9D4}"/>
              </a:ext>
            </a:extLst>
          </p:cNvPr>
          <p:cNvSpPr txBox="1">
            <a:spLocks/>
          </p:cNvSpPr>
          <p:nvPr/>
        </p:nvSpPr>
        <p:spPr>
          <a:xfrm>
            <a:off x="3455435" y="5283374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Feedback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C5F16366-F749-6836-7AE9-A5FF96E89C05}"/>
              </a:ext>
            </a:extLst>
          </p:cNvPr>
          <p:cNvGrpSpPr/>
          <p:nvPr/>
        </p:nvGrpSpPr>
        <p:grpSpPr>
          <a:xfrm>
            <a:off x="4476000" y="3660087"/>
            <a:ext cx="1080000" cy="1080000"/>
            <a:chOff x="5016000" y="3300184"/>
            <a:chExt cx="1080000" cy="1080000"/>
          </a:xfrm>
          <a:solidFill>
            <a:srgbClr val="4071AA"/>
          </a:solidFill>
        </p:grpSpPr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58F2948-316F-8005-4B88-4C2FD0C939C9}"/>
                </a:ext>
              </a:extLst>
            </p:cNvPr>
            <p:cNvGrpSpPr/>
            <p:nvPr/>
          </p:nvGrpSpPr>
          <p:grpSpPr>
            <a:xfrm>
              <a:off x="5016000" y="3300184"/>
              <a:ext cx="1080000" cy="1080000"/>
              <a:chOff x="6491320" y="1570513"/>
              <a:chExt cx="1692000" cy="1692000"/>
            </a:xfrm>
            <a:grpFill/>
          </p:grpSpPr>
          <p:sp>
            <p:nvSpPr>
              <p:cNvPr id="45" name="Connettore 44">
                <a:extLst>
                  <a:ext uri="{FF2B5EF4-FFF2-40B4-BE49-F238E27FC236}">
                    <a16:creationId xmlns:a16="http://schemas.microsoft.com/office/drawing/2014/main" id="{B60F83B3-58A2-859D-BC8B-5DC05750422E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Connettore 45">
                <a:extLst>
                  <a:ext uri="{FF2B5EF4-FFF2-40B4-BE49-F238E27FC236}">
                    <a16:creationId xmlns:a16="http://schemas.microsoft.com/office/drawing/2014/main" id="{EA791F5C-BEEE-83B2-D456-1E800D27AB7F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D9EE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231A5A8F-71EF-A1E4-F11F-B48E83C6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243329" y="3554608"/>
              <a:ext cx="613349" cy="613349"/>
            </a:xfrm>
            <a:prstGeom prst="rect">
              <a:avLst/>
            </a:prstGeom>
            <a:noFill/>
          </p:spPr>
        </p:pic>
      </p:grp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F768335C-394F-B763-97AF-D3FB4A2DF4DC}"/>
              </a:ext>
            </a:extLst>
          </p:cNvPr>
          <p:cNvSpPr/>
          <p:nvPr/>
        </p:nvSpPr>
        <p:spPr>
          <a:xfrm>
            <a:off x="0" y="6421119"/>
            <a:ext cx="1000760" cy="441086"/>
          </a:xfrm>
          <a:prstGeom prst="triangle">
            <a:avLst>
              <a:gd name="adj" fmla="val 75773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FD6331C-C477-30E5-3F0B-1857680202B7}"/>
              </a:ext>
            </a:extLst>
          </p:cNvPr>
          <p:cNvSpPr/>
          <p:nvPr/>
        </p:nvSpPr>
        <p:spPr>
          <a:xfrm>
            <a:off x="11816080" y="-10160"/>
            <a:ext cx="386080" cy="355600"/>
          </a:xfrm>
          <a:prstGeom prst="rect">
            <a:avLst/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4E389D3E-A2EA-DBAD-D712-50BF0B2BA3B0}"/>
              </a:ext>
            </a:extLst>
          </p:cNvPr>
          <p:cNvSpPr/>
          <p:nvPr/>
        </p:nvSpPr>
        <p:spPr>
          <a:xfrm rot="10800000">
            <a:off x="11468398" y="345440"/>
            <a:ext cx="723600" cy="432000"/>
          </a:xfrm>
          <a:prstGeom prst="triangle">
            <a:avLst>
              <a:gd name="adj" fmla="val 100000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2F55962-FA9F-E32E-003B-41F27DF46B4B}"/>
              </a:ext>
            </a:extLst>
          </p:cNvPr>
          <p:cNvSpPr/>
          <p:nvPr/>
        </p:nvSpPr>
        <p:spPr>
          <a:xfrm>
            <a:off x="11078930" y="-29013"/>
            <a:ext cx="737150" cy="432001"/>
          </a:xfrm>
          <a:prstGeom prst="triangle">
            <a:avLst>
              <a:gd name="adj" fmla="val 100000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9513383-9C0F-C82E-A98F-B3C9B2BB66CE}"/>
              </a:ext>
            </a:extLst>
          </p:cNvPr>
          <p:cNvGrpSpPr/>
          <p:nvPr/>
        </p:nvGrpSpPr>
        <p:grpSpPr>
          <a:xfrm>
            <a:off x="6496793" y="2425995"/>
            <a:ext cx="1080000" cy="1080000"/>
            <a:chOff x="2122819" y="4968756"/>
            <a:chExt cx="1080000" cy="1080000"/>
          </a:xfrm>
          <a:solidFill>
            <a:srgbClr val="4071AA"/>
          </a:solidFill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3C6BD83-9F0F-B360-78E5-011965C52579}"/>
                </a:ext>
              </a:extLst>
            </p:cNvPr>
            <p:cNvGrpSpPr/>
            <p:nvPr/>
          </p:nvGrpSpPr>
          <p:grpSpPr>
            <a:xfrm>
              <a:off x="2122819" y="4968756"/>
              <a:ext cx="1080000" cy="1080000"/>
              <a:chOff x="6491320" y="1570513"/>
              <a:chExt cx="1692000" cy="1692000"/>
            </a:xfrm>
            <a:grpFill/>
          </p:grpSpPr>
          <p:sp>
            <p:nvSpPr>
              <p:cNvPr id="37" name="Connettore 36">
                <a:extLst>
                  <a:ext uri="{FF2B5EF4-FFF2-40B4-BE49-F238E27FC236}">
                    <a16:creationId xmlns:a16="http://schemas.microsoft.com/office/drawing/2014/main" id="{C01D94F4-360F-4FBD-0751-AF29BB704B3D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9" name="Connettore 38">
                <a:extLst>
                  <a:ext uri="{FF2B5EF4-FFF2-40B4-BE49-F238E27FC236}">
                    <a16:creationId xmlns:a16="http://schemas.microsoft.com/office/drawing/2014/main" id="{DF040404-EEC7-2698-39F7-1F9956B0D626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D9EE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9B3CA489-9A7E-0DFE-DE17-E24FC25D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354181" y="5248822"/>
              <a:ext cx="613349" cy="613349"/>
            </a:xfrm>
            <a:prstGeom prst="rect">
              <a:avLst/>
            </a:prstGeom>
            <a:noFill/>
          </p:spPr>
        </p:pic>
      </p:grp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70482AA-D131-EE0C-4618-79F31F8D6B7A}"/>
              </a:ext>
            </a:extLst>
          </p:cNvPr>
          <p:cNvSpPr txBox="1"/>
          <p:nvPr/>
        </p:nvSpPr>
        <p:spPr>
          <a:xfrm>
            <a:off x="7657040" y="3301551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Attraverso dei sondaggi verranno raccolti i dati riguardanti la soddisfazione dei cittadini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12C858-6510-29CF-27A2-C78D7736FD44}"/>
              </a:ext>
            </a:extLst>
          </p:cNvPr>
          <p:cNvSpPr txBox="1"/>
          <p:nvPr/>
        </p:nvSpPr>
        <p:spPr>
          <a:xfrm>
            <a:off x="5681199" y="4446417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Utilizzando i dati raccolti verranno prese decisioni mirate alle necessità della città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E5B3F6CC-5BD5-5701-A381-72D0F4644974}"/>
              </a:ext>
            </a:extLst>
          </p:cNvPr>
          <p:cNvGrpSpPr/>
          <p:nvPr/>
        </p:nvGrpSpPr>
        <p:grpSpPr>
          <a:xfrm>
            <a:off x="8706377" y="5001965"/>
            <a:ext cx="3282834" cy="1870864"/>
            <a:chOff x="8706377" y="5001965"/>
            <a:chExt cx="3282834" cy="1870864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663291D4-700F-2EB0-C20F-3386934D69AC}"/>
                </a:ext>
              </a:extLst>
            </p:cNvPr>
            <p:cNvGrpSpPr/>
            <p:nvPr/>
          </p:nvGrpSpPr>
          <p:grpSpPr>
            <a:xfrm>
              <a:off x="9541210" y="5408602"/>
              <a:ext cx="2448001" cy="1464227"/>
              <a:chOff x="9307530" y="5398442"/>
              <a:chExt cx="2448001" cy="1464227"/>
            </a:xfrm>
          </p:grpSpPr>
          <p:sp>
            <p:nvSpPr>
              <p:cNvPr id="66" name="Ritardo 65">
                <a:extLst>
                  <a:ext uri="{FF2B5EF4-FFF2-40B4-BE49-F238E27FC236}">
                    <a16:creationId xmlns:a16="http://schemas.microsoft.com/office/drawing/2014/main" id="{3EC9A88A-2611-AB51-FC06-49C975155202}"/>
                  </a:ext>
                </a:extLst>
              </p:cNvPr>
              <p:cNvSpPr/>
              <p:nvPr/>
            </p:nvSpPr>
            <p:spPr>
              <a:xfrm rot="16200000">
                <a:off x="9799417" y="4906555"/>
                <a:ext cx="1464227" cy="2448001"/>
              </a:xfrm>
              <a:custGeom>
                <a:avLst/>
                <a:gdLst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0 w 2448000"/>
                  <a:gd name="connsiteY4" fmla="*/ 2448000 h 2448000"/>
                  <a:gd name="connsiteX5" fmla="*/ 0 w 2448000"/>
                  <a:gd name="connsiteY5" fmla="*/ 0 h 2448000"/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582805 w 2448000"/>
                  <a:gd name="connsiteY4" fmla="*/ 2437952 h 2448000"/>
                  <a:gd name="connsiteX5" fmla="*/ 0 w 2448000"/>
                  <a:gd name="connsiteY5" fmla="*/ 0 h 2448000"/>
                  <a:gd name="connsiteX0" fmla="*/ 10048 w 1865195"/>
                  <a:gd name="connsiteY0" fmla="*/ 0 h 2458048"/>
                  <a:gd name="connsiteX1" fmla="*/ 641195 w 1865195"/>
                  <a:gd name="connsiteY1" fmla="*/ 10048 h 2458048"/>
                  <a:gd name="connsiteX2" fmla="*/ 1865195 w 1865195"/>
                  <a:gd name="connsiteY2" fmla="*/ 1234048 h 2458048"/>
                  <a:gd name="connsiteX3" fmla="*/ 641195 w 1865195"/>
                  <a:gd name="connsiteY3" fmla="*/ 2458048 h 2458048"/>
                  <a:gd name="connsiteX4" fmla="*/ 0 w 1865195"/>
                  <a:gd name="connsiteY4" fmla="*/ 2448000 h 2458048"/>
                  <a:gd name="connsiteX5" fmla="*/ 10048 w 1865195"/>
                  <a:gd name="connsiteY5" fmla="*/ 0 h 2458048"/>
                  <a:gd name="connsiteX0" fmla="*/ 445 w 1875689"/>
                  <a:gd name="connsiteY0" fmla="*/ 0 h 2458045"/>
                  <a:gd name="connsiteX1" fmla="*/ 651689 w 1875689"/>
                  <a:gd name="connsiteY1" fmla="*/ 10045 h 2458045"/>
                  <a:gd name="connsiteX2" fmla="*/ 1875689 w 1875689"/>
                  <a:gd name="connsiteY2" fmla="*/ 1234045 h 2458045"/>
                  <a:gd name="connsiteX3" fmla="*/ 651689 w 1875689"/>
                  <a:gd name="connsiteY3" fmla="*/ 2458045 h 2458045"/>
                  <a:gd name="connsiteX4" fmla="*/ 10494 w 1875689"/>
                  <a:gd name="connsiteY4" fmla="*/ 2447997 h 2458045"/>
                  <a:gd name="connsiteX5" fmla="*/ 445 w 1875689"/>
                  <a:gd name="connsiteY5" fmla="*/ 0 h 2458045"/>
                  <a:gd name="connsiteX0" fmla="*/ 20 w 1875264"/>
                  <a:gd name="connsiteY0" fmla="*/ 0 h 2458046"/>
                  <a:gd name="connsiteX1" fmla="*/ 651264 w 1875264"/>
                  <a:gd name="connsiteY1" fmla="*/ 10045 h 2458046"/>
                  <a:gd name="connsiteX2" fmla="*/ 1875264 w 1875264"/>
                  <a:gd name="connsiteY2" fmla="*/ 1234045 h 2458046"/>
                  <a:gd name="connsiteX3" fmla="*/ 651264 w 1875264"/>
                  <a:gd name="connsiteY3" fmla="*/ 2458045 h 2458046"/>
                  <a:gd name="connsiteX4" fmla="*/ 412003 w 1875264"/>
                  <a:gd name="connsiteY4" fmla="*/ 2458046 h 2458046"/>
                  <a:gd name="connsiteX5" fmla="*/ 20 w 1875264"/>
                  <a:gd name="connsiteY5" fmla="*/ 0 h 2458046"/>
                  <a:gd name="connsiteX0" fmla="*/ 10048 w 1463261"/>
                  <a:gd name="connsiteY0" fmla="*/ 10051 h 2448001"/>
                  <a:gd name="connsiteX1" fmla="*/ 239261 w 1463261"/>
                  <a:gd name="connsiteY1" fmla="*/ 0 h 2448001"/>
                  <a:gd name="connsiteX2" fmla="*/ 1463261 w 1463261"/>
                  <a:gd name="connsiteY2" fmla="*/ 1224000 h 2448001"/>
                  <a:gd name="connsiteX3" fmla="*/ 239261 w 1463261"/>
                  <a:gd name="connsiteY3" fmla="*/ 2448000 h 2448001"/>
                  <a:gd name="connsiteX4" fmla="*/ 0 w 1463261"/>
                  <a:gd name="connsiteY4" fmla="*/ 2448001 h 2448001"/>
                  <a:gd name="connsiteX5" fmla="*/ 10048 w 1463261"/>
                  <a:gd name="connsiteY5" fmla="*/ 10051 h 2448001"/>
                  <a:gd name="connsiteX0" fmla="*/ 966 w 1464227"/>
                  <a:gd name="connsiteY0" fmla="*/ 3 h 2448001"/>
                  <a:gd name="connsiteX1" fmla="*/ 240227 w 1464227"/>
                  <a:gd name="connsiteY1" fmla="*/ 0 h 2448001"/>
                  <a:gd name="connsiteX2" fmla="*/ 1464227 w 1464227"/>
                  <a:gd name="connsiteY2" fmla="*/ 1224000 h 2448001"/>
                  <a:gd name="connsiteX3" fmla="*/ 240227 w 1464227"/>
                  <a:gd name="connsiteY3" fmla="*/ 2448000 h 2448001"/>
                  <a:gd name="connsiteX4" fmla="*/ 966 w 1464227"/>
                  <a:gd name="connsiteY4" fmla="*/ 2448001 h 2448001"/>
                  <a:gd name="connsiteX5" fmla="*/ 966 w 1464227"/>
                  <a:gd name="connsiteY5" fmla="*/ 3 h 24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227" h="2448001">
                    <a:moveTo>
                      <a:pt x="966" y="3"/>
                    </a:moveTo>
                    <a:lnTo>
                      <a:pt x="240227" y="0"/>
                    </a:lnTo>
                    <a:cubicBezTo>
                      <a:pt x="916224" y="0"/>
                      <a:pt x="1464227" y="548003"/>
                      <a:pt x="1464227" y="1224000"/>
                    </a:cubicBezTo>
                    <a:cubicBezTo>
                      <a:pt x="1464227" y="1899997"/>
                      <a:pt x="916224" y="2448000"/>
                      <a:pt x="240227" y="2448000"/>
                    </a:cubicBezTo>
                    <a:lnTo>
                      <a:pt x="966" y="2448001"/>
                    </a:lnTo>
                    <a:cubicBezTo>
                      <a:pt x="4315" y="1632001"/>
                      <a:pt x="-2383" y="816003"/>
                      <a:pt x="966" y="3"/>
                    </a:cubicBezTo>
                    <a:close/>
                  </a:path>
                </a:pathLst>
              </a:custGeom>
              <a:solidFill>
                <a:srgbClr val="FEB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7" name="Ritardo 66">
                <a:extLst>
                  <a:ext uri="{FF2B5EF4-FFF2-40B4-BE49-F238E27FC236}">
                    <a16:creationId xmlns:a16="http://schemas.microsoft.com/office/drawing/2014/main" id="{6CBB7E21-2283-D50A-E823-B72EC21F6941}"/>
                  </a:ext>
                </a:extLst>
              </p:cNvPr>
              <p:cNvSpPr/>
              <p:nvPr/>
            </p:nvSpPr>
            <p:spPr>
              <a:xfrm rot="16200000">
                <a:off x="10053939" y="5638393"/>
                <a:ext cx="1002350" cy="1443102"/>
              </a:xfrm>
              <a:custGeom>
                <a:avLst/>
                <a:gdLst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0 w 1440000"/>
                  <a:gd name="connsiteY4" fmla="*/ 1440000 h 1440000"/>
                  <a:gd name="connsiteX5" fmla="*/ 0 w 1440000"/>
                  <a:gd name="connsiteY5" fmla="*/ 0 h 1440000"/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462224 w 1440000"/>
                  <a:gd name="connsiteY4" fmla="*/ 1429952 h 1440000"/>
                  <a:gd name="connsiteX5" fmla="*/ 0 w 1440000"/>
                  <a:gd name="connsiteY5" fmla="*/ 0 h 1440000"/>
                  <a:gd name="connsiteX0" fmla="*/ 10048 w 977776"/>
                  <a:gd name="connsiteY0" fmla="*/ 0 h 1440000"/>
                  <a:gd name="connsiteX1" fmla="*/ 257776 w 977776"/>
                  <a:gd name="connsiteY1" fmla="*/ 0 h 1440000"/>
                  <a:gd name="connsiteX2" fmla="*/ 977776 w 977776"/>
                  <a:gd name="connsiteY2" fmla="*/ 720000 h 1440000"/>
                  <a:gd name="connsiteX3" fmla="*/ 257776 w 977776"/>
                  <a:gd name="connsiteY3" fmla="*/ 1440000 h 1440000"/>
                  <a:gd name="connsiteX4" fmla="*/ 0 w 977776"/>
                  <a:gd name="connsiteY4" fmla="*/ 1429952 h 1440000"/>
                  <a:gd name="connsiteX5" fmla="*/ 10048 w 977776"/>
                  <a:gd name="connsiteY5" fmla="*/ 0 h 1440000"/>
                  <a:gd name="connsiteX0" fmla="*/ 966 w 978742"/>
                  <a:gd name="connsiteY0" fmla="*/ 10049 h 1440000"/>
                  <a:gd name="connsiteX1" fmla="*/ 258742 w 978742"/>
                  <a:gd name="connsiteY1" fmla="*/ 0 h 1440000"/>
                  <a:gd name="connsiteX2" fmla="*/ 978742 w 978742"/>
                  <a:gd name="connsiteY2" fmla="*/ 720000 h 1440000"/>
                  <a:gd name="connsiteX3" fmla="*/ 258742 w 978742"/>
                  <a:gd name="connsiteY3" fmla="*/ 1440000 h 1440000"/>
                  <a:gd name="connsiteX4" fmla="*/ 966 w 978742"/>
                  <a:gd name="connsiteY4" fmla="*/ 1429952 h 1440000"/>
                  <a:gd name="connsiteX5" fmla="*/ 966 w 978742"/>
                  <a:gd name="connsiteY5" fmla="*/ 10049 h 1440000"/>
                  <a:gd name="connsiteX0" fmla="*/ 30145 w 1007921"/>
                  <a:gd name="connsiteY0" fmla="*/ 10049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30145 w 1007921"/>
                  <a:gd name="connsiteY5" fmla="*/ 10049 h 1440000"/>
                  <a:gd name="connsiteX0" fmla="*/ 10048 w 1007921"/>
                  <a:gd name="connsiteY0" fmla="*/ 20100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10048 w 1007921"/>
                  <a:gd name="connsiteY5" fmla="*/ 20100 h 1440000"/>
                  <a:gd name="connsiteX0" fmla="*/ 967 w 998840"/>
                  <a:gd name="connsiteY0" fmla="*/ 20100 h 1440000"/>
                  <a:gd name="connsiteX1" fmla="*/ 278840 w 998840"/>
                  <a:gd name="connsiteY1" fmla="*/ 0 h 1440000"/>
                  <a:gd name="connsiteX2" fmla="*/ 998840 w 998840"/>
                  <a:gd name="connsiteY2" fmla="*/ 720000 h 1440000"/>
                  <a:gd name="connsiteX3" fmla="*/ 278840 w 998840"/>
                  <a:gd name="connsiteY3" fmla="*/ 1440000 h 1440000"/>
                  <a:gd name="connsiteX4" fmla="*/ 967 w 998840"/>
                  <a:gd name="connsiteY4" fmla="*/ 1409859 h 1440000"/>
                  <a:gd name="connsiteX5" fmla="*/ 967 w 998840"/>
                  <a:gd name="connsiteY5" fmla="*/ 20100 h 1440000"/>
                  <a:gd name="connsiteX0" fmla="*/ 668 w 998541"/>
                  <a:gd name="connsiteY0" fmla="*/ 20100 h 1440339"/>
                  <a:gd name="connsiteX1" fmla="*/ 278541 w 998541"/>
                  <a:gd name="connsiteY1" fmla="*/ 0 h 1440339"/>
                  <a:gd name="connsiteX2" fmla="*/ 998541 w 998541"/>
                  <a:gd name="connsiteY2" fmla="*/ 720000 h 1440339"/>
                  <a:gd name="connsiteX3" fmla="*/ 278541 w 998541"/>
                  <a:gd name="connsiteY3" fmla="*/ 1440000 h 1440339"/>
                  <a:gd name="connsiteX4" fmla="*/ 4478 w 998541"/>
                  <a:gd name="connsiteY4" fmla="*/ 1440339 h 1440339"/>
                  <a:gd name="connsiteX5" fmla="*/ 668 w 998541"/>
                  <a:gd name="connsiteY5" fmla="*/ 20100 h 1440339"/>
                  <a:gd name="connsiteX0" fmla="*/ 967 w 995030"/>
                  <a:gd name="connsiteY0" fmla="*/ 0 h 1443099"/>
                  <a:gd name="connsiteX1" fmla="*/ 275030 w 995030"/>
                  <a:gd name="connsiteY1" fmla="*/ 2760 h 1443099"/>
                  <a:gd name="connsiteX2" fmla="*/ 995030 w 995030"/>
                  <a:gd name="connsiteY2" fmla="*/ 722760 h 1443099"/>
                  <a:gd name="connsiteX3" fmla="*/ 275030 w 995030"/>
                  <a:gd name="connsiteY3" fmla="*/ 1442760 h 1443099"/>
                  <a:gd name="connsiteX4" fmla="*/ 967 w 995030"/>
                  <a:gd name="connsiteY4" fmla="*/ 1443099 h 1443099"/>
                  <a:gd name="connsiteX5" fmla="*/ 967 w 995030"/>
                  <a:gd name="connsiteY5" fmla="*/ 0 h 1443099"/>
                  <a:gd name="connsiteX0" fmla="*/ 3811 w 997874"/>
                  <a:gd name="connsiteY0" fmla="*/ 0 h 1443102"/>
                  <a:gd name="connsiteX1" fmla="*/ 277874 w 997874"/>
                  <a:gd name="connsiteY1" fmla="*/ 2760 h 1443102"/>
                  <a:gd name="connsiteX2" fmla="*/ 997874 w 997874"/>
                  <a:gd name="connsiteY2" fmla="*/ 722760 h 1443102"/>
                  <a:gd name="connsiteX3" fmla="*/ 277874 w 997874"/>
                  <a:gd name="connsiteY3" fmla="*/ 1442760 h 1443102"/>
                  <a:gd name="connsiteX4" fmla="*/ 0 w 997874"/>
                  <a:gd name="connsiteY4" fmla="*/ 1443102 h 1443102"/>
                  <a:gd name="connsiteX5" fmla="*/ 3811 w 997874"/>
                  <a:gd name="connsiteY5" fmla="*/ 0 h 1443102"/>
                  <a:gd name="connsiteX0" fmla="*/ 667 w 1002350"/>
                  <a:gd name="connsiteY0" fmla="*/ 0 h 1443102"/>
                  <a:gd name="connsiteX1" fmla="*/ 282350 w 1002350"/>
                  <a:gd name="connsiteY1" fmla="*/ 2760 h 1443102"/>
                  <a:gd name="connsiteX2" fmla="*/ 1002350 w 1002350"/>
                  <a:gd name="connsiteY2" fmla="*/ 722760 h 1443102"/>
                  <a:gd name="connsiteX3" fmla="*/ 282350 w 1002350"/>
                  <a:gd name="connsiteY3" fmla="*/ 1442760 h 1443102"/>
                  <a:gd name="connsiteX4" fmla="*/ 4476 w 1002350"/>
                  <a:gd name="connsiteY4" fmla="*/ 1443102 h 1443102"/>
                  <a:gd name="connsiteX5" fmla="*/ 667 w 1002350"/>
                  <a:gd name="connsiteY5" fmla="*/ 0 h 144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2350" h="1443102">
                    <a:moveTo>
                      <a:pt x="667" y="0"/>
                    </a:moveTo>
                    <a:lnTo>
                      <a:pt x="282350" y="2760"/>
                    </a:lnTo>
                    <a:cubicBezTo>
                      <a:pt x="679995" y="2760"/>
                      <a:pt x="1002350" y="325115"/>
                      <a:pt x="1002350" y="722760"/>
                    </a:cubicBezTo>
                    <a:cubicBezTo>
                      <a:pt x="1002350" y="1120405"/>
                      <a:pt x="679995" y="1442760"/>
                      <a:pt x="282350" y="1442760"/>
                    </a:cubicBezTo>
                    <a:lnTo>
                      <a:pt x="4476" y="1443102"/>
                    </a:lnTo>
                    <a:cubicBezTo>
                      <a:pt x="7825" y="966451"/>
                      <a:pt x="-2682" y="476651"/>
                      <a:pt x="667" y="0"/>
                    </a:cubicBezTo>
                    <a:close/>
                  </a:path>
                </a:pathLst>
              </a:custGeom>
              <a:solidFill>
                <a:srgbClr val="FDF9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8" name="Connettore 67">
              <a:extLst>
                <a:ext uri="{FF2B5EF4-FFF2-40B4-BE49-F238E27FC236}">
                  <a16:creationId xmlns:a16="http://schemas.microsoft.com/office/drawing/2014/main" id="{4A80D636-D4D8-561E-E0B7-2DB727D5CBC9}"/>
                </a:ext>
              </a:extLst>
            </p:cNvPr>
            <p:cNvSpPr/>
            <p:nvPr/>
          </p:nvSpPr>
          <p:spPr>
            <a:xfrm>
              <a:off x="8706377" y="5001965"/>
              <a:ext cx="1764000" cy="1764000"/>
            </a:xfrm>
            <a:prstGeom prst="flowChartConnector">
              <a:avLst/>
            </a:prstGeom>
            <a:solidFill>
              <a:srgbClr val="4071AA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6837A8F-4FFD-5E3F-8339-860CE59483B8}"/>
              </a:ext>
            </a:extLst>
          </p:cNvPr>
          <p:cNvSpPr txBox="1"/>
          <p:nvPr/>
        </p:nvSpPr>
        <p:spPr>
          <a:xfrm>
            <a:off x="3464312" y="5729485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seguito alle scelte prese si potrà studiare l’impatto che queste hanno avuto sugli abitanti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0734084-F526-0B5A-AC15-386256B46DE1}"/>
              </a:ext>
            </a:extLst>
          </p:cNvPr>
          <p:cNvGrpSpPr/>
          <p:nvPr/>
        </p:nvGrpSpPr>
        <p:grpSpPr>
          <a:xfrm>
            <a:off x="-4466" y="-10160"/>
            <a:ext cx="935186" cy="2520713"/>
            <a:chOff x="-4466" y="-10160"/>
            <a:chExt cx="935186" cy="2520713"/>
          </a:xfrm>
          <a:solidFill>
            <a:srgbClr val="FEAF26"/>
          </a:solidFill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6E66B88A-25AC-C9B7-E342-5B5C817622AC}"/>
                </a:ext>
              </a:extLst>
            </p:cNvPr>
            <p:cNvSpPr/>
            <p:nvPr/>
          </p:nvSpPr>
          <p:spPr>
            <a:xfrm>
              <a:off x="426720" y="-10160"/>
              <a:ext cx="504000" cy="40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C381184C-DF0D-7C92-27D8-683B4B98A69B}"/>
                </a:ext>
              </a:extLst>
            </p:cNvPr>
            <p:cNvSpPr/>
            <p:nvPr/>
          </p:nvSpPr>
          <p:spPr>
            <a:xfrm>
              <a:off x="426929" y="396114"/>
              <a:ext cx="298800" cy="1122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Arco a tutto sesto 79">
              <a:extLst>
                <a:ext uri="{FF2B5EF4-FFF2-40B4-BE49-F238E27FC236}">
                  <a16:creationId xmlns:a16="http://schemas.microsoft.com/office/drawing/2014/main" id="{587052C3-C3BB-44D2-C08C-91DB1A5D9BCC}"/>
                </a:ext>
              </a:extLst>
            </p:cNvPr>
            <p:cNvSpPr/>
            <p:nvPr/>
          </p:nvSpPr>
          <p:spPr>
            <a:xfrm rot="5400000">
              <a:off x="-38681" y="1542448"/>
              <a:ext cx="1002320" cy="933889"/>
            </a:xfrm>
            <a:custGeom>
              <a:avLst/>
              <a:gdLst>
                <a:gd name="connsiteX0" fmla="*/ 1011761 w 2016000"/>
                <a:gd name="connsiteY0" fmla="*/ 7 h 2016000"/>
                <a:gd name="connsiteX1" fmla="*/ 2016000 w 2016000"/>
                <a:gd name="connsiteY1" fmla="*/ 1008000 h 2016000"/>
                <a:gd name="connsiteX2" fmla="*/ 1512000 w 2016000"/>
                <a:gd name="connsiteY2" fmla="*/ 1008000 h 2016000"/>
                <a:gd name="connsiteX3" fmla="*/ 1009881 w 2016000"/>
                <a:gd name="connsiteY3" fmla="*/ 504004 h 2016000"/>
                <a:gd name="connsiteX4" fmla="*/ 1011761 w 2016000"/>
                <a:gd name="connsiteY4" fmla="*/ 7 h 2016000"/>
                <a:gd name="connsiteX0" fmla="*/ 1880 w 1006119"/>
                <a:gd name="connsiteY0" fmla="*/ 0 h 1007993"/>
                <a:gd name="connsiteX1" fmla="*/ 1006119 w 1006119"/>
                <a:gd name="connsiteY1" fmla="*/ 1007993 h 1007993"/>
                <a:gd name="connsiteX2" fmla="*/ 494499 w 1006119"/>
                <a:gd name="connsiteY2" fmla="*/ 935603 h 1007993"/>
                <a:gd name="connsiteX3" fmla="*/ 0 w 1006119"/>
                <a:gd name="connsiteY3" fmla="*/ 503997 h 1007993"/>
                <a:gd name="connsiteX4" fmla="*/ 1880 w 1006119"/>
                <a:gd name="connsiteY4" fmla="*/ 0 h 1007993"/>
                <a:gd name="connsiteX0" fmla="*/ 1880 w 1002309"/>
                <a:gd name="connsiteY0" fmla="*/ 0 h 937508"/>
                <a:gd name="connsiteX1" fmla="*/ 1002309 w 1002309"/>
                <a:gd name="connsiteY1" fmla="*/ 937508 h 937508"/>
                <a:gd name="connsiteX2" fmla="*/ 494499 w 1002309"/>
                <a:gd name="connsiteY2" fmla="*/ 935603 h 937508"/>
                <a:gd name="connsiteX3" fmla="*/ 0 w 1002309"/>
                <a:gd name="connsiteY3" fmla="*/ 503997 h 937508"/>
                <a:gd name="connsiteX4" fmla="*/ 1880 w 1002309"/>
                <a:gd name="connsiteY4" fmla="*/ 0 h 937508"/>
                <a:gd name="connsiteX0" fmla="*/ 1880 w 1002309"/>
                <a:gd name="connsiteY0" fmla="*/ 0 h 937519"/>
                <a:gd name="connsiteX1" fmla="*/ 1002309 w 1002309"/>
                <a:gd name="connsiteY1" fmla="*/ 937508 h 937519"/>
                <a:gd name="connsiteX2" fmla="*/ 494499 w 1002309"/>
                <a:gd name="connsiteY2" fmla="*/ 937519 h 937519"/>
                <a:gd name="connsiteX3" fmla="*/ 0 w 1002309"/>
                <a:gd name="connsiteY3" fmla="*/ 503997 h 937519"/>
                <a:gd name="connsiteX4" fmla="*/ 1880 w 1002309"/>
                <a:gd name="connsiteY4" fmla="*/ 0 h 937519"/>
                <a:gd name="connsiteX0" fmla="*/ 1880 w 1002309"/>
                <a:gd name="connsiteY0" fmla="*/ 0 h 943271"/>
                <a:gd name="connsiteX1" fmla="*/ 1002309 w 1002309"/>
                <a:gd name="connsiteY1" fmla="*/ 937508 h 943271"/>
                <a:gd name="connsiteX2" fmla="*/ 494502 w 1002309"/>
                <a:gd name="connsiteY2" fmla="*/ 943271 h 943271"/>
                <a:gd name="connsiteX3" fmla="*/ 0 w 1002309"/>
                <a:gd name="connsiteY3" fmla="*/ 503997 h 943271"/>
                <a:gd name="connsiteX4" fmla="*/ 1880 w 1002309"/>
                <a:gd name="connsiteY4" fmla="*/ 0 h 943271"/>
                <a:gd name="connsiteX0" fmla="*/ 1880 w 1002312"/>
                <a:gd name="connsiteY0" fmla="*/ 0 h 943271"/>
                <a:gd name="connsiteX1" fmla="*/ 1002312 w 1002312"/>
                <a:gd name="connsiteY1" fmla="*/ 943256 h 943271"/>
                <a:gd name="connsiteX2" fmla="*/ 494502 w 1002312"/>
                <a:gd name="connsiteY2" fmla="*/ 943271 h 943271"/>
                <a:gd name="connsiteX3" fmla="*/ 0 w 1002312"/>
                <a:gd name="connsiteY3" fmla="*/ 503997 h 943271"/>
                <a:gd name="connsiteX4" fmla="*/ 1880 w 1002312"/>
                <a:gd name="connsiteY4" fmla="*/ 0 h 943271"/>
                <a:gd name="connsiteX0" fmla="*/ 1880 w 1002312"/>
                <a:gd name="connsiteY0" fmla="*/ 0 h 945187"/>
                <a:gd name="connsiteX1" fmla="*/ 1002312 w 1002312"/>
                <a:gd name="connsiteY1" fmla="*/ 943256 h 945187"/>
                <a:gd name="connsiteX2" fmla="*/ 490692 w 1002312"/>
                <a:gd name="connsiteY2" fmla="*/ 945187 h 945187"/>
                <a:gd name="connsiteX3" fmla="*/ 0 w 1002312"/>
                <a:gd name="connsiteY3" fmla="*/ 503997 h 945187"/>
                <a:gd name="connsiteX4" fmla="*/ 1880 w 1002312"/>
                <a:gd name="connsiteY4" fmla="*/ 0 h 945187"/>
                <a:gd name="connsiteX0" fmla="*/ 1879 w 1002311"/>
                <a:gd name="connsiteY0" fmla="*/ 0 h 945187"/>
                <a:gd name="connsiteX1" fmla="*/ 1002311 w 1002311"/>
                <a:gd name="connsiteY1" fmla="*/ 943256 h 945187"/>
                <a:gd name="connsiteX2" fmla="*/ 490691 w 1002311"/>
                <a:gd name="connsiteY2" fmla="*/ 945187 h 945187"/>
                <a:gd name="connsiteX3" fmla="*/ 0 w 1002311"/>
                <a:gd name="connsiteY3" fmla="*/ 509745 h 945187"/>
                <a:gd name="connsiteX4" fmla="*/ 1879 w 1002311"/>
                <a:gd name="connsiteY4" fmla="*/ 0 h 945187"/>
                <a:gd name="connsiteX0" fmla="*/ 3784 w 1004216"/>
                <a:gd name="connsiteY0" fmla="*/ 0 h 945187"/>
                <a:gd name="connsiteX1" fmla="*/ 1004216 w 1004216"/>
                <a:gd name="connsiteY1" fmla="*/ 943256 h 945187"/>
                <a:gd name="connsiteX2" fmla="*/ 492596 w 1004216"/>
                <a:gd name="connsiteY2" fmla="*/ 945187 h 945187"/>
                <a:gd name="connsiteX3" fmla="*/ 0 w 1004216"/>
                <a:gd name="connsiteY3" fmla="*/ 505912 h 945187"/>
                <a:gd name="connsiteX4" fmla="*/ 3784 w 1004216"/>
                <a:gd name="connsiteY4" fmla="*/ 0 h 945187"/>
                <a:gd name="connsiteX0" fmla="*/ 3784 w 1004216"/>
                <a:gd name="connsiteY0" fmla="*/ 0 h 943256"/>
                <a:gd name="connsiteX1" fmla="*/ 1004216 w 1004216"/>
                <a:gd name="connsiteY1" fmla="*/ 943256 h 943256"/>
                <a:gd name="connsiteX2" fmla="*/ 490694 w 1004216"/>
                <a:gd name="connsiteY2" fmla="*/ 939441 h 943256"/>
                <a:gd name="connsiteX3" fmla="*/ 0 w 1004216"/>
                <a:gd name="connsiteY3" fmla="*/ 505912 h 943256"/>
                <a:gd name="connsiteX4" fmla="*/ 3784 w 1004216"/>
                <a:gd name="connsiteY4" fmla="*/ 0 h 943256"/>
                <a:gd name="connsiteX0" fmla="*/ 3784 w 1002314"/>
                <a:gd name="connsiteY0" fmla="*/ 0 h 939441"/>
                <a:gd name="connsiteX1" fmla="*/ 1002314 w 1002314"/>
                <a:gd name="connsiteY1" fmla="*/ 937507 h 939441"/>
                <a:gd name="connsiteX2" fmla="*/ 490694 w 1002314"/>
                <a:gd name="connsiteY2" fmla="*/ 939441 h 939441"/>
                <a:gd name="connsiteX3" fmla="*/ 0 w 1002314"/>
                <a:gd name="connsiteY3" fmla="*/ 505912 h 939441"/>
                <a:gd name="connsiteX4" fmla="*/ 3784 w 1002314"/>
                <a:gd name="connsiteY4" fmla="*/ 0 h 939441"/>
                <a:gd name="connsiteX0" fmla="*/ 3784 w 1000412"/>
                <a:gd name="connsiteY0" fmla="*/ 0 h 941339"/>
                <a:gd name="connsiteX1" fmla="*/ 1000412 w 1000412"/>
                <a:gd name="connsiteY1" fmla="*/ 941339 h 941339"/>
                <a:gd name="connsiteX2" fmla="*/ 490694 w 1000412"/>
                <a:gd name="connsiteY2" fmla="*/ 939441 h 941339"/>
                <a:gd name="connsiteX3" fmla="*/ 0 w 1000412"/>
                <a:gd name="connsiteY3" fmla="*/ 505912 h 941339"/>
                <a:gd name="connsiteX4" fmla="*/ 3784 w 1000412"/>
                <a:gd name="connsiteY4" fmla="*/ 0 h 941339"/>
                <a:gd name="connsiteX0" fmla="*/ 3784 w 1000412"/>
                <a:gd name="connsiteY0" fmla="*/ 0 h 941357"/>
                <a:gd name="connsiteX1" fmla="*/ 1000412 w 1000412"/>
                <a:gd name="connsiteY1" fmla="*/ 941339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41357"/>
                <a:gd name="connsiteX1" fmla="*/ 1000412 w 1000412"/>
                <a:gd name="connsiteY1" fmla="*/ 941339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41357"/>
                <a:gd name="connsiteX1" fmla="*/ 1000412 w 1000412"/>
                <a:gd name="connsiteY1" fmla="*/ 939423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39423"/>
                <a:gd name="connsiteX1" fmla="*/ 1000412 w 1000412"/>
                <a:gd name="connsiteY1" fmla="*/ 939423 h 939423"/>
                <a:gd name="connsiteX2" fmla="*/ 494504 w 1000412"/>
                <a:gd name="connsiteY2" fmla="*/ 935608 h 939423"/>
                <a:gd name="connsiteX3" fmla="*/ 0 w 1000412"/>
                <a:gd name="connsiteY3" fmla="*/ 505912 h 939423"/>
                <a:gd name="connsiteX4" fmla="*/ 3784 w 1000412"/>
                <a:gd name="connsiteY4" fmla="*/ 0 h 939423"/>
                <a:gd name="connsiteX0" fmla="*/ 3784 w 1002320"/>
                <a:gd name="connsiteY0" fmla="*/ 0 h 937506"/>
                <a:gd name="connsiteX1" fmla="*/ 1002320 w 1002320"/>
                <a:gd name="connsiteY1" fmla="*/ 937506 h 937506"/>
                <a:gd name="connsiteX2" fmla="*/ 494504 w 1002320"/>
                <a:gd name="connsiteY2" fmla="*/ 935608 h 937506"/>
                <a:gd name="connsiteX3" fmla="*/ 0 w 1002320"/>
                <a:gd name="connsiteY3" fmla="*/ 505912 h 937506"/>
                <a:gd name="connsiteX4" fmla="*/ 3784 w 1002320"/>
                <a:gd name="connsiteY4" fmla="*/ 0 h 937506"/>
                <a:gd name="connsiteX0" fmla="*/ 3784 w 1002320"/>
                <a:gd name="connsiteY0" fmla="*/ 0 h 939443"/>
                <a:gd name="connsiteX1" fmla="*/ 1002320 w 1002320"/>
                <a:gd name="connsiteY1" fmla="*/ 937506 h 939443"/>
                <a:gd name="connsiteX2" fmla="*/ 498317 w 1002320"/>
                <a:gd name="connsiteY2" fmla="*/ 939443 h 939443"/>
                <a:gd name="connsiteX3" fmla="*/ 0 w 1002320"/>
                <a:gd name="connsiteY3" fmla="*/ 505912 h 939443"/>
                <a:gd name="connsiteX4" fmla="*/ 3784 w 1002320"/>
                <a:gd name="connsiteY4" fmla="*/ 0 h 93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20" h="939443">
                  <a:moveTo>
                    <a:pt x="3784" y="0"/>
                  </a:moveTo>
                  <a:cubicBezTo>
                    <a:pt x="559015" y="2072"/>
                    <a:pt x="1002320" y="382271"/>
                    <a:pt x="1002320" y="937506"/>
                  </a:cubicBezTo>
                  <a:lnTo>
                    <a:pt x="498317" y="939443"/>
                  </a:lnTo>
                  <a:cubicBezTo>
                    <a:pt x="498317" y="661826"/>
                    <a:pt x="277615" y="506947"/>
                    <a:pt x="0" y="505912"/>
                  </a:cubicBezTo>
                  <a:cubicBezTo>
                    <a:pt x="627" y="337913"/>
                    <a:pt x="3157" y="167999"/>
                    <a:pt x="37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1DBE3C-39F2-3684-57A5-F954BED81839}"/>
              </a:ext>
            </a:extLst>
          </p:cNvPr>
          <p:cNvGrpSpPr/>
          <p:nvPr/>
        </p:nvGrpSpPr>
        <p:grpSpPr>
          <a:xfrm>
            <a:off x="2138964" y="4989854"/>
            <a:ext cx="1080000" cy="1080000"/>
            <a:chOff x="2138964" y="4989854"/>
            <a:chExt cx="1080000" cy="1080000"/>
          </a:xfrm>
        </p:grpSpPr>
        <p:grpSp>
          <p:nvGrpSpPr>
            <p:cNvPr id="23" name="Gruppo 42">
              <a:extLst>
                <a:ext uri="{FF2B5EF4-FFF2-40B4-BE49-F238E27FC236}">
                  <a16:creationId xmlns:a16="http://schemas.microsoft.com/office/drawing/2014/main" id="{9D865E3D-919D-E855-5F5D-BB8FB361B7B1}"/>
                </a:ext>
              </a:extLst>
            </p:cNvPr>
            <p:cNvGrpSpPr/>
            <p:nvPr/>
          </p:nvGrpSpPr>
          <p:grpSpPr>
            <a:xfrm>
              <a:off x="2138964" y="4989854"/>
              <a:ext cx="1080000" cy="1080000"/>
              <a:chOff x="6491320" y="1570513"/>
              <a:chExt cx="1692000" cy="1692000"/>
            </a:xfrm>
            <a:solidFill>
              <a:srgbClr val="4071AA"/>
            </a:solidFill>
          </p:grpSpPr>
          <p:sp>
            <p:nvSpPr>
              <p:cNvPr id="36" name="Connettore 44">
                <a:extLst>
                  <a:ext uri="{FF2B5EF4-FFF2-40B4-BE49-F238E27FC236}">
                    <a16:creationId xmlns:a16="http://schemas.microsoft.com/office/drawing/2014/main" id="{3BF16B8B-FF58-4D6B-C29D-1795869C03E6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2" name="Connettore 45">
                <a:extLst>
                  <a:ext uri="{FF2B5EF4-FFF2-40B4-BE49-F238E27FC236}">
                    <a16:creationId xmlns:a16="http://schemas.microsoft.com/office/drawing/2014/main" id="{69862C0D-8559-5508-89EA-3E2B9069C3B7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D9EE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0DAF0B84-35F0-D701-8B36-552C418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376986" y="5223179"/>
              <a:ext cx="613349" cy="61334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889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7154" y="4996676"/>
            <a:ext cx="2788920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FDF9E2"/>
                </a:solidFill>
              </a:rPr>
              <a:t>Relazione tra i dati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3118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6640" y="2727273"/>
            <a:ext cx="2899435" cy="365760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Legame con i cittadini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1183" y="2727273"/>
            <a:ext cx="2788920" cy="365760"/>
          </a:xfrm>
        </p:spPr>
        <p:txBody>
          <a:bodyPr/>
          <a:lstStyle/>
          <a:p>
            <a:r>
              <a:rPr lang="it-IT" sz="1700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38783" y="3007225"/>
            <a:ext cx="2816352" cy="452026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Fornisce un contatto più diretto con 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39427" y="3006803"/>
            <a:ext cx="2816352" cy="410924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solidFill>
            <a:srgbClr val="FED4D6"/>
          </a:solidFill>
          <a:ln>
            <a:solidFill>
              <a:srgbClr val="FED4D6"/>
            </a:solidFill>
          </a:ln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44092" y="5239313"/>
            <a:ext cx="2658885" cy="420470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Interfaccia utilizzabile anche con poca conoscenza informatica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8454" y="5277565"/>
            <a:ext cx="2816352" cy="452026"/>
          </a:xfrm>
          <a:solidFill>
            <a:srgbClr val="FC2834"/>
          </a:solidFill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Facilita lo studio combinato di dati provenienti da diverse fonti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/>
          <a:stretch/>
        </p:blipFill>
        <p:spPr>
          <a:solidFill>
            <a:srgbClr val="D9EEF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802</TotalTime>
  <Words>173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Faa, Enrico</cp:lastModifiedBy>
  <cp:revision>21</cp:revision>
  <dcterms:created xsi:type="dcterms:W3CDTF">2024-09-19T14:05:29Z</dcterms:created>
  <dcterms:modified xsi:type="dcterms:W3CDTF">2024-10-01T21:29:14Z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