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EC"/>
    <a:srgbClr val="EFFFF7"/>
    <a:srgbClr val="FDF9E2"/>
    <a:srgbClr val="43AAC7"/>
    <a:srgbClr val="FC2834"/>
    <a:srgbClr val="FEAF26"/>
    <a:srgbClr val="87C159"/>
    <a:srgbClr val="FEA919"/>
    <a:srgbClr val="29B76F"/>
    <a:srgbClr val="FC3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46" d="100"/>
          <a:sy n="46" d="100"/>
        </p:scale>
        <p:origin x="1080" y="29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20/09/2024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NOME PROGETTO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 descr="Immagine che contiene pixel, design&#10;&#10;Descrizione generata automaticamente con attendibilità media">
            <a:extLst>
              <a:ext uri="{FF2B5EF4-FFF2-40B4-BE49-F238E27FC236}">
                <a16:creationId xmlns:a16="http://schemas.microsoft.com/office/drawing/2014/main" id="{9D0190D2-8F61-3895-B3C2-777D9FB5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3" y="2397435"/>
            <a:ext cx="960913" cy="9609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COMUNE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15806" y="3971660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1815806" y="2511179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1815806" y="2933453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pic>
        <p:nvPicPr>
          <p:cNvPr id="53" name="Immagine 52" descr="Immagine che contiene Carattere, Elementi grafici, grafica, simbolo&#10;&#10;Descrizione generata automaticamente">
            <a:extLst>
              <a:ext uri="{FF2B5EF4-FFF2-40B4-BE49-F238E27FC236}">
                <a16:creationId xmlns:a16="http://schemas.microsoft.com/office/drawing/2014/main" id="{168B3DE6-1B4F-A5F7-140E-8E2EE6C8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06" y="3971660"/>
            <a:ext cx="961200" cy="961200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1845122" y="4452260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3D99363-71F4-2927-7B96-4A08782BE6C9}"/>
              </a:ext>
            </a:extLst>
          </p:cNvPr>
          <p:cNvGrpSpPr/>
          <p:nvPr/>
        </p:nvGrpSpPr>
        <p:grpSpPr>
          <a:xfrm>
            <a:off x="954573" y="2771924"/>
            <a:ext cx="3485813" cy="2117575"/>
            <a:chOff x="954573" y="2771924"/>
            <a:chExt cx="3485813" cy="2117575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573" y="2824534"/>
              <a:ext cx="3485813" cy="20649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magine 12" descr="Immagine che contiene cuore, rosso&#10;&#10;Descrizione generata automaticamente">
              <a:extLst>
                <a:ext uri="{FF2B5EF4-FFF2-40B4-BE49-F238E27FC236}">
                  <a16:creationId xmlns:a16="http://schemas.microsoft.com/office/drawing/2014/main" id="{D03EFE2D-1A0F-ABA4-7736-1FFB96DD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057" y="3228926"/>
              <a:ext cx="400145" cy="400145"/>
            </a:xfrm>
            <a:prstGeom prst="rect">
              <a:avLst/>
            </a:prstGeom>
          </p:spPr>
        </p:pic>
        <p:pic>
          <p:nvPicPr>
            <p:cNvPr id="15" name="Immagine 14" descr="Immagine che contiene cerchio, giallo, creatività&#10;&#10;Descrizione generata automaticamente">
              <a:extLst>
                <a:ext uri="{FF2B5EF4-FFF2-40B4-BE49-F238E27FC236}">
                  <a16:creationId xmlns:a16="http://schemas.microsoft.com/office/drawing/2014/main" id="{A3D2C0E2-A1FD-A377-AFA7-99D06FA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072" y="3185151"/>
              <a:ext cx="399600" cy="399600"/>
            </a:xfrm>
            <a:prstGeom prst="rect">
              <a:avLst/>
            </a:prstGeom>
          </p:spPr>
        </p:pic>
        <p:pic>
          <p:nvPicPr>
            <p:cNvPr id="23" name="Immagine 22" descr="Immagine che contiene cerchio, creatività, arte&#10;&#10;Descrizione generata automaticamente con attendibilità media">
              <a:extLst>
                <a:ext uri="{FF2B5EF4-FFF2-40B4-BE49-F238E27FC236}">
                  <a16:creationId xmlns:a16="http://schemas.microsoft.com/office/drawing/2014/main" id="{2CC21A83-D1ED-7DA4-4B22-53362459E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2542" y="3681681"/>
              <a:ext cx="399600" cy="399600"/>
            </a:xfrm>
            <a:prstGeom prst="rect">
              <a:avLst/>
            </a:prstGeom>
          </p:spPr>
        </p:pic>
        <p:pic>
          <p:nvPicPr>
            <p:cNvPr id="25" name="Immagine 24" descr="Immagine che contiene cerchio, creatività, arte&#10;&#10;Descrizione generata automaticamente con attendibilità media">
              <a:extLst>
                <a:ext uri="{FF2B5EF4-FFF2-40B4-BE49-F238E27FC236}">
                  <a16:creationId xmlns:a16="http://schemas.microsoft.com/office/drawing/2014/main" id="{27EC56E6-DBE1-D4E2-FF98-B89BFE88A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3735" y="2771924"/>
              <a:ext cx="399600" cy="39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D9FFEC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06508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0327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1744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36311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310896"/>
          </a:xfrm>
          <a:ln>
            <a:solidFill>
              <a:srgbClr val="43AAC7"/>
            </a:solidFill>
          </a:ln>
        </p:spPr>
        <p:txBody>
          <a:bodyPr>
            <a:normAutofit/>
          </a:bodyPr>
          <a:lstStyle/>
          <a:p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27779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09121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Semplice e utilizzabile da chiunque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Aggiornamenti di grosse quantità di dati in modo semplice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/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86876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2849DE-82CF-4A60-84FD-AEA95EF47C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880" y="2281720"/>
            <a:ext cx="960120" cy="96012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13633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E69E1FE-73AA-6FBC-2400-A902477658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599333"/>
            <a:ext cx="960120" cy="96012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136402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DB03E882-3836-51FB-9492-29F47C45C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9308" y="5031246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150</TotalTime>
  <Words>122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NOME PROGETTO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Faa, Enrico</cp:lastModifiedBy>
  <cp:revision>3</cp:revision>
  <dcterms:created xsi:type="dcterms:W3CDTF">2024-09-19T14:05:29Z</dcterms:created>
  <dcterms:modified xsi:type="dcterms:W3CDTF">2024-09-20T06:41:09Z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