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15060-090B-4C61-96C1-DFA95143ECA6}" v="25" dt="2024-09-26T18:53:20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prigione" userId="f6f87dac09991b6a" providerId="LiveId" clId="{FA215060-090B-4C61-96C1-DFA95143ECA6}"/>
    <pc:docChg chg="undo custSel modSld">
      <pc:chgData name="luca prigione" userId="f6f87dac09991b6a" providerId="LiveId" clId="{FA215060-090B-4C61-96C1-DFA95143ECA6}" dt="2024-09-26T18:53:58.746" v="62" actId="2711"/>
      <pc:docMkLst>
        <pc:docMk/>
      </pc:docMkLst>
      <pc:sldChg chg="addSp delSp modSp mod">
        <pc:chgData name="luca prigione" userId="f6f87dac09991b6a" providerId="LiveId" clId="{FA215060-090B-4C61-96C1-DFA95143ECA6}" dt="2024-09-26T18:53:58.746" v="62" actId="2711"/>
        <pc:sldMkLst>
          <pc:docMk/>
          <pc:sldMk cId="422779643" sldId="256"/>
        </pc:sldMkLst>
        <pc:spChg chg="add del mod">
          <ac:chgData name="luca prigione" userId="f6f87dac09991b6a" providerId="LiveId" clId="{FA215060-090B-4C61-96C1-DFA95143ECA6}" dt="2024-09-26T18:48:42.499" v="1" actId="21"/>
          <ac:spMkLst>
            <pc:docMk/>
            <pc:sldMk cId="422779643" sldId="256"/>
            <ac:spMk id="2" creationId="{F4179214-210D-7DAA-AB06-8B39184E3042}"/>
          </ac:spMkLst>
        </pc:spChg>
        <pc:spChg chg="add mod">
          <ac:chgData name="luca prigione" userId="f6f87dac09991b6a" providerId="LiveId" clId="{FA215060-090B-4C61-96C1-DFA95143ECA6}" dt="2024-09-26T18:53:58.746" v="62" actId="2711"/>
          <ac:spMkLst>
            <pc:docMk/>
            <pc:sldMk cId="422779643" sldId="256"/>
            <ac:spMk id="5" creationId="{FFC74734-5442-2A80-124D-278DA7825F7A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8" creationId="{D0E30ED0-857B-C4AE-82BF-9F25E1505362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10" creationId="{CEC4BC50-ABEA-8DEB-5D36-D774A8075012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11" creationId="{68C74606-D2E3-B43E-1BB0-9A3DD88428F9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12" creationId="{9D53577D-C95A-4227-4AFE-40B2BE1A1C5B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13" creationId="{0256DDC2-2514-5409-30BA-A292C0239594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14" creationId="{20F9AC53-3699-D14A-CD39-43DDBA1FFD6C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16" creationId="{E6F3206F-D232-CB1F-9187-9D524597D705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21" creationId="{2950E2B7-0640-0E96-573D-F64CE7463CDB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25" creationId="{79A77024-2C11-4FED-D9A9-C53323F7D035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26" creationId="{D74D6BB2-F940-3D10-4DA8-7B608F5B844A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27" creationId="{81C54F81-D587-8986-F9DF-D472073C5FAD}"/>
          </ac:spMkLst>
        </pc:spChg>
        <pc:spChg chg="mod topLvl">
          <ac:chgData name="luca prigione" userId="f6f87dac09991b6a" providerId="LiveId" clId="{FA215060-090B-4C61-96C1-DFA95143ECA6}" dt="2024-09-26T18:51:54.611" v="30" actId="164"/>
          <ac:spMkLst>
            <pc:docMk/>
            <pc:sldMk cId="422779643" sldId="256"/>
            <ac:spMk id="28" creationId="{AAE03D89-DB75-4384-0E8F-DAA7F62D224E}"/>
          </ac:spMkLst>
        </pc:spChg>
        <pc:grpChg chg="add mod">
          <ac:chgData name="luca prigione" userId="f6f87dac09991b6a" providerId="LiveId" clId="{FA215060-090B-4C61-96C1-DFA95143ECA6}" dt="2024-09-26T18:52:53.308" v="33" actId="1076"/>
          <ac:grpSpMkLst>
            <pc:docMk/>
            <pc:sldMk cId="422779643" sldId="256"/>
            <ac:grpSpMk id="3" creationId="{D8223371-CA2B-E17C-C80B-FCB073CAB90A}"/>
          </ac:grpSpMkLst>
        </pc:grpChg>
        <pc:grpChg chg="del">
          <ac:chgData name="luca prigione" userId="f6f87dac09991b6a" providerId="LiveId" clId="{FA215060-090B-4C61-96C1-DFA95143ECA6}" dt="2024-09-26T18:48:47.339" v="2" actId="165"/>
          <ac:grpSpMkLst>
            <pc:docMk/>
            <pc:sldMk cId="422779643" sldId="256"/>
            <ac:grpSpMk id="29" creationId="{14AFAD5C-B1FB-1A8C-361E-5E58E22D06E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2DE122-1D23-8799-2F8F-CD675B62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D770D4-56DD-CE86-B0EC-5E3B1E7C3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71A53A-0828-F53F-642F-97B6D28B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93D644-61F3-BFA8-1881-79BA3AFF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076D6B-3A81-E278-0842-9DBE56F4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04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6250D-462C-1800-7007-AB9DE9E2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78C28E-5339-6574-9FDA-37D1724DD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C71D99-0435-1914-8F96-E2CCD97E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0C6307-A41F-5029-017E-B36E8425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A0044D-1839-1D46-3D88-A83D6F37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444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F2365F4-F8A4-C52C-1D13-C0F0201D8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20F02B-E87C-B18F-3467-167B2DE8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0EC5BC-F343-EA17-8960-90C3F7EA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DC65E6-5575-C912-5384-4D02E37B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E90B16-CD98-2C9B-671E-98555493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39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9F0022-BFD8-25B0-229A-F12DD856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FDA58F-33F9-502C-A337-64BE9196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2C19D6-524F-BE3F-C490-22BE2BF7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539409-47AE-85FA-3CA5-66C0BBF8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614DDE-94BB-3C1C-F2DF-70C126B8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98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12FD9-E57A-3AF7-42DE-1D01009F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BEBBF0-E279-DC61-D083-3AA0EB5E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BE5B99-9C01-9C03-5961-2F23E916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B68E29-1A0C-204F-5D7E-12AF0403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31A0B1-54BB-C6B1-EB91-E3537AD2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4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742A7A-3BD7-EAFE-056B-3F62568F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314126-AB15-7F11-B1BB-4C1F082C3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9A407AF-3C38-EE5C-3ECE-2EBD4B0EA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3E4D28-33A9-85F0-13C4-8C5DA88A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3FC021-36FD-C8F5-4B50-0624D7B4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00D71A-01C9-B27B-DED1-E279D724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14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773CEB-0269-FF76-1BE1-30BEBFB9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2F7F0A-BF94-D079-3457-4AF72901D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753004-BE68-10B4-FEBA-255FA83E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2B8AB71-57B4-818F-D8B4-908E4E17F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D73DC54-41D0-0C8A-5249-BA9C4FAF8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3835A0D-F27F-8DF8-6EC4-3A3F6A845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D0F66AD-FC6C-2288-A704-8CCE046E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8E5870B-1EE9-4502-2250-B54D501A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2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B80E11-2FC8-3F62-D36E-5E374CDA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37DD09-A36A-CA9F-EBF9-046B0C0D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F136D3A-9D12-A8B5-696B-17AEC1FB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40F777-D709-D5C1-2A53-80E5B5CD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21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6C9AC68-C0AA-CC8F-44DF-16378889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44A721-2A79-CBA5-3535-E3337C1F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77DE01-9A31-7647-EA3D-3C2FB1C2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69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0DD4D-00A4-6D04-1680-2D367F74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6B6039-3270-DB0E-F6A9-95EA81C8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6DD488-3CBB-C6DA-98ED-064A0FA08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6B3875-D9B8-FF7D-B5FD-98EC0D2F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7DF892-5248-FB32-02AF-76E10664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8D5BA5-2C8A-8D67-7428-BED1B76A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4435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F3CB9E-B602-E05E-91BC-E4767A33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AF4066-B4DF-946F-9331-285AF7B8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187D09-1548-F19E-76FE-690915071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6CEB77A-BDA8-DAE4-1C6F-6D6F9AB5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826A2E0-278A-EE31-96A8-C95523FF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2743FF7-9AA0-4758-3819-C9270691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488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C7D1D78-2830-EB21-92EE-FF5A756C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78976F-DAAC-FE3A-47D0-832EF9D3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F41F7A-915A-8A66-F7EE-06E1A5314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66777-4888-4F09-9207-F3D9681CAE0A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5C5AA3-882F-8EEB-706C-FC1A725E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2D639A-1CC3-83C7-8B06-F8DE7B95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8C69F-0E1A-4EAA-90F1-6F6E1E23C14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45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08B561F-7E47-1C02-8607-9C52DE8AFDD6}"/>
              </a:ext>
            </a:extLst>
          </p:cNvPr>
          <p:cNvSpPr/>
          <p:nvPr/>
        </p:nvSpPr>
        <p:spPr>
          <a:xfrm>
            <a:off x="0" y="0"/>
            <a:ext cx="12192000" cy="747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8223371-CA2B-E17C-C80B-FCB073CAB90A}"/>
              </a:ext>
            </a:extLst>
          </p:cNvPr>
          <p:cNvGrpSpPr/>
          <p:nvPr/>
        </p:nvGrpSpPr>
        <p:grpSpPr>
          <a:xfrm>
            <a:off x="6096000" y="908523"/>
            <a:ext cx="3795733" cy="5566474"/>
            <a:chOff x="4198133" y="1029658"/>
            <a:chExt cx="3795733" cy="5566474"/>
          </a:xfrm>
        </p:grpSpPr>
        <p:sp>
          <p:nvSpPr>
            <p:cNvPr id="8" name="Figura a mano libera: forma 7">
              <a:extLst>
                <a:ext uri="{FF2B5EF4-FFF2-40B4-BE49-F238E27FC236}">
                  <a16:creationId xmlns:a16="http://schemas.microsoft.com/office/drawing/2014/main" id="{D0E30ED0-857B-C4AE-82BF-9F25E1505362}"/>
                </a:ext>
              </a:extLst>
            </p:cNvPr>
            <p:cNvSpPr/>
            <p:nvPr/>
          </p:nvSpPr>
          <p:spPr>
            <a:xfrm>
              <a:off x="6056947" y="1029658"/>
              <a:ext cx="1224170" cy="1470732"/>
            </a:xfrm>
            <a:custGeom>
              <a:avLst/>
              <a:gdLst>
                <a:gd name="connsiteX0" fmla="*/ 278748 w 1224170"/>
                <a:gd name="connsiteY0" fmla="*/ 160092 h 1470732"/>
                <a:gd name="connsiteX1" fmla="*/ 328278 w 1224170"/>
                <a:gd name="connsiteY1" fmla="*/ 160092 h 1470732"/>
                <a:gd name="connsiteX2" fmla="*/ 335898 w 1224170"/>
                <a:gd name="connsiteY2" fmla="*/ 137232 h 1470732"/>
                <a:gd name="connsiteX3" fmla="*/ 400668 w 1224170"/>
                <a:gd name="connsiteY3" fmla="*/ 129612 h 1470732"/>
                <a:gd name="connsiteX4" fmla="*/ 434958 w 1224170"/>
                <a:gd name="connsiteY4" fmla="*/ 106752 h 1470732"/>
                <a:gd name="connsiteX5" fmla="*/ 457818 w 1224170"/>
                <a:gd name="connsiteY5" fmla="*/ 99132 h 1470732"/>
                <a:gd name="connsiteX6" fmla="*/ 461628 w 1224170"/>
                <a:gd name="connsiteY6" fmla="*/ 80082 h 1470732"/>
                <a:gd name="connsiteX7" fmla="*/ 522588 w 1224170"/>
                <a:gd name="connsiteY7" fmla="*/ 72462 h 1470732"/>
                <a:gd name="connsiteX8" fmla="*/ 560688 w 1224170"/>
                <a:gd name="connsiteY8" fmla="*/ 61032 h 1470732"/>
                <a:gd name="connsiteX9" fmla="*/ 583548 w 1224170"/>
                <a:gd name="connsiteY9" fmla="*/ 45792 h 1470732"/>
                <a:gd name="connsiteX10" fmla="*/ 667368 w 1224170"/>
                <a:gd name="connsiteY10" fmla="*/ 41982 h 1470732"/>
                <a:gd name="connsiteX11" fmla="*/ 690228 w 1224170"/>
                <a:gd name="connsiteY11" fmla="*/ 45792 h 1470732"/>
                <a:gd name="connsiteX12" fmla="*/ 705468 w 1224170"/>
                <a:gd name="connsiteY12" fmla="*/ 53412 h 1470732"/>
                <a:gd name="connsiteX13" fmla="*/ 751188 w 1224170"/>
                <a:gd name="connsiteY13" fmla="*/ 45792 h 1470732"/>
                <a:gd name="connsiteX14" fmla="*/ 766428 w 1224170"/>
                <a:gd name="connsiteY14" fmla="*/ 53412 h 1470732"/>
                <a:gd name="connsiteX15" fmla="*/ 781668 w 1224170"/>
                <a:gd name="connsiteY15" fmla="*/ 57222 h 1470732"/>
                <a:gd name="connsiteX16" fmla="*/ 876918 w 1224170"/>
                <a:gd name="connsiteY16" fmla="*/ 64842 h 1470732"/>
                <a:gd name="connsiteX17" fmla="*/ 892158 w 1224170"/>
                <a:gd name="connsiteY17" fmla="*/ 76272 h 1470732"/>
                <a:gd name="connsiteX18" fmla="*/ 903588 w 1224170"/>
                <a:gd name="connsiteY18" fmla="*/ 87702 h 1470732"/>
                <a:gd name="connsiteX19" fmla="*/ 915018 w 1224170"/>
                <a:gd name="connsiteY19" fmla="*/ 91512 h 1470732"/>
                <a:gd name="connsiteX20" fmla="*/ 926448 w 1224170"/>
                <a:gd name="connsiteY20" fmla="*/ 99132 h 1470732"/>
                <a:gd name="connsiteX21" fmla="*/ 975978 w 1224170"/>
                <a:gd name="connsiteY21" fmla="*/ 83892 h 1470732"/>
                <a:gd name="connsiteX22" fmla="*/ 987408 w 1224170"/>
                <a:gd name="connsiteY22" fmla="*/ 61032 h 1470732"/>
                <a:gd name="connsiteX23" fmla="*/ 1014078 w 1224170"/>
                <a:gd name="connsiteY23" fmla="*/ 53412 h 1470732"/>
                <a:gd name="connsiteX24" fmla="*/ 1036938 w 1224170"/>
                <a:gd name="connsiteY24" fmla="*/ 30552 h 1470732"/>
                <a:gd name="connsiteX25" fmla="*/ 1040748 w 1224170"/>
                <a:gd name="connsiteY25" fmla="*/ 19122 h 1470732"/>
                <a:gd name="connsiteX26" fmla="*/ 1067418 w 1224170"/>
                <a:gd name="connsiteY26" fmla="*/ 7692 h 1470732"/>
                <a:gd name="connsiteX27" fmla="*/ 1078848 w 1224170"/>
                <a:gd name="connsiteY27" fmla="*/ 72 h 1470732"/>
                <a:gd name="connsiteX28" fmla="*/ 1090278 w 1224170"/>
                <a:gd name="connsiteY28" fmla="*/ 3882 h 1470732"/>
                <a:gd name="connsiteX29" fmla="*/ 1147428 w 1224170"/>
                <a:gd name="connsiteY29" fmla="*/ 7692 h 1470732"/>
                <a:gd name="connsiteX30" fmla="*/ 1151238 w 1224170"/>
                <a:gd name="connsiteY30" fmla="*/ 19122 h 1470732"/>
                <a:gd name="connsiteX31" fmla="*/ 1155048 w 1224170"/>
                <a:gd name="connsiteY31" fmla="*/ 41982 h 1470732"/>
                <a:gd name="connsiteX32" fmla="*/ 1162668 w 1224170"/>
                <a:gd name="connsiteY32" fmla="*/ 53412 h 1470732"/>
                <a:gd name="connsiteX33" fmla="*/ 1166478 w 1224170"/>
                <a:gd name="connsiteY33" fmla="*/ 68652 h 1470732"/>
                <a:gd name="connsiteX34" fmla="*/ 1177908 w 1224170"/>
                <a:gd name="connsiteY34" fmla="*/ 76272 h 1470732"/>
                <a:gd name="connsiteX35" fmla="*/ 1166478 w 1224170"/>
                <a:gd name="connsiteY35" fmla="*/ 175332 h 1470732"/>
                <a:gd name="connsiteX36" fmla="*/ 1158858 w 1224170"/>
                <a:gd name="connsiteY36" fmla="*/ 202002 h 1470732"/>
                <a:gd name="connsiteX37" fmla="*/ 1162668 w 1224170"/>
                <a:gd name="connsiteY37" fmla="*/ 232482 h 1470732"/>
                <a:gd name="connsiteX38" fmla="*/ 1174098 w 1224170"/>
                <a:gd name="connsiteY38" fmla="*/ 240102 h 1470732"/>
                <a:gd name="connsiteX39" fmla="*/ 1185528 w 1224170"/>
                <a:gd name="connsiteY39" fmla="*/ 251532 h 1470732"/>
                <a:gd name="connsiteX40" fmla="*/ 1189338 w 1224170"/>
                <a:gd name="connsiteY40" fmla="*/ 266772 h 1470732"/>
                <a:gd name="connsiteX41" fmla="*/ 1196958 w 1224170"/>
                <a:gd name="connsiteY41" fmla="*/ 282012 h 1470732"/>
                <a:gd name="connsiteX42" fmla="*/ 1204578 w 1224170"/>
                <a:gd name="connsiteY42" fmla="*/ 342972 h 1470732"/>
                <a:gd name="connsiteX43" fmla="*/ 1212198 w 1224170"/>
                <a:gd name="connsiteY43" fmla="*/ 358212 h 1470732"/>
                <a:gd name="connsiteX44" fmla="*/ 1223628 w 1224170"/>
                <a:gd name="connsiteY44" fmla="*/ 449652 h 1470732"/>
                <a:gd name="connsiteX45" fmla="*/ 1216008 w 1224170"/>
                <a:gd name="connsiteY45" fmla="*/ 502992 h 1470732"/>
                <a:gd name="connsiteX46" fmla="*/ 1204578 w 1224170"/>
                <a:gd name="connsiteY46" fmla="*/ 552522 h 1470732"/>
                <a:gd name="connsiteX47" fmla="*/ 1196958 w 1224170"/>
                <a:gd name="connsiteY47" fmla="*/ 659202 h 1470732"/>
                <a:gd name="connsiteX48" fmla="*/ 1193148 w 1224170"/>
                <a:gd name="connsiteY48" fmla="*/ 895422 h 1470732"/>
                <a:gd name="connsiteX49" fmla="*/ 1181718 w 1224170"/>
                <a:gd name="connsiteY49" fmla="*/ 941142 h 1470732"/>
                <a:gd name="connsiteX50" fmla="*/ 1174098 w 1224170"/>
                <a:gd name="connsiteY50" fmla="*/ 975432 h 1470732"/>
                <a:gd name="connsiteX51" fmla="*/ 1155048 w 1224170"/>
                <a:gd name="connsiteY51" fmla="*/ 979242 h 1470732"/>
                <a:gd name="connsiteX52" fmla="*/ 1147428 w 1224170"/>
                <a:gd name="connsiteY52" fmla="*/ 990672 h 1470732"/>
                <a:gd name="connsiteX53" fmla="*/ 1143618 w 1224170"/>
                <a:gd name="connsiteY53" fmla="*/ 1002102 h 1470732"/>
                <a:gd name="connsiteX54" fmla="*/ 1132188 w 1224170"/>
                <a:gd name="connsiteY54" fmla="*/ 1013532 h 1470732"/>
                <a:gd name="connsiteX55" fmla="*/ 1124568 w 1224170"/>
                <a:gd name="connsiteY55" fmla="*/ 1024962 h 1470732"/>
                <a:gd name="connsiteX56" fmla="*/ 1120758 w 1224170"/>
                <a:gd name="connsiteY56" fmla="*/ 1040202 h 1470732"/>
                <a:gd name="connsiteX57" fmla="*/ 1101708 w 1224170"/>
                <a:gd name="connsiteY57" fmla="*/ 1063062 h 1470732"/>
                <a:gd name="connsiteX58" fmla="*/ 1094088 w 1224170"/>
                <a:gd name="connsiteY58" fmla="*/ 1074492 h 1470732"/>
                <a:gd name="connsiteX59" fmla="*/ 1075038 w 1224170"/>
                <a:gd name="connsiteY59" fmla="*/ 1078302 h 1470732"/>
                <a:gd name="connsiteX60" fmla="*/ 1063608 w 1224170"/>
                <a:gd name="connsiteY60" fmla="*/ 1085922 h 1470732"/>
                <a:gd name="connsiteX61" fmla="*/ 1059798 w 1224170"/>
                <a:gd name="connsiteY61" fmla="*/ 1097352 h 1470732"/>
                <a:gd name="connsiteX62" fmla="*/ 1052178 w 1224170"/>
                <a:gd name="connsiteY62" fmla="*/ 1108782 h 1470732"/>
                <a:gd name="connsiteX63" fmla="*/ 1048368 w 1224170"/>
                <a:gd name="connsiteY63" fmla="*/ 1120212 h 1470732"/>
                <a:gd name="connsiteX64" fmla="*/ 1040748 w 1224170"/>
                <a:gd name="connsiteY64" fmla="*/ 1135452 h 1470732"/>
                <a:gd name="connsiteX65" fmla="*/ 1036938 w 1224170"/>
                <a:gd name="connsiteY65" fmla="*/ 1124022 h 1470732"/>
                <a:gd name="connsiteX66" fmla="*/ 1025508 w 1224170"/>
                <a:gd name="connsiteY66" fmla="*/ 1127832 h 1470732"/>
                <a:gd name="connsiteX67" fmla="*/ 1010268 w 1224170"/>
                <a:gd name="connsiteY67" fmla="*/ 1135452 h 1470732"/>
                <a:gd name="connsiteX68" fmla="*/ 998838 w 1224170"/>
                <a:gd name="connsiteY68" fmla="*/ 1139262 h 1470732"/>
                <a:gd name="connsiteX69" fmla="*/ 979788 w 1224170"/>
                <a:gd name="connsiteY69" fmla="*/ 1146882 h 1470732"/>
                <a:gd name="connsiteX70" fmla="*/ 968358 w 1224170"/>
                <a:gd name="connsiteY70" fmla="*/ 1150692 h 1470732"/>
                <a:gd name="connsiteX71" fmla="*/ 953118 w 1224170"/>
                <a:gd name="connsiteY71" fmla="*/ 1158312 h 1470732"/>
                <a:gd name="connsiteX72" fmla="*/ 930258 w 1224170"/>
                <a:gd name="connsiteY72" fmla="*/ 1162122 h 1470732"/>
                <a:gd name="connsiteX73" fmla="*/ 903588 w 1224170"/>
                <a:gd name="connsiteY73" fmla="*/ 1173552 h 1470732"/>
                <a:gd name="connsiteX74" fmla="*/ 854058 w 1224170"/>
                <a:gd name="connsiteY74" fmla="*/ 1154502 h 1470732"/>
                <a:gd name="connsiteX75" fmla="*/ 850248 w 1224170"/>
                <a:gd name="connsiteY75" fmla="*/ 1143072 h 1470732"/>
                <a:gd name="connsiteX76" fmla="*/ 838818 w 1224170"/>
                <a:gd name="connsiteY76" fmla="*/ 1139262 h 1470732"/>
                <a:gd name="connsiteX77" fmla="*/ 754998 w 1224170"/>
                <a:gd name="connsiteY77" fmla="*/ 1127832 h 1470732"/>
                <a:gd name="connsiteX78" fmla="*/ 728328 w 1224170"/>
                <a:gd name="connsiteY78" fmla="*/ 1146882 h 1470732"/>
                <a:gd name="connsiteX79" fmla="*/ 724518 w 1224170"/>
                <a:gd name="connsiteY79" fmla="*/ 1177362 h 1470732"/>
                <a:gd name="connsiteX80" fmla="*/ 705468 w 1224170"/>
                <a:gd name="connsiteY80" fmla="*/ 1200222 h 1470732"/>
                <a:gd name="connsiteX81" fmla="*/ 701658 w 1224170"/>
                <a:gd name="connsiteY81" fmla="*/ 1219272 h 1470732"/>
                <a:gd name="connsiteX82" fmla="*/ 678798 w 1224170"/>
                <a:gd name="connsiteY82" fmla="*/ 1245942 h 1470732"/>
                <a:gd name="connsiteX83" fmla="*/ 671178 w 1224170"/>
                <a:gd name="connsiteY83" fmla="*/ 1257372 h 1470732"/>
                <a:gd name="connsiteX84" fmla="*/ 655938 w 1224170"/>
                <a:gd name="connsiteY84" fmla="*/ 1261182 h 1470732"/>
                <a:gd name="connsiteX85" fmla="*/ 644508 w 1224170"/>
                <a:gd name="connsiteY85" fmla="*/ 1268802 h 1470732"/>
                <a:gd name="connsiteX86" fmla="*/ 640698 w 1224170"/>
                <a:gd name="connsiteY86" fmla="*/ 1280232 h 1470732"/>
                <a:gd name="connsiteX87" fmla="*/ 633078 w 1224170"/>
                <a:gd name="connsiteY87" fmla="*/ 1291662 h 1470732"/>
                <a:gd name="connsiteX88" fmla="*/ 640698 w 1224170"/>
                <a:gd name="connsiteY88" fmla="*/ 1322142 h 1470732"/>
                <a:gd name="connsiteX89" fmla="*/ 636888 w 1224170"/>
                <a:gd name="connsiteY89" fmla="*/ 1345002 h 1470732"/>
                <a:gd name="connsiteX90" fmla="*/ 621648 w 1224170"/>
                <a:gd name="connsiteY90" fmla="*/ 1383102 h 1470732"/>
                <a:gd name="connsiteX91" fmla="*/ 621648 w 1224170"/>
                <a:gd name="connsiteY91" fmla="*/ 1459302 h 1470732"/>
                <a:gd name="connsiteX92" fmla="*/ 591168 w 1224170"/>
                <a:gd name="connsiteY92" fmla="*/ 1470732 h 1470732"/>
                <a:gd name="connsiteX93" fmla="*/ 507348 w 1224170"/>
                <a:gd name="connsiteY93" fmla="*/ 1463112 h 1470732"/>
                <a:gd name="connsiteX94" fmla="*/ 495918 w 1224170"/>
                <a:gd name="connsiteY94" fmla="*/ 1451682 h 1470732"/>
                <a:gd name="connsiteX95" fmla="*/ 480678 w 1224170"/>
                <a:gd name="connsiteY95" fmla="*/ 1428822 h 1470732"/>
                <a:gd name="connsiteX96" fmla="*/ 450198 w 1224170"/>
                <a:gd name="connsiteY96" fmla="*/ 1421202 h 1470732"/>
                <a:gd name="connsiteX97" fmla="*/ 438768 w 1224170"/>
                <a:gd name="connsiteY97" fmla="*/ 1409772 h 1470732"/>
                <a:gd name="connsiteX98" fmla="*/ 427338 w 1224170"/>
                <a:gd name="connsiteY98" fmla="*/ 1402152 h 1470732"/>
                <a:gd name="connsiteX99" fmla="*/ 412098 w 1224170"/>
                <a:gd name="connsiteY99" fmla="*/ 1379292 h 1470732"/>
                <a:gd name="connsiteX100" fmla="*/ 400668 w 1224170"/>
                <a:gd name="connsiteY100" fmla="*/ 1375482 h 1470732"/>
                <a:gd name="connsiteX101" fmla="*/ 389238 w 1224170"/>
                <a:gd name="connsiteY101" fmla="*/ 1367862 h 1470732"/>
                <a:gd name="connsiteX102" fmla="*/ 358758 w 1224170"/>
                <a:gd name="connsiteY102" fmla="*/ 1371672 h 1470732"/>
                <a:gd name="connsiteX103" fmla="*/ 347328 w 1224170"/>
                <a:gd name="connsiteY103" fmla="*/ 1364052 h 1470732"/>
                <a:gd name="connsiteX104" fmla="*/ 313038 w 1224170"/>
                <a:gd name="connsiteY104" fmla="*/ 1352622 h 1470732"/>
                <a:gd name="connsiteX105" fmla="*/ 290178 w 1224170"/>
                <a:gd name="connsiteY105" fmla="*/ 1348812 h 1470732"/>
                <a:gd name="connsiteX106" fmla="*/ 259698 w 1224170"/>
                <a:gd name="connsiteY106" fmla="*/ 1341192 h 1470732"/>
                <a:gd name="connsiteX107" fmla="*/ 271128 w 1224170"/>
                <a:gd name="connsiteY107" fmla="*/ 1345002 h 1470732"/>
                <a:gd name="connsiteX108" fmla="*/ 229218 w 1224170"/>
                <a:gd name="connsiteY108" fmla="*/ 1348812 h 1470732"/>
                <a:gd name="connsiteX109" fmla="*/ 225408 w 1224170"/>
                <a:gd name="connsiteY109" fmla="*/ 1364052 h 1470732"/>
                <a:gd name="connsiteX110" fmla="*/ 210168 w 1224170"/>
                <a:gd name="connsiteY110" fmla="*/ 1375482 h 1470732"/>
                <a:gd name="connsiteX111" fmla="*/ 179688 w 1224170"/>
                <a:gd name="connsiteY111" fmla="*/ 1386912 h 1470732"/>
                <a:gd name="connsiteX112" fmla="*/ 153018 w 1224170"/>
                <a:gd name="connsiteY112" fmla="*/ 1398342 h 1470732"/>
                <a:gd name="connsiteX113" fmla="*/ 126348 w 1224170"/>
                <a:gd name="connsiteY113" fmla="*/ 1390722 h 1470732"/>
                <a:gd name="connsiteX114" fmla="*/ 111108 w 1224170"/>
                <a:gd name="connsiteY114" fmla="*/ 1375482 h 1470732"/>
                <a:gd name="connsiteX115" fmla="*/ 103488 w 1224170"/>
                <a:gd name="connsiteY115" fmla="*/ 1364052 h 1470732"/>
                <a:gd name="connsiteX116" fmla="*/ 80628 w 1224170"/>
                <a:gd name="connsiteY116" fmla="*/ 1352622 h 1470732"/>
                <a:gd name="connsiteX117" fmla="*/ 61578 w 1224170"/>
                <a:gd name="connsiteY117" fmla="*/ 1325952 h 1470732"/>
                <a:gd name="connsiteX118" fmla="*/ 53958 w 1224170"/>
                <a:gd name="connsiteY118" fmla="*/ 1314522 h 1470732"/>
                <a:gd name="connsiteX119" fmla="*/ 31098 w 1224170"/>
                <a:gd name="connsiteY119" fmla="*/ 1303092 h 1470732"/>
                <a:gd name="connsiteX120" fmla="*/ 27288 w 1224170"/>
                <a:gd name="connsiteY120" fmla="*/ 1291662 h 1470732"/>
                <a:gd name="connsiteX121" fmla="*/ 15858 w 1224170"/>
                <a:gd name="connsiteY121" fmla="*/ 1253562 h 1470732"/>
                <a:gd name="connsiteX122" fmla="*/ 23478 w 1224170"/>
                <a:gd name="connsiteY122" fmla="*/ 1192602 h 1470732"/>
                <a:gd name="connsiteX123" fmla="*/ 34908 w 1224170"/>
                <a:gd name="connsiteY123" fmla="*/ 1188792 h 1470732"/>
                <a:gd name="connsiteX124" fmla="*/ 46338 w 1224170"/>
                <a:gd name="connsiteY124" fmla="*/ 1177362 h 1470732"/>
                <a:gd name="connsiteX125" fmla="*/ 42528 w 1224170"/>
                <a:gd name="connsiteY125" fmla="*/ 1124022 h 1470732"/>
                <a:gd name="connsiteX126" fmla="*/ 31098 w 1224170"/>
                <a:gd name="connsiteY126" fmla="*/ 1116402 h 1470732"/>
                <a:gd name="connsiteX127" fmla="*/ 31098 w 1224170"/>
                <a:gd name="connsiteY127" fmla="*/ 986862 h 1470732"/>
                <a:gd name="connsiteX128" fmla="*/ 27288 w 1224170"/>
                <a:gd name="connsiteY128" fmla="*/ 975432 h 1470732"/>
                <a:gd name="connsiteX129" fmla="*/ 19668 w 1224170"/>
                <a:gd name="connsiteY129" fmla="*/ 964002 h 1470732"/>
                <a:gd name="connsiteX130" fmla="*/ 12048 w 1224170"/>
                <a:gd name="connsiteY130" fmla="*/ 937332 h 1470732"/>
                <a:gd name="connsiteX131" fmla="*/ 4428 w 1224170"/>
                <a:gd name="connsiteY131" fmla="*/ 925902 h 1470732"/>
                <a:gd name="connsiteX132" fmla="*/ 8238 w 1224170"/>
                <a:gd name="connsiteY132" fmla="*/ 883992 h 1470732"/>
                <a:gd name="connsiteX133" fmla="*/ 19668 w 1224170"/>
                <a:gd name="connsiteY133" fmla="*/ 887802 h 1470732"/>
                <a:gd name="connsiteX134" fmla="*/ 34908 w 1224170"/>
                <a:gd name="connsiteY134" fmla="*/ 849702 h 1470732"/>
                <a:gd name="connsiteX135" fmla="*/ 46338 w 1224170"/>
                <a:gd name="connsiteY135" fmla="*/ 815412 h 1470732"/>
                <a:gd name="connsiteX136" fmla="*/ 50148 w 1224170"/>
                <a:gd name="connsiteY136" fmla="*/ 800172 h 1470732"/>
                <a:gd name="connsiteX137" fmla="*/ 57768 w 1224170"/>
                <a:gd name="connsiteY137" fmla="*/ 784932 h 1470732"/>
                <a:gd name="connsiteX138" fmla="*/ 61578 w 1224170"/>
                <a:gd name="connsiteY138" fmla="*/ 727782 h 1470732"/>
                <a:gd name="connsiteX139" fmla="*/ 69198 w 1224170"/>
                <a:gd name="connsiteY139" fmla="*/ 716352 h 1470732"/>
                <a:gd name="connsiteX140" fmla="*/ 73008 w 1224170"/>
                <a:gd name="connsiteY140" fmla="*/ 701112 h 1470732"/>
                <a:gd name="connsiteX141" fmla="*/ 84438 w 1224170"/>
                <a:gd name="connsiteY141" fmla="*/ 666822 h 1470732"/>
                <a:gd name="connsiteX142" fmla="*/ 88248 w 1224170"/>
                <a:gd name="connsiteY142" fmla="*/ 605862 h 1470732"/>
                <a:gd name="connsiteX143" fmla="*/ 95868 w 1224170"/>
                <a:gd name="connsiteY143" fmla="*/ 590622 h 1470732"/>
                <a:gd name="connsiteX144" fmla="*/ 76818 w 1224170"/>
                <a:gd name="connsiteY144" fmla="*/ 575382 h 1470732"/>
                <a:gd name="connsiteX145" fmla="*/ 73008 w 1224170"/>
                <a:gd name="connsiteY145" fmla="*/ 563952 h 1470732"/>
                <a:gd name="connsiteX146" fmla="*/ 69198 w 1224170"/>
                <a:gd name="connsiteY146" fmla="*/ 541092 h 1470732"/>
                <a:gd name="connsiteX147" fmla="*/ 80628 w 1224170"/>
                <a:gd name="connsiteY147" fmla="*/ 537282 h 1470732"/>
                <a:gd name="connsiteX148" fmla="*/ 84438 w 1224170"/>
                <a:gd name="connsiteY148" fmla="*/ 525852 h 1470732"/>
                <a:gd name="connsiteX149" fmla="*/ 111108 w 1224170"/>
                <a:gd name="connsiteY149" fmla="*/ 514422 h 1470732"/>
                <a:gd name="connsiteX150" fmla="*/ 122538 w 1224170"/>
                <a:gd name="connsiteY150" fmla="*/ 506802 h 1470732"/>
                <a:gd name="connsiteX151" fmla="*/ 149208 w 1224170"/>
                <a:gd name="connsiteY151" fmla="*/ 499182 h 1470732"/>
                <a:gd name="connsiteX152" fmla="*/ 160638 w 1224170"/>
                <a:gd name="connsiteY152" fmla="*/ 491562 h 1470732"/>
                <a:gd name="connsiteX153" fmla="*/ 175878 w 1224170"/>
                <a:gd name="connsiteY153" fmla="*/ 487752 h 1470732"/>
                <a:gd name="connsiteX154" fmla="*/ 187308 w 1224170"/>
                <a:gd name="connsiteY154" fmla="*/ 457272 h 1470732"/>
                <a:gd name="connsiteX155" fmla="*/ 210168 w 1224170"/>
                <a:gd name="connsiteY155" fmla="*/ 369642 h 1470732"/>
                <a:gd name="connsiteX156" fmla="*/ 221598 w 1224170"/>
                <a:gd name="connsiteY156" fmla="*/ 365832 h 1470732"/>
                <a:gd name="connsiteX157" fmla="*/ 233028 w 1224170"/>
                <a:gd name="connsiteY157" fmla="*/ 342972 h 1470732"/>
                <a:gd name="connsiteX158" fmla="*/ 236838 w 1224170"/>
                <a:gd name="connsiteY158" fmla="*/ 331542 h 1470732"/>
                <a:gd name="connsiteX159" fmla="*/ 244458 w 1224170"/>
                <a:gd name="connsiteY159" fmla="*/ 312492 h 1470732"/>
                <a:gd name="connsiteX160" fmla="*/ 240648 w 1224170"/>
                <a:gd name="connsiteY160" fmla="*/ 278202 h 1470732"/>
                <a:gd name="connsiteX161" fmla="*/ 225408 w 1224170"/>
                <a:gd name="connsiteY161" fmla="*/ 274392 h 1470732"/>
                <a:gd name="connsiteX162" fmla="*/ 244458 w 1224170"/>
                <a:gd name="connsiteY162" fmla="*/ 243912 h 1470732"/>
                <a:gd name="connsiteX163" fmla="*/ 255888 w 1224170"/>
                <a:gd name="connsiteY163" fmla="*/ 190572 h 1470732"/>
                <a:gd name="connsiteX164" fmla="*/ 259698 w 1224170"/>
                <a:gd name="connsiteY164" fmla="*/ 179142 h 1470732"/>
                <a:gd name="connsiteX165" fmla="*/ 278748 w 1224170"/>
                <a:gd name="connsiteY165" fmla="*/ 160092 h 1470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224170" h="1470732">
                  <a:moveTo>
                    <a:pt x="278748" y="160092"/>
                  </a:moveTo>
                  <a:cubicBezTo>
                    <a:pt x="292926" y="162928"/>
                    <a:pt x="314951" y="169421"/>
                    <a:pt x="328278" y="160092"/>
                  </a:cubicBezTo>
                  <a:cubicBezTo>
                    <a:pt x="334858" y="155486"/>
                    <a:pt x="328495" y="140349"/>
                    <a:pt x="335898" y="137232"/>
                  </a:cubicBezTo>
                  <a:cubicBezTo>
                    <a:pt x="355933" y="128796"/>
                    <a:pt x="379078" y="132152"/>
                    <a:pt x="400668" y="129612"/>
                  </a:cubicBezTo>
                  <a:cubicBezTo>
                    <a:pt x="415621" y="114659"/>
                    <a:pt x="411233" y="116637"/>
                    <a:pt x="434958" y="106752"/>
                  </a:cubicBezTo>
                  <a:cubicBezTo>
                    <a:pt x="442372" y="103663"/>
                    <a:pt x="457818" y="99132"/>
                    <a:pt x="457818" y="99132"/>
                  </a:cubicBezTo>
                  <a:cubicBezTo>
                    <a:pt x="459088" y="92782"/>
                    <a:pt x="458732" y="85874"/>
                    <a:pt x="461628" y="80082"/>
                  </a:cubicBezTo>
                  <a:cubicBezTo>
                    <a:pt x="473626" y="56086"/>
                    <a:pt x="501924" y="70872"/>
                    <a:pt x="522588" y="72462"/>
                  </a:cubicBezTo>
                  <a:cubicBezTo>
                    <a:pt x="544098" y="68877"/>
                    <a:pt x="543650" y="71255"/>
                    <a:pt x="560688" y="61032"/>
                  </a:cubicBezTo>
                  <a:cubicBezTo>
                    <a:pt x="568541" y="56320"/>
                    <a:pt x="574399" y="46208"/>
                    <a:pt x="583548" y="45792"/>
                  </a:cubicBezTo>
                  <a:lnTo>
                    <a:pt x="667368" y="41982"/>
                  </a:lnTo>
                  <a:cubicBezTo>
                    <a:pt x="674988" y="43252"/>
                    <a:pt x="682829" y="43572"/>
                    <a:pt x="690228" y="45792"/>
                  </a:cubicBezTo>
                  <a:cubicBezTo>
                    <a:pt x="695668" y="47424"/>
                    <a:pt x="699812" y="52898"/>
                    <a:pt x="705468" y="53412"/>
                  </a:cubicBezTo>
                  <a:cubicBezTo>
                    <a:pt x="711966" y="54003"/>
                    <a:pt x="742501" y="47529"/>
                    <a:pt x="751188" y="45792"/>
                  </a:cubicBezTo>
                  <a:cubicBezTo>
                    <a:pt x="756268" y="48332"/>
                    <a:pt x="761110" y="51418"/>
                    <a:pt x="766428" y="53412"/>
                  </a:cubicBezTo>
                  <a:cubicBezTo>
                    <a:pt x="771331" y="55251"/>
                    <a:pt x="776459" y="56683"/>
                    <a:pt x="781668" y="57222"/>
                  </a:cubicBezTo>
                  <a:cubicBezTo>
                    <a:pt x="813350" y="60499"/>
                    <a:pt x="845168" y="62302"/>
                    <a:pt x="876918" y="64842"/>
                  </a:cubicBezTo>
                  <a:cubicBezTo>
                    <a:pt x="881998" y="68652"/>
                    <a:pt x="887337" y="72139"/>
                    <a:pt x="892158" y="76272"/>
                  </a:cubicBezTo>
                  <a:cubicBezTo>
                    <a:pt x="896249" y="79779"/>
                    <a:pt x="899105" y="84713"/>
                    <a:pt x="903588" y="87702"/>
                  </a:cubicBezTo>
                  <a:cubicBezTo>
                    <a:pt x="906930" y="89930"/>
                    <a:pt x="911426" y="89716"/>
                    <a:pt x="915018" y="91512"/>
                  </a:cubicBezTo>
                  <a:cubicBezTo>
                    <a:pt x="919114" y="93560"/>
                    <a:pt x="922638" y="96592"/>
                    <a:pt x="926448" y="99132"/>
                  </a:cubicBezTo>
                  <a:cubicBezTo>
                    <a:pt x="946686" y="96602"/>
                    <a:pt x="960870" y="99000"/>
                    <a:pt x="975978" y="83892"/>
                  </a:cubicBezTo>
                  <a:cubicBezTo>
                    <a:pt x="1003587" y="56283"/>
                    <a:pt x="952077" y="89297"/>
                    <a:pt x="987408" y="61032"/>
                  </a:cubicBezTo>
                  <a:cubicBezTo>
                    <a:pt x="989892" y="59044"/>
                    <a:pt x="1013082" y="53661"/>
                    <a:pt x="1014078" y="53412"/>
                  </a:cubicBezTo>
                  <a:cubicBezTo>
                    <a:pt x="1021893" y="14335"/>
                    <a:pt x="1008803" y="49309"/>
                    <a:pt x="1036938" y="30552"/>
                  </a:cubicBezTo>
                  <a:cubicBezTo>
                    <a:pt x="1040280" y="28324"/>
                    <a:pt x="1038239" y="22258"/>
                    <a:pt x="1040748" y="19122"/>
                  </a:cubicBezTo>
                  <a:cubicBezTo>
                    <a:pt x="1047326" y="10900"/>
                    <a:pt x="1058267" y="9980"/>
                    <a:pt x="1067418" y="7692"/>
                  </a:cubicBezTo>
                  <a:cubicBezTo>
                    <a:pt x="1071228" y="5152"/>
                    <a:pt x="1074331" y="825"/>
                    <a:pt x="1078848" y="72"/>
                  </a:cubicBezTo>
                  <a:cubicBezTo>
                    <a:pt x="1082809" y="-588"/>
                    <a:pt x="1086286" y="3438"/>
                    <a:pt x="1090278" y="3882"/>
                  </a:cubicBezTo>
                  <a:cubicBezTo>
                    <a:pt x="1109254" y="5990"/>
                    <a:pt x="1128378" y="6422"/>
                    <a:pt x="1147428" y="7692"/>
                  </a:cubicBezTo>
                  <a:cubicBezTo>
                    <a:pt x="1148698" y="11502"/>
                    <a:pt x="1150367" y="15202"/>
                    <a:pt x="1151238" y="19122"/>
                  </a:cubicBezTo>
                  <a:cubicBezTo>
                    <a:pt x="1152914" y="26663"/>
                    <a:pt x="1152605" y="34653"/>
                    <a:pt x="1155048" y="41982"/>
                  </a:cubicBezTo>
                  <a:cubicBezTo>
                    <a:pt x="1156496" y="46326"/>
                    <a:pt x="1160128" y="49602"/>
                    <a:pt x="1162668" y="53412"/>
                  </a:cubicBezTo>
                  <a:cubicBezTo>
                    <a:pt x="1163938" y="58492"/>
                    <a:pt x="1163573" y="64295"/>
                    <a:pt x="1166478" y="68652"/>
                  </a:cubicBezTo>
                  <a:cubicBezTo>
                    <a:pt x="1169018" y="72462"/>
                    <a:pt x="1177709" y="71697"/>
                    <a:pt x="1177908" y="76272"/>
                  </a:cubicBezTo>
                  <a:cubicBezTo>
                    <a:pt x="1178501" y="89920"/>
                    <a:pt x="1173408" y="147611"/>
                    <a:pt x="1166478" y="175332"/>
                  </a:cubicBezTo>
                  <a:cubicBezTo>
                    <a:pt x="1164236" y="184302"/>
                    <a:pt x="1161398" y="193112"/>
                    <a:pt x="1158858" y="202002"/>
                  </a:cubicBezTo>
                  <a:cubicBezTo>
                    <a:pt x="1160128" y="212162"/>
                    <a:pt x="1158865" y="222975"/>
                    <a:pt x="1162668" y="232482"/>
                  </a:cubicBezTo>
                  <a:cubicBezTo>
                    <a:pt x="1164369" y="236734"/>
                    <a:pt x="1170580" y="237171"/>
                    <a:pt x="1174098" y="240102"/>
                  </a:cubicBezTo>
                  <a:cubicBezTo>
                    <a:pt x="1178237" y="243551"/>
                    <a:pt x="1181718" y="247722"/>
                    <a:pt x="1185528" y="251532"/>
                  </a:cubicBezTo>
                  <a:cubicBezTo>
                    <a:pt x="1186798" y="256612"/>
                    <a:pt x="1187499" y="261869"/>
                    <a:pt x="1189338" y="266772"/>
                  </a:cubicBezTo>
                  <a:cubicBezTo>
                    <a:pt x="1191332" y="272090"/>
                    <a:pt x="1195326" y="276572"/>
                    <a:pt x="1196958" y="282012"/>
                  </a:cubicBezTo>
                  <a:cubicBezTo>
                    <a:pt x="1202135" y="299268"/>
                    <a:pt x="1201208" y="327244"/>
                    <a:pt x="1204578" y="342972"/>
                  </a:cubicBezTo>
                  <a:cubicBezTo>
                    <a:pt x="1205768" y="348526"/>
                    <a:pt x="1209658" y="353132"/>
                    <a:pt x="1212198" y="358212"/>
                  </a:cubicBezTo>
                  <a:cubicBezTo>
                    <a:pt x="1216008" y="388692"/>
                    <a:pt x="1226684" y="419087"/>
                    <a:pt x="1223628" y="449652"/>
                  </a:cubicBezTo>
                  <a:cubicBezTo>
                    <a:pt x="1217193" y="514002"/>
                    <a:pt x="1223777" y="466738"/>
                    <a:pt x="1216008" y="502992"/>
                  </a:cubicBezTo>
                  <a:cubicBezTo>
                    <a:pt x="1205919" y="550075"/>
                    <a:pt x="1213005" y="527241"/>
                    <a:pt x="1204578" y="552522"/>
                  </a:cubicBezTo>
                  <a:cubicBezTo>
                    <a:pt x="1202038" y="588082"/>
                    <a:pt x="1198146" y="623571"/>
                    <a:pt x="1196958" y="659202"/>
                  </a:cubicBezTo>
                  <a:cubicBezTo>
                    <a:pt x="1194334" y="737909"/>
                    <a:pt x="1197399" y="816787"/>
                    <a:pt x="1193148" y="895422"/>
                  </a:cubicBezTo>
                  <a:cubicBezTo>
                    <a:pt x="1192300" y="911108"/>
                    <a:pt x="1185126" y="925807"/>
                    <a:pt x="1181718" y="941142"/>
                  </a:cubicBezTo>
                  <a:cubicBezTo>
                    <a:pt x="1179178" y="952572"/>
                    <a:pt x="1180813" y="965840"/>
                    <a:pt x="1174098" y="975432"/>
                  </a:cubicBezTo>
                  <a:cubicBezTo>
                    <a:pt x="1170384" y="980737"/>
                    <a:pt x="1161398" y="977972"/>
                    <a:pt x="1155048" y="979242"/>
                  </a:cubicBezTo>
                  <a:cubicBezTo>
                    <a:pt x="1152508" y="983052"/>
                    <a:pt x="1149476" y="986576"/>
                    <a:pt x="1147428" y="990672"/>
                  </a:cubicBezTo>
                  <a:cubicBezTo>
                    <a:pt x="1145632" y="994264"/>
                    <a:pt x="1145846" y="998760"/>
                    <a:pt x="1143618" y="1002102"/>
                  </a:cubicBezTo>
                  <a:cubicBezTo>
                    <a:pt x="1140629" y="1006585"/>
                    <a:pt x="1135637" y="1009393"/>
                    <a:pt x="1132188" y="1013532"/>
                  </a:cubicBezTo>
                  <a:cubicBezTo>
                    <a:pt x="1129257" y="1017050"/>
                    <a:pt x="1127108" y="1021152"/>
                    <a:pt x="1124568" y="1024962"/>
                  </a:cubicBezTo>
                  <a:cubicBezTo>
                    <a:pt x="1123298" y="1030042"/>
                    <a:pt x="1122821" y="1035389"/>
                    <a:pt x="1120758" y="1040202"/>
                  </a:cubicBezTo>
                  <a:cubicBezTo>
                    <a:pt x="1115750" y="1051887"/>
                    <a:pt x="1109785" y="1053369"/>
                    <a:pt x="1101708" y="1063062"/>
                  </a:cubicBezTo>
                  <a:cubicBezTo>
                    <a:pt x="1098777" y="1066580"/>
                    <a:pt x="1098064" y="1072220"/>
                    <a:pt x="1094088" y="1074492"/>
                  </a:cubicBezTo>
                  <a:cubicBezTo>
                    <a:pt x="1088465" y="1077705"/>
                    <a:pt x="1081388" y="1077032"/>
                    <a:pt x="1075038" y="1078302"/>
                  </a:cubicBezTo>
                  <a:cubicBezTo>
                    <a:pt x="1071228" y="1080842"/>
                    <a:pt x="1066469" y="1082346"/>
                    <a:pt x="1063608" y="1085922"/>
                  </a:cubicBezTo>
                  <a:cubicBezTo>
                    <a:pt x="1061099" y="1089058"/>
                    <a:pt x="1061594" y="1093760"/>
                    <a:pt x="1059798" y="1097352"/>
                  </a:cubicBezTo>
                  <a:cubicBezTo>
                    <a:pt x="1057750" y="1101448"/>
                    <a:pt x="1054226" y="1104686"/>
                    <a:pt x="1052178" y="1108782"/>
                  </a:cubicBezTo>
                  <a:cubicBezTo>
                    <a:pt x="1050382" y="1112374"/>
                    <a:pt x="1049950" y="1116521"/>
                    <a:pt x="1048368" y="1120212"/>
                  </a:cubicBezTo>
                  <a:cubicBezTo>
                    <a:pt x="1046131" y="1125432"/>
                    <a:pt x="1043288" y="1130372"/>
                    <a:pt x="1040748" y="1135452"/>
                  </a:cubicBezTo>
                  <a:cubicBezTo>
                    <a:pt x="1039478" y="1131642"/>
                    <a:pt x="1040530" y="1125818"/>
                    <a:pt x="1036938" y="1124022"/>
                  </a:cubicBezTo>
                  <a:cubicBezTo>
                    <a:pt x="1033346" y="1122226"/>
                    <a:pt x="1029199" y="1126250"/>
                    <a:pt x="1025508" y="1127832"/>
                  </a:cubicBezTo>
                  <a:cubicBezTo>
                    <a:pt x="1020288" y="1130069"/>
                    <a:pt x="1015488" y="1133215"/>
                    <a:pt x="1010268" y="1135452"/>
                  </a:cubicBezTo>
                  <a:cubicBezTo>
                    <a:pt x="1006577" y="1137034"/>
                    <a:pt x="1002598" y="1137852"/>
                    <a:pt x="998838" y="1139262"/>
                  </a:cubicBezTo>
                  <a:cubicBezTo>
                    <a:pt x="992434" y="1141663"/>
                    <a:pt x="986192" y="1144481"/>
                    <a:pt x="979788" y="1146882"/>
                  </a:cubicBezTo>
                  <a:cubicBezTo>
                    <a:pt x="976028" y="1148292"/>
                    <a:pt x="972049" y="1149110"/>
                    <a:pt x="968358" y="1150692"/>
                  </a:cubicBezTo>
                  <a:cubicBezTo>
                    <a:pt x="963138" y="1152929"/>
                    <a:pt x="958558" y="1156680"/>
                    <a:pt x="953118" y="1158312"/>
                  </a:cubicBezTo>
                  <a:cubicBezTo>
                    <a:pt x="945719" y="1160532"/>
                    <a:pt x="937799" y="1160446"/>
                    <a:pt x="930258" y="1162122"/>
                  </a:cubicBezTo>
                  <a:cubicBezTo>
                    <a:pt x="920167" y="1164364"/>
                    <a:pt x="912906" y="1168893"/>
                    <a:pt x="903588" y="1173552"/>
                  </a:cubicBezTo>
                  <a:cubicBezTo>
                    <a:pt x="861122" y="1169691"/>
                    <a:pt x="865886" y="1182101"/>
                    <a:pt x="854058" y="1154502"/>
                  </a:cubicBezTo>
                  <a:cubicBezTo>
                    <a:pt x="852476" y="1150811"/>
                    <a:pt x="853088" y="1145912"/>
                    <a:pt x="850248" y="1143072"/>
                  </a:cubicBezTo>
                  <a:cubicBezTo>
                    <a:pt x="847408" y="1140232"/>
                    <a:pt x="842765" y="1140002"/>
                    <a:pt x="838818" y="1139262"/>
                  </a:cubicBezTo>
                  <a:cubicBezTo>
                    <a:pt x="804750" y="1132874"/>
                    <a:pt x="787419" y="1131434"/>
                    <a:pt x="754998" y="1127832"/>
                  </a:cubicBezTo>
                  <a:cubicBezTo>
                    <a:pt x="747602" y="1131530"/>
                    <a:pt x="731760" y="1137443"/>
                    <a:pt x="728328" y="1146882"/>
                  </a:cubicBezTo>
                  <a:cubicBezTo>
                    <a:pt x="724829" y="1156505"/>
                    <a:pt x="727212" y="1167484"/>
                    <a:pt x="724518" y="1177362"/>
                  </a:cubicBezTo>
                  <a:cubicBezTo>
                    <a:pt x="722529" y="1184656"/>
                    <a:pt x="709993" y="1195697"/>
                    <a:pt x="705468" y="1200222"/>
                  </a:cubicBezTo>
                  <a:cubicBezTo>
                    <a:pt x="704198" y="1206572"/>
                    <a:pt x="704288" y="1213354"/>
                    <a:pt x="701658" y="1219272"/>
                  </a:cubicBezTo>
                  <a:cubicBezTo>
                    <a:pt x="696222" y="1231502"/>
                    <a:pt x="686889" y="1236233"/>
                    <a:pt x="678798" y="1245942"/>
                  </a:cubicBezTo>
                  <a:cubicBezTo>
                    <a:pt x="675867" y="1249460"/>
                    <a:pt x="674988" y="1254832"/>
                    <a:pt x="671178" y="1257372"/>
                  </a:cubicBezTo>
                  <a:cubicBezTo>
                    <a:pt x="666821" y="1260277"/>
                    <a:pt x="661018" y="1259912"/>
                    <a:pt x="655938" y="1261182"/>
                  </a:cubicBezTo>
                  <a:cubicBezTo>
                    <a:pt x="652128" y="1263722"/>
                    <a:pt x="647369" y="1265226"/>
                    <a:pt x="644508" y="1268802"/>
                  </a:cubicBezTo>
                  <a:cubicBezTo>
                    <a:pt x="641999" y="1271938"/>
                    <a:pt x="642494" y="1276640"/>
                    <a:pt x="640698" y="1280232"/>
                  </a:cubicBezTo>
                  <a:cubicBezTo>
                    <a:pt x="638650" y="1284328"/>
                    <a:pt x="635618" y="1287852"/>
                    <a:pt x="633078" y="1291662"/>
                  </a:cubicBezTo>
                  <a:cubicBezTo>
                    <a:pt x="635618" y="1301822"/>
                    <a:pt x="639952" y="1311696"/>
                    <a:pt x="640698" y="1322142"/>
                  </a:cubicBezTo>
                  <a:cubicBezTo>
                    <a:pt x="641248" y="1329847"/>
                    <a:pt x="638762" y="1337508"/>
                    <a:pt x="636888" y="1345002"/>
                  </a:cubicBezTo>
                  <a:cubicBezTo>
                    <a:pt x="632180" y="1363834"/>
                    <a:pt x="629531" y="1367336"/>
                    <a:pt x="621648" y="1383102"/>
                  </a:cubicBezTo>
                  <a:cubicBezTo>
                    <a:pt x="625700" y="1411469"/>
                    <a:pt x="630018" y="1427915"/>
                    <a:pt x="621648" y="1459302"/>
                  </a:cubicBezTo>
                  <a:cubicBezTo>
                    <a:pt x="619437" y="1467593"/>
                    <a:pt x="594050" y="1470156"/>
                    <a:pt x="591168" y="1470732"/>
                  </a:cubicBezTo>
                  <a:cubicBezTo>
                    <a:pt x="563228" y="1468192"/>
                    <a:pt x="534858" y="1468614"/>
                    <a:pt x="507348" y="1463112"/>
                  </a:cubicBezTo>
                  <a:cubicBezTo>
                    <a:pt x="502064" y="1462055"/>
                    <a:pt x="499226" y="1455935"/>
                    <a:pt x="495918" y="1451682"/>
                  </a:cubicBezTo>
                  <a:cubicBezTo>
                    <a:pt x="490295" y="1444453"/>
                    <a:pt x="489658" y="1430618"/>
                    <a:pt x="480678" y="1428822"/>
                  </a:cubicBezTo>
                  <a:cubicBezTo>
                    <a:pt x="457690" y="1424224"/>
                    <a:pt x="467771" y="1427060"/>
                    <a:pt x="450198" y="1421202"/>
                  </a:cubicBezTo>
                  <a:cubicBezTo>
                    <a:pt x="446388" y="1417392"/>
                    <a:pt x="442907" y="1413221"/>
                    <a:pt x="438768" y="1409772"/>
                  </a:cubicBezTo>
                  <a:cubicBezTo>
                    <a:pt x="435250" y="1406841"/>
                    <a:pt x="430199" y="1405728"/>
                    <a:pt x="427338" y="1402152"/>
                  </a:cubicBezTo>
                  <a:cubicBezTo>
                    <a:pt x="411360" y="1382180"/>
                    <a:pt x="440407" y="1398164"/>
                    <a:pt x="412098" y="1379292"/>
                  </a:cubicBezTo>
                  <a:cubicBezTo>
                    <a:pt x="408756" y="1377064"/>
                    <a:pt x="404260" y="1377278"/>
                    <a:pt x="400668" y="1375482"/>
                  </a:cubicBezTo>
                  <a:cubicBezTo>
                    <a:pt x="396572" y="1373434"/>
                    <a:pt x="393048" y="1370402"/>
                    <a:pt x="389238" y="1367862"/>
                  </a:cubicBezTo>
                  <a:cubicBezTo>
                    <a:pt x="379078" y="1369132"/>
                    <a:pt x="368955" y="1372599"/>
                    <a:pt x="358758" y="1371672"/>
                  </a:cubicBezTo>
                  <a:cubicBezTo>
                    <a:pt x="354198" y="1371257"/>
                    <a:pt x="351555" y="1365813"/>
                    <a:pt x="347328" y="1364052"/>
                  </a:cubicBezTo>
                  <a:cubicBezTo>
                    <a:pt x="336207" y="1359418"/>
                    <a:pt x="324922" y="1354603"/>
                    <a:pt x="313038" y="1352622"/>
                  </a:cubicBezTo>
                  <a:cubicBezTo>
                    <a:pt x="305418" y="1351352"/>
                    <a:pt x="297732" y="1350431"/>
                    <a:pt x="290178" y="1348812"/>
                  </a:cubicBezTo>
                  <a:cubicBezTo>
                    <a:pt x="279938" y="1346618"/>
                    <a:pt x="269967" y="1343246"/>
                    <a:pt x="259698" y="1341192"/>
                  </a:cubicBezTo>
                  <a:cubicBezTo>
                    <a:pt x="255760" y="1340404"/>
                    <a:pt x="267318" y="1343732"/>
                    <a:pt x="271128" y="1345002"/>
                  </a:cubicBezTo>
                  <a:cubicBezTo>
                    <a:pt x="257158" y="1346272"/>
                    <a:pt x="242167" y="1343417"/>
                    <a:pt x="229218" y="1348812"/>
                  </a:cubicBezTo>
                  <a:cubicBezTo>
                    <a:pt x="224384" y="1350826"/>
                    <a:pt x="228452" y="1359791"/>
                    <a:pt x="225408" y="1364052"/>
                  </a:cubicBezTo>
                  <a:cubicBezTo>
                    <a:pt x="221717" y="1369219"/>
                    <a:pt x="215335" y="1371791"/>
                    <a:pt x="210168" y="1375482"/>
                  </a:cubicBezTo>
                  <a:cubicBezTo>
                    <a:pt x="194907" y="1386383"/>
                    <a:pt x="201026" y="1382644"/>
                    <a:pt x="179688" y="1386912"/>
                  </a:cubicBezTo>
                  <a:cubicBezTo>
                    <a:pt x="178034" y="1387739"/>
                    <a:pt x="157690" y="1398809"/>
                    <a:pt x="153018" y="1398342"/>
                  </a:cubicBezTo>
                  <a:cubicBezTo>
                    <a:pt x="143818" y="1397422"/>
                    <a:pt x="135238" y="1393262"/>
                    <a:pt x="126348" y="1390722"/>
                  </a:cubicBezTo>
                  <a:cubicBezTo>
                    <a:pt x="121268" y="1385642"/>
                    <a:pt x="115783" y="1380937"/>
                    <a:pt x="111108" y="1375482"/>
                  </a:cubicBezTo>
                  <a:cubicBezTo>
                    <a:pt x="108128" y="1372005"/>
                    <a:pt x="106726" y="1367290"/>
                    <a:pt x="103488" y="1364052"/>
                  </a:cubicBezTo>
                  <a:cubicBezTo>
                    <a:pt x="96102" y="1356666"/>
                    <a:pt x="89924" y="1355721"/>
                    <a:pt x="80628" y="1352622"/>
                  </a:cubicBezTo>
                  <a:cubicBezTo>
                    <a:pt x="71738" y="1325952"/>
                    <a:pt x="80628" y="1332302"/>
                    <a:pt x="61578" y="1325952"/>
                  </a:cubicBezTo>
                  <a:cubicBezTo>
                    <a:pt x="59038" y="1322142"/>
                    <a:pt x="57196" y="1317760"/>
                    <a:pt x="53958" y="1314522"/>
                  </a:cubicBezTo>
                  <a:cubicBezTo>
                    <a:pt x="46572" y="1307136"/>
                    <a:pt x="40394" y="1306191"/>
                    <a:pt x="31098" y="1303092"/>
                  </a:cubicBezTo>
                  <a:cubicBezTo>
                    <a:pt x="29828" y="1299282"/>
                    <a:pt x="28442" y="1295509"/>
                    <a:pt x="27288" y="1291662"/>
                  </a:cubicBezTo>
                  <a:cubicBezTo>
                    <a:pt x="14203" y="1248045"/>
                    <a:pt x="24486" y="1279447"/>
                    <a:pt x="15858" y="1253562"/>
                  </a:cubicBezTo>
                  <a:cubicBezTo>
                    <a:pt x="18398" y="1233242"/>
                    <a:pt x="17700" y="1212248"/>
                    <a:pt x="23478" y="1192602"/>
                  </a:cubicBezTo>
                  <a:cubicBezTo>
                    <a:pt x="24611" y="1188749"/>
                    <a:pt x="31566" y="1191020"/>
                    <a:pt x="34908" y="1188792"/>
                  </a:cubicBezTo>
                  <a:cubicBezTo>
                    <a:pt x="39391" y="1185803"/>
                    <a:pt x="42528" y="1181172"/>
                    <a:pt x="46338" y="1177362"/>
                  </a:cubicBezTo>
                  <a:cubicBezTo>
                    <a:pt x="50119" y="1154676"/>
                    <a:pt x="54395" y="1147756"/>
                    <a:pt x="42528" y="1124022"/>
                  </a:cubicBezTo>
                  <a:cubicBezTo>
                    <a:pt x="40480" y="1119926"/>
                    <a:pt x="34908" y="1118942"/>
                    <a:pt x="31098" y="1116402"/>
                  </a:cubicBezTo>
                  <a:cubicBezTo>
                    <a:pt x="49484" y="1061244"/>
                    <a:pt x="41543" y="1094795"/>
                    <a:pt x="31098" y="986862"/>
                  </a:cubicBezTo>
                  <a:cubicBezTo>
                    <a:pt x="30711" y="982865"/>
                    <a:pt x="29084" y="979024"/>
                    <a:pt x="27288" y="975432"/>
                  </a:cubicBezTo>
                  <a:cubicBezTo>
                    <a:pt x="25240" y="971336"/>
                    <a:pt x="21716" y="968098"/>
                    <a:pt x="19668" y="964002"/>
                  </a:cubicBezTo>
                  <a:cubicBezTo>
                    <a:pt x="12254" y="949174"/>
                    <a:pt x="19372" y="954422"/>
                    <a:pt x="12048" y="937332"/>
                  </a:cubicBezTo>
                  <a:cubicBezTo>
                    <a:pt x="10244" y="933123"/>
                    <a:pt x="6968" y="929712"/>
                    <a:pt x="4428" y="925902"/>
                  </a:cubicBezTo>
                  <a:cubicBezTo>
                    <a:pt x="645" y="910769"/>
                    <a:pt x="-4827" y="899670"/>
                    <a:pt x="8238" y="883992"/>
                  </a:cubicBezTo>
                  <a:cubicBezTo>
                    <a:pt x="10809" y="880907"/>
                    <a:pt x="15858" y="886532"/>
                    <a:pt x="19668" y="887802"/>
                  </a:cubicBezTo>
                  <a:cubicBezTo>
                    <a:pt x="33193" y="867515"/>
                    <a:pt x="24463" y="883125"/>
                    <a:pt x="34908" y="849702"/>
                  </a:cubicBezTo>
                  <a:cubicBezTo>
                    <a:pt x="38502" y="838202"/>
                    <a:pt x="43416" y="827101"/>
                    <a:pt x="46338" y="815412"/>
                  </a:cubicBezTo>
                  <a:cubicBezTo>
                    <a:pt x="47608" y="810332"/>
                    <a:pt x="48309" y="805075"/>
                    <a:pt x="50148" y="800172"/>
                  </a:cubicBezTo>
                  <a:cubicBezTo>
                    <a:pt x="52142" y="794854"/>
                    <a:pt x="55228" y="790012"/>
                    <a:pt x="57768" y="784932"/>
                  </a:cubicBezTo>
                  <a:cubicBezTo>
                    <a:pt x="59038" y="765882"/>
                    <a:pt x="58439" y="746615"/>
                    <a:pt x="61578" y="727782"/>
                  </a:cubicBezTo>
                  <a:cubicBezTo>
                    <a:pt x="62331" y="723265"/>
                    <a:pt x="67394" y="720561"/>
                    <a:pt x="69198" y="716352"/>
                  </a:cubicBezTo>
                  <a:cubicBezTo>
                    <a:pt x="71261" y="711539"/>
                    <a:pt x="71468" y="706117"/>
                    <a:pt x="73008" y="701112"/>
                  </a:cubicBezTo>
                  <a:cubicBezTo>
                    <a:pt x="76551" y="689597"/>
                    <a:pt x="84438" y="666822"/>
                    <a:pt x="84438" y="666822"/>
                  </a:cubicBezTo>
                  <a:cubicBezTo>
                    <a:pt x="85708" y="646502"/>
                    <a:pt x="85228" y="625996"/>
                    <a:pt x="88248" y="605862"/>
                  </a:cubicBezTo>
                  <a:cubicBezTo>
                    <a:pt x="89091" y="600245"/>
                    <a:pt x="95065" y="596245"/>
                    <a:pt x="95868" y="590622"/>
                  </a:cubicBezTo>
                  <a:cubicBezTo>
                    <a:pt x="97941" y="576109"/>
                    <a:pt x="86124" y="577709"/>
                    <a:pt x="76818" y="575382"/>
                  </a:cubicBezTo>
                  <a:cubicBezTo>
                    <a:pt x="75548" y="571572"/>
                    <a:pt x="74804" y="567544"/>
                    <a:pt x="73008" y="563952"/>
                  </a:cubicBezTo>
                  <a:cubicBezTo>
                    <a:pt x="68798" y="555533"/>
                    <a:pt x="58995" y="551295"/>
                    <a:pt x="69198" y="541092"/>
                  </a:cubicBezTo>
                  <a:cubicBezTo>
                    <a:pt x="72038" y="538252"/>
                    <a:pt x="76818" y="538552"/>
                    <a:pt x="80628" y="537282"/>
                  </a:cubicBezTo>
                  <a:cubicBezTo>
                    <a:pt x="81898" y="533472"/>
                    <a:pt x="81598" y="528692"/>
                    <a:pt x="84438" y="525852"/>
                  </a:cubicBezTo>
                  <a:cubicBezTo>
                    <a:pt x="92366" y="517924"/>
                    <a:pt x="102000" y="518976"/>
                    <a:pt x="111108" y="514422"/>
                  </a:cubicBezTo>
                  <a:cubicBezTo>
                    <a:pt x="115204" y="512374"/>
                    <a:pt x="118442" y="508850"/>
                    <a:pt x="122538" y="506802"/>
                  </a:cubicBezTo>
                  <a:cubicBezTo>
                    <a:pt x="128004" y="504069"/>
                    <a:pt x="144325" y="500403"/>
                    <a:pt x="149208" y="499182"/>
                  </a:cubicBezTo>
                  <a:cubicBezTo>
                    <a:pt x="153018" y="496642"/>
                    <a:pt x="156429" y="493366"/>
                    <a:pt x="160638" y="491562"/>
                  </a:cubicBezTo>
                  <a:cubicBezTo>
                    <a:pt x="165451" y="489499"/>
                    <a:pt x="172175" y="491455"/>
                    <a:pt x="175878" y="487752"/>
                  </a:cubicBezTo>
                  <a:cubicBezTo>
                    <a:pt x="178156" y="485474"/>
                    <a:pt x="185348" y="463152"/>
                    <a:pt x="187308" y="457272"/>
                  </a:cubicBezTo>
                  <a:cubicBezTo>
                    <a:pt x="194155" y="385378"/>
                    <a:pt x="171244" y="386324"/>
                    <a:pt x="210168" y="369642"/>
                  </a:cubicBezTo>
                  <a:cubicBezTo>
                    <a:pt x="213859" y="368060"/>
                    <a:pt x="217788" y="367102"/>
                    <a:pt x="221598" y="365832"/>
                  </a:cubicBezTo>
                  <a:cubicBezTo>
                    <a:pt x="231175" y="337102"/>
                    <a:pt x="218256" y="372515"/>
                    <a:pt x="233028" y="342972"/>
                  </a:cubicBezTo>
                  <a:cubicBezTo>
                    <a:pt x="234824" y="339380"/>
                    <a:pt x="235428" y="335302"/>
                    <a:pt x="236838" y="331542"/>
                  </a:cubicBezTo>
                  <a:cubicBezTo>
                    <a:pt x="239239" y="325138"/>
                    <a:pt x="241918" y="318842"/>
                    <a:pt x="244458" y="312492"/>
                  </a:cubicBezTo>
                  <a:cubicBezTo>
                    <a:pt x="243188" y="301062"/>
                    <a:pt x="245791" y="288488"/>
                    <a:pt x="240648" y="278202"/>
                  </a:cubicBezTo>
                  <a:cubicBezTo>
                    <a:pt x="238306" y="273518"/>
                    <a:pt x="226847" y="279427"/>
                    <a:pt x="225408" y="274392"/>
                  </a:cubicBezTo>
                  <a:cubicBezTo>
                    <a:pt x="220330" y="256619"/>
                    <a:pt x="234409" y="250611"/>
                    <a:pt x="244458" y="243912"/>
                  </a:cubicBezTo>
                  <a:cubicBezTo>
                    <a:pt x="253937" y="215474"/>
                    <a:pt x="243380" y="248941"/>
                    <a:pt x="255888" y="190572"/>
                  </a:cubicBezTo>
                  <a:cubicBezTo>
                    <a:pt x="256729" y="186645"/>
                    <a:pt x="260968" y="175332"/>
                    <a:pt x="259698" y="179142"/>
                  </a:cubicBezTo>
                  <a:lnTo>
                    <a:pt x="278748" y="160092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CEC4BC50-ABEA-8DEB-5D36-D774A8075012}"/>
                </a:ext>
              </a:extLst>
            </p:cNvPr>
            <p:cNvSpPr/>
            <p:nvPr/>
          </p:nvSpPr>
          <p:spPr>
            <a:xfrm>
              <a:off x="6262895" y="2155267"/>
              <a:ext cx="1271432" cy="1607820"/>
            </a:xfrm>
            <a:custGeom>
              <a:avLst/>
              <a:gdLst>
                <a:gd name="connsiteX0" fmla="*/ 0 w 1271432"/>
                <a:gd name="connsiteY0" fmla="*/ 259080 h 1607820"/>
                <a:gd name="connsiteX1" fmla="*/ 11430 w 1271432"/>
                <a:gd name="connsiteY1" fmla="*/ 236220 h 1607820"/>
                <a:gd name="connsiteX2" fmla="*/ 19050 w 1271432"/>
                <a:gd name="connsiteY2" fmla="*/ 224790 h 1607820"/>
                <a:gd name="connsiteX3" fmla="*/ 34290 w 1271432"/>
                <a:gd name="connsiteY3" fmla="*/ 220980 h 1607820"/>
                <a:gd name="connsiteX4" fmla="*/ 83820 w 1271432"/>
                <a:gd name="connsiteY4" fmla="*/ 228600 h 1607820"/>
                <a:gd name="connsiteX5" fmla="*/ 114300 w 1271432"/>
                <a:gd name="connsiteY5" fmla="*/ 232410 h 1607820"/>
                <a:gd name="connsiteX6" fmla="*/ 133350 w 1271432"/>
                <a:gd name="connsiteY6" fmla="*/ 240030 h 1607820"/>
                <a:gd name="connsiteX7" fmla="*/ 156210 w 1271432"/>
                <a:gd name="connsiteY7" fmla="*/ 243840 h 1607820"/>
                <a:gd name="connsiteX8" fmla="*/ 224790 w 1271432"/>
                <a:gd name="connsiteY8" fmla="*/ 240030 h 1607820"/>
                <a:gd name="connsiteX9" fmla="*/ 232410 w 1271432"/>
                <a:gd name="connsiteY9" fmla="*/ 251460 h 1607820"/>
                <a:gd name="connsiteX10" fmla="*/ 243840 w 1271432"/>
                <a:gd name="connsiteY10" fmla="*/ 278130 h 1607820"/>
                <a:gd name="connsiteX11" fmla="*/ 255270 w 1271432"/>
                <a:gd name="connsiteY11" fmla="*/ 281940 h 1607820"/>
                <a:gd name="connsiteX12" fmla="*/ 259080 w 1271432"/>
                <a:gd name="connsiteY12" fmla="*/ 293370 h 1607820"/>
                <a:gd name="connsiteX13" fmla="*/ 281940 w 1271432"/>
                <a:gd name="connsiteY13" fmla="*/ 304800 h 1607820"/>
                <a:gd name="connsiteX14" fmla="*/ 308610 w 1271432"/>
                <a:gd name="connsiteY14" fmla="*/ 323850 h 1607820"/>
                <a:gd name="connsiteX15" fmla="*/ 346710 w 1271432"/>
                <a:gd name="connsiteY15" fmla="*/ 342900 h 1607820"/>
                <a:gd name="connsiteX16" fmla="*/ 369570 w 1271432"/>
                <a:gd name="connsiteY16" fmla="*/ 346710 h 1607820"/>
                <a:gd name="connsiteX17" fmla="*/ 373380 w 1271432"/>
                <a:gd name="connsiteY17" fmla="*/ 335280 h 1607820"/>
                <a:gd name="connsiteX18" fmla="*/ 396240 w 1271432"/>
                <a:gd name="connsiteY18" fmla="*/ 339090 h 1607820"/>
                <a:gd name="connsiteX19" fmla="*/ 415290 w 1271432"/>
                <a:gd name="connsiteY19" fmla="*/ 331470 h 1607820"/>
                <a:gd name="connsiteX20" fmla="*/ 430530 w 1271432"/>
                <a:gd name="connsiteY20" fmla="*/ 278130 h 1607820"/>
                <a:gd name="connsiteX21" fmla="*/ 461010 w 1271432"/>
                <a:gd name="connsiteY21" fmla="*/ 152400 h 1607820"/>
                <a:gd name="connsiteX22" fmla="*/ 468630 w 1271432"/>
                <a:gd name="connsiteY22" fmla="*/ 140970 h 1607820"/>
                <a:gd name="connsiteX23" fmla="*/ 472440 w 1271432"/>
                <a:gd name="connsiteY23" fmla="*/ 121920 h 1607820"/>
                <a:gd name="connsiteX24" fmla="*/ 483870 w 1271432"/>
                <a:gd name="connsiteY24" fmla="*/ 110490 h 1607820"/>
                <a:gd name="connsiteX25" fmla="*/ 506730 w 1271432"/>
                <a:gd name="connsiteY25" fmla="*/ 83820 h 1607820"/>
                <a:gd name="connsiteX26" fmla="*/ 514350 w 1271432"/>
                <a:gd name="connsiteY26" fmla="*/ 68580 h 1607820"/>
                <a:gd name="connsiteX27" fmla="*/ 521970 w 1271432"/>
                <a:gd name="connsiteY27" fmla="*/ 45720 h 1607820"/>
                <a:gd name="connsiteX28" fmla="*/ 529590 w 1271432"/>
                <a:gd name="connsiteY28" fmla="*/ 34290 h 1607820"/>
                <a:gd name="connsiteX29" fmla="*/ 541020 w 1271432"/>
                <a:gd name="connsiteY29" fmla="*/ 11430 h 1607820"/>
                <a:gd name="connsiteX30" fmla="*/ 556260 w 1271432"/>
                <a:gd name="connsiteY30" fmla="*/ 7620 h 1607820"/>
                <a:gd name="connsiteX31" fmla="*/ 594360 w 1271432"/>
                <a:gd name="connsiteY31" fmla="*/ 0 h 1607820"/>
                <a:gd name="connsiteX32" fmla="*/ 628650 w 1271432"/>
                <a:gd name="connsiteY32" fmla="*/ 3810 h 1607820"/>
                <a:gd name="connsiteX33" fmla="*/ 640080 w 1271432"/>
                <a:gd name="connsiteY33" fmla="*/ 15240 h 1607820"/>
                <a:gd name="connsiteX34" fmla="*/ 651510 w 1271432"/>
                <a:gd name="connsiteY34" fmla="*/ 19050 h 1607820"/>
                <a:gd name="connsiteX35" fmla="*/ 693420 w 1271432"/>
                <a:gd name="connsiteY35" fmla="*/ 30480 h 1607820"/>
                <a:gd name="connsiteX36" fmla="*/ 689610 w 1271432"/>
                <a:gd name="connsiteY36" fmla="*/ 41910 h 1607820"/>
                <a:gd name="connsiteX37" fmla="*/ 754380 w 1271432"/>
                <a:gd name="connsiteY37" fmla="*/ 34290 h 1607820"/>
                <a:gd name="connsiteX38" fmla="*/ 765810 w 1271432"/>
                <a:gd name="connsiteY38" fmla="*/ 30480 h 1607820"/>
                <a:gd name="connsiteX39" fmla="*/ 777240 w 1271432"/>
                <a:gd name="connsiteY39" fmla="*/ 22860 h 1607820"/>
                <a:gd name="connsiteX40" fmla="*/ 792480 w 1271432"/>
                <a:gd name="connsiteY40" fmla="*/ 19050 h 1607820"/>
                <a:gd name="connsiteX41" fmla="*/ 842010 w 1271432"/>
                <a:gd name="connsiteY41" fmla="*/ 26670 h 1607820"/>
                <a:gd name="connsiteX42" fmla="*/ 845820 w 1271432"/>
                <a:gd name="connsiteY42" fmla="*/ 41910 h 1607820"/>
                <a:gd name="connsiteX43" fmla="*/ 864870 w 1271432"/>
                <a:gd name="connsiteY43" fmla="*/ 64770 h 1607820"/>
                <a:gd name="connsiteX44" fmla="*/ 834390 w 1271432"/>
                <a:gd name="connsiteY44" fmla="*/ 91440 h 1607820"/>
                <a:gd name="connsiteX45" fmla="*/ 822960 w 1271432"/>
                <a:gd name="connsiteY45" fmla="*/ 156210 h 1607820"/>
                <a:gd name="connsiteX46" fmla="*/ 811530 w 1271432"/>
                <a:gd name="connsiteY46" fmla="*/ 186690 h 1607820"/>
                <a:gd name="connsiteX47" fmla="*/ 800100 w 1271432"/>
                <a:gd name="connsiteY47" fmla="*/ 224790 h 1607820"/>
                <a:gd name="connsiteX48" fmla="*/ 788670 w 1271432"/>
                <a:gd name="connsiteY48" fmla="*/ 236220 h 1607820"/>
                <a:gd name="connsiteX49" fmla="*/ 777240 w 1271432"/>
                <a:gd name="connsiteY49" fmla="*/ 285750 h 1607820"/>
                <a:gd name="connsiteX50" fmla="*/ 773430 w 1271432"/>
                <a:gd name="connsiteY50" fmla="*/ 316230 h 1607820"/>
                <a:gd name="connsiteX51" fmla="*/ 781050 w 1271432"/>
                <a:gd name="connsiteY51" fmla="*/ 365760 h 1607820"/>
                <a:gd name="connsiteX52" fmla="*/ 792480 w 1271432"/>
                <a:gd name="connsiteY52" fmla="*/ 373380 h 1607820"/>
                <a:gd name="connsiteX53" fmla="*/ 796290 w 1271432"/>
                <a:gd name="connsiteY53" fmla="*/ 384810 h 1607820"/>
                <a:gd name="connsiteX54" fmla="*/ 822960 w 1271432"/>
                <a:gd name="connsiteY54" fmla="*/ 392430 h 1607820"/>
                <a:gd name="connsiteX55" fmla="*/ 842010 w 1271432"/>
                <a:gd name="connsiteY55" fmla="*/ 407670 h 1607820"/>
                <a:gd name="connsiteX56" fmla="*/ 845820 w 1271432"/>
                <a:gd name="connsiteY56" fmla="*/ 422910 h 1607820"/>
                <a:gd name="connsiteX57" fmla="*/ 857250 w 1271432"/>
                <a:gd name="connsiteY57" fmla="*/ 445770 h 1607820"/>
                <a:gd name="connsiteX58" fmla="*/ 868680 w 1271432"/>
                <a:gd name="connsiteY58" fmla="*/ 502920 h 1607820"/>
                <a:gd name="connsiteX59" fmla="*/ 861060 w 1271432"/>
                <a:gd name="connsiteY59" fmla="*/ 514350 h 1607820"/>
                <a:gd name="connsiteX60" fmla="*/ 857250 w 1271432"/>
                <a:gd name="connsiteY60" fmla="*/ 525780 h 1607820"/>
                <a:gd name="connsiteX61" fmla="*/ 845820 w 1271432"/>
                <a:gd name="connsiteY61" fmla="*/ 533400 h 1607820"/>
                <a:gd name="connsiteX62" fmla="*/ 826770 w 1271432"/>
                <a:gd name="connsiteY62" fmla="*/ 560070 h 1607820"/>
                <a:gd name="connsiteX63" fmla="*/ 811530 w 1271432"/>
                <a:gd name="connsiteY63" fmla="*/ 563880 h 1607820"/>
                <a:gd name="connsiteX64" fmla="*/ 845820 w 1271432"/>
                <a:gd name="connsiteY64" fmla="*/ 594360 h 1607820"/>
                <a:gd name="connsiteX65" fmla="*/ 853440 w 1271432"/>
                <a:gd name="connsiteY65" fmla="*/ 609600 h 1607820"/>
                <a:gd name="connsiteX66" fmla="*/ 857250 w 1271432"/>
                <a:gd name="connsiteY66" fmla="*/ 621030 h 1607820"/>
                <a:gd name="connsiteX67" fmla="*/ 861060 w 1271432"/>
                <a:gd name="connsiteY67" fmla="*/ 636270 h 1607820"/>
                <a:gd name="connsiteX68" fmla="*/ 872490 w 1271432"/>
                <a:gd name="connsiteY68" fmla="*/ 643890 h 1607820"/>
                <a:gd name="connsiteX69" fmla="*/ 880110 w 1271432"/>
                <a:gd name="connsiteY69" fmla="*/ 655320 h 1607820"/>
                <a:gd name="connsiteX70" fmla="*/ 906780 w 1271432"/>
                <a:gd name="connsiteY70" fmla="*/ 662940 h 1607820"/>
                <a:gd name="connsiteX71" fmla="*/ 914400 w 1271432"/>
                <a:gd name="connsiteY71" fmla="*/ 674370 h 1607820"/>
                <a:gd name="connsiteX72" fmla="*/ 929640 w 1271432"/>
                <a:gd name="connsiteY72" fmla="*/ 681990 h 1607820"/>
                <a:gd name="connsiteX73" fmla="*/ 933450 w 1271432"/>
                <a:gd name="connsiteY73" fmla="*/ 697230 h 1607820"/>
                <a:gd name="connsiteX74" fmla="*/ 956310 w 1271432"/>
                <a:gd name="connsiteY74" fmla="*/ 712470 h 1607820"/>
                <a:gd name="connsiteX75" fmla="*/ 960120 w 1271432"/>
                <a:gd name="connsiteY75" fmla="*/ 723900 h 1607820"/>
                <a:gd name="connsiteX76" fmla="*/ 994410 w 1271432"/>
                <a:gd name="connsiteY76" fmla="*/ 735330 h 1607820"/>
                <a:gd name="connsiteX77" fmla="*/ 1005840 w 1271432"/>
                <a:gd name="connsiteY77" fmla="*/ 742950 h 1607820"/>
                <a:gd name="connsiteX78" fmla="*/ 1017270 w 1271432"/>
                <a:gd name="connsiteY78" fmla="*/ 746760 h 1607820"/>
                <a:gd name="connsiteX79" fmla="*/ 1051560 w 1271432"/>
                <a:gd name="connsiteY79" fmla="*/ 754380 h 1607820"/>
                <a:gd name="connsiteX80" fmla="*/ 1055370 w 1271432"/>
                <a:gd name="connsiteY80" fmla="*/ 765810 h 1607820"/>
                <a:gd name="connsiteX81" fmla="*/ 1078230 w 1271432"/>
                <a:gd name="connsiteY81" fmla="*/ 769620 h 1607820"/>
                <a:gd name="connsiteX82" fmla="*/ 1097280 w 1271432"/>
                <a:gd name="connsiteY82" fmla="*/ 777240 h 1607820"/>
                <a:gd name="connsiteX83" fmla="*/ 1123950 w 1271432"/>
                <a:gd name="connsiteY83" fmla="*/ 800100 h 1607820"/>
                <a:gd name="connsiteX84" fmla="*/ 1135380 w 1271432"/>
                <a:gd name="connsiteY84" fmla="*/ 803910 h 1607820"/>
                <a:gd name="connsiteX85" fmla="*/ 1162050 w 1271432"/>
                <a:gd name="connsiteY85" fmla="*/ 826770 h 1607820"/>
                <a:gd name="connsiteX86" fmla="*/ 1165860 w 1271432"/>
                <a:gd name="connsiteY86" fmla="*/ 838200 h 1607820"/>
                <a:gd name="connsiteX87" fmla="*/ 1184910 w 1271432"/>
                <a:gd name="connsiteY87" fmla="*/ 845820 h 1607820"/>
                <a:gd name="connsiteX88" fmla="*/ 1203960 w 1271432"/>
                <a:gd name="connsiteY88" fmla="*/ 868680 h 1607820"/>
                <a:gd name="connsiteX89" fmla="*/ 1223010 w 1271432"/>
                <a:gd name="connsiteY89" fmla="*/ 891540 h 1607820"/>
                <a:gd name="connsiteX90" fmla="*/ 1238250 w 1271432"/>
                <a:gd name="connsiteY90" fmla="*/ 922020 h 1607820"/>
                <a:gd name="connsiteX91" fmla="*/ 1245870 w 1271432"/>
                <a:gd name="connsiteY91" fmla="*/ 937260 h 1607820"/>
                <a:gd name="connsiteX92" fmla="*/ 1249680 w 1271432"/>
                <a:gd name="connsiteY92" fmla="*/ 952500 h 1607820"/>
                <a:gd name="connsiteX93" fmla="*/ 1261110 w 1271432"/>
                <a:gd name="connsiteY93" fmla="*/ 960120 h 1607820"/>
                <a:gd name="connsiteX94" fmla="*/ 1264920 w 1271432"/>
                <a:gd name="connsiteY94" fmla="*/ 1009650 h 1607820"/>
                <a:gd name="connsiteX95" fmla="*/ 1249680 w 1271432"/>
                <a:gd name="connsiteY95" fmla="*/ 1013460 h 1607820"/>
                <a:gd name="connsiteX96" fmla="*/ 1215390 w 1271432"/>
                <a:gd name="connsiteY96" fmla="*/ 1043940 h 1607820"/>
                <a:gd name="connsiteX97" fmla="*/ 1211580 w 1271432"/>
                <a:gd name="connsiteY97" fmla="*/ 1059180 h 1607820"/>
                <a:gd name="connsiteX98" fmla="*/ 1203960 w 1271432"/>
                <a:gd name="connsiteY98" fmla="*/ 1078230 h 1607820"/>
                <a:gd name="connsiteX99" fmla="*/ 1219200 w 1271432"/>
                <a:gd name="connsiteY99" fmla="*/ 1108710 h 1607820"/>
                <a:gd name="connsiteX100" fmla="*/ 1215390 w 1271432"/>
                <a:gd name="connsiteY100" fmla="*/ 1120140 h 1607820"/>
                <a:gd name="connsiteX101" fmla="*/ 1154430 w 1271432"/>
                <a:gd name="connsiteY101" fmla="*/ 1131570 h 1607820"/>
                <a:gd name="connsiteX102" fmla="*/ 1013460 w 1271432"/>
                <a:gd name="connsiteY102" fmla="*/ 1139190 h 1607820"/>
                <a:gd name="connsiteX103" fmla="*/ 975360 w 1271432"/>
                <a:gd name="connsiteY103" fmla="*/ 1158240 h 1607820"/>
                <a:gd name="connsiteX104" fmla="*/ 952500 w 1271432"/>
                <a:gd name="connsiteY104" fmla="*/ 1177290 h 1607820"/>
                <a:gd name="connsiteX105" fmla="*/ 941070 w 1271432"/>
                <a:gd name="connsiteY105" fmla="*/ 1200150 h 1607820"/>
                <a:gd name="connsiteX106" fmla="*/ 929640 w 1271432"/>
                <a:gd name="connsiteY106" fmla="*/ 1211580 h 1607820"/>
                <a:gd name="connsiteX107" fmla="*/ 918210 w 1271432"/>
                <a:gd name="connsiteY107" fmla="*/ 1215390 h 1607820"/>
                <a:gd name="connsiteX108" fmla="*/ 891540 w 1271432"/>
                <a:gd name="connsiteY108" fmla="*/ 1226820 h 1607820"/>
                <a:gd name="connsiteX109" fmla="*/ 883920 w 1271432"/>
                <a:gd name="connsiteY109" fmla="*/ 1238250 h 1607820"/>
                <a:gd name="connsiteX110" fmla="*/ 857250 w 1271432"/>
                <a:gd name="connsiteY110" fmla="*/ 1249680 h 1607820"/>
                <a:gd name="connsiteX111" fmla="*/ 822960 w 1271432"/>
                <a:gd name="connsiteY111" fmla="*/ 1261110 h 1607820"/>
                <a:gd name="connsiteX112" fmla="*/ 796290 w 1271432"/>
                <a:gd name="connsiteY112" fmla="*/ 1276350 h 1607820"/>
                <a:gd name="connsiteX113" fmla="*/ 784860 w 1271432"/>
                <a:gd name="connsiteY113" fmla="*/ 1283970 h 1607820"/>
                <a:gd name="connsiteX114" fmla="*/ 769620 w 1271432"/>
                <a:gd name="connsiteY114" fmla="*/ 1291590 h 1607820"/>
                <a:gd name="connsiteX115" fmla="*/ 765810 w 1271432"/>
                <a:gd name="connsiteY115" fmla="*/ 1367790 h 1607820"/>
                <a:gd name="connsiteX116" fmla="*/ 762000 w 1271432"/>
                <a:gd name="connsiteY116" fmla="*/ 1386840 h 1607820"/>
                <a:gd name="connsiteX117" fmla="*/ 750570 w 1271432"/>
                <a:gd name="connsiteY117" fmla="*/ 1394460 h 1607820"/>
                <a:gd name="connsiteX118" fmla="*/ 739140 w 1271432"/>
                <a:gd name="connsiteY118" fmla="*/ 1428750 h 1607820"/>
                <a:gd name="connsiteX119" fmla="*/ 723900 w 1271432"/>
                <a:gd name="connsiteY119" fmla="*/ 1432560 h 1607820"/>
                <a:gd name="connsiteX120" fmla="*/ 708660 w 1271432"/>
                <a:gd name="connsiteY120" fmla="*/ 1447800 h 1607820"/>
                <a:gd name="connsiteX121" fmla="*/ 701040 w 1271432"/>
                <a:gd name="connsiteY121" fmla="*/ 1459230 h 1607820"/>
                <a:gd name="connsiteX122" fmla="*/ 678180 w 1271432"/>
                <a:gd name="connsiteY122" fmla="*/ 1478280 h 1607820"/>
                <a:gd name="connsiteX123" fmla="*/ 651510 w 1271432"/>
                <a:gd name="connsiteY123" fmla="*/ 1482090 h 1607820"/>
                <a:gd name="connsiteX124" fmla="*/ 628650 w 1271432"/>
                <a:gd name="connsiteY124" fmla="*/ 1489710 h 1607820"/>
                <a:gd name="connsiteX125" fmla="*/ 605790 w 1271432"/>
                <a:gd name="connsiteY125" fmla="*/ 1493520 h 1607820"/>
                <a:gd name="connsiteX126" fmla="*/ 541020 w 1271432"/>
                <a:gd name="connsiteY126" fmla="*/ 1501140 h 1607820"/>
                <a:gd name="connsiteX127" fmla="*/ 514350 w 1271432"/>
                <a:gd name="connsiteY127" fmla="*/ 1565910 h 1607820"/>
                <a:gd name="connsiteX128" fmla="*/ 476250 w 1271432"/>
                <a:gd name="connsiteY128" fmla="*/ 1565910 h 1607820"/>
                <a:gd name="connsiteX129" fmla="*/ 461010 w 1271432"/>
                <a:gd name="connsiteY129" fmla="*/ 1588770 h 1607820"/>
                <a:gd name="connsiteX130" fmla="*/ 426720 w 1271432"/>
                <a:gd name="connsiteY130" fmla="*/ 1607820 h 1607820"/>
                <a:gd name="connsiteX131" fmla="*/ 415290 w 1271432"/>
                <a:gd name="connsiteY131" fmla="*/ 1596390 h 1607820"/>
                <a:gd name="connsiteX132" fmla="*/ 403860 w 1271432"/>
                <a:gd name="connsiteY132" fmla="*/ 1569720 h 1607820"/>
                <a:gd name="connsiteX133" fmla="*/ 403860 w 1271432"/>
                <a:gd name="connsiteY133" fmla="*/ 1470660 h 1607820"/>
                <a:gd name="connsiteX134" fmla="*/ 422910 w 1271432"/>
                <a:gd name="connsiteY134" fmla="*/ 1463040 h 1607820"/>
                <a:gd name="connsiteX135" fmla="*/ 434340 w 1271432"/>
                <a:gd name="connsiteY135" fmla="*/ 1421130 h 1607820"/>
                <a:gd name="connsiteX136" fmla="*/ 438150 w 1271432"/>
                <a:gd name="connsiteY136" fmla="*/ 1409700 h 1607820"/>
                <a:gd name="connsiteX137" fmla="*/ 430530 w 1271432"/>
                <a:gd name="connsiteY137" fmla="*/ 1386840 h 1607820"/>
                <a:gd name="connsiteX138" fmla="*/ 388620 w 1271432"/>
                <a:gd name="connsiteY138" fmla="*/ 1394460 h 1607820"/>
                <a:gd name="connsiteX139" fmla="*/ 377190 w 1271432"/>
                <a:gd name="connsiteY139" fmla="*/ 1405890 h 1607820"/>
                <a:gd name="connsiteX140" fmla="*/ 354330 w 1271432"/>
                <a:gd name="connsiteY140" fmla="*/ 1443990 h 1607820"/>
                <a:gd name="connsiteX141" fmla="*/ 339090 w 1271432"/>
                <a:gd name="connsiteY141" fmla="*/ 1409700 h 1607820"/>
                <a:gd name="connsiteX142" fmla="*/ 331470 w 1271432"/>
                <a:gd name="connsiteY142" fmla="*/ 1371600 h 1607820"/>
                <a:gd name="connsiteX143" fmla="*/ 327660 w 1271432"/>
                <a:gd name="connsiteY143" fmla="*/ 1348740 h 1607820"/>
                <a:gd name="connsiteX144" fmla="*/ 320040 w 1271432"/>
                <a:gd name="connsiteY144" fmla="*/ 1337310 h 1607820"/>
                <a:gd name="connsiteX145" fmla="*/ 316230 w 1271432"/>
                <a:gd name="connsiteY145" fmla="*/ 1303020 h 1607820"/>
                <a:gd name="connsiteX146" fmla="*/ 304800 w 1271432"/>
                <a:gd name="connsiteY146" fmla="*/ 1295400 h 1607820"/>
                <a:gd name="connsiteX147" fmla="*/ 297180 w 1271432"/>
                <a:gd name="connsiteY147" fmla="*/ 1280160 h 1607820"/>
                <a:gd name="connsiteX148" fmla="*/ 281940 w 1271432"/>
                <a:gd name="connsiteY148" fmla="*/ 1299210 h 1607820"/>
                <a:gd name="connsiteX149" fmla="*/ 259080 w 1271432"/>
                <a:gd name="connsiteY149" fmla="*/ 1318260 h 1607820"/>
                <a:gd name="connsiteX150" fmla="*/ 255270 w 1271432"/>
                <a:gd name="connsiteY150" fmla="*/ 1303020 h 1607820"/>
                <a:gd name="connsiteX151" fmla="*/ 243840 w 1271432"/>
                <a:gd name="connsiteY151" fmla="*/ 1299210 h 1607820"/>
                <a:gd name="connsiteX152" fmla="*/ 232410 w 1271432"/>
                <a:gd name="connsiteY152" fmla="*/ 1287780 h 1607820"/>
                <a:gd name="connsiteX153" fmla="*/ 217170 w 1271432"/>
                <a:gd name="connsiteY153" fmla="*/ 1264920 h 1607820"/>
                <a:gd name="connsiteX154" fmla="*/ 205740 w 1271432"/>
                <a:gd name="connsiteY154" fmla="*/ 1261110 h 1607820"/>
                <a:gd name="connsiteX155" fmla="*/ 182880 w 1271432"/>
                <a:gd name="connsiteY155" fmla="*/ 1245870 h 1607820"/>
                <a:gd name="connsiteX156" fmla="*/ 179070 w 1271432"/>
                <a:gd name="connsiteY156" fmla="*/ 1226820 h 1607820"/>
                <a:gd name="connsiteX157" fmla="*/ 175260 w 1271432"/>
                <a:gd name="connsiteY157" fmla="*/ 960120 h 1607820"/>
                <a:gd name="connsiteX158" fmla="*/ 167640 w 1271432"/>
                <a:gd name="connsiteY158" fmla="*/ 948690 h 1607820"/>
                <a:gd name="connsiteX159" fmla="*/ 156210 w 1271432"/>
                <a:gd name="connsiteY159" fmla="*/ 937260 h 1607820"/>
                <a:gd name="connsiteX160" fmla="*/ 152400 w 1271432"/>
                <a:gd name="connsiteY160" fmla="*/ 925830 h 1607820"/>
                <a:gd name="connsiteX161" fmla="*/ 144780 w 1271432"/>
                <a:gd name="connsiteY161" fmla="*/ 914400 h 1607820"/>
                <a:gd name="connsiteX162" fmla="*/ 133350 w 1271432"/>
                <a:gd name="connsiteY162" fmla="*/ 876300 h 1607820"/>
                <a:gd name="connsiteX163" fmla="*/ 133350 w 1271432"/>
                <a:gd name="connsiteY163" fmla="*/ 807720 h 1607820"/>
                <a:gd name="connsiteX164" fmla="*/ 129540 w 1271432"/>
                <a:gd name="connsiteY164" fmla="*/ 792480 h 1607820"/>
                <a:gd name="connsiteX165" fmla="*/ 114300 w 1271432"/>
                <a:gd name="connsiteY165" fmla="*/ 788670 h 1607820"/>
                <a:gd name="connsiteX166" fmla="*/ 106680 w 1271432"/>
                <a:gd name="connsiteY166" fmla="*/ 769620 h 1607820"/>
                <a:gd name="connsiteX167" fmla="*/ 95250 w 1271432"/>
                <a:gd name="connsiteY167" fmla="*/ 720090 h 1607820"/>
                <a:gd name="connsiteX168" fmla="*/ 99060 w 1271432"/>
                <a:gd name="connsiteY168" fmla="*/ 678180 h 1607820"/>
                <a:gd name="connsiteX169" fmla="*/ 110490 w 1271432"/>
                <a:gd name="connsiteY169" fmla="*/ 628650 h 1607820"/>
                <a:gd name="connsiteX170" fmla="*/ 106680 w 1271432"/>
                <a:gd name="connsiteY170" fmla="*/ 582930 h 1607820"/>
                <a:gd name="connsiteX171" fmla="*/ 102870 w 1271432"/>
                <a:gd name="connsiteY171" fmla="*/ 571500 h 1607820"/>
                <a:gd name="connsiteX172" fmla="*/ 91440 w 1271432"/>
                <a:gd name="connsiteY172" fmla="*/ 529590 h 1607820"/>
                <a:gd name="connsiteX173" fmla="*/ 83820 w 1271432"/>
                <a:gd name="connsiteY173" fmla="*/ 510540 h 1607820"/>
                <a:gd name="connsiteX174" fmla="*/ 60960 w 1271432"/>
                <a:gd name="connsiteY174" fmla="*/ 495300 h 1607820"/>
                <a:gd name="connsiteX175" fmla="*/ 53340 w 1271432"/>
                <a:gd name="connsiteY175" fmla="*/ 472440 h 1607820"/>
                <a:gd name="connsiteX176" fmla="*/ 45720 w 1271432"/>
                <a:gd name="connsiteY176" fmla="*/ 449580 h 1607820"/>
                <a:gd name="connsiteX177" fmla="*/ 41910 w 1271432"/>
                <a:gd name="connsiteY177" fmla="*/ 430530 h 1607820"/>
                <a:gd name="connsiteX178" fmla="*/ 34290 w 1271432"/>
                <a:gd name="connsiteY178" fmla="*/ 377190 h 1607820"/>
                <a:gd name="connsiteX179" fmla="*/ 30480 w 1271432"/>
                <a:gd name="connsiteY179" fmla="*/ 358140 h 1607820"/>
                <a:gd name="connsiteX180" fmla="*/ 22860 w 1271432"/>
                <a:gd name="connsiteY180" fmla="*/ 342900 h 1607820"/>
                <a:gd name="connsiteX181" fmla="*/ 19050 w 1271432"/>
                <a:gd name="connsiteY181" fmla="*/ 300990 h 1607820"/>
                <a:gd name="connsiteX182" fmla="*/ 11430 w 1271432"/>
                <a:gd name="connsiteY182" fmla="*/ 289560 h 1607820"/>
                <a:gd name="connsiteX183" fmla="*/ 0 w 1271432"/>
                <a:gd name="connsiteY183" fmla="*/ 259080 h 160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1271432" h="1607820">
                  <a:moveTo>
                    <a:pt x="0" y="259080"/>
                  </a:moveTo>
                  <a:cubicBezTo>
                    <a:pt x="0" y="250190"/>
                    <a:pt x="7293" y="243667"/>
                    <a:pt x="11430" y="236220"/>
                  </a:cubicBezTo>
                  <a:cubicBezTo>
                    <a:pt x="13654" y="232217"/>
                    <a:pt x="15240" y="227330"/>
                    <a:pt x="19050" y="224790"/>
                  </a:cubicBezTo>
                  <a:cubicBezTo>
                    <a:pt x="23407" y="221885"/>
                    <a:pt x="29210" y="222250"/>
                    <a:pt x="34290" y="220980"/>
                  </a:cubicBezTo>
                  <a:lnTo>
                    <a:pt x="83820" y="228600"/>
                  </a:lnTo>
                  <a:cubicBezTo>
                    <a:pt x="93956" y="230048"/>
                    <a:pt x="104323" y="230108"/>
                    <a:pt x="114300" y="232410"/>
                  </a:cubicBezTo>
                  <a:cubicBezTo>
                    <a:pt x="120964" y="233948"/>
                    <a:pt x="126752" y="238230"/>
                    <a:pt x="133350" y="240030"/>
                  </a:cubicBezTo>
                  <a:cubicBezTo>
                    <a:pt x="140803" y="242063"/>
                    <a:pt x="148590" y="242570"/>
                    <a:pt x="156210" y="243840"/>
                  </a:cubicBezTo>
                  <a:cubicBezTo>
                    <a:pt x="171450" y="241300"/>
                    <a:pt x="205740" y="230505"/>
                    <a:pt x="224790" y="240030"/>
                  </a:cubicBezTo>
                  <a:cubicBezTo>
                    <a:pt x="228886" y="242078"/>
                    <a:pt x="229870" y="247650"/>
                    <a:pt x="232410" y="251460"/>
                  </a:cubicBezTo>
                  <a:cubicBezTo>
                    <a:pt x="234698" y="260611"/>
                    <a:pt x="235618" y="271552"/>
                    <a:pt x="243840" y="278130"/>
                  </a:cubicBezTo>
                  <a:cubicBezTo>
                    <a:pt x="246976" y="280639"/>
                    <a:pt x="251460" y="280670"/>
                    <a:pt x="255270" y="281940"/>
                  </a:cubicBezTo>
                  <a:cubicBezTo>
                    <a:pt x="256540" y="285750"/>
                    <a:pt x="256571" y="290234"/>
                    <a:pt x="259080" y="293370"/>
                  </a:cubicBezTo>
                  <a:cubicBezTo>
                    <a:pt x="264451" y="300084"/>
                    <a:pt x="274410" y="302290"/>
                    <a:pt x="281940" y="304800"/>
                  </a:cubicBezTo>
                  <a:cubicBezTo>
                    <a:pt x="289179" y="326517"/>
                    <a:pt x="280162" y="309626"/>
                    <a:pt x="308610" y="323850"/>
                  </a:cubicBezTo>
                  <a:cubicBezTo>
                    <a:pt x="353972" y="346531"/>
                    <a:pt x="312211" y="334275"/>
                    <a:pt x="346710" y="342900"/>
                  </a:cubicBezTo>
                  <a:cubicBezTo>
                    <a:pt x="354288" y="347952"/>
                    <a:pt x="360106" y="356174"/>
                    <a:pt x="369570" y="346710"/>
                  </a:cubicBezTo>
                  <a:cubicBezTo>
                    <a:pt x="372410" y="343870"/>
                    <a:pt x="372110" y="339090"/>
                    <a:pt x="373380" y="335280"/>
                  </a:cubicBezTo>
                  <a:cubicBezTo>
                    <a:pt x="381000" y="336550"/>
                    <a:pt x="388547" y="339789"/>
                    <a:pt x="396240" y="339090"/>
                  </a:cubicBezTo>
                  <a:cubicBezTo>
                    <a:pt x="403051" y="338471"/>
                    <a:pt x="410786" y="336617"/>
                    <a:pt x="415290" y="331470"/>
                  </a:cubicBezTo>
                  <a:cubicBezTo>
                    <a:pt x="419116" y="327097"/>
                    <a:pt x="430227" y="279344"/>
                    <a:pt x="430530" y="278130"/>
                  </a:cubicBezTo>
                  <a:cubicBezTo>
                    <a:pt x="442564" y="149763"/>
                    <a:pt x="401934" y="164215"/>
                    <a:pt x="461010" y="152400"/>
                  </a:cubicBezTo>
                  <a:cubicBezTo>
                    <a:pt x="463550" y="148590"/>
                    <a:pt x="467022" y="145257"/>
                    <a:pt x="468630" y="140970"/>
                  </a:cubicBezTo>
                  <a:cubicBezTo>
                    <a:pt x="470904" y="134907"/>
                    <a:pt x="469544" y="127712"/>
                    <a:pt x="472440" y="121920"/>
                  </a:cubicBezTo>
                  <a:cubicBezTo>
                    <a:pt x="474850" y="117101"/>
                    <a:pt x="480637" y="114801"/>
                    <a:pt x="483870" y="110490"/>
                  </a:cubicBezTo>
                  <a:cubicBezTo>
                    <a:pt x="504549" y="82918"/>
                    <a:pt x="484876" y="98389"/>
                    <a:pt x="506730" y="83820"/>
                  </a:cubicBezTo>
                  <a:cubicBezTo>
                    <a:pt x="509270" y="78740"/>
                    <a:pt x="512241" y="73853"/>
                    <a:pt x="514350" y="68580"/>
                  </a:cubicBezTo>
                  <a:cubicBezTo>
                    <a:pt x="517333" y="61122"/>
                    <a:pt x="517515" y="52403"/>
                    <a:pt x="521970" y="45720"/>
                  </a:cubicBezTo>
                  <a:cubicBezTo>
                    <a:pt x="524510" y="41910"/>
                    <a:pt x="527542" y="38386"/>
                    <a:pt x="529590" y="34290"/>
                  </a:cubicBezTo>
                  <a:cubicBezTo>
                    <a:pt x="533393" y="26683"/>
                    <a:pt x="532831" y="16889"/>
                    <a:pt x="541020" y="11430"/>
                  </a:cubicBezTo>
                  <a:cubicBezTo>
                    <a:pt x="545377" y="8525"/>
                    <a:pt x="551140" y="8717"/>
                    <a:pt x="556260" y="7620"/>
                  </a:cubicBezTo>
                  <a:cubicBezTo>
                    <a:pt x="568924" y="4906"/>
                    <a:pt x="581660" y="2540"/>
                    <a:pt x="594360" y="0"/>
                  </a:cubicBezTo>
                  <a:cubicBezTo>
                    <a:pt x="605790" y="1270"/>
                    <a:pt x="617740" y="173"/>
                    <a:pt x="628650" y="3810"/>
                  </a:cubicBezTo>
                  <a:cubicBezTo>
                    <a:pt x="633762" y="5514"/>
                    <a:pt x="635597" y="12251"/>
                    <a:pt x="640080" y="15240"/>
                  </a:cubicBezTo>
                  <a:cubicBezTo>
                    <a:pt x="643422" y="17468"/>
                    <a:pt x="647750" y="17640"/>
                    <a:pt x="651510" y="19050"/>
                  </a:cubicBezTo>
                  <a:cubicBezTo>
                    <a:pt x="680879" y="30063"/>
                    <a:pt x="660260" y="24953"/>
                    <a:pt x="693420" y="30480"/>
                  </a:cubicBezTo>
                  <a:cubicBezTo>
                    <a:pt x="692150" y="34290"/>
                    <a:pt x="685602" y="41659"/>
                    <a:pt x="689610" y="41910"/>
                  </a:cubicBezTo>
                  <a:cubicBezTo>
                    <a:pt x="711307" y="43266"/>
                    <a:pt x="732882" y="37515"/>
                    <a:pt x="754380" y="34290"/>
                  </a:cubicBezTo>
                  <a:cubicBezTo>
                    <a:pt x="758352" y="33694"/>
                    <a:pt x="762218" y="32276"/>
                    <a:pt x="765810" y="30480"/>
                  </a:cubicBezTo>
                  <a:cubicBezTo>
                    <a:pt x="769906" y="28432"/>
                    <a:pt x="773031" y="24664"/>
                    <a:pt x="777240" y="22860"/>
                  </a:cubicBezTo>
                  <a:cubicBezTo>
                    <a:pt x="782053" y="20797"/>
                    <a:pt x="787400" y="20320"/>
                    <a:pt x="792480" y="19050"/>
                  </a:cubicBezTo>
                  <a:cubicBezTo>
                    <a:pt x="808990" y="21590"/>
                    <a:pt x="826656" y="20090"/>
                    <a:pt x="842010" y="26670"/>
                  </a:cubicBezTo>
                  <a:cubicBezTo>
                    <a:pt x="846823" y="28733"/>
                    <a:pt x="843757" y="37097"/>
                    <a:pt x="845820" y="41910"/>
                  </a:cubicBezTo>
                  <a:cubicBezTo>
                    <a:pt x="849798" y="51193"/>
                    <a:pt x="858004" y="57904"/>
                    <a:pt x="864870" y="64770"/>
                  </a:cubicBezTo>
                  <a:cubicBezTo>
                    <a:pt x="846725" y="91987"/>
                    <a:pt x="858515" y="85409"/>
                    <a:pt x="834390" y="91440"/>
                  </a:cubicBezTo>
                  <a:cubicBezTo>
                    <a:pt x="824220" y="132119"/>
                    <a:pt x="838740" y="72048"/>
                    <a:pt x="822960" y="156210"/>
                  </a:cubicBezTo>
                  <a:cubicBezTo>
                    <a:pt x="821813" y="162325"/>
                    <a:pt x="812423" y="184012"/>
                    <a:pt x="811530" y="186690"/>
                  </a:cubicBezTo>
                  <a:cubicBezTo>
                    <a:pt x="807021" y="200218"/>
                    <a:pt x="807460" y="211541"/>
                    <a:pt x="800100" y="224790"/>
                  </a:cubicBezTo>
                  <a:cubicBezTo>
                    <a:pt x="797483" y="229500"/>
                    <a:pt x="792480" y="232410"/>
                    <a:pt x="788670" y="236220"/>
                  </a:cubicBezTo>
                  <a:cubicBezTo>
                    <a:pt x="784761" y="251855"/>
                    <a:pt x="779867" y="270865"/>
                    <a:pt x="777240" y="285750"/>
                  </a:cubicBezTo>
                  <a:cubicBezTo>
                    <a:pt x="775461" y="295833"/>
                    <a:pt x="774700" y="306070"/>
                    <a:pt x="773430" y="316230"/>
                  </a:cubicBezTo>
                  <a:cubicBezTo>
                    <a:pt x="775970" y="332740"/>
                    <a:pt x="775768" y="349913"/>
                    <a:pt x="781050" y="365760"/>
                  </a:cubicBezTo>
                  <a:cubicBezTo>
                    <a:pt x="782498" y="370104"/>
                    <a:pt x="789619" y="369804"/>
                    <a:pt x="792480" y="373380"/>
                  </a:cubicBezTo>
                  <a:cubicBezTo>
                    <a:pt x="794989" y="376516"/>
                    <a:pt x="793450" y="381970"/>
                    <a:pt x="796290" y="384810"/>
                  </a:cubicBezTo>
                  <a:cubicBezTo>
                    <a:pt x="798112" y="386632"/>
                    <a:pt x="822828" y="392397"/>
                    <a:pt x="822960" y="392430"/>
                  </a:cubicBezTo>
                  <a:cubicBezTo>
                    <a:pt x="829310" y="397510"/>
                    <a:pt x="837131" y="401164"/>
                    <a:pt x="842010" y="407670"/>
                  </a:cubicBezTo>
                  <a:cubicBezTo>
                    <a:pt x="845152" y="411859"/>
                    <a:pt x="843757" y="418097"/>
                    <a:pt x="845820" y="422910"/>
                  </a:cubicBezTo>
                  <a:cubicBezTo>
                    <a:pt x="855305" y="445041"/>
                    <a:pt x="852310" y="423541"/>
                    <a:pt x="857250" y="445770"/>
                  </a:cubicBezTo>
                  <a:cubicBezTo>
                    <a:pt x="861464" y="464735"/>
                    <a:pt x="868680" y="502920"/>
                    <a:pt x="868680" y="502920"/>
                  </a:cubicBezTo>
                  <a:cubicBezTo>
                    <a:pt x="866140" y="506730"/>
                    <a:pt x="863108" y="510254"/>
                    <a:pt x="861060" y="514350"/>
                  </a:cubicBezTo>
                  <a:cubicBezTo>
                    <a:pt x="859264" y="517942"/>
                    <a:pt x="859759" y="522644"/>
                    <a:pt x="857250" y="525780"/>
                  </a:cubicBezTo>
                  <a:cubicBezTo>
                    <a:pt x="854389" y="529356"/>
                    <a:pt x="849630" y="530860"/>
                    <a:pt x="845820" y="533400"/>
                  </a:cubicBezTo>
                  <a:cubicBezTo>
                    <a:pt x="840675" y="543690"/>
                    <a:pt x="837582" y="553892"/>
                    <a:pt x="826770" y="560070"/>
                  </a:cubicBezTo>
                  <a:cubicBezTo>
                    <a:pt x="822224" y="562668"/>
                    <a:pt x="816610" y="562610"/>
                    <a:pt x="811530" y="563880"/>
                  </a:cubicBezTo>
                  <a:cubicBezTo>
                    <a:pt x="826952" y="610146"/>
                    <a:pt x="805812" y="567688"/>
                    <a:pt x="845820" y="594360"/>
                  </a:cubicBezTo>
                  <a:cubicBezTo>
                    <a:pt x="850546" y="597510"/>
                    <a:pt x="851203" y="604380"/>
                    <a:pt x="853440" y="609600"/>
                  </a:cubicBezTo>
                  <a:cubicBezTo>
                    <a:pt x="855022" y="613291"/>
                    <a:pt x="856147" y="617168"/>
                    <a:pt x="857250" y="621030"/>
                  </a:cubicBezTo>
                  <a:cubicBezTo>
                    <a:pt x="858689" y="626065"/>
                    <a:pt x="858155" y="631913"/>
                    <a:pt x="861060" y="636270"/>
                  </a:cubicBezTo>
                  <a:cubicBezTo>
                    <a:pt x="863600" y="640080"/>
                    <a:pt x="868680" y="641350"/>
                    <a:pt x="872490" y="643890"/>
                  </a:cubicBezTo>
                  <a:cubicBezTo>
                    <a:pt x="875030" y="647700"/>
                    <a:pt x="876534" y="652459"/>
                    <a:pt x="880110" y="655320"/>
                  </a:cubicBezTo>
                  <a:cubicBezTo>
                    <a:pt x="882594" y="657308"/>
                    <a:pt x="905784" y="662691"/>
                    <a:pt x="906780" y="662940"/>
                  </a:cubicBezTo>
                  <a:cubicBezTo>
                    <a:pt x="909320" y="666750"/>
                    <a:pt x="910882" y="671439"/>
                    <a:pt x="914400" y="674370"/>
                  </a:cubicBezTo>
                  <a:cubicBezTo>
                    <a:pt x="918763" y="678006"/>
                    <a:pt x="926004" y="677627"/>
                    <a:pt x="929640" y="681990"/>
                  </a:cubicBezTo>
                  <a:cubicBezTo>
                    <a:pt x="932992" y="686013"/>
                    <a:pt x="930002" y="693289"/>
                    <a:pt x="933450" y="697230"/>
                  </a:cubicBezTo>
                  <a:cubicBezTo>
                    <a:pt x="939481" y="704122"/>
                    <a:pt x="956310" y="712470"/>
                    <a:pt x="956310" y="712470"/>
                  </a:cubicBezTo>
                  <a:cubicBezTo>
                    <a:pt x="957580" y="716280"/>
                    <a:pt x="956676" y="721834"/>
                    <a:pt x="960120" y="723900"/>
                  </a:cubicBezTo>
                  <a:cubicBezTo>
                    <a:pt x="970451" y="730099"/>
                    <a:pt x="984385" y="728647"/>
                    <a:pt x="994410" y="735330"/>
                  </a:cubicBezTo>
                  <a:cubicBezTo>
                    <a:pt x="998220" y="737870"/>
                    <a:pt x="1001744" y="740902"/>
                    <a:pt x="1005840" y="742950"/>
                  </a:cubicBezTo>
                  <a:cubicBezTo>
                    <a:pt x="1009432" y="744746"/>
                    <a:pt x="1013374" y="745786"/>
                    <a:pt x="1017270" y="746760"/>
                  </a:cubicBezTo>
                  <a:cubicBezTo>
                    <a:pt x="1028629" y="749600"/>
                    <a:pt x="1040130" y="751840"/>
                    <a:pt x="1051560" y="754380"/>
                  </a:cubicBezTo>
                  <a:cubicBezTo>
                    <a:pt x="1052830" y="758190"/>
                    <a:pt x="1051883" y="763817"/>
                    <a:pt x="1055370" y="765810"/>
                  </a:cubicBezTo>
                  <a:cubicBezTo>
                    <a:pt x="1062077" y="769643"/>
                    <a:pt x="1070777" y="767587"/>
                    <a:pt x="1078230" y="769620"/>
                  </a:cubicBezTo>
                  <a:cubicBezTo>
                    <a:pt x="1084828" y="771420"/>
                    <a:pt x="1091301" y="773919"/>
                    <a:pt x="1097280" y="777240"/>
                  </a:cubicBezTo>
                  <a:cubicBezTo>
                    <a:pt x="1138903" y="800364"/>
                    <a:pt x="1089301" y="777000"/>
                    <a:pt x="1123950" y="800100"/>
                  </a:cubicBezTo>
                  <a:cubicBezTo>
                    <a:pt x="1127292" y="802328"/>
                    <a:pt x="1131570" y="802640"/>
                    <a:pt x="1135380" y="803910"/>
                  </a:cubicBezTo>
                  <a:cubicBezTo>
                    <a:pt x="1142422" y="809192"/>
                    <a:pt x="1156743" y="818810"/>
                    <a:pt x="1162050" y="826770"/>
                  </a:cubicBezTo>
                  <a:cubicBezTo>
                    <a:pt x="1164278" y="830112"/>
                    <a:pt x="1162775" y="835629"/>
                    <a:pt x="1165860" y="838200"/>
                  </a:cubicBezTo>
                  <a:cubicBezTo>
                    <a:pt x="1171114" y="842578"/>
                    <a:pt x="1178560" y="843280"/>
                    <a:pt x="1184910" y="845820"/>
                  </a:cubicBezTo>
                  <a:cubicBezTo>
                    <a:pt x="1203829" y="874199"/>
                    <a:pt x="1179514" y="839344"/>
                    <a:pt x="1203960" y="868680"/>
                  </a:cubicBezTo>
                  <a:cubicBezTo>
                    <a:pt x="1230482" y="900506"/>
                    <a:pt x="1189617" y="858147"/>
                    <a:pt x="1223010" y="891540"/>
                  </a:cubicBezTo>
                  <a:cubicBezTo>
                    <a:pt x="1229975" y="912435"/>
                    <a:pt x="1223254" y="895027"/>
                    <a:pt x="1238250" y="922020"/>
                  </a:cubicBezTo>
                  <a:cubicBezTo>
                    <a:pt x="1241008" y="926985"/>
                    <a:pt x="1243876" y="931942"/>
                    <a:pt x="1245870" y="937260"/>
                  </a:cubicBezTo>
                  <a:cubicBezTo>
                    <a:pt x="1247709" y="942163"/>
                    <a:pt x="1246775" y="948143"/>
                    <a:pt x="1249680" y="952500"/>
                  </a:cubicBezTo>
                  <a:cubicBezTo>
                    <a:pt x="1252220" y="956310"/>
                    <a:pt x="1257300" y="957580"/>
                    <a:pt x="1261110" y="960120"/>
                  </a:cubicBezTo>
                  <a:cubicBezTo>
                    <a:pt x="1270038" y="977976"/>
                    <a:pt x="1277122" y="985245"/>
                    <a:pt x="1264920" y="1009650"/>
                  </a:cubicBezTo>
                  <a:cubicBezTo>
                    <a:pt x="1262578" y="1014334"/>
                    <a:pt x="1254760" y="1012190"/>
                    <a:pt x="1249680" y="1013460"/>
                  </a:cubicBezTo>
                  <a:cubicBezTo>
                    <a:pt x="1221536" y="1032222"/>
                    <a:pt x="1232315" y="1021374"/>
                    <a:pt x="1215390" y="1043940"/>
                  </a:cubicBezTo>
                  <a:cubicBezTo>
                    <a:pt x="1214120" y="1049020"/>
                    <a:pt x="1213236" y="1054212"/>
                    <a:pt x="1211580" y="1059180"/>
                  </a:cubicBezTo>
                  <a:cubicBezTo>
                    <a:pt x="1209417" y="1065668"/>
                    <a:pt x="1203960" y="1071391"/>
                    <a:pt x="1203960" y="1078230"/>
                  </a:cubicBezTo>
                  <a:cubicBezTo>
                    <a:pt x="1203960" y="1087551"/>
                    <a:pt x="1214027" y="1100950"/>
                    <a:pt x="1219200" y="1108710"/>
                  </a:cubicBezTo>
                  <a:cubicBezTo>
                    <a:pt x="1217930" y="1112520"/>
                    <a:pt x="1218982" y="1118344"/>
                    <a:pt x="1215390" y="1120140"/>
                  </a:cubicBezTo>
                  <a:cubicBezTo>
                    <a:pt x="1208658" y="1123506"/>
                    <a:pt x="1164832" y="1130861"/>
                    <a:pt x="1154430" y="1131570"/>
                  </a:cubicBezTo>
                  <a:cubicBezTo>
                    <a:pt x="1107480" y="1134771"/>
                    <a:pt x="1060450" y="1136650"/>
                    <a:pt x="1013460" y="1139190"/>
                  </a:cubicBezTo>
                  <a:cubicBezTo>
                    <a:pt x="989335" y="1145221"/>
                    <a:pt x="1002577" y="1140095"/>
                    <a:pt x="975360" y="1158240"/>
                  </a:cubicBezTo>
                  <a:cubicBezTo>
                    <a:pt x="964121" y="1165732"/>
                    <a:pt x="961667" y="1166289"/>
                    <a:pt x="952500" y="1177290"/>
                  </a:cubicBezTo>
                  <a:cubicBezTo>
                    <a:pt x="922525" y="1213260"/>
                    <a:pt x="963981" y="1165783"/>
                    <a:pt x="941070" y="1200150"/>
                  </a:cubicBezTo>
                  <a:cubicBezTo>
                    <a:pt x="938081" y="1204633"/>
                    <a:pt x="934123" y="1208591"/>
                    <a:pt x="929640" y="1211580"/>
                  </a:cubicBezTo>
                  <a:cubicBezTo>
                    <a:pt x="926298" y="1213808"/>
                    <a:pt x="921802" y="1213594"/>
                    <a:pt x="918210" y="1215390"/>
                  </a:cubicBezTo>
                  <a:cubicBezTo>
                    <a:pt x="891898" y="1228546"/>
                    <a:pt x="923258" y="1218891"/>
                    <a:pt x="891540" y="1226820"/>
                  </a:cubicBezTo>
                  <a:cubicBezTo>
                    <a:pt x="889000" y="1230630"/>
                    <a:pt x="887438" y="1235319"/>
                    <a:pt x="883920" y="1238250"/>
                  </a:cubicBezTo>
                  <a:cubicBezTo>
                    <a:pt x="875000" y="1245683"/>
                    <a:pt x="867059" y="1245476"/>
                    <a:pt x="857250" y="1249680"/>
                  </a:cubicBezTo>
                  <a:cubicBezTo>
                    <a:pt x="829645" y="1261511"/>
                    <a:pt x="855073" y="1254687"/>
                    <a:pt x="822960" y="1261110"/>
                  </a:cubicBezTo>
                  <a:cubicBezTo>
                    <a:pt x="815836" y="1282483"/>
                    <a:pt x="824788" y="1266851"/>
                    <a:pt x="796290" y="1276350"/>
                  </a:cubicBezTo>
                  <a:cubicBezTo>
                    <a:pt x="791946" y="1277798"/>
                    <a:pt x="788836" y="1281698"/>
                    <a:pt x="784860" y="1283970"/>
                  </a:cubicBezTo>
                  <a:cubicBezTo>
                    <a:pt x="779929" y="1286788"/>
                    <a:pt x="774700" y="1289050"/>
                    <a:pt x="769620" y="1291590"/>
                  </a:cubicBezTo>
                  <a:cubicBezTo>
                    <a:pt x="756849" y="1355446"/>
                    <a:pt x="750975" y="1330702"/>
                    <a:pt x="765810" y="1367790"/>
                  </a:cubicBezTo>
                  <a:cubicBezTo>
                    <a:pt x="764540" y="1374140"/>
                    <a:pt x="765213" y="1381217"/>
                    <a:pt x="762000" y="1386840"/>
                  </a:cubicBezTo>
                  <a:cubicBezTo>
                    <a:pt x="759728" y="1390816"/>
                    <a:pt x="752618" y="1390364"/>
                    <a:pt x="750570" y="1394460"/>
                  </a:cubicBezTo>
                  <a:cubicBezTo>
                    <a:pt x="744872" y="1405857"/>
                    <a:pt x="751718" y="1420365"/>
                    <a:pt x="739140" y="1428750"/>
                  </a:cubicBezTo>
                  <a:cubicBezTo>
                    <a:pt x="734783" y="1431655"/>
                    <a:pt x="728980" y="1431290"/>
                    <a:pt x="723900" y="1432560"/>
                  </a:cubicBezTo>
                  <a:cubicBezTo>
                    <a:pt x="715587" y="1457498"/>
                    <a:pt x="727133" y="1433022"/>
                    <a:pt x="708660" y="1447800"/>
                  </a:cubicBezTo>
                  <a:cubicBezTo>
                    <a:pt x="705084" y="1450661"/>
                    <a:pt x="703971" y="1455712"/>
                    <a:pt x="701040" y="1459230"/>
                  </a:cubicBezTo>
                  <a:cubicBezTo>
                    <a:pt x="697260" y="1463766"/>
                    <a:pt x="684840" y="1476282"/>
                    <a:pt x="678180" y="1478280"/>
                  </a:cubicBezTo>
                  <a:cubicBezTo>
                    <a:pt x="669578" y="1480860"/>
                    <a:pt x="660400" y="1480820"/>
                    <a:pt x="651510" y="1482090"/>
                  </a:cubicBezTo>
                  <a:cubicBezTo>
                    <a:pt x="643890" y="1484630"/>
                    <a:pt x="636442" y="1487762"/>
                    <a:pt x="628650" y="1489710"/>
                  </a:cubicBezTo>
                  <a:cubicBezTo>
                    <a:pt x="621156" y="1491584"/>
                    <a:pt x="613450" y="1492521"/>
                    <a:pt x="605790" y="1493520"/>
                  </a:cubicBezTo>
                  <a:cubicBezTo>
                    <a:pt x="584234" y="1496332"/>
                    <a:pt x="562610" y="1498600"/>
                    <a:pt x="541020" y="1501140"/>
                  </a:cubicBezTo>
                  <a:cubicBezTo>
                    <a:pt x="500047" y="1514798"/>
                    <a:pt x="518694" y="1500746"/>
                    <a:pt x="514350" y="1565910"/>
                  </a:cubicBezTo>
                  <a:cubicBezTo>
                    <a:pt x="486102" y="1556494"/>
                    <a:pt x="498674" y="1554698"/>
                    <a:pt x="476250" y="1565910"/>
                  </a:cubicBezTo>
                  <a:cubicBezTo>
                    <a:pt x="471170" y="1573530"/>
                    <a:pt x="468630" y="1583690"/>
                    <a:pt x="461010" y="1588770"/>
                  </a:cubicBezTo>
                  <a:cubicBezTo>
                    <a:pt x="434808" y="1606238"/>
                    <a:pt x="446838" y="1601114"/>
                    <a:pt x="426720" y="1607820"/>
                  </a:cubicBezTo>
                  <a:cubicBezTo>
                    <a:pt x="422910" y="1604010"/>
                    <a:pt x="418422" y="1600775"/>
                    <a:pt x="415290" y="1596390"/>
                  </a:cubicBezTo>
                  <a:cubicBezTo>
                    <a:pt x="409405" y="1588151"/>
                    <a:pt x="406969" y="1579048"/>
                    <a:pt x="403860" y="1569720"/>
                  </a:cubicBezTo>
                  <a:cubicBezTo>
                    <a:pt x="402221" y="1548417"/>
                    <a:pt x="395339" y="1491963"/>
                    <a:pt x="403860" y="1470660"/>
                  </a:cubicBezTo>
                  <a:cubicBezTo>
                    <a:pt x="406400" y="1464310"/>
                    <a:pt x="416560" y="1465580"/>
                    <a:pt x="422910" y="1463040"/>
                  </a:cubicBezTo>
                  <a:cubicBezTo>
                    <a:pt x="431680" y="1436731"/>
                    <a:pt x="421449" y="1468397"/>
                    <a:pt x="434340" y="1421130"/>
                  </a:cubicBezTo>
                  <a:cubicBezTo>
                    <a:pt x="435397" y="1417255"/>
                    <a:pt x="436880" y="1413510"/>
                    <a:pt x="438150" y="1409700"/>
                  </a:cubicBezTo>
                  <a:cubicBezTo>
                    <a:pt x="435610" y="1402080"/>
                    <a:pt x="437551" y="1390741"/>
                    <a:pt x="430530" y="1386840"/>
                  </a:cubicBezTo>
                  <a:cubicBezTo>
                    <a:pt x="426293" y="1384486"/>
                    <a:pt x="396469" y="1392498"/>
                    <a:pt x="388620" y="1394460"/>
                  </a:cubicBezTo>
                  <a:cubicBezTo>
                    <a:pt x="384810" y="1398270"/>
                    <a:pt x="379600" y="1401071"/>
                    <a:pt x="377190" y="1405890"/>
                  </a:cubicBezTo>
                  <a:cubicBezTo>
                    <a:pt x="356870" y="1446530"/>
                    <a:pt x="379730" y="1435523"/>
                    <a:pt x="354330" y="1443990"/>
                  </a:cubicBezTo>
                  <a:cubicBezTo>
                    <a:pt x="334822" y="1430985"/>
                    <a:pt x="344736" y="1441695"/>
                    <a:pt x="339090" y="1409700"/>
                  </a:cubicBezTo>
                  <a:cubicBezTo>
                    <a:pt x="336839" y="1396946"/>
                    <a:pt x="333857" y="1384330"/>
                    <a:pt x="331470" y="1371600"/>
                  </a:cubicBezTo>
                  <a:cubicBezTo>
                    <a:pt x="330046" y="1364007"/>
                    <a:pt x="330103" y="1356069"/>
                    <a:pt x="327660" y="1348740"/>
                  </a:cubicBezTo>
                  <a:cubicBezTo>
                    <a:pt x="326212" y="1344396"/>
                    <a:pt x="322580" y="1341120"/>
                    <a:pt x="320040" y="1337310"/>
                  </a:cubicBezTo>
                  <a:cubicBezTo>
                    <a:pt x="318770" y="1325880"/>
                    <a:pt x="320160" y="1313828"/>
                    <a:pt x="316230" y="1303020"/>
                  </a:cubicBezTo>
                  <a:cubicBezTo>
                    <a:pt x="314665" y="1298717"/>
                    <a:pt x="307731" y="1298918"/>
                    <a:pt x="304800" y="1295400"/>
                  </a:cubicBezTo>
                  <a:cubicBezTo>
                    <a:pt x="301164" y="1291037"/>
                    <a:pt x="299720" y="1285240"/>
                    <a:pt x="297180" y="1280160"/>
                  </a:cubicBezTo>
                  <a:cubicBezTo>
                    <a:pt x="287603" y="1308890"/>
                    <a:pt x="301635" y="1274591"/>
                    <a:pt x="281940" y="1299210"/>
                  </a:cubicBezTo>
                  <a:cubicBezTo>
                    <a:pt x="263670" y="1322047"/>
                    <a:pt x="302800" y="1300772"/>
                    <a:pt x="259080" y="1318260"/>
                  </a:cubicBezTo>
                  <a:cubicBezTo>
                    <a:pt x="257810" y="1313180"/>
                    <a:pt x="258541" y="1307109"/>
                    <a:pt x="255270" y="1303020"/>
                  </a:cubicBezTo>
                  <a:cubicBezTo>
                    <a:pt x="252761" y="1299884"/>
                    <a:pt x="247182" y="1301438"/>
                    <a:pt x="243840" y="1299210"/>
                  </a:cubicBezTo>
                  <a:cubicBezTo>
                    <a:pt x="239357" y="1296221"/>
                    <a:pt x="236220" y="1291590"/>
                    <a:pt x="232410" y="1287780"/>
                  </a:cubicBezTo>
                  <a:cubicBezTo>
                    <a:pt x="228416" y="1275797"/>
                    <a:pt x="229401" y="1273074"/>
                    <a:pt x="217170" y="1264920"/>
                  </a:cubicBezTo>
                  <a:cubicBezTo>
                    <a:pt x="213828" y="1262692"/>
                    <a:pt x="209251" y="1263060"/>
                    <a:pt x="205740" y="1261110"/>
                  </a:cubicBezTo>
                  <a:cubicBezTo>
                    <a:pt x="197734" y="1256662"/>
                    <a:pt x="182880" y="1245870"/>
                    <a:pt x="182880" y="1245870"/>
                  </a:cubicBezTo>
                  <a:cubicBezTo>
                    <a:pt x="181610" y="1239520"/>
                    <a:pt x="179243" y="1233293"/>
                    <a:pt x="179070" y="1226820"/>
                  </a:cubicBezTo>
                  <a:cubicBezTo>
                    <a:pt x="176700" y="1137943"/>
                    <a:pt x="178911" y="1048954"/>
                    <a:pt x="175260" y="960120"/>
                  </a:cubicBezTo>
                  <a:cubicBezTo>
                    <a:pt x="175072" y="955545"/>
                    <a:pt x="170571" y="952208"/>
                    <a:pt x="167640" y="948690"/>
                  </a:cubicBezTo>
                  <a:cubicBezTo>
                    <a:pt x="164191" y="944551"/>
                    <a:pt x="160020" y="941070"/>
                    <a:pt x="156210" y="937260"/>
                  </a:cubicBezTo>
                  <a:cubicBezTo>
                    <a:pt x="154940" y="933450"/>
                    <a:pt x="154196" y="929422"/>
                    <a:pt x="152400" y="925830"/>
                  </a:cubicBezTo>
                  <a:cubicBezTo>
                    <a:pt x="150352" y="921734"/>
                    <a:pt x="146228" y="918744"/>
                    <a:pt x="144780" y="914400"/>
                  </a:cubicBezTo>
                  <a:cubicBezTo>
                    <a:pt x="125805" y="857475"/>
                    <a:pt x="154888" y="919375"/>
                    <a:pt x="133350" y="876300"/>
                  </a:cubicBezTo>
                  <a:cubicBezTo>
                    <a:pt x="138692" y="796164"/>
                    <a:pt x="142931" y="841255"/>
                    <a:pt x="133350" y="807720"/>
                  </a:cubicBezTo>
                  <a:cubicBezTo>
                    <a:pt x="131911" y="802685"/>
                    <a:pt x="133243" y="796183"/>
                    <a:pt x="129540" y="792480"/>
                  </a:cubicBezTo>
                  <a:cubicBezTo>
                    <a:pt x="125837" y="788777"/>
                    <a:pt x="119380" y="789940"/>
                    <a:pt x="114300" y="788670"/>
                  </a:cubicBezTo>
                  <a:cubicBezTo>
                    <a:pt x="111760" y="782320"/>
                    <a:pt x="108021" y="776326"/>
                    <a:pt x="106680" y="769620"/>
                  </a:cubicBezTo>
                  <a:cubicBezTo>
                    <a:pt x="96321" y="717823"/>
                    <a:pt x="112136" y="745419"/>
                    <a:pt x="95250" y="720090"/>
                  </a:cubicBezTo>
                  <a:cubicBezTo>
                    <a:pt x="96520" y="706120"/>
                    <a:pt x="97320" y="692099"/>
                    <a:pt x="99060" y="678180"/>
                  </a:cubicBezTo>
                  <a:cubicBezTo>
                    <a:pt x="100526" y="666452"/>
                    <a:pt x="108412" y="636963"/>
                    <a:pt x="110490" y="628650"/>
                  </a:cubicBezTo>
                  <a:cubicBezTo>
                    <a:pt x="109220" y="613410"/>
                    <a:pt x="108701" y="598089"/>
                    <a:pt x="106680" y="582930"/>
                  </a:cubicBezTo>
                  <a:cubicBezTo>
                    <a:pt x="106149" y="578949"/>
                    <a:pt x="103927" y="575375"/>
                    <a:pt x="102870" y="571500"/>
                  </a:cubicBezTo>
                  <a:cubicBezTo>
                    <a:pt x="97602" y="552183"/>
                    <a:pt x="97286" y="545180"/>
                    <a:pt x="91440" y="529590"/>
                  </a:cubicBezTo>
                  <a:cubicBezTo>
                    <a:pt x="89039" y="523186"/>
                    <a:pt x="88364" y="515652"/>
                    <a:pt x="83820" y="510540"/>
                  </a:cubicBezTo>
                  <a:cubicBezTo>
                    <a:pt x="77736" y="503695"/>
                    <a:pt x="60960" y="495300"/>
                    <a:pt x="60960" y="495300"/>
                  </a:cubicBezTo>
                  <a:lnTo>
                    <a:pt x="53340" y="472440"/>
                  </a:lnTo>
                  <a:cubicBezTo>
                    <a:pt x="50800" y="464820"/>
                    <a:pt x="47295" y="457456"/>
                    <a:pt x="45720" y="449580"/>
                  </a:cubicBezTo>
                  <a:cubicBezTo>
                    <a:pt x="44450" y="443230"/>
                    <a:pt x="42920" y="436927"/>
                    <a:pt x="41910" y="430530"/>
                  </a:cubicBezTo>
                  <a:cubicBezTo>
                    <a:pt x="39109" y="412789"/>
                    <a:pt x="37091" y="394931"/>
                    <a:pt x="34290" y="377190"/>
                  </a:cubicBezTo>
                  <a:cubicBezTo>
                    <a:pt x="33280" y="370793"/>
                    <a:pt x="32528" y="364283"/>
                    <a:pt x="30480" y="358140"/>
                  </a:cubicBezTo>
                  <a:cubicBezTo>
                    <a:pt x="28684" y="352752"/>
                    <a:pt x="25400" y="347980"/>
                    <a:pt x="22860" y="342900"/>
                  </a:cubicBezTo>
                  <a:cubicBezTo>
                    <a:pt x="21590" y="328930"/>
                    <a:pt x="21989" y="314706"/>
                    <a:pt x="19050" y="300990"/>
                  </a:cubicBezTo>
                  <a:cubicBezTo>
                    <a:pt x="18091" y="296513"/>
                    <a:pt x="16009" y="289560"/>
                    <a:pt x="11430" y="289560"/>
                  </a:cubicBezTo>
                  <a:cubicBezTo>
                    <a:pt x="7620" y="289560"/>
                    <a:pt x="0" y="267970"/>
                    <a:pt x="0" y="25908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68C74606-D2E3-B43E-1BB0-9A3DD88428F9}"/>
                </a:ext>
              </a:extLst>
            </p:cNvPr>
            <p:cNvSpPr/>
            <p:nvPr/>
          </p:nvSpPr>
          <p:spPr>
            <a:xfrm>
              <a:off x="5451514" y="1564717"/>
              <a:ext cx="922277" cy="1360170"/>
            </a:xfrm>
            <a:custGeom>
              <a:avLst/>
              <a:gdLst>
                <a:gd name="connsiteX0" fmla="*/ 0 w 922277"/>
                <a:gd name="connsiteY0" fmla="*/ 373380 h 1360170"/>
                <a:gd name="connsiteX1" fmla="*/ 49530 w 922277"/>
                <a:gd name="connsiteY1" fmla="*/ 373380 h 1360170"/>
                <a:gd name="connsiteX2" fmla="*/ 57150 w 922277"/>
                <a:gd name="connsiteY2" fmla="*/ 331470 h 1360170"/>
                <a:gd name="connsiteX3" fmla="*/ 68580 w 922277"/>
                <a:gd name="connsiteY3" fmla="*/ 327660 h 1360170"/>
                <a:gd name="connsiteX4" fmla="*/ 87630 w 922277"/>
                <a:gd name="connsiteY4" fmla="*/ 320040 h 1360170"/>
                <a:gd name="connsiteX5" fmla="*/ 99060 w 922277"/>
                <a:gd name="connsiteY5" fmla="*/ 304800 h 1360170"/>
                <a:gd name="connsiteX6" fmla="*/ 121920 w 922277"/>
                <a:gd name="connsiteY6" fmla="*/ 281940 h 1360170"/>
                <a:gd name="connsiteX7" fmla="*/ 129540 w 922277"/>
                <a:gd name="connsiteY7" fmla="*/ 270510 h 1360170"/>
                <a:gd name="connsiteX8" fmla="*/ 148590 w 922277"/>
                <a:gd name="connsiteY8" fmla="*/ 243840 h 1360170"/>
                <a:gd name="connsiteX9" fmla="*/ 160020 w 922277"/>
                <a:gd name="connsiteY9" fmla="*/ 240030 h 1360170"/>
                <a:gd name="connsiteX10" fmla="*/ 182880 w 922277"/>
                <a:gd name="connsiteY10" fmla="*/ 209550 h 1360170"/>
                <a:gd name="connsiteX11" fmla="*/ 194310 w 922277"/>
                <a:gd name="connsiteY11" fmla="*/ 205740 h 1360170"/>
                <a:gd name="connsiteX12" fmla="*/ 201930 w 922277"/>
                <a:gd name="connsiteY12" fmla="*/ 194310 h 1360170"/>
                <a:gd name="connsiteX13" fmla="*/ 224790 w 922277"/>
                <a:gd name="connsiteY13" fmla="*/ 182880 h 1360170"/>
                <a:gd name="connsiteX14" fmla="*/ 240030 w 922277"/>
                <a:gd name="connsiteY14" fmla="*/ 175260 h 1360170"/>
                <a:gd name="connsiteX15" fmla="*/ 251460 w 922277"/>
                <a:gd name="connsiteY15" fmla="*/ 171450 h 1360170"/>
                <a:gd name="connsiteX16" fmla="*/ 278130 w 922277"/>
                <a:gd name="connsiteY16" fmla="*/ 160020 h 1360170"/>
                <a:gd name="connsiteX17" fmla="*/ 289560 w 922277"/>
                <a:gd name="connsiteY17" fmla="*/ 152400 h 1360170"/>
                <a:gd name="connsiteX18" fmla="*/ 300990 w 922277"/>
                <a:gd name="connsiteY18" fmla="*/ 140970 h 1360170"/>
                <a:gd name="connsiteX19" fmla="*/ 316230 w 922277"/>
                <a:gd name="connsiteY19" fmla="*/ 137160 h 1360170"/>
                <a:gd name="connsiteX20" fmla="*/ 327660 w 922277"/>
                <a:gd name="connsiteY20" fmla="*/ 133350 h 1360170"/>
                <a:gd name="connsiteX21" fmla="*/ 369570 w 922277"/>
                <a:gd name="connsiteY21" fmla="*/ 118110 h 1360170"/>
                <a:gd name="connsiteX22" fmla="*/ 430530 w 922277"/>
                <a:gd name="connsiteY22" fmla="*/ 114300 h 1360170"/>
                <a:gd name="connsiteX23" fmla="*/ 457200 w 922277"/>
                <a:gd name="connsiteY23" fmla="*/ 102870 h 1360170"/>
                <a:gd name="connsiteX24" fmla="*/ 472440 w 922277"/>
                <a:gd name="connsiteY24" fmla="*/ 91440 h 1360170"/>
                <a:gd name="connsiteX25" fmla="*/ 502920 w 922277"/>
                <a:gd name="connsiteY25" fmla="*/ 80010 h 1360170"/>
                <a:gd name="connsiteX26" fmla="*/ 544830 w 922277"/>
                <a:gd name="connsiteY26" fmla="*/ 68580 h 1360170"/>
                <a:gd name="connsiteX27" fmla="*/ 579120 w 922277"/>
                <a:gd name="connsiteY27" fmla="*/ 57150 h 1360170"/>
                <a:gd name="connsiteX28" fmla="*/ 590550 w 922277"/>
                <a:gd name="connsiteY28" fmla="*/ 49530 h 1360170"/>
                <a:gd name="connsiteX29" fmla="*/ 605790 w 922277"/>
                <a:gd name="connsiteY29" fmla="*/ 45720 h 1360170"/>
                <a:gd name="connsiteX30" fmla="*/ 613410 w 922277"/>
                <a:gd name="connsiteY30" fmla="*/ 34290 h 1360170"/>
                <a:gd name="connsiteX31" fmla="*/ 624840 w 922277"/>
                <a:gd name="connsiteY31" fmla="*/ 30480 h 1360170"/>
                <a:gd name="connsiteX32" fmla="*/ 655320 w 922277"/>
                <a:gd name="connsiteY32" fmla="*/ 0 h 1360170"/>
                <a:gd name="connsiteX33" fmla="*/ 678180 w 922277"/>
                <a:gd name="connsiteY33" fmla="*/ 19050 h 1360170"/>
                <a:gd name="connsiteX34" fmla="*/ 689610 w 922277"/>
                <a:gd name="connsiteY34" fmla="*/ 26670 h 1360170"/>
                <a:gd name="connsiteX35" fmla="*/ 693420 w 922277"/>
                <a:gd name="connsiteY35" fmla="*/ 38100 h 1360170"/>
                <a:gd name="connsiteX36" fmla="*/ 704850 w 922277"/>
                <a:gd name="connsiteY36" fmla="*/ 45720 h 1360170"/>
                <a:gd name="connsiteX37" fmla="*/ 712470 w 922277"/>
                <a:gd name="connsiteY37" fmla="*/ 57150 h 1360170"/>
                <a:gd name="connsiteX38" fmla="*/ 708660 w 922277"/>
                <a:gd name="connsiteY38" fmla="*/ 91440 h 1360170"/>
                <a:gd name="connsiteX39" fmla="*/ 685800 w 922277"/>
                <a:gd name="connsiteY39" fmla="*/ 144780 h 1360170"/>
                <a:gd name="connsiteX40" fmla="*/ 674370 w 922277"/>
                <a:gd name="connsiteY40" fmla="*/ 186690 h 1360170"/>
                <a:gd name="connsiteX41" fmla="*/ 666750 w 922277"/>
                <a:gd name="connsiteY41" fmla="*/ 224790 h 1360170"/>
                <a:gd name="connsiteX42" fmla="*/ 651510 w 922277"/>
                <a:gd name="connsiteY42" fmla="*/ 266700 h 1360170"/>
                <a:gd name="connsiteX43" fmla="*/ 640080 w 922277"/>
                <a:gd name="connsiteY43" fmla="*/ 300990 h 1360170"/>
                <a:gd name="connsiteX44" fmla="*/ 624840 w 922277"/>
                <a:gd name="connsiteY44" fmla="*/ 335280 h 1360170"/>
                <a:gd name="connsiteX45" fmla="*/ 613410 w 922277"/>
                <a:gd name="connsiteY45" fmla="*/ 339090 h 1360170"/>
                <a:gd name="connsiteX46" fmla="*/ 609600 w 922277"/>
                <a:gd name="connsiteY46" fmla="*/ 377190 h 1360170"/>
                <a:gd name="connsiteX47" fmla="*/ 621030 w 922277"/>
                <a:gd name="connsiteY47" fmla="*/ 422910 h 1360170"/>
                <a:gd name="connsiteX48" fmla="*/ 624840 w 922277"/>
                <a:gd name="connsiteY48" fmla="*/ 438150 h 1360170"/>
                <a:gd name="connsiteX49" fmla="*/ 643890 w 922277"/>
                <a:gd name="connsiteY49" fmla="*/ 476250 h 1360170"/>
                <a:gd name="connsiteX50" fmla="*/ 647700 w 922277"/>
                <a:gd name="connsiteY50" fmla="*/ 495300 h 1360170"/>
                <a:gd name="connsiteX51" fmla="*/ 659130 w 922277"/>
                <a:gd name="connsiteY51" fmla="*/ 533400 h 1360170"/>
                <a:gd name="connsiteX52" fmla="*/ 670560 w 922277"/>
                <a:gd name="connsiteY52" fmla="*/ 609600 h 1360170"/>
                <a:gd name="connsiteX53" fmla="*/ 681990 w 922277"/>
                <a:gd name="connsiteY53" fmla="*/ 613410 h 1360170"/>
                <a:gd name="connsiteX54" fmla="*/ 674370 w 922277"/>
                <a:gd name="connsiteY54" fmla="*/ 643890 h 1360170"/>
                <a:gd name="connsiteX55" fmla="*/ 659130 w 922277"/>
                <a:gd name="connsiteY55" fmla="*/ 647700 h 1360170"/>
                <a:gd name="connsiteX56" fmla="*/ 647700 w 922277"/>
                <a:gd name="connsiteY56" fmla="*/ 662940 h 1360170"/>
                <a:gd name="connsiteX57" fmla="*/ 655320 w 922277"/>
                <a:gd name="connsiteY57" fmla="*/ 758190 h 1360170"/>
                <a:gd name="connsiteX58" fmla="*/ 666750 w 922277"/>
                <a:gd name="connsiteY58" fmla="*/ 762000 h 1360170"/>
                <a:gd name="connsiteX59" fmla="*/ 670560 w 922277"/>
                <a:gd name="connsiteY59" fmla="*/ 773430 h 1360170"/>
                <a:gd name="connsiteX60" fmla="*/ 678180 w 922277"/>
                <a:gd name="connsiteY60" fmla="*/ 784860 h 1360170"/>
                <a:gd name="connsiteX61" fmla="*/ 689610 w 922277"/>
                <a:gd name="connsiteY61" fmla="*/ 807720 h 1360170"/>
                <a:gd name="connsiteX62" fmla="*/ 716280 w 922277"/>
                <a:gd name="connsiteY62" fmla="*/ 819150 h 1360170"/>
                <a:gd name="connsiteX63" fmla="*/ 727710 w 922277"/>
                <a:gd name="connsiteY63" fmla="*/ 842010 h 1360170"/>
                <a:gd name="connsiteX64" fmla="*/ 739140 w 922277"/>
                <a:gd name="connsiteY64" fmla="*/ 845820 h 1360170"/>
                <a:gd name="connsiteX65" fmla="*/ 750570 w 922277"/>
                <a:gd name="connsiteY65" fmla="*/ 853440 h 1360170"/>
                <a:gd name="connsiteX66" fmla="*/ 765810 w 922277"/>
                <a:gd name="connsiteY66" fmla="*/ 864870 h 1360170"/>
                <a:gd name="connsiteX67" fmla="*/ 815340 w 922277"/>
                <a:gd name="connsiteY67" fmla="*/ 880110 h 1360170"/>
                <a:gd name="connsiteX68" fmla="*/ 826770 w 922277"/>
                <a:gd name="connsiteY68" fmla="*/ 895350 h 1360170"/>
                <a:gd name="connsiteX69" fmla="*/ 838200 w 922277"/>
                <a:gd name="connsiteY69" fmla="*/ 929640 h 1360170"/>
                <a:gd name="connsiteX70" fmla="*/ 842010 w 922277"/>
                <a:gd name="connsiteY70" fmla="*/ 956310 h 1360170"/>
                <a:gd name="connsiteX71" fmla="*/ 849630 w 922277"/>
                <a:gd name="connsiteY71" fmla="*/ 967740 h 1360170"/>
                <a:gd name="connsiteX72" fmla="*/ 853440 w 922277"/>
                <a:gd name="connsiteY72" fmla="*/ 994410 h 1360170"/>
                <a:gd name="connsiteX73" fmla="*/ 861060 w 922277"/>
                <a:gd name="connsiteY73" fmla="*/ 1024890 h 1360170"/>
                <a:gd name="connsiteX74" fmla="*/ 864870 w 922277"/>
                <a:gd name="connsiteY74" fmla="*/ 1051560 h 1360170"/>
                <a:gd name="connsiteX75" fmla="*/ 876300 w 922277"/>
                <a:gd name="connsiteY75" fmla="*/ 1066800 h 1360170"/>
                <a:gd name="connsiteX76" fmla="*/ 887730 w 922277"/>
                <a:gd name="connsiteY76" fmla="*/ 1101090 h 1360170"/>
                <a:gd name="connsiteX77" fmla="*/ 891540 w 922277"/>
                <a:gd name="connsiteY77" fmla="*/ 1112520 h 1360170"/>
                <a:gd name="connsiteX78" fmla="*/ 910590 w 922277"/>
                <a:gd name="connsiteY78" fmla="*/ 1139190 h 1360170"/>
                <a:gd name="connsiteX79" fmla="*/ 922020 w 922277"/>
                <a:gd name="connsiteY79" fmla="*/ 1177290 h 1360170"/>
                <a:gd name="connsiteX80" fmla="*/ 918210 w 922277"/>
                <a:gd name="connsiteY80" fmla="*/ 1242060 h 1360170"/>
                <a:gd name="connsiteX81" fmla="*/ 910590 w 922277"/>
                <a:gd name="connsiteY81" fmla="*/ 1253490 h 1360170"/>
                <a:gd name="connsiteX82" fmla="*/ 914400 w 922277"/>
                <a:gd name="connsiteY82" fmla="*/ 1283970 h 1360170"/>
                <a:gd name="connsiteX83" fmla="*/ 906780 w 922277"/>
                <a:gd name="connsiteY83" fmla="*/ 1295400 h 1360170"/>
                <a:gd name="connsiteX84" fmla="*/ 864870 w 922277"/>
                <a:gd name="connsiteY84" fmla="*/ 1291590 h 1360170"/>
                <a:gd name="connsiteX85" fmla="*/ 853440 w 922277"/>
                <a:gd name="connsiteY85" fmla="*/ 1287780 h 1360170"/>
                <a:gd name="connsiteX86" fmla="*/ 834390 w 922277"/>
                <a:gd name="connsiteY86" fmla="*/ 1295400 h 1360170"/>
                <a:gd name="connsiteX87" fmla="*/ 819150 w 922277"/>
                <a:gd name="connsiteY87" fmla="*/ 1299210 h 1360170"/>
                <a:gd name="connsiteX88" fmla="*/ 792480 w 922277"/>
                <a:gd name="connsiteY88" fmla="*/ 1310640 h 1360170"/>
                <a:gd name="connsiteX89" fmla="*/ 670560 w 922277"/>
                <a:gd name="connsiteY89" fmla="*/ 1322070 h 1360170"/>
                <a:gd name="connsiteX90" fmla="*/ 636270 w 922277"/>
                <a:gd name="connsiteY90" fmla="*/ 1333500 h 1360170"/>
                <a:gd name="connsiteX91" fmla="*/ 628650 w 922277"/>
                <a:gd name="connsiteY91" fmla="*/ 1344930 h 1360170"/>
                <a:gd name="connsiteX92" fmla="*/ 617220 w 922277"/>
                <a:gd name="connsiteY92" fmla="*/ 1348740 h 1360170"/>
                <a:gd name="connsiteX93" fmla="*/ 590550 w 922277"/>
                <a:gd name="connsiteY93" fmla="*/ 1356360 h 1360170"/>
                <a:gd name="connsiteX94" fmla="*/ 560070 w 922277"/>
                <a:gd name="connsiteY94" fmla="*/ 1348740 h 1360170"/>
                <a:gd name="connsiteX95" fmla="*/ 544830 w 922277"/>
                <a:gd name="connsiteY95" fmla="*/ 1341120 h 1360170"/>
                <a:gd name="connsiteX96" fmla="*/ 499110 w 922277"/>
                <a:gd name="connsiteY96" fmla="*/ 1348740 h 1360170"/>
                <a:gd name="connsiteX97" fmla="*/ 480060 w 922277"/>
                <a:gd name="connsiteY97" fmla="*/ 1360170 h 1360170"/>
                <a:gd name="connsiteX98" fmla="*/ 461010 w 922277"/>
                <a:gd name="connsiteY98" fmla="*/ 1352550 h 1360170"/>
                <a:gd name="connsiteX99" fmla="*/ 453390 w 922277"/>
                <a:gd name="connsiteY99" fmla="*/ 1314450 h 1360170"/>
                <a:gd name="connsiteX100" fmla="*/ 411480 w 922277"/>
                <a:gd name="connsiteY100" fmla="*/ 1310640 h 1360170"/>
                <a:gd name="connsiteX101" fmla="*/ 396240 w 922277"/>
                <a:gd name="connsiteY101" fmla="*/ 1299210 h 1360170"/>
                <a:gd name="connsiteX102" fmla="*/ 392430 w 922277"/>
                <a:gd name="connsiteY102" fmla="*/ 1287780 h 1360170"/>
                <a:gd name="connsiteX103" fmla="*/ 346710 w 922277"/>
                <a:gd name="connsiteY103" fmla="*/ 1295400 h 1360170"/>
                <a:gd name="connsiteX104" fmla="*/ 342900 w 922277"/>
                <a:gd name="connsiteY104" fmla="*/ 1310640 h 1360170"/>
                <a:gd name="connsiteX105" fmla="*/ 331470 w 922277"/>
                <a:gd name="connsiteY105" fmla="*/ 1314450 h 1360170"/>
                <a:gd name="connsiteX106" fmla="*/ 281940 w 922277"/>
                <a:gd name="connsiteY106" fmla="*/ 1310640 h 1360170"/>
                <a:gd name="connsiteX107" fmla="*/ 278130 w 922277"/>
                <a:gd name="connsiteY107" fmla="*/ 1299210 h 1360170"/>
                <a:gd name="connsiteX108" fmla="*/ 270510 w 922277"/>
                <a:gd name="connsiteY108" fmla="*/ 1287780 h 1360170"/>
                <a:gd name="connsiteX109" fmla="*/ 266700 w 922277"/>
                <a:gd name="connsiteY109" fmla="*/ 1272540 h 1360170"/>
                <a:gd name="connsiteX110" fmla="*/ 247650 w 922277"/>
                <a:gd name="connsiteY110" fmla="*/ 1242060 h 1360170"/>
                <a:gd name="connsiteX111" fmla="*/ 232410 w 922277"/>
                <a:gd name="connsiteY111" fmla="*/ 1219200 h 1360170"/>
                <a:gd name="connsiteX112" fmla="*/ 224790 w 922277"/>
                <a:gd name="connsiteY112" fmla="*/ 1203960 h 1360170"/>
                <a:gd name="connsiteX113" fmla="*/ 213360 w 922277"/>
                <a:gd name="connsiteY113" fmla="*/ 1150620 h 1360170"/>
                <a:gd name="connsiteX114" fmla="*/ 205740 w 922277"/>
                <a:gd name="connsiteY114" fmla="*/ 1108710 h 1360170"/>
                <a:gd name="connsiteX115" fmla="*/ 198120 w 922277"/>
                <a:gd name="connsiteY115" fmla="*/ 1089660 h 1360170"/>
                <a:gd name="connsiteX116" fmla="*/ 194310 w 922277"/>
                <a:gd name="connsiteY116" fmla="*/ 1032510 h 1360170"/>
                <a:gd name="connsiteX117" fmla="*/ 186690 w 922277"/>
                <a:gd name="connsiteY117" fmla="*/ 1009650 h 1360170"/>
                <a:gd name="connsiteX118" fmla="*/ 175260 w 922277"/>
                <a:gd name="connsiteY118" fmla="*/ 979170 h 1360170"/>
                <a:gd name="connsiteX119" fmla="*/ 163830 w 922277"/>
                <a:gd name="connsiteY119" fmla="*/ 941070 h 1360170"/>
                <a:gd name="connsiteX120" fmla="*/ 160020 w 922277"/>
                <a:gd name="connsiteY120" fmla="*/ 922020 h 1360170"/>
                <a:gd name="connsiteX121" fmla="*/ 152400 w 922277"/>
                <a:gd name="connsiteY121" fmla="*/ 906780 h 1360170"/>
                <a:gd name="connsiteX122" fmla="*/ 140970 w 922277"/>
                <a:gd name="connsiteY122" fmla="*/ 861060 h 1360170"/>
                <a:gd name="connsiteX123" fmla="*/ 137160 w 922277"/>
                <a:gd name="connsiteY123" fmla="*/ 849630 h 1360170"/>
                <a:gd name="connsiteX124" fmla="*/ 125730 w 922277"/>
                <a:gd name="connsiteY124" fmla="*/ 800100 h 1360170"/>
                <a:gd name="connsiteX125" fmla="*/ 121920 w 922277"/>
                <a:gd name="connsiteY125" fmla="*/ 777240 h 1360170"/>
                <a:gd name="connsiteX126" fmla="*/ 114300 w 922277"/>
                <a:gd name="connsiteY126" fmla="*/ 754380 h 1360170"/>
                <a:gd name="connsiteX127" fmla="*/ 102870 w 922277"/>
                <a:gd name="connsiteY127" fmla="*/ 716280 h 1360170"/>
                <a:gd name="connsiteX128" fmla="*/ 99060 w 922277"/>
                <a:gd name="connsiteY128" fmla="*/ 693420 h 1360170"/>
                <a:gd name="connsiteX129" fmla="*/ 91440 w 922277"/>
                <a:gd name="connsiteY129" fmla="*/ 674370 h 1360170"/>
                <a:gd name="connsiteX130" fmla="*/ 68580 w 922277"/>
                <a:gd name="connsiteY130" fmla="*/ 605790 h 1360170"/>
                <a:gd name="connsiteX131" fmla="*/ 64770 w 922277"/>
                <a:gd name="connsiteY131" fmla="*/ 582930 h 1360170"/>
                <a:gd name="connsiteX132" fmla="*/ 57150 w 922277"/>
                <a:gd name="connsiteY132" fmla="*/ 544830 h 1360170"/>
                <a:gd name="connsiteX133" fmla="*/ 45720 w 922277"/>
                <a:gd name="connsiteY133" fmla="*/ 495300 h 1360170"/>
                <a:gd name="connsiteX134" fmla="*/ 41910 w 922277"/>
                <a:gd name="connsiteY134" fmla="*/ 461010 h 1360170"/>
                <a:gd name="connsiteX135" fmla="*/ 34290 w 922277"/>
                <a:gd name="connsiteY135" fmla="*/ 441960 h 1360170"/>
                <a:gd name="connsiteX136" fmla="*/ 30480 w 922277"/>
                <a:gd name="connsiteY136" fmla="*/ 415290 h 1360170"/>
                <a:gd name="connsiteX0" fmla="*/ 0 w 922277"/>
                <a:gd name="connsiteY0" fmla="*/ 373380 h 1360170"/>
                <a:gd name="connsiteX1" fmla="*/ 49530 w 922277"/>
                <a:gd name="connsiteY1" fmla="*/ 373380 h 1360170"/>
                <a:gd name="connsiteX2" fmla="*/ 57150 w 922277"/>
                <a:gd name="connsiteY2" fmla="*/ 331470 h 1360170"/>
                <a:gd name="connsiteX3" fmla="*/ 68580 w 922277"/>
                <a:gd name="connsiteY3" fmla="*/ 327660 h 1360170"/>
                <a:gd name="connsiteX4" fmla="*/ 87630 w 922277"/>
                <a:gd name="connsiteY4" fmla="*/ 320040 h 1360170"/>
                <a:gd name="connsiteX5" fmla="*/ 99060 w 922277"/>
                <a:gd name="connsiteY5" fmla="*/ 304800 h 1360170"/>
                <a:gd name="connsiteX6" fmla="*/ 121920 w 922277"/>
                <a:gd name="connsiteY6" fmla="*/ 281940 h 1360170"/>
                <a:gd name="connsiteX7" fmla="*/ 129540 w 922277"/>
                <a:gd name="connsiteY7" fmla="*/ 270510 h 1360170"/>
                <a:gd name="connsiteX8" fmla="*/ 148590 w 922277"/>
                <a:gd name="connsiteY8" fmla="*/ 243840 h 1360170"/>
                <a:gd name="connsiteX9" fmla="*/ 160020 w 922277"/>
                <a:gd name="connsiteY9" fmla="*/ 240030 h 1360170"/>
                <a:gd name="connsiteX10" fmla="*/ 182880 w 922277"/>
                <a:gd name="connsiteY10" fmla="*/ 209550 h 1360170"/>
                <a:gd name="connsiteX11" fmla="*/ 194310 w 922277"/>
                <a:gd name="connsiteY11" fmla="*/ 205740 h 1360170"/>
                <a:gd name="connsiteX12" fmla="*/ 201930 w 922277"/>
                <a:gd name="connsiteY12" fmla="*/ 194310 h 1360170"/>
                <a:gd name="connsiteX13" fmla="*/ 224790 w 922277"/>
                <a:gd name="connsiteY13" fmla="*/ 182880 h 1360170"/>
                <a:gd name="connsiteX14" fmla="*/ 240030 w 922277"/>
                <a:gd name="connsiteY14" fmla="*/ 175260 h 1360170"/>
                <a:gd name="connsiteX15" fmla="*/ 251460 w 922277"/>
                <a:gd name="connsiteY15" fmla="*/ 171450 h 1360170"/>
                <a:gd name="connsiteX16" fmla="*/ 278130 w 922277"/>
                <a:gd name="connsiteY16" fmla="*/ 160020 h 1360170"/>
                <a:gd name="connsiteX17" fmla="*/ 289560 w 922277"/>
                <a:gd name="connsiteY17" fmla="*/ 152400 h 1360170"/>
                <a:gd name="connsiteX18" fmla="*/ 300990 w 922277"/>
                <a:gd name="connsiteY18" fmla="*/ 140970 h 1360170"/>
                <a:gd name="connsiteX19" fmla="*/ 316230 w 922277"/>
                <a:gd name="connsiteY19" fmla="*/ 137160 h 1360170"/>
                <a:gd name="connsiteX20" fmla="*/ 327660 w 922277"/>
                <a:gd name="connsiteY20" fmla="*/ 133350 h 1360170"/>
                <a:gd name="connsiteX21" fmla="*/ 369570 w 922277"/>
                <a:gd name="connsiteY21" fmla="*/ 118110 h 1360170"/>
                <a:gd name="connsiteX22" fmla="*/ 430530 w 922277"/>
                <a:gd name="connsiteY22" fmla="*/ 114300 h 1360170"/>
                <a:gd name="connsiteX23" fmla="*/ 457200 w 922277"/>
                <a:gd name="connsiteY23" fmla="*/ 102870 h 1360170"/>
                <a:gd name="connsiteX24" fmla="*/ 472440 w 922277"/>
                <a:gd name="connsiteY24" fmla="*/ 91440 h 1360170"/>
                <a:gd name="connsiteX25" fmla="*/ 502920 w 922277"/>
                <a:gd name="connsiteY25" fmla="*/ 80010 h 1360170"/>
                <a:gd name="connsiteX26" fmla="*/ 544830 w 922277"/>
                <a:gd name="connsiteY26" fmla="*/ 68580 h 1360170"/>
                <a:gd name="connsiteX27" fmla="*/ 579120 w 922277"/>
                <a:gd name="connsiteY27" fmla="*/ 57150 h 1360170"/>
                <a:gd name="connsiteX28" fmla="*/ 590550 w 922277"/>
                <a:gd name="connsiteY28" fmla="*/ 49530 h 1360170"/>
                <a:gd name="connsiteX29" fmla="*/ 605790 w 922277"/>
                <a:gd name="connsiteY29" fmla="*/ 45720 h 1360170"/>
                <a:gd name="connsiteX30" fmla="*/ 613410 w 922277"/>
                <a:gd name="connsiteY30" fmla="*/ 34290 h 1360170"/>
                <a:gd name="connsiteX31" fmla="*/ 624840 w 922277"/>
                <a:gd name="connsiteY31" fmla="*/ 30480 h 1360170"/>
                <a:gd name="connsiteX32" fmla="*/ 655320 w 922277"/>
                <a:gd name="connsiteY32" fmla="*/ 0 h 1360170"/>
                <a:gd name="connsiteX33" fmla="*/ 678180 w 922277"/>
                <a:gd name="connsiteY33" fmla="*/ 19050 h 1360170"/>
                <a:gd name="connsiteX34" fmla="*/ 689610 w 922277"/>
                <a:gd name="connsiteY34" fmla="*/ 26670 h 1360170"/>
                <a:gd name="connsiteX35" fmla="*/ 693420 w 922277"/>
                <a:gd name="connsiteY35" fmla="*/ 38100 h 1360170"/>
                <a:gd name="connsiteX36" fmla="*/ 704850 w 922277"/>
                <a:gd name="connsiteY36" fmla="*/ 45720 h 1360170"/>
                <a:gd name="connsiteX37" fmla="*/ 712470 w 922277"/>
                <a:gd name="connsiteY37" fmla="*/ 57150 h 1360170"/>
                <a:gd name="connsiteX38" fmla="*/ 708660 w 922277"/>
                <a:gd name="connsiteY38" fmla="*/ 91440 h 1360170"/>
                <a:gd name="connsiteX39" fmla="*/ 685800 w 922277"/>
                <a:gd name="connsiteY39" fmla="*/ 144780 h 1360170"/>
                <a:gd name="connsiteX40" fmla="*/ 674370 w 922277"/>
                <a:gd name="connsiteY40" fmla="*/ 186690 h 1360170"/>
                <a:gd name="connsiteX41" fmla="*/ 666750 w 922277"/>
                <a:gd name="connsiteY41" fmla="*/ 224790 h 1360170"/>
                <a:gd name="connsiteX42" fmla="*/ 651510 w 922277"/>
                <a:gd name="connsiteY42" fmla="*/ 266700 h 1360170"/>
                <a:gd name="connsiteX43" fmla="*/ 640080 w 922277"/>
                <a:gd name="connsiteY43" fmla="*/ 300990 h 1360170"/>
                <a:gd name="connsiteX44" fmla="*/ 624840 w 922277"/>
                <a:gd name="connsiteY44" fmla="*/ 335280 h 1360170"/>
                <a:gd name="connsiteX45" fmla="*/ 613410 w 922277"/>
                <a:gd name="connsiteY45" fmla="*/ 339090 h 1360170"/>
                <a:gd name="connsiteX46" fmla="*/ 609600 w 922277"/>
                <a:gd name="connsiteY46" fmla="*/ 377190 h 1360170"/>
                <a:gd name="connsiteX47" fmla="*/ 621030 w 922277"/>
                <a:gd name="connsiteY47" fmla="*/ 422910 h 1360170"/>
                <a:gd name="connsiteX48" fmla="*/ 624840 w 922277"/>
                <a:gd name="connsiteY48" fmla="*/ 438150 h 1360170"/>
                <a:gd name="connsiteX49" fmla="*/ 643890 w 922277"/>
                <a:gd name="connsiteY49" fmla="*/ 476250 h 1360170"/>
                <a:gd name="connsiteX50" fmla="*/ 647700 w 922277"/>
                <a:gd name="connsiteY50" fmla="*/ 495300 h 1360170"/>
                <a:gd name="connsiteX51" fmla="*/ 659130 w 922277"/>
                <a:gd name="connsiteY51" fmla="*/ 533400 h 1360170"/>
                <a:gd name="connsiteX52" fmla="*/ 670560 w 922277"/>
                <a:gd name="connsiteY52" fmla="*/ 609600 h 1360170"/>
                <a:gd name="connsiteX53" fmla="*/ 681990 w 922277"/>
                <a:gd name="connsiteY53" fmla="*/ 613410 h 1360170"/>
                <a:gd name="connsiteX54" fmla="*/ 674370 w 922277"/>
                <a:gd name="connsiteY54" fmla="*/ 643890 h 1360170"/>
                <a:gd name="connsiteX55" fmla="*/ 659130 w 922277"/>
                <a:gd name="connsiteY55" fmla="*/ 647700 h 1360170"/>
                <a:gd name="connsiteX56" fmla="*/ 647700 w 922277"/>
                <a:gd name="connsiteY56" fmla="*/ 662940 h 1360170"/>
                <a:gd name="connsiteX57" fmla="*/ 655320 w 922277"/>
                <a:gd name="connsiteY57" fmla="*/ 758190 h 1360170"/>
                <a:gd name="connsiteX58" fmla="*/ 666750 w 922277"/>
                <a:gd name="connsiteY58" fmla="*/ 762000 h 1360170"/>
                <a:gd name="connsiteX59" fmla="*/ 670560 w 922277"/>
                <a:gd name="connsiteY59" fmla="*/ 773430 h 1360170"/>
                <a:gd name="connsiteX60" fmla="*/ 678180 w 922277"/>
                <a:gd name="connsiteY60" fmla="*/ 784860 h 1360170"/>
                <a:gd name="connsiteX61" fmla="*/ 689610 w 922277"/>
                <a:gd name="connsiteY61" fmla="*/ 807720 h 1360170"/>
                <a:gd name="connsiteX62" fmla="*/ 716280 w 922277"/>
                <a:gd name="connsiteY62" fmla="*/ 819150 h 1360170"/>
                <a:gd name="connsiteX63" fmla="*/ 727710 w 922277"/>
                <a:gd name="connsiteY63" fmla="*/ 842010 h 1360170"/>
                <a:gd name="connsiteX64" fmla="*/ 739140 w 922277"/>
                <a:gd name="connsiteY64" fmla="*/ 845820 h 1360170"/>
                <a:gd name="connsiteX65" fmla="*/ 750570 w 922277"/>
                <a:gd name="connsiteY65" fmla="*/ 853440 h 1360170"/>
                <a:gd name="connsiteX66" fmla="*/ 765810 w 922277"/>
                <a:gd name="connsiteY66" fmla="*/ 864870 h 1360170"/>
                <a:gd name="connsiteX67" fmla="*/ 815340 w 922277"/>
                <a:gd name="connsiteY67" fmla="*/ 880110 h 1360170"/>
                <a:gd name="connsiteX68" fmla="*/ 826770 w 922277"/>
                <a:gd name="connsiteY68" fmla="*/ 895350 h 1360170"/>
                <a:gd name="connsiteX69" fmla="*/ 838200 w 922277"/>
                <a:gd name="connsiteY69" fmla="*/ 929640 h 1360170"/>
                <a:gd name="connsiteX70" fmla="*/ 842010 w 922277"/>
                <a:gd name="connsiteY70" fmla="*/ 956310 h 1360170"/>
                <a:gd name="connsiteX71" fmla="*/ 849630 w 922277"/>
                <a:gd name="connsiteY71" fmla="*/ 967740 h 1360170"/>
                <a:gd name="connsiteX72" fmla="*/ 853440 w 922277"/>
                <a:gd name="connsiteY72" fmla="*/ 994410 h 1360170"/>
                <a:gd name="connsiteX73" fmla="*/ 861060 w 922277"/>
                <a:gd name="connsiteY73" fmla="*/ 1024890 h 1360170"/>
                <a:gd name="connsiteX74" fmla="*/ 864870 w 922277"/>
                <a:gd name="connsiteY74" fmla="*/ 1051560 h 1360170"/>
                <a:gd name="connsiteX75" fmla="*/ 876300 w 922277"/>
                <a:gd name="connsiteY75" fmla="*/ 1066800 h 1360170"/>
                <a:gd name="connsiteX76" fmla="*/ 887730 w 922277"/>
                <a:gd name="connsiteY76" fmla="*/ 1101090 h 1360170"/>
                <a:gd name="connsiteX77" fmla="*/ 891540 w 922277"/>
                <a:gd name="connsiteY77" fmla="*/ 1112520 h 1360170"/>
                <a:gd name="connsiteX78" fmla="*/ 910590 w 922277"/>
                <a:gd name="connsiteY78" fmla="*/ 1139190 h 1360170"/>
                <a:gd name="connsiteX79" fmla="*/ 922020 w 922277"/>
                <a:gd name="connsiteY79" fmla="*/ 1177290 h 1360170"/>
                <a:gd name="connsiteX80" fmla="*/ 918210 w 922277"/>
                <a:gd name="connsiteY80" fmla="*/ 1242060 h 1360170"/>
                <a:gd name="connsiteX81" fmla="*/ 910590 w 922277"/>
                <a:gd name="connsiteY81" fmla="*/ 1253490 h 1360170"/>
                <a:gd name="connsiteX82" fmla="*/ 914400 w 922277"/>
                <a:gd name="connsiteY82" fmla="*/ 1283970 h 1360170"/>
                <a:gd name="connsiteX83" fmla="*/ 906780 w 922277"/>
                <a:gd name="connsiteY83" fmla="*/ 1295400 h 1360170"/>
                <a:gd name="connsiteX84" fmla="*/ 864870 w 922277"/>
                <a:gd name="connsiteY84" fmla="*/ 1291590 h 1360170"/>
                <a:gd name="connsiteX85" fmla="*/ 853440 w 922277"/>
                <a:gd name="connsiteY85" fmla="*/ 1287780 h 1360170"/>
                <a:gd name="connsiteX86" fmla="*/ 834390 w 922277"/>
                <a:gd name="connsiteY86" fmla="*/ 1295400 h 1360170"/>
                <a:gd name="connsiteX87" fmla="*/ 819150 w 922277"/>
                <a:gd name="connsiteY87" fmla="*/ 1299210 h 1360170"/>
                <a:gd name="connsiteX88" fmla="*/ 792480 w 922277"/>
                <a:gd name="connsiteY88" fmla="*/ 1310640 h 1360170"/>
                <a:gd name="connsiteX89" fmla="*/ 670560 w 922277"/>
                <a:gd name="connsiteY89" fmla="*/ 1322070 h 1360170"/>
                <a:gd name="connsiteX90" fmla="*/ 636270 w 922277"/>
                <a:gd name="connsiteY90" fmla="*/ 1333500 h 1360170"/>
                <a:gd name="connsiteX91" fmla="*/ 628650 w 922277"/>
                <a:gd name="connsiteY91" fmla="*/ 1344930 h 1360170"/>
                <a:gd name="connsiteX92" fmla="*/ 617220 w 922277"/>
                <a:gd name="connsiteY92" fmla="*/ 1348740 h 1360170"/>
                <a:gd name="connsiteX93" fmla="*/ 590550 w 922277"/>
                <a:gd name="connsiteY93" fmla="*/ 1356360 h 1360170"/>
                <a:gd name="connsiteX94" fmla="*/ 560070 w 922277"/>
                <a:gd name="connsiteY94" fmla="*/ 1348740 h 1360170"/>
                <a:gd name="connsiteX95" fmla="*/ 544830 w 922277"/>
                <a:gd name="connsiteY95" fmla="*/ 1341120 h 1360170"/>
                <a:gd name="connsiteX96" fmla="*/ 499110 w 922277"/>
                <a:gd name="connsiteY96" fmla="*/ 1348740 h 1360170"/>
                <a:gd name="connsiteX97" fmla="*/ 480060 w 922277"/>
                <a:gd name="connsiteY97" fmla="*/ 1360170 h 1360170"/>
                <a:gd name="connsiteX98" fmla="*/ 461010 w 922277"/>
                <a:gd name="connsiteY98" fmla="*/ 1352550 h 1360170"/>
                <a:gd name="connsiteX99" fmla="*/ 453390 w 922277"/>
                <a:gd name="connsiteY99" fmla="*/ 1314450 h 1360170"/>
                <a:gd name="connsiteX100" fmla="*/ 411480 w 922277"/>
                <a:gd name="connsiteY100" fmla="*/ 1310640 h 1360170"/>
                <a:gd name="connsiteX101" fmla="*/ 396240 w 922277"/>
                <a:gd name="connsiteY101" fmla="*/ 1299210 h 1360170"/>
                <a:gd name="connsiteX102" fmla="*/ 392430 w 922277"/>
                <a:gd name="connsiteY102" fmla="*/ 1287780 h 1360170"/>
                <a:gd name="connsiteX103" fmla="*/ 346710 w 922277"/>
                <a:gd name="connsiteY103" fmla="*/ 1295400 h 1360170"/>
                <a:gd name="connsiteX104" fmla="*/ 342900 w 922277"/>
                <a:gd name="connsiteY104" fmla="*/ 1310640 h 1360170"/>
                <a:gd name="connsiteX105" fmla="*/ 331470 w 922277"/>
                <a:gd name="connsiteY105" fmla="*/ 1314450 h 1360170"/>
                <a:gd name="connsiteX106" fmla="*/ 281940 w 922277"/>
                <a:gd name="connsiteY106" fmla="*/ 1310640 h 1360170"/>
                <a:gd name="connsiteX107" fmla="*/ 278130 w 922277"/>
                <a:gd name="connsiteY107" fmla="*/ 1299210 h 1360170"/>
                <a:gd name="connsiteX108" fmla="*/ 270510 w 922277"/>
                <a:gd name="connsiteY108" fmla="*/ 1287780 h 1360170"/>
                <a:gd name="connsiteX109" fmla="*/ 266700 w 922277"/>
                <a:gd name="connsiteY109" fmla="*/ 1272540 h 1360170"/>
                <a:gd name="connsiteX110" fmla="*/ 247650 w 922277"/>
                <a:gd name="connsiteY110" fmla="*/ 1242060 h 1360170"/>
                <a:gd name="connsiteX111" fmla="*/ 232410 w 922277"/>
                <a:gd name="connsiteY111" fmla="*/ 1219200 h 1360170"/>
                <a:gd name="connsiteX112" fmla="*/ 224790 w 922277"/>
                <a:gd name="connsiteY112" fmla="*/ 1203960 h 1360170"/>
                <a:gd name="connsiteX113" fmla="*/ 213360 w 922277"/>
                <a:gd name="connsiteY113" fmla="*/ 1150620 h 1360170"/>
                <a:gd name="connsiteX114" fmla="*/ 205740 w 922277"/>
                <a:gd name="connsiteY114" fmla="*/ 1108710 h 1360170"/>
                <a:gd name="connsiteX115" fmla="*/ 198120 w 922277"/>
                <a:gd name="connsiteY115" fmla="*/ 1089660 h 1360170"/>
                <a:gd name="connsiteX116" fmla="*/ 194310 w 922277"/>
                <a:gd name="connsiteY116" fmla="*/ 1032510 h 1360170"/>
                <a:gd name="connsiteX117" fmla="*/ 186690 w 922277"/>
                <a:gd name="connsiteY117" fmla="*/ 1009650 h 1360170"/>
                <a:gd name="connsiteX118" fmla="*/ 175260 w 922277"/>
                <a:gd name="connsiteY118" fmla="*/ 979170 h 1360170"/>
                <a:gd name="connsiteX119" fmla="*/ 163830 w 922277"/>
                <a:gd name="connsiteY119" fmla="*/ 941070 h 1360170"/>
                <a:gd name="connsiteX120" fmla="*/ 160020 w 922277"/>
                <a:gd name="connsiteY120" fmla="*/ 922020 h 1360170"/>
                <a:gd name="connsiteX121" fmla="*/ 152400 w 922277"/>
                <a:gd name="connsiteY121" fmla="*/ 906780 h 1360170"/>
                <a:gd name="connsiteX122" fmla="*/ 140970 w 922277"/>
                <a:gd name="connsiteY122" fmla="*/ 861060 h 1360170"/>
                <a:gd name="connsiteX123" fmla="*/ 137160 w 922277"/>
                <a:gd name="connsiteY123" fmla="*/ 849630 h 1360170"/>
                <a:gd name="connsiteX124" fmla="*/ 125730 w 922277"/>
                <a:gd name="connsiteY124" fmla="*/ 800100 h 1360170"/>
                <a:gd name="connsiteX125" fmla="*/ 121920 w 922277"/>
                <a:gd name="connsiteY125" fmla="*/ 777240 h 1360170"/>
                <a:gd name="connsiteX126" fmla="*/ 114300 w 922277"/>
                <a:gd name="connsiteY126" fmla="*/ 754380 h 1360170"/>
                <a:gd name="connsiteX127" fmla="*/ 102870 w 922277"/>
                <a:gd name="connsiteY127" fmla="*/ 716280 h 1360170"/>
                <a:gd name="connsiteX128" fmla="*/ 99060 w 922277"/>
                <a:gd name="connsiteY128" fmla="*/ 693420 h 1360170"/>
                <a:gd name="connsiteX129" fmla="*/ 91440 w 922277"/>
                <a:gd name="connsiteY129" fmla="*/ 674370 h 1360170"/>
                <a:gd name="connsiteX130" fmla="*/ 68580 w 922277"/>
                <a:gd name="connsiteY130" fmla="*/ 605790 h 1360170"/>
                <a:gd name="connsiteX131" fmla="*/ 64770 w 922277"/>
                <a:gd name="connsiteY131" fmla="*/ 582930 h 1360170"/>
                <a:gd name="connsiteX132" fmla="*/ 57150 w 922277"/>
                <a:gd name="connsiteY132" fmla="*/ 544830 h 1360170"/>
                <a:gd name="connsiteX133" fmla="*/ 45720 w 922277"/>
                <a:gd name="connsiteY133" fmla="*/ 495300 h 1360170"/>
                <a:gd name="connsiteX134" fmla="*/ 41910 w 922277"/>
                <a:gd name="connsiteY134" fmla="*/ 461010 h 1360170"/>
                <a:gd name="connsiteX135" fmla="*/ 34290 w 922277"/>
                <a:gd name="connsiteY135" fmla="*/ 441960 h 1360170"/>
                <a:gd name="connsiteX136" fmla="*/ 3810 w 922277"/>
                <a:gd name="connsiteY136" fmla="*/ 377190 h 1360170"/>
                <a:gd name="connsiteX0" fmla="*/ 0 w 922277"/>
                <a:gd name="connsiteY0" fmla="*/ 373380 h 1360170"/>
                <a:gd name="connsiteX1" fmla="*/ 49530 w 922277"/>
                <a:gd name="connsiteY1" fmla="*/ 373380 h 1360170"/>
                <a:gd name="connsiteX2" fmla="*/ 57150 w 922277"/>
                <a:gd name="connsiteY2" fmla="*/ 331470 h 1360170"/>
                <a:gd name="connsiteX3" fmla="*/ 68580 w 922277"/>
                <a:gd name="connsiteY3" fmla="*/ 327660 h 1360170"/>
                <a:gd name="connsiteX4" fmla="*/ 87630 w 922277"/>
                <a:gd name="connsiteY4" fmla="*/ 320040 h 1360170"/>
                <a:gd name="connsiteX5" fmla="*/ 99060 w 922277"/>
                <a:gd name="connsiteY5" fmla="*/ 304800 h 1360170"/>
                <a:gd name="connsiteX6" fmla="*/ 121920 w 922277"/>
                <a:gd name="connsiteY6" fmla="*/ 281940 h 1360170"/>
                <a:gd name="connsiteX7" fmla="*/ 129540 w 922277"/>
                <a:gd name="connsiteY7" fmla="*/ 270510 h 1360170"/>
                <a:gd name="connsiteX8" fmla="*/ 148590 w 922277"/>
                <a:gd name="connsiteY8" fmla="*/ 243840 h 1360170"/>
                <a:gd name="connsiteX9" fmla="*/ 160020 w 922277"/>
                <a:gd name="connsiteY9" fmla="*/ 240030 h 1360170"/>
                <a:gd name="connsiteX10" fmla="*/ 182880 w 922277"/>
                <a:gd name="connsiteY10" fmla="*/ 209550 h 1360170"/>
                <a:gd name="connsiteX11" fmla="*/ 194310 w 922277"/>
                <a:gd name="connsiteY11" fmla="*/ 205740 h 1360170"/>
                <a:gd name="connsiteX12" fmla="*/ 201930 w 922277"/>
                <a:gd name="connsiteY12" fmla="*/ 194310 h 1360170"/>
                <a:gd name="connsiteX13" fmla="*/ 224790 w 922277"/>
                <a:gd name="connsiteY13" fmla="*/ 182880 h 1360170"/>
                <a:gd name="connsiteX14" fmla="*/ 240030 w 922277"/>
                <a:gd name="connsiteY14" fmla="*/ 175260 h 1360170"/>
                <a:gd name="connsiteX15" fmla="*/ 251460 w 922277"/>
                <a:gd name="connsiteY15" fmla="*/ 171450 h 1360170"/>
                <a:gd name="connsiteX16" fmla="*/ 278130 w 922277"/>
                <a:gd name="connsiteY16" fmla="*/ 160020 h 1360170"/>
                <a:gd name="connsiteX17" fmla="*/ 289560 w 922277"/>
                <a:gd name="connsiteY17" fmla="*/ 152400 h 1360170"/>
                <a:gd name="connsiteX18" fmla="*/ 300990 w 922277"/>
                <a:gd name="connsiteY18" fmla="*/ 140970 h 1360170"/>
                <a:gd name="connsiteX19" fmla="*/ 316230 w 922277"/>
                <a:gd name="connsiteY19" fmla="*/ 137160 h 1360170"/>
                <a:gd name="connsiteX20" fmla="*/ 327660 w 922277"/>
                <a:gd name="connsiteY20" fmla="*/ 133350 h 1360170"/>
                <a:gd name="connsiteX21" fmla="*/ 369570 w 922277"/>
                <a:gd name="connsiteY21" fmla="*/ 118110 h 1360170"/>
                <a:gd name="connsiteX22" fmla="*/ 430530 w 922277"/>
                <a:gd name="connsiteY22" fmla="*/ 114300 h 1360170"/>
                <a:gd name="connsiteX23" fmla="*/ 457200 w 922277"/>
                <a:gd name="connsiteY23" fmla="*/ 102870 h 1360170"/>
                <a:gd name="connsiteX24" fmla="*/ 472440 w 922277"/>
                <a:gd name="connsiteY24" fmla="*/ 91440 h 1360170"/>
                <a:gd name="connsiteX25" fmla="*/ 502920 w 922277"/>
                <a:gd name="connsiteY25" fmla="*/ 80010 h 1360170"/>
                <a:gd name="connsiteX26" fmla="*/ 544830 w 922277"/>
                <a:gd name="connsiteY26" fmla="*/ 68580 h 1360170"/>
                <a:gd name="connsiteX27" fmla="*/ 579120 w 922277"/>
                <a:gd name="connsiteY27" fmla="*/ 57150 h 1360170"/>
                <a:gd name="connsiteX28" fmla="*/ 590550 w 922277"/>
                <a:gd name="connsiteY28" fmla="*/ 49530 h 1360170"/>
                <a:gd name="connsiteX29" fmla="*/ 605790 w 922277"/>
                <a:gd name="connsiteY29" fmla="*/ 45720 h 1360170"/>
                <a:gd name="connsiteX30" fmla="*/ 613410 w 922277"/>
                <a:gd name="connsiteY30" fmla="*/ 34290 h 1360170"/>
                <a:gd name="connsiteX31" fmla="*/ 624840 w 922277"/>
                <a:gd name="connsiteY31" fmla="*/ 30480 h 1360170"/>
                <a:gd name="connsiteX32" fmla="*/ 655320 w 922277"/>
                <a:gd name="connsiteY32" fmla="*/ 0 h 1360170"/>
                <a:gd name="connsiteX33" fmla="*/ 678180 w 922277"/>
                <a:gd name="connsiteY33" fmla="*/ 19050 h 1360170"/>
                <a:gd name="connsiteX34" fmla="*/ 689610 w 922277"/>
                <a:gd name="connsiteY34" fmla="*/ 26670 h 1360170"/>
                <a:gd name="connsiteX35" fmla="*/ 693420 w 922277"/>
                <a:gd name="connsiteY35" fmla="*/ 38100 h 1360170"/>
                <a:gd name="connsiteX36" fmla="*/ 704850 w 922277"/>
                <a:gd name="connsiteY36" fmla="*/ 45720 h 1360170"/>
                <a:gd name="connsiteX37" fmla="*/ 712470 w 922277"/>
                <a:gd name="connsiteY37" fmla="*/ 57150 h 1360170"/>
                <a:gd name="connsiteX38" fmla="*/ 708660 w 922277"/>
                <a:gd name="connsiteY38" fmla="*/ 91440 h 1360170"/>
                <a:gd name="connsiteX39" fmla="*/ 685800 w 922277"/>
                <a:gd name="connsiteY39" fmla="*/ 144780 h 1360170"/>
                <a:gd name="connsiteX40" fmla="*/ 674370 w 922277"/>
                <a:gd name="connsiteY40" fmla="*/ 186690 h 1360170"/>
                <a:gd name="connsiteX41" fmla="*/ 666750 w 922277"/>
                <a:gd name="connsiteY41" fmla="*/ 224790 h 1360170"/>
                <a:gd name="connsiteX42" fmla="*/ 651510 w 922277"/>
                <a:gd name="connsiteY42" fmla="*/ 266700 h 1360170"/>
                <a:gd name="connsiteX43" fmla="*/ 640080 w 922277"/>
                <a:gd name="connsiteY43" fmla="*/ 300990 h 1360170"/>
                <a:gd name="connsiteX44" fmla="*/ 624840 w 922277"/>
                <a:gd name="connsiteY44" fmla="*/ 335280 h 1360170"/>
                <a:gd name="connsiteX45" fmla="*/ 613410 w 922277"/>
                <a:gd name="connsiteY45" fmla="*/ 339090 h 1360170"/>
                <a:gd name="connsiteX46" fmla="*/ 609600 w 922277"/>
                <a:gd name="connsiteY46" fmla="*/ 377190 h 1360170"/>
                <a:gd name="connsiteX47" fmla="*/ 621030 w 922277"/>
                <a:gd name="connsiteY47" fmla="*/ 422910 h 1360170"/>
                <a:gd name="connsiteX48" fmla="*/ 624840 w 922277"/>
                <a:gd name="connsiteY48" fmla="*/ 438150 h 1360170"/>
                <a:gd name="connsiteX49" fmla="*/ 643890 w 922277"/>
                <a:gd name="connsiteY49" fmla="*/ 476250 h 1360170"/>
                <a:gd name="connsiteX50" fmla="*/ 647700 w 922277"/>
                <a:gd name="connsiteY50" fmla="*/ 495300 h 1360170"/>
                <a:gd name="connsiteX51" fmla="*/ 659130 w 922277"/>
                <a:gd name="connsiteY51" fmla="*/ 533400 h 1360170"/>
                <a:gd name="connsiteX52" fmla="*/ 670560 w 922277"/>
                <a:gd name="connsiteY52" fmla="*/ 609600 h 1360170"/>
                <a:gd name="connsiteX53" fmla="*/ 681990 w 922277"/>
                <a:gd name="connsiteY53" fmla="*/ 613410 h 1360170"/>
                <a:gd name="connsiteX54" fmla="*/ 674370 w 922277"/>
                <a:gd name="connsiteY54" fmla="*/ 643890 h 1360170"/>
                <a:gd name="connsiteX55" fmla="*/ 659130 w 922277"/>
                <a:gd name="connsiteY55" fmla="*/ 647700 h 1360170"/>
                <a:gd name="connsiteX56" fmla="*/ 647700 w 922277"/>
                <a:gd name="connsiteY56" fmla="*/ 662940 h 1360170"/>
                <a:gd name="connsiteX57" fmla="*/ 655320 w 922277"/>
                <a:gd name="connsiteY57" fmla="*/ 758190 h 1360170"/>
                <a:gd name="connsiteX58" fmla="*/ 666750 w 922277"/>
                <a:gd name="connsiteY58" fmla="*/ 762000 h 1360170"/>
                <a:gd name="connsiteX59" fmla="*/ 670560 w 922277"/>
                <a:gd name="connsiteY59" fmla="*/ 773430 h 1360170"/>
                <a:gd name="connsiteX60" fmla="*/ 678180 w 922277"/>
                <a:gd name="connsiteY60" fmla="*/ 784860 h 1360170"/>
                <a:gd name="connsiteX61" fmla="*/ 689610 w 922277"/>
                <a:gd name="connsiteY61" fmla="*/ 807720 h 1360170"/>
                <a:gd name="connsiteX62" fmla="*/ 716280 w 922277"/>
                <a:gd name="connsiteY62" fmla="*/ 819150 h 1360170"/>
                <a:gd name="connsiteX63" fmla="*/ 727710 w 922277"/>
                <a:gd name="connsiteY63" fmla="*/ 842010 h 1360170"/>
                <a:gd name="connsiteX64" fmla="*/ 739140 w 922277"/>
                <a:gd name="connsiteY64" fmla="*/ 845820 h 1360170"/>
                <a:gd name="connsiteX65" fmla="*/ 750570 w 922277"/>
                <a:gd name="connsiteY65" fmla="*/ 853440 h 1360170"/>
                <a:gd name="connsiteX66" fmla="*/ 765810 w 922277"/>
                <a:gd name="connsiteY66" fmla="*/ 864870 h 1360170"/>
                <a:gd name="connsiteX67" fmla="*/ 815340 w 922277"/>
                <a:gd name="connsiteY67" fmla="*/ 880110 h 1360170"/>
                <a:gd name="connsiteX68" fmla="*/ 826770 w 922277"/>
                <a:gd name="connsiteY68" fmla="*/ 895350 h 1360170"/>
                <a:gd name="connsiteX69" fmla="*/ 838200 w 922277"/>
                <a:gd name="connsiteY69" fmla="*/ 929640 h 1360170"/>
                <a:gd name="connsiteX70" fmla="*/ 842010 w 922277"/>
                <a:gd name="connsiteY70" fmla="*/ 956310 h 1360170"/>
                <a:gd name="connsiteX71" fmla="*/ 849630 w 922277"/>
                <a:gd name="connsiteY71" fmla="*/ 967740 h 1360170"/>
                <a:gd name="connsiteX72" fmla="*/ 853440 w 922277"/>
                <a:gd name="connsiteY72" fmla="*/ 994410 h 1360170"/>
                <a:gd name="connsiteX73" fmla="*/ 861060 w 922277"/>
                <a:gd name="connsiteY73" fmla="*/ 1024890 h 1360170"/>
                <a:gd name="connsiteX74" fmla="*/ 864870 w 922277"/>
                <a:gd name="connsiteY74" fmla="*/ 1051560 h 1360170"/>
                <a:gd name="connsiteX75" fmla="*/ 876300 w 922277"/>
                <a:gd name="connsiteY75" fmla="*/ 1066800 h 1360170"/>
                <a:gd name="connsiteX76" fmla="*/ 887730 w 922277"/>
                <a:gd name="connsiteY76" fmla="*/ 1101090 h 1360170"/>
                <a:gd name="connsiteX77" fmla="*/ 891540 w 922277"/>
                <a:gd name="connsiteY77" fmla="*/ 1112520 h 1360170"/>
                <a:gd name="connsiteX78" fmla="*/ 910590 w 922277"/>
                <a:gd name="connsiteY78" fmla="*/ 1139190 h 1360170"/>
                <a:gd name="connsiteX79" fmla="*/ 922020 w 922277"/>
                <a:gd name="connsiteY79" fmla="*/ 1177290 h 1360170"/>
                <a:gd name="connsiteX80" fmla="*/ 918210 w 922277"/>
                <a:gd name="connsiteY80" fmla="*/ 1242060 h 1360170"/>
                <a:gd name="connsiteX81" fmla="*/ 910590 w 922277"/>
                <a:gd name="connsiteY81" fmla="*/ 1253490 h 1360170"/>
                <a:gd name="connsiteX82" fmla="*/ 914400 w 922277"/>
                <a:gd name="connsiteY82" fmla="*/ 1283970 h 1360170"/>
                <a:gd name="connsiteX83" fmla="*/ 906780 w 922277"/>
                <a:gd name="connsiteY83" fmla="*/ 1295400 h 1360170"/>
                <a:gd name="connsiteX84" fmla="*/ 864870 w 922277"/>
                <a:gd name="connsiteY84" fmla="*/ 1291590 h 1360170"/>
                <a:gd name="connsiteX85" fmla="*/ 853440 w 922277"/>
                <a:gd name="connsiteY85" fmla="*/ 1287780 h 1360170"/>
                <a:gd name="connsiteX86" fmla="*/ 834390 w 922277"/>
                <a:gd name="connsiteY86" fmla="*/ 1295400 h 1360170"/>
                <a:gd name="connsiteX87" fmla="*/ 819150 w 922277"/>
                <a:gd name="connsiteY87" fmla="*/ 1299210 h 1360170"/>
                <a:gd name="connsiteX88" fmla="*/ 792480 w 922277"/>
                <a:gd name="connsiteY88" fmla="*/ 1310640 h 1360170"/>
                <a:gd name="connsiteX89" fmla="*/ 670560 w 922277"/>
                <a:gd name="connsiteY89" fmla="*/ 1322070 h 1360170"/>
                <a:gd name="connsiteX90" fmla="*/ 636270 w 922277"/>
                <a:gd name="connsiteY90" fmla="*/ 1333500 h 1360170"/>
                <a:gd name="connsiteX91" fmla="*/ 628650 w 922277"/>
                <a:gd name="connsiteY91" fmla="*/ 1344930 h 1360170"/>
                <a:gd name="connsiteX92" fmla="*/ 617220 w 922277"/>
                <a:gd name="connsiteY92" fmla="*/ 1348740 h 1360170"/>
                <a:gd name="connsiteX93" fmla="*/ 590550 w 922277"/>
                <a:gd name="connsiteY93" fmla="*/ 1356360 h 1360170"/>
                <a:gd name="connsiteX94" fmla="*/ 560070 w 922277"/>
                <a:gd name="connsiteY94" fmla="*/ 1348740 h 1360170"/>
                <a:gd name="connsiteX95" fmla="*/ 544830 w 922277"/>
                <a:gd name="connsiteY95" fmla="*/ 1341120 h 1360170"/>
                <a:gd name="connsiteX96" fmla="*/ 499110 w 922277"/>
                <a:gd name="connsiteY96" fmla="*/ 1348740 h 1360170"/>
                <a:gd name="connsiteX97" fmla="*/ 480060 w 922277"/>
                <a:gd name="connsiteY97" fmla="*/ 1360170 h 1360170"/>
                <a:gd name="connsiteX98" fmla="*/ 461010 w 922277"/>
                <a:gd name="connsiteY98" fmla="*/ 1352550 h 1360170"/>
                <a:gd name="connsiteX99" fmla="*/ 453390 w 922277"/>
                <a:gd name="connsiteY99" fmla="*/ 1314450 h 1360170"/>
                <a:gd name="connsiteX100" fmla="*/ 411480 w 922277"/>
                <a:gd name="connsiteY100" fmla="*/ 1310640 h 1360170"/>
                <a:gd name="connsiteX101" fmla="*/ 396240 w 922277"/>
                <a:gd name="connsiteY101" fmla="*/ 1299210 h 1360170"/>
                <a:gd name="connsiteX102" fmla="*/ 392430 w 922277"/>
                <a:gd name="connsiteY102" fmla="*/ 1287780 h 1360170"/>
                <a:gd name="connsiteX103" fmla="*/ 346710 w 922277"/>
                <a:gd name="connsiteY103" fmla="*/ 1295400 h 1360170"/>
                <a:gd name="connsiteX104" fmla="*/ 342900 w 922277"/>
                <a:gd name="connsiteY104" fmla="*/ 1310640 h 1360170"/>
                <a:gd name="connsiteX105" fmla="*/ 331470 w 922277"/>
                <a:gd name="connsiteY105" fmla="*/ 1314450 h 1360170"/>
                <a:gd name="connsiteX106" fmla="*/ 281940 w 922277"/>
                <a:gd name="connsiteY106" fmla="*/ 1310640 h 1360170"/>
                <a:gd name="connsiteX107" fmla="*/ 278130 w 922277"/>
                <a:gd name="connsiteY107" fmla="*/ 1299210 h 1360170"/>
                <a:gd name="connsiteX108" fmla="*/ 270510 w 922277"/>
                <a:gd name="connsiteY108" fmla="*/ 1287780 h 1360170"/>
                <a:gd name="connsiteX109" fmla="*/ 266700 w 922277"/>
                <a:gd name="connsiteY109" fmla="*/ 1272540 h 1360170"/>
                <a:gd name="connsiteX110" fmla="*/ 247650 w 922277"/>
                <a:gd name="connsiteY110" fmla="*/ 1242060 h 1360170"/>
                <a:gd name="connsiteX111" fmla="*/ 232410 w 922277"/>
                <a:gd name="connsiteY111" fmla="*/ 1219200 h 1360170"/>
                <a:gd name="connsiteX112" fmla="*/ 224790 w 922277"/>
                <a:gd name="connsiteY112" fmla="*/ 1203960 h 1360170"/>
                <a:gd name="connsiteX113" fmla="*/ 213360 w 922277"/>
                <a:gd name="connsiteY113" fmla="*/ 1150620 h 1360170"/>
                <a:gd name="connsiteX114" fmla="*/ 205740 w 922277"/>
                <a:gd name="connsiteY114" fmla="*/ 1108710 h 1360170"/>
                <a:gd name="connsiteX115" fmla="*/ 198120 w 922277"/>
                <a:gd name="connsiteY115" fmla="*/ 1089660 h 1360170"/>
                <a:gd name="connsiteX116" fmla="*/ 194310 w 922277"/>
                <a:gd name="connsiteY116" fmla="*/ 1032510 h 1360170"/>
                <a:gd name="connsiteX117" fmla="*/ 186690 w 922277"/>
                <a:gd name="connsiteY117" fmla="*/ 1009650 h 1360170"/>
                <a:gd name="connsiteX118" fmla="*/ 175260 w 922277"/>
                <a:gd name="connsiteY118" fmla="*/ 979170 h 1360170"/>
                <a:gd name="connsiteX119" fmla="*/ 163830 w 922277"/>
                <a:gd name="connsiteY119" fmla="*/ 941070 h 1360170"/>
                <a:gd name="connsiteX120" fmla="*/ 160020 w 922277"/>
                <a:gd name="connsiteY120" fmla="*/ 922020 h 1360170"/>
                <a:gd name="connsiteX121" fmla="*/ 152400 w 922277"/>
                <a:gd name="connsiteY121" fmla="*/ 906780 h 1360170"/>
                <a:gd name="connsiteX122" fmla="*/ 140970 w 922277"/>
                <a:gd name="connsiteY122" fmla="*/ 861060 h 1360170"/>
                <a:gd name="connsiteX123" fmla="*/ 137160 w 922277"/>
                <a:gd name="connsiteY123" fmla="*/ 849630 h 1360170"/>
                <a:gd name="connsiteX124" fmla="*/ 125730 w 922277"/>
                <a:gd name="connsiteY124" fmla="*/ 800100 h 1360170"/>
                <a:gd name="connsiteX125" fmla="*/ 121920 w 922277"/>
                <a:gd name="connsiteY125" fmla="*/ 777240 h 1360170"/>
                <a:gd name="connsiteX126" fmla="*/ 114300 w 922277"/>
                <a:gd name="connsiteY126" fmla="*/ 754380 h 1360170"/>
                <a:gd name="connsiteX127" fmla="*/ 102870 w 922277"/>
                <a:gd name="connsiteY127" fmla="*/ 716280 h 1360170"/>
                <a:gd name="connsiteX128" fmla="*/ 99060 w 922277"/>
                <a:gd name="connsiteY128" fmla="*/ 693420 h 1360170"/>
                <a:gd name="connsiteX129" fmla="*/ 91440 w 922277"/>
                <a:gd name="connsiteY129" fmla="*/ 674370 h 1360170"/>
                <a:gd name="connsiteX130" fmla="*/ 68580 w 922277"/>
                <a:gd name="connsiteY130" fmla="*/ 605790 h 1360170"/>
                <a:gd name="connsiteX131" fmla="*/ 64770 w 922277"/>
                <a:gd name="connsiteY131" fmla="*/ 582930 h 1360170"/>
                <a:gd name="connsiteX132" fmla="*/ 57150 w 922277"/>
                <a:gd name="connsiteY132" fmla="*/ 544830 h 1360170"/>
                <a:gd name="connsiteX133" fmla="*/ 45720 w 922277"/>
                <a:gd name="connsiteY133" fmla="*/ 495300 h 1360170"/>
                <a:gd name="connsiteX134" fmla="*/ 41910 w 922277"/>
                <a:gd name="connsiteY134" fmla="*/ 461010 h 1360170"/>
                <a:gd name="connsiteX135" fmla="*/ 34290 w 922277"/>
                <a:gd name="connsiteY135" fmla="*/ 441960 h 1360170"/>
                <a:gd name="connsiteX136" fmla="*/ 0 w 922277"/>
                <a:gd name="connsiteY136" fmla="*/ 377190 h 136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922277" h="1360170">
                  <a:moveTo>
                    <a:pt x="0" y="373380"/>
                  </a:moveTo>
                  <a:cubicBezTo>
                    <a:pt x="11167" y="375613"/>
                    <a:pt x="40963" y="383661"/>
                    <a:pt x="49530" y="373380"/>
                  </a:cubicBezTo>
                  <a:cubicBezTo>
                    <a:pt x="58620" y="362472"/>
                    <a:pt x="51689" y="344577"/>
                    <a:pt x="57150" y="331470"/>
                  </a:cubicBezTo>
                  <a:cubicBezTo>
                    <a:pt x="58695" y="327763"/>
                    <a:pt x="64820" y="329070"/>
                    <a:pt x="68580" y="327660"/>
                  </a:cubicBezTo>
                  <a:cubicBezTo>
                    <a:pt x="74984" y="325259"/>
                    <a:pt x="81280" y="322580"/>
                    <a:pt x="87630" y="320040"/>
                  </a:cubicBezTo>
                  <a:cubicBezTo>
                    <a:pt x="91440" y="314960"/>
                    <a:pt x="94812" y="309520"/>
                    <a:pt x="99060" y="304800"/>
                  </a:cubicBezTo>
                  <a:cubicBezTo>
                    <a:pt x="106269" y="296790"/>
                    <a:pt x="115942" y="290906"/>
                    <a:pt x="121920" y="281940"/>
                  </a:cubicBezTo>
                  <a:cubicBezTo>
                    <a:pt x="124460" y="278130"/>
                    <a:pt x="127268" y="274486"/>
                    <a:pt x="129540" y="270510"/>
                  </a:cubicBezTo>
                  <a:cubicBezTo>
                    <a:pt x="136874" y="257675"/>
                    <a:pt x="135701" y="252433"/>
                    <a:pt x="148590" y="243840"/>
                  </a:cubicBezTo>
                  <a:cubicBezTo>
                    <a:pt x="151932" y="241612"/>
                    <a:pt x="156210" y="241300"/>
                    <a:pt x="160020" y="240030"/>
                  </a:cubicBezTo>
                  <a:cubicBezTo>
                    <a:pt x="165922" y="231177"/>
                    <a:pt x="175841" y="215584"/>
                    <a:pt x="182880" y="209550"/>
                  </a:cubicBezTo>
                  <a:cubicBezTo>
                    <a:pt x="185929" y="206936"/>
                    <a:pt x="190500" y="207010"/>
                    <a:pt x="194310" y="205740"/>
                  </a:cubicBezTo>
                  <a:cubicBezTo>
                    <a:pt x="196850" y="201930"/>
                    <a:pt x="198692" y="197548"/>
                    <a:pt x="201930" y="194310"/>
                  </a:cubicBezTo>
                  <a:cubicBezTo>
                    <a:pt x="211082" y="185158"/>
                    <a:pt x="213944" y="187528"/>
                    <a:pt x="224790" y="182880"/>
                  </a:cubicBezTo>
                  <a:cubicBezTo>
                    <a:pt x="230010" y="180643"/>
                    <a:pt x="234810" y="177497"/>
                    <a:pt x="240030" y="175260"/>
                  </a:cubicBezTo>
                  <a:cubicBezTo>
                    <a:pt x="243721" y="173678"/>
                    <a:pt x="247868" y="173246"/>
                    <a:pt x="251460" y="171450"/>
                  </a:cubicBezTo>
                  <a:cubicBezTo>
                    <a:pt x="277772" y="158294"/>
                    <a:pt x="246412" y="167949"/>
                    <a:pt x="278130" y="160020"/>
                  </a:cubicBezTo>
                  <a:cubicBezTo>
                    <a:pt x="281940" y="157480"/>
                    <a:pt x="286042" y="155331"/>
                    <a:pt x="289560" y="152400"/>
                  </a:cubicBezTo>
                  <a:cubicBezTo>
                    <a:pt x="293699" y="148951"/>
                    <a:pt x="296312" y="143643"/>
                    <a:pt x="300990" y="140970"/>
                  </a:cubicBezTo>
                  <a:cubicBezTo>
                    <a:pt x="305536" y="138372"/>
                    <a:pt x="311195" y="138599"/>
                    <a:pt x="316230" y="137160"/>
                  </a:cubicBezTo>
                  <a:cubicBezTo>
                    <a:pt x="320092" y="136057"/>
                    <a:pt x="323900" y="134760"/>
                    <a:pt x="327660" y="133350"/>
                  </a:cubicBezTo>
                  <a:cubicBezTo>
                    <a:pt x="336319" y="130103"/>
                    <a:pt x="361184" y="119254"/>
                    <a:pt x="369570" y="118110"/>
                  </a:cubicBezTo>
                  <a:cubicBezTo>
                    <a:pt x="389743" y="115359"/>
                    <a:pt x="410210" y="115570"/>
                    <a:pt x="430530" y="114300"/>
                  </a:cubicBezTo>
                  <a:cubicBezTo>
                    <a:pt x="472134" y="86564"/>
                    <a:pt x="407994" y="127473"/>
                    <a:pt x="457200" y="102870"/>
                  </a:cubicBezTo>
                  <a:cubicBezTo>
                    <a:pt x="462880" y="100030"/>
                    <a:pt x="466889" y="94524"/>
                    <a:pt x="472440" y="91440"/>
                  </a:cubicBezTo>
                  <a:cubicBezTo>
                    <a:pt x="482636" y="85776"/>
                    <a:pt x="492391" y="83958"/>
                    <a:pt x="502920" y="80010"/>
                  </a:cubicBezTo>
                  <a:cubicBezTo>
                    <a:pt x="532289" y="68997"/>
                    <a:pt x="511670" y="74107"/>
                    <a:pt x="544830" y="68580"/>
                  </a:cubicBezTo>
                  <a:cubicBezTo>
                    <a:pt x="570801" y="51266"/>
                    <a:pt x="538055" y="70838"/>
                    <a:pt x="579120" y="57150"/>
                  </a:cubicBezTo>
                  <a:cubicBezTo>
                    <a:pt x="583464" y="55702"/>
                    <a:pt x="586341" y="51334"/>
                    <a:pt x="590550" y="49530"/>
                  </a:cubicBezTo>
                  <a:cubicBezTo>
                    <a:pt x="595363" y="47467"/>
                    <a:pt x="600710" y="46990"/>
                    <a:pt x="605790" y="45720"/>
                  </a:cubicBezTo>
                  <a:cubicBezTo>
                    <a:pt x="608330" y="41910"/>
                    <a:pt x="609834" y="37151"/>
                    <a:pt x="613410" y="34290"/>
                  </a:cubicBezTo>
                  <a:cubicBezTo>
                    <a:pt x="616546" y="31781"/>
                    <a:pt x="622000" y="33320"/>
                    <a:pt x="624840" y="30480"/>
                  </a:cubicBezTo>
                  <a:cubicBezTo>
                    <a:pt x="661621" y="-6301"/>
                    <a:pt x="620483" y="17418"/>
                    <a:pt x="655320" y="0"/>
                  </a:cubicBezTo>
                  <a:cubicBezTo>
                    <a:pt x="683699" y="18919"/>
                    <a:pt x="648844" y="-5396"/>
                    <a:pt x="678180" y="19050"/>
                  </a:cubicBezTo>
                  <a:cubicBezTo>
                    <a:pt x="681698" y="21981"/>
                    <a:pt x="685800" y="24130"/>
                    <a:pt x="689610" y="26670"/>
                  </a:cubicBezTo>
                  <a:cubicBezTo>
                    <a:pt x="690880" y="30480"/>
                    <a:pt x="690911" y="34964"/>
                    <a:pt x="693420" y="38100"/>
                  </a:cubicBezTo>
                  <a:cubicBezTo>
                    <a:pt x="696281" y="41676"/>
                    <a:pt x="701612" y="42482"/>
                    <a:pt x="704850" y="45720"/>
                  </a:cubicBezTo>
                  <a:cubicBezTo>
                    <a:pt x="708088" y="48958"/>
                    <a:pt x="709930" y="53340"/>
                    <a:pt x="712470" y="57150"/>
                  </a:cubicBezTo>
                  <a:cubicBezTo>
                    <a:pt x="711200" y="68580"/>
                    <a:pt x="711155" y="80214"/>
                    <a:pt x="708660" y="91440"/>
                  </a:cubicBezTo>
                  <a:cubicBezTo>
                    <a:pt x="702179" y="120604"/>
                    <a:pt x="698948" y="122867"/>
                    <a:pt x="685800" y="144780"/>
                  </a:cubicBezTo>
                  <a:cubicBezTo>
                    <a:pt x="674284" y="213879"/>
                    <a:pt x="690686" y="125504"/>
                    <a:pt x="674370" y="186690"/>
                  </a:cubicBezTo>
                  <a:cubicBezTo>
                    <a:pt x="671033" y="199204"/>
                    <a:pt x="671560" y="212765"/>
                    <a:pt x="666750" y="224790"/>
                  </a:cubicBezTo>
                  <a:cubicBezTo>
                    <a:pt x="661700" y="237415"/>
                    <a:pt x="654771" y="253656"/>
                    <a:pt x="651510" y="266700"/>
                  </a:cubicBezTo>
                  <a:cubicBezTo>
                    <a:pt x="643297" y="299552"/>
                    <a:pt x="654149" y="279887"/>
                    <a:pt x="640080" y="300990"/>
                  </a:cubicBezTo>
                  <a:cubicBezTo>
                    <a:pt x="636899" y="316895"/>
                    <a:pt x="638318" y="324049"/>
                    <a:pt x="624840" y="335280"/>
                  </a:cubicBezTo>
                  <a:cubicBezTo>
                    <a:pt x="621755" y="337851"/>
                    <a:pt x="617220" y="337820"/>
                    <a:pt x="613410" y="339090"/>
                  </a:cubicBezTo>
                  <a:cubicBezTo>
                    <a:pt x="612140" y="351790"/>
                    <a:pt x="608444" y="364479"/>
                    <a:pt x="609600" y="377190"/>
                  </a:cubicBezTo>
                  <a:cubicBezTo>
                    <a:pt x="611022" y="392835"/>
                    <a:pt x="617220" y="407670"/>
                    <a:pt x="621030" y="422910"/>
                  </a:cubicBezTo>
                  <a:cubicBezTo>
                    <a:pt x="622300" y="427990"/>
                    <a:pt x="622146" y="433660"/>
                    <a:pt x="624840" y="438150"/>
                  </a:cubicBezTo>
                  <a:cubicBezTo>
                    <a:pt x="634174" y="453707"/>
                    <a:pt x="638705" y="458966"/>
                    <a:pt x="643890" y="476250"/>
                  </a:cubicBezTo>
                  <a:cubicBezTo>
                    <a:pt x="645751" y="482453"/>
                    <a:pt x="646129" y="489018"/>
                    <a:pt x="647700" y="495300"/>
                  </a:cubicBezTo>
                  <a:cubicBezTo>
                    <a:pt x="652062" y="512747"/>
                    <a:pt x="654291" y="518882"/>
                    <a:pt x="659130" y="533400"/>
                  </a:cubicBezTo>
                  <a:cubicBezTo>
                    <a:pt x="659205" y="534682"/>
                    <a:pt x="651791" y="594585"/>
                    <a:pt x="670560" y="609600"/>
                  </a:cubicBezTo>
                  <a:cubicBezTo>
                    <a:pt x="673696" y="612109"/>
                    <a:pt x="678180" y="612140"/>
                    <a:pt x="681990" y="613410"/>
                  </a:cubicBezTo>
                  <a:cubicBezTo>
                    <a:pt x="679450" y="623570"/>
                    <a:pt x="680179" y="635176"/>
                    <a:pt x="674370" y="643890"/>
                  </a:cubicBezTo>
                  <a:cubicBezTo>
                    <a:pt x="671465" y="648247"/>
                    <a:pt x="663391" y="644656"/>
                    <a:pt x="659130" y="647700"/>
                  </a:cubicBezTo>
                  <a:cubicBezTo>
                    <a:pt x="653963" y="651391"/>
                    <a:pt x="651510" y="657860"/>
                    <a:pt x="647700" y="662940"/>
                  </a:cubicBezTo>
                  <a:cubicBezTo>
                    <a:pt x="650240" y="694690"/>
                    <a:pt x="649305" y="726912"/>
                    <a:pt x="655320" y="758190"/>
                  </a:cubicBezTo>
                  <a:cubicBezTo>
                    <a:pt x="656078" y="762134"/>
                    <a:pt x="663910" y="759160"/>
                    <a:pt x="666750" y="762000"/>
                  </a:cubicBezTo>
                  <a:cubicBezTo>
                    <a:pt x="669590" y="764840"/>
                    <a:pt x="668764" y="769838"/>
                    <a:pt x="670560" y="773430"/>
                  </a:cubicBezTo>
                  <a:cubicBezTo>
                    <a:pt x="672608" y="777526"/>
                    <a:pt x="676132" y="780764"/>
                    <a:pt x="678180" y="784860"/>
                  </a:cubicBezTo>
                  <a:cubicBezTo>
                    <a:pt x="683009" y="794519"/>
                    <a:pt x="680251" y="799921"/>
                    <a:pt x="689610" y="807720"/>
                  </a:cubicBezTo>
                  <a:cubicBezTo>
                    <a:pt x="695887" y="812951"/>
                    <a:pt x="708339" y="816503"/>
                    <a:pt x="716280" y="819150"/>
                  </a:cubicBezTo>
                  <a:cubicBezTo>
                    <a:pt x="720090" y="826770"/>
                    <a:pt x="722166" y="835542"/>
                    <a:pt x="727710" y="842010"/>
                  </a:cubicBezTo>
                  <a:cubicBezTo>
                    <a:pt x="730324" y="845059"/>
                    <a:pt x="735548" y="844024"/>
                    <a:pt x="739140" y="845820"/>
                  </a:cubicBezTo>
                  <a:cubicBezTo>
                    <a:pt x="743236" y="847868"/>
                    <a:pt x="746844" y="850778"/>
                    <a:pt x="750570" y="853440"/>
                  </a:cubicBezTo>
                  <a:cubicBezTo>
                    <a:pt x="755737" y="857131"/>
                    <a:pt x="759938" y="862452"/>
                    <a:pt x="765810" y="864870"/>
                  </a:cubicBezTo>
                  <a:cubicBezTo>
                    <a:pt x="781783" y="871447"/>
                    <a:pt x="815340" y="880110"/>
                    <a:pt x="815340" y="880110"/>
                  </a:cubicBezTo>
                  <a:cubicBezTo>
                    <a:pt x="819150" y="885190"/>
                    <a:pt x="824412" y="889454"/>
                    <a:pt x="826770" y="895350"/>
                  </a:cubicBezTo>
                  <a:cubicBezTo>
                    <a:pt x="847303" y="946681"/>
                    <a:pt x="816829" y="897583"/>
                    <a:pt x="838200" y="929640"/>
                  </a:cubicBezTo>
                  <a:cubicBezTo>
                    <a:pt x="839470" y="938530"/>
                    <a:pt x="839430" y="947708"/>
                    <a:pt x="842010" y="956310"/>
                  </a:cubicBezTo>
                  <a:cubicBezTo>
                    <a:pt x="843326" y="960696"/>
                    <a:pt x="848314" y="963354"/>
                    <a:pt x="849630" y="967740"/>
                  </a:cubicBezTo>
                  <a:cubicBezTo>
                    <a:pt x="852210" y="976342"/>
                    <a:pt x="851679" y="985604"/>
                    <a:pt x="853440" y="994410"/>
                  </a:cubicBezTo>
                  <a:cubicBezTo>
                    <a:pt x="855494" y="1004679"/>
                    <a:pt x="859006" y="1014621"/>
                    <a:pt x="861060" y="1024890"/>
                  </a:cubicBezTo>
                  <a:cubicBezTo>
                    <a:pt x="862821" y="1033696"/>
                    <a:pt x="861801" y="1043120"/>
                    <a:pt x="864870" y="1051560"/>
                  </a:cubicBezTo>
                  <a:cubicBezTo>
                    <a:pt x="867040" y="1057528"/>
                    <a:pt x="872490" y="1061720"/>
                    <a:pt x="876300" y="1066800"/>
                  </a:cubicBezTo>
                  <a:cubicBezTo>
                    <a:pt x="882723" y="1098913"/>
                    <a:pt x="875899" y="1073485"/>
                    <a:pt x="887730" y="1101090"/>
                  </a:cubicBezTo>
                  <a:cubicBezTo>
                    <a:pt x="889312" y="1104781"/>
                    <a:pt x="889744" y="1108928"/>
                    <a:pt x="891540" y="1112520"/>
                  </a:cubicBezTo>
                  <a:cubicBezTo>
                    <a:pt x="894326" y="1118091"/>
                    <a:pt x="908001" y="1135738"/>
                    <a:pt x="910590" y="1139190"/>
                  </a:cubicBezTo>
                  <a:cubicBezTo>
                    <a:pt x="913625" y="1148294"/>
                    <a:pt x="921812" y="1172305"/>
                    <a:pt x="922020" y="1177290"/>
                  </a:cubicBezTo>
                  <a:cubicBezTo>
                    <a:pt x="922920" y="1198899"/>
                    <a:pt x="921418" y="1220672"/>
                    <a:pt x="918210" y="1242060"/>
                  </a:cubicBezTo>
                  <a:cubicBezTo>
                    <a:pt x="917531" y="1246588"/>
                    <a:pt x="913130" y="1249680"/>
                    <a:pt x="910590" y="1253490"/>
                  </a:cubicBezTo>
                  <a:cubicBezTo>
                    <a:pt x="911860" y="1263650"/>
                    <a:pt x="915327" y="1273773"/>
                    <a:pt x="914400" y="1283970"/>
                  </a:cubicBezTo>
                  <a:cubicBezTo>
                    <a:pt x="913985" y="1288530"/>
                    <a:pt x="911306" y="1294704"/>
                    <a:pt x="906780" y="1295400"/>
                  </a:cubicBezTo>
                  <a:cubicBezTo>
                    <a:pt x="892916" y="1297533"/>
                    <a:pt x="878840" y="1292860"/>
                    <a:pt x="864870" y="1291590"/>
                  </a:cubicBezTo>
                  <a:cubicBezTo>
                    <a:pt x="861060" y="1290320"/>
                    <a:pt x="857425" y="1287282"/>
                    <a:pt x="853440" y="1287780"/>
                  </a:cubicBezTo>
                  <a:cubicBezTo>
                    <a:pt x="846654" y="1288628"/>
                    <a:pt x="840878" y="1293237"/>
                    <a:pt x="834390" y="1295400"/>
                  </a:cubicBezTo>
                  <a:cubicBezTo>
                    <a:pt x="829422" y="1297056"/>
                    <a:pt x="824230" y="1297940"/>
                    <a:pt x="819150" y="1299210"/>
                  </a:cubicBezTo>
                  <a:cubicBezTo>
                    <a:pt x="807666" y="1306866"/>
                    <a:pt x="807242" y="1309000"/>
                    <a:pt x="792480" y="1310640"/>
                  </a:cubicBezTo>
                  <a:cubicBezTo>
                    <a:pt x="751911" y="1315148"/>
                    <a:pt x="670560" y="1322070"/>
                    <a:pt x="670560" y="1322070"/>
                  </a:cubicBezTo>
                  <a:cubicBezTo>
                    <a:pt x="661078" y="1324440"/>
                    <a:pt x="643995" y="1327982"/>
                    <a:pt x="636270" y="1333500"/>
                  </a:cubicBezTo>
                  <a:cubicBezTo>
                    <a:pt x="632544" y="1336162"/>
                    <a:pt x="632226" y="1342069"/>
                    <a:pt x="628650" y="1344930"/>
                  </a:cubicBezTo>
                  <a:cubicBezTo>
                    <a:pt x="625514" y="1347439"/>
                    <a:pt x="621067" y="1347586"/>
                    <a:pt x="617220" y="1348740"/>
                  </a:cubicBezTo>
                  <a:cubicBezTo>
                    <a:pt x="608364" y="1351397"/>
                    <a:pt x="599440" y="1353820"/>
                    <a:pt x="590550" y="1356360"/>
                  </a:cubicBezTo>
                  <a:cubicBezTo>
                    <a:pt x="579369" y="1354124"/>
                    <a:pt x="570321" y="1353133"/>
                    <a:pt x="560070" y="1348740"/>
                  </a:cubicBezTo>
                  <a:cubicBezTo>
                    <a:pt x="554850" y="1346503"/>
                    <a:pt x="549910" y="1343660"/>
                    <a:pt x="544830" y="1341120"/>
                  </a:cubicBezTo>
                  <a:cubicBezTo>
                    <a:pt x="533965" y="1342327"/>
                    <a:pt x="511876" y="1342357"/>
                    <a:pt x="499110" y="1348740"/>
                  </a:cubicBezTo>
                  <a:cubicBezTo>
                    <a:pt x="492486" y="1352052"/>
                    <a:pt x="486410" y="1356360"/>
                    <a:pt x="480060" y="1360170"/>
                  </a:cubicBezTo>
                  <a:cubicBezTo>
                    <a:pt x="473710" y="1357630"/>
                    <a:pt x="466264" y="1356928"/>
                    <a:pt x="461010" y="1352550"/>
                  </a:cubicBezTo>
                  <a:cubicBezTo>
                    <a:pt x="442312" y="1336969"/>
                    <a:pt x="484708" y="1335329"/>
                    <a:pt x="453390" y="1314450"/>
                  </a:cubicBezTo>
                  <a:cubicBezTo>
                    <a:pt x="441718" y="1306669"/>
                    <a:pt x="425450" y="1311910"/>
                    <a:pt x="411480" y="1310640"/>
                  </a:cubicBezTo>
                  <a:cubicBezTo>
                    <a:pt x="406400" y="1306830"/>
                    <a:pt x="400305" y="1304088"/>
                    <a:pt x="396240" y="1299210"/>
                  </a:cubicBezTo>
                  <a:cubicBezTo>
                    <a:pt x="393669" y="1296125"/>
                    <a:pt x="396434" y="1288088"/>
                    <a:pt x="392430" y="1287780"/>
                  </a:cubicBezTo>
                  <a:cubicBezTo>
                    <a:pt x="377025" y="1286595"/>
                    <a:pt x="361950" y="1292860"/>
                    <a:pt x="346710" y="1295400"/>
                  </a:cubicBezTo>
                  <a:cubicBezTo>
                    <a:pt x="345440" y="1300480"/>
                    <a:pt x="346171" y="1306551"/>
                    <a:pt x="342900" y="1310640"/>
                  </a:cubicBezTo>
                  <a:cubicBezTo>
                    <a:pt x="340391" y="1313776"/>
                    <a:pt x="335486" y="1314450"/>
                    <a:pt x="331470" y="1314450"/>
                  </a:cubicBezTo>
                  <a:cubicBezTo>
                    <a:pt x="314911" y="1314450"/>
                    <a:pt x="298450" y="1311910"/>
                    <a:pt x="281940" y="1310640"/>
                  </a:cubicBezTo>
                  <a:cubicBezTo>
                    <a:pt x="280670" y="1306830"/>
                    <a:pt x="279926" y="1302802"/>
                    <a:pt x="278130" y="1299210"/>
                  </a:cubicBezTo>
                  <a:cubicBezTo>
                    <a:pt x="276082" y="1295114"/>
                    <a:pt x="272314" y="1291989"/>
                    <a:pt x="270510" y="1287780"/>
                  </a:cubicBezTo>
                  <a:cubicBezTo>
                    <a:pt x="268447" y="1282967"/>
                    <a:pt x="268539" y="1277443"/>
                    <a:pt x="266700" y="1272540"/>
                  </a:cubicBezTo>
                  <a:cubicBezTo>
                    <a:pt x="261470" y="1258594"/>
                    <a:pt x="256641" y="1254047"/>
                    <a:pt x="247650" y="1242060"/>
                  </a:cubicBezTo>
                  <a:cubicBezTo>
                    <a:pt x="239477" y="1217541"/>
                    <a:pt x="250247" y="1244172"/>
                    <a:pt x="232410" y="1219200"/>
                  </a:cubicBezTo>
                  <a:cubicBezTo>
                    <a:pt x="229109" y="1214578"/>
                    <a:pt x="227330" y="1209040"/>
                    <a:pt x="224790" y="1203960"/>
                  </a:cubicBezTo>
                  <a:cubicBezTo>
                    <a:pt x="215851" y="1123507"/>
                    <a:pt x="227852" y="1203758"/>
                    <a:pt x="213360" y="1150620"/>
                  </a:cubicBezTo>
                  <a:cubicBezTo>
                    <a:pt x="206125" y="1124091"/>
                    <a:pt x="213044" y="1133056"/>
                    <a:pt x="205740" y="1108710"/>
                  </a:cubicBezTo>
                  <a:cubicBezTo>
                    <a:pt x="203775" y="1102159"/>
                    <a:pt x="200660" y="1096010"/>
                    <a:pt x="198120" y="1089660"/>
                  </a:cubicBezTo>
                  <a:cubicBezTo>
                    <a:pt x="196850" y="1070610"/>
                    <a:pt x="197010" y="1051410"/>
                    <a:pt x="194310" y="1032510"/>
                  </a:cubicBezTo>
                  <a:cubicBezTo>
                    <a:pt x="193174" y="1024559"/>
                    <a:pt x="188998" y="1017343"/>
                    <a:pt x="186690" y="1009650"/>
                  </a:cubicBezTo>
                  <a:cubicBezTo>
                    <a:pt x="178909" y="983712"/>
                    <a:pt x="188035" y="1004720"/>
                    <a:pt x="175260" y="979170"/>
                  </a:cubicBezTo>
                  <a:cubicBezTo>
                    <a:pt x="165495" y="920581"/>
                    <a:pt x="178596" y="985369"/>
                    <a:pt x="163830" y="941070"/>
                  </a:cubicBezTo>
                  <a:cubicBezTo>
                    <a:pt x="161782" y="934927"/>
                    <a:pt x="162068" y="928163"/>
                    <a:pt x="160020" y="922020"/>
                  </a:cubicBezTo>
                  <a:cubicBezTo>
                    <a:pt x="158224" y="916632"/>
                    <a:pt x="154094" y="912201"/>
                    <a:pt x="152400" y="906780"/>
                  </a:cubicBezTo>
                  <a:cubicBezTo>
                    <a:pt x="147714" y="891786"/>
                    <a:pt x="145938" y="875963"/>
                    <a:pt x="140970" y="861060"/>
                  </a:cubicBezTo>
                  <a:lnTo>
                    <a:pt x="137160" y="849630"/>
                  </a:lnTo>
                  <a:cubicBezTo>
                    <a:pt x="127898" y="775530"/>
                    <a:pt x="140228" y="853259"/>
                    <a:pt x="125730" y="800100"/>
                  </a:cubicBezTo>
                  <a:cubicBezTo>
                    <a:pt x="123697" y="792647"/>
                    <a:pt x="123794" y="784734"/>
                    <a:pt x="121920" y="777240"/>
                  </a:cubicBezTo>
                  <a:cubicBezTo>
                    <a:pt x="119972" y="769448"/>
                    <a:pt x="116413" y="762129"/>
                    <a:pt x="114300" y="754380"/>
                  </a:cubicBezTo>
                  <a:cubicBezTo>
                    <a:pt x="103262" y="713906"/>
                    <a:pt x="119113" y="756886"/>
                    <a:pt x="102870" y="716280"/>
                  </a:cubicBezTo>
                  <a:cubicBezTo>
                    <a:pt x="101600" y="708660"/>
                    <a:pt x="101093" y="700873"/>
                    <a:pt x="99060" y="693420"/>
                  </a:cubicBezTo>
                  <a:cubicBezTo>
                    <a:pt x="97260" y="686822"/>
                    <a:pt x="93099" y="681005"/>
                    <a:pt x="91440" y="674370"/>
                  </a:cubicBezTo>
                  <a:cubicBezTo>
                    <a:pt x="74791" y="607774"/>
                    <a:pt x="94902" y="632112"/>
                    <a:pt x="68580" y="605790"/>
                  </a:cubicBezTo>
                  <a:cubicBezTo>
                    <a:pt x="67310" y="598170"/>
                    <a:pt x="66194" y="590523"/>
                    <a:pt x="64770" y="582930"/>
                  </a:cubicBezTo>
                  <a:cubicBezTo>
                    <a:pt x="62383" y="570200"/>
                    <a:pt x="59401" y="557584"/>
                    <a:pt x="57150" y="544830"/>
                  </a:cubicBezTo>
                  <a:cubicBezTo>
                    <a:pt x="49731" y="502790"/>
                    <a:pt x="58392" y="533315"/>
                    <a:pt x="45720" y="495300"/>
                  </a:cubicBezTo>
                  <a:cubicBezTo>
                    <a:pt x="44450" y="483870"/>
                    <a:pt x="44320" y="472255"/>
                    <a:pt x="41910" y="461010"/>
                  </a:cubicBezTo>
                  <a:cubicBezTo>
                    <a:pt x="40477" y="454323"/>
                    <a:pt x="35828" y="448624"/>
                    <a:pt x="34290" y="441960"/>
                  </a:cubicBezTo>
                  <a:cubicBezTo>
                    <a:pt x="30322" y="424767"/>
                    <a:pt x="0" y="361337"/>
                    <a:pt x="0" y="37719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9D53577D-C95A-4227-4AFE-40B2BE1A1C5B}"/>
                </a:ext>
              </a:extLst>
            </p:cNvPr>
            <p:cNvSpPr/>
            <p:nvPr/>
          </p:nvSpPr>
          <p:spPr>
            <a:xfrm>
              <a:off x="6777134" y="3238966"/>
              <a:ext cx="1216732" cy="1649730"/>
            </a:xfrm>
            <a:custGeom>
              <a:avLst/>
              <a:gdLst>
                <a:gd name="connsiteX0" fmla="*/ 491506 w 1216732"/>
                <a:gd name="connsiteY0" fmla="*/ 26670 h 1649730"/>
                <a:gd name="connsiteX1" fmla="*/ 514366 w 1216732"/>
                <a:gd name="connsiteY1" fmla="*/ 34290 h 1649730"/>
                <a:gd name="connsiteX2" fmla="*/ 533416 w 1216732"/>
                <a:gd name="connsiteY2" fmla="*/ 26670 h 1649730"/>
                <a:gd name="connsiteX3" fmla="*/ 552466 w 1216732"/>
                <a:gd name="connsiteY3" fmla="*/ 22860 h 1649730"/>
                <a:gd name="connsiteX4" fmla="*/ 563896 w 1216732"/>
                <a:gd name="connsiteY4" fmla="*/ 15240 h 1649730"/>
                <a:gd name="connsiteX5" fmla="*/ 601996 w 1216732"/>
                <a:gd name="connsiteY5" fmla="*/ 22860 h 1649730"/>
                <a:gd name="connsiteX6" fmla="*/ 613426 w 1216732"/>
                <a:gd name="connsiteY6" fmla="*/ 30480 h 1649730"/>
                <a:gd name="connsiteX7" fmla="*/ 628666 w 1216732"/>
                <a:gd name="connsiteY7" fmla="*/ 26670 h 1649730"/>
                <a:gd name="connsiteX8" fmla="*/ 640096 w 1216732"/>
                <a:gd name="connsiteY8" fmla="*/ 19050 h 1649730"/>
                <a:gd name="connsiteX9" fmla="*/ 678196 w 1216732"/>
                <a:gd name="connsiteY9" fmla="*/ 11430 h 1649730"/>
                <a:gd name="connsiteX10" fmla="*/ 712486 w 1216732"/>
                <a:gd name="connsiteY10" fmla="*/ 0 h 1649730"/>
                <a:gd name="connsiteX11" fmla="*/ 735346 w 1216732"/>
                <a:gd name="connsiteY11" fmla="*/ 3810 h 1649730"/>
                <a:gd name="connsiteX12" fmla="*/ 739156 w 1216732"/>
                <a:gd name="connsiteY12" fmla="*/ 15240 h 1649730"/>
                <a:gd name="connsiteX13" fmla="*/ 750586 w 1216732"/>
                <a:gd name="connsiteY13" fmla="*/ 22860 h 1649730"/>
                <a:gd name="connsiteX14" fmla="*/ 754396 w 1216732"/>
                <a:gd name="connsiteY14" fmla="*/ 41910 h 1649730"/>
                <a:gd name="connsiteX15" fmla="*/ 796306 w 1216732"/>
                <a:gd name="connsiteY15" fmla="*/ 45720 h 1649730"/>
                <a:gd name="connsiteX16" fmla="*/ 811546 w 1216732"/>
                <a:gd name="connsiteY16" fmla="*/ 53340 h 1649730"/>
                <a:gd name="connsiteX17" fmla="*/ 834406 w 1216732"/>
                <a:gd name="connsiteY17" fmla="*/ 64770 h 1649730"/>
                <a:gd name="connsiteX18" fmla="*/ 857266 w 1216732"/>
                <a:gd name="connsiteY18" fmla="*/ 83820 h 1649730"/>
                <a:gd name="connsiteX19" fmla="*/ 864886 w 1216732"/>
                <a:gd name="connsiteY19" fmla="*/ 95250 h 1649730"/>
                <a:gd name="connsiteX20" fmla="*/ 883936 w 1216732"/>
                <a:gd name="connsiteY20" fmla="*/ 102870 h 1649730"/>
                <a:gd name="connsiteX21" fmla="*/ 922036 w 1216732"/>
                <a:gd name="connsiteY21" fmla="*/ 118110 h 1649730"/>
                <a:gd name="connsiteX22" fmla="*/ 933466 w 1216732"/>
                <a:gd name="connsiteY22" fmla="*/ 129540 h 1649730"/>
                <a:gd name="connsiteX23" fmla="*/ 937276 w 1216732"/>
                <a:gd name="connsiteY23" fmla="*/ 140970 h 1649730"/>
                <a:gd name="connsiteX24" fmla="*/ 944896 w 1216732"/>
                <a:gd name="connsiteY24" fmla="*/ 152400 h 1649730"/>
                <a:gd name="connsiteX25" fmla="*/ 948706 w 1216732"/>
                <a:gd name="connsiteY25" fmla="*/ 179070 h 1649730"/>
                <a:gd name="connsiteX26" fmla="*/ 960136 w 1216732"/>
                <a:gd name="connsiteY26" fmla="*/ 182880 h 1649730"/>
                <a:gd name="connsiteX27" fmla="*/ 963946 w 1216732"/>
                <a:gd name="connsiteY27" fmla="*/ 194310 h 1649730"/>
                <a:gd name="connsiteX28" fmla="*/ 975376 w 1216732"/>
                <a:gd name="connsiteY28" fmla="*/ 205740 h 1649730"/>
                <a:gd name="connsiteX29" fmla="*/ 986806 w 1216732"/>
                <a:gd name="connsiteY29" fmla="*/ 220980 h 1649730"/>
                <a:gd name="connsiteX30" fmla="*/ 1009666 w 1216732"/>
                <a:gd name="connsiteY30" fmla="*/ 243840 h 1649730"/>
                <a:gd name="connsiteX31" fmla="*/ 1021096 w 1216732"/>
                <a:gd name="connsiteY31" fmla="*/ 251460 h 1649730"/>
                <a:gd name="connsiteX32" fmla="*/ 1047766 w 1216732"/>
                <a:gd name="connsiteY32" fmla="*/ 278130 h 1649730"/>
                <a:gd name="connsiteX33" fmla="*/ 1082056 w 1216732"/>
                <a:gd name="connsiteY33" fmla="*/ 281940 h 1649730"/>
                <a:gd name="connsiteX34" fmla="*/ 1097296 w 1216732"/>
                <a:gd name="connsiteY34" fmla="*/ 300990 h 1649730"/>
                <a:gd name="connsiteX35" fmla="*/ 1120156 w 1216732"/>
                <a:gd name="connsiteY35" fmla="*/ 316230 h 1649730"/>
                <a:gd name="connsiteX36" fmla="*/ 1131586 w 1216732"/>
                <a:gd name="connsiteY36" fmla="*/ 342900 h 1649730"/>
                <a:gd name="connsiteX37" fmla="*/ 1143016 w 1216732"/>
                <a:gd name="connsiteY37" fmla="*/ 354330 h 1649730"/>
                <a:gd name="connsiteX38" fmla="*/ 1154446 w 1216732"/>
                <a:gd name="connsiteY38" fmla="*/ 388620 h 1649730"/>
                <a:gd name="connsiteX39" fmla="*/ 1162066 w 1216732"/>
                <a:gd name="connsiteY39" fmla="*/ 415290 h 1649730"/>
                <a:gd name="connsiteX40" fmla="*/ 1173496 w 1216732"/>
                <a:gd name="connsiteY40" fmla="*/ 426720 h 1649730"/>
                <a:gd name="connsiteX41" fmla="*/ 1184926 w 1216732"/>
                <a:gd name="connsiteY41" fmla="*/ 464820 h 1649730"/>
                <a:gd name="connsiteX42" fmla="*/ 1192546 w 1216732"/>
                <a:gd name="connsiteY42" fmla="*/ 483870 h 1649730"/>
                <a:gd name="connsiteX43" fmla="*/ 1196356 w 1216732"/>
                <a:gd name="connsiteY43" fmla="*/ 495300 h 1649730"/>
                <a:gd name="connsiteX44" fmla="*/ 1203976 w 1216732"/>
                <a:gd name="connsiteY44" fmla="*/ 514350 h 1649730"/>
                <a:gd name="connsiteX45" fmla="*/ 1207786 w 1216732"/>
                <a:gd name="connsiteY45" fmla="*/ 541020 h 1649730"/>
                <a:gd name="connsiteX46" fmla="*/ 1215406 w 1216732"/>
                <a:gd name="connsiteY46" fmla="*/ 567690 h 1649730"/>
                <a:gd name="connsiteX47" fmla="*/ 1207786 w 1216732"/>
                <a:gd name="connsiteY47" fmla="*/ 651510 h 1649730"/>
                <a:gd name="connsiteX48" fmla="*/ 1207786 w 1216732"/>
                <a:gd name="connsiteY48" fmla="*/ 807720 h 1649730"/>
                <a:gd name="connsiteX49" fmla="*/ 1200166 w 1216732"/>
                <a:gd name="connsiteY49" fmla="*/ 822960 h 1649730"/>
                <a:gd name="connsiteX50" fmla="*/ 1196356 w 1216732"/>
                <a:gd name="connsiteY50" fmla="*/ 834390 h 1649730"/>
                <a:gd name="connsiteX51" fmla="*/ 1184926 w 1216732"/>
                <a:gd name="connsiteY51" fmla="*/ 845820 h 1649730"/>
                <a:gd name="connsiteX52" fmla="*/ 1181116 w 1216732"/>
                <a:gd name="connsiteY52" fmla="*/ 857250 h 1649730"/>
                <a:gd name="connsiteX53" fmla="*/ 1173496 w 1216732"/>
                <a:gd name="connsiteY53" fmla="*/ 868680 h 1649730"/>
                <a:gd name="connsiteX54" fmla="*/ 1162066 w 1216732"/>
                <a:gd name="connsiteY54" fmla="*/ 895350 h 1649730"/>
                <a:gd name="connsiteX55" fmla="*/ 1165876 w 1216732"/>
                <a:gd name="connsiteY55" fmla="*/ 925830 h 1649730"/>
                <a:gd name="connsiteX56" fmla="*/ 1169686 w 1216732"/>
                <a:gd name="connsiteY56" fmla="*/ 937260 h 1649730"/>
                <a:gd name="connsiteX57" fmla="*/ 1150636 w 1216732"/>
                <a:gd name="connsiteY57" fmla="*/ 1017270 h 1649730"/>
                <a:gd name="connsiteX58" fmla="*/ 1123966 w 1216732"/>
                <a:gd name="connsiteY58" fmla="*/ 1032510 h 1649730"/>
                <a:gd name="connsiteX59" fmla="*/ 1112536 w 1216732"/>
                <a:gd name="connsiteY59" fmla="*/ 1066800 h 1649730"/>
                <a:gd name="connsiteX60" fmla="*/ 1108726 w 1216732"/>
                <a:gd name="connsiteY60" fmla="*/ 1078230 h 1649730"/>
                <a:gd name="connsiteX61" fmla="*/ 1089676 w 1216732"/>
                <a:gd name="connsiteY61" fmla="*/ 1104900 h 1649730"/>
                <a:gd name="connsiteX62" fmla="*/ 1078246 w 1216732"/>
                <a:gd name="connsiteY62" fmla="*/ 1226820 h 1649730"/>
                <a:gd name="connsiteX63" fmla="*/ 1074436 w 1216732"/>
                <a:gd name="connsiteY63" fmla="*/ 1242060 h 1649730"/>
                <a:gd name="connsiteX64" fmla="*/ 1082056 w 1216732"/>
                <a:gd name="connsiteY64" fmla="*/ 1341120 h 1649730"/>
                <a:gd name="connsiteX65" fmla="*/ 1085866 w 1216732"/>
                <a:gd name="connsiteY65" fmla="*/ 1352550 h 1649730"/>
                <a:gd name="connsiteX66" fmla="*/ 1093486 w 1216732"/>
                <a:gd name="connsiteY66" fmla="*/ 1363980 h 1649730"/>
                <a:gd name="connsiteX67" fmla="*/ 1097296 w 1216732"/>
                <a:gd name="connsiteY67" fmla="*/ 1398270 h 1649730"/>
                <a:gd name="connsiteX68" fmla="*/ 1104916 w 1216732"/>
                <a:gd name="connsiteY68" fmla="*/ 1413510 h 1649730"/>
                <a:gd name="connsiteX69" fmla="*/ 1116346 w 1216732"/>
                <a:gd name="connsiteY69" fmla="*/ 1459230 h 1649730"/>
                <a:gd name="connsiteX70" fmla="*/ 1104916 w 1216732"/>
                <a:gd name="connsiteY70" fmla="*/ 1573530 h 1649730"/>
                <a:gd name="connsiteX71" fmla="*/ 1085866 w 1216732"/>
                <a:gd name="connsiteY71" fmla="*/ 1581150 h 1649730"/>
                <a:gd name="connsiteX72" fmla="*/ 1063006 w 1216732"/>
                <a:gd name="connsiteY72" fmla="*/ 1596390 h 1649730"/>
                <a:gd name="connsiteX73" fmla="*/ 1051576 w 1216732"/>
                <a:gd name="connsiteY73" fmla="*/ 1623060 h 1649730"/>
                <a:gd name="connsiteX74" fmla="*/ 1047766 w 1216732"/>
                <a:gd name="connsiteY74" fmla="*/ 1634490 h 1649730"/>
                <a:gd name="connsiteX75" fmla="*/ 1036336 w 1216732"/>
                <a:gd name="connsiteY75" fmla="*/ 1638300 h 1649730"/>
                <a:gd name="connsiteX76" fmla="*/ 1013476 w 1216732"/>
                <a:gd name="connsiteY76" fmla="*/ 1649730 h 1649730"/>
                <a:gd name="connsiteX77" fmla="*/ 990616 w 1216732"/>
                <a:gd name="connsiteY77" fmla="*/ 1638300 h 1649730"/>
                <a:gd name="connsiteX78" fmla="*/ 979186 w 1216732"/>
                <a:gd name="connsiteY78" fmla="*/ 1634490 h 1649730"/>
                <a:gd name="connsiteX79" fmla="*/ 956326 w 1216732"/>
                <a:gd name="connsiteY79" fmla="*/ 1615440 h 1649730"/>
                <a:gd name="connsiteX80" fmla="*/ 941086 w 1216732"/>
                <a:gd name="connsiteY80" fmla="*/ 1604010 h 1649730"/>
                <a:gd name="connsiteX81" fmla="*/ 914416 w 1216732"/>
                <a:gd name="connsiteY81" fmla="*/ 1596390 h 1649730"/>
                <a:gd name="connsiteX82" fmla="*/ 887746 w 1216732"/>
                <a:gd name="connsiteY82" fmla="*/ 1584960 h 1649730"/>
                <a:gd name="connsiteX83" fmla="*/ 853456 w 1216732"/>
                <a:gd name="connsiteY83" fmla="*/ 1565910 h 1649730"/>
                <a:gd name="connsiteX84" fmla="*/ 838216 w 1216732"/>
                <a:gd name="connsiteY84" fmla="*/ 1562100 h 1649730"/>
                <a:gd name="connsiteX85" fmla="*/ 781066 w 1216732"/>
                <a:gd name="connsiteY85" fmla="*/ 1550670 h 1649730"/>
                <a:gd name="connsiteX86" fmla="*/ 769636 w 1216732"/>
                <a:gd name="connsiteY86" fmla="*/ 1543050 h 1649730"/>
                <a:gd name="connsiteX87" fmla="*/ 739156 w 1216732"/>
                <a:gd name="connsiteY87" fmla="*/ 1524000 h 1649730"/>
                <a:gd name="connsiteX88" fmla="*/ 727726 w 1216732"/>
                <a:gd name="connsiteY88" fmla="*/ 1516380 h 1649730"/>
                <a:gd name="connsiteX89" fmla="*/ 708676 w 1216732"/>
                <a:gd name="connsiteY89" fmla="*/ 1512570 h 1649730"/>
                <a:gd name="connsiteX90" fmla="*/ 594376 w 1216732"/>
                <a:gd name="connsiteY90" fmla="*/ 1504950 h 1649730"/>
                <a:gd name="connsiteX91" fmla="*/ 590566 w 1216732"/>
                <a:gd name="connsiteY91" fmla="*/ 1493520 h 1649730"/>
                <a:gd name="connsiteX92" fmla="*/ 582946 w 1216732"/>
                <a:gd name="connsiteY92" fmla="*/ 1482090 h 1649730"/>
                <a:gd name="connsiteX93" fmla="*/ 571516 w 1216732"/>
                <a:gd name="connsiteY93" fmla="*/ 1455420 h 1649730"/>
                <a:gd name="connsiteX94" fmla="*/ 567706 w 1216732"/>
                <a:gd name="connsiteY94" fmla="*/ 1440180 h 1649730"/>
                <a:gd name="connsiteX95" fmla="*/ 560086 w 1216732"/>
                <a:gd name="connsiteY95" fmla="*/ 1428750 h 1649730"/>
                <a:gd name="connsiteX96" fmla="*/ 556276 w 1216732"/>
                <a:gd name="connsiteY96" fmla="*/ 1402080 h 1649730"/>
                <a:gd name="connsiteX97" fmla="*/ 552466 w 1216732"/>
                <a:gd name="connsiteY97" fmla="*/ 1386840 h 1649730"/>
                <a:gd name="connsiteX98" fmla="*/ 529606 w 1216732"/>
                <a:gd name="connsiteY98" fmla="*/ 1306830 h 1649730"/>
                <a:gd name="connsiteX99" fmla="*/ 510556 w 1216732"/>
                <a:gd name="connsiteY99" fmla="*/ 1303020 h 1649730"/>
                <a:gd name="connsiteX100" fmla="*/ 491506 w 1216732"/>
                <a:gd name="connsiteY100" fmla="*/ 1276350 h 1649730"/>
                <a:gd name="connsiteX101" fmla="*/ 483886 w 1216732"/>
                <a:gd name="connsiteY101" fmla="*/ 1264920 h 1649730"/>
                <a:gd name="connsiteX102" fmla="*/ 472456 w 1216732"/>
                <a:gd name="connsiteY102" fmla="*/ 1257300 h 1649730"/>
                <a:gd name="connsiteX103" fmla="*/ 461026 w 1216732"/>
                <a:gd name="connsiteY103" fmla="*/ 1245870 h 1649730"/>
                <a:gd name="connsiteX104" fmla="*/ 441976 w 1216732"/>
                <a:gd name="connsiteY104" fmla="*/ 1242060 h 1649730"/>
                <a:gd name="connsiteX105" fmla="*/ 434356 w 1216732"/>
                <a:gd name="connsiteY105" fmla="*/ 1230630 h 1649730"/>
                <a:gd name="connsiteX106" fmla="*/ 422926 w 1216732"/>
                <a:gd name="connsiteY106" fmla="*/ 1219200 h 1649730"/>
                <a:gd name="connsiteX107" fmla="*/ 419116 w 1216732"/>
                <a:gd name="connsiteY107" fmla="*/ 1203960 h 1649730"/>
                <a:gd name="connsiteX108" fmla="*/ 411496 w 1216732"/>
                <a:gd name="connsiteY108" fmla="*/ 1192530 h 1649730"/>
                <a:gd name="connsiteX109" fmla="*/ 415306 w 1216732"/>
                <a:gd name="connsiteY109" fmla="*/ 1089660 h 1649730"/>
                <a:gd name="connsiteX110" fmla="*/ 426736 w 1216732"/>
                <a:gd name="connsiteY110" fmla="*/ 1078230 h 1649730"/>
                <a:gd name="connsiteX111" fmla="*/ 430546 w 1216732"/>
                <a:gd name="connsiteY111" fmla="*/ 1066800 h 1649730"/>
                <a:gd name="connsiteX112" fmla="*/ 438166 w 1216732"/>
                <a:gd name="connsiteY112" fmla="*/ 1055370 h 1649730"/>
                <a:gd name="connsiteX113" fmla="*/ 419116 w 1216732"/>
                <a:gd name="connsiteY113" fmla="*/ 1051560 h 1649730"/>
                <a:gd name="connsiteX114" fmla="*/ 407686 w 1216732"/>
                <a:gd name="connsiteY114" fmla="*/ 1047750 h 1649730"/>
                <a:gd name="connsiteX115" fmla="*/ 403876 w 1216732"/>
                <a:gd name="connsiteY115" fmla="*/ 1036320 h 1649730"/>
                <a:gd name="connsiteX116" fmla="*/ 373396 w 1216732"/>
                <a:gd name="connsiteY116" fmla="*/ 1024890 h 1649730"/>
                <a:gd name="connsiteX117" fmla="*/ 361966 w 1216732"/>
                <a:gd name="connsiteY117" fmla="*/ 1013460 h 1649730"/>
                <a:gd name="connsiteX118" fmla="*/ 350536 w 1216732"/>
                <a:gd name="connsiteY118" fmla="*/ 990600 h 1649730"/>
                <a:gd name="connsiteX119" fmla="*/ 335296 w 1216732"/>
                <a:gd name="connsiteY119" fmla="*/ 982980 h 1649730"/>
                <a:gd name="connsiteX120" fmla="*/ 323866 w 1216732"/>
                <a:gd name="connsiteY120" fmla="*/ 967740 h 1649730"/>
                <a:gd name="connsiteX121" fmla="*/ 320056 w 1216732"/>
                <a:gd name="connsiteY121" fmla="*/ 956310 h 1649730"/>
                <a:gd name="connsiteX122" fmla="*/ 301006 w 1216732"/>
                <a:gd name="connsiteY122" fmla="*/ 952500 h 1649730"/>
                <a:gd name="connsiteX123" fmla="*/ 251476 w 1216732"/>
                <a:gd name="connsiteY123" fmla="*/ 941070 h 1649730"/>
                <a:gd name="connsiteX124" fmla="*/ 240046 w 1216732"/>
                <a:gd name="connsiteY124" fmla="*/ 933450 h 1649730"/>
                <a:gd name="connsiteX125" fmla="*/ 228616 w 1216732"/>
                <a:gd name="connsiteY125" fmla="*/ 922020 h 1649730"/>
                <a:gd name="connsiteX126" fmla="*/ 190516 w 1216732"/>
                <a:gd name="connsiteY126" fmla="*/ 914400 h 1649730"/>
                <a:gd name="connsiteX127" fmla="*/ 186706 w 1216732"/>
                <a:gd name="connsiteY127" fmla="*/ 902970 h 1649730"/>
                <a:gd name="connsiteX128" fmla="*/ 175276 w 1216732"/>
                <a:gd name="connsiteY128" fmla="*/ 895350 h 1649730"/>
                <a:gd name="connsiteX129" fmla="*/ 163846 w 1216732"/>
                <a:gd name="connsiteY129" fmla="*/ 883920 h 1649730"/>
                <a:gd name="connsiteX130" fmla="*/ 118126 w 1216732"/>
                <a:gd name="connsiteY130" fmla="*/ 887730 h 1649730"/>
                <a:gd name="connsiteX131" fmla="*/ 87646 w 1216732"/>
                <a:gd name="connsiteY131" fmla="*/ 918210 h 1649730"/>
                <a:gd name="connsiteX132" fmla="*/ 80026 w 1216732"/>
                <a:gd name="connsiteY132" fmla="*/ 902970 h 1649730"/>
                <a:gd name="connsiteX133" fmla="*/ 68596 w 1216732"/>
                <a:gd name="connsiteY133" fmla="*/ 842010 h 1649730"/>
                <a:gd name="connsiteX134" fmla="*/ 53356 w 1216732"/>
                <a:gd name="connsiteY134" fmla="*/ 838200 h 1649730"/>
                <a:gd name="connsiteX135" fmla="*/ 38116 w 1216732"/>
                <a:gd name="connsiteY135" fmla="*/ 830580 h 1649730"/>
                <a:gd name="connsiteX136" fmla="*/ 30496 w 1216732"/>
                <a:gd name="connsiteY136" fmla="*/ 819150 h 1649730"/>
                <a:gd name="connsiteX137" fmla="*/ 26686 w 1216732"/>
                <a:gd name="connsiteY137" fmla="*/ 803910 h 1649730"/>
                <a:gd name="connsiteX138" fmla="*/ 60976 w 1216732"/>
                <a:gd name="connsiteY138" fmla="*/ 784860 h 1649730"/>
                <a:gd name="connsiteX139" fmla="*/ 80026 w 1216732"/>
                <a:gd name="connsiteY139" fmla="*/ 781050 h 1649730"/>
                <a:gd name="connsiteX140" fmla="*/ 76216 w 1216732"/>
                <a:gd name="connsiteY140" fmla="*/ 697230 h 1649730"/>
                <a:gd name="connsiteX141" fmla="*/ 57166 w 1216732"/>
                <a:gd name="connsiteY141" fmla="*/ 643890 h 1649730"/>
                <a:gd name="connsiteX142" fmla="*/ 72406 w 1216732"/>
                <a:gd name="connsiteY142" fmla="*/ 632460 h 1649730"/>
                <a:gd name="connsiteX143" fmla="*/ 83836 w 1216732"/>
                <a:gd name="connsiteY143" fmla="*/ 624840 h 1649730"/>
                <a:gd name="connsiteX144" fmla="*/ 87646 w 1216732"/>
                <a:gd name="connsiteY144" fmla="*/ 609600 h 1649730"/>
                <a:gd name="connsiteX145" fmla="*/ 76216 w 1216732"/>
                <a:gd name="connsiteY145" fmla="*/ 560070 h 1649730"/>
                <a:gd name="connsiteX146" fmla="*/ 41926 w 1216732"/>
                <a:gd name="connsiteY146" fmla="*/ 533400 h 1649730"/>
                <a:gd name="connsiteX147" fmla="*/ 38116 w 1216732"/>
                <a:gd name="connsiteY147" fmla="*/ 510540 h 1649730"/>
                <a:gd name="connsiteX148" fmla="*/ 30496 w 1216732"/>
                <a:gd name="connsiteY148" fmla="*/ 499110 h 1649730"/>
                <a:gd name="connsiteX149" fmla="*/ 26686 w 1216732"/>
                <a:gd name="connsiteY149" fmla="*/ 483870 h 1649730"/>
                <a:gd name="connsiteX150" fmla="*/ 22876 w 1216732"/>
                <a:gd name="connsiteY150" fmla="*/ 464820 h 1649730"/>
                <a:gd name="connsiteX151" fmla="*/ 3826 w 1216732"/>
                <a:gd name="connsiteY151" fmla="*/ 461010 h 1649730"/>
                <a:gd name="connsiteX152" fmla="*/ 11446 w 1216732"/>
                <a:gd name="connsiteY152" fmla="*/ 422910 h 1649730"/>
                <a:gd name="connsiteX153" fmla="*/ 3826 w 1216732"/>
                <a:gd name="connsiteY153" fmla="*/ 411480 h 1649730"/>
                <a:gd name="connsiteX154" fmla="*/ 7636 w 1216732"/>
                <a:gd name="connsiteY154" fmla="*/ 396240 h 1649730"/>
                <a:gd name="connsiteX155" fmla="*/ 34306 w 1216732"/>
                <a:gd name="connsiteY155" fmla="*/ 384810 h 1649730"/>
                <a:gd name="connsiteX156" fmla="*/ 106696 w 1216732"/>
                <a:gd name="connsiteY156" fmla="*/ 377190 h 1649730"/>
                <a:gd name="connsiteX157" fmla="*/ 125746 w 1216732"/>
                <a:gd name="connsiteY157" fmla="*/ 361950 h 1649730"/>
                <a:gd name="connsiteX158" fmla="*/ 137176 w 1216732"/>
                <a:gd name="connsiteY158" fmla="*/ 358140 h 1649730"/>
                <a:gd name="connsiteX159" fmla="*/ 198136 w 1216732"/>
                <a:gd name="connsiteY159" fmla="*/ 350520 h 1649730"/>
                <a:gd name="connsiteX160" fmla="*/ 220996 w 1216732"/>
                <a:gd name="connsiteY160" fmla="*/ 335280 h 1649730"/>
                <a:gd name="connsiteX161" fmla="*/ 224806 w 1216732"/>
                <a:gd name="connsiteY161" fmla="*/ 316230 h 1649730"/>
                <a:gd name="connsiteX162" fmla="*/ 243856 w 1216732"/>
                <a:gd name="connsiteY162" fmla="*/ 289560 h 1649730"/>
                <a:gd name="connsiteX163" fmla="*/ 255286 w 1216732"/>
                <a:gd name="connsiteY163" fmla="*/ 285750 h 1649730"/>
                <a:gd name="connsiteX164" fmla="*/ 255286 w 1216732"/>
                <a:gd name="connsiteY164" fmla="*/ 213360 h 1649730"/>
                <a:gd name="connsiteX165" fmla="*/ 266716 w 1216732"/>
                <a:gd name="connsiteY165" fmla="*/ 190500 h 1649730"/>
                <a:gd name="connsiteX166" fmla="*/ 281956 w 1216732"/>
                <a:gd name="connsiteY166" fmla="*/ 182880 h 1649730"/>
                <a:gd name="connsiteX167" fmla="*/ 308626 w 1216732"/>
                <a:gd name="connsiteY167" fmla="*/ 175260 h 1649730"/>
                <a:gd name="connsiteX168" fmla="*/ 320056 w 1216732"/>
                <a:gd name="connsiteY168" fmla="*/ 167640 h 1649730"/>
                <a:gd name="connsiteX169" fmla="*/ 342916 w 1216732"/>
                <a:gd name="connsiteY169" fmla="*/ 144780 h 1649730"/>
                <a:gd name="connsiteX170" fmla="*/ 365776 w 1216732"/>
                <a:gd name="connsiteY170" fmla="*/ 133350 h 1649730"/>
                <a:gd name="connsiteX171" fmla="*/ 388636 w 1216732"/>
                <a:gd name="connsiteY171" fmla="*/ 110490 h 1649730"/>
                <a:gd name="connsiteX172" fmla="*/ 400066 w 1216732"/>
                <a:gd name="connsiteY172" fmla="*/ 106680 h 1649730"/>
                <a:gd name="connsiteX173" fmla="*/ 422926 w 1216732"/>
                <a:gd name="connsiteY173" fmla="*/ 95250 h 1649730"/>
                <a:gd name="connsiteX174" fmla="*/ 445786 w 1216732"/>
                <a:gd name="connsiteY174" fmla="*/ 80010 h 1649730"/>
                <a:gd name="connsiteX175" fmla="*/ 453406 w 1216732"/>
                <a:gd name="connsiteY175" fmla="*/ 57150 h 1649730"/>
                <a:gd name="connsiteX176" fmla="*/ 464836 w 1216732"/>
                <a:gd name="connsiteY176" fmla="*/ 49530 h 1649730"/>
                <a:gd name="connsiteX177" fmla="*/ 457216 w 1216732"/>
                <a:gd name="connsiteY177" fmla="*/ 68580 h 1649730"/>
                <a:gd name="connsiteX0" fmla="*/ 491506 w 1216732"/>
                <a:gd name="connsiteY0" fmla="*/ 26670 h 1649730"/>
                <a:gd name="connsiteX1" fmla="*/ 514366 w 1216732"/>
                <a:gd name="connsiteY1" fmla="*/ 34290 h 1649730"/>
                <a:gd name="connsiteX2" fmla="*/ 533416 w 1216732"/>
                <a:gd name="connsiteY2" fmla="*/ 26670 h 1649730"/>
                <a:gd name="connsiteX3" fmla="*/ 552466 w 1216732"/>
                <a:gd name="connsiteY3" fmla="*/ 22860 h 1649730"/>
                <a:gd name="connsiteX4" fmla="*/ 563896 w 1216732"/>
                <a:gd name="connsiteY4" fmla="*/ 15240 h 1649730"/>
                <a:gd name="connsiteX5" fmla="*/ 601996 w 1216732"/>
                <a:gd name="connsiteY5" fmla="*/ 22860 h 1649730"/>
                <a:gd name="connsiteX6" fmla="*/ 613426 w 1216732"/>
                <a:gd name="connsiteY6" fmla="*/ 30480 h 1649730"/>
                <a:gd name="connsiteX7" fmla="*/ 628666 w 1216732"/>
                <a:gd name="connsiteY7" fmla="*/ 26670 h 1649730"/>
                <a:gd name="connsiteX8" fmla="*/ 640096 w 1216732"/>
                <a:gd name="connsiteY8" fmla="*/ 19050 h 1649730"/>
                <a:gd name="connsiteX9" fmla="*/ 678196 w 1216732"/>
                <a:gd name="connsiteY9" fmla="*/ 11430 h 1649730"/>
                <a:gd name="connsiteX10" fmla="*/ 712486 w 1216732"/>
                <a:gd name="connsiteY10" fmla="*/ 0 h 1649730"/>
                <a:gd name="connsiteX11" fmla="*/ 735346 w 1216732"/>
                <a:gd name="connsiteY11" fmla="*/ 3810 h 1649730"/>
                <a:gd name="connsiteX12" fmla="*/ 739156 w 1216732"/>
                <a:gd name="connsiteY12" fmla="*/ 15240 h 1649730"/>
                <a:gd name="connsiteX13" fmla="*/ 750586 w 1216732"/>
                <a:gd name="connsiteY13" fmla="*/ 22860 h 1649730"/>
                <a:gd name="connsiteX14" fmla="*/ 754396 w 1216732"/>
                <a:gd name="connsiteY14" fmla="*/ 41910 h 1649730"/>
                <a:gd name="connsiteX15" fmla="*/ 796306 w 1216732"/>
                <a:gd name="connsiteY15" fmla="*/ 45720 h 1649730"/>
                <a:gd name="connsiteX16" fmla="*/ 811546 w 1216732"/>
                <a:gd name="connsiteY16" fmla="*/ 53340 h 1649730"/>
                <a:gd name="connsiteX17" fmla="*/ 834406 w 1216732"/>
                <a:gd name="connsiteY17" fmla="*/ 64770 h 1649730"/>
                <a:gd name="connsiteX18" fmla="*/ 857266 w 1216732"/>
                <a:gd name="connsiteY18" fmla="*/ 83820 h 1649730"/>
                <a:gd name="connsiteX19" fmla="*/ 864886 w 1216732"/>
                <a:gd name="connsiteY19" fmla="*/ 95250 h 1649730"/>
                <a:gd name="connsiteX20" fmla="*/ 883936 w 1216732"/>
                <a:gd name="connsiteY20" fmla="*/ 102870 h 1649730"/>
                <a:gd name="connsiteX21" fmla="*/ 922036 w 1216732"/>
                <a:gd name="connsiteY21" fmla="*/ 118110 h 1649730"/>
                <a:gd name="connsiteX22" fmla="*/ 933466 w 1216732"/>
                <a:gd name="connsiteY22" fmla="*/ 129540 h 1649730"/>
                <a:gd name="connsiteX23" fmla="*/ 937276 w 1216732"/>
                <a:gd name="connsiteY23" fmla="*/ 140970 h 1649730"/>
                <a:gd name="connsiteX24" fmla="*/ 944896 w 1216732"/>
                <a:gd name="connsiteY24" fmla="*/ 152400 h 1649730"/>
                <a:gd name="connsiteX25" fmla="*/ 948706 w 1216732"/>
                <a:gd name="connsiteY25" fmla="*/ 179070 h 1649730"/>
                <a:gd name="connsiteX26" fmla="*/ 960136 w 1216732"/>
                <a:gd name="connsiteY26" fmla="*/ 182880 h 1649730"/>
                <a:gd name="connsiteX27" fmla="*/ 963946 w 1216732"/>
                <a:gd name="connsiteY27" fmla="*/ 194310 h 1649730"/>
                <a:gd name="connsiteX28" fmla="*/ 975376 w 1216732"/>
                <a:gd name="connsiteY28" fmla="*/ 205740 h 1649730"/>
                <a:gd name="connsiteX29" fmla="*/ 986806 w 1216732"/>
                <a:gd name="connsiteY29" fmla="*/ 220980 h 1649730"/>
                <a:gd name="connsiteX30" fmla="*/ 1009666 w 1216732"/>
                <a:gd name="connsiteY30" fmla="*/ 243840 h 1649730"/>
                <a:gd name="connsiteX31" fmla="*/ 1021096 w 1216732"/>
                <a:gd name="connsiteY31" fmla="*/ 251460 h 1649730"/>
                <a:gd name="connsiteX32" fmla="*/ 1047766 w 1216732"/>
                <a:gd name="connsiteY32" fmla="*/ 278130 h 1649730"/>
                <a:gd name="connsiteX33" fmla="*/ 1082056 w 1216732"/>
                <a:gd name="connsiteY33" fmla="*/ 281940 h 1649730"/>
                <a:gd name="connsiteX34" fmla="*/ 1097296 w 1216732"/>
                <a:gd name="connsiteY34" fmla="*/ 300990 h 1649730"/>
                <a:gd name="connsiteX35" fmla="*/ 1120156 w 1216732"/>
                <a:gd name="connsiteY35" fmla="*/ 316230 h 1649730"/>
                <a:gd name="connsiteX36" fmla="*/ 1131586 w 1216732"/>
                <a:gd name="connsiteY36" fmla="*/ 342900 h 1649730"/>
                <a:gd name="connsiteX37" fmla="*/ 1143016 w 1216732"/>
                <a:gd name="connsiteY37" fmla="*/ 354330 h 1649730"/>
                <a:gd name="connsiteX38" fmla="*/ 1154446 w 1216732"/>
                <a:gd name="connsiteY38" fmla="*/ 388620 h 1649730"/>
                <a:gd name="connsiteX39" fmla="*/ 1162066 w 1216732"/>
                <a:gd name="connsiteY39" fmla="*/ 415290 h 1649730"/>
                <a:gd name="connsiteX40" fmla="*/ 1173496 w 1216732"/>
                <a:gd name="connsiteY40" fmla="*/ 426720 h 1649730"/>
                <a:gd name="connsiteX41" fmla="*/ 1184926 w 1216732"/>
                <a:gd name="connsiteY41" fmla="*/ 464820 h 1649730"/>
                <a:gd name="connsiteX42" fmla="*/ 1192546 w 1216732"/>
                <a:gd name="connsiteY42" fmla="*/ 483870 h 1649730"/>
                <a:gd name="connsiteX43" fmla="*/ 1196356 w 1216732"/>
                <a:gd name="connsiteY43" fmla="*/ 495300 h 1649730"/>
                <a:gd name="connsiteX44" fmla="*/ 1203976 w 1216732"/>
                <a:gd name="connsiteY44" fmla="*/ 514350 h 1649730"/>
                <a:gd name="connsiteX45" fmla="*/ 1207786 w 1216732"/>
                <a:gd name="connsiteY45" fmla="*/ 541020 h 1649730"/>
                <a:gd name="connsiteX46" fmla="*/ 1215406 w 1216732"/>
                <a:gd name="connsiteY46" fmla="*/ 567690 h 1649730"/>
                <a:gd name="connsiteX47" fmla="*/ 1207786 w 1216732"/>
                <a:gd name="connsiteY47" fmla="*/ 651510 h 1649730"/>
                <a:gd name="connsiteX48" fmla="*/ 1207786 w 1216732"/>
                <a:gd name="connsiteY48" fmla="*/ 807720 h 1649730"/>
                <a:gd name="connsiteX49" fmla="*/ 1200166 w 1216732"/>
                <a:gd name="connsiteY49" fmla="*/ 822960 h 1649730"/>
                <a:gd name="connsiteX50" fmla="*/ 1196356 w 1216732"/>
                <a:gd name="connsiteY50" fmla="*/ 834390 h 1649730"/>
                <a:gd name="connsiteX51" fmla="*/ 1184926 w 1216732"/>
                <a:gd name="connsiteY51" fmla="*/ 845820 h 1649730"/>
                <a:gd name="connsiteX52" fmla="*/ 1181116 w 1216732"/>
                <a:gd name="connsiteY52" fmla="*/ 857250 h 1649730"/>
                <a:gd name="connsiteX53" fmla="*/ 1173496 w 1216732"/>
                <a:gd name="connsiteY53" fmla="*/ 868680 h 1649730"/>
                <a:gd name="connsiteX54" fmla="*/ 1162066 w 1216732"/>
                <a:gd name="connsiteY54" fmla="*/ 895350 h 1649730"/>
                <a:gd name="connsiteX55" fmla="*/ 1165876 w 1216732"/>
                <a:gd name="connsiteY55" fmla="*/ 925830 h 1649730"/>
                <a:gd name="connsiteX56" fmla="*/ 1169686 w 1216732"/>
                <a:gd name="connsiteY56" fmla="*/ 937260 h 1649730"/>
                <a:gd name="connsiteX57" fmla="*/ 1150636 w 1216732"/>
                <a:gd name="connsiteY57" fmla="*/ 1017270 h 1649730"/>
                <a:gd name="connsiteX58" fmla="*/ 1123966 w 1216732"/>
                <a:gd name="connsiteY58" fmla="*/ 1032510 h 1649730"/>
                <a:gd name="connsiteX59" fmla="*/ 1112536 w 1216732"/>
                <a:gd name="connsiteY59" fmla="*/ 1066800 h 1649730"/>
                <a:gd name="connsiteX60" fmla="*/ 1108726 w 1216732"/>
                <a:gd name="connsiteY60" fmla="*/ 1078230 h 1649730"/>
                <a:gd name="connsiteX61" fmla="*/ 1089676 w 1216732"/>
                <a:gd name="connsiteY61" fmla="*/ 1104900 h 1649730"/>
                <a:gd name="connsiteX62" fmla="*/ 1078246 w 1216732"/>
                <a:gd name="connsiteY62" fmla="*/ 1226820 h 1649730"/>
                <a:gd name="connsiteX63" fmla="*/ 1074436 w 1216732"/>
                <a:gd name="connsiteY63" fmla="*/ 1242060 h 1649730"/>
                <a:gd name="connsiteX64" fmla="*/ 1082056 w 1216732"/>
                <a:gd name="connsiteY64" fmla="*/ 1341120 h 1649730"/>
                <a:gd name="connsiteX65" fmla="*/ 1085866 w 1216732"/>
                <a:gd name="connsiteY65" fmla="*/ 1352550 h 1649730"/>
                <a:gd name="connsiteX66" fmla="*/ 1093486 w 1216732"/>
                <a:gd name="connsiteY66" fmla="*/ 1363980 h 1649730"/>
                <a:gd name="connsiteX67" fmla="*/ 1097296 w 1216732"/>
                <a:gd name="connsiteY67" fmla="*/ 1398270 h 1649730"/>
                <a:gd name="connsiteX68" fmla="*/ 1104916 w 1216732"/>
                <a:gd name="connsiteY68" fmla="*/ 1413510 h 1649730"/>
                <a:gd name="connsiteX69" fmla="*/ 1116346 w 1216732"/>
                <a:gd name="connsiteY69" fmla="*/ 1459230 h 1649730"/>
                <a:gd name="connsiteX70" fmla="*/ 1104916 w 1216732"/>
                <a:gd name="connsiteY70" fmla="*/ 1573530 h 1649730"/>
                <a:gd name="connsiteX71" fmla="*/ 1085866 w 1216732"/>
                <a:gd name="connsiteY71" fmla="*/ 1581150 h 1649730"/>
                <a:gd name="connsiteX72" fmla="*/ 1063006 w 1216732"/>
                <a:gd name="connsiteY72" fmla="*/ 1596390 h 1649730"/>
                <a:gd name="connsiteX73" fmla="*/ 1051576 w 1216732"/>
                <a:gd name="connsiteY73" fmla="*/ 1623060 h 1649730"/>
                <a:gd name="connsiteX74" fmla="*/ 1047766 w 1216732"/>
                <a:gd name="connsiteY74" fmla="*/ 1634490 h 1649730"/>
                <a:gd name="connsiteX75" fmla="*/ 1036336 w 1216732"/>
                <a:gd name="connsiteY75" fmla="*/ 1638300 h 1649730"/>
                <a:gd name="connsiteX76" fmla="*/ 1013476 w 1216732"/>
                <a:gd name="connsiteY76" fmla="*/ 1649730 h 1649730"/>
                <a:gd name="connsiteX77" fmla="*/ 990616 w 1216732"/>
                <a:gd name="connsiteY77" fmla="*/ 1638300 h 1649730"/>
                <a:gd name="connsiteX78" fmla="*/ 979186 w 1216732"/>
                <a:gd name="connsiteY78" fmla="*/ 1634490 h 1649730"/>
                <a:gd name="connsiteX79" fmla="*/ 956326 w 1216732"/>
                <a:gd name="connsiteY79" fmla="*/ 1615440 h 1649730"/>
                <a:gd name="connsiteX80" fmla="*/ 941086 w 1216732"/>
                <a:gd name="connsiteY80" fmla="*/ 1604010 h 1649730"/>
                <a:gd name="connsiteX81" fmla="*/ 914416 w 1216732"/>
                <a:gd name="connsiteY81" fmla="*/ 1596390 h 1649730"/>
                <a:gd name="connsiteX82" fmla="*/ 887746 w 1216732"/>
                <a:gd name="connsiteY82" fmla="*/ 1584960 h 1649730"/>
                <a:gd name="connsiteX83" fmla="*/ 853456 w 1216732"/>
                <a:gd name="connsiteY83" fmla="*/ 1565910 h 1649730"/>
                <a:gd name="connsiteX84" fmla="*/ 838216 w 1216732"/>
                <a:gd name="connsiteY84" fmla="*/ 1562100 h 1649730"/>
                <a:gd name="connsiteX85" fmla="*/ 781066 w 1216732"/>
                <a:gd name="connsiteY85" fmla="*/ 1550670 h 1649730"/>
                <a:gd name="connsiteX86" fmla="*/ 769636 w 1216732"/>
                <a:gd name="connsiteY86" fmla="*/ 1543050 h 1649730"/>
                <a:gd name="connsiteX87" fmla="*/ 739156 w 1216732"/>
                <a:gd name="connsiteY87" fmla="*/ 1524000 h 1649730"/>
                <a:gd name="connsiteX88" fmla="*/ 727726 w 1216732"/>
                <a:gd name="connsiteY88" fmla="*/ 1516380 h 1649730"/>
                <a:gd name="connsiteX89" fmla="*/ 708676 w 1216732"/>
                <a:gd name="connsiteY89" fmla="*/ 1512570 h 1649730"/>
                <a:gd name="connsiteX90" fmla="*/ 594376 w 1216732"/>
                <a:gd name="connsiteY90" fmla="*/ 1504950 h 1649730"/>
                <a:gd name="connsiteX91" fmla="*/ 590566 w 1216732"/>
                <a:gd name="connsiteY91" fmla="*/ 1493520 h 1649730"/>
                <a:gd name="connsiteX92" fmla="*/ 582946 w 1216732"/>
                <a:gd name="connsiteY92" fmla="*/ 1482090 h 1649730"/>
                <a:gd name="connsiteX93" fmla="*/ 571516 w 1216732"/>
                <a:gd name="connsiteY93" fmla="*/ 1455420 h 1649730"/>
                <a:gd name="connsiteX94" fmla="*/ 567706 w 1216732"/>
                <a:gd name="connsiteY94" fmla="*/ 1440180 h 1649730"/>
                <a:gd name="connsiteX95" fmla="*/ 560086 w 1216732"/>
                <a:gd name="connsiteY95" fmla="*/ 1428750 h 1649730"/>
                <a:gd name="connsiteX96" fmla="*/ 556276 w 1216732"/>
                <a:gd name="connsiteY96" fmla="*/ 1402080 h 1649730"/>
                <a:gd name="connsiteX97" fmla="*/ 552466 w 1216732"/>
                <a:gd name="connsiteY97" fmla="*/ 1386840 h 1649730"/>
                <a:gd name="connsiteX98" fmla="*/ 529606 w 1216732"/>
                <a:gd name="connsiteY98" fmla="*/ 1306830 h 1649730"/>
                <a:gd name="connsiteX99" fmla="*/ 510556 w 1216732"/>
                <a:gd name="connsiteY99" fmla="*/ 1303020 h 1649730"/>
                <a:gd name="connsiteX100" fmla="*/ 491506 w 1216732"/>
                <a:gd name="connsiteY100" fmla="*/ 1276350 h 1649730"/>
                <a:gd name="connsiteX101" fmla="*/ 483886 w 1216732"/>
                <a:gd name="connsiteY101" fmla="*/ 1264920 h 1649730"/>
                <a:gd name="connsiteX102" fmla="*/ 472456 w 1216732"/>
                <a:gd name="connsiteY102" fmla="*/ 1257300 h 1649730"/>
                <a:gd name="connsiteX103" fmla="*/ 461026 w 1216732"/>
                <a:gd name="connsiteY103" fmla="*/ 1245870 h 1649730"/>
                <a:gd name="connsiteX104" fmla="*/ 441976 w 1216732"/>
                <a:gd name="connsiteY104" fmla="*/ 1242060 h 1649730"/>
                <a:gd name="connsiteX105" fmla="*/ 434356 w 1216732"/>
                <a:gd name="connsiteY105" fmla="*/ 1230630 h 1649730"/>
                <a:gd name="connsiteX106" fmla="*/ 422926 w 1216732"/>
                <a:gd name="connsiteY106" fmla="*/ 1219200 h 1649730"/>
                <a:gd name="connsiteX107" fmla="*/ 419116 w 1216732"/>
                <a:gd name="connsiteY107" fmla="*/ 1203960 h 1649730"/>
                <a:gd name="connsiteX108" fmla="*/ 411496 w 1216732"/>
                <a:gd name="connsiteY108" fmla="*/ 1192530 h 1649730"/>
                <a:gd name="connsiteX109" fmla="*/ 415306 w 1216732"/>
                <a:gd name="connsiteY109" fmla="*/ 1089660 h 1649730"/>
                <a:gd name="connsiteX110" fmla="*/ 426736 w 1216732"/>
                <a:gd name="connsiteY110" fmla="*/ 1078230 h 1649730"/>
                <a:gd name="connsiteX111" fmla="*/ 430546 w 1216732"/>
                <a:gd name="connsiteY111" fmla="*/ 1066800 h 1649730"/>
                <a:gd name="connsiteX112" fmla="*/ 438166 w 1216732"/>
                <a:gd name="connsiteY112" fmla="*/ 1055370 h 1649730"/>
                <a:gd name="connsiteX113" fmla="*/ 419116 w 1216732"/>
                <a:gd name="connsiteY113" fmla="*/ 1051560 h 1649730"/>
                <a:gd name="connsiteX114" fmla="*/ 407686 w 1216732"/>
                <a:gd name="connsiteY114" fmla="*/ 1047750 h 1649730"/>
                <a:gd name="connsiteX115" fmla="*/ 403876 w 1216732"/>
                <a:gd name="connsiteY115" fmla="*/ 1036320 h 1649730"/>
                <a:gd name="connsiteX116" fmla="*/ 373396 w 1216732"/>
                <a:gd name="connsiteY116" fmla="*/ 1024890 h 1649730"/>
                <a:gd name="connsiteX117" fmla="*/ 361966 w 1216732"/>
                <a:gd name="connsiteY117" fmla="*/ 1013460 h 1649730"/>
                <a:gd name="connsiteX118" fmla="*/ 350536 w 1216732"/>
                <a:gd name="connsiteY118" fmla="*/ 990600 h 1649730"/>
                <a:gd name="connsiteX119" fmla="*/ 335296 w 1216732"/>
                <a:gd name="connsiteY119" fmla="*/ 982980 h 1649730"/>
                <a:gd name="connsiteX120" fmla="*/ 323866 w 1216732"/>
                <a:gd name="connsiteY120" fmla="*/ 967740 h 1649730"/>
                <a:gd name="connsiteX121" fmla="*/ 320056 w 1216732"/>
                <a:gd name="connsiteY121" fmla="*/ 956310 h 1649730"/>
                <a:gd name="connsiteX122" fmla="*/ 301006 w 1216732"/>
                <a:gd name="connsiteY122" fmla="*/ 952500 h 1649730"/>
                <a:gd name="connsiteX123" fmla="*/ 251476 w 1216732"/>
                <a:gd name="connsiteY123" fmla="*/ 941070 h 1649730"/>
                <a:gd name="connsiteX124" fmla="*/ 240046 w 1216732"/>
                <a:gd name="connsiteY124" fmla="*/ 933450 h 1649730"/>
                <a:gd name="connsiteX125" fmla="*/ 228616 w 1216732"/>
                <a:gd name="connsiteY125" fmla="*/ 922020 h 1649730"/>
                <a:gd name="connsiteX126" fmla="*/ 190516 w 1216732"/>
                <a:gd name="connsiteY126" fmla="*/ 914400 h 1649730"/>
                <a:gd name="connsiteX127" fmla="*/ 186706 w 1216732"/>
                <a:gd name="connsiteY127" fmla="*/ 902970 h 1649730"/>
                <a:gd name="connsiteX128" fmla="*/ 175276 w 1216732"/>
                <a:gd name="connsiteY128" fmla="*/ 895350 h 1649730"/>
                <a:gd name="connsiteX129" fmla="*/ 163846 w 1216732"/>
                <a:gd name="connsiteY129" fmla="*/ 883920 h 1649730"/>
                <a:gd name="connsiteX130" fmla="*/ 118126 w 1216732"/>
                <a:gd name="connsiteY130" fmla="*/ 887730 h 1649730"/>
                <a:gd name="connsiteX131" fmla="*/ 87646 w 1216732"/>
                <a:gd name="connsiteY131" fmla="*/ 918210 h 1649730"/>
                <a:gd name="connsiteX132" fmla="*/ 80026 w 1216732"/>
                <a:gd name="connsiteY132" fmla="*/ 902970 h 1649730"/>
                <a:gd name="connsiteX133" fmla="*/ 68596 w 1216732"/>
                <a:gd name="connsiteY133" fmla="*/ 842010 h 1649730"/>
                <a:gd name="connsiteX134" fmla="*/ 53356 w 1216732"/>
                <a:gd name="connsiteY134" fmla="*/ 838200 h 1649730"/>
                <a:gd name="connsiteX135" fmla="*/ 38116 w 1216732"/>
                <a:gd name="connsiteY135" fmla="*/ 830580 h 1649730"/>
                <a:gd name="connsiteX136" fmla="*/ 30496 w 1216732"/>
                <a:gd name="connsiteY136" fmla="*/ 819150 h 1649730"/>
                <a:gd name="connsiteX137" fmla="*/ 26686 w 1216732"/>
                <a:gd name="connsiteY137" fmla="*/ 803910 h 1649730"/>
                <a:gd name="connsiteX138" fmla="*/ 60976 w 1216732"/>
                <a:gd name="connsiteY138" fmla="*/ 784860 h 1649730"/>
                <a:gd name="connsiteX139" fmla="*/ 80026 w 1216732"/>
                <a:gd name="connsiteY139" fmla="*/ 781050 h 1649730"/>
                <a:gd name="connsiteX140" fmla="*/ 76216 w 1216732"/>
                <a:gd name="connsiteY140" fmla="*/ 697230 h 1649730"/>
                <a:gd name="connsiteX141" fmla="*/ 57166 w 1216732"/>
                <a:gd name="connsiteY141" fmla="*/ 643890 h 1649730"/>
                <a:gd name="connsiteX142" fmla="*/ 72406 w 1216732"/>
                <a:gd name="connsiteY142" fmla="*/ 632460 h 1649730"/>
                <a:gd name="connsiteX143" fmla="*/ 83836 w 1216732"/>
                <a:gd name="connsiteY143" fmla="*/ 624840 h 1649730"/>
                <a:gd name="connsiteX144" fmla="*/ 87646 w 1216732"/>
                <a:gd name="connsiteY144" fmla="*/ 609600 h 1649730"/>
                <a:gd name="connsiteX145" fmla="*/ 76216 w 1216732"/>
                <a:gd name="connsiteY145" fmla="*/ 560070 h 1649730"/>
                <a:gd name="connsiteX146" fmla="*/ 41926 w 1216732"/>
                <a:gd name="connsiteY146" fmla="*/ 533400 h 1649730"/>
                <a:gd name="connsiteX147" fmla="*/ 38116 w 1216732"/>
                <a:gd name="connsiteY147" fmla="*/ 510540 h 1649730"/>
                <a:gd name="connsiteX148" fmla="*/ 30496 w 1216732"/>
                <a:gd name="connsiteY148" fmla="*/ 499110 h 1649730"/>
                <a:gd name="connsiteX149" fmla="*/ 26686 w 1216732"/>
                <a:gd name="connsiteY149" fmla="*/ 483870 h 1649730"/>
                <a:gd name="connsiteX150" fmla="*/ 22876 w 1216732"/>
                <a:gd name="connsiteY150" fmla="*/ 464820 h 1649730"/>
                <a:gd name="connsiteX151" fmla="*/ 3826 w 1216732"/>
                <a:gd name="connsiteY151" fmla="*/ 461010 h 1649730"/>
                <a:gd name="connsiteX152" fmla="*/ 11446 w 1216732"/>
                <a:gd name="connsiteY152" fmla="*/ 422910 h 1649730"/>
                <a:gd name="connsiteX153" fmla="*/ 3826 w 1216732"/>
                <a:gd name="connsiteY153" fmla="*/ 411480 h 1649730"/>
                <a:gd name="connsiteX154" fmla="*/ 7636 w 1216732"/>
                <a:gd name="connsiteY154" fmla="*/ 396240 h 1649730"/>
                <a:gd name="connsiteX155" fmla="*/ 34306 w 1216732"/>
                <a:gd name="connsiteY155" fmla="*/ 384810 h 1649730"/>
                <a:gd name="connsiteX156" fmla="*/ 106696 w 1216732"/>
                <a:gd name="connsiteY156" fmla="*/ 377190 h 1649730"/>
                <a:gd name="connsiteX157" fmla="*/ 125746 w 1216732"/>
                <a:gd name="connsiteY157" fmla="*/ 361950 h 1649730"/>
                <a:gd name="connsiteX158" fmla="*/ 137176 w 1216732"/>
                <a:gd name="connsiteY158" fmla="*/ 358140 h 1649730"/>
                <a:gd name="connsiteX159" fmla="*/ 198136 w 1216732"/>
                <a:gd name="connsiteY159" fmla="*/ 350520 h 1649730"/>
                <a:gd name="connsiteX160" fmla="*/ 220996 w 1216732"/>
                <a:gd name="connsiteY160" fmla="*/ 335280 h 1649730"/>
                <a:gd name="connsiteX161" fmla="*/ 224806 w 1216732"/>
                <a:gd name="connsiteY161" fmla="*/ 316230 h 1649730"/>
                <a:gd name="connsiteX162" fmla="*/ 243856 w 1216732"/>
                <a:gd name="connsiteY162" fmla="*/ 289560 h 1649730"/>
                <a:gd name="connsiteX163" fmla="*/ 255286 w 1216732"/>
                <a:gd name="connsiteY163" fmla="*/ 285750 h 1649730"/>
                <a:gd name="connsiteX164" fmla="*/ 255286 w 1216732"/>
                <a:gd name="connsiteY164" fmla="*/ 213360 h 1649730"/>
                <a:gd name="connsiteX165" fmla="*/ 266716 w 1216732"/>
                <a:gd name="connsiteY165" fmla="*/ 190500 h 1649730"/>
                <a:gd name="connsiteX166" fmla="*/ 281956 w 1216732"/>
                <a:gd name="connsiteY166" fmla="*/ 182880 h 1649730"/>
                <a:gd name="connsiteX167" fmla="*/ 308626 w 1216732"/>
                <a:gd name="connsiteY167" fmla="*/ 175260 h 1649730"/>
                <a:gd name="connsiteX168" fmla="*/ 320056 w 1216732"/>
                <a:gd name="connsiteY168" fmla="*/ 167640 h 1649730"/>
                <a:gd name="connsiteX169" fmla="*/ 342916 w 1216732"/>
                <a:gd name="connsiteY169" fmla="*/ 144780 h 1649730"/>
                <a:gd name="connsiteX170" fmla="*/ 365776 w 1216732"/>
                <a:gd name="connsiteY170" fmla="*/ 133350 h 1649730"/>
                <a:gd name="connsiteX171" fmla="*/ 388636 w 1216732"/>
                <a:gd name="connsiteY171" fmla="*/ 110490 h 1649730"/>
                <a:gd name="connsiteX172" fmla="*/ 400066 w 1216732"/>
                <a:gd name="connsiteY172" fmla="*/ 106680 h 1649730"/>
                <a:gd name="connsiteX173" fmla="*/ 422926 w 1216732"/>
                <a:gd name="connsiteY173" fmla="*/ 95250 h 1649730"/>
                <a:gd name="connsiteX174" fmla="*/ 445786 w 1216732"/>
                <a:gd name="connsiteY174" fmla="*/ 80010 h 1649730"/>
                <a:gd name="connsiteX175" fmla="*/ 453406 w 1216732"/>
                <a:gd name="connsiteY175" fmla="*/ 57150 h 1649730"/>
                <a:gd name="connsiteX176" fmla="*/ 464836 w 1216732"/>
                <a:gd name="connsiteY176" fmla="*/ 49530 h 1649730"/>
                <a:gd name="connsiteX177" fmla="*/ 483886 w 1216732"/>
                <a:gd name="connsiteY177" fmla="*/ 38100 h 164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1216732" h="1649730">
                  <a:moveTo>
                    <a:pt x="491506" y="26670"/>
                  </a:moveTo>
                  <a:cubicBezTo>
                    <a:pt x="499126" y="29210"/>
                    <a:pt x="506334" y="34290"/>
                    <a:pt x="514366" y="34290"/>
                  </a:cubicBezTo>
                  <a:cubicBezTo>
                    <a:pt x="521205" y="34290"/>
                    <a:pt x="526865" y="28635"/>
                    <a:pt x="533416" y="26670"/>
                  </a:cubicBezTo>
                  <a:cubicBezTo>
                    <a:pt x="539619" y="24809"/>
                    <a:pt x="546116" y="24130"/>
                    <a:pt x="552466" y="22860"/>
                  </a:cubicBezTo>
                  <a:cubicBezTo>
                    <a:pt x="556276" y="20320"/>
                    <a:pt x="559340" y="15696"/>
                    <a:pt x="563896" y="15240"/>
                  </a:cubicBezTo>
                  <a:cubicBezTo>
                    <a:pt x="569746" y="14655"/>
                    <a:pt x="593135" y="18430"/>
                    <a:pt x="601996" y="22860"/>
                  </a:cubicBezTo>
                  <a:cubicBezTo>
                    <a:pt x="606092" y="24908"/>
                    <a:pt x="609616" y="27940"/>
                    <a:pt x="613426" y="30480"/>
                  </a:cubicBezTo>
                  <a:cubicBezTo>
                    <a:pt x="618506" y="29210"/>
                    <a:pt x="623853" y="28733"/>
                    <a:pt x="628666" y="26670"/>
                  </a:cubicBezTo>
                  <a:cubicBezTo>
                    <a:pt x="632875" y="24866"/>
                    <a:pt x="635719" y="20397"/>
                    <a:pt x="640096" y="19050"/>
                  </a:cubicBezTo>
                  <a:cubicBezTo>
                    <a:pt x="652475" y="15241"/>
                    <a:pt x="665671" y="14726"/>
                    <a:pt x="678196" y="11430"/>
                  </a:cubicBezTo>
                  <a:cubicBezTo>
                    <a:pt x="689848" y="8364"/>
                    <a:pt x="712486" y="0"/>
                    <a:pt x="712486" y="0"/>
                  </a:cubicBezTo>
                  <a:cubicBezTo>
                    <a:pt x="720106" y="1270"/>
                    <a:pt x="728639" y="-23"/>
                    <a:pt x="735346" y="3810"/>
                  </a:cubicBezTo>
                  <a:cubicBezTo>
                    <a:pt x="738833" y="5803"/>
                    <a:pt x="736647" y="12104"/>
                    <a:pt x="739156" y="15240"/>
                  </a:cubicBezTo>
                  <a:cubicBezTo>
                    <a:pt x="742017" y="18816"/>
                    <a:pt x="746776" y="20320"/>
                    <a:pt x="750586" y="22860"/>
                  </a:cubicBezTo>
                  <a:cubicBezTo>
                    <a:pt x="751856" y="29210"/>
                    <a:pt x="748604" y="39014"/>
                    <a:pt x="754396" y="41910"/>
                  </a:cubicBezTo>
                  <a:cubicBezTo>
                    <a:pt x="766943" y="48183"/>
                    <a:pt x="782551" y="42969"/>
                    <a:pt x="796306" y="45720"/>
                  </a:cubicBezTo>
                  <a:cubicBezTo>
                    <a:pt x="801875" y="46834"/>
                    <a:pt x="806326" y="51103"/>
                    <a:pt x="811546" y="53340"/>
                  </a:cubicBezTo>
                  <a:cubicBezTo>
                    <a:pt x="833630" y="62804"/>
                    <a:pt x="812440" y="50126"/>
                    <a:pt x="834406" y="64770"/>
                  </a:cubicBezTo>
                  <a:cubicBezTo>
                    <a:pt x="841905" y="94767"/>
                    <a:pt x="830461" y="68503"/>
                    <a:pt x="857266" y="83820"/>
                  </a:cubicBezTo>
                  <a:cubicBezTo>
                    <a:pt x="861242" y="86092"/>
                    <a:pt x="861160" y="92588"/>
                    <a:pt x="864886" y="95250"/>
                  </a:cubicBezTo>
                  <a:cubicBezTo>
                    <a:pt x="870451" y="99225"/>
                    <a:pt x="877819" y="99811"/>
                    <a:pt x="883936" y="102870"/>
                  </a:cubicBezTo>
                  <a:cubicBezTo>
                    <a:pt x="916740" y="119272"/>
                    <a:pt x="888553" y="111413"/>
                    <a:pt x="922036" y="118110"/>
                  </a:cubicBezTo>
                  <a:cubicBezTo>
                    <a:pt x="925846" y="121920"/>
                    <a:pt x="930477" y="125057"/>
                    <a:pt x="933466" y="129540"/>
                  </a:cubicBezTo>
                  <a:cubicBezTo>
                    <a:pt x="935694" y="132882"/>
                    <a:pt x="935480" y="137378"/>
                    <a:pt x="937276" y="140970"/>
                  </a:cubicBezTo>
                  <a:cubicBezTo>
                    <a:pt x="939324" y="145066"/>
                    <a:pt x="942356" y="148590"/>
                    <a:pt x="944896" y="152400"/>
                  </a:cubicBezTo>
                  <a:cubicBezTo>
                    <a:pt x="946166" y="161290"/>
                    <a:pt x="944690" y="171038"/>
                    <a:pt x="948706" y="179070"/>
                  </a:cubicBezTo>
                  <a:cubicBezTo>
                    <a:pt x="950502" y="182662"/>
                    <a:pt x="957296" y="180040"/>
                    <a:pt x="960136" y="182880"/>
                  </a:cubicBezTo>
                  <a:cubicBezTo>
                    <a:pt x="962976" y="185720"/>
                    <a:pt x="961718" y="190968"/>
                    <a:pt x="963946" y="194310"/>
                  </a:cubicBezTo>
                  <a:cubicBezTo>
                    <a:pt x="966935" y="198793"/>
                    <a:pt x="971869" y="201649"/>
                    <a:pt x="975376" y="205740"/>
                  </a:cubicBezTo>
                  <a:cubicBezTo>
                    <a:pt x="979509" y="210561"/>
                    <a:pt x="982558" y="216260"/>
                    <a:pt x="986806" y="220980"/>
                  </a:cubicBezTo>
                  <a:cubicBezTo>
                    <a:pt x="994015" y="228990"/>
                    <a:pt x="1000700" y="237862"/>
                    <a:pt x="1009666" y="243840"/>
                  </a:cubicBezTo>
                  <a:cubicBezTo>
                    <a:pt x="1013476" y="246380"/>
                    <a:pt x="1017858" y="248222"/>
                    <a:pt x="1021096" y="251460"/>
                  </a:cubicBezTo>
                  <a:cubicBezTo>
                    <a:pt x="1030692" y="261056"/>
                    <a:pt x="1033090" y="273614"/>
                    <a:pt x="1047766" y="278130"/>
                  </a:cubicBezTo>
                  <a:cubicBezTo>
                    <a:pt x="1058758" y="281512"/>
                    <a:pt x="1070626" y="280670"/>
                    <a:pt x="1082056" y="281940"/>
                  </a:cubicBezTo>
                  <a:cubicBezTo>
                    <a:pt x="1091633" y="310670"/>
                    <a:pt x="1077601" y="276371"/>
                    <a:pt x="1097296" y="300990"/>
                  </a:cubicBezTo>
                  <a:cubicBezTo>
                    <a:pt x="1112917" y="320516"/>
                    <a:pt x="1081425" y="308484"/>
                    <a:pt x="1120156" y="316230"/>
                  </a:cubicBezTo>
                  <a:cubicBezTo>
                    <a:pt x="1123265" y="325558"/>
                    <a:pt x="1125701" y="334661"/>
                    <a:pt x="1131586" y="342900"/>
                  </a:cubicBezTo>
                  <a:cubicBezTo>
                    <a:pt x="1134718" y="347285"/>
                    <a:pt x="1139206" y="350520"/>
                    <a:pt x="1143016" y="354330"/>
                  </a:cubicBezTo>
                  <a:cubicBezTo>
                    <a:pt x="1152143" y="409095"/>
                    <a:pt x="1139835" y="354528"/>
                    <a:pt x="1154446" y="388620"/>
                  </a:cubicBezTo>
                  <a:cubicBezTo>
                    <a:pt x="1155970" y="392176"/>
                    <a:pt x="1159100" y="410841"/>
                    <a:pt x="1162066" y="415290"/>
                  </a:cubicBezTo>
                  <a:cubicBezTo>
                    <a:pt x="1165055" y="419773"/>
                    <a:pt x="1169686" y="422910"/>
                    <a:pt x="1173496" y="426720"/>
                  </a:cubicBezTo>
                  <a:cubicBezTo>
                    <a:pt x="1194402" y="478984"/>
                    <a:pt x="1169472" y="413307"/>
                    <a:pt x="1184926" y="464820"/>
                  </a:cubicBezTo>
                  <a:cubicBezTo>
                    <a:pt x="1186891" y="471371"/>
                    <a:pt x="1190145" y="477466"/>
                    <a:pt x="1192546" y="483870"/>
                  </a:cubicBezTo>
                  <a:cubicBezTo>
                    <a:pt x="1193956" y="487630"/>
                    <a:pt x="1194946" y="491540"/>
                    <a:pt x="1196356" y="495300"/>
                  </a:cubicBezTo>
                  <a:cubicBezTo>
                    <a:pt x="1198757" y="501704"/>
                    <a:pt x="1201436" y="508000"/>
                    <a:pt x="1203976" y="514350"/>
                  </a:cubicBezTo>
                  <a:cubicBezTo>
                    <a:pt x="1205246" y="523240"/>
                    <a:pt x="1205904" y="532239"/>
                    <a:pt x="1207786" y="541020"/>
                  </a:cubicBezTo>
                  <a:cubicBezTo>
                    <a:pt x="1209723" y="550061"/>
                    <a:pt x="1215051" y="558451"/>
                    <a:pt x="1215406" y="567690"/>
                  </a:cubicBezTo>
                  <a:cubicBezTo>
                    <a:pt x="1217625" y="625372"/>
                    <a:pt x="1218200" y="620268"/>
                    <a:pt x="1207786" y="651510"/>
                  </a:cubicBezTo>
                  <a:cubicBezTo>
                    <a:pt x="1212933" y="726139"/>
                    <a:pt x="1222955" y="747044"/>
                    <a:pt x="1207786" y="807720"/>
                  </a:cubicBezTo>
                  <a:cubicBezTo>
                    <a:pt x="1206408" y="813230"/>
                    <a:pt x="1202403" y="817740"/>
                    <a:pt x="1200166" y="822960"/>
                  </a:cubicBezTo>
                  <a:cubicBezTo>
                    <a:pt x="1198584" y="826651"/>
                    <a:pt x="1198584" y="831048"/>
                    <a:pt x="1196356" y="834390"/>
                  </a:cubicBezTo>
                  <a:cubicBezTo>
                    <a:pt x="1193367" y="838873"/>
                    <a:pt x="1188736" y="842010"/>
                    <a:pt x="1184926" y="845820"/>
                  </a:cubicBezTo>
                  <a:cubicBezTo>
                    <a:pt x="1183656" y="849630"/>
                    <a:pt x="1182912" y="853658"/>
                    <a:pt x="1181116" y="857250"/>
                  </a:cubicBezTo>
                  <a:cubicBezTo>
                    <a:pt x="1179068" y="861346"/>
                    <a:pt x="1175300" y="864471"/>
                    <a:pt x="1173496" y="868680"/>
                  </a:cubicBezTo>
                  <a:cubicBezTo>
                    <a:pt x="1158734" y="903124"/>
                    <a:pt x="1181196" y="866654"/>
                    <a:pt x="1162066" y="895350"/>
                  </a:cubicBezTo>
                  <a:cubicBezTo>
                    <a:pt x="1163336" y="905510"/>
                    <a:pt x="1164044" y="915756"/>
                    <a:pt x="1165876" y="925830"/>
                  </a:cubicBezTo>
                  <a:cubicBezTo>
                    <a:pt x="1166594" y="929781"/>
                    <a:pt x="1169909" y="933250"/>
                    <a:pt x="1169686" y="937260"/>
                  </a:cubicBezTo>
                  <a:cubicBezTo>
                    <a:pt x="1168365" y="961042"/>
                    <a:pt x="1167370" y="995755"/>
                    <a:pt x="1150636" y="1017270"/>
                  </a:cubicBezTo>
                  <a:cubicBezTo>
                    <a:pt x="1142563" y="1027650"/>
                    <a:pt x="1134855" y="1028880"/>
                    <a:pt x="1123966" y="1032510"/>
                  </a:cubicBezTo>
                  <a:lnTo>
                    <a:pt x="1112536" y="1066800"/>
                  </a:lnTo>
                  <a:cubicBezTo>
                    <a:pt x="1111266" y="1070610"/>
                    <a:pt x="1110954" y="1074888"/>
                    <a:pt x="1108726" y="1078230"/>
                  </a:cubicBezTo>
                  <a:cubicBezTo>
                    <a:pt x="1097584" y="1094944"/>
                    <a:pt x="1103853" y="1085997"/>
                    <a:pt x="1089676" y="1104900"/>
                  </a:cubicBezTo>
                  <a:cubicBezTo>
                    <a:pt x="1073816" y="1152480"/>
                    <a:pt x="1089597" y="1101960"/>
                    <a:pt x="1078246" y="1226820"/>
                  </a:cubicBezTo>
                  <a:cubicBezTo>
                    <a:pt x="1077772" y="1232035"/>
                    <a:pt x="1075706" y="1236980"/>
                    <a:pt x="1074436" y="1242060"/>
                  </a:cubicBezTo>
                  <a:cubicBezTo>
                    <a:pt x="1076976" y="1275080"/>
                    <a:pt x="1078648" y="1308178"/>
                    <a:pt x="1082056" y="1341120"/>
                  </a:cubicBezTo>
                  <a:cubicBezTo>
                    <a:pt x="1082469" y="1345115"/>
                    <a:pt x="1084070" y="1348958"/>
                    <a:pt x="1085866" y="1352550"/>
                  </a:cubicBezTo>
                  <a:cubicBezTo>
                    <a:pt x="1087914" y="1356646"/>
                    <a:pt x="1090946" y="1360170"/>
                    <a:pt x="1093486" y="1363980"/>
                  </a:cubicBezTo>
                  <a:cubicBezTo>
                    <a:pt x="1094756" y="1375410"/>
                    <a:pt x="1094710" y="1387064"/>
                    <a:pt x="1097296" y="1398270"/>
                  </a:cubicBezTo>
                  <a:cubicBezTo>
                    <a:pt x="1098573" y="1403804"/>
                    <a:pt x="1103639" y="1407976"/>
                    <a:pt x="1104916" y="1413510"/>
                  </a:cubicBezTo>
                  <a:cubicBezTo>
                    <a:pt x="1116340" y="1463013"/>
                    <a:pt x="1099517" y="1433986"/>
                    <a:pt x="1116346" y="1459230"/>
                  </a:cubicBezTo>
                  <a:cubicBezTo>
                    <a:pt x="1119846" y="1504728"/>
                    <a:pt x="1126643" y="1527663"/>
                    <a:pt x="1104916" y="1573530"/>
                  </a:cubicBezTo>
                  <a:cubicBezTo>
                    <a:pt x="1101988" y="1579711"/>
                    <a:pt x="1091870" y="1577875"/>
                    <a:pt x="1085866" y="1581150"/>
                  </a:cubicBezTo>
                  <a:cubicBezTo>
                    <a:pt x="1077826" y="1585535"/>
                    <a:pt x="1063006" y="1596390"/>
                    <a:pt x="1063006" y="1596390"/>
                  </a:cubicBezTo>
                  <a:cubicBezTo>
                    <a:pt x="1054071" y="1623195"/>
                    <a:pt x="1065700" y="1590104"/>
                    <a:pt x="1051576" y="1623060"/>
                  </a:cubicBezTo>
                  <a:cubicBezTo>
                    <a:pt x="1049994" y="1626751"/>
                    <a:pt x="1050606" y="1631650"/>
                    <a:pt x="1047766" y="1634490"/>
                  </a:cubicBezTo>
                  <a:cubicBezTo>
                    <a:pt x="1044926" y="1637330"/>
                    <a:pt x="1039928" y="1636504"/>
                    <a:pt x="1036336" y="1638300"/>
                  </a:cubicBezTo>
                  <a:cubicBezTo>
                    <a:pt x="1006793" y="1653072"/>
                    <a:pt x="1042206" y="1640153"/>
                    <a:pt x="1013476" y="1649730"/>
                  </a:cubicBezTo>
                  <a:cubicBezTo>
                    <a:pt x="984746" y="1640153"/>
                    <a:pt x="1020159" y="1653072"/>
                    <a:pt x="990616" y="1638300"/>
                  </a:cubicBezTo>
                  <a:cubicBezTo>
                    <a:pt x="987024" y="1636504"/>
                    <a:pt x="982996" y="1635760"/>
                    <a:pt x="979186" y="1634490"/>
                  </a:cubicBezTo>
                  <a:cubicBezTo>
                    <a:pt x="972362" y="1614018"/>
                    <a:pt x="980554" y="1628900"/>
                    <a:pt x="956326" y="1615440"/>
                  </a:cubicBezTo>
                  <a:cubicBezTo>
                    <a:pt x="950775" y="1612356"/>
                    <a:pt x="946599" y="1607160"/>
                    <a:pt x="941086" y="1604010"/>
                  </a:cubicBezTo>
                  <a:cubicBezTo>
                    <a:pt x="936835" y="1601581"/>
                    <a:pt x="917715" y="1597215"/>
                    <a:pt x="914416" y="1596390"/>
                  </a:cubicBezTo>
                  <a:cubicBezTo>
                    <a:pt x="883569" y="1575825"/>
                    <a:pt x="924650" y="1601362"/>
                    <a:pt x="887746" y="1584960"/>
                  </a:cubicBezTo>
                  <a:cubicBezTo>
                    <a:pt x="861556" y="1573320"/>
                    <a:pt x="877060" y="1574762"/>
                    <a:pt x="853456" y="1565910"/>
                  </a:cubicBezTo>
                  <a:cubicBezTo>
                    <a:pt x="848553" y="1564071"/>
                    <a:pt x="843296" y="1563370"/>
                    <a:pt x="838216" y="1562100"/>
                  </a:cubicBezTo>
                  <a:cubicBezTo>
                    <a:pt x="810298" y="1543488"/>
                    <a:pt x="843920" y="1563241"/>
                    <a:pt x="781066" y="1550670"/>
                  </a:cubicBezTo>
                  <a:cubicBezTo>
                    <a:pt x="776576" y="1549772"/>
                    <a:pt x="773362" y="1545712"/>
                    <a:pt x="769636" y="1543050"/>
                  </a:cubicBezTo>
                  <a:cubicBezTo>
                    <a:pt x="733212" y="1517033"/>
                    <a:pt x="774959" y="1544459"/>
                    <a:pt x="739156" y="1524000"/>
                  </a:cubicBezTo>
                  <a:cubicBezTo>
                    <a:pt x="735180" y="1521728"/>
                    <a:pt x="732013" y="1517988"/>
                    <a:pt x="727726" y="1516380"/>
                  </a:cubicBezTo>
                  <a:cubicBezTo>
                    <a:pt x="721663" y="1514106"/>
                    <a:pt x="715128" y="1513123"/>
                    <a:pt x="708676" y="1512570"/>
                  </a:cubicBezTo>
                  <a:cubicBezTo>
                    <a:pt x="670631" y="1509309"/>
                    <a:pt x="632476" y="1507490"/>
                    <a:pt x="594376" y="1504950"/>
                  </a:cubicBezTo>
                  <a:cubicBezTo>
                    <a:pt x="593106" y="1501140"/>
                    <a:pt x="592362" y="1497112"/>
                    <a:pt x="590566" y="1493520"/>
                  </a:cubicBezTo>
                  <a:cubicBezTo>
                    <a:pt x="588518" y="1489424"/>
                    <a:pt x="584750" y="1486299"/>
                    <a:pt x="582946" y="1482090"/>
                  </a:cubicBezTo>
                  <a:cubicBezTo>
                    <a:pt x="568184" y="1447646"/>
                    <a:pt x="590646" y="1484116"/>
                    <a:pt x="571516" y="1455420"/>
                  </a:cubicBezTo>
                  <a:cubicBezTo>
                    <a:pt x="570246" y="1450340"/>
                    <a:pt x="569769" y="1444993"/>
                    <a:pt x="567706" y="1440180"/>
                  </a:cubicBezTo>
                  <a:cubicBezTo>
                    <a:pt x="565902" y="1435971"/>
                    <a:pt x="561402" y="1433136"/>
                    <a:pt x="560086" y="1428750"/>
                  </a:cubicBezTo>
                  <a:cubicBezTo>
                    <a:pt x="557506" y="1420148"/>
                    <a:pt x="557882" y="1410915"/>
                    <a:pt x="556276" y="1402080"/>
                  </a:cubicBezTo>
                  <a:cubicBezTo>
                    <a:pt x="555339" y="1396928"/>
                    <a:pt x="553363" y="1391999"/>
                    <a:pt x="552466" y="1386840"/>
                  </a:cubicBezTo>
                  <a:cubicBezTo>
                    <a:pt x="548197" y="1362293"/>
                    <a:pt x="559886" y="1318185"/>
                    <a:pt x="529606" y="1306830"/>
                  </a:cubicBezTo>
                  <a:cubicBezTo>
                    <a:pt x="523543" y="1304556"/>
                    <a:pt x="516906" y="1304290"/>
                    <a:pt x="510556" y="1303020"/>
                  </a:cubicBezTo>
                  <a:cubicBezTo>
                    <a:pt x="492598" y="1276083"/>
                    <a:pt x="515135" y="1309431"/>
                    <a:pt x="491506" y="1276350"/>
                  </a:cubicBezTo>
                  <a:cubicBezTo>
                    <a:pt x="488844" y="1272624"/>
                    <a:pt x="487124" y="1268158"/>
                    <a:pt x="483886" y="1264920"/>
                  </a:cubicBezTo>
                  <a:cubicBezTo>
                    <a:pt x="480648" y="1261682"/>
                    <a:pt x="475974" y="1260231"/>
                    <a:pt x="472456" y="1257300"/>
                  </a:cubicBezTo>
                  <a:cubicBezTo>
                    <a:pt x="468317" y="1253851"/>
                    <a:pt x="465845" y="1248280"/>
                    <a:pt x="461026" y="1245870"/>
                  </a:cubicBezTo>
                  <a:cubicBezTo>
                    <a:pt x="455234" y="1242974"/>
                    <a:pt x="448326" y="1243330"/>
                    <a:pt x="441976" y="1242060"/>
                  </a:cubicBezTo>
                  <a:cubicBezTo>
                    <a:pt x="439436" y="1238250"/>
                    <a:pt x="437287" y="1234148"/>
                    <a:pt x="434356" y="1230630"/>
                  </a:cubicBezTo>
                  <a:cubicBezTo>
                    <a:pt x="430907" y="1226491"/>
                    <a:pt x="425599" y="1223878"/>
                    <a:pt x="422926" y="1219200"/>
                  </a:cubicBezTo>
                  <a:cubicBezTo>
                    <a:pt x="420328" y="1214654"/>
                    <a:pt x="421179" y="1208773"/>
                    <a:pt x="419116" y="1203960"/>
                  </a:cubicBezTo>
                  <a:cubicBezTo>
                    <a:pt x="417312" y="1199751"/>
                    <a:pt x="414036" y="1196340"/>
                    <a:pt x="411496" y="1192530"/>
                  </a:cubicBezTo>
                  <a:cubicBezTo>
                    <a:pt x="405470" y="1150350"/>
                    <a:pt x="402829" y="1147053"/>
                    <a:pt x="415306" y="1089660"/>
                  </a:cubicBezTo>
                  <a:cubicBezTo>
                    <a:pt x="416451" y="1084395"/>
                    <a:pt x="422926" y="1082040"/>
                    <a:pt x="426736" y="1078230"/>
                  </a:cubicBezTo>
                  <a:cubicBezTo>
                    <a:pt x="428006" y="1074420"/>
                    <a:pt x="428750" y="1070392"/>
                    <a:pt x="430546" y="1066800"/>
                  </a:cubicBezTo>
                  <a:cubicBezTo>
                    <a:pt x="432594" y="1062704"/>
                    <a:pt x="440913" y="1059033"/>
                    <a:pt x="438166" y="1055370"/>
                  </a:cubicBezTo>
                  <a:cubicBezTo>
                    <a:pt x="434281" y="1050189"/>
                    <a:pt x="425398" y="1053131"/>
                    <a:pt x="419116" y="1051560"/>
                  </a:cubicBezTo>
                  <a:cubicBezTo>
                    <a:pt x="415220" y="1050586"/>
                    <a:pt x="411496" y="1049020"/>
                    <a:pt x="407686" y="1047750"/>
                  </a:cubicBezTo>
                  <a:cubicBezTo>
                    <a:pt x="406416" y="1043940"/>
                    <a:pt x="406716" y="1039160"/>
                    <a:pt x="403876" y="1036320"/>
                  </a:cubicBezTo>
                  <a:cubicBezTo>
                    <a:pt x="397235" y="1029679"/>
                    <a:pt x="381900" y="1027016"/>
                    <a:pt x="373396" y="1024890"/>
                  </a:cubicBezTo>
                  <a:cubicBezTo>
                    <a:pt x="369586" y="1021080"/>
                    <a:pt x="364955" y="1017943"/>
                    <a:pt x="361966" y="1013460"/>
                  </a:cubicBezTo>
                  <a:cubicBezTo>
                    <a:pt x="353514" y="1000783"/>
                    <a:pt x="364025" y="1001841"/>
                    <a:pt x="350536" y="990600"/>
                  </a:cubicBezTo>
                  <a:cubicBezTo>
                    <a:pt x="346173" y="986964"/>
                    <a:pt x="340376" y="985520"/>
                    <a:pt x="335296" y="982980"/>
                  </a:cubicBezTo>
                  <a:cubicBezTo>
                    <a:pt x="331486" y="977900"/>
                    <a:pt x="327016" y="973253"/>
                    <a:pt x="323866" y="967740"/>
                  </a:cubicBezTo>
                  <a:cubicBezTo>
                    <a:pt x="321873" y="964253"/>
                    <a:pt x="323398" y="958538"/>
                    <a:pt x="320056" y="956310"/>
                  </a:cubicBezTo>
                  <a:cubicBezTo>
                    <a:pt x="314668" y="952718"/>
                    <a:pt x="307328" y="953905"/>
                    <a:pt x="301006" y="952500"/>
                  </a:cubicBezTo>
                  <a:lnTo>
                    <a:pt x="251476" y="941070"/>
                  </a:lnTo>
                  <a:cubicBezTo>
                    <a:pt x="247666" y="938530"/>
                    <a:pt x="243564" y="936381"/>
                    <a:pt x="240046" y="933450"/>
                  </a:cubicBezTo>
                  <a:cubicBezTo>
                    <a:pt x="235907" y="930001"/>
                    <a:pt x="233645" y="923954"/>
                    <a:pt x="228616" y="922020"/>
                  </a:cubicBezTo>
                  <a:cubicBezTo>
                    <a:pt x="216528" y="917371"/>
                    <a:pt x="203216" y="916940"/>
                    <a:pt x="190516" y="914400"/>
                  </a:cubicBezTo>
                  <a:cubicBezTo>
                    <a:pt x="189246" y="910590"/>
                    <a:pt x="189215" y="906106"/>
                    <a:pt x="186706" y="902970"/>
                  </a:cubicBezTo>
                  <a:cubicBezTo>
                    <a:pt x="183845" y="899394"/>
                    <a:pt x="178794" y="898281"/>
                    <a:pt x="175276" y="895350"/>
                  </a:cubicBezTo>
                  <a:cubicBezTo>
                    <a:pt x="171137" y="891901"/>
                    <a:pt x="167656" y="887730"/>
                    <a:pt x="163846" y="883920"/>
                  </a:cubicBezTo>
                  <a:cubicBezTo>
                    <a:pt x="148606" y="885190"/>
                    <a:pt x="130247" y="878406"/>
                    <a:pt x="118126" y="887730"/>
                  </a:cubicBezTo>
                  <a:cubicBezTo>
                    <a:pt x="69993" y="924755"/>
                    <a:pt x="159537" y="928480"/>
                    <a:pt x="87646" y="918210"/>
                  </a:cubicBezTo>
                  <a:cubicBezTo>
                    <a:pt x="85106" y="913130"/>
                    <a:pt x="81073" y="908552"/>
                    <a:pt x="80026" y="902970"/>
                  </a:cubicBezTo>
                  <a:cubicBezTo>
                    <a:pt x="79495" y="900137"/>
                    <a:pt x="81662" y="852899"/>
                    <a:pt x="68596" y="842010"/>
                  </a:cubicBezTo>
                  <a:cubicBezTo>
                    <a:pt x="64573" y="838658"/>
                    <a:pt x="58259" y="840039"/>
                    <a:pt x="53356" y="838200"/>
                  </a:cubicBezTo>
                  <a:cubicBezTo>
                    <a:pt x="48038" y="836206"/>
                    <a:pt x="43196" y="833120"/>
                    <a:pt x="38116" y="830580"/>
                  </a:cubicBezTo>
                  <a:cubicBezTo>
                    <a:pt x="35576" y="826770"/>
                    <a:pt x="32300" y="823359"/>
                    <a:pt x="30496" y="819150"/>
                  </a:cubicBezTo>
                  <a:cubicBezTo>
                    <a:pt x="28433" y="814337"/>
                    <a:pt x="26686" y="809146"/>
                    <a:pt x="26686" y="803910"/>
                  </a:cubicBezTo>
                  <a:cubicBezTo>
                    <a:pt x="26686" y="784442"/>
                    <a:pt x="45171" y="788507"/>
                    <a:pt x="60976" y="784860"/>
                  </a:cubicBezTo>
                  <a:cubicBezTo>
                    <a:pt x="67286" y="783404"/>
                    <a:pt x="73676" y="782320"/>
                    <a:pt x="80026" y="781050"/>
                  </a:cubicBezTo>
                  <a:cubicBezTo>
                    <a:pt x="78756" y="753110"/>
                    <a:pt x="79795" y="724969"/>
                    <a:pt x="76216" y="697230"/>
                  </a:cubicBezTo>
                  <a:cubicBezTo>
                    <a:pt x="74921" y="687197"/>
                    <a:pt x="62280" y="656674"/>
                    <a:pt x="57166" y="643890"/>
                  </a:cubicBezTo>
                  <a:cubicBezTo>
                    <a:pt x="62246" y="640080"/>
                    <a:pt x="67239" y="636151"/>
                    <a:pt x="72406" y="632460"/>
                  </a:cubicBezTo>
                  <a:cubicBezTo>
                    <a:pt x="76132" y="629798"/>
                    <a:pt x="81296" y="628650"/>
                    <a:pt x="83836" y="624840"/>
                  </a:cubicBezTo>
                  <a:cubicBezTo>
                    <a:pt x="86741" y="620483"/>
                    <a:pt x="86376" y="614680"/>
                    <a:pt x="87646" y="609600"/>
                  </a:cubicBezTo>
                  <a:cubicBezTo>
                    <a:pt x="83836" y="593090"/>
                    <a:pt x="83469" y="575383"/>
                    <a:pt x="76216" y="560070"/>
                  </a:cubicBezTo>
                  <a:cubicBezTo>
                    <a:pt x="66579" y="539724"/>
                    <a:pt x="57593" y="538622"/>
                    <a:pt x="41926" y="533400"/>
                  </a:cubicBezTo>
                  <a:cubicBezTo>
                    <a:pt x="40656" y="525780"/>
                    <a:pt x="40559" y="517869"/>
                    <a:pt x="38116" y="510540"/>
                  </a:cubicBezTo>
                  <a:cubicBezTo>
                    <a:pt x="36668" y="506196"/>
                    <a:pt x="32300" y="503319"/>
                    <a:pt x="30496" y="499110"/>
                  </a:cubicBezTo>
                  <a:cubicBezTo>
                    <a:pt x="28433" y="494297"/>
                    <a:pt x="27822" y="488982"/>
                    <a:pt x="26686" y="483870"/>
                  </a:cubicBezTo>
                  <a:cubicBezTo>
                    <a:pt x="25281" y="477548"/>
                    <a:pt x="27455" y="469399"/>
                    <a:pt x="22876" y="464820"/>
                  </a:cubicBezTo>
                  <a:cubicBezTo>
                    <a:pt x="18297" y="460241"/>
                    <a:pt x="10176" y="462280"/>
                    <a:pt x="3826" y="461010"/>
                  </a:cubicBezTo>
                  <a:cubicBezTo>
                    <a:pt x="-6229" y="430845"/>
                    <a:pt x="6108" y="476293"/>
                    <a:pt x="11446" y="422910"/>
                  </a:cubicBezTo>
                  <a:cubicBezTo>
                    <a:pt x="11902" y="418354"/>
                    <a:pt x="6366" y="415290"/>
                    <a:pt x="3826" y="411480"/>
                  </a:cubicBezTo>
                  <a:cubicBezTo>
                    <a:pt x="5096" y="406400"/>
                    <a:pt x="4731" y="400597"/>
                    <a:pt x="7636" y="396240"/>
                  </a:cubicBezTo>
                  <a:cubicBezTo>
                    <a:pt x="12315" y="389222"/>
                    <a:pt x="27327" y="385720"/>
                    <a:pt x="34306" y="384810"/>
                  </a:cubicBezTo>
                  <a:cubicBezTo>
                    <a:pt x="58366" y="381672"/>
                    <a:pt x="82566" y="379730"/>
                    <a:pt x="106696" y="377190"/>
                  </a:cubicBezTo>
                  <a:cubicBezTo>
                    <a:pt x="144837" y="367655"/>
                    <a:pt x="105704" y="381992"/>
                    <a:pt x="125746" y="361950"/>
                  </a:cubicBezTo>
                  <a:cubicBezTo>
                    <a:pt x="128586" y="359110"/>
                    <a:pt x="133209" y="358766"/>
                    <a:pt x="137176" y="358140"/>
                  </a:cubicBezTo>
                  <a:cubicBezTo>
                    <a:pt x="157404" y="354946"/>
                    <a:pt x="177816" y="353060"/>
                    <a:pt x="198136" y="350520"/>
                  </a:cubicBezTo>
                  <a:cubicBezTo>
                    <a:pt x="209696" y="315839"/>
                    <a:pt x="188813" y="367463"/>
                    <a:pt x="220996" y="335280"/>
                  </a:cubicBezTo>
                  <a:cubicBezTo>
                    <a:pt x="225575" y="330701"/>
                    <a:pt x="222758" y="322373"/>
                    <a:pt x="224806" y="316230"/>
                  </a:cubicBezTo>
                  <a:cubicBezTo>
                    <a:pt x="228211" y="306014"/>
                    <a:pt x="234694" y="295668"/>
                    <a:pt x="243856" y="289560"/>
                  </a:cubicBezTo>
                  <a:cubicBezTo>
                    <a:pt x="247198" y="287332"/>
                    <a:pt x="251476" y="287020"/>
                    <a:pt x="255286" y="285750"/>
                  </a:cubicBezTo>
                  <a:cubicBezTo>
                    <a:pt x="252084" y="244120"/>
                    <a:pt x="248194" y="245275"/>
                    <a:pt x="255286" y="213360"/>
                  </a:cubicBezTo>
                  <a:cubicBezTo>
                    <a:pt x="256823" y="206445"/>
                    <a:pt x="261111" y="195171"/>
                    <a:pt x="266716" y="190500"/>
                  </a:cubicBezTo>
                  <a:cubicBezTo>
                    <a:pt x="271079" y="186864"/>
                    <a:pt x="276736" y="185117"/>
                    <a:pt x="281956" y="182880"/>
                  </a:cubicBezTo>
                  <a:cubicBezTo>
                    <a:pt x="289608" y="179600"/>
                    <a:pt x="300892" y="177193"/>
                    <a:pt x="308626" y="175260"/>
                  </a:cubicBezTo>
                  <a:cubicBezTo>
                    <a:pt x="312436" y="172720"/>
                    <a:pt x="316634" y="170682"/>
                    <a:pt x="320056" y="167640"/>
                  </a:cubicBezTo>
                  <a:cubicBezTo>
                    <a:pt x="328110" y="160481"/>
                    <a:pt x="333277" y="149599"/>
                    <a:pt x="342916" y="144780"/>
                  </a:cubicBezTo>
                  <a:cubicBezTo>
                    <a:pt x="350536" y="140970"/>
                    <a:pt x="358960" y="138462"/>
                    <a:pt x="365776" y="133350"/>
                  </a:cubicBezTo>
                  <a:cubicBezTo>
                    <a:pt x="374397" y="126884"/>
                    <a:pt x="378413" y="113898"/>
                    <a:pt x="388636" y="110490"/>
                  </a:cubicBezTo>
                  <a:cubicBezTo>
                    <a:pt x="392446" y="109220"/>
                    <a:pt x="396474" y="108476"/>
                    <a:pt x="400066" y="106680"/>
                  </a:cubicBezTo>
                  <a:cubicBezTo>
                    <a:pt x="429609" y="91908"/>
                    <a:pt x="394196" y="104827"/>
                    <a:pt x="422926" y="95250"/>
                  </a:cubicBezTo>
                  <a:cubicBezTo>
                    <a:pt x="434486" y="60569"/>
                    <a:pt x="413603" y="112193"/>
                    <a:pt x="445786" y="80010"/>
                  </a:cubicBezTo>
                  <a:cubicBezTo>
                    <a:pt x="451466" y="74330"/>
                    <a:pt x="446723" y="61605"/>
                    <a:pt x="453406" y="57150"/>
                  </a:cubicBezTo>
                  <a:cubicBezTo>
                    <a:pt x="457216" y="54610"/>
                    <a:pt x="463388" y="45186"/>
                    <a:pt x="464836" y="49530"/>
                  </a:cubicBezTo>
                  <a:cubicBezTo>
                    <a:pt x="466999" y="56018"/>
                    <a:pt x="486426" y="31750"/>
                    <a:pt x="483886" y="38100"/>
                  </a:cubicBezTo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0256DDC2-2514-5409-30BA-A292C0239594}"/>
                </a:ext>
              </a:extLst>
            </p:cNvPr>
            <p:cNvSpPr/>
            <p:nvPr/>
          </p:nvSpPr>
          <p:spPr>
            <a:xfrm>
              <a:off x="6714324" y="4030566"/>
              <a:ext cx="1103106" cy="1281604"/>
            </a:xfrm>
            <a:custGeom>
              <a:avLst/>
              <a:gdLst>
                <a:gd name="connsiteX0" fmla="*/ 78216 w 1103106"/>
                <a:gd name="connsiteY0" fmla="*/ 9064 h 1281604"/>
                <a:gd name="connsiteX1" fmla="*/ 112506 w 1103106"/>
                <a:gd name="connsiteY1" fmla="*/ 5254 h 1281604"/>
                <a:gd name="connsiteX2" fmla="*/ 123936 w 1103106"/>
                <a:gd name="connsiteY2" fmla="*/ 35734 h 1281604"/>
                <a:gd name="connsiteX3" fmla="*/ 150606 w 1103106"/>
                <a:gd name="connsiteY3" fmla="*/ 43354 h 1281604"/>
                <a:gd name="connsiteX4" fmla="*/ 158226 w 1103106"/>
                <a:gd name="connsiteY4" fmla="*/ 104314 h 1281604"/>
                <a:gd name="connsiteX5" fmla="*/ 165846 w 1103106"/>
                <a:gd name="connsiteY5" fmla="*/ 115744 h 1281604"/>
                <a:gd name="connsiteX6" fmla="*/ 184896 w 1103106"/>
                <a:gd name="connsiteY6" fmla="*/ 123364 h 1281604"/>
                <a:gd name="connsiteX7" fmla="*/ 188706 w 1103106"/>
                <a:gd name="connsiteY7" fmla="*/ 96694 h 1281604"/>
                <a:gd name="connsiteX8" fmla="*/ 211566 w 1103106"/>
                <a:gd name="connsiteY8" fmla="*/ 85264 h 1281604"/>
                <a:gd name="connsiteX9" fmla="*/ 238236 w 1103106"/>
                <a:gd name="connsiteY9" fmla="*/ 92884 h 1281604"/>
                <a:gd name="connsiteX10" fmla="*/ 249666 w 1103106"/>
                <a:gd name="connsiteY10" fmla="*/ 119554 h 1281604"/>
                <a:gd name="connsiteX11" fmla="*/ 276336 w 1103106"/>
                <a:gd name="connsiteY11" fmla="*/ 130984 h 1281604"/>
                <a:gd name="connsiteX12" fmla="*/ 287766 w 1103106"/>
                <a:gd name="connsiteY12" fmla="*/ 138604 h 1281604"/>
                <a:gd name="connsiteX13" fmla="*/ 299196 w 1103106"/>
                <a:gd name="connsiteY13" fmla="*/ 142414 h 1281604"/>
                <a:gd name="connsiteX14" fmla="*/ 333486 w 1103106"/>
                <a:gd name="connsiteY14" fmla="*/ 153844 h 1281604"/>
                <a:gd name="connsiteX15" fmla="*/ 344916 w 1103106"/>
                <a:gd name="connsiteY15" fmla="*/ 157654 h 1281604"/>
                <a:gd name="connsiteX16" fmla="*/ 356346 w 1103106"/>
                <a:gd name="connsiteY16" fmla="*/ 165274 h 1281604"/>
                <a:gd name="connsiteX17" fmla="*/ 409686 w 1103106"/>
                <a:gd name="connsiteY17" fmla="*/ 176704 h 1281604"/>
                <a:gd name="connsiteX18" fmla="*/ 417306 w 1103106"/>
                <a:gd name="connsiteY18" fmla="*/ 188134 h 1281604"/>
                <a:gd name="connsiteX19" fmla="*/ 421116 w 1103106"/>
                <a:gd name="connsiteY19" fmla="*/ 199564 h 1281604"/>
                <a:gd name="connsiteX20" fmla="*/ 432546 w 1103106"/>
                <a:gd name="connsiteY20" fmla="*/ 203374 h 1281604"/>
                <a:gd name="connsiteX21" fmla="*/ 436356 w 1103106"/>
                <a:gd name="connsiteY21" fmla="*/ 214804 h 1281604"/>
                <a:gd name="connsiteX22" fmla="*/ 443976 w 1103106"/>
                <a:gd name="connsiteY22" fmla="*/ 226234 h 1281604"/>
                <a:gd name="connsiteX23" fmla="*/ 447786 w 1103106"/>
                <a:gd name="connsiteY23" fmla="*/ 249094 h 1281604"/>
                <a:gd name="connsiteX24" fmla="*/ 466836 w 1103106"/>
                <a:gd name="connsiteY24" fmla="*/ 245284 h 1281604"/>
                <a:gd name="connsiteX25" fmla="*/ 493506 w 1103106"/>
                <a:gd name="connsiteY25" fmla="*/ 260524 h 1281604"/>
                <a:gd name="connsiteX26" fmla="*/ 489696 w 1103106"/>
                <a:gd name="connsiteY26" fmla="*/ 332914 h 1281604"/>
                <a:gd name="connsiteX27" fmla="*/ 478266 w 1103106"/>
                <a:gd name="connsiteY27" fmla="*/ 344344 h 1281604"/>
                <a:gd name="connsiteX28" fmla="*/ 493506 w 1103106"/>
                <a:gd name="connsiteY28" fmla="*/ 382444 h 1281604"/>
                <a:gd name="connsiteX29" fmla="*/ 497316 w 1103106"/>
                <a:gd name="connsiteY29" fmla="*/ 393874 h 1281604"/>
                <a:gd name="connsiteX30" fmla="*/ 504936 w 1103106"/>
                <a:gd name="connsiteY30" fmla="*/ 412924 h 1281604"/>
                <a:gd name="connsiteX31" fmla="*/ 508746 w 1103106"/>
                <a:gd name="connsiteY31" fmla="*/ 424354 h 1281604"/>
                <a:gd name="connsiteX32" fmla="*/ 520176 w 1103106"/>
                <a:gd name="connsiteY32" fmla="*/ 435784 h 1281604"/>
                <a:gd name="connsiteX33" fmla="*/ 543036 w 1103106"/>
                <a:gd name="connsiteY33" fmla="*/ 458644 h 1281604"/>
                <a:gd name="connsiteX34" fmla="*/ 546846 w 1103106"/>
                <a:gd name="connsiteY34" fmla="*/ 470074 h 1281604"/>
                <a:gd name="connsiteX35" fmla="*/ 562086 w 1103106"/>
                <a:gd name="connsiteY35" fmla="*/ 473884 h 1281604"/>
                <a:gd name="connsiteX36" fmla="*/ 573516 w 1103106"/>
                <a:gd name="connsiteY36" fmla="*/ 481504 h 1281604"/>
                <a:gd name="connsiteX37" fmla="*/ 596376 w 1103106"/>
                <a:gd name="connsiteY37" fmla="*/ 508174 h 1281604"/>
                <a:gd name="connsiteX38" fmla="*/ 607806 w 1103106"/>
                <a:gd name="connsiteY38" fmla="*/ 511984 h 1281604"/>
                <a:gd name="connsiteX39" fmla="*/ 623046 w 1103106"/>
                <a:gd name="connsiteY39" fmla="*/ 534844 h 1281604"/>
                <a:gd name="connsiteX40" fmla="*/ 630666 w 1103106"/>
                <a:gd name="connsiteY40" fmla="*/ 550084 h 1281604"/>
                <a:gd name="connsiteX41" fmla="*/ 634476 w 1103106"/>
                <a:gd name="connsiteY41" fmla="*/ 591994 h 1281604"/>
                <a:gd name="connsiteX42" fmla="*/ 645906 w 1103106"/>
                <a:gd name="connsiteY42" fmla="*/ 641524 h 1281604"/>
                <a:gd name="connsiteX43" fmla="*/ 653526 w 1103106"/>
                <a:gd name="connsiteY43" fmla="*/ 721534 h 1281604"/>
                <a:gd name="connsiteX44" fmla="*/ 771636 w 1103106"/>
                <a:gd name="connsiteY44" fmla="*/ 729154 h 1281604"/>
                <a:gd name="connsiteX45" fmla="*/ 798306 w 1103106"/>
                <a:gd name="connsiteY45" fmla="*/ 732964 h 1281604"/>
                <a:gd name="connsiteX46" fmla="*/ 832596 w 1103106"/>
                <a:gd name="connsiteY46" fmla="*/ 748204 h 1281604"/>
                <a:gd name="connsiteX47" fmla="*/ 840216 w 1103106"/>
                <a:gd name="connsiteY47" fmla="*/ 759634 h 1281604"/>
                <a:gd name="connsiteX48" fmla="*/ 878316 w 1103106"/>
                <a:gd name="connsiteY48" fmla="*/ 771064 h 1281604"/>
                <a:gd name="connsiteX49" fmla="*/ 904986 w 1103106"/>
                <a:gd name="connsiteY49" fmla="*/ 782494 h 1281604"/>
                <a:gd name="connsiteX50" fmla="*/ 920226 w 1103106"/>
                <a:gd name="connsiteY50" fmla="*/ 790114 h 1281604"/>
                <a:gd name="connsiteX51" fmla="*/ 931656 w 1103106"/>
                <a:gd name="connsiteY51" fmla="*/ 793924 h 1281604"/>
                <a:gd name="connsiteX52" fmla="*/ 943086 w 1103106"/>
                <a:gd name="connsiteY52" fmla="*/ 801544 h 1281604"/>
                <a:gd name="connsiteX53" fmla="*/ 992616 w 1103106"/>
                <a:gd name="connsiteY53" fmla="*/ 809164 h 1281604"/>
                <a:gd name="connsiteX54" fmla="*/ 1015476 w 1103106"/>
                <a:gd name="connsiteY54" fmla="*/ 824404 h 1281604"/>
                <a:gd name="connsiteX55" fmla="*/ 1026906 w 1103106"/>
                <a:gd name="connsiteY55" fmla="*/ 828214 h 1281604"/>
                <a:gd name="connsiteX56" fmla="*/ 1038336 w 1103106"/>
                <a:gd name="connsiteY56" fmla="*/ 835834 h 1281604"/>
                <a:gd name="connsiteX57" fmla="*/ 1061196 w 1103106"/>
                <a:gd name="connsiteY57" fmla="*/ 839644 h 1281604"/>
                <a:gd name="connsiteX58" fmla="*/ 1087866 w 1103106"/>
                <a:gd name="connsiteY58" fmla="*/ 847264 h 1281604"/>
                <a:gd name="connsiteX59" fmla="*/ 1103106 w 1103106"/>
                <a:gd name="connsiteY59" fmla="*/ 873934 h 1281604"/>
                <a:gd name="connsiteX60" fmla="*/ 1091676 w 1103106"/>
                <a:gd name="connsiteY60" fmla="*/ 912034 h 1281604"/>
                <a:gd name="connsiteX61" fmla="*/ 1080246 w 1103106"/>
                <a:gd name="connsiteY61" fmla="*/ 934894 h 1281604"/>
                <a:gd name="connsiteX62" fmla="*/ 1068816 w 1103106"/>
                <a:gd name="connsiteY62" fmla="*/ 938704 h 1281604"/>
                <a:gd name="connsiteX63" fmla="*/ 1065006 w 1103106"/>
                <a:gd name="connsiteY63" fmla="*/ 950134 h 1281604"/>
                <a:gd name="connsiteX64" fmla="*/ 1045956 w 1103106"/>
                <a:gd name="connsiteY64" fmla="*/ 972994 h 1281604"/>
                <a:gd name="connsiteX65" fmla="*/ 1034526 w 1103106"/>
                <a:gd name="connsiteY65" fmla="*/ 976804 h 1281604"/>
                <a:gd name="connsiteX66" fmla="*/ 1030716 w 1103106"/>
                <a:gd name="connsiteY66" fmla="*/ 988234 h 1281604"/>
                <a:gd name="connsiteX67" fmla="*/ 1007856 w 1103106"/>
                <a:gd name="connsiteY67" fmla="*/ 999664 h 1281604"/>
                <a:gd name="connsiteX68" fmla="*/ 996426 w 1103106"/>
                <a:gd name="connsiteY68" fmla="*/ 1007284 h 1281604"/>
                <a:gd name="connsiteX69" fmla="*/ 981186 w 1103106"/>
                <a:gd name="connsiteY69" fmla="*/ 1011094 h 1281604"/>
                <a:gd name="connsiteX70" fmla="*/ 965946 w 1103106"/>
                <a:gd name="connsiteY70" fmla="*/ 1018714 h 1281604"/>
                <a:gd name="connsiteX71" fmla="*/ 893556 w 1103106"/>
                <a:gd name="connsiteY71" fmla="*/ 1026334 h 1281604"/>
                <a:gd name="connsiteX72" fmla="*/ 847836 w 1103106"/>
                <a:gd name="connsiteY72" fmla="*/ 1037764 h 1281604"/>
                <a:gd name="connsiteX73" fmla="*/ 832596 w 1103106"/>
                <a:gd name="connsiteY73" fmla="*/ 1045384 h 1281604"/>
                <a:gd name="connsiteX74" fmla="*/ 809736 w 1103106"/>
                <a:gd name="connsiteY74" fmla="*/ 1049194 h 1281604"/>
                <a:gd name="connsiteX75" fmla="*/ 786876 w 1103106"/>
                <a:gd name="connsiteY75" fmla="*/ 1056814 h 1281604"/>
                <a:gd name="connsiteX76" fmla="*/ 722106 w 1103106"/>
                <a:gd name="connsiteY76" fmla="*/ 1068244 h 1281604"/>
                <a:gd name="connsiteX77" fmla="*/ 706866 w 1103106"/>
                <a:gd name="connsiteY77" fmla="*/ 1072054 h 1281604"/>
                <a:gd name="connsiteX78" fmla="*/ 691626 w 1103106"/>
                <a:gd name="connsiteY78" fmla="*/ 1079674 h 1281604"/>
                <a:gd name="connsiteX79" fmla="*/ 684006 w 1103106"/>
                <a:gd name="connsiteY79" fmla="*/ 1091104 h 1281604"/>
                <a:gd name="connsiteX80" fmla="*/ 664956 w 1103106"/>
                <a:gd name="connsiteY80" fmla="*/ 1129204 h 1281604"/>
                <a:gd name="connsiteX81" fmla="*/ 649716 w 1103106"/>
                <a:gd name="connsiteY81" fmla="*/ 1140634 h 1281604"/>
                <a:gd name="connsiteX82" fmla="*/ 626856 w 1103106"/>
                <a:gd name="connsiteY82" fmla="*/ 1167304 h 1281604"/>
                <a:gd name="connsiteX83" fmla="*/ 615426 w 1103106"/>
                <a:gd name="connsiteY83" fmla="*/ 1171114 h 1281604"/>
                <a:gd name="connsiteX84" fmla="*/ 588756 w 1103106"/>
                <a:gd name="connsiteY84" fmla="*/ 1201594 h 1281604"/>
                <a:gd name="connsiteX85" fmla="*/ 584946 w 1103106"/>
                <a:gd name="connsiteY85" fmla="*/ 1213024 h 1281604"/>
                <a:gd name="connsiteX86" fmla="*/ 573516 w 1103106"/>
                <a:gd name="connsiteY86" fmla="*/ 1235884 h 1281604"/>
                <a:gd name="connsiteX87" fmla="*/ 554466 w 1103106"/>
                <a:gd name="connsiteY87" fmla="*/ 1239694 h 1281604"/>
                <a:gd name="connsiteX88" fmla="*/ 543036 w 1103106"/>
                <a:gd name="connsiteY88" fmla="*/ 1251124 h 1281604"/>
                <a:gd name="connsiteX89" fmla="*/ 539226 w 1103106"/>
                <a:gd name="connsiteY89" fmla="*/ 1266364 h 1281604"/>
                <a:gd name="connsiteX90" fmla="*/ 512556 w 1103106"/>
                <a:gd name="connsiteY90" fmla="*/ 1277794 h 1281604"/>
                <a:gd name="connsiteX91" fmla="*/ 489696 w 1103106"/>
                <a:gd name="connsiteY91" fmla="*/ 1266364 h 1281604"/>
                <a:gd name="connsiteX92" fmla="*/ 478266 w 1103106"/>
                <a:gd name="connsiteY92" fmla="*/ 1258744 h 1281604"/>
                <a:gd name="connsiteX93" fmla="*/ 440166 w 1103106"/>
                <a:gd name="connsiteY93" fmla="*/ 1254934 h 1281604"/>
                <a:gd name="connsiteX94" fmla="*/ 363966 w 1103106"/>
                <a:gd name="connsiteY94" fmla="*/ 1262554 h 1281604"/>
                <a:gd name="connsiteX95" fmla="*/ 318246 w 1103106"/>
                <a:gd name="connsiteY95" fmla="*/ 1273984 h 1281604"/>
                <a:gd name="connsiteX96" fmla="*/ 306816 w 1103106"/>
                <a:gd name="connsiteY96" fmla="*/ 1277794 h 1281604"/>
                <a:gd name="connsiteX97" fmla="*/ 238236 w 1103106"/>
                <a:gd name="connsiteY97" fmla="*/ 1281604 h 1281604"/>
                <a:gd name="connsiteX98" fmla="*/ 234426 w 1103106"/>
                <a:gd name="connsiteY98" fmla="*/ 1247314 h 1281604"/>
                <a:gd name="connsiteX99" fmla="*/ 222996 w 1103106"/>
                <a:gd name="connsiteY99" fmla="*/ 1129204 h 1281604"/>
                <a:gd name="connsiteX100" fmla="*/ 226806 w 1103106"/>
                <a:gd name="connsiteY100" fmla="*/ 1037764 h 1281604"/>
                <a:gd name="connsiteX101" fmla="*/ 238236 w 1103106"/>
                <a:gd name="connsiteY101" fmla="*/ 995854 h 1281604"/>
                <a:gd name="connsiteX102" fmla="*/ 242046 w 1103106"/>
                <a:gd name="connsiteY102" fmla="*/ 976804 h 1281604"/>
                <a:gd name="connsiteX103" fmla="*/ 242046 w 1103106"/>
                <a:gd name="connsiteY103" fmla="*/ 832024 h 1281604"/>
                <a:gd name="connsiteX104" fmla="*/ 245856 w 1103106"/>
                <a:gd name="connsiteY104" fmla="*/ 820594 h 1281604"/>
                <a:gd name="connsiteX105" fmla="*/ 261096 w 1103106"/>
                <a:gd name="connsiteY105" fmla="*/ 809164 h 1281604"/>
                <a:gd name="connsiteX106" fmla="*/ 257286 w 1103106"/>
                <a:gd name="connsiteY106" fmla="*/ 790114 h 1281604"/>
                <a:gd name="connsiteX107" fmla="*/ 249666 w 1103106"/>
                <a:gd name="connsiteY107" fmla="*/ 771064 h 1281604"/>
                <a:gd name="connsiteX108" fmla="*/ 245856 w 1103106"/>
                <a:gd name="connsiteY108" fmla="*/ 706294 h 1281604"/>
                <a:gd name="connsiteX109" fmla="*/ 234426 w 1103106"/>
                <a:gd name="connsiteY109" fmla="*/ 672004 h 1281604"/>
                <a:gd name="connsiteX110" fmla="*/ 230616 w 1103106"/>
                <a:gd name="connsiteY110" fmla="*/ 641524 h 1281604"/>
                <a:gd name="connsiteX111" fmla="*/ 219186 w 1103106"/>
                <a:gd name="connsiteY111" fmla="*/ 633904 h 1281604"/>
                <a:gd name="connsiteX112" fmla="*/ 211566 w 1103106"/>
                <a:gd name="connsiteY112" fmla="*/ 618664 h 1281604"/>
                <a:gd name="connsiteX113" fmla="*/ 200136 w 1103106"/>
                <a:gd name="connsiteY113" fmla="*/ 607234 h 1281604"/>
                <a:gd name="connsiteX114" fmla="*/ 188706 w 1103106"/>
                <a:gd name="connsiteY114" fmla="*/ 584374 h 1281604"/>
                <a:gd name="connsiteX115" fmla="*/ 184896 w 1103106"/>
                <a:gd name="connsiteY115" fmla="*/ 572944 h 1281604"/>
                <a:gd name="connsiteX116" fmla="*/ 177276 w 1103106"/>
                <a:gd name="connsiteY116" fmla="*/ 561514 h 1281604"/>
                <a:gd name="connsiteX117" fmla="*/ 165846 w 1103106"/>
                <a:gd name="connsiteY117" fmla="*/ 527224 h 1281604"/>
                <a:gd name="connsiteX118" fmla="*/ 154416 w 1103106"/>
                <a:gd name="connsiteY118" fmla="*/ 492934 h 1281604"/>
                <a:gd name="connsiteX119" fmla="*/ 150606 w 1103106"/>
                <a:gd name="connsiteY119" fmla="*/ 477694 h 1281604"/>
                <a:gd name="connsiteX120" fmla="*/ 127746 w 1103106"/>
                <a:gd name="connsiteY120" fmla="*/ 454834 h 1281604"/>
                <a:gd name="connsiteX121" fmla="*/ 123936 w 1103106"/>
                <a:gd name="connsiteY121" fmla="*/ 443404 h 1281604"/>
                <a:gd name="connsiteX122" fmla="*/ 104886 w 1103106"/>
                <a:gd name="connsiteY122" fmla="*/ 439594 h 1281604"/>
                <a:gd name="connsiteX123" fmla="*/ 93456 w 1103106"/>
                <a:gd name="connsiteY123" fmla="*/ 431974 h 1281604"/>
                <a:gd name="connsiteX124" fmla="*/ 78216 w 1103106"/>
                <a:gd name="connsiteY124" fmla="*/ 428164 h 1281604"/>
                <a:gd name="connsiteX125" fmla="*/ 59166 w 1103106"/>
                <a:gd name="connsiteY125" fmla="*/ 340534 h 1281604"/>
                <a:gd name="connsiteX126" fmla="*/ 55356 w 1103106"/>
                <a:gd name="connsiteY126" fmla="*/ 329104 h 1281604"/>
                <a:gd name="connsiteX127" fmla="*/ 51546 w 1103106"/>
                <a:gd name="connsiteY127" fmla="*/ 310054 h 1281604"/>
                <a:gd name="connsiteX128" fmla="*/ 40116 w 1103106"/>
                <a:gd name="connsiteY128" fmla="*/ 302434 h 1281604"/>
                <a:gd name="connsiteX129" fmla="*/ 32496 w 1103106"/>
                <a:gd name="connsiteY129" fmla="*/ 283384 h 1281604"/>
                <a:gd name="connsiteX130" fmla="*/ 21066 w 1103106"/>
                <a:gd name="connsiteY130" fmla="*/ 256714 h 1281604"/>
                <a:gd name="connsiteX131" fmla="*/ 9636 w 1103106"/>
                <a:gd name="connsiteY131" fmla="*/ 252904 h 1281604"/>
                <a:gd name="connsiteX132" fmla="*/ 5826 w 1103106"/>
                <a:gd name="connsiteY132" fmla="*/ 241474 h 1281604"/>
                <a:gd name="connsiteX133" fmla="*/ 9636 w 1103106"/>
                <a:gd name="connsiteY133" fmla="*/ 92884 h 1281604"/>
                <a:gd name="connsiteX134" fmla="*/ 24876 w 1103106"/>
                <a:gd name="connsiteY134" fmla="*/ 77644 h 1281604"/>
                <a:gd name="connsiteX135" fmla="*/ 47736 w 1103106"/>
                <a:gd name="connsiteY135" fmla="*/ 58594 h 1281604"/>
                <a:gd name="connsiteX136" fmla="*/ 59166 w 1103106"/>
                <a:gd name="connsiteY136" fmla="*/ 54784 h 1281604"/>
                <a:gd name="connsiteX137" fmla="*/ 70596 w 1103106"/>
                <a:gd name="connsiteY137" fmla="*/ 43354 h 1281604"/>
                <a:gd name="connsiteX138" fmla="*/ 78216 w 1103106"/>
                <a:gd name="connsiteY138" fmla="*/ 9064 h 1281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1103106" h="1281604">
                  <a:moveTo>
                    <a:pt x="78216" y="9064"/>
                  </a:moveTo>
                  <a:cubicBezTo>
                    <a:pt x="85201" y="2714"/>
                    <a:pt x="104071" y="-5591"/>
                    <a:pt x="112506" y="5254"/>
                  </a:cubicBezTo>
                  <a:cubicBezTo>
                    <a:pt x="119168" y="13819"/>
                    <a:pt x="116263" y="28061"/>
                    <a:pt x="123936" y="35734"/>
                  </a:cubicBezTo>
                  <a:cubicBezTo>
                    <a:pt x="130474" y="42272"/>
                    <a:pt x="141716" y="40814"/>
                    <a:pt x="150606" y="43354"/>
                  </a:cubicBezTo>
                  <a:cubicBezTo>
                    <a:pt x="153146" y="63674"/>
                    <a:pt x="154007" y="84275"/>
                    <a:pt x="158226" y="104314"/>
                  </a:cubicBezTo>
                  <a:cubicBezTo>
                    <a:pt x="159169" y="108795"/>
                    <a:pt x="162120" y="113082"/>
                    <a:pt x="165846" y="115744"/>
                  </a:cubicBezTo>
                  <a:cubicBezTo>
                    <a:pt x="171411" y="119719"/>
                    <a:pt x="178546" y="120824"/>
                    <a:pt x="184896" y="123364"/>
                  </a:cubicBezTo>
                  <a:cubicBezTo>
                    <a:pt x="186166" y="114474"/>
                    <a:pt x="185059" y="104900"/>
                    <a:pt x="188706" y="96694"/>
                  </a:cubicBezTo>
                  <a:cubicBezTo>
                    <a:pt x="191275" y="90914"/>
                    <a:pt x="206494" y="86955"/>
                    <a:pt x="211566" y="85264"/>
                  </a:cubicBezTo>
                  <a:cubicBezTo>
                    <a:pt x="220456" y="87804"/>
                    <a:pt x="230543" y="87755"/>
                    <a:pt x="238236" y="92884"/>
                  </a:cubicBezTo>
                  <a:cubicBezTo>
                    <a:pt x="249914" y="100669"/>
                    <a:pt x="242460" y="110547"/>
                    <a:pt x="249666" y="119554"/>
                  </a:cubicBezTo>
                  <a:cubicBezTo>
                    <a:pt x="256244" y="127776"/>
                    <a:pt x="267185" y="128696"/>
                    <a:pt x="276336" y="130984"/>
                  </a:cubicBezTo>
                  <a:cubicBezTo>
                    <a:pt x="280146" y="133524"/>
                    <a:pt x="283670" y="136556"/>
                    <a:pt x="287766" y="138604"/>
                  </a:cubicBezTo>
                  <a:cubicBezTo>
                    <a:pt x="291358" y="140400"/>
                    <a:pt x="295436" y="141004"/>
                    <a:pt x="299196" y="142414"/>
                  </a:cubicBezTo>
                  <a:cubicBezTo>
                    <a:pt x="341231" y="158177"/>
                    <a:pt x="297735" y="143629"/>
                    <a:pt x="333486" y="153844"/>
                  </a:cubicBezTo>
                  <a:cubicBezTo>
                    <a:pt x="337348" y="154947"/>
                    <a:pt x="341324" y="155858"/>
                    <a:pt x="344916" y="157654"/>
                  </a:cubicBezTo>
                  <a:cubicBezTo>
                    <a:pt x="349012" y="159702"/>
                    <a:pt x="351953" y="163982"/>
                    <a:pt x="356346" y="165274"/>
                  </a:cubicBezTo>
                  <a:cubicBezTo>
                    <a:pt x="373791" y="170405"/>
                    <a:pt x="391906" y="172894"/>
                    <a:pt x="409686" y="176704"/>
                  </a:cubicBezTo>
                  <a:cubicBezTo>
                    <a:pt x="412226" y="180514"/>
                    <a:pt x="415258" y="184038"/>
                    <a:pt x="417306" y="188134"/>
                  </a:cubicBezTo>
                  <a:cubicBezTo>
                    <a:pt x="419102" y="191726"/>
                    <a:pt x="418276" y="196724"/>
                    <a:pt x="421116" y="199564"/>
                  </a:cubicBezTo>
                  <a:cubicBezTo>
                    <a:pt x="423956" y="202404"/>
                    <a:pt x="428736" y="202104"/>
                    <a:pt x="432546" y="203374"/>
                  </a:cubicBezTo>
                  <a:cubicBezTo>
                    <a:pt x="433816" y="207184"/>
                    <a:pt x="434560" y="211212"/>
                    <a:pt x="436356" y="214804"/>
                  </a:cubicBezTo>
                  <a:cubicBezTo>
                    <a:pt x="438404" y="218900"/>
                    <a:pt x="442528" y="221890"/>
                    <a:pt x="443976" y="226234"/>
                  </a:cubicBezTo>
                  <a:cubicBezTo>
                    <a:pt x="446419" y="233563"/>
                    <a:pt x="446516" y="241474"/>
                    <a:pt x="447786" y="249094"/>
                  </a:cubicBezTo>
                  <a:cubicBezTo>
                    <a:pt x="454136" y="247824"/>
                    <a:pt x="460360" y="245284"/>
                    <a:pt x="466836" y="245284"/>
                  </a:cubicBezTo>
                  <a:cubicBezTo>
                    <a:pt x="476533" y="245284"/>
                    <a:pt x="487319" y="255883"/>
                    <a:pt x="493506" y="260524"/>
                  </a:cubicBezTo>
                  <a:cubicBezTo>
                    <a:pt x="500815" y="289760"/>
                    <a:pt x="502273" y="287635"/>
                    <a:pt x="489696" y="332914"/>
                  </a:cubicBezTo>
                  <a:cubicBezTo>
                    <a:pt x="488254" y="338106"/>
                    <a:pt x="482076" y="340534"/>
                    <a:pt x="478266" y="344344"/>
                  </a:cubicBezTo>
                  <a:cubicBezTo>
                    <a:pt x="486499" y="410208"/>
                    <a:pt x="471833" y="355352"/>
                    <a:pt x="493506" y="382444"/>
                  </a:cubicBezTo>
                  <a:cubicBezTo>
                    <a:pt x="496015" y="385580"/>
                    <a:pt x="495906" y="390114"/>
                    <a:pt x="497316" y="393874"/>
                  </a:cubicBezTo>
                  <a:cubicBezTo>
                    <a:pt x="499717" y="400278"/>
                    <a:pt x="502535" y="406520"/>
                    <a:pt x="504936" y="412924"/>
                  </a:cubicBezTo>
                  <a:cubicBezTo>
                    <a:pt x="506346" y="416684"/>
                    <a:pt x="506518" y="421012"/>
                    <a:pt x="508746" y="424354"/>
                  </a:cubicBezTo>
                  <a:cubicBezTo>
                    <a:pt x="511735" y="428837"/>
                    <a:pt x="516669" y="431693"/>
                    <a:pt x="520176" y="435784"/>
                  </a:cubicBezTo>
                  <a:cubicBezTo>
                    <a:pt x="539079" y="457838"/>
                    <a:pt x="522915" y="445230"/>
                    <a:pt x="543036" y="458644"/>
                  </a:cubicBezTo>
                  <a:cubicBezTo>
                    <a:pt x="544306" y="462454"/>
                    <a:pt x="543710" y="467565"/>
                    <a:pt x="546846" y="470074"/>
                  </a:cubicBezTo>
                  <a:cubicBezTo>
                    <a:pt x="550935" y="473345"/>
                    <a:pt x="557273" y="471821"/>
                    <a:pt x="562086" y="473884"/>
                  </a:cubicBezTo>
                  <a:cubicBezTo>
                    <a:pt x="566295" y="475688"/>
                    <a:pt x="570278" y="478266"/>
                    <a:pt x="573516" y="481504"/>
                  </a:cubicBezTo>
                  <a:cubicBezTo>
                    <a:pt x="584080" y="492068"/>
                    <a:pt x="583934" y="499879"/>
                    <a:pt x="596376" y="508174"/>
                  </a:cubicBezTo>
                  <a:cubicBezTo>
                    <a:pt x="599718" y="510402"/>
                    <a:pt x="603996" y="510714"/>
                    <a:pt x="607806" y="511984"/>
                  </a:cubicBezTo>
                  <a:cubicBezTo>
                    <a:pt x="615979" y="536503"/>
                    <a:pt x="605209" y="509872"/>
                    <a:pt x="623046" y="534844"/>
                  </a:cubicBezTo>
                  <a:cubicBezTo>
                    <a:pt x="626347" y="539466"/>
                    <a:pt x="628126" y="545004"/>
                    <a:pt x="630666" y="550084"/>
                  </a:cubicBezTo>
                  <a:cubicBezTo>
                    <a:pt x="631936" y="564054"/>
                    <a:pt x="632492" y="578107"/>
                    <a:pt x="634476" y="591994"/>
                  </a:cubicBezTo>
                  <a:cubicBezTo>
                    <a:pt x="638680" y="621421"/>
                    <a:pt x="639304" y="621718"/>
                    <a:pt x="645906" y="641524"/>
                  </a:cubicBezTo>
                  <a:cubicBezTo>
                    <a:pt x="648446" y="668194"/>
                    <a:pt x="631547" y="706215"/>
                    <a:pt x="653526" y="721534"/>
                  </a:cubicBezTo>
                  <a:cubicBezTo>
                    <a:pt x="685892" y="744092"/>
                    <a:pt x="732307" y="726049"/>
                    <a:pt x="771636" y="729154"/>
                  </a:cubicBezTo>
                  <a:cubicBezTo>
                    <a:pt x="780588" y="729861"/>
                    <a:pt x="789416" y="731694"/>
                    <a:pt x="798306" y="732964"/>
                  </a:cubicBezTo>
                  <a:cubicBezTo>
                    <a:pt x="828300" y="762958"/>
                    <a:pt x="785638" y="724725"/>
                    <a:pt x="832596" y="748204"/>
                  </a:cubicBezTo>
                  <a:cubicBezTo>
                    <a:pt x="836692" y="750252"/>
                    <a:pt x="836490" y="756972"/>
                    <a:pt x="840216" y="759634"/>
                  </a:cubicBezTo>
                  <a:cubicBezTo>
                    <a:pt x="849963" y="766596"/>
                    <a:pt x="867062" y="768813"/>
                    <a:pt x="878316" y="771064"/>
                  </a:cubicBezTo>
                  <a:cubicBezTo>
                    <a:pt x="901479" y="786506"/>
                    <a:pt x="876868" y="771950"/>
                    <a:pt x="904986" y="782494"/>
                  </a:cubicBezTo>
                  <a:cubicBezTo>
                    <a:pt x="910304" y="784488"/>
                    <a:pt x="915006" y="787877"/>
                    <a:pt x="920226" y="790114"/>
                  </a:cubicBezTo>
                  <a:cubicBezTo>
                    <a:pt x="923917" y="791696"/>
                    <a:pt x="928064" y="792128"/>
                    <a:pt x="931656" y="793924"/>
                  </a:cubicBezTo>
                  <a:cubicBezTo>
                    <a:pt x="935752" y="795972"/>
                    <a:pt x="938742" y="800096"/>
                    <a:pt x="943086" y="801544"/>
                  </a:cubicBezTo>
                  <a:cubicBezTo>
                    <a:pt x="947051" y="802866"/>
                    <a:pt x="990561" y="808870"/>
                    <a:pt x="992616" y="809164"/>
                  </a:cubicBezTo>
                  <a:cubicBezTo>
                    <a:pt x="1000236" y="814244"/>
                    <a:pt x="1006788" y="821508"/>
                    <a:pt x="1015476" y="824404"/>
                  </a:cubicBezTo>
                  <a:cubicBezTo>
                    <a:pt x="1019286" y="825674"/>
                    <a:pt x="1023314" y="826418"/>
                    <a:pt x="1026906" y="828214"/>
                  </a:cubicBezTo>
                  <a:cubicBezTo>
                    <a:pt x="1031002" y="830262"/>
                    <a:pt x="1033992" y="834386"/>
                    <a:pt x="1038336" y="835834"/>
                  </a:cubicBezTo>
                  <a:cubicBezTo>
                    <a:pt x="1045665" y="838277"/>
                    <a:pt x="1053669" y="837907"/>
                    <a:pt x="1061196" y="839644"/>
                  </a:cubicBezTo>
                  <a:cubicBezTo>
                    <a:pt x="1070205" y="841723"/>
                    <a:pt x="1078976" y="844724"/>
                    <a:pt x="1087866" y="847264"/>
                  </a:cubicBezTo>
                  <a:cubicBezTo>
                    <a:pt x="1092507" y="853451"/>
                    <a:pt x="1103106" y="864237"/>
                    <a:pt x="1103106" y="873934"/>
                  </a:cubicBezTo>
                  <a:cubicBezTo>
                    <a:pt x="1103106" y="908579"/>
                    <a:pt x="1102004" y="891377"/>
                    <a:pt x="1091676" y="912034"/>
                  </a:cubicBezTo>
                  <a:cubicBezTo>
                    <a:pt x="1087075" y="921237"/>
                    <a:pt x="1089345" y="927615"/>
                    <a:pt x="1080246" y="934894"/>
                  </a:cubicBezTo>
                  <a:cubicBezTo>
                    <a:pt x="1077110" y="937403"/>
                    <a:pt x="1072626" y="937434"/>
                    <a:pt x="1068816" y="938704"/>
                  </a:cubicBezTo>
                  <a:cubicBezTo>
                    <a:pt x="1067546" y="942514"/>
                    <a:pt x="1066802" y="946542"/>
                    <a:pt x="1065006" y="950134"/>
                  </a:cubicBezTo>
                  <a:cubicBezTo>
                    <a:pt x="1061492" y="957162"/>
                    <a:pt x="1052276" y="968781"/>
                    <a:pt x="1045956" y="972994"/>
                  </a:cubicBezTo>
                  <a:cubicBezTo>
                    <a:pt x="1042614" y="975222"/>
                    <a:pt x="1038336" y="975534"/>
                    <a:pt x="1034526" y="976804"/>
                  </a:cubicBezTo>
                  <a:cubicBezTo>
                    <a:pt x="1033256" y="980614"/>
                    <a:pt x="1033225" y="985098"/>
                    <a:pt x="1030716" y="988234"/>
                  </a:cubicBezTo>
                  <a:cubicBezTo>
                    <a:pt x="1023437" y="997333"/>
                    <a:pt x="1017059" y="995063"/>
                    <a:pt x="1007856" y="999664"/>
                  </a:cubicBezTo>
                  <a:cubicBezTo>
                    <a:pt x="1003760" y="1001712"/>
                    <a:pt x="1000635" y="1005480"/>
                    <a:pt x="996426" y="1007284"/>
                  </a:cubicBezTo>
                  <a:cubicBezTo>
                    <a:pt x="991613" y="1009347"/>
                    <a:pt x="986089" y="1009255"/>
                    <a:pt x="981186" y="1011094"/>
                  </a:cubicBezTo>
                  <a:cubicBezTo>
                    <a:pt x="975868" y="1013088"/>
                    <a:pt x="971386" y="1017082"/>
                    <a:pt x="965946" y="1018714"/>
                  </a:cubicBezTo>
                  <a:cubicBezTo>
                    <a:pt x="950179" y="1023444"/>
                    <a:pt x="900575" y="1025794"/>
                    <a:pt x="893556" y="1026334"/>
                  </a:cubicBezTo>
                  <a:cubicBezTo>
                    <a:pt x="859141" y="1043541"/>
                    <a:pt x="902010" y="1024221"/>
                    <a:pt x="847836" y="1037764"/>
                  </a:cubicBezTo>
                  <a:cubicBezTo>
                    <a:pt x="842326" y="1039142"/>
                    <a:pt x="838036" y="1043752"/>
                    <a:pt x="832596" y="1045384"/>
                  </a:cubicBezTo>
                  <a:cubicBezTo>
                    <a:pt x="825197" y="1047604"/>
                    <a:pt x="817230" y="1047320"/>
                    <a:pt x="809736" y="1049194"/>
                  </a:cubicBezTo>
                  <a:cubicBezTo>
                    <a:pt x="801944" y="1051142"/>
                    <a:pt x="794725" y="1055108"/>
                    <a:pt x="786876" y="1056814"/>
                  </a:cubicBezTo>
                  <a:cubicBezTo>
                    <a:pt x="765453" y="1061471"/>
                    <a:pt x="743642" y="1064142"/>
                    <a:pt x="722106" y="1068244"/>
                  </a:cubicBezTo>
                  <a:cubicBezTo>
                    <a:pt x="716962" y="1069224"/>
                    <a:pt x="711769" y="1070215"/>
                    <a:pt x="706866" y="1072054"/>
                  </a:cubicBezTo>
                  <a:cubicBezTo>
                    <a:pt x="701548" y="1074048"/>
                    <a:pt x="696706" y="1077134"/>
                    <a:pt x="691626" y="1079674"/>
                  </a:cubicBezTo>
                  <a:cubicBezTo>
                    <a:pt x="689086" y="1083484"/>
                    <a:pt x="686177" y="1087072"/>
                    <a:pt x="684006" y="1091104"/>
                  </a:cubicBezTo>
                  <a:cubicBezTo>
                    <a:pt x="677274" y="1103606"/>
                    <a:pt x="676315" y="1120685"/>
                    <a:pt x="664956" y="1129204"/>
                  </a:cubicBezTo>
                  <a:cubicBezTo>
                    <a:pt x="659876" y="1133014"/>
                    <a:pt x="654206" y="1136144"/>
                    <a:pt x="649716" y="1140634"/>
                  </a:cubicBezTo>
                  <a:cubicBezTo>
                    <a:pt x="639152" y="1151198"/>
                    <a:pt x="639298" y="1159009"/>
                    <a:pt x="626856" y="1167304"/>
                  </a:cubicBezTo>
                  <a:cubicBezTo>
                    <a:pt x="623514" y="1169532"/>
                    <a:pt x="619236" y="1169844"/>
                    <a:pt x="615426" y="1171114"/>
                  </a:cubicBezTo>
                  <a:cubicBezTo>
                    <a:pt x="606729" y="1197206"/>
                    <a:pt x="619025" y="1167000"/>
                    <a:pt x="588756" y="1201594"/>
                  </a:cubicBezTo>
                  <a:cubicBezTo>
                    <a:pt x="586111" y="1204616"/>
                    <a:pt x="586577" y="1209354"/>
                    <a:pt x="584946" y="1213024"/>
                  </a:cubicBezTo>
                  <a:cubicBezTo>
                    <a:pt x="581486" y="1220809"/>
                    <a:pt x="579928" y="1230274"/>
                    <a:pt x="573516" y="1235884"/>
                  </a:cubicBezTo>
                  <a:cubicBezTo>
                    <a:pt x="568642" y="1240148"/>
                    <a:pt x="560816" y="1238424"/>
                    <a:pt x="554466" y="1239694"/>
                  </a:cubicBezTo>
                  <a:cubicBezTo>
                    <a:pt x="550656" y="1243504"/>
                    <a:pt x="545709" y="1246446"/>
                    <a:pt x="543036" y="1251124"/>
                  </a:cubicBezTo>
                  <a:cubicBezTo>
                    <a:pt x="540438" y="1255670"/>
                    <a:pt x="542131" y="1262007"/>
                    <a:pt x="539226" y="1266364"/>
                  </a:cubicBezTo>
                  <a:cubicBezTo>
                    <a:pt x="533964" y="1274257"/>
                    <a:pt x="520203" y="1275882"/>
                    <a:pt x="512556" y="1277794"/>
                  </a:cubicBezTo>
                  <a:cubicBezTo>
                    <a:pt x="479799" y="1255956"/>
                    <a:pt x="521244" y="1282138"/>
                    <a:pt x="489696" y="1266364"/>
                  </a:cubicBezTo>
                  <a:cubicBezTo>
                    <a:pt x="485600" y="1264316"/>
                    <a:pt x="482728" y="1259774"/>
                    <a:pt x="478266" y="1258744"/>
                  </a:cubicBezTo>
                  <a:cubicBezTo>
                    <a:pt x="465830" y="1255874"/>
                    <a:pt x="452866" y="1256204"/>
                    <a:pt x="440166" y="1254934"/>
                  </a:cubicBezTo>
                  <a:lnTo>
                    <a:pt x="363966" y="1262554"/>
                  </a:lnTo>
                  <a:cubicBezTo>
                    <a:pt x="350175" y="1264209"/>
                    <a:pt x="330691" y="1270251"/>
                    <a:pt x="318246" y="1273984"/>
                  </a:cubicBezTo>
                  <a:cubicBezTo>
                    <a:pt x="314399" y="1275138"/>
                    <a:pt x="310814" y="1277413"/>
                    <a:pt x="306816" y="1277794"/>
                  </a:cubicBezTo>
                  <a:cubicBezTo>
                    <a:pt x="284024" y="1279965"/>
                    <a:pt x="261096" y="1280334"/>
                    <a:pt x="238236" y="1281604"/>
                  </a:cubicBezTo>
                  <a:cubicBezTo>
                    <a:pt x="223401" y="1251935"/>
                    <a:pt x="234426" y="1281781"/>
                    <a:pt x="234426" y="1247314"/>
                  </a:cubicBezTo>
                  <a:cubicBezTo>
                    <a:pt x="234426" y="1198667"/>
                    <a:pt x="229635" y="1175675"/>
                    <a:pt x="222996" y="1129204"/>
                  </a:cubicBezTo>
                  <a:cubicBezTo>
                    <a:pt x="224266" y="1098724"/>
                    <a:pt x="224777" y="1068203"/>
                    <a:pt x="226806" y="1037764"/>
                  </a:cubicBezTo>
                  <a:cubicBezTo>
                    <a:pt x="228780" y="1008152"/>
                    <a:pt x="230368" y="1022082"/>
                    <a:pt x="238236" y="995854"/>
                  </a:cubicBezTo>
                  <a:cubicBezTo>
                    <a:pt x="240097" y="989651"/>
                    <a:pt x="240776" y="983154"/>
                    <a:pt x="242046" y="976804"/>
                  </a:cubicBezTo>
                  <a:cubicBezTo>
                    <a:pt x="234907" y="880424"/>
                    <a:pt x="227644" y="899236"/>
                    <a:pt x="242046" y="832024"/>
                  </a:cubicBezTo>
                  <a:cubicBezTo>
                    <a:pt x="242887" y="828097"/>
                    <a:pt x="243285" y="823679"/>
                    <a:pt x="245856" y="820594"/>
                  </a:cubicBezTo>
                  <a:cubicBezTo>
                    <a:pt x="249921" y="815716"/>
                    <a:pt x="256016" y="812974"/>
                    <a:pt x="261096" y="809164"/>
                  </a:cubicBezTo>
                  <a:cubicBezTo>
                    <a:pt x="259826" y="802814"/>
                    <a:pt x="259147" y="796317"/>
                    <a:pt x="257286" y="790114"/>
                  </a:cubicBezTo>
                  <a:cubicBezTo>
                    <a:pt x="255321" y="783563"/>
                    <a:pt x="250590" y="777840"/>
                    <a:pt x="249666" y="771064"/>
                  </a:cubicBezTo>
                  <a:cubicBezTo>
                    <a:pt x="246744" y="749635"/>
                    <a:pt x="247906" y="727824"/>
                    <a:pt x="245856" y="706294"/>
                  </a:cubicBezTo>
                  <a:cubicBezTo>
                    <a:pt x="244831" y="695527"/>
                    <a:pt x="238187" y="681407"/>
                    <a:pt x="234426" y="672004"/>
                  </a:cubicBezTo>
                  <a:cubicBezTo>
                    <a:pt x="233156" y="661844"/>
                    <a:pt x="234419" y="651031"/>
                    <a:pt x="230616" y="641524"/>
                  </a:cubicBezTo>
                  <a:cubicBezTo>
                    <a:pt x="228915" y="637272"/>
                    <a:pt x="222117" y="637422"/>
                    <a:pt x="219186" y="633904"/>
                  </a:cubicBezTo>
                  <a:cubicBezTo>
                    <a:pt x="215550" y="629541"/>
                    <a:pt x="214867" y="623286"/>
                    <a:pt x="211566" y="618664"/>
                  </a:cubicBezTo>
                  <a:cubicBezTo>
                    <a:pt x="208434" y="614279"/>
                    <a:pt x="203946" y="611044"/>
                    <a:pt x="200136" y="607234"/>
                  </a:cubicBezTo>
                  <a:cubicBezTo>
                    <a:pt x="190559" y="578504"/>
                    <a:pt x="203478" y="613917"/>
                    <a:pt x="188706" y="584374"/>
                  </a:cubicBezTo>
                  <a:cubicBezTo>
                    <a:pt x="186910" y="580782"/>
                    <a:pt x="186692" y="576536"/>
                    <a:pt x="184896" y="572944"/>
                  </a:cubicBezTo>
                  <a:cubicBezTo>
                    <a:pt x="182848" y="568848"/>
                    <a:pt x="179037" y="565741"/>
                    <a:pt x="177276" y="561514"/>
                  </a:cubicBezTo>
                  <a:cubicBezTo>
                    <a:pt x="172642" y="550393"/>
                    <a:pt x="167827" y="539108"/>
                    <a:pt x="165846" y="527224"/>
                  </a:cubicBezTo>
                  <a:cubicBezTo>
                    <a:pt x="161283" y="499847"/>
                    <a:pt x="166321" y="510792"/>
                    <a:pt x="154416" y="492934"/>
                  </a:cubicBezTo>
                  <a:cubicBezTo>
                    <a:pt x="153146" y="487854"/>
                    <a:pt x="152948" y="482378"/>
                    <a:pt x="150606" y="477694"/>
                  </a:cubicBezTo>
                  <a:cubicBezTo>
                    <a:pt x="143517" y="463517"/>
                    <a:pt x="139348" y="462569"/>
                    <a:pt x="127746" y="454834"/>
                  </a:cubicBezTo>
                  <a:cubicBezTo>
                    <a:pt x="126476" y="451024"/>
                    <a:pt x="127278" y="445632"/>
                    <a:pt x="123936" y="443404"/>
                  </a:cubicBezTo>
                  <a:cubicBezTo>
                    <a:pt x="118548" y="439812"/>
                    <a:pt x="110949" y="441868"/>
                    <a:pt x="104886" y="439594"/>
                  </a:cubicBezTo>
                  <a:cubicBezTo>
                    <a:pt x="100599" y="437986"/>
                    <a:pt x="97665" y="433778"/>
                    <a:pt x="93456" y="431974"/>
                  </a:cubicBezTo>
                  <a:cubicBezTo>
                    <a:pt x="88643" y="429911"/>
                    <a:pt x="83296" y="429434"/>
                    <a:pt x="78216" y="428164"/>
                  </a:cubicBezTo>
                  <a:cubicBezTo>
                    <a:pt x="57979" y="367453"/>
                    <a:pt x="73152" y="419787"/>
                    <a:pt x="59166" y="340534"/>
                  </a:cubicBezTo>
                  <a:cubicBezTo>
                    <a:pt x="58468" y="336579"/>
                    <a:pt x="56330" y="333000"/>
                    <a:pt x="55356" y="329104"/>
                  </a:cubicBezTo>
                  <a:cubicBezTo>
                    <a:pt x="53785" y="322822"/>
                    <a:pt x="54759" y="315677"/>
                    <a:pt x="51546" y="310054"/>
                  </a:cubicBezTo>
                  <a:cubicBezTo>
                    <a:pt x="49274" y="306078"/>
                    <a:pt x="43926" y="304974"/>
                    <a:pt x="40116" y="302434"/>
                  </a:cubicBezTo>
                  <a:cubicBezTo>
                    <a:pt x="37576" y="296084"/>
                    <a:pt x="34659" y="289872"/>
                    <a:pt x="32496" y="283384"/>
                  </a:cubicBezTo>
                  <a:cubicBezTo>
                    <a:pt x="29168" y="273401"/>
                    <a:pt x="30198" y="264019"/>
                    <a:pt x="21066" y="256714"/>
                  </a:cubicBezTo>
                  <a:cubicBezTo>
                    <a:pt x="17930" y="254205"/>
                    <a:pt x="13446" y="254174"/>
                    <a:pt x="9636" y="252904"/>
                  </a:cubicBezTo>
                  <a:cubicBezTo>
                    <a:pt x="8366" y="249094"/>
                    <a:pt x="6800" y="245370"/>
                    <a:pt x="5826" y="241474"/>
                  </a:cubicBezTo>
                  <a:cubicBezTo>
                    <a:pt x="-6877" y="190661"/>
                    <a:pt x="4377" y="157744"/>
                    <a:pt x="9636" y="92884"/>
                  </a:cubicBezTo>
                  <a:cubicBezTo>
                    <a:pt x="10765" y="78961"/>
                    <a:pt x="13587" y="81407"/>
                    <a:pt x="24876" y="77644"/>
                  </a:cubicBezTo>
                  <a:cubicBezTo>
                    <a:pt x="33302" y="69218"/>
                    <a:pt x="37127" y="63898"/>
                    <a:pt x="47736" y="58594"/>
                  </a:cubicBezTo>
                  <a:cubicBezTo>
                    <a:pt x="51328" y="56798"/>
                    <a:pt x="55356" y="56054"/>
                    <a:pt x="59166" y="54784"/>
                  </a:cubicBezTo>
                  <a:cubicBezTo>
                    <a:pt x="62976" y="50974"/>
                    <a:pt x="67607" y="47837"/>
                    <a:pt x="70596" y="43354"/>
                  </a:cubicBezTo>
                  <a:cubicBezTo>
                    <a:pt x="88108" y="17086"/>
                    <a:pt x="71231" y="15414"/>
                    <a:pt x="78216" y="9064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Figura a mano libera: forma 13">
              <a:extLst>
                <a:ext uri="{FF2B5EF4-FFF2-40B4-BE49-F238E27FC236}">
                  <a16:creationId xmlns:a16="http://schemas.microsoft.com/office/drawing/2014/main" id="{20F9AC53-3699-D14A-CD39-43DDBA1FFD6C}"/>
                </a:ext>
              </a:extLst>
            </p:cNvPr>
            <p:cNvSpPr/>
            <p:nvPr/>
          </p:nvSpPr>
          <p:spPr>
            <a:xfrm>
              <a:off x="6339590" y="3655834"/>
              <a:ext cx="643890" cy="1712474"/>
            </a:xfrm>
            <a:custGeom>
              <a:avLst/>
              <a:gdLst>
                <a:gd name="connsiteX0" fmla="*/ 422910 w 643890"/>
                <a:gd name="connsiteY0" fmla="*/ 9260 h 1712474"/>
                <a:gd name="connsiteX1" fmla="*/ 457200 w 643890"/>
                <a:gd name="connsiteY1" fmla="*/ 5450 h 1712474"/>
                <a:gd name="connsiteX2" fmla="*/ 449580 w 643890"/>
                <a:gd name="connsiteY2" fmla="*/ 20690 h 1712474"/>
                <a:gd name="connsiteX3" fmla="*/ 453390 w 643890"/>
                <a:gd name="connsiteY3" fmla="*/ 58790 h 1712474"/>
                <a:gd name="connsiteX4" fmla="*/ 468630 w 643890"/>
                <a:gd name="connsiteY4" fmla="*/ 66410 h 1712474"/>
                <a:gd name="connsiteX5" fmla="*/ 480060 w 643890"/>
                <a:gd name="connsiteY5" fmla="*/ 96890 h 1712474"/>
                <a:gd name="connsiteX6" fmla="*/ 491490 w 643890"/>
                <a:gd name="connsiteY6" fmla="*/ 119750 h 1712474"/>
                <a:gd name="connsiteX7" fmla="*/ 518160 w 643890"/>
                <a:gd name="connsiteY7" fmla="*/ 131180 h 1712474"/>
                <a:gd name="connsiteX8" fmla="*/ 533400 w 643890"/>
                <a:gd name="connsiteY8" fmla="*/ 142610 h 1712474"/>
                <a:gd name="connsiteX9" fmla="*/ 521970 w 643890"/>
                <a:gd name="connsiteY9" fmla="*/ 226430 h 1712474"/>
                <a:gd name="connsiteX10" fmla="*/ 510540 w 643890"/>
                <a:gd name="connsiteY10" fmla="*/ 264530 h 1712474"/>
                <a:gd name="connsiteX11" fmla="*/ 518160 w 643890"/>
                <a:gd name="connsiteY11" fmla="*/ 295010 h 1712474"/>
                <a:gd name="connsiteX12" fmla="*/ 529590 w 643890"/>
                <a:gd name="connsiteY12" fmla="*/ 306440 h 1712474"/>
                <a:gd name="connsiteX13" fmla="*/ 533400 w 643890"/>
                <a:gd name="connsiteY13" fmla="*/ 317870 h 1712474"/>
                <a:gd name="connsiteX14" fmla="*/ 521970 w 643890"/>
                <a:gd name="connsiteY14" fmla="*/ 352160 h 1712474"/>
                <a:gd name="connsiteX15" fmla="*/ 499110 w 643890"/>
                <a:gd name="connsiteY15" fmla="*/ 367400 h 1712474"/>
                <a:gd name="connsiteX16" fmla="*/ 472440 w 643890"/>
                <a:gd name="connsiteY16" fmla="*/ 378830 h 1712474"/>
                <a:gd name="connsiteX17" fmla="*/ 441960 w 643890"/>
                <a:gd name="connsiteY17" fmla="*/ 401690 h 1712474"/>
                <a:gd name="connsiteX18" fmla="*/ 430530 w 643890"/>
                <a:gd name="connsiteY18" fmla="*/ 424550 h 1712474"/>
                <a:gd name="connsiteX19" fmla="*/ 415290 w 643890"/>
                <a:gd name="connsiteY19" fmla="*/ 432170 h 1712474"/>
                <a:gd name="connsiteX20" fmla="*/ 381000 w 643890"/>
                <a:gd name="connsiteY20" fmla="*/ 455030 h 1712474"/>
                <a:gd name="connsiteX21" fmla="*/ 381000 w 643890"/>
                <a:gd name="connsiteY21" fmla="*/ 637910 h 1712474"/>
                <a:gd name="connsiteX22" fmla="*/ 392430 w 643890"/>
                <a:gd name="connsiteY22" fmla="*/ 645530 h 1712474"/>
                <a:gd name="connsiteX23" fmla="*/ 411480 w 643890"/>
                <a:gd name="connsiteY23" fmla="*/ 649340 h 1712474"/>
                <a:gd name="connsiteX24" fmla="*/ 415290 w 643890"/>
                <a:gd name="connsiteY24" fmla="*/ 668390 h 1712474"/>
                <a:gd name="connsiteX25" fmla="*/ 422910 w 643890"/>
                <a:gd name="connsiteY25" fmla="*/ 679820 h 1712474"/>
                <a:gd name="connsiteX26" fmla="*/ 438150 w 643890"/>
                <a:gd name="connsiteY26" fmla="*/ 706490 h 1712474"/>
                <a:gd name="connsiteX27" fmla="*/ 441960 w 643890"/>
                <a:gd name="connsiteY27" fmla="*/ 721730 h 1712474"/>
                <a:gd name="connsiteX28" fmla="*/ 449580 w 643890"/>
                <a:gd name="connsiteY28" fmla="*/ 744590 h 1712474"/>
                <a:gd name="connsiteX29" fmla="*/ 453390 w 643890"/>
                <a:gd name="connsiteY29" fmla="*/ 790310 h 1712474"/>
                <a:gd name="connsiteX30" fmla="*/ 472440 w 643890"/>
                <a:gd name="connsiteY30" fmla="*/ 794120 h 1712474"/>
                <a:gd name="connsiteX31" fmla="*/ 483870 w 643890"/>
                <a:gd name="connsiteY31" fmla="*/ 816980 h 1712474"/>
                <a:gd name="connsiteX32" fmla="*/ 487680 w 643890"/>
                <a:gd name="connsiteY32" fmla="*/ 828410 h 1712474"/>
                <a:gd name="connsiteX33" fmla="*/ 506730 w 643890"/>
                <a:gd name="connsiteY33" fmla="*/ 862700 h 1712474"/>
                <a:gd name="connsiteX34" fmla="*/ 518160 w 643890"/>
                <a:gd name="connsiteY34" fmla="*/ 874130 h 1712474"/>
                <a:gd name="connsiteX35" fmla="*/ 529590 w 643890"/>
                <a:gd name="connsiteY35" fmla="*/ 889370 h 1712474"/>
                <a:gd name="connsiteX36" fmla="*/ 541020 w 643890"/>
                <a:gd name="connsiteY36" fmla="*/ 916040 h 1712474"/>
                <a:gd name="connsiteX37" fmla="*/ 544830 w 643890"/>
                <a:gd name="connsiteY37" fmla="*/ 927470 h 1712474"/>
                <a:gd name="connsiteX38" fmla="*/ 567690 w 643890"/>
                <a:gd name="connsiteY38" fmla="*/ 946520 h 1712474"/>
                <a:gd name="connsiteX39" fmla="*/ 571500 w 643890"/>
                <a:gd name="connsiteY39" fmla="*/ 961760 h 1712474"/>
                <a:gd name="connsiteX40" fmla="*/ 582930 w 643890"/>
                <a:gd name="connsiteY40" fmla="*/ 965570 h 1712474"/>
                <a:gd name="connsiteX41" fmla="*/ 594360 w 643890"/>
                <a:gd name="connsiteY41" fmla="*/ 999860 h 1712474"/>
                <a:gd name="connsiteX42" fmla="*/ 601980 w 643890"/>
                <a:gd name="connsiteY42" fmla="*/ 1015100 h 1712474"/>
                <a:gd name="connsiteX43" fmla="*/ 617220 w 643890"/>
                <a:gd name="connsiteY43" fmla="*/ 1049390 h 1712474"/>
                <a:gd name="connsiteX44" fmla="*/ 621030 w 643890"/>
                <a:gd name="connsiteY44" fmla="*/ 1064630 h 1712474"/>
                <a:gd name="connsiteX45" fmla="*/ 632460 w 643890"/>
                <a:gd name="connsiteY45" fmla="*/ 1095110 h 1712474"/>
                <a:gd name="connsiteX46" fmla="*/ 643890 w 643890"/>
                <a:gd name="connsiteY46" fmla="*/ 1144640 h 1712474"/>
                <a:gd name="connsiteX47" fmla="*/ 636270 w 643890"/>
                <a:gd name="connsiteY47" fmla="*/ 1213220 h 1712474"/>
                <a:gd name="connsiteX48" fmla="*/ 624840 w 643890"/>
                <a:gd name="connsiteY48" fmla="*/ 1220840 h 1712474"/>
                <a:gd name="connsiteX49" fmla="*/ 621030 w 643890"/>
                <a:gd name="connsiteY49" fmla="*/ 1232270 h 1712474"/>
                <a:gd name="connsiteX50" fmla="*/ 609600 w 643890"/>
                <a:gd name="connsiteY50" fmla="*/ 1247510 h 1712474"/>
                <a:gd name="connsiteX51" fmla="*/ 617220 w 643890"/>
                <a:gd name="connsiteY51" fmla="*/ 1304660 h 1712474"/>
                <a:gd name="connsiteX52" fmla="*/ 624840 w 643890"/>
                <a:gd name="connsiteY52" fmla="*/ 1316090 h 1712474"/>
                <a:gd name="connsiteX53" fmla="*/ 621030 w 643890"/>
                <a:gd name="connsiteY53" fmla="*/ 1358000 h 1712474"/>
                <a:gd name="connsiteX54" fmla="*/ 609600 w 643890"/>
                <a:gd name="connsiteY54" fmla="*/ 1445630 h 1712474"/>
                <a:gd name="connsiteX55" fmla="*/ 609600 w 643890"/>
                <a:gd name="connsiteY55" fmla="*/ 1590410 h 1712474"/>
                <a:gd name="connsiteX56" fmla="*/ 605790 w 643890"/>
                <a:gd name="connsiteY56" fmla="*/ 1605650 h 1712474"/>
                <a:gd name="connsiteX57" fmla="*/ 598170 w 643890"/>
                <a:gd name="connsiteY57" fmla="*/ 1639940 h 1712474"/>
                <a:gd name="connsiteX58" fmla="*/ 586740 w 643890"/>
                <a:gd name="connsiteY58" fmla="*/ 1678040 h 1712474"/>
                <a:gd name="connsiteX59" fmla="*/ 582930 w 643890"/>
                <a:gd name="connsiteY59" fmla="*/ 1689470 h 1712474"/>
                <a:gd name="connsiteX60" fmla="*/ 571500 w 643890"/>
                <a:gd name="connsiteY60" fmla="*/ 1693280 h 1712474"/>
                <a:gd name="connsiteX61" fmla="*/ 560070 w 643890"/>
                <a:gd name="connsiteY61" fmla="*/ 1700900 h 1712474"/>
                <a:gd name="connsiteX62" fmla="*/ 556260 w 643890"/>
                <a:gd name="connsiteY62" fmla="*/ 1712330 h 1712474"/>
                <a:gd name="connsiteX63" fmla="*/ 518160 w 643890"/>
                <a:gd name="connsiteY63" fmla="*/ 1704710 h 1712474"/>
                <a:gd name="connsiteX64" fmla="*/ 506730 w 643890"/>
                <a:gd name="connsiteY64" fmla="*/ 1697090 h 1712474"/>
                <a:gd name="connsiteX65" fmla="*/ 495300 w 643890"/>
                <a:gd name="connsiteY65" fmla="*/ 1693280 h 1712474"/>
                <a:gd name="connsiteX66" fmla="*/ 468630 w 643890"/>
                <a:gd name="connsiteY66" fmla="*/ 1674230 h 1712474"/>
                <a:gd name="connsiteX67" fmla="*/ 411480 w 643890"/>
                <a:gd name="connsiteY67" fmla="*/ 1670420 h 1712474"/>
                <a:gd name="connsiteX68" fmla="*/ 384810 w 643890"/>
                <a:gd name="connsiteY68" fmla="*/ 1643750 h 1712474"/>
                <a:gd name="connsiteX69" fmla="*/ 365760 w 643890"/>
                <a:gd name="connsiteY69" fmla="*/ 1601840 h 1712474"/>
                <a:gd name="connsiteX70" fmla="*/ 361950 w 643890"/>
                <a:gd name="connsiteY70" fmla="*/ 1586600 h 1712474"/>
                <a:gd name="connsiteX71" fmla="*/ 358140 w 643890"/>
                <a:gd name="connsiteY71" fmla="*/ 1563740 h 1712474"/>
                <a:gd name="connsiteX72" fmla="*/ 350520 w 643890"/>
                <a:gd name="connsiteY72" fmla="*/ 1544690 h 1712474"/>
                <a:gd name="connsiteX73" fmla="*/ 354330 w 643890"/>
                <a:gd name="connsiteY73" fmla="*/ 1525640 h 1712474"/>
                <a:gd name="connsiteX74" fmla="*/ 358140 w 643890"/>
                <a:gd name="connsiteY74" fmla="*/ 1514210 h 1712474"/>
                <a:gd name="connsiteX75" fmla="*/ 350520 w 643890"/>
                <a:gd name="connsiteY75" fmla="*/ 1430390 h 1712474"/>
                <a:gd name="connsiteX76" fmla="*/ 346710 w 643890"/>
                <a:gd name="connsiteY76" fmla="*/ 1411340 h 1712474"/>
                <a:gd name="connsiteX77" fmla="*/ 335280 w 643890"/>
                <a:gd name="connsiteY77" fmla="*/ 1396100 h 1712474"/>
                <a:gd name="connsiteX78" fmla="*/ 327660 w 643890"/>
                <a:gd name="connsiteY78" fmla="*/ 1373240 h 1712474"/>
                <a:gd name="connsiteX79" fmla="*/ 323850 w 643890"/>
                <a:gd name="connsiteY79" fmla="*/ 1323710 h 1712474"/>
                <a:gd name="connsiteX80" fmla="*/ 312420 w 643890"/>
                <a:gd name="connsiteY80" fmla="*/ 1312280 h 1712474"/>
                <a:gd name="connsiteX81" fmla="*/ 285750 w 643890"/>
                <a:gd name="connsiteY81" fmla="*/ 1297040 h 1712474"/>
                <a:gd name="connsiteX82" fmla="*/ 236220 w 643890"/>
                <a:gd name="connsiteY82" fmla="*/ 1293230 h 1712474"/>
                <a:gd name="connsiteX83" fmla="*/ 201930 w 643890"/>
                <a:gd name="connsiteY83" fmla="*/ 1297040 h 1712474"/>
                <a:gd name="connsiteX84" fmla="*/ 171450 w 643890"/>
                <a:gd name="connsiteY84" fmla="*/ 1312280 h 1712474"/>
                <a:gd name="connsiteX85" fmla="*/ 167640 w 643890"/>
                <a:gd name="connsiteY85" fmla="*/ 1300850 h 1712474"/>
                <a:gd name="connsiteX86" fmla="*/ 144780 w 643890"/>
                <a:gd name="connsiteY86" fmla="*/ 1297040 h 1712474"/>
                <a:gd name="connsiteX87" fmla="*/ 133350 w 643890"/>
                <a:gd name="connsiteY87" fmla="*/ 1289420 h 1712474"/>
                <a:gd name="connsiteX88" fmla="*/ 121920 w 643890"/>
                <a:gd name="connsiteY88" fmla="*/ 1236080 h 1712474"/>
                <a:gd name="connsiteX89" fmla="*/ 129540 w 643890"/>
                <a:gd name="connsiteY89" fmla="*/ 1186550 h 1712474"/>
                <a:gd name="connsiteX90" fmla="*/ 121920 w 643890"/>
                <a:gd name="connsiteY90" fmla="*/ 1083680 h 1712474"/>
                <a:gd name="connsiteX91" fmla="*/ 110490 w 643890"/>
                <a:gd name="connsiteY91" fmla="*/ 1041770 h 1712474"/>
                <a:gd name="connsiteX92" fmla="*/ 99060 w 643890"/>
                <a:gd name="connsiteY92" fmla="*/ 1030340 h 1712474"/>
                <a:gd name="connsiteX93" fmla="*/ 87630 w 643890"/>
                <a:gd name="connsiteY93" fmla="*/ 1026530 h 1712474"/>
                <a:gd name="connsiteX94" fmla="*/ 76200 w 643890"/>
                <a:gd name="connsiteY94" fmla="*/ 992240 h 1712474"/>
                <a:gd name="connsiteX95" fmla="*/ 72390 w 643890"/>
                <a:gd name="connsiteY95" fmla="*/ 977000 h 1712474"/>
                <a:gd name="connsiteX96" fmla="*/ 53340 w 643890"/>
                <a:gd name="connsiteY96" fmla="*/ 957950 h 1712474"/>
                <a:gd name="connsiteX97" fmla="*/ 45720 w 643890"/>
                <a:gd name="connsiteY97" fmla="*/ 931280 h 1712474"/>
                <a:gd name="connsiteX98" fmla="*/ 38100 w 643890"/>
                <a:gd name="connsiteY98" fmla="*/ 916040 h 1712474"/>
                <a:gd name="connsiteX99" fmla="*/ 26670 w 643890"/>
                <a:gd name="connsiteY99" fmla="*/ 893180 h 1712474"/>
                <a:gd name="connsiteX100" fmla="*/ 22860 w 643890"/>
                <a:gd name="connsiteY100" fmla="*/ 877940 h 1712474"/>
                <a:gd name="connsiteX101" fmla="*/ 11430 w 643890"/>
                <a:gd name="connsiteY101" fmla="*/ 866510 h 1712474"/>
                <a:gd name="connsiteX102" fmla="*/ 3810 w 643890"/>
                <a:gd name="connsiteY102" fmla="*/ 820790 h 1712474"/>
                <a:gd name="connsiteX103" fmla="*/ 0 w 643890"/>
                <a:gd name="connsiteY103" fmla="*/ 809360 h 1712474"/>
                <a:gd name="connsiteX104" fmla="*/ 7620 w 643890"/>
                <a:gd name="connsiteY104" fmla="*/ 744590 h 1712474"/>
                <a:gd name="connsiteX105" fmla="*/ 11430 w 643890"/>
                <a:gd name="connsiteY105" fmla="*/ 733160 h 1712474"/>
                <a:gd name="connsiteX106" fmla="*/ 30480 w 643890"/>
                <a:gd name="connsiteY106" fmla="*/ 660770 h 1712474"/>
                <a:gd name="connsiteX107" fmla="*/ 34290 w 643890"/>
                <a:gd name="connsiteY107" fmla="*/ 637910 h 1712474"/>
                <a:gd name="connsiteX108" fmla="*/ 41910 w 643890"/>
                <a:gd name="connsiteY108" fmla="*/ 622670 h 1712474"/>
                <a:gd name="connsiteX109" fmla="*/ 53340 w 643890"/>
                <a:gd name="connsiteY109" fmla="*/ 576950 h 1712474"/>
                <a:gd name="connsiteX110" fmla="*/ 57150 w 643890"/>
                <a:gd name="connsiteY110" fmla="*/ 546470 h 1712474"/>
                <a:gd name="connsiteX111" fmla="*/ 76200 w 643890"/>
                <a:gd name="connsiteY111" fmla="*/ 523610 h 1712474"/>
                <a:gd name="connsiteX112" fmla="*/ 91440 w 643890"/>
                <a:gd name="connsiteY112" fmla="*/ 496940 h 1712474"/>
                <a:gd name="connsiteX113" fmla="*/ 95250 w 643890"/>
                <a:gd name="connsiteY113" fmla="*/ 481700 h 1712474"/>
                <a:gd name="connsiteX114" fmla="*/ 102870 w 643890"/>
                <a:gd name="connsiteY114" fmla="*/ 458840 h 1712474"/>
                <a:gd name="connsiteX115" fmla="*/ 114300 w 643890"/>
                <a:gd name="connsiteY115" fmla="*/ 451220 h 1712474"/>
                <a:gd name="connsiteX116" fmla="*/ 118110 w 643890"/>
                <a:gd name="connsiteY116" fmla="*/ 439790 h 1712474"/>
                <a:gd name="connsiteX117" fmla="*/ 129540 w 643890"/>
                <a:gd name="connsiteY117" fmla="*/ 432170 h 1712474"/>
                <a:gd name="connsiteX118" fmla="*/ 137160 w 643890"/>
                <a:gd name="connsiteY118" fmla="*/ 420740 h 1712474"/>
                <a:gd name="connsiteX119" fmla="*/ 144780 w 643890"/>
                <a:gd name="connsiteY119" fmla="*/ 394070 h 1712474"/>
                <a:gd name="connsiteX120" fmla="*/ 156210 w 643890"/>
                <a:gd name="connsiteY120" fmla="*/ 363590 h 1712474"/>
                <a:gd name="connsiteX121" fmla="*/ 175260 w 643890"/>
                <a:gd name="connsiteY121" fmla="*/ 359780 h 1712474"/>
                <a:gd name="connsiteX122" fmla="*/ 186690 w 643890"/>
                <a:gd name="connsiteY122" fmla="*/ 355970 h 1712474"/>
                <a:gd name="connsiteX123" fmla="*/ 190500 w 643890"/>
                <a:gd name="connsiteY123" fmla="*/ 344540 h 1712474"/>
                <a:gd name="connsiteX124" fmla="*/ 205740 w 643890"/>
                <a:gd name="connsiteY124" fmla="*/ 333110 h 1712474"/>
                <a:gd name="connsiteX125" fmla="*/ 213360 w 643890"/>
                <a:gd name="connsiteY125" fmla="*/ 302630 h 1712474"/>
                <a:gd name="connsiteX126" fmla="*/ 240030 w 643890"/>
                <a:gd name="connsiteY126" fmla="*/ 283580 h 1712474"/>
                <a:gd name="connsiteX127" fmla="*/ 259080 w 643890"/>
                <a:gd name="connsiteY127" fmla="*/ 256910 h 1712474"/>
                <a:gd name="connsiteX128" fmla="*/ 274320 w 643890"/>
                <a:gd name="connsiteY128" fmla="*/ 241670 h 1712474"/>
                <a:gd name="connsiteX129" fmla="*/ 289560 w 643890"/>
                <a:gd name="connsiteY129" fmla="*/ 237860 h 1712474"/>
                <a:gd name="connsiteX130" fmla="*/ 312420 w 643890"/>
                <a:gd name="connsiteY130" fmla="*/ 218810 h 1712474"/>
                <a:gd name="connsiteX131" fmla="*/ 323850 w 643890"/>
                <a:gd name="connsiteY131" fmla="*/ 215000 h 1712474"/>
                <a:gd name="connsiteX132" fmla="*/ 331470 w 643890"/>
                <a:gd name="connsiteY132" fmla="*/ 203570 h 1712474"/>
                <a:gd name="connsiteX133" fmla="*/ 346710 w 643890"/>
                <a:gd name="connsiteY133" fmla="*/ 173090 h 1712474"/>
                <a:gd name="connsiteX134" fmla="*/ 369570 w 643890"/>
                <a:gd name="connsiteY134" fmla="*/ 150230 h 1712474"/>
                <a:gd name="connsiteX135" fmla="*/ 396240 w 643890"/>
                <a:gd name="connsiteY135" fmla="*/ 119750 h 1712474"/>
                <a:gd name="connsiteX136" fmla="*/ 403860 w 643890"/>
                <a:gd name="connsiteY136" fmla="*/ 104510 h 1712474"/>
                <a:gd name="connsiteX137" fmla="*/ 407670 w 643890"/>
                <a:gd name="connsiteY137" fmla="*/ 89270 h 1712474"/>
                <a:gd name="connsiteX138" fmla="*/ 415290 w 643890"/>
                <a:gd name="connsiteY138" fmla="*/ 32120 h 1712474"/>
                <a:gd name="connsiteX139" fmla="*/ 422910 w 643890"/>
                <a:gd name="connsiteY139" fmla="*/ 9260 h 171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643890" h="1712474">
                  <a:moveTo>
                    <a:pt x="422910" y="9260"/>
                  </a:moveTo>
                  <a:cubicBezTo>
                    <a:pt x="429895" y="4815"/>
                    <a:pt x="452297" y="-6808"/>
                    <a:pt x="457200" y="5450"/>
                  </a:cubicBezTo>
                  <a:cubicBezTo>
                    <a:pt x="459309" y="10723"/>
                    <a:pt x="452120" y="15610"/>
                    <a:pt x="449580" y="20690"/>
                  </a:cubicBezTo>
                  <a:cubicBezTo>
                    <a:pt x="446481" y="36184"/>
                    <a:pt x="441197" y="44565"/>
                    <a:pt x="453390" y="58790"/>
                  </a:cubicBezTo>
                  <a:cubicBezTo>
                    <a:pt x="457086" y="63102"/>
                    <a:pt x="463550" y="63870"/>
                    <a:pt x="468630" y="66410"/>
                  </a:cubicBezTo>
                  <a:cubicBezTo>
                    <a:pt x="477278" y="92354"/>
                    <a:pt x="466393" y="60444"/>
                    <a:pt x="480060" y="96890"/>
                  </a:cubicBezTo>
                  <a:cubicBezTo>
                    <a:pt x="483779" y="106806"/>
                    <a:pt x="483398" y="111658"/>
                    <a:pt x="491490" y="119750"/>
                  </a:cubicBezTo>
                  <a:cubicBezTo>
                    <a:pt x="500261" y="128521"/>
                    <a:pt x="506501" y="128265"/>
                    <a:pt x="518160" y="131180"/>
                  </a:cubicBezTo>
                  <a:cubicBezTo>
                    <a:pt x="523240" y="134990"/>
                    <a:pt x="532825" y="136286"/>
                    <a:pt x="533400" y="142610"/>
                  </a:cubicBezTo>
                  <a:cubicBezTo>
                    <a:pt x="539119" y="205522"/>
                    <a:pt x="531175" y="194212"/>
                    <a:pt x="521970" y="226430"/>
                  </a:cubicBezTo>
                  <a:cubicBezTo>
                    <a:pt x="510454" y="266737"/>
                    <a:pt x="528648" y="210205"/>
                    <a:pt x="510540" y="264530"/>
                  </a:cubicBezTo>
                  <a:cubicBezTo>
                    <a:pt x="513080" y="274690"/>
                    <a:pt x="513826" y="285476"/>
                    <a:pt x="518160" y="295010"/>
                  </a:cubicBezTo>
                  <a:cubicBezTo>
                    <a:pt x="520390" y="299915"/>
                    <a:pt x="526601" y="301957"/>
                    <a:pt x="529590" y="306440"/>
                  </a:cubicBezTo>
                  <a:cubicBezTo>
                    <a:pt x="531818" y="309782"/>
                    <a:pt x="532130" y="314060"/>
                    <a:pt x="533400" y="317870"/>
                  </a:cubicBezTo>
                  <a:cubicBezTo>
                    <a:pt x="529590" y="329300"/>
                    <a:pt x="527358" y="341384"/>
                    <a:pt x="521970" y="352160"/>
                  </a:cubicBezTo>
                  <a:cubicBezTo>
                    <a:pt x="515436" y="365228"/>
                    <a:pt x="509886" y="362782"/>
                    <a:pt x="499110" y="367400"/>
                  </a:cubicBezTo>
                  <a:cubicBezTo>
                    <a:pt x="466154" y="381524"/>
                    <a:pt x="499245" y="369895"/>
                    <a:pt x="472440" y="378830"/>
                  </a:cubicBezTo>
                  <a:cubicBezTo>
                    <a:pt x="462280" y="386450"/>
                    <a:pt x="445976" y="389642"/>
                    <a:pt x="441960" y="401690"/>
                  </a:cubicBezTo>
                  <a:cubicBezTo>
                    <a:pt x="439360" y="409491"/>
                    <a:pt x="437348" y="418869"/>
                    <a:pt x="430530" y="424550"/>
                  </a:cubicBezTo>
                  <a:cubicBezTo>
                    <a:pt x="426167" y="428186"/>
                    <a:pt x="420016" y="429020"/>
                    <a:pt x="415290" y="432170"/>
                  </a:cubicBezTo>
                  <a:cubicBezTo>
                    <a:pt x="373017" y="460352"/>
                    <a:pt x="416636" y="437212"/>
                    <a:pt x="381000" y="455030"/>
                  </a:cubicBezTo>
                  <a:cubicBezTo>
                    <a:pt x="364405" y="521408"/>
                    <a:pt x="368833" y="497988"/>
                    <a:pt x="381000" y="637910"/>
                  </a:cubicBezTo>
                  <a:cubicBezTo>
                    <a:pt x="381397" y="642472"/>
                    <a:pt x="388143" y="643922"/>
                    <a:pt x="392430" y="645530"/>
                  </a:cubicBezTo>
                  <a:cubicBezTo>
                    <a:pt x="398493" y="647804"/>
                    <a:pt x="405130" y="648070"/>
                    <a:pt x="411480" y="649340"/>
                  </a:cubicBezTo>
                  <a:cubicBezTo>
                    <a:pt x="412750" y="655690"/>
                    <a:pt x="413016" y="662327"/>
                    <a:pt x="415290" y="668390"/>
                  </a:cubicBezTo>
                  <a:cubicBezTo>
                    <a:pt x="416898" y="672677"/>
                    <a:pt x="420638" y="675844"/>
                    <a:pt x="422910" y="679820"/>
                  </a:cubicBezTo>
                  <a:cubicBezTo>
                    <a:pt x="442246" y="713657"/>
                    <a:pt x="419585" y="678643"/>
                    <a:pt x="438150" y="706490"/>
                  </a:cubicBezTo>
                  <a:cubicBezTo>
                    <a:pt x="439420" y="711570"/>
                    <a:pt x="440455" y="716714"/>
                    <a:pt x="441960" y="721730"/>
                  </a:cubicBezTo>
                  <a:cubicBezTo>
                    <a:pt x="444268" y="729423"/>
                    <a:pt x="448260" y="736667"/>
                    <a:pt x="449580" y="744590"/>
                  </a:cubicBezTo>
                  <a:cubicBezTo>
                    <a:pt x="452094" y="759675"/>
                    <a:pt x="446981" y="776425"/>
                    <a:pt x="453390" y="790310"/>
                  </a:cubicBezTo>
                  <a:cubicBezTo>
                    <a:pt x="456104" y="796190"/>
                    <a:pt x="466090" y="792850"/>
                    <a:pt x="472440" y="794120"/>
                  </a:cubicBezTo>
                  <a:cubicBezTo>
                    <a:pt x="482017" y="822850"/>
                    <a:pt x="469098" y="787437"/>
                    <a:pt x="483870" y="816980"/>
                  </a:cubicBezTo>
                  <a:cubicBezTo>
                    <a:pt x="485666" y="820572"/>
                    <a:pt x="486098" y="824719"/>
                    <a:pt x="487680" y="828410"/>
                  </a:cubicBezTo>
                  <a:cubicBezTo>
                    <a:pt x="491299" y="836853"/>
                    <a:pt x="501913" y="856277"/>
                    <a:pt x="506730" y="862700"/>
                  </a:cubicBezTo>
                  <a:cubicBezTo>
                    <a:pt x="509963" y="867011"/>
                    <a:pt x="514653" y="870039"/>
                    <a:pt x="518160" y="874130"/>
                  </a:cubicBezTo>
                  <a:cubicBezTo>
                    <a:pt x="522293" y="878951"/>
                    <a:pt x="525780" y="884290"/>
                    <a:pt x="529590" y="889370"/>
                  </a:cubicBezTo>
                  <a:cubicBezTo>
                    <a:pt x="537519" y="921088"/>
                    <a:pt x="527864" y="889728"/>
                    <a:pt x="541020" y="916040"/>
                  </a:cubicBezTo>
                  <a:cubicBezTo>
                    <a:pt x="542816" y="919632"/>
                    <a:pt x="542602" y="924128"/>
                    <a:pt x="544830" y="927470"/>
                  </a:cubicBezTo>
                  <a:cubicBezTo>
                    <a:pt x="550697" y="936271"/>
                    <a:pt x="559256" y="940897"/>
                    <a:pt x="567690" y="946520"/>
                  </a:cubicBezTo>
                  <a:cubicBezTo>
                    <a:pt x="568960" y="951600"/>
                    <a:pt x="568229" y="957671"/>
                    <a:pt x="571500" y="961760"/>
                  </a:cubicBezTo>
                  <a:cubicBezTo>
                    <a:pt x="574009" y="964896"/>
                    <a:pt x="580864" y="962126"/>
                    <a:pt x="582930" y="965570"/>
                  </a:cubicBezTo>
                  <a:cubicBezTo>
                    <a:pt x="589129" y="975901"/>
                    <a:pt x="588972" y="989084"/>
                    <a:pt x="594360" y="999860"/>
                  </a:cubicBezTo>
                  <a:lnTo>
                    <a:pt x="601980" y="1015100"/>
                  </a:lnTo>
                  <a:cubicBezTo>
                    <a:pt x="610506" y="1057731"/>
                    <a:pt x="598501" y="1011952"/>
                    <a:pt x="617220" y="1049390"/>
                  </a:cubicBezTo>
                  <a:cubicBezTo>
                    <a:pt x="619562" y="1054074"/>
                    <a:pt x="619374" y="1059662"/>
                    <a:pt x="621030" y="1064630"/>
                  </a:cubicBezTo>
                  <a:cubicBezTo>
                    <a:pt x="623387" y="1071702"/>
                    <a:pt x="630454" y="1086415"/>
                    <a:pt x="632460" y="1095110"/>
                  </a:cubicBezTo>
                  <a:cubicBezTo>
                    <a:pt x="645071" y="1149760"/>
                    <a:pt x="634681" y="1117012"/>
                    <a:pt x="643890" y="1144640"/>
                  </a:cubicBezTo>
                  <a:cubicBezTo>
                    <a:pt x="641350" y="1167500"/>
                    <a:pt x="641848" y="1190906"/>
                    <a:pt x="636270" y="1213220"/>
                  </a:cubicBezTo>
                  <a:cubicBezTo>
                    <a:pt x="635159" y="1217662"/>
                    <a:pt x="627701" y="1217264"/>
                    <a:pt x="624840" y="1220840"/>
                  </a:cubicBezTo>
                  <a:cubicBezTo>
                    <a:pt x="622331" y="1223976"/>
                    <a:pt x="623023" y="1228783"/>
                    <a:pt x="621030" y="1232270"/>
                  </a:cubicBezTo>
                  <a:cubicBezTo>
                    <a:pt x="617880" y="1237783"/>
                    <a:pt x="613410" y="1242430"/>
                    <a:pt x="609600" y="1247510"/>
                  </a:cubicBezTo>
                  <a:cubicBezTo>
                    <a:pt x="612140" y="1266560"/>
                    <a:pt x="613051" y="1285899"/>
                    <a:pt x="617220" y="1304660"/>
                  </a:cubicBezTo>
                  <a:cubicBezTo>
                    <a:pt x="618213" y="1309130"/>
                    <a:pt x="624514" y="1311523"/>
                    <a:pt x="624840" y="1316090"/>
                  </a:cubicBezTo>
                  <a:cubicBezTo>
                    <a:pt x="625839" y="1330082"/>
                    <a:pt x="621933" y="1344001"/>
                    <a:pt x="621030" y="1358000"/>
                  </a:cubicBezTo>
                  <a:cubicBezTo>
                    <a:pt x="615693" y="1440721"/>
                    <a:pt x="631561" y="1412689"/>
                    <a:pt x="609600" y="1445630"/>
                  </a:cubicBezTo>
                  <a:cubicBezTo>
                    <a:pt x="614957" y="1515275"/>
                    <a:pt x="615779" y="1500811"/>
                    <a:pt x="609600" y="1590410"/>
                  </a:cubicBezTo>
                  <a:cubicBezTo>
                    <a:pt x="609240" y="1595634"/>
                    <a:pt x="606967" y="1600548"/>
                    <a:pt x="605790" y="1605650"/>
                  </a:cubicBezTo>
                  <a:cubicBezTo>
                    <a:pt x="603157" y="1617059"/>
                    <a:pt x="600328" y="1628432"/>
                    <a:pt x="598170" y="1639940"/>
                  </a:cubicBezTo>
                  <a:cubicBezTo>
                    <a:pt x="587777" y="1695371"/>
                    <a:pt x="602368" y="1646784"/>
                    <a:pt x="586740" y="1678040"/>
                  </a:cubicBezTo>
                  <a:cubicBezTo>
                    <a:pt x="584944" y="1681632"/>
                    <a:pt x="585770" y="1686630"/>
                    <a:pt x="582930" y="1689470"/>
                  </a:cubicBezTo>
                  <a:cubicBezTo>
                    <a:pt x="580090" y="1692310"/>
                    <a:pt x="575092" y="1691484"/>
                    <a:pt x="571500" y="1693280"/>
                  </a:cubicBezTo>
                  <a:cubicBezTo>
                    <a:pt x="567404" y="1695328"/>
                    <a:pt x="563880" y="1698360"/>
                    <a:pt x="560070" y="1700900"/>
                  </a:cubicBezTo>
                  <a:cubicBezTo>
                    <a:pt x="558800" y="1704710"/>
                    <a:pt x="560122" y="1711227"/>
                    <a:pt x="556260" y="1712330"/>
                  </a:cubicBezTo>
                  <a:cubicBezTo>
                    <a:pt x="551901" y="1713576"/>
                    <a:pt x="524853" y="1706383"/>
                    <a:pt x="518160" y="1704710"/>
                  </a:cubicBezTo>
                  <a:cubicBezTo>
                    <a:pt x="514350" y="1702170"/>
                    <a:pt x="510826" y="1699138"/>
                    <a:pt x="506730" y="1697090"/>
                  </a:cubicBezTo>
                  <a:cubicBezTo>
                    <a:pt x="503138" y="1695294"/>
                    <a:pt x="498642" y="1695508"/>
                    <a:pt x="495300" y="1693280"/>
                  </a:cubicBezTo>
                  <a:cubicBezTo>
                    <a:pt x="482530" y="1684767"/>
                    <a:pt x="485868" y="1676952"/>
                    <a:pt x="468630" y="1674230"/>
                  </a:cubicBezTo>
                  <a:cubicBezTo>
                    <a:pt x="449771" y="1671252"/>
                    <a:pt x="430530" y="1671690"/>
                    <a:pt x="411480" y="1670420"/>
                  </a:cubicBezTo>
                  <a:cubicBezTo>
                    <a:pt x="402590" y="1661530"/>
                    <a:pt x="387276" y="1656078"/>
                    <a:pt x="384810" y="1643750"/>
                  </a:cubicBezTo>
                  <a:cubicBezTo>
                    <a:pt x="379204" y="1615720"/>
                    <a:pt x="384592" y="1630088"/>
                    <a:pt x="365760" y="1601840"/>
                  </a:cubicBezTo>
                  <a:cubicBezTo>
                    <a:pt x="364490" y="1596760"/>
                    <a:pt x="362977" y="1591735"/>
                    <a:pt x="361950" y="1586600"/>
                  </a:cubicBezTo>
                  <a:cubicBezTo>
                    <a:pt x="360435" y="1579025"/>
                    <a:pt x="360173" y="1571193"/>
                    <a:pt x="358140" y="1563740"/>
                  </a:cubicBezTo>
                  <a:cubicBezTo>
                    <a:pt x="356340" y="1557142"/>
                    <a:pt x="353060" y="1551040"/>
                    <a:pt x="350520" y="1544690"/>
                  </a:cubicBezTo>
                  <a:cubicBezTo>
                    <a:pt x="351790" y="1538340"/>
                    <a:pt x="352759" y="1531922"/>
                    <a:pt x="354330" y="1525640"/>
                  </a:cubicBezTo>
                  <a:cubicBezTo>
                    <a:pt x="355304" y="1521744"/>
                    <a:pt x="358301" y="1518223"/>
                    <a:pt x="358140" y="1514210"/>
                  </a:cubicBezTo>
                  <a:cubicBezTo>
                    <a:pt x="357019" y="1486177"/>
                    <a:pt x="353618" y="1458274"/>
                    <a:pt x="350520" y="1430390"/>
                  </a:cubicBezTo>
                  <a:cubicBezTo>
                    <a:pt x="349805" y="1423954"/>
                    <a:pt x="349340" y="1417258"/>
                    <a:pt x="346710" y="1411340"/>
                  </a:cubicBezTo>
                  <a:cubicBezTo>
                    <a:pt x="344131" y="1405537"/>
                    <a:pt x="339090" y="1401180"/>
                    <a:pt x="335280" y="1396100"/>
                  </a:cubicBezTo>
                  <a:cubicBezTo>
                    <a:pt x="332740" y="1388480"/>
                    <a:pt x="328913" y="1381174"/>
                    <a:pt x="327660" y="1373240"/>
                  </a:cubicBezTo>
                  <a:cubicBezTo>
                    <a:pt x="325077" y="1356884"/>
                    <a:pt x="327866" y="1339774"/>
                    <a:pt x="323850" y="1323710"/>
                  </a:cubicBezTo>
                  <a:cubicBezTo>
                    <a:pt x="322543" y="1318483"/>
                    <a:pt x="315869" y="1316419"/>
                    <a:pt x="312420" y="1312280"/>
                  </a:cubicBezTo>
                  <a:cubicBezTo>
                    <a:pt x="299478" y="1296749"/>
                    <a:pt x="311737" y="1299927"/>
                    <a:pt x="285750" y="1297040"/>
                  </a:cubicBezTo>
                  <a:cubicBezTo>
                    <a:pt x="269293" y="1295211"/>
                    <a:pt x="252730" y="1294500"/>
                    <a:pt x="236220" y="1293230"/>
                  </a:cubicBezTo>
                  <a:cubicBezTo>
                    <a:pt x="224790" y="1294500"/>
                    <a:pt x="212500" y="1292510"/>
                    <a:pt x="201930" y="1297040"/>
                  </a:cubicBezTo>
                  <a:cubicBezTo>
                    <a:pt x="163623" y="1313457"/>
                    <a:pt x="198741" y="1321377"/>
                    <a:pt x="171450" y="1312280"/>
                  </a:cubicBezTo>
                  <a:cubicBezTo>
                    <a:pt x="170180" y="1308470"/>
                    <a:pt x="171127" y="1302843"/>
                    <a:pt x="167640" y="1300850"/>
                  </a:cubicBezTo>
                  <a:cubicBezTo>
                    <a:pt x="160933" y="1297017"/>
                    <a:pt x="152109" y="1299483"/>
                    <a:pt x="144780" y="1297040"/>
                  </a:cubicBezTo>
                  <a:cubicBezTo>
                    <a:pt x="140436" y="1295592"/>
                    <a:pt x="137160" y="1291960"/>
                    <a:pt x="133350" y="1289420"/>
                  </a:cubicBezTo>
                  <a:cubicBezTo>
                    <a:pt x="127062" y="1270555"/>
                    <a:pt x="123146" y="1260605"/>
                    <a:pt x="121920" y="1236080"/>
                  </a:cubicBezTo>
                  <a:cubicBezTo>
                    <a:pt x="121006" y="1217796"/>
                    <a:pt x="125355" y="1203290"/>
                    <a:pt x="129540" y="1186550"/>
                  </a:cubicBezTo>
                  <a:cubicBezTo>
                    <a:pt x="127000" y="1152260"/>
                    <a:pt x="125033" y="1117923"/>
                    <a:pt x="121920" y="1083680"/>
                  </a:cubicBezTo>
                  <a:cubicBezTo>
                    <a:pt x="120745" y="1070751"/>
                    <a:pt x="117651" y="1053228"/>
                    <a:pt x="110490" y="1041770"/>
                  </a:cubicBezTo>
                  <a:cubicBezTo>
                    <a:pt x="107634" y="1037201"/>
                    <a:pt x="103543" y="1033329"/>
                    <a:pt x="99060" y="1030340"/>
                  </a:cubicBezTo>
                  <a:cubicBezTo>
                    <a:pt x="95718" y="1028112"/>
                    <a:pt x="91440" y="1027800"/>
                    <a:pt x="87630" y="1026530"/>
                  </a:cubicBezTo>
                  <a:cubicBezTo>
                    <a:pt x="78503" y="971765"/>
                    <a:pt x="90811" y="1026332"/>
                    <a:pt x="76200" y="992240"/>
                  </a:cubicBezTo>
                  <a:cubicBezTo>
                    <a:pt x="74137" y="987427"/>
                    <a:pt x="74453" y="981813"/>
                    <a:pt x="72390" y="977000"/>
                  </a:cubicBezTo>
                  <a:cubicBezTo>
                    <a:pt x="67310" y="965147"/>
                    <a:pt x="63500" y="964723"/>
                    <a:pt x="53340" y="957950"/>
                  </a:cubicBezTo>
                  <a:cubicBezTo>
                    <a:pt x="51407" y="950216"/>
                    <a:pt x="49000" y="938932"/>
                    <a:pt x="45720" y="931280"/>
                  </a:cubicBezTo>
                  <a:cubicBezTo>
                    <a:pt x="43483" y="926060"/>
                    <a:pt x="40337" y="921260"/>
                    <a:pt x="38100" y="916040"/>
                  </a:cubicBezTo>
                  <a:cubicBezTo>
                    <a:pt x="28636" y="893956"/>
                    <a:pt x="41314" y="915146"/>
                    <a:pt x="26670" y="893180"/>
                  </a:cubicBezTo>
                  <a:cubicBezTo>
                    <a:pt x="25400" y="888100"/>
                    <a:pt x="25458" y="882486"/>
                    <a:pt x="22860" y="877940"/>
                  </a:cubicBezTo>
                  <a:cubicBezTo>
                    <a:pt x="20187" y="873262"/>
                    <a:pt x="13134" y="871622"/>
                    <a:pt x="11430" y="866510"/>
                  </a:cubicBezTo>
                  <a:cubicBezTo>
                    <a:pt x="6544" y="851853"/>
                    <a:pt x="6840" y="835940"/>
                    <a:pt x="3810" y="820790"/>
                  </a:cubicBezTo>
                  <a:cubicBezTo>
                    <a:pt x="3022" y="816852"/>
                    <a:pt x="1270" y="813170"/>
                    <a:pt x="0" y="809360"/>
                  </a:cubicBezTo>
                  <a:cubicBezTo>
                    <a:pt x="2540" y="787770"/>
                    <a:pt x="4395" y="766088"/>
                    <a:pt x="7620" y="744590"/>
                  </a:cubicBezTo>
                  <a:cubicBezTo>
                    <a:pt x="8216" y="740618"/>
                    <a:pt x="10603" y="737090"/>
                    <a:pt x="11430" y="733160"/>
                  </a:cubicBezTo>
                  <a:cubicBezTo>
                    <a:pt x="25907" y="664395"/>
                    <a:pt x="10904" y="690134"/>
                    <a:pt x="30480" y="660770"/>
                  </a:cubicBezTo>
                  <a:cubicBezTo>
                    <a:pt x="31750" y="653150"/>
                    <a:pt x="32070" y="645309"/>
                    <a:pt x="34290" y="637910"/>
                  </a:cubicBezTo>
                  <a:cubicBezTo>
                    <a:pt x="35922" y="632470"/>
                    <a:pt x="40532" y="628180"/>
                    <a:pt x="41910" y="622670"/>
                  </a:cubicBezTo>
                  <a:cubicBezTo>
                    <a:pt x="55453" y="568496"/>
                    <a:pt x="36133" y="611365"/>
                    <a:pt x="53340" y="576950"/>
                  </a:cubicBezTo>
                  <a:cubicBezTo>
                    <a:pt x="54610" y="566790"/>
                    <a:pt x="54456" y="556348"/>
                    <a:pt x="57150" y="546470"/>
                  </a:cubicBezTo>
                  <a:cubicBezTo>
                    <a:pt x="59139" y="539176"/>
                    <a:pt x="71675" y="528135"/>
                    <a:pt x="76200" y="523610"/>
                  </a:cubicBezTo>
                  <a:cubicBezTo>
                    <a:pt x="86219" y="483534"/>
                    <a:pt x="71263" y="532250"/>
                    <a:pt x="91440" y="496940"/>
                  </a:cubicBezTo>
                  <a:cubicBezTo>
                    <a:pt x="94038" y="492394"/>
                    <a:pt x="93745" y="486716"/>
                    <a:pt x="95250" y="481700"/>
                  </a:cubicBezTo>
                  <a:cubicBezTo>
                    <a:pt x="97558" y="474007"/>
                    <a:pt x="98613" y="465651"/>
                    <a:pt x="102870" y="458840"/>
                  </a:cubicBezTo>
                  <a:cubicBezTo>
                    <a:pt x="105297" y="454957"/>
                    <a:pt x="110490" y="453760"/>
                    <a:pt x="114300" y="451220"/>
                  </a:cubicBezTo>
                  <a:cubicBezTo>
                    <a:pt x="115570" y="447410"/>
                    <a:pt x="115601" y="442926"/>
                    <a:pt x="118110" y="439790"/>
                  </a:cubicBezTo>
                  <a:cubicBezTo>
                    <a:pt x="120971" y="436214"/>
                    <a:pt x="126302" y="435408"/>
                    <a:pt x="129540" y="432170"/>
                  </a:cubicBezTo>
                  <a:cubicBezTo>
                    <a:pt x="132778" y="428932"/>
                    <a:pt x="134620" y="424550"/>
                    <a:pt x="137160" y="420740"/>
                  </a:cubicBezTo>
                  <a:cubicBezTo>
                    <a:pt x="140519" y="407305"/>
                    <a:pt x="140407" y="406095"/>
                    <a:pt x="144780" y="394070"/>
                  </a:cubicBezTo>
                  <a:cubicBezTo>
                    <a:pt x="148488" y="383872"/>
                    <a:pt x="149001" y="371700"/>
                    <a:pt x="156210" y="363590"/>
                  </a:cubicBezTo>
                  <a:cubicBezTo>
                    <a:pt x="160512" y="358750"/>
                    <a:pt x="168978" y="361351"/>
                    <a:pt x="175260" y="359780"/>
                  </a:cubicBezTo>
                  <a:cubicBezTo>
                    <a:pt x="179156" y="358806"/>
                    <a:pt x="182880" y="357240"/>
                    <a:pt x="186690" y="355970"/>
                  </a:cubicBezTo>
                  <a:cubicBezTo>
                    <a:pt x="187960" y="352160"/>
                    <a:pt x="187929" y="347625"/>
                    <a:pt x="190500" y="344540"/>
                  </a:cubicBezTo>
                  <a:cubicBezTo>
                    <a:pt x="194565" y="339662"/>
                    <a:pt x="202699" y="338685"/>
                    <a:pt x="205740" y="333110"/>
                  </a:cubicBezTo>
                  <a:cubicBezTo>
                    <a:pt x="210755" y="323916"/>
                    <a:pt x="209026" y="312164"/>
                    <a:pt x="213360" y="302630"/>
                  </a:cubicBezTo>
                  <a:cubicBezTo>
                    <a:pt x="217903" y="292635"/>
                    <a:pt x="231464" y="287863"/>
                    <a:pt x="240030" y="283580"/>
                  </a:cubicBezTo>
                  <a:cubicBezTo>
                    <a:pt x="245720" y="275045"/>
                    <a:pt x="252464" y="264471"/>
                    <a:pt x="259080" y="256910"/>
                  </a:cubicBezTo>
                  <a:cubicBezTo>
                    <a:pt x="263811" y="251503"/>
                    <a:pt x="268228" y="245478"/>
                    <a:pt x="274320" y="241670"/>
                  </a:cubicBezTo>
                  <a:cubicBezTo>
                    <a:pt x="278760" y="238895"/>
                    <a:pt x="284480" y="239130"/>
                    <a:pt x="289560" y="237860"/>
                  </a:cubicBezTo>
                  <a:cubicBezTo>
                    <a:pt x="297986" y="229434"/>
                    <a:pt x="301811" y="224114"/>
                    <a:pt x="312420" y="218810"/>
                  </a:cubicBezTo>
                  <a:cubicBezTo>
                    <a:pt x="316012" y="217014"/>
                    <a:pt x="320040" y="216270"/>
                    <a:pt x="323850" y="215000"/>
                  </a:cubicBezTo>
                  <a:cubicBezTo>
                    <a:pt x="326390" y="211190"/>
                    <a:pt x="329422" y="207666"/>
                    <a:pt x="331470" y="203570"/>
                  </a:cubicBezTo>
                  <a:cubicBezTo>
                    <a:pt x="341349" y="183813"/>
                    <a:pt x="326342" y="197985"/>
                    <a:pt x="346710" y="173090"/>
                  </a:cubicBezTo>
                  <a:cubicBezTo>
                    <a:pt x="353534" y="164750"/>
                    <a:pt x="364026" y="159471"/>
                    <a:pt x="369570" y="150230"/>
                  </a:cubicBezTo>
                  <a:cubicBezTo>
                    <a:pt x="384267" y="125735"/>
                    <a:pt x="375076" y="135623"/>
                    <a:pt x="396240" y="119750"/>
                  </a:cubicBezTo>
                  <a:cubicBezTo>
                    <a:pt x="398780" y="114670"/>
                    <a:pt x="401866" y="109828"/>
                    <a:pt x="403860" y="104510"/>
                  </a:cubicBezTo>
                  <a:cubicBezTo>
                    <a:pt x="405699" y="99607"/>
                    <a:pt x="406853" y="94442"/>
                    <a:pt x="407670" y="89270"/>
                  </a:cubicBezTo>
                  <a:cubicBezTo>
                    <a:pt x="410667" y="70287"/>
                    <a:pt x="412130" y="51077"/>
                    <a:pt x="415290" y="32120"/>
                  </a:cubicBezTo>
                  <a:cubicBezTo>
                    <a:pt x="417597" y="18280"/>
                    <a:pt x="415925" y="13705"/>
                    <a:pt x="422910" y="926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E6F3206F-D232-CB1F-9187-9D524597D705}"/>
                </a:ext>
              </a:extLst>
            </p:cNvPr>
            <p:cNvSpPr/>
            <p:nvPr/>
          </p:nvSpPr>
          <p:spPr>
            <a:xfrm>
              <a:off x="6100278" y="3415937"/>
              <a:ext cx="637328" cy="1097280"/>
            </a:xfrm>
            <a:custGeom>
              <a:avLst/>
              <a:gdLst>
                <a:gd name="connsiteX0" fmla="*/ 422910 w 637328"/>
                <a:gd name="connsiteY0" fmla="*/ 49530 h 1097280"/>
                <a:gd name="connsiteX1" fmla="*/ 464820 w 637328"/>
                <a:gd name="connsiteY1" fmla="*/ 49530 h 1097280"/>
                <a:gd name="connsiteX2" fmla="*/ 487680 w 637328"/>
                <a:gd name="connsiteY2" fmla="*/ 0 h 1097280"/>
                <a:gd name="connsiteX3" fmla="*/ 495300 w 637328"/>
                <a:gd name="connsiteY3" fmla="*/ 53340 h 1097280"/>
                <a:gd name="connsiteX4" fmla="*/ 502920 w 637328"/>
                <a:gd name="connsiteY4" fmla="*/ 83820 h 1097280"/>
                <a:gd name="connsiteX5" fmla="*/ 499110 w 637328"/>
                <a:gd name="connsiteY5" fmla="*/ 148590 h 1097280"/>
                <a:gd name="connsiteX6" fmla="*/ 502920 w 637328"/>
                <a:gd name="connsiteY6" fmla="*/ 163830 h 1097280"/>
                <a:gd name="connsiteX7" fmla="*/ 537210 w 637328"/>
                <a:gd name="connsiteY7" fmla="*/ 156210 h 1097280"/>
                <a:gd name="connsiteX8" fmla="*/ 548640 w 637328"/>
                <a:gd name="connsiteY8" fmla="*/ 133350 h 1097280"/>
                <a:gd name="connsiteX9" fmla="*/ 563880 w 637328"/>
                <a:gd name="connsiteY9" fmla="*/ 125730 h 1097280"/>
                <a:gd name="connsiteX10" fmla="*/ 575310 w 637328"/>
                <a:gd name="connsiteY10" fmla="*/ 114300 h 1097280"/>
                <a:gd name="connsiteX11" fmla="*/ 579120 w 637328"/>
                <a:gd name="connsiteY11" fmla="*/ 102870 h 1097280"/>
                <a:gd name="connsiteX12" fmla="*/ 601980 w 637328"/>
                <a:gd name="connsiteY12" fmla="*/ 110490 h 1097280"/>
                <a:gd name="connsiteX13" fmla="*/ 594360 w 637328"/>
                <a:gd name="connsiteY13" fmla="*/ 201930 h 1097280"/>
                <a:gd name="connsiteX14" fmla="*/ 590550 w 637328"/>
                <a:gd name="connsiteY14" fmla="*/ 213360 h 1097280"/>
                <a:gd name="connsiteX15" fmla="*/ 582930 w 637328"/>
                <a:gd name="connsiteY15" fmla="*/ 224790 h 1097280"/>
                <a:gd name="connsiteX16" fmla="*/ 571500 w 637328"/>
                <a:gd name="connsiteY16" fmla="*/ 346710 h 1097280"/>
                <a:gd name="connsiteX17" fmla="*/ 586740 w 637328"/>
                <a:gd name="connsiteY17" fmla="*/ 361950 h 1097280"/>
                <a:gd name="connsiteX18" fmla="*/ 598170 w 637328"/>
                <a:gd name="connsiteY18" fmla="*/ 339090 h 1097280"/>
                <a:gd name="connsiteX19" fmla="*/ 601980 w 637328"/>
                <a:gd name="connsiteY19" fmla="*/ 327660 h 1097280"/>
                <a:gd name="connsiteX20" fmla="*/ 617220 w 637328"/>
                <a:gd name="connsiteY20" fmla="*/ 320040 h 1097280"/>
                <a:gd name="connsiteX21" fmla="*/ 628650 w 637328"/>
                <a:gd name="connsiteY21" fmla="*/ 323850 h 1097280"/>
                <a:gd name="connsiteX22" fmla="*/ 632460 w 637328"/>
                <a:gd name="connsiteY22" fmla="*/ 388620 h 1097280"/>
                <a:gd name="connsiteX23" fmla="*/ 628650 w 637328"/>
                <a:gd name="connsiteY23" fmla="*/ 411480 h 1097280"/>
                <a:gd name="connsiteX24" fmla="*/ 609600 w 637328"/>
                <a:gd name="connsiteY24" fmla="*/ 419100 h 1097280"/>
                <a:gd name="connsiteX25" fmla="*/ 598170 w 637328"/>
                <a:gd name="connsiteY25" fmla="*/ 426720 h 1097280"/>
                <a:gd name="connsiteX26" fmla="*/ 586740 w 637328"/>
                <a:gd name="connsiteY26" fmla="*/ 445770 h 1097280"/>
                <a:gd name="connsiteX27" fmla="*/ 582930 w 637328"/>
                <a:gd name="connsiteY27" fmla="*/ 457200 h 1097280"/>
                <a:gd name="connsiteX28" fmla="*/ 567690 w 637328"/>
                <a:gd name="connsiteY28" fmla="*/ 461010 h 1097280"/>
                <a:gd name="connsiteX29" fmla="*/ 544830 w 637328"/>
                <a:gd name="connsiteY29" fmla="*/ 476250 h 1097280"/>
                <a:gd name="connsiteX30" fmla="*/ 537210 w 637328"/>
                <a:gd name="connsiteY30" fmla="*/ 487680 h 1097280"/>
                <a:gd name="connsiteX31" fmla="*/ 510540 w 637328"/>
                <a:gd name="connsiteY31" fmla="*/ 510540 h 1097280"/>
                <a:gd name="connsiteX32" fmla="*/ 499110 w 637328"/>
                <a:gd name="connsiteY32" fmla="*/ 521970 h 1097280"/>
                <a:gd name="connsiteX33" fmla="*/ 495300 w 637328"/>
                <a:gd name="connsiteY33" fmla="*/ 533400 h 1097280"/>
                <a:gd name="connsiteX34" fmla="*/ 480060 w 637328"/>
                <a:gd name="connsiteY34" fmla="*/ 537210 h 1097280"/>
                <a:gd name="connsiteX35" fmla="*/ 468630 w 637328"/>
                <a:gd name="connsiteY35" fmla="*/ 544830 h 1097280"/>
                <a:gd name="connsiteX36" fmla="*/ 461010 w 637328"/>
                <a:gd name="connsiteY36" fmla="*/ 556260 h 1097280"/>
                <a:gd name="connsiteX37" fmla="*/ 445770 w 637328"/>
                <a:gd name="connsiteY37" fmla="*/ 567690 h 1097280"/>
                <a:gd name="connsiteX38" fmla="*/ 411480 w 637328"/>
                <a:gd name="connsiteY38" fmla="*/ 586740 h 1097280"/>
                <a:gd name="connsiteX39" fmla="*/ 403860 w 637328"/>
                <a:gd name="connsiteY39" fmla="*/ 609600 h 1097280"/>
                <a:gd name="connsiteX40" fmla="*/ 400050 w 637328"/>
                <a:gd name="connsiteY40" fmla="*/ 628650 h 1097280"/>
                <a:gd name="connsiteX41" fmla="*/ 384810 w 637328"/>
                <a:gd name="connsiteY41" fmla="*/ 655320 h 1097280"/>
                <a:gd name="connsiteX42" fmla="*/ 373380 w 637328"/>
                <a:gd name="connsiteY42" fmla="*/ 659130 h 1097280"/>
                <a:gd name="connsiteX43" fmla="*/ 358140 w 637328"/>
                <a:gd name="connsiteY43" fmla="*/ 693420 h 1097280"/>
                <a:gd name="connsiteX44" fmla="*/ 346710 w 637328"/>
                <a:gd name="connsiteY44" fmla="*/ 697230 h 1097280"/>
                <a:gd name="connsiteX45" fmla="*/ 339090 w 637328"/>
                <a:gd name="connsiteY45" fmla="*/ 716280 h 1097280"/>
                <a:gd name="connsiteX46" fmla="*/ 335280 w 637328"/>
                <a:gd name="connsiteY46" fmla="*/ 727710 h 1097280"/>
                <a:gd name="connsiteX47" fmla="*/ 323850 w 637328"/>
                <a:gd name="connsiteY47" fmla="*/ 742950 h 1097280"/>
                <a:gd name="connsiteX48" fmla="*/ 312420 w 637328"/>
                <a:gd name="connsiteY48" fmla="*/ 769620 h 1097280"/>
                <a:gd name="connsiteX49" fmla="*/ 304800 w 637328"/>
                <a:gd name="connsiteY49" fmla="*/ 781050 h 1097280"/>
                <a:gd name="connsiteX50" fmla="*/ 289560 w 637328"/>
                <a:gd name="connsiteY50" fmla="*/ 819150 h 1097280"/>
                <a:gd name="connsiteX51" fmla="*/ 278130 w 637328"/>
                <a:gd name="connsiteY51" fmla="*/ 826770 h 1097280"/>
                <a:gd name="connsiteX52" fmla="*/ 274320 w 637328"/>
                <a:gd name="connsiteY52" fmla="*/ 849630 h 1097280"/>
                <a:gd name="connsiteX53" fmla="*/ 251460 w 637328"/>
                <a:gd name="connsiteY53" fmla="*/ 880110 h 1097280"/>
                <a:gd name="connsiteX54" fmla="*/ 240030 w 637328"/>
                <a:gd name="connsiteY54" fmla="*/ 971550 h 1097280"/>
                <a:gd name="connsiteX55" fmla="*/ 232410 w 637328"/>
                <a:gd name="connsiteY55" fmla="*/ 1074420 h 1097280"/>
                <a:gd name="connsiteX56" fmla="*/ 228600 w 637328"/>
                <a:gd name="connsiteY56" fmla="*/ 1089660 h 1097280"/>
                <a:gd name="connsiteX57" fmla="*/ 217170 w 637328"/>
                <a:gd name="connsiteY57" fmla="*/ 1097280 h 1097280"/>
                <a:gd name="connsiteX58" fmla="*/ 201930 w 637328"/>
                <a:gd name="connsiteY58" fmla="*/ 1062990 h 1097280"/>
                <a:gd name="connsiteX59" fmla="*/ 190500 w 637328"/>
                <a:gd name="connsiteY59" fmla="*/ 1059180 h 1097280"/>
                <a:gd name="connsiteX60" fmla="*/ 182880 w 637328"/>
                <a:gd name="connsiteY60" fmla="*/ 1040130 h 1097280"/>
                <a:gd name="connsiteX61" fmla="*/ 156210 w 637328"/>
                <a:gd name="connsiteY61" fmla="*/ 1017270 h 1097280"/>
                <a:gd name="connsiteX62" fmla="*/ 133350 w 637328"/>
                <a:gd name="connsiteY62" fmla="*/ 1009650 h 1097280"/>
                <a:gd name="connsiteX63" fmla="*/ 129540 w 637328"/>
                <a:gd name="connsiteY63" fmla="*/ 990600 h 1097280"/>
                <a:gd name="connsiteX64" fmla="*/ 118110 w 637328"/>
                <a:gd name="connsiteY64" fmla="*/ 979170 h 1097280"/>
                <a:gd name="connsiteX65" fmla="*/ 110490 w 637328"/>
                <a:gd name="connsiteY65" fmla="*/ 967740 h 1097280"/>
                <a:gd name="connsiteX66" fmla="*/ 99060 w 637328"/>
                <a:gd name="connsiteY66" fmla="*/ 952500 h 1097280"/>
                <a:gd name="connsiteX67" fmla="*/ 95250 w 637328"/>
                <a:gd name="connsiteY67" fmla="*/ 941070 h 1097280"/>
                <a:gd name="connsiteX68" fmla="*/ 83820 w 637328"/>
                <a:gd name="connsiteY68" fmla="*/ 937260 h 1097280"/>
                <a:gd name="connsiteX69" fmla="*/ 76200 w 637328"/>
                <a:gd name="connsiteY69" fmla="*/ 914400 h 1097280"/>
                <a:gd name="connsiteX70" fmla="*/ 72390 w 637328"/>
                <a:gd name="connsiteY70" fmla="*/ 887730 h 1097280"/>
                <a:gd name="connsiteX71" fmla="*/ 68580 w 637328"/>
                <a:gd name="connsiteY71" fmla="*/ 857250 h 1097280"/>
                <a:gd name="connsiteX72" fmla="*/ 60960 w 637328"/>
                <a:gd name="connsiteY72" fmla="*/ 826770 h 1097280"/>
                <a:gd name="connsiteX73" fmla="*/ 64770 w 637328"/>
                <a:gd name="connsiteY73" fmla="*/ 754380 h 1097280"/>
                <a:gd name="connsiteX74" fmla="*/ 68580 w 637328"/>
                <a:gd name="connsiteY74" fmla="*/ 731520 h 1097280"/>
                <a:gd name="connsiteX75" fmla="*/ 60960 w 637328"/>
                <a:gd name="connsiteY75" fmla="*/ 621030 h 1097280"/>
                <a:gd name="connsiteX76" fmla="*/ 49530 w 637328"/>
                <a:gd name="connsiteY76" fmla="*/ 617220 h 1097280"/>
                <a:gd name="connsiteX77" fmla="*/ 22860 w 637328"/>
                <a:gd name="connsiteY77" fmla="*/ 613410 h 1097280"/>
                <a:gd name="connsiteX78" fmla="*/ 11430 w 637328"/>
                <a:gd name="connsiteY78" fmla="*/ 605790 h 1097280"/>
                <a:gd name="connsiteX79" fmla="*/ 7620 w 637328"/>
                <a:gd name="connsiteY79" fmla="*/ 594360 h 1097280"/>
                <a:gd name="connsiteX80" fmla="*/ 0 w 637328"/>
                <a:gd name="connsiteY80" fmla="*/ 582930 h 1097280"/>
                <a:gd name="connsiteX81" fmla="*/ 19050 w 637328"/>
                <a:gd name="connsiteY81" fmla="*/ 579120 h 1097280"/>
                <a:gd name="connsiteX82" fmla="*/ 64770 w 637328"/>
                <a:gd name="connsiteY82" fmla="*/ 575310 h 1097280"/>
                <a:gd name="connsiteX83" fmla="*/ 68580 w 637328"/>
                <a:gd name="connsiteY83" fmla="*/ 556260 h 1097280"/>
                <a:gd name="connsiteX84" fmla="*/ 72390 w 637328"/>
                <a:gd name="connsiteY84" fmla="*/ 544830 h 1097280"/>
                <a:gd name="connsiteX85" fmla="*/ 80010 w 637328"/>
                <a:gd name="connsiteY85" fmla="*/ 483870 h 1097280"/>
                <a:gd name="connsiteX86" fmla="*/ 83820 w 637328"/>
                <a:gd name="connsiteY86" fmla="*/ 445770 h 1097280"/>
                <a:gd name="connsiteX87" fmla="*/ 91440 w 637328"/>
                <a:gd name="connsiteY87" fmla="*/ 422910 h 1097280"/>
                <a:gd name="connsiteX88" fmla="*/ 95250 w 637328"/>
                <a:gd name="connsiteY88" fmla="*/ 396240 h 1097280"/>
                <a:gd name="connsiteX89" fmla="*/ 114300 w 637328"/>
                <a:gd name="connsiteY89" fmla="*/ 377190 h 1097280"/>
                <a:gd name="connsiteX90" fmla="*/ 163830 w 637328"/>
                <a:gd name="connsiteY90" fmla="*/ 365760 h 1097280"/>
                <a:gd name="connsiteX91" fmla="*/ 201930 w 637328"/>
                <a:gd name="connsiteY91" fmla="*/ 354330 h 1097280"/>
                <a:gd name="connsiteX92" fmla="*/ 217170 w 637328"/>
                <a:gd name="connsiteY92" fmla="*/ 346710 h 1097280"/>
                <a:gd name="connsiteX93" fmla="*/ 270510 w 637328"/>
                <a:gd name="connsiteY93" fmla="*/ 350520 h 1097280"/>
                <a:gd name="connsiteX94" fmla="*/ 281940 w 637328"/>
                <a:gd name="connsiteY94" fmla="*/ 377190 h 1097280"/>
                <a:gd name="connsiteX95" fmla="*/ 308610 w 637328"/>
                <a:gd name="connsiteY95" fmla="*/ 392430 h 1097280"/>
                <a:gd name="connsiteX96" fmla="*/ 327660 w 637328"/>
                <a:gd name="connsiteY96" fmla="*/ 400050 h 1097280"/>
                <a:gd name="connsiteX97" fmla="*/ 377190 w 637328"/>
                <a:gd name="connsiteY97" fmla="*/ 396240 h 1097280"/>
                <a:gd name="connsiteX98" fmla="*/ 381000 w 637328"/>
                <a:gd name="connsiteY98" fmla="*/ 384810 h 1097280"/>
                <a:gd name="connsiteX99" fmla="*/ 400050 w 637328"/>
                <a:gd name="connsiteY99" fmla="*/ 346710 h 1097280"/>
                <a:gd name="connsiteX100" fmla="*/ 411480 w 637328"/>
                <a:gd name="connsiteY100" fmla="*/ 312420 h 1097280"/>
                <a:gd name="connsiteX101" fmla="*/ 419100 w 637328"/>
                <a:gd name="connsiteY101" fmla="*/ 278130 h 1097280"/>
                <a:gd name="connsiteX102" fmla="*/ 426720 w 637328"/>
                <a:gd name="connsiteY102" fmla="*/ 266700 h 1097280"/>
                <a:gd name="connsiteX103" fmla="*/ 438150 w 637328"/>
                <a:gd name="connsiteY103" fmla="*/ 232410 h 1097280"/>
                <a:gd name="connsiteX104" fmla="*/ 449580 w 637328"/>
                <a:gd name="connsiteY104" fmla="*/ 205740 h 1097280"/>
                <a:gd name="connsiteX105" fmla="*/ 445770 w 637328"/>
                <a:gd name="connsiteY105" fmla="*/ 140970 h 1097280"/>
                <a:gd name="connsiteX106" fmla="*/ 441960 w 637328"/>
                <a:gd name="connsiteY106" fmla="*/ 125730 h 1097280"/>
                <a:gd name="connsiteX107" fmla="*/ 422910 w 637328"/>
                <a:gd name="connsiteY107" fmla="*/ 49530 h 1097280"/>
                <a:gd name="connsiteX0" fmla="*/ 422910 w 637328"/>
                <a:gd name="connsiteY0" fmla="*/ 49530 h 1097280"/>
                <a:gd name="connsiteX1" fmla="*/ 464820 w 637328"/>
                <a:gd name="connsiteY1" fmla="*/ 49530 h 1097280"/>
                <a:gd name="connsiteX2" fmla="*/ 487680 w 637328"/>
                <a:gd name="connsiteY2" fmla="*/ 0 h 1097280"/>
                <a:gd name="connsiteX3" fmla="*/ 495300 w 637328"/>
                <a:gd name="connsiteY3" fmla="*/ 53340 h 1097280"/>
                <a:gd name="connsiteX4" fmla="*/ 502920 w 637328"/>
                <a:gd name="connsiteY4" fmla="*/ 83820 h 1097280"/>
                <a:gd name="connsiteX5" fmla="*/ 499110 w 637328"/>
                <a:gd name="connsiteY5" fmla="*/ 148590 h 1097280"/>
                <a:gd name="connsiteX6" fmla="*/ 502920 w 637328"/>
                <a:gd name="connsiteY6" fmla="*/ 163830 h 1097280"/>
                <a:gd name="connsiteX7" fmla="*/ 537210 w 637328"/>
                <a:gd name="connsiteY7" fmla="*/ 156210 h 1097280"/>
                <a:gd name="connsiteX8" fmla="*/ 548640 w 637328"/>
                <a:gd name="connsiteY8" fmla="*/ 133350 h 1097280"/>
                <a:gd name="connsiteX9" fmla="*/ 563880 w 637328"/>
                <a:gd name="connsiteY9" fmla="*/ 125730 h 1097280"/>
                <a:gd name="connsiteX10" fmla="*/ 575310 w 637328"/>
                <a:gd name="connsiteY10" fmla="*/ 114300 h 1097280"/>
                <a:gd name="connsiteX11" fmla="*/ 579120 w 637328"/>
                <a:gd name="connsiteY11" fmla="*/ 102870 h 1097280"/>
                <a:gd name="connsiteX12" fmla="*/ 601980 w 637328"/>
                <a:gd name="connsiteY12" fmla="*/ 110490 h 1097280"/>
                <a:gd name="connsiteX13" fmla="*/ 594360 w 637328"/>
                <a:gd name="connsiteY13" fmla="*/ 201930 h 1097280"/>
                <a:gd name="connsiteX14" fmla="*/ 590550 w 637328"/>
                <a:gd name="connsiteY14" fmla="*/ 213360 h 1097280"/>
                <a:gd name="connsiteX15" fmla="*/ 582930 w 637328"/>
                <a:gd name="connsiteY15" fmla="*/ 224790 h 1097280"/>
                <a:gd name="connsiteX16" fmla="*/ 571500 w 637328"/>
                <a:gd name="connsiteY16" fmla="*/ 346710 h 1097280"/>
                <a:gd name="connsiteX17" fmla="*/ 586740 w 637328"/>
                <a:gd name="connsiteY17" fmla="*/ 361950 h 1097280"/>
                <a:gd name="connsiteX18" fmla="*/ 598170 w 637328"/>
                <a:gd name="connsiteY18" fmla="*/ 339090 h 1097280"/>
                <a:gd name="connsiteX19" fmla="*/ 601980 w 637328"/>
                <a:gd name="connsiteY19" fmla="*/ 327660 h 1097280"/>
                <a:gd name="connsiteX20" fmla="*/ 617220 w 637328"/>
                <a:gd name="connsiteY20" fmla="*/ 320040 h 1097280"/>
                <a:gd name="connsiteX21" fmla="*/ 628650 w 637328"/>
                <a:gd name="connsiteY21" fmla="*/ 323850 h 1097280"/>
                <a:gd name="connsiteX22" fmla="*/ 632460 w 637328"/>
                <a:gd name="connsiteY22" fmla="*/ 388620 h 1097280"/>
                <a:gd name="connsiteX23" fmla="*/ 628650 w 637328"/>
                <a:gd name="connsiteY23" fmla="*/ 411480 h 1097280"/>
                <a:gd name="connsiteX24" fmla="*/ 609600 w 637328"/>
                <a:gd name="connsiteY24" fmla="*/ 419100 h 1097280"/>
                <a:gd name="connsiteX25" fmla="*/ 598170 w 637328"/>
                <a:gd name="connsiteY25" fmla="*/ 426720 h 1097280"/>
                <a:gd name="connsiteX26" fmla="*/ 586740 w 637328"/>
                <a:gd name="connsiteY26" fmla="*/ 445770 h 1097280"/>
                <a:gd name="connsiteX27" fmla="*/ 582930 w 637328"/>
                <a:gd name="connsiteY27" fmla="*/ 457200 h 1097280"/>
                <a:gd name="connsiteX28" fmla="*/ 567690 w 637328"/>
                <a:gd name="connsiteY28" fmla="*/ 461010 h 1097280"/>
                <a:gd name="connsiteX29" fmla="*/ 544830 w 637328"/>
                <a:gd name="connsiteY29" fmla="*/ 476250 h 1097280"/>
                <a:gd name="connsiteX30" fmla="*/ 537210 w 637328"/>
                <a:gd name="connsiteY30" fmla="*/ 487680 h 1097280"/>
                <a:gd name="connsiteX31" fmla="*/ 510540 w 637328"/>
                <a:gd name="connsiteY31" fmla="*/ 510540 h 1097280"/>
                <a:gd name="connsiteX32" fmla="*/ 499110 w 637328"/>
                <a:gd name="connsiteY32" fmla="*/ 521970 h 1097280"/>
                <a:gd name="connsiteX33" fmla="*/ 495300 w 637328"/>
                <a:gd name="connsiteY33" fmla="*/ 533400 h 1097280"/>
                <a:gd name="connsiteX34" fmla="*/ 480060 w 637328"/>
                <a:gd name="connsiteY34" fmla="*/ 537210 h 1097280"/>
                <a:gd name="connsiteX35" fmla="*/ 468630 w 637328"/>
                <a:gd name="connsiteY35" fmla="*/ 544830 h 1097280"/>
                <a:gd name="connsiteX36" fmla="*/ 461010 w 637328"/>
                <a:gd name="connsiteY36" fmla="*/ 556260 h 1097280"/>
                <a:gd name="connsiteX37" fmla="*/ 445770 w 637328"/>
                <a:gd name="connsiteY37" fmla="*/ 567690 h 1097280"/>
                <a:gd name="connsiteX38" fmla="*/ 411480 w 637328"/>
                <a:gd name="connsiteY38" fmla="*/ 586740 h 1097280"/>
                <a:gd name="connsiteX39" fmla="*/ 403860 w 637328"/>
                <a:gd name="connsiteY39" fmla="*/ 609600 h 1097280"/>
                <a:gd name="connsiteX40" fmla="*/ 400050 w 637328"/>
                <a:gd name="connsiteY40" fmla="*/ 628650 h 1097280"/>
                <a:gd name="connsiteX41" fmla="*/ 384810 w 637328"/>
                <a:gd name="connsiteY41" fmla="*/ 655320 h 1097280"/>
                <a:gd name="connsiteX42" fmla="*/ 373380 w 637328"/>
                <a:gd name="connsiteY42" fmla="*/ 659130 h 1097280"/>
                <a:gd name="connsiteX43" fmla="*/ 358140 w 637328"/>
                <a:gd name="connsiteY43" fmla="*/ 693420 h 1097280"/>
                <a:gd name="connsiteX44" fmla="*/ 346710 w 637328"/>
                <a:gd name="connsiteY44" fmla="*/ 697230 h 1097280"/>
                <a:gd name="connsiteX45" fmla="*/ 339090 w 637328"/>
                <a:gd name="connsiteY45" fmla="*/ 716280 h 1097280"/>
                <a:gd name="connsiteX46" fmla="*/ 335280 w 637328"/>
                <a:gd name="connsiteY46" fmla="*/ 727710 h 1097280"/>
                <a:gd name="connsiteX47" fmla="*/ 323850 w 637328"/>
                <a:gd name="connsiteY47" fmla="*/ 742950 h 1097280"/>
                <a:gd name="connsiteX48" fmla="*/ 312420 w 637328"/>
                <a:gd name="connsiteY48" fmla="*/ 769620 h 1097280"/>
                <a:gd name="connsiteX49" fmla="*/ 304800 w 637328"/>
                <a:gd name="connsiteY49" fmla="*/ 781050 h 1097280"/>
                <a:gd name="connsiteX50" fmla="*/ 289560 w 637328"/>
                <a:gd name="connsiteY50" fmla="*/ 819150 h 1097280"/>
                <a:gd name="connsiteX51" fmla="*/ 278130 w 637328"/>
                <a:gd name="connsiteY51" fmla="*/ 826770 h 1097280"/>
                <a:gd name="connsiteX52" fmla="*/ 274320 w 637328"/>
                <a:gd name="connsiteY52" fmla="*/ 849630 h 1097280"/>
                <a:gd name="connsiteX53" fmla="*/ 251460 w 637328"/>
                <a:gd name="connsiteY53" fmla="*/ 880110 h 1097280"/>
                <a:gd name="connsiteX54" fmla="*/ 240030 w 637328"/>
                <a:gd name="connsiteY54" fmla="*/ 971550 h 1097280"/>
                <a:gd name="connsiteX55" fmla="*/ 232410 w 637328"/>
                <a:gd name="connsiteY55" fmla="*/ 1074420 h 1097280"/>
                <a:gd name="connsiteX56" fmla="*/ 228600 w 637328"/>
                <a:gd name="connsiteY56" fmla="*/ 1089660 h 1097280"/>
                <a:gd name="connsiteX57" fmla="*/ 217170 w 637328"/>
                <a:gd name="connsiteY57" fmla="*/ 1097280 h 1097280"/>
                <a:gd name="connsiteX58" fmla="*/ 201930 w 637328"/>
                <a:gd name="connsiteY58" fmla="*/ 1062990 h 1097280"/>
                <a:gd name="connsiteX59" fmla="*/ 190500 w 637328"/>
                <a:gd name="connsiteY59" fmla="*/ 1059180 h 1097280"/>
                <a:gd name="connsiteX60" fmla="*/ 182880 w 637328"/>
                <a:gd name="connsiteY60" fmla="*/ 1040130 h 1097280"/>
                <a:gd name="connsiteX61" fmla="*/ 156210 w 637328"/>
                <a:gd name="connsiteY61" fmla="*/ 1017270 h 1097280"/>
                <a:gd name="connsiteX62" fmla="*/ 133350 w 637328"/>
                <a:gd name="connsiteY62" fmla="*/ 1009650 h 1097280"/>
                <a:gd name="connsiteX63" fmla="*/ 129540 w 637328"/>
                <a:gd name="connsiteY63" fmla="*/ 990600 h 1097280"/>
                <a:gd name="connsiteX64" fmla="*/ 118110 w 637328"/>
                <a:gd name="connsiteY64" fmla="*/ 979170 h 1097280"/>
                <a:gd name="connsiteX65" fmla="*/ 110490 w 637328"/>
                <a:gd name="connsiteY65" fmla="*/ 967740 h 1097280"/>
                <a:gd name="connsiteX66" fmla="*/ 99060 w 637328"/>
                <a:gd name="connsiteY66" fmla="*/ 952500 h 1097280"/>
                <a:gd name="connsiteX67" fmla="*/ 95250 w 637328"/>
                <a:gd name="connsiteY67" fmla="*/ 941070 h 1097280"/>
                <a:gd name="connsiteX68" fmla="*/ 83820 w 637328"/>
                <a:gd name="connsiteY68" fmla="*/ 937260 h 1097280"/>
                <a:gd name="connsiteX69" fmla="*/ 76200 w 637328"/>
                <a:gd name="connsiteY69" fmla="*/ 914400 h 1097280"/>
                <a:gd name="connsiteX70" fmla="*/ 72390 w 637328"/>
                <a:gd name="connsiteY70" fmla="*/ 887730 h 1097280"/>
                <a:gd name="connsiteX71" fmla="*/ 68580 w 637328"/>
                <a:gd name="connsiteY71" fmla="*/ 857250 h 1097280"/>
                <a:gd name="connsiteX72" fmla="*/ 60960 w 637328"/>
                <a:gd name="connsiteY72" fmla="*/ 826770 h 1097280"/>
                <a:gd name="connsiteX73" fmla="*/ 64770 w 637328"/>
                <a:gd name="connsiteY73" fmla="*/ 754380 h 1097280"/>
                <a:gd name="connsiteX74" fmla="*/ 68580 w 637328"/>
                <a:gd name="connsiteY74" fmla="*/ 731520 h 1097280"/>
                <a:gd name="connsiteX75" fmla="*/ 60960 w 637328"/>
                <a:gd name="connsiteY75" fmla="*/ 621030 h 1097280"/>
                <a:gd name="connsiteX76" fmla="*/ 49530 w 637328"/>
                <a:gd name="connsiteY76" fmla="*/ 617220 h 1097280"/>
                <a:gd name="connsiteX77" fmla="*/ 22860 w 637328"/>
                <a:gd name="connsiteY77" fmla="*/ 613410 h 1097280"/>
                <a:gd name="connsiteX78" fmla="*/ 11430 w 637328"/>
                <a:gd name="connsiteY78" fmla="*/ 605790 h 1097280"/>
                <a:gd name="connsiteX79" fmla="*/ 7620 w 637328"/>
                <a:gd name="connsiteY79" fmla="*/ 594360 h 1097280"/>
                <a:gd name="connsiteX80" fmla="*/ 0 w 637328"/>
                <a:gd name="connsiteY80" fmla="*/ 582930 h 1097280"/>
                <a:gd name="connsiteX81" fmla="*/ 19050 w 637328"/>
                <a:gd name="connsiteY81" fmla="*/ 579120 h 1097280"/>
                <a:gd name="connsiteX82" fmla="*/ 64770 w 637328"/>
                <a:gd name="connsiteY82" fmla="*/ 575310 h 1097280"/>
                <a:gd name="connsiteX83" fmla="*/ 68580 w 637328"/>
                <a:gd name="connsiteY83" fmla="*/ 556260 h 1097280"/>
                <a:gd name="connsiteX84" fmla="*/ 72390 w 637328"/>
                <a:gd name="connsiteY84" fmla="*/ 544830 h 1097280"/>
                <a:gd name="connsiteX85" fmla="*/ 80010 w 637328"/>
                <a:gd name="connsiteY85" fmla="*/ 483870 h 1097280"/>
                <a:gd name="connsiteX86" fmla="*/ 83820 w 637328"/>
                <a:gd name="connsiteY86" fmla="*/ 445770 h 1097280"/>
                <a:gd name="connsiteX87" fmla="*/ 91440 w 637328"/>
                <a:gd name="connsiteY87" fmla="*/ 422910 h 1097280"/>
                <a:gd name="connsiteX88" fmla="*/ 95250 w 637328"/>
                <a:gd name="connsiteY88" fmla="*/ 396240 h 1097280"/>
                <a:gd name="connsiteX89" fmla="*/ 114300 w 637328"/>
                <a:gd name="connsiteY89" fmla="*/ 377190 h 1097280"/>
                <a:gd name="connsiteX90" fmla="*/ 163830 w 637328"/>
                <a:gd name="connsiteY90" fmla="*/ 365760 h 1097280"/>
                <a:gd name="connsiteX91" fmla="*/ 201930 w 637328"/>
                <a:gd name="connsiteY91" fmla="*/ 354330 h 1097280"/>
                <a:gd name="connsiteX92" fmla="*/ 217170 w 637328"/>
                <a:gd name="connsiteY92" fmla="*/ 346710 h 1097280"/>
                <a:gd name="connsiteX93" fmla="*/ 270510 w 637328"/>
                <a:gd name="connsiteY93" fmla="*/ 350520 h 1097280"/>
                <a:gd name="connsiteX94" fmla="*/ 281940 w 637328"/>
                <a:gd name="connsiteY94" fmla="*/ 377190 h 1097280"/>
                <a:gd name="connsiteX95" fmla="*/ 308610 w 637328"/>
                <a:gd name="connsiteY95" fmla="*/ 392430 h 1097280"/>
                <a:gd name="connsiteX96" fmla="*/ 327660 w 637328"/>
                <a:gd name="connsiteY96" fmla="*/ 400050 h 1097280"/>
                <a:gd name="connsiteX97" fmla="*/ 377190 w 637328"/>
                <a:gd name="connsiteY97" fmla="*/ 396240 h 1097280"/>
                <a:gd name="connsiteX98" fmla="*/ 381000 w 637328"/>
                <a:gd name="connsiteY98" fmla="*/ 384810 h 1097280"/>
                <a:gd name="connsiteX99" fmla="*/ 400050 w 637328"/>
                <a:gd name="connsiteY99" fmla="*/ 346710 h 1097280"/>
                <a:gd name="connsiteX100" fmla="*/ 411480 w 637328"/>
                <a:gd name="connsiteY100" fmla="*/ 312420 h 1097280"/>
                <a:gd name="connsiteX101" fmla="*/ 419100 w 637328"/>
                <a:gd name="connsiteY101" fmla="*/ 278130 h 1097280"/>
                <a:gd name="connsiteX102" fmla="*/ 426720 w 637328"/>
                <a:gd name="connsiteY102" fmla="*/ 266700 h 1097280"/>
                <a:gd name="connsiteX103" fmla="*/ 438150 w 637328"/>
                <a:gd name="connsiteY103" fmla="*/ 232410 h 1097280"/>
                <a:gd name="connsiteX104" fmla="*/ 414020 w 637328"/>
                <a:gd name="connsiteY104" fmla="*/ 180340 h 1097280"/>
                <a:gd name="connsiteX105" fmla="*/ 445770 w 637328"/>
                <a:gd name="connsiteY105" fmla="*/ 140970 h 1097280"/>
                <a:gd name="connsiteX106" fmla="*/ 441960 w 637328"/>
                <a:gd name="connsiteY106" fmla="*/ 125730 h 1097280"/>
                <a:gd name="connsiteX107" fmla="*/ 422910 w 637328"/>
                <a:gd name="connsiteY107" fmla="*/ 49530 h 1097280"/>
                <a:gd name="connsiteX0" fmla="*/ 422910 w 637328"/>
                <a:gd name="connsiteY0" fmla="*/ 49530 h 1097280"/>
                <a:gd name="connsiteX1" fmla="*/ 464820 w 637328"/>
                <a:gd name="connsiteY1" fmla="*/ 49530 h 1097280"/>
                <a:gd name="connsiteX2" fmla="*/ 487680 w 637328"/>
                <a:gd name="connsiteY2" fmla="*/ 0 h 1097280"/>
                <a:gd name="connsiteX3" fmla="*/ 495300 w 637328"/>
                <a:gd name="connsiteY3" fmla="*/ 53340 h 1097280"/>
                <a:gd name="connsiteX4" fmla="*/ 502920 w 637328"/>
                <a:gd name="connsiteY4" fmla="*/ 83820 h 1097280"/>
                <a:gd name="connsiteX5" fmla="*/ 499110 w 637328"/>
                <a:gd name="connsiteY5" fmla="*/ 148590 h 1097280"/>
                <a:gd name="connsiteX6" fmla="*/ 502920 w 637328"/>
                <a:gd name="connsiteY6" fmla="*/ 163830 h 1097280"/>
                <a:gd name="connsiteX7" fmla="*/ 537210 w 637328"/>
                <a:gd name="connsiteY7" fmla="*/ 156210 h 1097280"/>
                <a:gd name="connsiteX8" fmla="*/ 548640 w 637328"/>
                <a:gd name="connsiteY8" fmla="*/ 133350 h 1097280"/>
                <a:gd name="connsiteX9" fmla="*/ 563880 w 637328"/>
                <a:gd name="connsiteY9" fmla="*/ 125730 h 1097280"/>
                <a:gd name="connsiteX10" fmla="*/ 575310 w 637328"/>
                <a:gd name="connsiteY10" fmla="*/ 114300 h 1097280"/>
                <a:gd name="connsiteX11" fmla="*/ 579120 w 637328"/>
                <a:gd name="connsiteY11" fmla="*/ 102870 h 1097280"/>
                <a:gd name="connsiteX12" fmla="*/ 601980 w 637328"/>
                <a:gd name="connsiteY12" fmla="*/ 110490 h 1097280"/>
                <a:gd name="connsiteX13" fmla="*/ 594360 w 637328"/>
                <a:gd name="connsiteY13" fmla="*/ 201930 h 1097280"/>
                <a:gd name="connsiteX14" fmla="*/ 590550 w 637328"/>
                <a:gd name="connsiteY14" fmla="*/ 213360 h 1097280"/>
                <a:gd name="connsiteX15" fmla="*/ 582930 w 637328"/>
                <a:gd name="connsiteY15" fmla="*/ 224790 h 1097280"/>
                <a:gd name="connsiteX16" fmla="*/ 571500 w 637328"/>
                <a:gd name="connsiteY16" fmla="*/ 346710 h 1097280"/>
                <a:gd name="connsiteX17" fmla="*/ 586740 w 637328"/>
                <a:gd name="connsiteY17" fmla="*/ 361950 h 1097280"/>
                <a:gd name="connsiteX18" fmla="*/ 598170 w 637328"/>
                <a:gd name="connsiteY18" fmla="*/ 339090 h 1097280"/>
                <a:gd name="connsiteX19" fmla="*/ 601980 w 637328"/>
                <a:gd name="connsiteY19" fmla="*/ 327660 h 1097280"/>
                <a:gd name="connsiteX20" fmla="*/ 617220 w 637328"/>
                <a:gd name="connsiteY20" fmla="*/ 320040 h 1097280"/>
                <a:gd name="connsiteX21" fmla="*/ 628650 w 637328"/>
                <a:gd name="connsiteY21" fmla="*/ 323850 h 1097280"/>
                <a:gd name="connsiteX22" fmla="*/ 632460 w 637328"/>
                <a:gd name="connsiteY22" fmla="*/ 388620 h 1097280"/>
                <a:gd name="connsiteX23" fmla="*/ 628650 w 637328"/>
                <a:gd name="connsiteY23" fmla="*/ 411480 h 1097280"/>
                <a:gd name="connsiteX24" fmla="*/ 609600 w 637328"/>
                <a:gd name="connsiteY24" fmla="*/ 419100 h 1097280"/>
                <a:gd name="connsiteX25" fmla="*/ 598170 w 637328"/>
                <a:gd name="connsiteY25" fmla="*/ 426720 h 1097280"/>
                <a:gd name="connsiteX26" fmla="*/ 586740 w 637328"/>
                <a:gd name="connsiteY26" fmla="*/ 445770 h 1097280"/>
                <a:gd name="connsiteX27" fmla="*/ 582930 w 637328"/>
                <a:gd name="connsiteY27" fmla="*/ 457200 h 1097280"/>
                <a:gd name="connsiteX28" fmla="*/ 567690 w 637328"/>
                <a:gd name="connsiteY28" fmla="*/ 461010 h 1097280"/>
                <a:gd name="connsiteX29" fmla="*/ 544830 w 637328"/>
                <a:gd name="connsiteY29" fmla="*/ 476250 h 1097280"/>
                <a:gd name="connsiteX30" fmla="*/ 537210 w 637328"/>
                <a:gd name="connsiteY30" fmla="*/ 487680 h 1097280"/>
                <a:gd name="connsiteX31" fmla="*/ 510540 w 637328"/>
                <a:gd name="connsiteY31" fmla="*/ 510540 h 1097280"/>
                <a:gd name="connsiteX32" fmla="*/ 499110 w 637328"/>
                <a:gd name="connsiteY32" fmla="*/ 521970 h 1097280"/>
                <a:gd name="connsiteX33" fmla="*/ 495300 w 637328"/>
                <a:gd name="connsiteY33" fmla="*/ 533400 h 1097280"/>
                <a:gd name="connsiteX34" fmla="*/ 480060 w 637328"/>
                <a:gd name="connsiteY34" fmla="*/ 537210 h 1097280"/>
                <a:gd name="connsiteX35" fmla="*/ 468630 w 637328"/>
                <a:gd name="connsiteY35" fmla="*/ 544830 h 1097280"/>
                <a:gd name="connsiteX36" fmla="*/ 461010 w 637328"/>
                <a:gd name="connsiteY36" fmla="*/ 556260 h 1097280"/>
                <a:gd name="connsiteX37" fmla="*/ 445770 w 637328"/>
                <a:gd name="connsiteY37" fmla="*/ 567690 h 1097280"/>
                <a:gd name="connsiteX38" fmla="*/ 411480 w 637328"/>
                <a:gd name="connsiteY38" fmla="*/ 586740 h 1097280"/>
                <a:gd name="connsiteX39" fmla="*/ 403860 w 637328"/>
                <a:gd name="connsiteY39" fmla="*/ 609600 h 1097280"/>
                <a:gd name="connsiteX40" fmla="*/ 400050 w 637328"/>
                <a:gd name="connsiteY40" fmla="*/ 628650 h 1097280"/>
                <a:gd name="connsiteX41" fmla="*/ 384810 w 637328"/>
                <a:gd name="connsiteY41" fmla="*/ 655320 h 1097280"/>
                <a:gd name="connsiteX42" fmla="*/ 373380 w 637328"/>
                <a:gd name="connsiteY42" fmla="*/ 659130 h 1097280"/>
                <a:gd name="connsiteX43" fmla="*/ 358140 w 637328"/>
                <a:gd name="connsiteY43" fmla="*/ 693420 h 1097280"/>
                <a:gd name="connsiteX44" fmla="*/ 346710 w 637328"/>
                <a:gd name="connsiteY44" fmla="*/ 697230 h 1097280"/>
                <a:gd name="connsiteX45" fmla="*/ 339090 w 637328"/>
                <a:gd name="connsiteY45" fmla="*/ 716280 h 1097280"/>
                <a:gd name="connsiteX46" fmla="*/ 335280 w 637328"/>
                <a:gd name="connsiteY46" fmla="*/ 727710 h 1097280"/>
                <a:gd name="connsiteX47" fmla="*/ 323850 w 637328"/>
                <a:gd name="connsiteY47" fmla="*/ 742950 h 1097280"/>
                <a:gd name="connsiteX48" fmla="*/ 312420 w 637328"/>
                <a:gd name="connsiteY48" fmla="*/ 769620 h 1097280"/>
                <a:gd name="connsiteX49" fmla="*/ 304800 w 637328"/>
                <a:gd name="connsiteY49" fmla="*/ 781050 h 1097280"/>
                <a:gd name="connsiteX50" fmla="*/ 289560 w 637328"/>
                <a:gd name="connsiteY50" fmla="*/ 819150 h 1097280"/>
                <a:gd name="connsiteX51" fmla="*/ 278130 w 637328"/>
                <a:gd name="connsiteY51" fmla="*/ 826770 h 1097280"/>
                <a:gd name="connsiteX52" fmla="*/ 274320 w 637328"/>
                <a:gd name="connsiteY52" fmla="*/ 849630 h 1097280"/>
                <a:gd name="connsiteX53" fmla="*/ 251460 w 637328"/>
                <a:gd name="connsiteY53" fmla="*/ 880110 h 1097280"/>
                <a:gd name="connsiteX54" fmla="*/ 240030 w 637328"/>
                <a:gd name="connsiteY54" fmla="*/ 971550 h 1097280"/>
                <a:gd name="connsiteX55" fmla="*/ 232410 w 637328"/>
                <a:gd name="connsiteY55" fmla="*/ 1074420 h 1097280"/>
                <a:gd name="connsiteX56" fmla="*/ 228600 w 637328"/>
                <a:gd name="connsiteY56" fmla="*/ 1089660 h 1097280"/>
                <a:gd name="connsiteX57" fmla="*/ 217170 w 637328"/>
                <a:gd name="connsiteY57" fmla="*/ 1097280 h 1097280"/>
                <a:gd name="connsiteX58" fmla="*/ 201930 w 637328"/>
                <a:gd name="connsiteY58" fmla="*/ 1062990 h 1097280"/>
                <a:gd name="connsiteX59" fmla="*/ 190500 w 637328"/>
                <a:gd name="connsiteY59" fmla="*/ 1059180 h 1097280"/>
                <a:gd name="connsiteX60" fmla="*/ 182880 w 637328"/>
                <a:gd name="connsiteY60" fmla="*/ 1040130 h 1097280"/>
                <a:gd name="connsiteX61" fmla="*/ 156210 w 637328"/>
                <a:gd name="connsiteY61" fmla="*/ 1017270 h 1097280"/>
                <a:gd name="connsiteX62" fmla="*/ 133350 w 637328"/>
                <a:gd name="connsiteY62" fmla="*/ 1009650 h 1097280"/>
                <a:gd name="connsiteX63" fmla="*/ 129540 w 637328"/>
                <a:gd name="connsiteY63" fmla="*/ 990600 h 1097280"/>
                <a:gd name="connsiteX64" fmla="*/ 118110 w 637328"/>
                <a:gd name="connsiteY64" fmla="*/ 979170 h 1097280"/>
                <a:gd name="connsiteX65" fmla="*/ 110490 w 637328"/>
                <a:gd name="connsiteY65" fmla="*/ 967740 h 1097280"/>
                <a:gd name="connsiteX66" fmla="*/ 99060 w 637328"/>
                <a:gd name="connsiteY66" fmla="*/ 952500 h 1097280"/>
                <a:gd name="connsiteX67" fmla="*/ 95250 w 637328"/>
                <a:gd name="connsiteY67" fmla="*/ 941070 h 1097280"/>
                <a:gd name="connsiteX68" fmla="*/ 83820 w 637328"/>
                <a:gd name="connsiteY68" fmla="*/ 937260 h 1097280"/>
                <a:gd name="connsiteX69" fmla="*/ 76200 w 637328"/>
                <a:gd name="connsiteY69" fmla="*/ 914400 h 1097280"/>
                <a:gd name="connsiteX70" fmla="*/ 72390 w 637328"/>
                <a:gd name="connsiteY70" fmla="*/ 887730 h 1097280"/>
                <a:gd name="connsiteX71" fmla="*/ 68580 w 637328"/>
                <a:gd name="connsiteY71" fmla="*/ 857250 h 1097280"/>
                <a:gd name="connsiteX72" fmla="*/ 60960 w 637328"/>
                <a:gd name="connsiteY72" fmla="*/ 826770 h 1097280"/>
                <a:gd name="connsiteX73" fmla="*/ 64770 w 637328"/>
                <a:gd name="connsiteY73" fmla="*/ 754380 h 1097280"/>
                <a:gd name="connsiteX74" fmla="*/ 68580 w 637328"/>
                <a:gd name="connsiteY74" fmla="*/ 731520 h 1097280"/>
                <a:gd name="connsiteX75" fmla="*/ 60960 w 637328"/>
                <a:gd name="connsiteY75" fmla="*/ 621030 h 1097280"/>
                <a:gd name="connsiteX76" fmla="*/ 49530 w 637328"/>
                <a:gd name="connsiteY76" fmla="*/ 617220 h 1097280"/>
                <a:gd name="connsiteX77" fmla="*/ 22860 w 637328"/>
                <a:gd name="connsiteY77" fmla="*/ 613410 h 1097280"/>
                <a:gd name="connsiteX78" fmla="*/ 11430 w 637328"/>
                <a:gd name="connsiteY78" fmla="*/ 605790 h 1097280"/>
                <a:gd name="connsiteX79" fmla="*/ 7620 w 637328"/>
                <a:gd name="connsiteY79" fmla="*/ 594360 h 1097280"/>
                <a:gd name="connsiteX80" fmla="*/ 0 w 637328"/>
                <a:gd name="connsiteY80" fmla="*/ 582930 h 1097280"/>
                <a:gd name="connsiteX81" fmla="*/ 19050 w 637328"/>
                <a:gd name="connsiteY81" fmla="*/ 579120 h 1097280"/>
                <a:gd name="connsiteX82" fmla="*/ 64770 w 637328"/>
                <a:gd name="connsiteY82" fmla="*/ 575310 h 1097280"/>
                <a:gd name="connsiteX83" fmla="*/ 68580 w 637328"/>
                <a:gd name="connsiteY83" fmla="*/ 556260 h 1097280"/>
                <a:gd name="connsiteX84" fmla="*/ 72390 w 637328"/>
                <a:gd name="connsiteY84" fmla="*/ 544830 h 1097280"/>
                <a:gd name="connsiteX85" fmla="*/ 80010 w 637328"/>
                <a:gd name="connsiteY85" fmla="*/ 483870 h 1097280"/>
                <a:gd name="connsiteX86" fmla="*/ 83820 w 637328"/>
                <a:gd name="connsiteY86" fmla="*/ 445770 h 1097280"/>
                <a:gd name="connsiteX87" fmla="*/ 91440 w 637328"/>
                <a:gd name="connsiteY87" fmla="*/ 422910 h 1097280"/>
                <a:gd name="connsiteX88" fmla="*/ 95250 w 637328"/>
                <a:gd name="connsiteY88" fmla="*/ 396240 h 1097280"/>
                <a:gd name="connsiteX89" fmla="*/ 114300 w 637328"/>
                <a:gd name="connsiteY89" fmla="*/ 377190 h 1097280"/>
                <a:gd name="connsiteX90" fmla="*/ 163830 w 637328"/>
                <a:gd name="connsiteY90" fmla="*/ 365760 h 1097280"/>
                <a:gd name="connsiteX91" fmla="*/ 201930 w 637328"/>
                <a:gd name="connsiteY91" fmla="*/ 354330 h 1097280"/>
                <a:gd name="connsiteX92" fmla="*/ 217170 w 637328"/>
                <a:gd name="connsiteY92" fmla="*/ 346710 h 1097280"/>
                <a:gd name="connsiteX93" fmla="*/ 270510 w 637328"/>
                <a:gd name="connsiteY93" fmla="*/ 350520 h 1097280"/>
                <a:gd name="connsiteX94" fmla="*/ 281940 w 637328"/>
                <a:gd name="connsiteY94" fmla="*/ 377190 h 1097280"/>
                <a:gd name="connsiteX95" fmla="*/ 308610 w 637328"/>
                <a:gd name="connsiteY95" fmla="*/ 392430 h 1097280"/>
                <a:gd name="connsiteX96" fmla="*/ 327660 w 637328"/>
                <a:gd name="connsiteY96" fmla="*/ 400050 h 1097280"/>
                <a:gd name="connsiteX97" fmla="*/ 377190 w 637328"/>
                <a:gd name="connsiteY97" fmla="*/ 396240 h 1097280"/>
                <a:gd name="connsiteX98" fmla="*/ 381000 w 637328"/>
                <a:gd name="connsiteY98" fmla="*/ 384810 h 1097280"/>
                <a:gd name="connsiteX99" fmla="*/ 400050 w 637328"/>
                <a:gd name="connsiteY99" fmla="*/ 346710 h 1097280"/>
                <a:gd name="connsiteX100" fmla="*/ 411480 w 637328"/>
                <a:gd name="connsiteY100" fmla="*/ 312420 h 1097280"/>
                <a:gd name="connsiteX101" fmla="*/ 419100 w 637328"/>
                <a:gd name="connsiteY101" fmla="*/ 278130 h 1097280"/>
                <a:gd name="connsiteX102" fmla="*/ 426720 w 637328"/>
                <a:gd name="connsiteY102" fmla="*/ 266700 h 1097280"/>
                <a:gd name="connsiteX103" fmla="*/ 407670 w 637328"/>
                <a:gd name="connsiteY103" fmla="*/ 222250 h 1097280"/>
                <a:gd name="connsiteX104" fmla="*/ 414020 w 637328"/>
                <a:gd name="connsiteY104" fmla="*/ 180340 h 1097280"/>
                <a:gd name="connsiteX105" fmla="*/ 445770 w 637328"/>
                <a:gd name="connsiteY105" fmla="*/ 140970 h 1097280"/>
                <a:gd name="connsiteX106" fmla="*/ 441960 w 637328"/>
                <a:gd name="connsiteY106" fmla="*/ 125730 h 1097280"/>
                <a:gd name="connsiteX107" fmla="*/ 422910 w 637328"/>
                <a:gd name="connsiteY107" fmla="*/ 49530 h 1097280"/>
                <a:gd name="connsiteX0" fmla="*/ 422910 w 637328"/>
                <a:gd name="connsiteY0" fmla="*/ 49530 h 1097280"/>
                <a:gd name="connsiteX1" fmla="*/ 464820 w 637328"/>
                <a:gd name="connsiteY1" fmla="*/ 49530 h 1097280"/>
                <a:gd name="connsiteX2" fmla="*/ 487680 w 637328"/>
                <a:gd name="connsiteY2" fmla="*/ 0 h 1097280"/>
                <a:gd name="connsiteX3" fmla="*/ 495300 w 637328"/>
                <a:gd name="connsiteY3" fmla="*/ 53340 h 1097280"/>
                <a:gd name="connsiteX4" fmla="*/ 502920 w 637328"/>
                <a:gd name="connsiteY4" fmla="*/ 83820 h 1097280"/>
                <a:gd name="connsiteX5" fmla="*/ 499110 w 637328"/>
                <a:gd name="connsiteY5" fmla="*/ 148590 h 1097280"/>
                <a:gd name="connsiteX6" fmla="*/ 502920 w 637328"/>
                <a:gd name="connsiteY6" fmla="*/ 163830 h 1097280"/>
                <a:gd name="connsiteX7" fmla="*/ 537210 w 637328"/>
                <a:gd name="connsiteY7" fmla="*/ 156210 h 1097280"/>
                <a:gd name="connsiteX8" fmla="*/ 548640 w 637328"/>
                <a:gd name="connsiteY8" fmla="*/ 133350 h 1097280"/>
                <a:gd name="connsiteX9" fmla="*/ 563880 w 637328"/>
                <a:gd name="connsiteY9" fmla="*/ 125730 h 1097280"/>
                <a:gd name="connsiteX10" fmla="*/ 575310 w 637328"/>
                <a:gd name="connsiteY10" fmla="*/ 114300 h 1097280"/>
                <a:gd name="connsiteX11" fmla="*/ 579120 w 637328"/>
                <a:gd name="connsiteY11" fmla="*/ 102870 h 1097280"/>
                <a:gd name="connsiteX12" fmla="*/ 601980 w 637328"/>
                <a:gd name="connsiteY12" fmla="*/ 110490 h 1097280"/>
                <a:gd name="connsiteX13" fmla="*/ 594360 w 637328"/>
                <a:gd name="connsiteY13" fmla="*/ 201930 h 1097280"/>
                <a:gd name="connsiteX14" fmla="*/ 590550 w 637328"/>
                <a:gd name="connsiteY14" fmla="*/ 213360 h 1097280"/>
                <a:gd name="connsiteX15" fmla="*/ 582930 w 637328"/>
                <a:gd name="connsiteY15" fmla="*/ 224790 h 1097280"/>
                <a:gd name="connsiteX16" fmla="*/ 571500 w 637328"/>
                <a:gd name="connsiteY16" fmla="*/ 346710 h 1097280"/>
                <a:gd name="connsiteX17" fmla="*/ 586740 w 637328"/>
                <a:gd name="connsiteY17" fmla="*/ 361950 h 1097280"/>
                <a:gd name="connsiteX18" fmla="*/ 598170 w 637328"/>
                <a:gd name="connsiteY18" fmla="*/ 339090 h 1097280"/>
                <a:gd name="connsiteX19" fmla="*/ 601980 w 637328"/>
                <a:gd name="connsiteY19" fmla="*/ 327660 h 1097280"/>
                <a:gd name="connsiteX20" fmla="*/ 617220 w 637328"/>
                <a:gd name="connsiteY20" fmla="*/ 320040 h 1097280"/>
                <a:gd name="connsiteX21" fmla="*/ 628650 w 637328"/>
                <a:gd name="connsiteY21" fmla="*/ 323850 h 1097280"/>
                <a:gd name="connsiteX22" fmla="*/ 632460 w 637328"/>
                <a:gd name="connsiteY22" fmla="*/ 388620 h 1097280"/>
                <a:gd name="connsiteX23" fmla="*/ 628650 w 637328"/>
                <a:gd name="connsiteY23" fmla="*/ 411480 h 1097280"/>
                <a:gd name="connsiteX24" fmla="*/ 609600 w 637328"/>
                <a:gd name="connsiteY24" fmla="*/ 419100 h 1097280"/>
                <a:gd name="connsiteX25" fmla="*/ 598170 w 637328"/>
                <a:gd name="connsiteY25" fmla="*/ 426720 h 1097280"/>
                <a:gd name="connsiteX26" fmla="*/ 586740 w 637328"/>
                <a:gd name="connsiteY26" fmla="*/ 445770 h 1097280"/>
                <a:gd name="connsiteX27" fmla="*/ 582930 w 637328"/>
                <a:gd name="connsiteY27" fmla="*/ 457200 h 1097280"/>
                <a:gd name="connsiteX28" fmla="*/ 567690 w 637328"/>
                <a:gd name="connsiteY28" fmla="*/ 461010 h 1097280"/>
                <a:gd name="connsiteX29" fmla="*/ 544830 w 637328"/>
                <a:gd name="connsiteY29" fmla="*/ 476250 h 1097280"/>
                <a:gd name="connsiteX30" fmla="*/ 537210 w 637328"/>
                <a:gd name="connsiteY30" fmla="*/ 487680 h 1097280"/>
                <a:gd name="connsiteX31" fmla="*/ 510540 w 637328"/>
                <a:gd name="connsiteY31" fmla="*/ 510540 h 1097280"/>
                <a:gd name="connsiteX32" fmla="*/ 499110 w 637328"/>
                <a:gd name="connsiteY32" fmla="*/ 521970 h 1097280"/>
                <a:gd name="connsiteX33" fmla="*/ 495300 w 637328"/>
                <a:gd name="connsiteY33" fmla="*/ 533400 h 1097280"/>
                <a:gd name="connsiteX34" fmla="*/ 480060 w 637328"/>
                <a:gd name="connsiteY34" fmla="*/ 537210 h 1097280"/>
                <a:gd name="connsiteX35" fmla="*/ 468630 w 637328"/>
                <a:gd name="connsiteY35" fmla="*/ 544830 h 1097280"/>
                <a:gd name="connsiteX36" fmla="*/ 461010 w 637328"/>
                <a:gd name="connsiteY36" fmla="*/ 556260 h 1097280"/>
                <a:gd name="connsiteX37" fmla="*/ 445770 w 637328"/>
                <a:gd name="connsiteY37" fmla="*/ 567690 h 1097280"/>
                <a:gd name="connsiteX38" fmla="*/ 411480 w 637328"/>
                <a:gd name="connsiteY38" fmla="*/ 586740 h 1097280"/>
                <a:gd name="connsiteX39" fmla="*/ 403860 w 637328"/>
                <a:gd name="connsiteY39" fmla="*/ 609600 h 1097280"/>
                <a:gd name="connsiteX40" fmla="*/ 400050 w 637328"/>
                <a:gd name="connsiteY40" fmla="*/ 628650 h 1097280"/>
                <a:gd name="connsiteX41" fmla="*/ 384810 w 637328"/>
                <a:gd name="connsiteY41" fmla="*/ 655320 h 1097280"/>
                <a:gd name="connsiteX42" fmla="*/ 373380 w 637328"/>
                <a:gd name="connsiteY42" fmla="*/ 659130 h 1097280"/>
                <a:gd name="connsiteX43" fmla="*/ 358140 w 637328"/>
                <a:gd name="connsiteY43" fmla="*/ 693420 h 1097280"/>
                <a:gd name="connsiteX44" fmla="*/ 346710 w 637328"/>
                <a:gd name="connsiteY44" fmla="*/ 697230 h 1097280"/>
                <a:gd name="connsiteX45" fmla="*/ 339090 w 637328"/>
                <a:gd name="connsiteY45" fmla="*/ 716280 h 1097280"/>
                <a:gd name="connsiteX46" fmla="*/ 335280 w 637328"/>
                <a:gd name="connsiteY46" fmla="*/ 727710 h 1097280"/>
                <a:gd name="connsiteX47" fmla="*/ 323850 w 637328"/>
                <a:gd name="connsiteY47" fmla="*/ 742950 h 1097280"/>
                <a:gd name="connsiteX48" fmla="*/ 312420 w 637328"/>
                <a:gd name="connsiteY48" fmla="*/ 769620 h 1097280"/>
                <a:gd name="connsiteX49" fmla="*/ 304800 w 637328"/>
                <a:gd name="connsiteY49" fmla="*/ 781050 h 1097280"/>
                <a:gd name="connsiteX50" fmla="*/ 289560 w 637328"/>
                <a:gd name="connsiteY50" fmla="*/ 819150 h 1097280"/>
                <a:gd name="connsiteX51" fmla="*/ 278130 w 637328"/>
                <a:gd name="connsiteY51" fmla="*/ 826770 h 1097280"/>
                <a:gd name="connsiteX52" fmla="*/ 274320 w 637328"/>
                <a:gd name="connsiteY52" fmla="*/ 849630 h 1097280"/>
                <a:gd name="connsiteX53" fmla="*/ 251460 w 637328"/>
                <a:gd name="connsiteY53" fmla="*/ 880110 h 1097280"/>
                <a:gd name="connsiteX54" fmla="*/ 240030 w 637328"/>
                <a:gd name="connsiteY54" fmla="*/ 971550 h 1097280"/>
                <a:gd name="connsiteX55" fmla="*/ 232410 w 637328"/>
                <a:gd name="connsiteY55" fmla="*/ 1074420 h 1097280"/>
                <a:gd name="connsiteX56" fmla="*/ 228600 w 637328"/>
                <a:gd name="connsiteY56" fmla="*/ 1089660 h 1097280"/>
                <a:gd name="connsiteX57" fmla="*/ 217170 w 637328"/>
                <a:gd name="connsiteY57" fmla="*/ 1097280 h 1097280"/>
                <a:gd name="connsiteX58" fmla="*/ 201930 w 637328"/>
                <a:gd name="connsiteY58" fmla="*/ 1062990 h 1097280"/>
                <a:gd name="connsiteX59" fmla="*/ 190500 w 637328"/>
                <a:gd name="connsiteY59" fmla="*/ 1059180 h 1097280"/>
                <a:gd name="connsiteX60" fmla="*/ 182880 w 637328"/>
                <a:gd name="connsiteY60" fmla="*/ 1040130 h 1097280"/>
                <a:gd name="connsiteX61" fmla="*/ 156210 w 637328"/>
                <a:gd name="connsiteY61" fmla="*/ 1017270 h 1097280"/>
                <a:gd name="connsiteX62" fmla="*/ 133350 w 637328"/>
                <a:gd name="connsiteY62" fmla="*/ 1009650 h 1097280"/>
                <a:gd name="connsiteX63" fmla="*/ 129540 w 637328"/>
                <a:gd name="connsiteY63" fmla="*/ 990600 h 1097280"/>
                <a:gd name="connsiteX64" fmla="*/ 118110 w 637328"/>
                <a:gd name="connsiteY64" fmla="*/ 979170 h 1097280"/>
                <a:gd name="connsiteX65" fmla="*/ 110490 w 637328"/>
                <a:gd name="connsiteY65" fmla="*/ 967740 h 1097280"/>
                <a:gd name="connsiteX66" fmla="*/ 99060 w 637328"/>
                <a:gd name="connsiteY66" fmla="*/ 952500 h 1097280"/>
                <a:gd name="connsiteX67" fmla="*/ 95250 w 637328"/>
                <a:gd name="connsiteY67" fmla="*/ 941070 h 1097280"/>
                <a:gd name="connsiteX68" fmla="*/ 83820 w 637328"/>
                <a:gd name="connsiteY68" fmla="*/ 937260 h 1097280"/>
                <a:gd name="connsiteX69" fmla="*/ 76200 w 637328"/>
                <a:gd name="connsiteY69" fmla="*/ 914400 h 1097280"/>
                <a:gd name="connsiteX70" fmla="*/ 72390 w 637328"/>
                <a:gd name="connsiteY70" fmla="*/ 887730 h 1097280"/>
                <a:gd name="connsiteX71" fmla="*/ 68580 w 637328"/>
                <a:gd name="connsiteY71" fmla="*/ 857250 h 1097280"/>
                <a:gd name="connsiteX72" fmla="*/ 60960 w 637328"/>
                <a:gd name="connsiteY72" fmla="*/ 826770 h 1097280"/>
                <a:gd name="connsiteX73" fmla="*/ 64770 w 637328"/>
                <a:gd name="connsiteY73" fmla="*/ 754380 h 1097280"/>
                <a:gd name="connsiteX74" fmla="*/ 68580 w 637328"/>
                <a:gd name="connsiteY74" fmla="*/ 731520 h 1097280"/>
                <a:gd name="connsiteX75" fmla="*/ 60960 w 637328"/>
                <a:gd name="connsiteY75" fmla="*/ 621030 h 1097280"/>
                <a:gd name="connsiteX76" fmla="*/ 49530 w 637328"/>
                <a:gd name="connsiteY76" fmla="*/ 617220 h 1097280"/>
                <a:gd name="connsiteX77" fmla="*/ 22860 w 637328"/>
                <a:gd name="connsiteY77" fmla="*/ 613410 h 1097280"/>
                <a:gd name="connsiteX78" fmla="*/ 11430 w 637328"/>
                <a:gd name="connsiteY78" fmla="*/ 605790 h 1097280"/>
                <a:gd name="connsiteX79" fmla="*/ 7620 w 637328"/>
                <a:gd name="connsiteY79" fmla="*/ 594360 h 1097280"/>
                <a:gd name="connsiteX80" fmla="*/ 0 w 637328"/>
                <a:gd name="connsiteY80" fmla="*/ 582930 h 1097280"/>
                <a:gd name="connsiteX81" fmla="*/ 19050 w 637328"/>
                <a:gd name="connsiteY81" fmla="*/ 579120 h 1097280"/>
                <a:gd name="connsiteX82" fmla="*/ 64770 w 637328"/>
                <a:gd name="connsiteY82" fmla="*/ 575310 h 1097280"/>
                <a:gd name="connsiteX83" fmla="*/ 68580 w 637328"/>
                <a:gd name="connsiteY83" fmla="*/ 556260 h 1097280"/>
                <a:gd name="connsiteX84" fmla="*/ 72390 w 637328"/>
                <a:gd name="connsiteY84" fmla="*/ 544830 h 1097280"/>
                <a:gd name="connsiteX85" fmla="*/ 80010 w 637328"/>
                <a:gd name="connsiteY85" fmla="*/ 483870 h 1097280"/>
                <a:gd name="connsiteX86" fmla="*/ 83820 w 637328"/>
                <a:gd name="connsiteY86" fmla="*/ 445770 h 1097280"/>
                <a:gd name="connsiteX87" fmla="*/ 91440 w 637328"/>
                <a:gd name="connsiteY87" fmla="*/ 422910 h 1097280"/>
                <a:gd name="connsiteX88" fmla="*/ 95250 w 637328"/>
                <a:gd name="connsiteY88" fmla="*/ 396240 h 1097280"/>
                <a:gd name="connsiteX89" fmla="*/ 114300 w 637328"/>
                <a:gd name="connsiteY89" fmla="*/ 377190 h 1097280"/>
                <a:gd name="connsiteX90" fmla="*/ 163830 w 637328"/>
                <a:gd name="connsiteY90" fmla="*/ 365760 h 1097280"/>
                <a:gd name="connsiteX91" fmla="*/ 201930 w 637328"/>
                <a:gd name="connsiteY91" fmla="*/ 354330 h 1097280"/>
                <a:gd name="connsiteX92" fmla="*/ 217170 w 637328"/>
                <a:gd name="connsiteY92" fmla="*/ 346710 h 1097280"/>
                <a:gd name="connsiteX93" fmla="*/ 270510 w 637328"/>
                <a:gd name="connsiteY93" fmla="*/ 350520 h 1097280"/>
                <a:gd name="connsiteX94" fmla="*/ 281940 w 637328"/>
                <a:gd name="connsiteY94" fmla="*/ 377190 h 1097280"/>
                <a:gd name="connsiteX95" fmla="*/ 308610 w 637328"/>
                <a:gd name="connsiteY95" fmla="*/ 392430 h 1097280"/>
                <a:gd name="connsiteX96" fmla="*/ 327660 w 637328"/>
                <a:gd name="connsiteY96" fmla="*/ 400050 h 1097280"/>
                <a:gd name="connsiteX97" fmla="*/ 377190 w 637328"/>
                <a:gd name="connsiteY97" fmla="*/ 396240 h 1097280"/>
                <a:gd name="connsiteX98" fmla="*/ 381000 w 637328"/>
                <a:gd name="connsiteY98" fmla="*/ 384810 h 1097280"/>
                <a:gd name="connsiteX99" fmla="*/ 400050 w 637328"/>
                <a:gd name="connsiteY99" fmla="*/ 346710 h 1097280"/>
                <a:gd name="connsiteX100" fmla="*/ 411480 w 637328"/>
                <a:gd name="connsiteY100" fmla="*/ 312420 h 1097280"/>
                <a:gd name="connsiteX101" fmla="*/ 419100 w 637328"/>
                <a:gd name="connsiteY101" fmla="*/ 278130 h 1097280"/>
                <a:gd name="connsiteX102" fmla="*/ 426720 w 637328"/>
                <a:gd name="connsiteY102" fmla="*/ 266700 h 1097280"/>
                <a:gd name="connsiteX103" fmla="*/ 407670 w 637328"/>
                <a:gd name="connsiteY103" fmla="*/ 222250 h 1097280"/>
                <a:gd name="connsiteX104" fmla="*/ 414020 w 637328"/>
                <a:gd name="connsiteY104" fmla="*/ 180340 h 1097280"/>
                <a:gd name="connsiteX105" fmla="*/ 445770 w 637328"/>
                <a:gd name="connsiteY105" fmla="*/ 140970 h 1097280"/>
                <a:gd name="connsiteX106" fmla="*/ 421640 w 637328"/>
                <a:gd name="connsiteY106" fmla="*/ 130810 h 1097280"/>
                <a:gd name="connsiteX107" fmla="*/ 422910 w 637328"/>
                <a:gd name="connsiteY107" fmla="*/ 49530 h 1097280"/>
                <a:gd name="connsiteX0" fmla="*/ 422910 w 637328"/>
                <a:gd name="connsiteY0" fmla="*/ 49530 h 1097280"/>
                <a:gd name="connsiteX1" fmla="*/ 464820 w 637328"/>
                <a:gd name="connsiteY1" fmla="*/ 49530 h 1097280"/>
                <a:gd name="connsiteX2" fmla="*/ 487680 w 637328"/>
                <a:gd name="connsiteY2" fmla="*/ 0 h 1097280"/>
                <a:gd name="connsiteX3" fmla="*/ 495300 w 637328"/>
                <a:gd name="connsiteY3" fmla="*/ 53340 h 1097280"/>
                <a:gd name="connsiteX4" fmla="*/ 502920 w 637328"/>
                <a:gd name="connsiteY4" fmla="*/ 83820 h 1097280"/>
                <a:gd name="connsiteX5" fmla="*/ 499110 w 637328"/>
                <a:gd name="connsiteY5" fmla="*/ 148590 h 1097280"/>
                <a:gd name="connsiteX6" fmla="*/ 502920 w 637328"/>
                <a:gd name="connsiteY6" fmla="*/ 163830 h 1097280"/>
                <a:gd name="connsiteX7" fmla="*/ 537210 w 637328"/>
                <a:gd name="connsiteY7" fmla="*/ 156210 h 1097280"/>
                <a:gd name="connsiteX8" fmla="*/ 548640 w 637328"/>
                <a:gd name="connsiteY8" fmla="*/ 133350 h 1097280"/>
                <a:gd name="connsiteX9" fmla="*/ 563880 w 637328"/>
                <a:gd name="connsiteY9" fmla="*/ 125730 h 1097280"/>
                <a:gd name="connsiteX10" fmla="*/ 575310 w 637328"/>
                <a:gd name="connsiteY10" fmla="*/ 114300 h 1097280"/>
                <a:gd name="connsiteX11" fmla="*/ 579120 w 637328"/>
                <a:gd name="connsiteY11" fmla="*/ 102870 h 1097280"/>
                <a:gd name="connsiteX12" fmla="*/ 601980 w 637328"/>
                <a:gd name="connsiteY12" fmla="*/ 110490 h 1097280"/>
                <a:gd name="connsiteX13" fmla="*/ 594360 w 637328"/>
                <a:gd name="connsiteY13" fmla="*/ 201930 h 1097280"/>
                <a:gd name="connsiteX14" fmla="*/ 590550 w 637328"/>
                <a:gd name="connsiteY14" fmla="*/ 213360 h 1097280"/>
                <a:gd name="connsiteX15" fmla="*/ 582930 w 637328"/>
                <a:gd name="connsiteY15" fmla="*/ 224790 h 1097280"/>
                <a:gd name="connsiteX16" fmla="*/ 571500 w 637328"/>
                <a:gd name="connsiteY16" fmla="*/ 346710 h 1097280"/>
                <a:gd name="connsiteX17" fmla="*/ 586740 w 637328"/>
                <a:gd name="connsiteY17" fmla="*/ 361950 h 1097280"/>
                <a:gd name="connsiteX18" fmla="*/ 598170 w 637328"/>
                <a:gd name="connsiteY18" fmla="*/ 339090 h 1097280"/>
                <a:gd name="connsiteX19" fmla="*/ 601980 w 637328"/>
                <a:gd name="connsiteY19" fmla="*/ 327660 h 1097280"/>
                <a:gd name="connsiteX20" fmla="*/ 617220 w 637328"/>
                <a:gd name="connsiteY20" fmla="*/ 320040 h 1097280"/>
                <a:gd name="connsiteX21" fmla="*/ 628650 w 637328"/>
                <a:gd name="connsiteY21" fmla="*/ 323850 h 1097280"/>
                <a:gd name="connsiteX22" fmla="*/ 632460 w 637328"/>
                <a:gd name="connsiteY22" fmla="*/ 388620 h 1097280"/>
                <a:gd name="connsiteX23" fmla="*/ 628650 w 637328"/>
                <a:gd name="connsiteY23" fmla="*/ 411480 h 1097280"/>
                <a:gd name="connsiteX24" fmla="*/ 609600 w 637328"/>
                <a:gd name="connsiteY24" fmla="*/ 419100 h 1097280"/>
                <a:gd name="connsiteX25" fmla="*/ 598170 w 637328"/>
                <a:gd name="connsiteY25" fmla="*/ 426720 h 1097280"/>
                <a:gd name="connsiteX26" fmla="*/ 586740 w 637328"/>
                <a:gd name="connsiteY26" fmla="*/ 445770 h 1097280"/>
                <a:gd name="connsiteX27" fmla="*/ 582930 w 637328"/>
                <a:gd name="connsiteY27" fmla="*/ 457200 h 1097280"/>
                <a:gd name="connsiteX28" fmla="*/ 567690 w 637328"/>
                <a:gd name="connsiteY28" fmla="*/ 461010 h 1097280"/>
                <a:gd name="connsiteX29" fmla="*/ 544830 w 637328"/>
                <a:gd name="connsiteY29" fmla="*/ 476250 h 1097280"/>
                <a:gd name="connsiteX30" fmla="*/ 537210 w 637328"/>
                <a:gd name="connsiteY30" fmla="*/ 487680 h 1097280"/>
                <a:gd name="connsiteX31" fmla="*/ 510540 w 637328"/>
                <a:gd name="connsiteY31" fmla="*/ 510540 h 1097280"/>
                <a:gd name="connsiteX32" fmla="*/ 499110 w 637328"/>
                <a:gd name="connsiteY32" fmla="*/ 521970 h 1097280"/>
                <a:gd name="connsiteX33" fmla="*/ 495300 w 637328"/>
                <a:gd name="connsiteY33" fmla="*/ 533400 h 1097280"/>
                <a:gd name="connsiteX34" fmla="*/ 480060 w 637328"/>
                <a:gd name="connsiteY34" fmla="*/ 537210 h 1097280"/>
                <a:gd name="connsiteX35" fmla="*/ 468630 w 637328"/>
                <a:gd name="connsiteY35" fmla="*/ 544830 h 1097280"/>
                <a:gd name="connsiteX36" fmla="*/ 461010 w 637328"/>
                <a:gd name="connsiteY36" fmla="*/ 556260 h 1097280"/>
                <a:gd name="connsiteX37" fmla="*/ 445770 w 637328"/>
                <a:gd name="connsiteY37" fmla="*/ 567690 h 1097280"/>
                <a:gd name="connsiteX38" fmla="*/ 411480 w 637328"/>
                <a:gd name="connsiteY38" fmla="*/ 586740 h 1097280"/>
                <a:gd name="connsiteX39" fmla="*/ 403860 w 637328"/>
                <a:gd name="connsiteY39" fmla="*/ 609600 h 1097280"/>
                <a:gd name="connsiteX40" fmla="*/ 400050 w 637328"/>
                <a:gd name="connsiteY40" fmla="*/ 628650 h 1097280"/>
                <a:gd name="connsiteX41" fmla="*/ 384810 w 637328"/>
                <a:gd name="connsiteY41" fmla="*/ 655320 h 1097280"/>
                <a:gd name="connsiteX42" fmla="*/ 373380 w 637328"/>
                <a:gd name="connsiteY42" fmla="*/ 659130 h 1097280"/>
                <a:gd name="connsiteX43" fmla="*/ 358140 w 637328"/>
                <a:gd name="connsiteY43" fmla="*/ 693420 h 1097280"/>
                <a:gd name="connsiteX44" fmla="*/ 346710 w 637328"/>
                <a:gd name="connsiteY44" fmla="*/ 697230 h 1097280"/>
                <a:gd name="connsiteX45" fmla="*/ 339090 w 637328"/>
                <a:gd name="connsiteY45" fmla="*/ 716280 h 1097280"/>
                <a:gd name="connsiteX46" fmla="*/ 335280 w 637328"/>
                <a:gd name="connsiteY46" fmla="*/ 727710 h 1097280"/>
                <a:gd name="connsiteX47" fmla="*/ 323850 w 637328"/>
                <a:gd name="connsiteY47" fmla="*/ 742950 h 1097280"/>
                <a:gd name="connsiteX48" fmla="*/ 312420 w 637328"/>
                <a:gd name="connsiteY48" fmla="*/ 769620 h 1097280"/>
                <a:gd name="connsiteX49" fmla="*/ 304800 w 637328"/>
                <a:gd name="connsiteY49" fmla="*/ 781050 h 1097280"/>
                <a:gd name="connsiteX50" fmla="*/ 289560 w 637328"/>
                <a:gd name="connsiteY50" fmla="*/ 819150 h 1097280"/>
                <a:gd name="connsiteX51" fmla="*/ 278130 w 637328"/>
                <a:gd name="connsiteY51" fmla="*/ 826770 h 1097280"/>
                <a:gd name="connsiteX52" fmla="*/ 274320 w 637328"/>
                <a:gd name="connsiteY52" fmla="*/ 849630 h 1097280"/>
                <a:gd name="connsiteX53" fmla="*/ 251460 w 637328"/>
                <a:gd name="connsiteY53" fmla="*/ 880110 h 1097280"/>
                <a:gd name="connsiteX54" fmla="*/ 240030 w 637328"/>
                <a:gd name="connsiteY54" fmla="*/ 971550 h 1097280"/>
                <a:gd name="connsiteX55" fmla="*/ 232410 w 637328"/>
                <a:gd name="connsiteY55" fmla="*/ 1074420 h 1097280"/>
                <a:gd name="connsiteX56" fmla="*/ 228600 w 637328"/>
                <a:gd name="connsiteY56" fmla="*/ 1089660 h 1097280"/>
                <a:gd name="connsiteX57" fmla="*/ 217170 w 637328"/>
                <a:gd name="connsiteY57" fmla="*/ 1097280 h 1097280"/>
                <a:gd name="connsiteX58" fmla="*/ 201930 w 637328"/>
                <a:gd name="connsiteY58" fmla="*/ 1062990 h 1097280"/>
                <a:gd name="connsiteX59" fmla="*/ 190500 w 637328"/>
                <a:gd name="connsiteY59" fmla="*/ 1059180 h 1097280"/>
                <a:gd name="connsiteX60" fmla="*/ 182880 w 637328"/>
                <a:gd name="connsiteY60" fmla="*/ 1040130 h 1097280"/>
                <a:gd name="connsiteX61" fmla="*/ 156210 w 637328"/>
                <a:gd name="connsiteY61" fmla="*/ 1017270 h 1097280"/>
                <a:gd name="connsiteX62" fmla="*/ 133350 w 637328"/>
                <a:gd name="connsiteY62" fmla="*/ 1009650 h 1097280"/>
                <a:gd name="connsiteX63" fmla="*/ 129540 w 637328"/>
                <a:gd name="connsiteY63" fmla="*/ 990600 h 1097280"/>
                <a:gd name="connsiteX64" fmla="*/ 118110 w 637328"/>
                <a:gd name="connsiteY64" fmla="*/ 979170 h 1097280"/>
                <a:gd name="connsiteX65" fmla="*/ 110490 w 637328"/>
                <a:gd name="connsiteY65" fmla="*/ 967740 h 1097280"/>
                <a:gd name="connsiteX66" fmla="*/ 99060 w 637328"/>
                <a:gd name="connsiteY66" fmla="*/ 952500 h 1097280"/>
                <a:gd name="connsiteX67" fmla="*/ 95250 w 637328"/>
                <a:gd name="connsiteY67" fmla="*/ 941070 h 1097280"/>
                <a:gd name="connsiteX68" fmla="*/ 83820 w 637328"/>
                <a:gd name="connsiteY68" fmla="*/ 937260 h 1097280"/>
                <a:gd name="connsiteX69" fmla="*/ 76200 w 637328"/>
                <a:gd name="connsiteY69" fmla="*/ 914400 h 1097280"/>
                <a:gd name="connsiteX70" fmla="*/ 72390 w 637328"/>
                <a:gd name="connsiteY70" fmla="*/ 887730 h 1097280"/>
                <a:gd name="connsiteX71" fmla="*/ 68580 w 637328"/>
                <a:gd name="connsiteY71" fmla="*/ 857250 h 1097280"/>
                <a:gd name="connsiteX72" fmla="*/ 60960 w 637328"/>
                <a:gd name="connsiteY72" fmla="*/ 826770 h 1097280"/>
                <a:gd name="connsiteX73" fmla="*/ 64770 w 637328"/>
                <a:gd name="connsiteY73" fmla="*/ 754380 h 1097280"/>
                <a:gd name="connsiteX74" fmla="*/ 68580 w 637328"/>
                <a:gd name="connsiteY74" fmla="*/ 731520 h 1097280"/>
                <a:gd name="connsiteX75" fmla="*/ 60960 w 637328"/>
                <a:gd name="connsiteY75" fmla="*/ 621030 h 1097280"/>
                <a:gd name="connsiteX76" fmla="*/ 49530 w 637328"/>
                <a:gd name="connsiteY76" fmla="*/ 617220 h 1097280"/>
                <a:gd name="connsiteX77" fmla="*/ 22860 w 637328"/>
                <a:gd name="connsiteY77" fmla="*/ 613410 h 1097280"/>
                <a:gd name="connsiteX78" fmla="*/ 11430 w 637328"/>
                <a:gd name="connsiteY78" fmla="*/ 605790 h 1097280"/>
                <a:gd name="connsiteX79" fmla="*/ 7620 w 637328"/>
                <a:gd name="connsiteY79" fmla="*/ 594360 h 1097280"/>
                <a:gd name="connsiteX80" fmla="*/ 0 w 637328"/>
                <a:gd name="connsiteY80" fmla="*/ 582930 h 1097280"/>
                <a:gd name="connsiteX81" fmla="*/ 19050 w 637328"/>
                <a:gd name="connsiteY81" fmla="*/ 579120 h 1097280"/>
                <a:gd name="connsiteX82" fmla="*/ 64770 w 637328"/>
                <a:gd name="connsiteY82" fmla="*/ 575310 h 1097280"/>
                <a:gd name="connsiteX83" fmla="*/ 68580 w 637328"/>
                <a:gd name="connsiteY83" fmla="*/ 556260 h 1097280"/>
                <a:gd name="connsiteX84" fmla="*/ 72390 w 637328"/>
                <a:gd name="connsiteY84" fmla="*/ 544830 h 1097280"/>
                <a:gd name="connsiteX85" fmla="*/ 80010 w 637328"/>
                <a:gd name="connsiteY85" fmla="*/ 483870 h 1097280"/>
                <a:gd name="connsiteX86" fmla="*/ 83820 w 637328"/>
                <a:gd name="connsiteY86" fmla="*/ 445770 h 1097280"/>
                <a:gd name="connsiteX87" fmla="*/ 91440 w 637328"/>
                <a:gd name="connsiteY87" fmla="*/ 422910 h 1097280"/>
                <a:gd name="connsiteX88" fmla="*/ 95250 w 637328"/>
                <a:gd name="connsiteY88" fmla="*/ 396240 h 1097280"/>
                <a:gd name="connsiteX89" fmla="*/ 108585 w 637328"/>
                <a:gd name="connsiteY89" fmla="*/ 369570 h 1097280"/>
                <a:gd name="connsiteX90" fmla="*/ 163830 w 637328"/>
                <a:gd name="connsiteY90" fmla="*/ 365760 h 1097280"/>
                <a:gd name="connsiteX91" fmla="*/ 201930 w 637328"/>
                <a:gd name="connsiteY91" fmla="*/ 354330 h 1097280"/>
                <a:gd name="connsiteX92" fmla="*/ 217170 w 637328"/>
                <a:gd name="connsiteY92" fmla="*/ 346710 h 1097280"/>
                <a:gd name="connsiteX93" fmla="*/ 270510 w 637328"/>
                <a:gd name="connsiteY93" fmla="*/ 350520 h 1097280"/>
                <a:gd name="connsiteX94" fmla="*/ 281940 w 637328"/>
                <a:gd name="connsiteY94" fmla="*/ 377190 h 1097280"/>
                <a:gd name="connsiteX95" fmla="*/ 308610 w 637328"/>
                <a:gd name="connsiteY95" fmla="*/ 392430 h 1097280"/>
                <a:gd name="connsiteX96" fmla="*/ 327660 w 637328"/>
                <a:gd name="connsiteY96" fmla="*/ 400050 h 1097280"/>
                <a:gd name="connsiteX97" fmla="*/ 377190 w 637328"/>
                <a:gd name="connsiteY97" fmla="*/ 396240 h 1097280"/>
                <a:gd name="connsiteX98" fmla="*/ 381000 w 637328"/>
                <a:gd name="connsiteY98" fmla="*/ 384810 h 1097280"/>
                <a:gd name="connsiteX99" fmla="*/ 400050 w 637328"/>
                <a:gd name="connsiteY99" fmla="*/ 346710 h 1097280"/>
                <a:gd name="connsiteX100" fmla="*/ 411480 w 637328"/>
                <a:gd name="connsiteY100" fmla="*/ 312420 h 1097280"/>
                <a:gd name="connsiteX101" fmla="*/ 419100 w 637328"/>
                <a:gd name="connsiteY101" fmla="*/ 278130 h 1097280"/>
                <a:gd name="connsiteX102" fmla="*/ 426720 w 637328"/>
                <a:gd name="connsiteY102" fmla="*/ 266700 h 1097280"/>
                <a:gd name="connsiteX103" fmla="*/ 407670 w 637328"/>
                <a:gd name="connsiteY103" fmla="*/ 222250 h 1097280"/>
                <a:gd name="connsiteX104" fmla="*/ 414020 w 637328"/>
                <a:gd name="connsiteY104" fmla="*/ 180340 h 1097280"/>
                <a:gd name="connsiteX105" fmla="*/ 445770 w 637328"/>
                <a:gd name="connsiteY105" fmla="*/ 140970 h 1097280"/>
                <a:gd name="connsiteX106" fmla="*/ 421640 w 637328"/>
                <a:gd name="connsiteY106" fmla="*/ 130810 h 1097280"/>
                <a:gd name="connsiteX107" fmla="*/ 422910 w 637328"/>
                <a:gd name="connsiteY107" fmla="*/ 49530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637328" h="1097280">
                  <a:moveTo>
                    <a:pt x="422910" y="49530"/>
                  </a:moveTo>
                  <a:cubicBezTo>
                    <a:pt x="430107" y="35983"/>
                    <a:pt x="457826" y="58855"/>
                    <a:pt x="464820" y="49530"/>
                  </a:cubicBezTo>
                  <a:cubicBezTo>
                    <a:pt x="521677" y="-26279"/>
                    <a:pt x="450218" y="24975"/>
                    <a:pt x="487680" y="0"/>
                  </a:cubicBezTo>
                  <a:cubicBezTo>
                    <a:pt x="497599" y="29756"/>
                    <a:pt x="485283" y="-10099"/>
                    <a:pt x="495300" y="53340"/>
                  </a:cubicBezTo>
                  <a:cubicBezTo>
                    <a:pt x="496933" y="63685"/>
                    <a:pt x="500380" y="73660"/>
                    <a:pt x="502920" y="83820"/>
                  </a:cubicBezTo>
                  <a:cubicBezTo>
                    <a:pt x="501650" y="105410"/>
                    <a:pt x="499110" y="126963"/>
                    <a:pt x="499110" y="148590"/>
                  </a:cubicBezTo>
                  <a:cubicBezTo>
                    <a:pt x="499110" y="153826"/>
                    <a:pt x="497785" y="162803"/>
                    <a:pt x="502920" y="163830"/>
                  </a:cubicBezTo>
                  <a:cubicBezTo>
                    <a:pt x="514401" y="166126"/>
                    <a:pt x="525780" y="158750"/>
                    <a:pt x="537210" y="156210"/>
                  </a:cubicBezTo>
                  <a:cubicBezTo>
                    <a:pt x="541020" y="148590"/>
                    <a:pt x="543030" y="139762"/>
                    <a:pt x="548640" y="133350"/>
                  </a:cubicBezTo>
                  <a:cubicBezTo>
                    <a:pt x="552380" y="129076"/>
                    <a:pt x="559258" y="129031"/>
                    <a:pt x="563880" y="125730"/>
                  </a:cubicBezTo>
                  <a:cubicBezTo>
                    <a:pt x="568265" y="122598"/>
                    <a:pt x="571500" y="118110"/>
                    <a:pt x="575310" y="114300"/>
                  </a:cubicBezTo>
                  <a:cubicBezTo>
                    <a:pt x="576580" y="110490"/>
                    <a:pt x="575144" y="103438"/>
                    <a:pt x="579120" y="102870"/>
                  </a:cubicBezTo>
                  <a:cubicBezTo>
                    <a:pt x="587071" y="101734"/>
                    <a:pt x="600759" y="102551"/>
                    <a:pt x="601980" y="110490"/>
                  </a:cubicBezTo>
                  <a:cubicBezTo>
                    <a:pt x="606631" y="140720"/>
                    <a:pt x="597738" y="171531"/>
                    <a:pt x="594360" y="201930"/>
                  </a:cubicBezTo>
                  <a:cubicBezTo>
                    <a:pt x="593916" y="205922"/>
                    <a:pt x="592346" y="209768"/>
                    <a:pt x="590550" y="213360"/>
                  </a:cubicBezTo>
                  <a:cubicBezTo>
                    <a:pt x="588502" y="217456"/>
                    <a:pt x="585470" y="220980"/>
                    <a:pt x="582930" y="224790"/>
                  </a:cubicBezTo>
                  <a:cubicBezTo>
                    <a:pt x="571213" y="271659"/>
                    <a:pt x="574460" y="254938"/>
                    <a:pt x="571500" y="346710"/>
                  </a:cubicBezTo>
                  <a:cubicBezTo>
                    <a:pt x="571068" y="360113"/>
                    <a:pt x="577012" y="358707"/>
                    <a:pt x="586740" y="361950"/>
                  </a:cubicBezTo>
                  <a:cubicBezTo>
                    <a:pt x="596317" y="333220"/>
                    <a:pt x="583398" y="368633"/>
                    <a:pt x="598170" y="339090"/>
                  </a:cubicBezTo>
                  <a:cubicBezTo>
                    <a:pt x="599966" y="335498"/>
                    <a:pt x="599140" y="330500"/>
                    <a:pt x="601980" y="327660"/>
                  </a:cubicBezTo>
                  <a:cubicBezTo>
                    <a:pt x="605996" y="323644"/>
                    <a:pt x="612140" y="322580"/>
                    <a:pt x="617220" y="320040"/>
                  </a:cubicBezTo>
                  <a:cubicBezTo>
                    <a:pt x="621030" y="321310"/>
                    <a:pt x="625810" y="321010"/>
                    <a:pt x="628650" y="323850"/>
                  </a:cubicBezTo>
                  <a:cubicBezTo>
                    <a:pt x="644621" y="339821"/>
                    <a:pt x="633949" y="374476"/>
                    <a:pt x="632460" y="388620"/>
                  </a:cubicBezTo>
                  <a:cubicBezTo>
                    <a:pt x="631651" y="396303"/>
                    <a:pt x="633285" y="405300"/>
                    <a:pt x="628650" y="411480"/>
                  </a:cubicBezTo>
                  <a:cubicBezTo>
                    <a:pt x="624547" y="416951"/>
                    <a:pt x="615717" y="416041"/>
                    <a:pt x="609600" y="419100"/>
                  </a:cubicBezTo>
                  <a:cubicBezTo>
                    <a:pt x="605504" y="421148"/>
                    <a:pt x="601980" y="424180"/>
                    <a:pt x="598170" y="426720"/>
                  </a:cubicBezTo>
                  <a:cubicBezTo>
                    <a:pt x="594360" y="433070"/>
                    <a:pt x="590052" y="439146"/>
                    <a:pt x="586740" y="445770"/>
                  </a:cubicBezTo>
                  <a:cubicBezTo>
                    <a:pt x="584944" y="449362"/>
                    <a:pt x="586066" y="454691"/>
                    <a:pt x="582930" y="457200"/>
                  </a:cubicBezTo>
                  <a:cubicBezTo>
                    <a:pt x="578841" y="460471"/>
                    <a:pt x="572770" y="459740"/>
                    <a:pt x="567690" y="461010"/>
                  </a:cubicBezTo>
                  <a:cubicBezTo>
                    <a:pt x="548560" y="489706"/>
                    <a:pt x="574353" y="456568"/>
                    <a:pt x="544830" y="476250"/>
                  </a:cubicBezTo>
                  <a:cubicBezTo>
                    <a:pt x="541020" y="478790"/>
                    <a:pt x="540141" y="484162"/>
                    <a:pt x="537210" y="487680"/>
                  </a:cubicBezTo>
                  <a:cubicBezTo>
                    <a:pt x="525392" y="501861"/>
                    <a:pt x="525256" y="497927"/>
                    <a:pt x="510540" y="510540"/>
                  </a:cubicBezTo>
                  <a:cubicBezTo>
                    <a:pt x="506449" y="514047"/>
                    <a:pt x="502920" y="518160"/>
                    <a:pt x="499110" y="521970"/>
                  </a:cubicBezTo>
                  <a:cubicBezTo>
                    <a:pt x="497840" y="525780"/>
                    <a:pt x="498436" y="530891"/>
                    <a:pt x="495300" y="533400"/>
                  </a:cubicBezTo>
                  <a:cubicBezTo>
                    <a:pt x="491211" y="536671"/>
                    <a:pt x="484873" y="535147"/>
                    <a:pt x="480060" y="537210"/>
                  </a:cubicBezTo>
                  <a:cubicBezTo>
                    <a:pt x="475851" y="539014"/>
                    <a:pt x="472440" y="542290"/>
                    <a:pt x="468630" y="544830"/>
                  </a:cubicBezTo>
                  <a:cubicBezTo>
                    <a:pt x="466090" y="548640"/>
                    <a:pt x="464248" y="553022"/>
                    <a:pt x="461010" y="556260"/>
                  </a:cubicBezTo>
                  <a:cubicBezTo>
                    <a:pt x="456520" y="560750"/>
                    <a:pt x="451054" y="564168"/>
                    <a:pt x="445770" y="567690"/>
                  </a:cubicBezTo>
                  <a:cubicBezTo>
                    <a:pt x="431418" y="577258"/>
                    <a:pt x="426005" y="579477"/>
                    <a:pt x="411480" y="586740"/>
                  </a:cubicBezTo>
                  <a:cubicBezTo>
                    <a:pt x="408940" y="594360"/>
                    <a:pt x="405973" y="601851"/>
                    <a:pt x="403860" y="609600"/>
                  </a:cubicBezTo>
                  <a:cubicBezTo>
                    <a:pt x="402156" y="615848"/>
                    <a:pt x="401621" y="622368"/>
                    <a:pt x="400050" y="628650"/>
                  </a:cubicBezTo>
                  <a:cubicBezTo>
                    <a:pt x="397451" y="639045"/>
                    <a:pt x="393559" y="648029"/>
                    <a:pt x="384810" y="655320"/>
                  </a:cubicBezTo>
                  <a:cubicBezTo>
                    <a:pt x="381725" y="657891"/>
                    <a:pt x="377190" y="657860"/>
                    <a:pt x="373380" y="659130"/>
                  </a:cubicBezTo>
                  <a:cubicBezTo>
                    <a:pt x="371052" y="666115"/>
                    <a:pt x="366373" y="686833"/>
                    <a:pt x="358140" y="693420"/>
                  </a:cubicBezTo>
                  <a:cubicBezTo>
                    <a:pt x="355004" y="695929"/>
                    <a:pt x="350520" y="695960"/>
                    <a:pt x="346710" y="697230"/>
                  </a:cubicBezTo>
                  <a:cubicBezTo>
                    <a:pt x="344170" y="703580"/>
                    <a:pt x="341491" y="709876"/>
                    <a:pt x="339090" y="716280"/>
                  </a:cubicBezTo>
                  <a:cubicBezTo>
                    <a:pt x="337680" y="720040"/>
                    <a:pt x="337273" y="724223"/>
                    <a:pt x="335280" y="727710"/>
                  </a:cubicBezTo>
                  <a:cubicBezTo>
                    <a:pt x="332130" y="733223"/>
                    <a:pt x="327215" y="737565"/>
                    <a:pt x="323850" y="742950"/>
                  </a:cubicBezTo>
                  <a:cubicBezTo>
                    <a:pt x="304030" y="774663"/>
                    <a:pt x="325383" y="743694"/>
                    <a:pt x="312420" y="769620"/>
                  </a:cubicBezTo>
                  <a:cubicBezTo>
                    <a:pt x="310372" y="773716"/>
                    <a:pt x="306660" y="776866"/>
                    <a:pt x="304800" y="781050"/>
                  </a:cubicBezTo>
                  <a:cubicBezTo>
                    <a:pt x="300739" y="790187"/>
                    <a:pt x="296985" y="810240"/>
                    <a:pt x="289560" y="819150"/>
                  </a:cubicBezTo>
                  <a:cubicBezTo>
                    <a:pt x="286629" y="822668"/>
                    <a:pt x="281940" y="824230"/>
                    <a:pt x="278130" y="826770"/>
                  </a:cubicBezTo>
                  <a:cubicBezTo>
                    <a:pt x="276860" y="834390"/>
                    <a:pt x="277775" y="842720"/>
                    <a:pt x="274320" y="849630"/>
                  </a:cubicBezTo>
                  <a:cubicBezTo>
                    <a:pt x="268640" y="860989"/>
                    <a:pt x="251460" y="880110"/>
                    <a:pt x="251460" y="880110"/>
                  </a:cubicBezTo>
                  <a:cubicBezTo>
                    <a:pt x="245481" y="921964"/>
                    <a:pt x="243178" y="932720"/>
                    <a:pt x="240030" y="971550"/>
                  </a:cubicBezTo>
                  <a:cubicBezTo>
                    <a:pt x="237251" y="1005821"/>
                    <a:pt x="235722" y="1040196"/>
                    <a:pt x="232410" y="1074420"/>
                  </a:cubicBezTo>
                  <a:cubicBezTo>
                    <a:pt x="231906" y="1079632"/>
                    <a:pt x="231505" y="1085303"/>
                    <a:pt x="228600" y="1089660"/>
                  </a:cubicBezTo>
                  <a:cubicBezTo>
                    <a:pt x="226060" y="1093470"/>
                    <a:pt x="220980" y="1094740"/>
                    <a:pt x="217170" y="1097280"/>
                  </a:cubicBezTo>
                  <a:cubicBezTo>
                    <a:pt x="216013" y="1094388"/>
                    <a:pt x="205490" y="1066550"/>
                    <a:pt x="201930" y="1062990"/>
                  </a:cubicBezTo>
                  <a:cubicBezTo>
                    <a:pt x="199090" y="1060150"/>
                    <a:pt x="194310" y="1060450"/>
                    <a:pt x="190500" y="1059180"/>
                  </a:cubicBezTo>
                  <a:cubicBezTo>
                    <a:pt x="187960" y="1052830"/>
                    <a:pt x="186674" y="1045821"/>
                    <a:pt x="182880" y="1040130"/>
                  </a:cubicBezTo>
                  <a:cubicBezTo>
                    <a:pt x="178905" y="1034167"/>
                    <a:pt x="164374" y="1020898"/>
                    <a:pt x="156210" y="1017270"/>
                  </a:cubicBezTo>
                  <a:cubicBezTo>
                    <a:pt x="148870" y="1014008"/>
                    <a:pt x="133350" y="1009650"/>
                    <a:pt x="133350" y="1009650"/>
                  </a:cubicBezTo>
                  <a:cubicBezTo>
                    <a:pt x="132080" y="1003300"/>
                    <a:pt x="132436" y="996392"/>
                    <a:pt x="129540" y="990600"/>
                  </a:cubicBezTo>
                  <a:cubicBezTo>
                    <a:pt x="127130" y="985781"/>
                    <a:pt x="121559" y="983309"/>
                    <a:pt x="118110" y="979170"/>
                  </a:cubicBezTo>
                  <a:cubicBezTo>
                    <a:pt x="115179" y="975652"/>
                    <a:pt x="113152" y="971466"/>
                    <a:pt x="110490" y="967740"/>
                  </a:cubicBezTo>
                  <a:cubicBezTo>
                    <a:pt x="106799" y="962573"/>
                    <a:pt x="102870" y="957580"/>
                    <a:pt x="99060" y="952500"/>
                  </a:cubicBezTo>
                  <a:cubicBezTo>
                    <a:pt x="97790" y="948690"/>
                    <a:pt x="98090" y="943910"/>
                    <a:pt x="95250" y="941070"/>
                  </a:cubicBezTo>
                  <a:cubicBezTo>
                    <a:pt x="92410" y="938230"/>
                    <a:pt x="86154" y="940528"/>
                    <a:pt x="83820" y="937260"/>
                  </a:cubicBezTo>
                  <a:cubicBezTo>
                    <a:pt x="79151" y="930724"/>
                    <a:pt x="78740" y="922020"/>
                    <a:pt x="76200" y="914400"/>
                  </a:cubicBezTo>
                  <a:cubicBezTo>
                    <a:pt x="74930" y="905510"/>
                    <a:pt x="73577" y="896631"/>
                    <a:pt x="72390" y="887730"/>
                  </a:cubicBezTo>
                  <a:cubicBezTo>
                    <a:pt x="71037" y="877581"/>
                    <a:pt x="70467" y="867314"/>
                    <a:pt x="68580" y="857250"/>
                  </a:cubicBezTo>
                  <a:cubicBezTo>
                    <a:pt x="66650" y="846957"/>
                    <a:pt x="63500" y="836930"/>
                    <a:pt x="60960" y="826770"/>
                  </a:cubicBezTo>
                  <a:cubicBezTo>
                    <a:pt x="62230" y="802640"/>
                    <a:pt x="62843" y="778466"/>
                    <a:pt x="64770" y="754380"/>
                  </a:cubicBezTo>
                  <a:cubicBezTo>
                    <a:pt x="65386" y="746679"/>
                    <a:pt x="68801" y="739242"/>
                    <a:pt x="68580" y="731520"/>
                  </a:cubicBezTo>
                  <a:cubicBezTo>
                    <a:pt x="67526" y="694618"/>
                    <a:pt x="67029" y="657445"/>
                    <a:pt x="60960" y="621030"/>
                  </a:cubicBezTo>
                  <a:cubicBezTo>
                    <a:pt x="60300" y="617069"/>
                    <a:pt x="53468" y="618008"/>
                    <a:pt x="49530" y="617220"/>
                  </a:cubicBezTo>
                  <a:cubicBezTo>
                    <a:pt x="40724" y="615459"/>
                    <a:pt x="31750" y="614680"/>
                    <a:pt x="22860" y="613410"/>
                  </a:cubicBezTo>
                  <a:cubicBezTo>
                    <a:pt x="19050" y="610870"/>
                    <a:pt x="14291" y="609366"/>
                    <a:pt x="11430" y="605790"/>
                  </a:cubicBezTo>
                  <a:cubicBezTo>
                    <a:pt x="8921" y="602654"/>
                    <a:pt x="9416" y="597952"/>
                    <a:pt x="7620" y="594360"/>
                  </a:cubicBezTo>
                  <a:cubicBezTo>
                    <a:pt x="5572" y="590264"/>
                    <a:pt x="2540" y="586740"/>
                    <a:pt x="0" y="582930"/>
                  </a:cubicBezTo>
                  <a:cubicBezTo>
                    <a:pt x="6350" y="581660"/>
                    <a:pt x="12619" y="579877"/>
                    <a:pt x="19050" y="579120"/>
                  </a:cubicBezTo>
                  <a:cubicBezTo>
                    <a:pt x="34238" y="577333"/>
                    <a:pt x="50885" y="581719"/>
                    <a:pt x="64770" y="575310"/>
                  </a:cubicBezTo>
                  <a:cubicBezTo>
                    <a:pt x="70650" y="572596"/>
                    <a:pt x="67009" y="562542"/>
                    <a:pt x="68580" y="556260"/>
                  </a:cubicBezTo>
                  <a:cubicBezTo>
                    <a:pt x="69554" y="552364"/>
                    <a:pt x="71120" y="548640"/>
                    <a:pt x="72390" y="544830"/>
                  </a:cubicBezTo>
                  <a:cubicBezTo>
                    <a:pt x="74930" y="524510"/>
                    <a:pt x="77663" y="504213"/>
                    <a:pt x="80010" y="483870"/>
                  </a:cubicBezTo>
                  <a:cubicBezTo>
                    <a:pt x="81473" y="471191"/>
                    <a:pt x="81468" y="458315"/>
                    <a:pt x="83820" y="445770"/>
                  </a:cubicBezTo>
                  <a:cubicBezTo>
                    <a:pt x="85300" y="437875"/>
                    <a:pt x="88900" y="430530"/>
                    <a:pt x="91440" y="422910"/>
                  </a:cubicBezTo>
                  <a:cubicBezTo>
                    <a:pt x="92710" y="414020"/>
                    <a:pt x="92393" y="405130"/>
                    <a:pt x="95250" y="396240"/>
                  </a:cubicBezTo>
                  <a:cubicBezTo>
                    <a:pt x="98107" y="387350"/>
                    <a:pt x="94699" y="375521"/>
                    <a:pt x="108585" y="369570"/>
                  </a:cubicBezTo>
                  <a:cubicBezTo>
                    <a:pt x="139855" y="356169"/>
                    <a:pt x="112266" y="371489"/>
                    <a:pt x="163830" y="365760"/>
                  </a:cubicBezTo>
                  <a:cubicBezTo>
                    <a:pt x="199930" y="347710"/>
                    <a:pt x="154493" y="368561"/>
                    <a:pt x="201930" y="354330"/>
                  </a:cubicBezTo>
                  <a:cubicBezTo>
                    <a:pt x="207370" y="352698"/>
                    <a:pt x="212090" y="349250"/>
                    <a:pt x="217170" y="346710"/>
                  </a:cubicBezTo>
                  <a:cubicBezTo>
                    <a:pt x="234950" y="347980"/>
                    <a:pt x="254381" y="342930"/>
                    <a:pt x="270510" y="350520"/>
                  </a:cubicBezTo>
                  <a:cubicBezTo>
                    <a:pt x="279261" y="354638"/>
                    <a:pt x="276964" y="368896"/>
                    <a:pt x="281940" y="377190"/>
                  </a:cubicBezTo>
                  <a:cubicBezTo>
                    <a:pt x="290823" y="391994"/>
                    <a:pt x="294217" y="387632"/>
                    <a:pt x="308610" y="392430"/>
                  </a:cubicBezTo>
                  <a:cubicBezTo>
                    <a:pt x="315098" y="394593"/>
                    <a:pt x="321310" y="397510"/>
                    <a:pt x="327660" y="400050"/>
                  </a:cubicBezTo>
                  <a:cubicBezTo>
                    <a:pt x="344170" y="398780"/>
                    <a:pt x="361268" y="400789"/>
                    <a:pt x="377190" y="396240"/>
                  </a:cubicBezTo>
                  <a:cubicBezTo>
                    <a:pt x="381052" y="395137"/>
                    <a:pt x="379590" y="388570"/>
                    <a:pt x="381000" y="384810"/>
                  </a:cubicBezTo>
                  <a:cubicBezTo>
                    <a:pt x="389642" y="361765"/>
                    <a:pt x="386973" y="368505"/>
                    <a:pt x="400050" y="346710"/>
                  </a:cubicBezTo>
                  <a:cubicBezTo>
                    <a:pt x="410969" y="292115"/>
                    <a:pt x="395706" y="359742"/>
                    <a:pt x="411480" y="312420"/>
                  </a:cubicBezTo>
                  <a:cubicBezTo>
                    <a:pt x="414192" y="304283"/>
                    <a:pt x="415437" y="286676"/>
                    <a:pt x="419100" y="278130"/>
                  </a:cubicBezTo>
                  <a:cubicBezTo>
                    <a:pt x="420904" y="273921"/>
                    <a:pt x="424180" y="270510"/>
                    <a:pt x="426720" y="266700"/>
                  </a:cubicBezTo>
                  <a:cubicBezTo>
                    <a:pt x="435850" y="230179"/>
                    <a:pt x="409787" y="236643"/>
                    <a:pt x="407670" y="222250"/>
                  </a:cubicBezTo>
                  <a:cubicBezTo>
                    <a:pt x="405553" y="207857"/>
                    <a:pt x="400627" y="200430"/>
                    <a:pt x="414020" y="180340"/>
                  </a:cubicBezTo>
                  <a:cubicBezTo>
                    <a:pt x="412750" y="158750"/>
                    <a:pt x="447820" y="162500"/>
                    <a:pt x="445770" y="140970"/>
                  </a:cubicBezTo>
                  <a:cubicBezTo>
                    <a:pt x="445274" y="135757"/>
                    <a:pt x="422737" y="135930"/>
                    <a:pt x="421640" y="130810"/>
                  </a:cubicBezTo>
                  <a:cubicBezTo>
                    <a:pt x="413273" y="91763"/>
                    <a:pt x="415713" y="63077"/>
                    <a:pt x="422910" y="4953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2950E2B7-0640-0E96-573D-F64CE7463CDB}"/>
                </a:ext>
              </a:extLst>
            </p:cNvPr>
            <p:cNvSpPr/>
            <p:nvPr/>
          </p:nvSpPr>
          <p:spPr>
            <a:xfrm>
              <a:off x="5363800" y="2068362"/>
              <a:ext cx="1174823" cy="1934173"/>
            </a:xfrm>
            <a:custGeom>
              <a:avLst/>
              <a:gdLst>
                <a:gd name="connsiteX0" fmla="*/ 97863 w 1174823"/>
                <a:gd name="connsiteY0" fmla="*/ 13830 h 1934173"/>
                <a:gd name="connsiteX1" fmla="*/ 143583 w 1174823"/>
                <a:gd name="connsiteY1" fmla="*/ 8750 h 1934173"/>
                <a:gd name="connsiteX2" fmla="*/ 148663 w 1174823"/>
                <a:gd name="connsiteY2" fmla="*/ 29070 h 1934173"/>
                <a:gd name="connsiteX3" fmla="*/ 153743 w 1174823"/>
                <a:gd name="connsiteY3" fmla="*/ 84950 h 1934173"/>
                <a:gd name="connsiteX4" fmla="*/ 163903 w 1174823"/>
                <a:gd name="connsiteY4" fmla="*/ 115430 h 1934173"/>
                <a:gd name="connsiteX5" fmla="*/ 168983 w 1174823"/>
                <a:gd name="connsiteY5" fmla="*/ 140830 h 1934173"/>
                <a:gd name="connsiteX6" fmla="*/ 184223 w 1174823"/>
                <a:gd name="connsiteY6" fmla="*/ 181470 h 1934173"/>
                <a:gd name="connsiteX7" fmla="*/ 194383 w 1174823"/>
                <a:gd name="connsiteY7" fmla="*/ 242430 h 1934173"/>
                <a:gd name="connsiteX8" fmla="*/ 199463 w 1174823"/>
                <a:gd name="connsiteY8" fmla="*/ 308470 h 1934173"/>
                <a:gd name="connsiteX9" fmla="*/ 209623 w 1174823"/>
                <a:gd name="connsiteY9" fmla="*/ 328790 h 1934173"/>
                <a:gd name="connsiteX10" fmla="*/ 214703 w 1174823"/>
                <a:gd name="connsiteY10" fmla="*/ 344030 h 1934173"/>
                <a:gd name="connsiteX11" fmla="*/ 224863 w 1174823"/>
                <a:gd name="connsiteY11" fmla="*/ 359270 h 1934173"/>
                <a:gd name="connsiteX12" fmla="*/ 235023 w 1174823"/>
                <a:gd name="connsiteY12" fmla="*/ 404990 h 1934173"/>
                <a:gd name="connsiteX13" fmla="*/ 260423 w 1174823"/>
                <a:gd name="connsiteY13" fmla="*/ 460870 h 1934173"/>
                <a:gd name="connsiteX14" fmla="*/ 265503 w 1174823"/>
                <a:gd name="connsiteY14" fmla="*/ 481190 h 1934173"/>
                <a:gd name="connsiteX15" fmla="*/ 275663 w 1174823"/>
                <a:gd name="connsiteY15" fmla="*/ 511670 h 1934173"/>
                <a:gd name="connsiteX16" fmla="*/ 280743 w 1174823"/>
                <a:gd name="connsiteY16" fmla="*/ 542150 h 1934173"/>
                <a:gd name="connsiteX17" fmla="*/ 306143 w 1174823"/>
                <a:gd name="connsiteY17" fmla="*/ 613270 h 1934173"/>
                <a:gd name="connsiteX18" fmla="*/ 311223 w 1174823"/>
                <a:gd name="connsiteY18" fmla="*/ 628510 h 1934173"/>
                <a:gd name="connsiteX19" fmla="*/ 316303 w 1174823"/>
                <a:gd name="connsiteY19" fmla="*/ 653910 h 1934173"/>
                <a:gd name="connsiteX20" fmla="*/ 326463 w 1174823"/>
                <a:gd name="connsiteY20" fmla="*/ 674230 h 1934173"/>
                <a:gd name="connsiteX21" fmla="*/ 331543 w 1174823"/>
                <a:gd name="connsiteY21" fmla="*/ 689470 h 1934173"/>
                <a:gd name="connsiteX22" fmla="*/ 341703 w 1174823"/>
                <a:gd name="connsiteY22" fmla="*/ 704710 h 1934173"/>
                <a:gd name="connsiteX23" fmla="*/ 356943 w 1174823"/>
                <a:gd name="connsiteY23" fmla="*/ 735190 h 1934173"/>
                <a:gd name="connsiteX24" fmla="*/ 362023 w 1174823"/>
                <a:gd name="connsiteY24" fmla="*/ 755510 h 1934173"/>
                <a:gd name="connsiteX25" fmla="*/ 372183 w 1174823"/>
                <a:gd name="connsiteY25" fmla="*/ 775830 h 1934173"/>
                <a:gd name="connsiteX26" fmla="*/ 377263 w 1174823"/>
                <a:gd name="connsiteY26" fmla="*/ 806310 h 1934173"/>
                <a:gd name="connsiteX27" fmla="*/ 402663 w 1174823"/>
                <a:gd name="connsiteY27" fmla="*/ 816470 h 1934173"/>
                <a:gd name="connsiteX28" fmla="*/ 428063 w 1174823"/>
                <a:gd name="connsiteY28" fmla="*/ 811390 h 1934173"/>
                <a:gd name="connsiteX29" fmla="*/ 443303 w 1174823"/>
                <a:gd name="connsiteY29" fmla="*/ 780910 h 1934173"/>
                <a:gd name="connsiteX30" fmla="*/ 473783 w 1174823"/>
                <a:gd name="connsiteY30" fmla="*/ 785990 h 1934173"/>
                <a:gd name="connsiteX31" fmla="*/ 489023 w 1174823"/>
                <a:gd name="connsiteY31" fmla="*/ 796150 h 1934173"/>
                <a:gd name="connsiteX32" fmla="*/ 519503 w 1174823"/>
                <a:gd name="connsiteY32" fmla="*/ 791070 h 1934173"/>
                <a:gd name="connsiteX33" fmla="*/ 534743 w 1174823"/>
                <a:gd name="connsiteY33" fmla="*/ 796150 h 1934173"/>
                <a:gd name="connsiteX34" fmla="*/ 539823 w 1174823"/>
                <a:gd name="connsiteY34" fmla="*/ 811390 h 1934173"/>
                <a:gd name="connsiteX35" fmla="*/ 549983 w 1174823"/>
                <a:gd name="connsiteY35" fmla="*/ 826630 h 1934173"/>
                <a:gd name="connsiteX36" fmla="*/ 580463 w 1174823"/>
                <a:gd name="connsiteY36" fmla="*/ 846950 h 1934173"/>
                <a:gd name="connsiteX37" fmla="*/ 631263 w 1174823"/>
                <a:gd name="connsiteY37" fmla="*/ 836790 h 1934173"/>
                <a:gd name="connsiteX38" fmla="*/ 702383 w 1174823"/>
                <a:gd name="connsiteY38" fmla="*/ 831710 h 1934173"/>
                <a:gd name="connsiteX39" fmla="*/ 727783 w 1174823"/>
                <a:gd name="connsiteY39" fmla="*/ 821550 h 1934173"/>
                <a:gd name="connsiteX40" fmla="*/ 743023 w 1174823"/>
                <a:gd name="connsiteY40" fmla="*/ 816470 h 1934173"/>
                <a:gd name="connsiteX41" fmla="*/ 758263 w 1174823"/>
                <a:gd name="connsiteY41" fmla="*/ 801230 h 1934173"/>
                <a:gd name="connsiteX42" fmla="*/ 834463 w 1174823"/>
                <a:gd name="connsiteY42" fmla="*/ 796150 h 1934173"/>
                <a:gd name="connsiteX43" fmla="*/ 875103 w 1174823"/>
                <a:gd name="connsiteY43" fmla="*/ 791070 h 1934173"/>
                <a:gd name="connsiteX44" fmla="*/ 966543 w 1174823"/>
                <a:gd name="connsiteY44" fmla="*/ 780910 h 1934173"/>
                <a:gd name="connsiteX45" fmla="*/ 997023 w 1174823"/>
                <a:gd name="connsiteY45" fmla="*/ 785990 h 1934173"/>
                <a:gd name="connsiteX46" fmla="*/ 1002103 w 1174823"/>
                <a:gd name="connsiteY46" fmla="*/ 801230 h 1934173"/>
                <a:gd name="connsiteX47" fmla="*/ 1012263 w 1174823"/>
                <a:gd name="connsiteY47" fmla="*/ 816470 h 1934173"/>
                <a:gd name="connsiteX48" fmla="*/ 1017343 w 1174823"/>
                <a:gd name="connsiteY48" fmla="*/ 836790 h 1934173"/>
                <a:gd name="connsiteX49" fmla="*/ 1042743 w 1174823"/>
                <a:gd name="connsiteY49" fmla="*/ 882510 h 1934173"/>
                <a:gd name="connsiteX50" fmla="*/ 1057983 w 1174823"/>
                <a:gd name="connsiteY50" fmla="*/ 984110 h 1934173"/>
                <a:gd name="connsiteX51" fmla="*/ 1073223 w 1174823"/>
                <a:gd name="connsiteY51" fmla="*/ 999350 h 1934173"/>
                <a:gd name="connsiteX52" fmla="*/ 1088463 w 1174823"/>
                <a:gd name="connsiteY52" fmla="*/ 1060310 h 1934173"/>
                <a:gd name="connsiteX53" fmla="*/ 1083383 w 1174823"/>
                <a:gd name="connsiteY53" fmla="*/ 1161910 h 1934173"/>
                <a:gd name="connsiteX54" fmla="*/ 1088463 w 1174823"/>
                <a:gd name="connsiteY54" fmla="*/ 1212710 h 1934173"/>
                <a:gd name="connsiteX55" fmla="*/ 1093543 w 1174823"/>
                <a:gd name="connsiteY55" fmla="*/ 1309230 h 1934173"/>
                <a:gd name="connsiteX56" fmla="*/ 1118943 w 1174823"/>
                <a:gd name="connsiteY56" fmla="*/ 1334630 h 1934173"/>
                <a:gd name="connsiteX57" fmla="*/ 1149423 w 1174823"/>
                <a:gd name="connsiteY57" fmla="*/ 1370190 h 1934173"/>
                <a:gd name="connsiteX58" fmla="*/ 1164663 w 1174823"/>
                <a:gd name="connsiteY58" fmla="*/ 1375270 h 1934173"/>
                <a:gd name="connsiteX59" fmla="*/ 1169743 w 1174823"/>
                <a:gd name="connsiteY59" fmla="*/ 1400670 h 1934173"/>
                <a:gd name="connsiteX60" fmla="*/ 1174823 w 1174823"/>
                <a:gd name="connsiteY60" fmla="*/ 1420990 h 1934173"/>
                <a:gd name="connsiteX61" fmla="*/ 1159583 w 1174823"/>
                <a:gd name="connsiteY61" fmla="*/ 1451470 h 1934173"/>
                <a:gd name="connsiteX62" fmla="*/ 1164663 w 1174823"/>
                <a:gd name="connsiteY62" fmla="*/ 1466710 h 1934173"/>
                <a:gd name="connsiteX63" fmla="*/ 1154503 w 1174823"/>
                <a:gd name="connsiteY63" fmla="*/ 1502270 h 1934173"/>
                <a:gd name="connsiteX64" fmla="*/ 1154503 w 1174823"/>
                <a:gd name="connsiteY64" fmla="*/ 1537830 h 1934173"/>
                <a:gd name="connsiteX65" fmla="*/ 1129103 w 1174823"/>
                <a:gd name="connsiteY65" fmla="*/ 1669910 h 1934173"/>
                <a:gd name="connsiteX66" fmla="*/ 1124023 w 1174823"/>
                <a:gd name="connsiteY66" fmla="*/ 1690230 h 1934173"/>
                <a:gd name="connsiteX67" fmla="*/ 1113863 w 1174823"/>
                <a:gd name="connsiteY67" fmla="*/ 1715630 h 1934173"/>
                <a:gd name="connsiteX68" fmla="*/ 1108783 w 1174823"/>
                <a:gd name="connsiteY68" fmla="*/ 1730870 h 1934173"/>
                <a:gd name="connsiteX69" fmla="*/ 1007183 w 1174823"/>
                <a:gd name="connsiteY69" fmla="*/ 1725790 h 1934173"/>
                <a:gd name="connsiteX70" fmla="*/ 997023 w 1174823"/>
                <a:gd name="connsiteY70" fmla="*/ 1690230 h 1934173"/>
                <a:gd name="connsiteX71" fmla="*/ 864943 w 1174823"/>
                <a:gd name="connsiteY71" fmla="*/ 1700390 h 1934173"/>
                <a:gd name="connsiteX72" fmla="*/ 839543 w 1174823"/>
                <a:gd name="connsiteY72" fmla="*/ 1705470 h 1934173"/>
                <a:gd name="connsiteX73" fmla="*/ 829383 w 1174823"/>
                <a:gd name="connsiteY73" fmla="*/ 1720710 h 1934173"/>
                <a:gd name="connsiteX74" fmla="*/ 824303 w 1174823"/>
                <a:gd name="connsiteY74" fmla="*/ 1735950 h 1934173"/>
                <a:gd name="connsiteX75" fmla="*/ 814143 w 1174823"/>
                <a:gd name="connsiteY75" fmla="*/ 1786750 h 1934173"/>
                <a:gd name="connsiteX76" fmla="*/ 748103 w 1174823"/>
                <a:gd name="connsiteY76" fmla="*/ 1934070 h 1934173"/>
                <a:gd name="connsiteX77" fmla="*/ 692223 w 1174823"/>
                <a:gd name="connsiteY77" fmla="*/ 1928990 h 1934173"/>
                <a:gd name="connsiteX78" fmla="*/ 656663 w 1174823"/>
                <a:gd name="connsiteY78" fmla="*/ 1908670 h 1934173"/>
                <a:gd name="connsiteX79" fmla="*/ 626183 w 1174823"/>
                <a:gd name="connsiteY79" fmla="*/ 1888350 h 1934173"/>
                <a:gd name="connsiteX80" fmla="*/ 616023 w 1174823"/>
                <a:gd name="connsiteY80" fmla="*/ 1873110 h 1934173"/>
                <a:gd name="connsiteX81" fmla="*/ 610943 w 1174823"/>
                <a:gd name="connsiteY81" fmla="*/ 1857870 h 1934173"/>
                <a:gd name="connsiteX82" fmla="*/ 595703 w 1174823"/>
                <a:gd name="connsiteY82" fmla="*/ 1791830 h 1934173"/>
                <a:gd name="connsiteX83" fmla="*/ 610943 w 1174823"/>
                <a:gd name="connsiteY83" fmla="*/ 1776590 h 1934173"/>
                <a:gd name="connsiteX84" fmla="*/ 692223 w 1174823"/>
                <a:gd name="connsiteY84" fmla="*/ 1761350 h 1934173"/>
                <a:gd name="connsiteX85" fmla="*/ 712543 w 1174823"/>
                <a:gd name="connsiteY85" fmla="*/ 1751190 h 1934173"/>
                <a:gd name="connsiteX86" fmla="*/ 727783 w 1174823"/>
                <a:gd name="connsiteY86" fmla="*/ 1746110 h 1934173"/>
                <a:gd name="connsiteX87" fmla="*/ 743023 w 1174823"/>
                <a:gd name="connsiteY87" fmla="*/ 1735950 h 1934173"/>
                <a:gd name="connsiteX88" fmla="*/ 748103 w 1174823"/>
                <a:gd name="connsiteY88" fmla="*/ 1715630 h 1934173"/>
                <a:gd name="connsiteX89" fmla="*/ 763343 w 1174823"/>
                <a:gd name="connsiteY89" fmla="*/ 1710550 h 1934173"/>
                <a:gd name="connsiteX90" fmla="*/ 773503 w 1174823"/>
                <a:gd name="connsiteY90" fmla="*/ 1685150 h 1934173"/>
                <a:gd name="connsiteX91" fmla="*/ 763343 w 1174823"/>
                <a:gd name="connsiteY91" fmla="*/ 1598790 h 1934173"/>
                <a:gd name="connsiteX92" fmla="*/ 753183 w 1174823"/>
                <a:gd name="connsiteY92" fmla="*/ 1583550 h 1934173"/>
                <a:gd name="connsiteX93" fmla="*/ 737943 w 1174823"/>
                <a:gd name="connsiteY93" fmla="*/ 1568310 h 1934173"/>
                <a:gd name="connsiteX94" fmla="*/ 732863 w 1174823"/>
                <a:gd name="connsiteY94" fmla="*/ 1553070 h 1934173"/>
                <a:gd name="connsiteX95" fmla="*/ 697303 w 1174823"/>
                <a:gd name="connsiteY95" fmla="*/ 1578470 h 1934173"/>
                <a:gd name="connsiteX96" fmla="*/ 687143 w 1174823"/>
                <a:gd name="connsiteY96" fmla="*/ 1593710 h 1934173"/>
                <a:gd name="connsiteX97" fmla="*/ 692223 w 1174823"/>
                <a:gd name="connsiteY97" fmla="*/ 1608950 h 1934173"/>
                <a:gd name="connsiteX98" fmla="*/ 687143 w 1174823"/>
                <a:gd name="connsiteY98" fmla="*/ 1624190 h 1934173"/>
                <a:gd name="connsiteX99" fmla="*/ 682063 w 1174823"/>
                <a:gd name="connsiteY99" fmla="*/ 1603870 h 1934173"/>
                <a:gd name="connsiteX100" fmla="*/ 671903 w 1174823"/>
                <a:gd name="connsiteY100" fmla="*/ 1578470 h 1934173"/>
                <a:gd name="connsiteX101" fmla="*/ 666823 w 1174823"/>
                <a:gd name="connsiteY101" fmla="*/ 1563230 h 1934173"/>
                <a:gd name="connsiteX102" fmla="*/ 636343 w 1174823"/>
                <a:gd name="connsiteY102" fmla="*/ 1547990 h 1934173"/>
                <a:gd name="connsiteX103" fmla="*/ 621103 w 1174823"/>
                <a:gd name="connsiteY103" fmla="*/ 1532750 h 1934173"/>
                <a:gd name="connsiteX104" fmla="*/ 605863 w 1174823"/>
                <a:gd name="connsiteY104" fmla="*/ 1527670 h 1934173"/>
                <a:gd name="connsiteX105" fmla="*/ 610943 w 1174823"/>
                <a:gd name="connsiteY105" fmla="*/ 1512430 h 1934173"/>
                <a:gd name="connsiteX106" fmla="*/ 595703 w 1174823"/>
                <a:gd name="connsiteY106" fmla="*/ 1522590 h 1934173"/>
                <a:gd name="connsiteX107" fmla="*/ 585543 w 1174823"/>
                <a:gd name="connsiteY107" fmla="*/ 1502270 h 1934173"/>
                <a:gd name="connsiteX108" fmla="*/ 590623 w 1174823"/>
                <a:gd name="connsiteY108" fmla="*/ 1487030 h 1934173"/>
                <a:gd name="connsiteX109" fmla="*/ 565223 w 1174823"/>
                <a:gd name="connsiteY109" fmla="*/ 1466710 h 1934173"/>
                <a:gd name="connsiteX110" fmla="*/ 560143 w 1174823"/>
                <a:gd name="connsiteY110" fmla="*/ 1446390 h 1934173"/>
                <a:gd name="connsiteX111" fmla="*/ 549983 w 1174823"/>
                <a:gd name="connsiteY111" fmla="*/ 1431150 h 1934173"/>
                <a:gd name="connsiteX112" fmla="*/ 544903 w 1174823"/>
                <a:gd name="connsiteY112" fmla="*/ 1400670 h 1934173"/>
                <a:gd name="connsiteX113" fmla="*/ 534743 w 1174823"/>
                <a:gd name="connsiteY113" fmla="*/ 1385430 h 1934173"/>
                <a:gd name="connsiteX114" fmla="*/ 529663 w 1174823"/>
                <a:gd name="connsiteY114" fmla="*/ 1370190 h 1934173"/>
                <a:gd name="connsiteX115" fmla="*/ 514423 w 1174823"/>
                <a:gd name="connsiteY115" fmla="*/ 1319390 h 1934173"/>
                <a:gd name="connsiteX116" fmla="*/ 499183 w 1174823"/>
                <a:gd name="connsiteY116" fmla="*/ 1329550 h 1934173"/>
                <a:gd name="connsiteX117" fmla="*/ 483943 w 1174823"/>
                <a:gd name="connsiteY117" fmla="*/ 1400670 h 1934173"/>
                <a:gd name="connsiteX118" fmla="*/ 468703 w 1174823"/>
                <a:gd name="connsiteY118" fmla="*/ 1390510 h 1934173"/>
                <a:gd name="connsiteX119" fmla="*/ 453463 w 1174823"/>
                <a:gd name="connsiteY119" fmla="*/ 1334630 h 1934173"/>
                <a:gd name="connsiteX120" fmla="*/ 438223 w 1174823"/>
                <a:gd name="connsiteY120" fmla="*/ 1319390 h 1934173"/>
                <a:gd name="connsiteX121" fmla="*/ 346783 w 1174823"/>
                <a:gd name="connsiteY121" fmla="*/ 1314310 h 1934173"/>
                <a:gd name="connsiteX122" fmla="*/ 316303 w 1174823"/>
                <a:gd name="connsiteY122" fmla="*/ 1309230 h 1934173"/>
                <a:gd name="connsiteX123" fmla="*/ 306143 w 1174823"/>
                <a:gd name="connsiteY123" fmla="*/ 1293990 h 1934173"/>
                <a:gd name="connsiteX124" fmla="*/ 367103 w 1174823"/>
                <a:gd name="connsiteY124" fmla="*/ 1283830 h 1934173"/>
                <a:gd name="connsiteX125" fmla="*/ 372183 w 1174823"/>
                <a:gd name="connsiteY125" fmla="*/ 1161910 h 1934173"/>
                <a:gd name="connsiteX126" fmla="*/ 356943 w 1174823"/>
                <a:gd name="connsiteY126" fmla="*/ 1100950 h 1934173"/>
                <a:gd name="connsiteX127" fmla="*/ 351863 w 1174823"/>
                <a:gd name="connsiteY127" fmla="*/ 1080630 h 1934173"/>
                <a:gd name="connsiteX128" fmla="*/ 346783 w 1174823"/>
                <a:gd name="connsiteY128" fmla="*/ 1050150 h 1934173"/>
                <a:gd name="connsiteX129" fmla="*/ 316303 w 1174823"/>
                <a:gd name="connsiteY129" fmla="*/ 1070470 h 1934173"/>
                <a:gd name="connsiteX130" fmla="*/ 290903 w 1174823"/>
                <a:gd name="connsiteY130" fmla="*/ 1019670 h 1934173"/>
                <a:gd name="connsiteX131" fmla="*/ 280743 w 1174823"/>
                <a:gd name="connsiteY131" fmla="*/ 968870 h 1934173"/>
                <a:gd name="connsiteX132" fmla="*/ 260423 w 1174823"/>
                <a:gd name="connsiteY132" fmla="*/ 892670 h 1934173"/>
                <a:gd name="connsiteX133" fmla="*/ 255343 w 1174823"/>
                <a:gd name="connsiteY133" fmla="*/ 867270 h 1934173"/>
                <a:gd name="connsiteX134" fmla="*/ 245183 w 1174823"/>
                <a:gd name="connsiteY134" fmla="*/ 618350 h 1934173"/>
                <a:gd name="connsiteX135" fmla="*/ 229943 w 1174823"/>
                <a:gd name="connsiteY135" fmla="*/ 572630 h 1934173"/>
                <a:gd name="connsiteX136" fmla="*/ 214703 w 1174823"/>
                <a:gd name="connsiteY136" fmla="*/ 526910 h 1934173"/>
                <a:gd name="connsiteX137" fmla="*/ 209623 w 1174823"/>
                <a:gd name="connsiteY137" fmla="*/ 511670 h 1934173"/>
                <a:gd name="connsiteX138" fmla="*/ 194383 w 1174823"/>
                <a:gd name="connsiteY138" fmla="*/ 506590 h 1934173"/>
                <a:gd name="connsiteX139" fmla="*/ 179143 w 1174823"/>
                <a:gd name="connsiteY139" fmla="*/ 496430 h 1934173"/>
                <a:gd name="connsiteX140" fmla="*/ 148663 w 1174823"/>
                <a:gd name="connsiteY140" fmla="*/ 471030 h 1934173"/>
                <a:gd name="connsiteX141" fmla="*/ 133423 w 1174823"/>
                <a:gd name="connsiteY141" fmla="*/ 486270 h 1934173"/>
                <a:gd name="connsiteX142" fmla="*/ 128343 w 1174823"/>
                <a:gd name="connsiteY142" fmla="*/ 460870 h 1934173"/>
                <a:gd name="connsiteX143" fmla="*/ 118183 w 1174823"/>
                <a:gd name="connsiteY143" fmla="*/ 440550 h 1934173"/>
                <a:gd name="connsiteX144" fmla="*/ 102943 w 1174823"/>
                <a:gd name="connsiteY144" fmla="*/ 404990 h 1934173"/>
                <a:gd name="connsiteX145" fmla="*/ 97863 w 1174823"/>
                <a:gd name="connsiteY145" fmla="*/ 354190 h 1934173"/>
                <a:gd name="connsiteX146" fmla="*/ 92783 w 1174823"/>
                <a:gd name="connsiteY146" fmla="*/ 333870 h 1934173"/>
                <a:gd name="connsiteX147" fmla="*/ 82623 w 1174823"/>
                <a:gd name="connsiteY147" fmla="*/ 237350 h 1934173"/>
                <a:gd name="connsiteX148" fmla="*/ 77543 w 1174823"/>
                <a:gd name="connsiteY148" fmla="*/ 211950 h 1934173"/>
                <a:gd name="connsiteX149" fmla="*/ 67383 w 1174823"/>
                <a:gd name="connsiteY149" fmla="*/ 196710 h 1934173"/>
                <a:gd name="connsiteX150" fmla="*/ 52143 w 1174823"/>
                <a:gd name="connsiteY150" fmla="*/ 150990 h 1934173"/>
                <a:gd name="connsiteX151" fmla="*/ 31823 w 1174823"/>
                <a:gd name="connsiteY151" fmla="*/ 120510 h 1934173"/>
                <a:gd name="connsiteX152" fmla="*/ 6423 w 1174823"/>
                <a:gd name="connsiteY152" fmla="*/ 110350 h 1934173"/>
                <a:gd name="connsiteX153" fmla="*/ 11503 w 1174823"/>
                <a:gd name="connsiteY153" fmla="*/ 39230 h 1934173"/>
                <a:gd name="connsiteX154" fmla="*/ 26743 w 1174823"/>
                <a:gd name="connsiteY154" fmla="*/ 34150 h 1934173"/>
                <a:gd name="connsiteX155" fmla="*/ 41983 w 1174823"/>
                <a:gd name="connsiteY155" fmla="*/ 18910 h 1934173"/>
                <a:gd name="connsiteX156" fmla="*/ 97863 w 1174823"/>
                <a:gd name="connsiteY156" fmla="*/ 13830 h 193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1174823" h="1934173">
                  <a:moveTo>
                    <a:pt x="97863" y="13830"/>
                  </a:moveTo>
                  <a:cubicBezTo>
                    <a:pt x="114796" y="12137"/>
                    <a:pt x="129180" y="-12855"/>
                    <a:pt x="143583" y="8750"/>
                  </a:cubicBezTo>
                  <a:cubicBezTo>
                    <a:pt x="147456" y="14559"/>
                    <a:pt x="146970" y="22297"/>
                    <a:pt x="148663" y="29070"/>
                  </a:cubicBezTo>
                  <a:cubicBezTo>
                    <a:pt x="150356" y="47697"/>
                    <a:pt x="150493" y="66531"/>
                    <a:pt x="153743" y="84950"/>
                  </a:cubicBezTo>
                  <a:cubicBezTo>
                    <a:pt x="155604" y="95497"/>
                    <a:pt x="161085" y="105098"/>
                    <a:pt x="163903" y="115430"/>
                  </a:cubicBezTo>
                  <a:cubicBezTo>
                    <a:pt x="166175" y="123760"/>
                    <a:pt x="166502" y="132560"/>
                    <a:pt x="168983" y="140830"/>
                  </a:cubicBezTo>
                  <a:cubicBezTo>
                    <a:pt x="170932" y="147327"/>
                    <a:pt x="182249" y="171599"/>
                    <a:pt x="184223" y="181470"/>
                  </a:cubicBezTo>
                  <a:cubicBezTo>
                    <a:pt x="188263" y="201670"/>
                    <a:pt x="190996" y="222110"/>
                    <a:pt x="194383" y="242430"/>
                  </a:cubicBezTo>
                  <a:cubicBezTo>
                    <a:pt x="196076" y="264443"/>
                    <a:pt x="195626" y="286728"/>
                    <a:pt x="199463" y="308470"/>
                  </a:cubicBezTo>
                  <a:cubicBezTo>
                    <a:pt x="200779" y="315928"/>
                    <a:pt x="206640" y="321829"/>
                    <a:pt x="209623" y="328790"/>
                  </a:cubicBezTo>
                  <a:cubicBezTo>
                    <a:pt x="211732" y="333712"/>
                    <a:pt x="212308" y="339241"/>
                    <a:pt x="214703" y="344030"/>
                  </a:cubicBezTo>
                  <a:cubicBezTo>
                    <a:pt x="217433" y="349491"/>
                    <a:pt x="222133" y="353809"/>
                    <a:pt x="224863" y="359270"/>
                  </a:cubicBezTo>
                  <a:cubicBezTo>
                    <a:pt x="231319" y="372182"/>
                    <a:pt x="232682" y="392503"/>
                    <a:pt x="235023" y="404990"/>
                  </a:cubicBezTo>
                  <a:cubicBezTo>
                    <a:pt x="245486" y="460792"/>
                    <a:pt x="229032" y="450406"/>
                    <a:pt x="260423" y="460870"/>
                  </a:cubicBezTo>
                  <a:cubicBezTo>
                    <a:pt x="262116" y="467643"/>
                    <a:pt x="263497" y="474503"/>
                    <a:pt x="265503" y="481190"/>
                  </a:cubicBezTo>
                  <a:cubicBezTo>
                    <a:pt x="268580" y="491448"/>
                    <a:pt x="273066" y="501280"/>
                    <a:pt x="275663" y="511670"/>
                  </a:cubicBezTo>
                  <a:cubicBezTo>
                    <a:pt x="278161" y="521663"/>
                    <a:pt x="278089" y="532198"/>
                    <a:pt x="280743" y="542150"/>
                  </a:cubicBezTo>
                  <a:cubicBezTo>
                    <a:pt x="290690" y="579452"/>
                    <a:pt x="294658" y="582644"/>
                    <a:pt x="306143" y="613270"/>
                  </a:cubicBezTo>
                  <a:cubicBezTo>
                    <a:pt x="308023" y="618284"/>
                    <a:pt x="309924" y="623315"/>
                    <a:pt x="311223" y="628510"/>
                  </a:cubicBezTo>
                  <a:cubicBezTo>
                    <a:pt x="313317" y="636887"/>
                    <a:pt x="313573" y="645719"/>
                    <a:pt x="316303" y="653910"/>
                  </a:cubicBezTo>
                  <a:cubicBezTo>
                    <a:pt x="318698" y="661094"/>
                    <a:pt x="323480" y="667269"/>
                    <a:pt x="326463" y="674230"/>
                  </a:cubicBezTo>
                  <a:cubicBezTo>
                    <a:pt x="328572" y="679152"/>
                    <a:pt x="329148" y="684681"/>
                    <a:pt x="331543" y="689470"/>
                  </a:cubicBezTo>
                  <a:cubicBezTo>
                    <a:pt x="334273" y="694931"/>
                    <a:pt x="338973" y="699249"/>
                    <a:pt x="341703" y="704710"/>
                  </a:cubicBezTo>
                  <a:cubicBezTo>
                    <a:pt x="362735" y="746774"/>
                    <a:pt x="327826" y="691514"/>
                    <a:pt x="356943" y="735190"/>
                  </a:cubicBezTo>
                  <a:cubicBezTo>
                    <a:pt x="358636" y="741963"/>
                    <a:pt x="359572" y="748973"/>
                    <a:pt x="362023" y="755510"/>
                  </a:cubicBezTo>
                  <a:cubicBezTo>
                    <a:pt x="364682" y="762601"/>
                    <a:pt x="370007" y="768577"/>
                    <a:pt x="372183" y="775830"/>
                  </a:cubicBezTo>
                  <a:cubicBezTo>
                    <a:pt x="375143" y="785696"/>
                    <a:pt x="371083" y="798070"/>
                    <a:pt x="377263" y="806310"/>
                  </a:cubicBezTo>
                  <a:cubicBezTo>
                    <a:pt x="382734" y="813605"/>
                    <a:pt x="394196" y="813083"/>
                    <a:pt x="402663" y="816470"/>
                  </a:cubicBezTo>
                  <a:cubicBezTo>
                    <a:pt x="411130" y="814777"/>
                    <a:pt x="420566" y="815674"/>
                    <a:pt x="428063" y="811390"/>
                  </a:cubicBezTo>
                  <a:cubicBezTo>
                    <a:pt x="436173" y="806756"/>
                    <a:pt x="440695" y="788733"/>
                    <a:pt x="443303" y="780910"/>
                  </a:cubicBezTo>
                  <a:cubicBezTo>
                    <a:pt x="453463" y="782603"/>
                    <a:pt x="464011" y="782733"/>
                    <a:pt x="473783" y="785990"/>
                  </a:cubicBezTo>
                  <a:cubicBezTo>
                    <a:pt x="479575" y="787921"/>
                    <a:pt x="482955" y="795476"/>
                    <a:pt x="489023" y="796150"/>
                  </a:cubicBezTo>
                  <a:cubicBezTo>
                    <a:pt x="499260" y="797287"/>
                    <a:pt x="509343" y="792763"/>
                    <a:pt x="519503" y="791070"/>
                  </a:cubicBezTo>
                  <a:cubicBezTo>
                    <a:pt x="524583" y="792763"/>
                    <a:pt x="530957" y="792364"/>
                    <a:pt x="534743" y="796150"/>
                  </a:cubicBezTo>
                  <a:cubicBezTo>
                    <a:pt x="538529" y="799936"/>
                    <a:pt x="537428" y="806601"/>
                    <a:pt x="539823" y="811390"/>
                  </a:cubicBezTo>
                  <a:cubicBezTo>
                    <a:pt x="542553" y="816851"/>
                    <a:pt x="546074" y="821940"/>
                    <a:pt x="549983" y="826630"/>
                  </a:cubicBezTo>
                  <a:cubicBezTo>
                    <a:pt x="564619" y="844193"/>
                    <a:pt x="561680" y="840689"/>
                    <a:pt x="580463" y="846950"/>
                  </a:cubicBezTo>
                  <a:cubicBezTo>
                    <a:pt x="597396" y="843563"/>
                    <a:pt x="614128" y="838932"/>
                    <a:pt x="631263" y="836790"/>
                  </a:cubicBezTo>
                  <a:cubicBezTo>
                    <a:pt x="654847" y="833842"/>
                    <a:pt x="678907" y="835417"/>
                    <a:pt x="702383" y="831710"/>
                  </a:cubicBezTo>
                  <a:cubicBezTo>
                    <a:pt x="711390" y="830288"/>
                    <a:pt x="719245" y="824752"/>
                    <a:pt x="727783" y="821550"/>
                  </a:cubicBezTo>
                  <a:cubicBezTo>
                    <a:pt x="732797" y="819670"/>
                    <a:pt x="737943" y="818163"/>
                    <a:pt x="743023" y="816470"/>
                  </a:cubicBezTo>
                  <a:cubicBezTo>
                    <a:pt x="748103" y="811390"/>
                    <a:pt x="751723" y="804203"/>
                    <a:pt x="758263" y="801230"/>
                  </a:cubicBezTo>
                  <a:cubicBezTo>
                    <a:pt x="792627" y="785610"/>
                    <a:pt x="800422" y="791287"/>
                    <a:pt x="834463" y="796150"/>
                  </a:cubicBezTo>
                  <a:cubicBezTo>
                    <a:pt x="848010" y="794457"/>
                    <a:pt x="861512" y="792364"/>
                    <a:pt x="875103" y="791070"/>
                  </a:cubicBezTo>
                  <a:cubicBezTo>
                    <a:pt x="962802" y="782718"/>
                    <a:pt x="914390" y="791341"/>
                    <a:pt x="966543" y="780910"/>
                  </a:cubicBezTo>
                  <a:cubicBezTo>
                    <a:pt x="976703" y="782603"/>
                    <a:pt x="988080" y="780880"/>
                    <a:pt x="997023" y="785990"/>
                  </a:cubicBezTo>
                  <a:cubicBezTo>
                    <a:pt x="1001672" y="788647"/>
                    <a:pt x="999708" y="796441"/>
                    <a:pt x="1002103" y="801230"/>
                  </a:cubicBezTo>
                  <a:cubicBezTo>
                    <a:pt x="1004833" y="806691"/>
                    <a:pt x="1008876" y="811390"/>
                    <a:pt x="1012263" y="816470"/>
                  </a:cubicBezTo>
                  <a:cubicBezTo>
                    <a:pt x="1013956" y="823243"/>
                    <a:pt x="1014750" y="830308"/>
                    <a:pt x="1017343" y="836790"/>
                  </a:cubicBezTo>
                  <a:cubicBezTo>
                    <a:pt x="1026328" y="859253"/>
                    <a:pt x="1031111" y="865063"/>
                    <a:pt x="1042743" y="882510"/>
                  </a:cubicBezTo>
                  <a:cubicBezTo>
                    <a:pt x="1045836" y="935090"/>
                    <a:pt x="1032324" y="953319"/>
                    <a:pt x="1057983" y="984110"/>
                  </a:cubicBezTo>
                  <a:cubicBezTo>
                    <a:pt x="1062582" y="989629"/>
                    <a:pt x="1068143" y="994270"/>
                    <a:pt x="1073223" y="999350"/>
                  </a:cubicBezTo>
                  <a:cubicBezTo>
                    <a:pt x="1079581" y="1018423"/>
                    <a:pt x="1087810" y="1041368"/>
                    <a:pt x="1088463" y="1060310"/>
                  </a:cubicBezTo>
                  <a:cubicBezTo>
                    <a:pt x="1089632" y="1094199"/>
                    <a:pt x="1085076" y="1128043"/>
                    <a:pt x="1083383" y="1161910"/>
                  </a:cubicBezTo>
                  <a:cubicBezTo>
                    <a:pt x="1085076" y="1178843"/>
                    <a:pt x="1087292" y="1195733"/>
                    <a:pt x="1088463" y="1212710"/>
                  </a:cubicBezTo>
                  <a:cubicBezTo>
                    <a:pt x="1090680" y="1244852"/>
                    <a:pt x="1089190" y="1277308"/>
                    <a:pt x="1093543" y="1309230"/>
                  </a:cubicBezTo>
                  <a:cubicBezTo>
                    <a:pt x="1095682" y="1324916"/>
                    <a:pt x="1110031" y="1325718"/>
                    <a:pt x="1118943" y="1334630"/>
                  </a:cubicBezTo>
                  <a:cubicBezTo>
                    <a:pt x="1133028" y="1348715"/>
                    <a:pt x="1132834" y="1359131"/>
                    <a:pt x="1149423" y="1370190"/>
                  </a:cubicBezTo>
                  <a:cubicBezTo>
                    <a:pt x="1153878" y="1373160"/>
                    <a:pt x="1159583" y="1373577"/>
                    <a:pt x="1164663" y="1375270"/>
                  </a:cubicBezTo>
                  <a:cubicBezTo>
                    <a:pt x="1166356" y="1383737"/>
                    <a:pt x="1167870" y="1392241"/>
                    <a:pt x="1169743" y="1400670"/>
                  </a:cubicBezTo>
                  <a:cubicBezTo>
                    <a:pt x="1171258" y="1407486"/>
                    <a:pt x="1174823" y="1414008"/>
                    <a:pt x="1174823" y="1420990"/>
                  </a:cubicBezTo>
                  <a:cubicBezTo>
                    <a:pt x="1174823" y="1431506"/>
                    <a:pt x="1164720" y="1443765"/>
                    <a:pt x="1159583" y="1451470"/>
                  </a:cubicBezTo>
                  <a:cubicBezTo>
                    <a:pt x="1161276" y="1456550"/>
                    <a:pt x="1164663" y="1461355"/>
                    <a:pt x="1164663" y="1466710"/>
                  </a:cubicBezTo>
                  <a:cubicBezTo>
                    <a:pt x="1164663" y="1473089"/>
                    <a:pt x="1156899" y="1495083"/>
                    <a:pt x="1154503" y="1502270"/>
                  </a:cubicBezTo>
                  <a:cubicBezTo>
                    <a:pt x="1177871" y="1549006"/>
                    <a:pt x="1160416" y="1499394"/>
                    <a:pt x="1154503" y="1537830"/>
                  </a:cubicBezTo>
                  <a:cubicBezTo>
                    <a:pt x="1133918" y="1671629"/>
                    <a:pt x="1173788" y="1625225"/>
                    <a:pt x="1129103" y="1669910"/>
                  </a:cubicBezTo>
                  <a:cubicBezTo>
                    <a:pt x="1127410" y="1676683"/>
                    <a:pt x="1126231" y="1683606"/>
                    <a:pt x="1124023" y="1690230"/>
                  </a:cubicBezTo>
                  <a:cubicBezTo>
                    <a:pt x="1121139" y="1698881"/>
                    <a:pt x="1117065" y="1707092"/>
                    <a:pt x="1113863" y="1715630"/>
                  </a:cubicBezTo>
                  <a:cubicBezTo>
                    <a:pt x="1111983" y="1720644"/>
                    <a:pt x="1110476" y="1725790"/>
                    <a:pt x="1108783" y="1730870"/>
                  </a:cubicBezTo>
                  <a:cubicBezTo>
                    <a:pt x="1074916" y="1729177"/>
                    <a:pt x="1039050" y="1737378"/>
                    <a:pt x="1007183" y="1725790"/>
                  </a:cubicBezTo>
                  <a:cubicBezTo>
                    <a:pt x="995598" y="1721577"/>
                    <a:pt x="1009159" y="1692397"/>
                    <a:pt x="997023" y="1690230"/>
                  </a:cubicBezTo>
                  <a:cubicBezTo>
                    <a:pt x="953554" y="1682468"/>
                    <a:pt x="908970" y="1697003"/>
                    <a:pt x="864943" y="1700390"/>
                  </a:cubicBezTo>
                  <a:cubicBezTo>
                    <a:pt x="856476" y="1702083"/>
                    <a:pt x="847040" y="1701186"/>
                    <a:pt x="839543" y="1705470"/>
                  </a:cubicBezTo>
                  <a:cubicBezTo>
                    <a:pt x="834242" y="1708499"/>
                    <a:pt x="832113" y="1715249"/>
                    <a:pt x="829383" y="1720710"/>
                  </a:cubicBezTo>
                  <a:cubicBezTo>
                    <a:pt x="826988" y="1725499"/>
                    <a:pt x="825507" y="1730732"/>
                    <a:pt x="824303" y="1735950"/>
                  </a:cubicBezTo>
                  <a:cubicBezTo>
                    <a:pt x="820420" y="1752776"/>
                    <a:pt x="817530" y="1769817"/>
                    <a:pt x="814143" y="1786750"/>
                  </a:cubicBezTo>
                  <a:cubicBezTo>
                    <a:pt x="809377" y="1915424"/>
                    <a:pt x="853707" y="1929479"/>
                    <a:pt x="748103" y="1934070"/>
                  </a:cubicBezTo>
                  <a:cubicBezTo>
                    <a:pt x="729417" y="1934882"/>
                    <a:pt x="710850" y="1930683"/>
                    <a:pt x="692223" y="1928990"/>
                  </a:cubicBezTo>
                  <a:cubicBezTo>
                    <a:pt x="679801" y="1922779"/>
                    <a:pt x="667433" y="1917645"/>
                    <a:pt x="656663" y="1908670"/>
                  </a:cubicBezTo>
                  <a:cubicBezTo>
                    <a:pt x="631294" y="1887530"/>
                    <a:pt x="652966" y="1897278"/>
                    <a:pt x="626183" y="1888350"/>
                  </a:cubicBezTo>
                  <a:cubicBezTo>
                    <a:pt x="622796" y="1883270"/>
                    <a:pt x="618753" y="1878571"/>
                    <a:pt x="616023" y="1873110"/>
                  </a:cubicBezTo>
                  <a:cubicBezTo>
                    <a:pt x="613628" y="1868321"/>
                    <a:pt x="612352" y="1863036"/>
                    <a:pt x="610943" y="1857870"/>
                  </a:cubicBezTo>
                  <a:cubicBezTo>
                    <a:pt x="601752" y="1824171"/>
                    <a:pt x="601627" y="1821451"/>
                    <a:pt x="595703" y="1791830"/>
                  </a:cubicBezTo>
                  <a:cubicBezTo>
                    <a:pt x="600783" y="1786750"/>
                    <a:pt x="605424" y="1781189"/>
                    <a:pt x="610943" y="1776590"/>
                  </a:cubicBezTo>
                  <a:cubicBezTo>
                    <a:pt x="637148" y="1754753"/>
                    <a:pt x="646876" y="1764838"/>
                    <a:pt x="692223" y="1761350"/>
                  </a:cubicBezTo>
                  <a:cubicBezTo>
                    <a:pt x="698996" y="1757963"/>
                    <a:pt x="705582" y="1754173"/>
                    <a:pt x="712543" y="1751190"/>
                  </a:cubicBezTo>
                  <a:cubicBezTo>
                    <a:pt x="717465" y="1749081"/>
                    <a:pt x="722994" y="1748505"/>
                    <a:pt x="727783" y="1746110"/>
                  </a:cubicBezTo>
                  <a:cubicBezTo>
                    <a:pt x="733244" y="1743380"/>
                    <a:pt x="737943" y="1739337"/>
                    <a:pt x="743023" y="1735950"/>
                  </a:cubicBezTo>
                  <a:cubicBezTo>
                    <a:pt x="744716" y="1729177"/>
                    <a:pt x="743742" y="1721082"/>
                    <a:pt x="748103" y="1715630"/>
                  </a:cubicBezTo>
                  <a:cubicBezTo>
                    <a:pt x="751448" y="1711449"/>
                    <a:pt x="759915" y="1714664"/>
                    <a:pt x="763343" y="1710550"/>
                  </a:cubicBezTo>
                  <a:cubicBezTo>
                    <a:pt x="769181" y="1703545"/>
                    <a:pt x="770116" y="1693617"/>
                    <a:pt x="773503" y="1685150"/>
                  </a:cubicBezTo>
                  <a:cubicBezTo>
                    <a:pt x="772700" y="1673913"/>
                    <a:pt x="774889" y="1621882"/>
                    <a:pt x="763343" y="1598790"/>
                  </a:cubicBezTo>
                  <a:cubicBezTo>
                    <a:pt x="760613" y="1593329"/>
                    <a:pt x="757092" y="1588240"/>
                    <a:pt x="753183" y="1583550"/>
                  </a:cubicBezTo>
                  <a:cubicBezTo>
                    <a:pt x="748584" y="1578031"/>
                    <a:pt x="743023" y="1573390"/>
                    <a:pt x="737943" y="1568310"/>
                  </a:cubicBezTo>
                  <a:cubicBezTo>
                    <a:pt x="736250" y="1563230"/>
                    <a:pt x="738164" y="1553827"/>
                    <a:pt x="732863" y="1553070"/>
                  </a:cubicBezTo>
                  <a:cubicBezTo>
                    <a:pt x="697303" y="1547990"/>
                    <a:pt x="705770" y="1561537"/>
                    <a:pt x="697303" y="1578470"/>
                  </a:cubicBezTo>
                  <a:cubicBezTo>
                    <a:pt x="694573" y="1583931"/>
                    <a:pt x="690530" y="1588630"/>
                    <a:pt x="687143" y="1593710"/>
                  </a:cubicBezTo>
                  <a:cubicBezTo>
                    <a:pt x="688836" y="1598790"/>
                    <a:pt x="692223" y="1603595"/>
                    <a:pt x="692223" y="1608950"/>
                  </a:cubicBezTo>
                  <a:cubicBezTo>
                    <a:pt x="692223" y="1614305"/>
                    <a:pt x="691932" y="1626585"/>
                    <a:pt x="687143" y="1624190"/>
                  </a:cubicBezTo>
                  <a:cubicBezTo>
                    <a:pt x="680898" y="1621068"/>
                    <a:pt x="684271" y="1610494"/>
                    <a:pt x="682063" y="1603870"/>
                  </a:cubicBezTo>
                  <a:cubicBezTo>
                    <a:pt x="679179" y="1595219"/>
                    <a:pt x="675105" y="1587008"/>
                    <a:pt x="671903" y="1578470"/>
                  </a:cubicBezTo>
                  <a:cubicBezTo>
                    <a:pt x="670023" y="1573456"/>
                    <a:pt x="670168" y="1567411"/>
                    <a:pt x="666823" y="1563230"/>
                  </a:cubicBezTo>
                  <a:cubicBezTo>
                    <a:pt x="659661" y="1554278"/>
                    <a:pt x="646383" y="1551337"/>
                    <a:pt x="636343" y="1547990"/>
                  </a:cubicBezTo>
                  <a:cubicBezTo>
                    <a:pt x="631263" y="1542910"/>
                    <a:pt x="627081" y="1536735"/>
                    <a:pt x="621103" y="1532750"/>
                  </a:cubicBezTo>
                  <a:cubicBezTo>
                    <a:pt x="616648" y="1529780"/>
                    <a:pt x="608258" y="1532459"/>
                    <a:pt x="605863" y="1527670"/>
                  </a:cubicBezTo>
                  <a:cubicBezTo>
                    <a:pt x="603468" y="1522881"/>
                    <a:pt x="615732" y="1514825"/>
                    <a:pt x="610943" y="1512430"/>
                  </a:cubicBezTo>
                  <a:cubicBezTo>
                    <a:pt x="605482" y="1509700"/>
                    <a:pt x="600783" y="1519203"/>
                    <a:pt x="595703" y="1522590"/>
                  </a:cubicBezTo>
                  <a:cubicBezTo>
                    <a:pt x="592316" y="1515817"/>
                    <a:pt x="586614" y="1509767"/>
                    <a:pt x="585543" y="1502270"/>
                  </a:cubicBezTo>
                  <a:cubicBezTo>
                    <a:pt x="584786" y="1496969"/>
                    <a:pt x="591503" y="1492312"/>
                    <a:pt x="590623" y="1487030"/>
                  </a:cubicBezTo>
                  <a:cubicBezTo>
                    <a:pt x="587920" y="1470810"/>
                    <a:pt x="577110" y="1470672"/>
                    <a:pt x="565223" y="1466710"/>
                  </a:cubicBezTo>
                  <a:cubicBezTo>
                    <a:pt x="563530" y="1459937"/>
                    <a:pt x="562893" y="1452807"/>
                    <a:pt x="560143" y="1446390"/>
                  </a:cubicBezTo>
                  <a:cubicBezTo>
                    <a:pt x="557738" y="1440778"/>
                    <a:pt x="551914" y="1436942"/>
                    <a:pt x="549983" y="1431150"/>
                  </a:cubicBezTo>
                  <a:cubicBezTo>
                    <a:pt x="546726" y="1421378"/>
                    <a:pt x="548160" y="1410442"/>
                    <a:pt x="544903" y="1400670"/>
                  </a:cubicBezTo>
                  <a:cubicBezTo>
                    <a:pt x="542972" y="1394878"/>
                    <a:pt x="537473" y="1390891"/>
                    <a:pt x="534743" y="1385430"/>
                  </a:cubicBezTo>
                  <a:cubicBezTo>
                    <a:pt x="532348" y="1380641"/>
                    <a:pt x="531202" y="1375319"/>
                    <a:pt x="529663" y="1370190"/>
                  </a:cubicBezTo>
                  <a:cubicBezTo>
                    <a:pt x="512216" y="1312035"/>
                    <a:pt x="525927" y="1353903"/>
                    <a:pt x="514423" y="1319390"/>
                  </a:cubicBezTo>
                  <a:cubicBezTo>
                    <a:pt x="509343" y="1322777"/>
                    <a:pt x="500979" y="1323715"/>
                    <a:pt x="499183" y="1329550"/>
                  </a:cubicBezTo>
                  <a:cubicBezTo>
                    <a:pt x="468605" y="1428928"/>
                    <a:pt x="512621" y="1357653"/>
                    <a:pt x="483943" y="1400670"/>
                  </a:cubicBezTo>
                  <a:cubicBezTo>
                    <a:pt x="478863" y="1397283"/>
                    <a:pt x="470970" y="1396179"/>
                    <a:pt x="468703" y="1390510"/>
                  </a:cubicBezTo>
                  <a:cubicBezTo>
                    <a:pt x="447320" y="1337052"/>
                    <a:pt x="478148" y="1364252"/>
                    <a:pt x="453463" y="1334630"/>
                  </a:cubicBezTo>
                  <a:cubicBezTo>
                    <a:pt x="448864" y="1329111"/>
                    <a:pt x="445280" y="1320734"/>
                    <a:pt x="438223" y="1319390"/>
                  </a:cubicBezTo>
                  <a:cubicBezTo>
                    <a:pt x="408235" y="1313678"/>
                    <a:pt x="377263" y="1316003"/>
                    <a:pt x="346783" y="1314310"/>
                  </a:cubicBezTo>
                  <a:cubicBezTo>
                    <a:pt x="336623" y="1312617"/>
                    <a:pt x="325516" y="1313836"/>
                    <a:pt x="316303" y="1309230"/>
                  </a:cubicBezTo>
                  <a:cubicBezTo>
                    <a:pt x="310842" y="1306500"/>
                    <a:pt x="300682" y="1296720"/>
                    <a:pt x="306143" y="1293990"/>
                  </a:cubicBezTo>
                  <a:cubicBezTo>
                    <a:pt x="324568" y="1284777"/>
                    <a:pt x="346783" y="1287217"/>
                    <a:pt x="367103" y="1283830"/>
                  </a:cubicBezTo>
                  <a:cubicBezTo>
                    <a:pt x="396676" y="1239471"/>
                    <a:pt x="379506" y="1271759"/>
                    <a:pt x="372183" y="1161910"/>
                  </a:cubicBezTo>
                  <a:cubicBezTo>
                    <a:pt x="368986" y="1113958"/>
                    <a:pt x="374590" y="1127421"/>
                    <a:pt x="356943" y="1100950"/>
                  </a:cubicBezTo>
                  <a:cubicBezTo>
                    <a:pt x="355250" y="1094177"/>
                    <a:pt x="353232" y="1087476"/>
                    <a:pt x="351863" y="1080630"/>
                  </a:cubicBezTo>
                  <a:cubicBezTo>
                    <a:pt x="349843" y="1070530"/>
                    <a:pt x="356687" y="1052980"/>
                    <a:pt x="346783" y="1050150"/>
                  </a:cubicBezTo>
                  <a:cubicBezTo>
                    <a:pt x="335042" y="1046795"/>
                    <a:pt x="316303" y="1070470"/>
                    <a:pt x="316303" y="1070470"/>
                  </a:cubicBezTo>
                  <a:cubicBezTo>
                    <a:pt x="286472" y="1060526"/>
                    <a:pt x="301584" y="1070404"/>
                    <a:pt x="290903" y="1019670"/>
                  </a:cubicBezTo>
                  <a:cubicBezTo>
                    <a:pt x="287345" y="1002772"/>
                    <a:pt x="283832" y="985860"/>
                    <a:pt x="280743" y="968870"/>
                  </a:cubicBezTo>
                  <a:cubicBezTo>
                    <a:pt x="268184" y="899794"/>
                    <a:pt x="282424" y="925671"/>
                    <a:pt x="260423" y="892670"/>
                  </a:cubicBezTo>
                  <a:cubicBezTo>
                    <a:pt x="258730" y="884203"/>
                    <a:pt x="255822" y="875891"/>
                    <a:pt x="255343" y="867270"/>
                  </a:cubicBezTo>
                  <a:cubicBezTo>
                    <a:pt x="250737" y="784355"/>
                    <a:pt x="252315" y="701086"/>
                    <a:pt x="245183" y="618350"/>
                  </a:cubicBezTo>
                  <a:cubicBezTo>
                    <a:pt x="243803" y="602345"/>
                    <a:pt x="232584" y="588476"/>
                    <a:pt x="229943" y="572630"/>
                  </a:cubicBezTo>
                  <a:cubicBezTo>
                    <a:pt x="220512" y="516043"/>
                    <a:pt x="232561" y="562625"/>
                    <a:pt x="214703" y="526910"/>
                  </a:cubicBezTo>
                  <a:cubicBezTo>
                    <a:pt x="212308" y="522121"/>
                    <a:pt x="213409" y="515456"/>
                    <a:pt x="209623" y="511670"/>
                  </a:cubicBezTo>
                  <a:cubicBezTo>
                    <a:pt x="205837" y="507884"/>
                    <a:pt x="199172" y="508985"/>
                    <a:pt x="194383" y="506590"/>
                  </a:cubicBezTo>
                  <a:cubicBezTo>
                    <a:pt x="188922" y="503860"/>
                    <a:pt x="183460" y="500747"/>
                    <a:pt x="179143" y="496430"/>
                  </a:cubicBezTo>
                  <a:cubicBezTo>
                    <a:pt x="151464" y="468751"/>
                    <a:pt x="177770" y="480732"/>
                    <a:pt x="148663" y="471030"/>
                  </a:cubicBezTo>
                  <a:cubicBezTo>
                    <a:pt x="143583" y="476110"/>
                    <a:pt x="139849" y="489483"/>
                    <a:pt x="133423" y="486270"/>
                  </a:cubicBezTo>
                  <a:cubicBezTo>
                    <a:pt x="125700" y="482409"/>
                    <a:pt x="131073" y="469061"/>
                    <a:pt x="128343" y="460870"/>
                  </a:cubicBezTo>
                  <a:cubicBezTo>
                    <a:pt x="125948" y="453686"/>
                    <a:pt x="121166" y="447511"/>
                    <a:pt x="118183" y="440550"/>
                  </a:cubicBezTo>
                  <a:cubicBezTo>
                    <a:pt x="95759" y="388227"/>
                    <a:pt x="136639" y="472383"/>
                    <a:pt x="102943" y="404990"/>
                  </a:cubicBezTo>
                  <a:cubicBezTo>
                    <a:pt x="101250" y="388057"/>
                    <a:pt x="100270" y="371037"/>
                    <a:pt x="97863" y="354190"/>
                  </a:cubicBezTo>
                  <a:cubicBezTo>
                    <a:pt x="96876" y="347278"/>
                    <a:pt x="93686" y="340793"/>
                    <a:pt x="92783" y="333870"/>
                  </a:cubicBezTo>
                  <a:cubicBezTo>
                    <a:pt x="88599" y="301791"/>
                    <a:pt x="86636" y="269451"/>
                    <a:pt x="82623" y="237350"/>
                  </a:cubicBezTo>
                  <a:cubicBezTo>
                    <a:pt x="81552" y="228782"/>
                    <a:pt x="80575" y="220035"/>
                    <a:pt x="77543" y="211950"/>
                  </a:cubicBezTo>
                  <a:cubicBezTo>
                    <a:pt x="75399" y="206233"/>
                    <a:pt x="69731" y="202346"/>
                    <a:pt x="67383" y="196710"/>
                  </a:cubicBezTo>
                  <a:cubicBezTo>
                    <a:pt x="61204" y="181881"/>
                    <a:pt x="57223" y="166230"/>
                    <a:pt x="52143" y="150990"/>
                  </a:cubicBezTo>
                  <a:cubicBezTo>
                    <a:pt x="47030" y="135652"/>
                    <a:pt x="47845" y="130524"/>
                    <a:pt x="31823" y="120510"/>
                  </a:cubicBezTo>
                  <a:cubicBezTo>
                    <a:pt x="24090" y="115677"/>
                    <a:pt x="14890" y="113737"/>
                    <a:pt x="6423" y="110350"/>
                  </a:cubicBezTo>
                  <a:cubicBezTo>
                    <a:pt x="-740" y="81697"/>
                    <a:pt x="-5233" y="76049"/>
                    <a:pt x="11503" y="39230"/>
                  </a:cubicBezTo>
                  <a:cubicBezTo>
                    <a:pt x="13719" y="34355"/>
                    <a:pt x="21663" y="35843"/>
                    <a:pt x="26743" y="34150"/>
                  </a:cubicBezTo>
                  <a:cubicBezTo>
                    <a:pt x="31823" y="29070"/>
                    <a:pt x="34882" y="20002"/>
                    <a:pt x="41983" y="18910"/>
                  </a:cubicBezTo>
                  <a:cubicBezTo>
                    <a:pt x="58803" y="16322"/>
                    <a:pt x="80930" y="15523"/>
                    <a:pt x="97863" y="1383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Figura a mano libera: forma 24">
              <a:extLst>
                <a:ext uri="{FF2B5EF4-FFF2-40B4-BE49-F238E27FC236}">
                  <a16:creationId xmlns:a16="http://schemas.microsoft.com/office/drawing/2014/main" id="{79A77024-2C11-4FED-D9A9-C53323F7D035}"/>
                </a:ext>
              </a:extLst>
            </p:cNvPr>
            <p:cNvSpPr/>
            <p:nvPr/>
          </p:nvSpPr>
          <p:spPr>
            <a:xfrm>
              <a:off x="5048640" y="3365479"/>
              <a:ext cx="1097280" cy="1474669"/>
            </a:xfrm>
            <a:custGeom>
              <a:avLst/>
              <a:gdLst>
                <a:gd name="connsiteX0" fmla="*/ 670560 w 1097280"/>
                <a:gd name="connsiteY0" fmla="*/ 11462 h 1474668"/>
                <a:gd name="connsiteX1" fmla="*/ 727710 w 1097280"/>
                <a:gd name="connsiteY1" fmla="*/ 3842 h 1474668"/>
                <a:gd name="connsiteX2" fmla="*/ 742950 w 1097280"/>
                <a:gd name="connsiteY2" fmla="*/ 32 h 1474668"/>
                <a:gd name="connsiteX3" fmla="*/ 777240 w 1097280"/>
                <a:gd name="connsiteY3" fmla="*/ 7652 h 1474668"/>
                <a:gd name="connsiteX4" fmla="*/ 792480 w 1097280"/>
                <a:gd name="connsiteY4" fmla="*/ 34322 h 1474668"/>
                <a:gd name="connsiteX5" fmla="*/ 800100 w 1097280"/>
                <a:gd name="connsiteY5" fmla="*/ 49562 h 1474668"/>
                <a:gd name="connsiteX6" fmla="*/ 826770 w 1097280"/>
                <a:gd name="connsiteY6" fmla="*/ 38132 h 1474668"/>
                <a:gd name="connsiteX7" fmla="*/ 838200 w 1097280"/>
                <a:gd name="connsiteY7" fmla="*/ 32 h 1474668"/>
                <a:gd name="connsiteX8" fmla="*/ 849630 w 1097280"/>
                <a:gd name="connsiteY8" fmla="*/ 83852 h 1474668"/>
                <a:gd name="connsiteX9" fmla="*/ 853440 w 1097280"/>
                <a:gd name="connsiteY9" fmla="*/ 95282 h 1474668"/>
                <a:gd name="connsiteX10" fmla="*/ 864870 w 1097280"/>
                <a:gd name="connsiteY10" fmla="*/ 110522 h 1474668"/>
                <a:gd name="connsiteX11" fmla="*/ 876300 w 1097280"/>
                <a:gd name="connsiteY11" fmla="*/ 114332 h 1474668"/>
                <a:gd name="connsiteX12" fmla="*/ 883920 w 1097280"/>
                <a:gd name="connsiteY12" fmla="*/ 125762 h 1474668"/>
                <a:gd name="connsiteX13" fmla="*/ 880110 w 1097280"/>
                <a:gd name="connsiteY13" fmla="*/ 137192 h 1474668"/>
                <a:gd name="connsiteX14" fmla="*/ 895350 w 1097280"/>
                <a:gd name="connsiteY14" fmla="*/ 163862 h 1474668"/>
                <a:gd name="connsiteX15" fmla="*/ 910590 w 1097280"/>
                <a:gd name="connsiteY15" fmla="*/ 209582 h 1474668"/>
                <a:gd name="connsiteX16" fmla="*/ 914400 w 1097280"/>
                <a:gd name="connsiteY16" fmla="*/ 221012 h 1474668"/>
                <a:gd name="connsiteX17" fmla="*/ 933450 w 1097280"/>
                <a:gd name="connsiteY17" fmla="*/ 232442 h 1474668"/>
                <a:gd name="connsiteX18" fmla="*/ 944880 w 1097280"/>
                <a:gd name="connsiteY18" fmla="*/ 236252 h 1474668"/>
                <a:gd name="connsiteX19" fmla="*/ 986790 w 1097280"/>
                <a:gd name="connsiteY19" fmla="*/ 247682 h 1474668"/>
                <a:gd name="connsiteX20" fmla="*/ 994410 w 1097280"/>
                <a:gd name="connsiteY20" fmla="*/ 259112 h 1474668"/>
                <a:gd name="connsiteX21" fmla="*/ 1005840 w 1097280"/>
                <a:gd name="connsiteY21" fmla="*/ 285782 h 1474668"/>
                <a:gd name="connsiteX22" fmla="*/ 1017270 w 1097280"/>
                <a:gd name="connsiteY22" fmla="*/ 293402 h 1474668"/>
                <a:gd name="connsiteX23" fmla="*/ 1024890 w 1097280"/>
                <a:gd name="connsiteY23" fmla="*/ 259112 h 1474668"/>
                <a:gd name="connsiteX24" fmla="*/ 1036320 w 1097280"/>
                <a:gd name="connsiteY24" fmla="*/ 236252 h 1474668"/>
                <a:gd name="connsiteX25" fmla="*/ 1059180 w 1097280"/>
                <a:gd name="connsiteY25" fmla="*/ 243872 h 1474668"/>
                <a:gd name="connsiteX26" fmla="*/ 1070610 w 1097280"/>
                <a:gd name="connsiteY26" fmla="*/ 266732 h 1474668"/>
                <a:gd name="connsiteX27" fmla="*/ 1082040 w 1097280"/>
                <a:gd name="connsiteY27" fmla="*/ 293402 h 1474668"/>
                <a:gd name="connsiteX28" fmla="*/ 1085850 w 1097280"/>
                <a:gd name="connsiteY28" fmla="*/ 308642 h 1474668"/>
                <a:gd name="connsiteX29" fmla="*/ 1097280 w 1097280"/>
                <a:gd name="connsiteY29" fmla="*/ 327692 h 1474668"/>
                <a:gd name="connsiteX30" fmla="*/ 1089660 w 1097280"/>
                <a:gd name="connsiteY30" fmla="*/ 381032 h 1474668"/>
                <a:gd name="connsiteX31" fmla="*/ 1082040 w 1097280"/>
                <a:gd name="connsiteY31" fmla="*/ 396272 h 1474668"/>
                <a:gd name="connsiteX32" fmla="*/ 1059180 w 1097280"/>
                <a:gd name="connsiteY32" fmla="*/ 415322 h 1474668"/>
                <a:gd name="connsiteX33" fmla="*/ 1040130 w 1097280"/>
                <a:gd name="connsiteY33" fmla="*/ 441992 h 1474668"/>
                <a:gd name="connsiteX34" fmla="*/ 1036320 w 1097280"/>
                <a:gd name="connsiteY34" fmla="*/ 453422 h 1474668"/>
                <a:gd name="connsiteX35" fmla="*/ 975360 w 1097280"/>
                <a:gd name="connsiteY35" fmla="*/ 445802 h 1474668"/>
                <a:gd name="connsiteX36" fmla="*/ 963930 w 1097280"/>
                <a:gd name="connsiteY36" fmla="*/ 438182 h 1474668"/>
                <a:gd name="connsiteX37" fmla="*/ 941070 w 1097280"/>
                <a:gd name="connsiteY37" fmla="*/ 529622 h 1474668"/>
                <a:gd name="connsiteX38" fmla="*/ 937260 w 1097280"/>
                <a:gd name="connsiteY38" fmla="*/ 563912 h 1474668"/>
                <a:gd name="connsiteX39" fmla="*/ 933450 w 1097280"/>
                <a:gd name="connsiteY39" fmla="*/ 590582 h 1474668"/>
                <a:gd name="connsiteX40" fmla="*/ 925830 w 1097280"/>
                <a:gd name="connsiteY40" fmla="*/ 662972 h 1474668"/>
                <a:gd name="connsiteX41" fmla="*/ 914400 w 1097280"/>
                <a:gd name="connsiteY41" fmla="*/ 674402 h 1474668"/>
                <a:gd name="connsiteX42" fmla="*/ 887730 w 1097280"/>
                <a:gd name="connsiteY42" fmla="*/ 678212 h 1474668"/>
                <a:gd name="connsiteX43" fmla="*/ 918210 w 1097280"/>
                <a:gd name="connsiteY43" fmla="*/ 693452 h 1474668"/>
                <a:gd name="connsiteX44" fmla="*/ 944880 w 1097280"/>
                <a:gd name="connsiteY44" fmla="*/ 712502 h 1474668"/>
                <a:gd name="connsiteX45" fmla="*/ 960120 w 1097280"/>
                <a:gd name="connsiteY45" fmla="*/ 716312 h 1474668"/>
                <a:gd name="connsiteX46" fmla="*/ 967740 w 1097280"/>
                <a:gd name="connsiteY46" fmla="*/ 735362 h 1474668"/>
                <a:gd name="connsiteX47" fmla="*/ 963930 w 1097280"/>
                <a:gd name="connsiteY47" fmla="*/ 777272 h 1474668"/>
                <a:gd name="connsiteX48" fmla="*/ 960120 w 1097280"/>
                <a:gd name="connsiteY48" fmla="*/ 796322 h 1474668"/>
                <a:gd name="connsiteX49" fmla="*/ 948690 w 1097280"/>
                <a:gd name="connsiteY49" fmla="*/ 838232 h 1474668"/>
                <a:gd name="connsiteX50" fmla="*/ 941070 w 1097280"/>
                <a:gd name="connsiteY50" fmla="*/ 853472 h 1474668"/>
                <a:gd name="connsiteX51" fmla="*/ 937260 w 1097280"/>
                <a:gd name="connsiteY51" fmla="*/ 864902 h 1474668"/>
                <a:gd name="connsiteX52" fmla="*/ 914400 w 1097280"/>
                <a:gd name="connsiteY52" fmla="*/ 868712 h 1474668"/>
                <a:gd name="connsiteX53" fmla="*/ 880110 w 1097280"/>
                <a:gd name="connsiteY53" fmla="*/ 880142 h 1474668"/>
                <a:gd name="connsiteX54" fmla="*/ 861060 w 1097280"/>
                <a:gd name="connsiteY54" fmla="*/ 895382 h 1474668"/>
                <a:gd name="connsiteX55" fmla="*/ 853440 w 1097280"/>
                <a:gd name="connsiteY55" fmla="*/ 906812 h 1474668"/>
                <a:gd name="connsiteX56" fmla="*/ 849630 w 1097280"/>
                <a:gd name="connsiteY56" fmla="*/ 956342 h 1474668"/>
                <a:gd name="connsiteX57" fmla="*/ 834390 w 1097280"/>
                <a:gd name="connsiteY57" fmla="*/ 963962 h 1474668"/>
                <a:gd name="connsiteX58" fmla="*/ 815340 w 1097280"/>
                <a:gd name="connsiteY58" fmla="*/ 975392 h 1474668"/>
                <a:gd name="connsiteX59" fmla="*/ 803910 w 1097280"/>
                <a:gd name="connsiteY59" fmla="*/ 990632 h 1474668"/>
                <a:gd name="connsiteX60" fmla="*/ 792480 w 1097280"/>
                <a:gd name="connsiteY60" fmla="*/ 1002062 h 1474668"/>
                <a:gd name="connsiteX61" fmla="*/ 773430 w 1097280"/>
                <a:gd name="connsiteY61" fmla="*/ 1036352 h 1474668"/>
                <a:gd name="connsiteX62" fmla="*/ 758190 w 1097280"/>
                <a:gd name="connsiteY62" fmla="*/ 1047782 h 1474668"/>
                <a:gd name="connsiteX63" fmla="*/ 742950 w 1097280"/>
                <a:gd name="connsiteY63" fmla="*/ 1055402 h 1474668"/>
                <a:gd name="connsiteX64" fmla="*/ 731520 w 1097280"/>
                <a:gd name="connsiteY64" fmla="*/ 1063022 h 1474668"/>
                <a:gd name="connsiteX65" fmla="*/ 693420 w 1097280"/>
                <a:gd name="connsiteY65" fmla="*/ 1059212 h 1474668"/>
                <a:gd name="connsiteX66" fmla="*/ 681990 w 1097280"/>
                <a:gd name="connsiteY66" fmla="*/ 1043972 h 1474668"/>
                <a:gd name="connsiteX67" fmla="*/ 640080 w 1097280"/>
                <a:gd name="connsiteY67" fmla="*/ 1047782 h 1474668"/>
                <a:gd name="connsiteX68" fmla="*/ 632460 w 1097280"/>
                <a:gd name="connsiteY68" fmla="*/ 1066832 h 1474668"/>
                <a:gd name="connsiteX69" fmla="*/ 628650 w 1097280"/>
                <a:gd name="connsiteY69" fmla="*/ 1078262 h 1474668"/>
                <a:gd name="connsiteX70" fmla="*/ 609600 w 1097280"/>
                <a:gd name="connsiteY70" fmla="*/ 1101122 h 1474668"/>
                <a:gd name="connsiteX71" fmla="*/ 601980 w 1097280"/>
                <a:gd name="connsiteY71" fmla="*/ 1112552 h 1474668"/>
                <a:gd name="connsiteX72" fmla="*/ 582930 w 1097280"/>
                <a:gd name="connsiteY72" fmla="*/ 1131602 h 1474668"/>
                <a:gd name="connsiteX73" fmla="*/ 560070 w 1097280"/>
                <a:gd name="connsiteY73" fmla="*/ 1162082 h 1474668"/>
                <a:gd name="connsiteX74" fmla="*/ 556260 w 1097280"/>
                <a:gd name="connsiteY74" fmla="*/ 1173512 h 1474668"/>
                <a:gd name="connsiteX75" fmla="*/ 537210 w 1097280"/>
                <a:gd name="connsiteY75" fmla="*/ 1196372 h 1474668"/>
                <a:gd name="connsiteX76" fmla="*/ 525780 w 1097280"/>
                <a:gd name="connsiteY76" fmla="*/ 1219232 h 1474668"/>
                <a:gd name="connsiteX77" fmla="*/ 514350 w 1097280"/>
                <a:gd name="connsiteY77" fmla="*/ 1226852 h 1474668"/>
                <a:gd name="connsiteX78" fmla="*/ 502920 w 1097280"/>
                <a:gd name="connsiteY78" fmla="*/ 1238282 h 1474668"/>
                <a:gd name="connsiteX79" fmla="*/ 495300 w 1097280"/>
                <a:gd name="connsiteY79" fmla="*/ 1257332 h 1474668"/>
                <a:gd name="connsiteX80" fmla="*/ 483870 w 1097280"/>
                <a:gd name="connsiteY80" fmla="*/ 1261142 h 1474668"/>
                <a:gd name="connsiteX81" fmla="*/ 472440 w 1097280"/>
                <a:gd name="connsiteY81" fmla="*/ 1272572 h 1474668"/>
                <a:gd name="connsiteX82" fmla="*/ 461010 w 1097280"/>
                <a:gd name="connsiteY82" fmla="*/ 1276382 h 1474668"/>
                <a:gd name="connsiteX83" fmla="*/ 449580 w 1097280"/>
                <a:gd name="connsiteY83" fmla="*/ 1284002 h 1474668"/>
                <a:gd name="connsiteX84" fmla="*/ 426720 w 1097280"/>
                <a:gd name="connsiteY84" fmla="*/ 1299242 h 1474668"/>
                <a:gd name="connsiteX85" fmla="*/ 415290 w 1097280"/>
                <a:gd name="connsiteY85" fmla="*/ 1306862 h 1474668"/>
                <a:gd name="connsiteX86" fmla="*/ 358140 w 1097280"/>
                <a:gd name="connsiteY86" fmla="*/ 1314482 h 1474668"/>
                <a:gd name="connsiteX87" fmla="*/ 339090 w 1097280"/>
                <a:gd name="connsiteY87" fmla="*/ 1322102 h 1474668"/>
                <a:gd name="connsiteX88" fmla="*/ 316230 w 1097280"/>
                <a:gd name="connsiteY88" fmla="*/ 1344962 h 1474668"/>
                <a:gd name="connsiteX89" fmla="*/ 312420 w 1097280"/>
                <a:gd name="connsiteY89" fmla="*/ 1356392 h 1474668"/>
                <a:gd name="connsiteX90" fmla="*/ 293370 w 1097280"/>
                <a:gd name="connsiteY90" fmla="*/ 1371632 h 1474668"/>
                <a:gd name="connsiteX91" fmla="*/ 289560 w 1097280"/>
                <a:gd name="connsiteY91" fmla="*/ 1383062 h 1474668"/>
                <a:gd name="connsiteX92" fmla="*/ 251460 w 1097280"/>
                <a:gd name="connsiteY92" fmla="*/ 1390682 h 1474668"/>
                <a:gd name="connsiteX93" fmla="*/ 243840 w 1097280"/>
                <a:gd name="connsiteY93" fmla="*/ 1405922 h 1474668"/>
                <a:gd name="connsiteX94" fmla="*/ 240030 w 1097280"/>
                <a:gd name="connsiteY94" fmla="*/ 1417352 h 1474668"/>
                <a:gd name="connsiteX95" fmla="*/ 198120 w 1097280"/>
                <a:gd name="connsiteY95" fmla="*/ 1451642 h 1474668"/>
                <a:gd name="connsiteX96" fmla="*/ 182880 w 1097280"/>
                <a:gd name="connsiteY96" fmla="*/ 1455452 h 1474668"/>
                <a:gd name="connsiteX97" fmla="*/ 144780 w 1097280"/>
                <a:gd name="connsiteY97" fmla="*/ 1474502 h 1474668"/>
                <a:gd name="connsiteX98" fmla="*/ 83820 w 1097280"/>
                <a:gd name="connsiteY98" fmla="*/ 1470692 h 1474668"/>
                <a:gd name="connsiteX99" fmla="*/ 76200 w 1097280"/>
                <a:gd name="connsiteY99" fmla="*/ 1459262 h 1474668"/>
                <a:gd name="connsiteX100" fmla="*/ 49530 w 1097280"/>
                <a:gd name="connsiteY100" fmla="*/ 1386872 h 1474668"/>
                <a:gd name="connsiteX101" fmla="*/ 30480 w 1097280"/>
                <a:gd name="connsiteY101" fmla="*/ 1383062 h 1474668"/>
                <a:gd name="connsiteX102" fmla="*/ 15240 w 1097280"/>
                <a:gd name="connsiteY102" fmla="*/ 1379252 h 1474668"/>
                <a:gd name="connsiteX103" fmla="*/ 11430 w 1097280"/>
                <a:gd name="connsiteY103" fmla="*/ 1360202 h 1474668"/>
                <a:gd name="connsiteX104" fmla="*/ 3810 w 1097280"/>
                <a:gd name="connsiteY104" fmla="*/ 1348772 h 1474668"/>
                <a:gd name="connsiteX105" fmla="*/ 0 w 1097280"/>
                <a:gd name="connsiteY105" fmla="*/ 1337342 h 1474668"/>
                <a:gd name="connsiteX106" fmla="*/ 19050 w 1097280"/>
                <a:gd name="connsiteY106" fmla="*/ 1276382 h 1474668"/>
                <a:gd name="connsiteX107" fmla="*/ 34290 w 1097280"/>
                <a:gd name="connsiteY107" fmla="*/ 1249712 h 1474668"/>
                <a:gd name="connsiteX108" fmla="*/ 45720 w 1097280"/>
                <a:gd name="connsiteY108" fmla="*/ 1223042 h 1474668"/>
                <a:gd name="connsiteX109" fmla="*/ 53340 w 1097280"/>
                <a:gd name="connsiteY109" fmla="*/ 1203992 h 1474668"/>
                <a:gd name="connsiteX110" fmla="*/ 68580 w 1097280"/>
                <a:gd name="connsiteY110" fmla="*/ 1200182 h 1474668"/>
                <a:gd name="connsiteX111" fmla="*/ 102870 w 1097280"/>
                <a:gd name="connsiteY111" fmla="*/ 1188752 h 1474668"/>
                <a:gd name="connsiteX112" fmla="*/ 118110 w 1097280"/>
                <a:gd name="connsiteY112" fmla="*/ 1165892 h 1474668"/>
                <a:gd name="connsiteX113" fmla="*/ 125730 w 1097280"/>
                <a:gd name="connsiteY113" fmla="*/ 1150652 h 1474668"/>
                <a:gd name="connsiteX114" fmla="*/ 137160 w 1097280"/>
                <a:gd name="connsiteY114" fmla="*/ 1104932 h 1474668"/>
                <a:gd name="connsiteX115" fmla="*/ 140970 w 1097280"/>
                <a:gd name="connsiteY115" fmla="*/ 1078262 h 1474668"/>
                <a:gd name="connsiteX116" fmla="*/ 148590 w 1097280"/>
                <a:gd name="connsiteY116" fmla="*/ 1043972 h 1474668"/>
                <a:gd name="connsiteX117" fmla="*/ 152400 w 1097280"/>
                <a:gd name="connsiteY117" fmla="*/ 998252 h 1474668"/>
                <a:gd name="connsiteX118" fmla="*/ 160020 w 1097280"/>
                <a:gd name="connsiteY118" fmla="*/ 979202 h 1474668"/>
                <a:gd name="connsiteX119" fmla="*/ 163830 w 1097280"/>
                <a:gd name="connsiteY119" fmla="*/ 952532 h 1474668"/>
                <a:gd name="connsiteX120" fmla="*/ 179070 w 1097280"/>
                <a:gd name="connsiteY120" fmla="*/ 941102 h 1474668"/>
                <a:gd name="connsiteX121" fmla="*/ 182880 w 1097280"/>
                <a:gd name="connsiteY121" fmla="*/ 922052 h 1474668"/>
                <a:gd name="connsiteX122" fmla="*/ 198120 w 1097280"/>
                <a:gd name="connsiteY122" fmla="*/ 918242 h 1474668"/>
                <a:gd name="connsiteX123" fmla="*/ 205740 w 1097280"/>
                <a:gd name="connsiteY123" fmla="*/ 906812 h 1474668"/>
                <a:gd name="connsiteX124" fmla="*/ 228600 w 1097280"/>
                <a:gd name="connsiteY124" fmla="*/ 876332 h 1474668"/>
                <a:gd name="connsiteX125" fmla="*/ 232410 w 1097280"/>
                <a:gd name="connsiteY125" fmla="*/ 864902 h 1474668"/>
                <a:gd name="connsiteX126" fmla="*/ 240030 w 1097280"/>
                <a:gd name="connsiteY126" fmla="*/ 849662 h 1474668"/>
                <a:gd name="connsiteX127" fmla="*/ 243840 w 1097280"/>
                <a:gd name="connsiteY127" fmla="*/ 838232 h 1474668"/>
                <a:gd name="connsiteX128" fmla="*/ 255270 w 1097280"/>
                <a:gd name="connsiteY128" fmla="*/ 822992 h 1474668"/>
                <a:gd name="connsiteX129" fmla="*/ 262890 w 1097280"/>
                <a:gd name="connsiteY129" fmla="*/ 803942 h 1474668"/>
                <a:gd name="connsiteX130" fmla="*/ 285750 w 1097280"/>
                <a:gd name="connsiteY130" fmla="*/ 773462 h 1474668"/>
                <a:gd name="connsiteX131" fmla="*/ 297180 w 1097280"/>
                <a:gd name="connsiteY131" fmla="*/ 742982 h 1474668"/>
                <a:gd name="connsiteX132" fmla="*/ 308610 w 1097280"/>
                <a:gd name="connsiteY132" fmla="*/ 716312 h 1474668"/>
                <a:gd name="connsiteX133" fmla="*/ 320040 w 1097280"/>
                <a:gd name="connsiteY133" fmla="*/ 701072 h 1474668"/>
                <a:gd name="connsiteX134" fmla="*/ 331470 w 1097280"/>
                <a:gd name="connsiteY134" fmla="*/ 670592 h 1474668"/>
                <a:gd name="connsiteX135" fmla="*/ 335280 w 1097280"/>
                <a:gd name="connsiteY135" fmla="*/ 655352 h 1474668"/>
                <a:gd name="connsiteX136" fmla="*/ 346710 w 1097280"/>
                <a:gd name="connsiteY136" fmla="*/ 643922 h 1474668"/>
                <a:gd name="connsiteX137" fmla="*/ 354330 w 1097280"/>
                <a:gd name="connsiteY137" fmla="*/ 628682 h 1474668"/>
                <a:gd name="connsiteX138" fmla="*/ 358140 w 1097280"/>
                <a:gd name="connsiteY138" fmla="*/ 617252 h 1474668"/>
                <a:gd name="connsiteX139" fmla="*/ 369570 w 1097280"/>
                <a:gd name="connsiteY139" fmla="*/ 605822 h 1474668"/>
                <a:gd name="connsiteX140" fmla="*/ 377190 w 1097280"/>
                <a:gd name="connsiteY140" fmla="*/ 586772 h 1474668"/>
                <a:gd name="connsiteX141" fmla="*/ 388620 w 1097280"/>
                <a:gd name="connsiteY141" fmla="*/ 571532 h 1474668"/>
                <a:gd name="connsiteX142" fmla="*/ 396240 w 1097280"/>
                <a:gd name="connsiteY142" fmla="*/ 548672 h 1474668"/>
                <a:gd name="connsiteX143" fmla="*/ 415290 w 1097280"/>
                <a:gd name="connsiteY143" fmla="*/ 525812 h 1474668"/>
                <a:gd name="connsiteX144" fmla="*/ 426720 w 1097280"/>
                <a:gd name="connsiteY144" fmla="*/ 522002 h 1474668"/>
                <a:gd name="connsiteX145" fmla="*/ 449580 w 1097280"/>
                <a:gd name="connsiteY145" fmla="*/ 502952 h 1474668"/>
                <a:gd name="connsiteX146" fmla="*/ 487680 w 1097280"/>
                <a:gd name="connsiteY146" fmla="*/ 461042 h 1474668"/>
                <a:gd name="connsiteX147" fmla="*/ 480060 w 1097280"/>
                <a:gd name="connsiteY147" fmla="*/ 441992 h 1474668"/>
                <a:gd name="connsiteX148" fmla="*/ 476250 w 1097280"/>
                <a:gd name="connsiteY148" fmla="*/ 430562 h 1474668"/>
                <a:gd name="connsiteX149" fmla="*/ 468630 w 1097280"/>
                <a:gd name="connsiteY149" fmla="*/ 419132 h 1474668"/>
                <a:gd name="connsiteX150" fmla="*/ 472440 w 1097280"/>
                <a:gd name="connsiteY150" fmla="*/ 407702 h 1474668"/>
                <a:gd name="connsiteX151" fmla="*/ 476250 w 1097280"/>
                <a:gd name="connsiteY151" fmla="*/ 392462 h 1474668"/>
                <a:gd name="connsiteX152" fmla="*/ 483870 w 1097280"/>
                <a:gd name="connsiteY152" fmla="*/ 377222 h 1474668"/>
                <a:gd name="connsiteX153" fmla="*/ 487680 w 1097280"/>
                <a:gd name="connsiteY153" fmla="*/ 365792 h 1474668"/>
                <a:gd name="connsiteX154" fmla="*/ 480060 w 1097280"/>
                <a:gd name="connsiteY154" fmla="*/ 312452 h 1474668"/>
                <a:gd name="connsiteX155" fmla="*/ 483870 w 1097280"/>
                <a:gd name="connsiteY155" fmla="*/ 262922 h 1474668"/>
                <a:gd name="connsiteX156" fmla="*/ 495300 w 1097280"/>
                <a:gd name="connsiteY156" fmla="*/ 240062 h 1474668"/>
                <a:gd name="connsiteX157" fmla="*/ 506730 w 1097280"/>
                <a:gd name="connsiteY157" fmla="*/ 236252 h 1474668"/>
                <a:gd name="connsiteX158" fmla="*/ 548640 w 1097280"/>
                <a:gd name="connsiteY158" fmla="*/ 224822 h 1474668"/>
                <a:gd name="connsiteX159" fmla="*/ 556260 w 1097280"/>
                <a:gd name="connsiteY159" fmla="*/ 190532 h 1474668"/>
                <a:gd name="connsiteX160" fmla="*/ 560070 w 1097280"/>
                <a:gd name="connsiteY160" fmla="*/ 175292 h 1474668"/>
                <a:gd name="connsiteX161" fmla="*/ 571500 w 1097280"/>
                <a:gd name="connsiteY161" fmla="*/ 163862 h 1474668"/>
                <a:gd name="connsiteX162" fmla="*/ 579120 w 1097280"/>
                <a:gd name="connsiteY162" fmla="*/ 152432 h 1474668"/>
                <a:gd name="connsiteX163" fmla="*/ 582930 w 1097280"/>
                <a:gd name="connsiteY163" fmla="*/ 141002 h 1474668"/>
                <a:gd name="connsiteX164" fmla="*/ 590550 w 1097280"/>
                <a:gd name="connsiteY164" fmla="*/ 129572 h 1474668"/>
                <a:gd name="connsiteX165" fmla="*/ 598170 w 1097280"/>
                <a:gd name="connsiteY165" fmla="*/ 114332 h 1474668"/>
                <a:gd name="connsiteX166" fmla="*/ 605790 w 1097280"/>
                <a:gd name="connsiteY166" fmla="*/ 102902 h 1474668"/>
                <a:gd name="connsiteX167" fmla="*/ 609600 w 1097280"/>
                <a:gd name="connsiteY167" fmla="*/ 91472 h 1474668"/>
                <a:gd name="connsiteX168" fmla="*/ 617220 w 1097280"/>
                <a:gd name="connsiteY168" fmla="*/ 80042 h 1474668"/>
                <a:gd name="connsiteX169" fmla="*/ 621030 w 1097280"/>
                <a:gd name="connsiteY169" fmla="*/ 68612 h 1474668"/>
                <a:gd name="connsiteX170" fmla="*/ 628650 w 1097280"/>
                <a:gd name="connsiteY170" fmla="*/ 57182 h 1474668"/>
                <a:gd name="connsiteX171" fmla="*/ 632460 w 1097280"/>
                <a:gd name="connsiteY171" fmla="*/ 45752 h 1474668"/>
                <a:gd name="connsiteX172" fmla="*/ 659130 w 1097280"/>
                <a:gd name="connsiteY172" fmla="*/ 34322 h 1474668"/>
                <a:gd name="connsiteX173" fmla="*/ 670560 w 1097280"/>
                <a:gd name="connsiteY173" fmla="*/ 11462 h 1474668"/>
                <a:gd name="connsiteX0" fmla="*/ 670560 w 1097280"/>
                <a:gd name="connsiteY0" fmla="*/ 11462 h 1474668"/>
                <a:gd name="connsiteX1" fmla="*/ 727710 w 1097280"/>
                <a:gd name="connsiteY1" fmla="*/ 3842 h 1474668"/>
                <a:gd name="connsiteX2" fmla="*/ 742950 w 1097280"/>
                <a:gd name="connsiteY2" fmla="*/ 32 h 1474668"/>
                <a:gd name="connsiteX3" fmla="*/ 777240 w 1097280"/>
                <a:gd name="connsiteY3" fmla="*/ 7652 h 1474668"/>
                <a:gd name="connsiteX4" fmla="*/ 792480 w 1097280"/>
                <a:gd name="connsiteY4" fmla="*/ 34322 h 1474668"/>
                <a:gd name="connsiteX5" fmla="*/ 800100 w 1097280"/>
                <a:gd name="connsiteY5" fmla="*/ 49562 h 1474668"/>
                <a:gd name="connsiteX6" fmla="*/ 826770 w 1097280"/>
                <a:gd name="connsiteY6" fmla="*/ 38132 h 1474668"/>
                <a:gd name="connsiteX7" fmla="*/ 880110 w 1097280"/>
                <a:gd name="connsiteY7" fmla="*/ 32 h 1474668"/>
                <a:gd name="connsiteX8" fmla="*/ 849630 w 1097280"/>
                <a:gd name="connsiteY8" fmla="*/ 83852 h 1474668"/>
                <a:gd name="connsiteX9" fmla="*/ 853440 w 1097280"/>
                <a:gd name="connsiteY9" fmla="*/ 95282 h 1474668"/>
                <a:gd name="connsiteX10" fmla="*/ 864870 w 1097280"/>
                <a:gd name="connsiteY10" fmla="*/ 110522 h 1474668"/>
                <a:gd name="connsiteX11" fmla="*/ 876300 w 1097280"/>
                <a:gd name="connsiteY11" fmla="*/ 114332 h 1474668"/>
                <a:gd name="connsiteX12" fmla="*/ 883920 w 1097280"/>
                <a:gd name="connsiteY12" fmla="*/ 125762 h 1474668"/>
                <a:gd name="connsiteX13" fmla="*/ 880110 w 1097280"/>
                <a:gd name="connsiteY13" fmla="*/ 137192 h 1474668"/>
                <a:gd name="connsiteX14" fmla="*/ 895350 w 1097280"/>
                <a:gd name="connsiteY14" fmla="*/ 163862 h 1474668"/>
                <a:gd name="connsiteX15" fmla="*/ 910590 w 1097280"/>
                <a:gd name="connsiteY15" fmla="*/ 209582 h 1474668"/>
                <a:gd name="connsiteX16" fmla="*/ 914400 w 1097280"/>
                <a:gd name="connsiteY16" fmla="*/ 221012 h 1474668"/>
                <a:gd name="connsiteX17" fmla="*/ 933450 w 1097280"/>
                <a:gd name="connsiteY17" fmla="*/ 232442 h 1474668"/>
                <a:gd name="connsiteX18" fmla="*/ 944880 w 1097280"/>
                <a:gd name="connsiteY18" fmla="*/ 236252 h 1474668"/>
                <a:gd name="connsiteX19" fmla="*/ 986790 w 1097280"/>
                <a:gd name="connsiteY19" fmla="*/ 247682 h 1474668"/>
                <a:gd name="connsiteX20" fmla="*/ 994410 w 1097280"/>
                <a:gd name="connsiteY20" fmla="*/ 259112 h 1474668"/>
                <a:gd name="connsiteX21" fmla="*/ 1005840 w 1097280"/>
                <a:gd name="connsiteY21" fmla="*/ 285782 h 1474668"/>
                <a:gd name="connsiteX22" fmla="*/ 1017270 w 1097280"/>
                <a:gd name="connsiteY22" fmla="*/ 293402 h 1474668"/>
                <a:gd name="connsiteX23" fmla="*/ 1024890 w 1097280"/>
                <a:gd name="connsiteY23" fmla="*/ 259112 h 1474668"/>
                <a:gd name="connsiteX24" fmla="*/ 1036320 w 1097280"/>
                <a:gd name="connsiteY24" fmla="*/ 236252 h 1474668"/>
                <a:gd name="connsiteX25" fmla="*/ 1059180 w 1097280"/>
                <a:gd name="connsiteY25" fmla="*/ 243872 h 1474668"/>
                <a:gd name="connsiteX26" fmla="*/ 1070610 w 1097280"/>
                <a:gd name="connsiteY26" fmla="*/ 266732 h 1474668"/>
                <a:gd name="connsiteX27" fmla="*/ 1082040 w 1097280"/>
                <a:gd name="connsiteY27" fmla="*/ 293402 h 1474668"/>
                <a:gd name="connsiteX28" fmla="*/ 1085850 w 1097280"/>
                <a:gd name="connsiteY28" fmla="*/ 308642 h 1474668"/>
                <a:gd name="connsiteX29" fmla="*/ 1097280 w 1097280"/>
                <a:gd name="connsiteY29" fmla="*/ 327692 h 1474668"/>
                <a:gd name="connsiteX30" fmla="*/ 1089660 w 1097280"/>
                <a:gd name="connsiteY30" fmla="*/ 381032 h 1474668"/>
                <a:gd name="connsiteX31" fmla="*/ 1082040 w 1097280"/>
                <a:gd name="connsiteY31" fmla="*/ 396272 h 1474668"/>
                <a:gd name="connsiteX32" fmla="*/ 1059180 w 1097280"/>
                <a:gd name="connsiteY32" fmla="*/ 415322 h 1474668"/>
                <a:gd name="connsiteX33" fmla="*/ 1040130 w 1097280"/>
                <a:gd name="connsiteY33" fmla="*/ 441992 h 1474668"/>
                <a:gd name="connsiteX34" fmla="*/ 1036320 w 1097280"/>
                <a:gd name="connsiteY34" fmla="*/ 453422 h 1474668"/>
                <a:gd name="connsiteX35" fmla="*/ 975360 w 1097280"/>
                <a:gd name="connsiteY35" fmla="*/ 445802 h 1474668"/>
                <a:gd name="connsiteX36" fmla="*/ 963930 w 1097280"/>
                <a:gd name="connsiteY36" fmla="*/ 438182 h 1474668"/>
                <a:gd name="connsiteX37" fmla="*/ 941070 w 1097280"/>
                <a:gd name="connsiteY37" fmla="*/ 529622 h 1474668"/>
                <a:gd name="connsiteX38" fmla="*/ 937260 w 1097280"/>
                <a:gd name="connsiteY38" fmla="*/ 563912 h 1474668"/>
                <a:gd name="connsiteX39" fmla="*/ 933450 w 1097280"/>
                <a:gd name="connsiteY39" fmla="*/ 590582 h 1474668"/>
                <a:gd name="connsiteX40" fmla="*/ 925830 w 1097280"/>
                <a:gd name="connsiteY40" fmla="*/ 662972 h 1474668"/>
                <a:gd name="connsiteX41" fmla="*/ 914400 w 1097280"/>
                <a:gd name="connsiteY41" fmla="*/ 674402 h 1474668"/>
                <a:gd name="connsiteX42" fmla="*/ 887730 w 1097280"/>
                <a:gd name="connsiteY42" fmla="*/ 678212 h 1474668"/>
                <a:gd name="connsiteX43" fmla="*/ 918210 w 1097280"/>
                <a:gd name="connsiteY43" fmla="*/ 693452 h 1474668"/>
                <a:gd name="connsiteX44" fmla="*/ 944880 w 1097280"/>
                <a:gd name="connsiteY44" fmla="*/ 712502 h 1474668"/>
                <a:gd name="connsiteX45" fmla="*/ 960120 w 1097280"/>
                <a:gd name="connsiteY45" fmla="*/ 716312 h 1474668"/>
                <a:gd name="connsiteX46" fmla="*/ 967740 w 1097280"/>
                <a:gd name="connsiteY46" fmla="*/ 735362 h 1474668"/>
                <a:gd name="connsiteX47" fmla="*/ 963930 w 1097280"/>
                <a:gd name="connsiteY47" fmla="*/ 777272 h 1474668"/>
                <a:gd name="connsiteX48" fmla="*/ 960120 w 1097280"/>
                <a:gd name="connsiteY48" fmla="*/ 796322 h 1474668"/>
                <a:gd name="connsiteX49" fmla="*/ 948690 w 1097280"/>
                <a:gd name="connsiteY49" fmla="*/ 838232 h 1474668"/>
                <a:gd name="connsiteX50" fmla="*/ 941070 w 1097280"/>
                <a:gd name="connsiteY50" fmla="*/ 853472 h 1474668"/>
                <a:gd name="connsiteX51" fmla="*/ 937260 w 1097280"/>
                <a:gd name="connsiteY51" fmla="*/ 864902 h 1474668"/>
                <a:gd name="connsiteX52" fmla="*/ 914400 w 1097280"/>
                <a:gd name="connsiteY52" fmla="*/ 868712 h 1474668"/>
                <a:gd name="connsiteX53" fmla="*/ 880110 w 1097280"/>
                <a:gd name="connsiteY53" fmla="*/ 880142 h 1474668"/>
                <a:gd name="connsiteX54" fmla="*/ 861060 w 1097280"/>
                <a:gd name="connsiteY54" fmla="*/ 895382 h 1474668"/>
                <a:gd name="connsiteX55" fmla="*/ 853440 w 1097280"/>
                <a:gd name="connsiteY55" fmla="*/ 906812 h 1474668"/>
                <a:gd name="connsiteX56" fmla="*/ 849630 w 1097280"/>
                <a:gd name="connsiteY56" fmla="*/ 956342 h 1474668"/>
                <a:gd name="connsiteX57" fmla="*/ 834390 w 1097280"/>
                <a:gd name="connsiteY57" fmla="*/ 963962 h 1474668"/>
                <a:gd name="connsiteX58" fmla="*/ 815340 w 1097280"/>
                <a:gd name="connsiteY58" fmla="*/ 975392 h 1474668"/>
                <a:gd name="connsiteX59" fmla="*/ 803910 w 1097280"/>
                <a:gd name="connsiteY59" fmla="*/ 990632 h 1474668"/>
                <a:gd name="connsiteX60" fmla="*/ 792480 w 1097280"/>
                <a:gd name="connsiteY60" fmla="*/ 1002062 h 1474668"/>
                <a:gd name="connsiteX61" fmla="*/ 773430 w 1097280"/>
                <a:gd name="connsiteY61" fmla="*/ 1036352 h 1474668"/>
                <a:gd name="connsiteX62" fmla="*/ 758190 w 1097280"/>
                <a:gd name="connsiteY62" fmla="*/ 1047782 h 1474668"/>
                <a:gd name="connsiteX63" fmla="*/ 742950 w 1097280"/>
                <a:gd name="connsiteY63" fmla="*/ 1055402 h 1474668"/>
                <a:gd name="connsiteX64" fmla="*/ 731520 w 1097280"/>
                <a:gd name="connsiteY64" fmla="*/ 1063022 h 1474668"/>
                <a:gd name="connsiteX65" fmla="*/ 693420 w 1097280"/>
                <a:gd name="connsiteY65" fmla="*/ 1059212 h 1474668"/>
                <a:gd name="connsiteX66" fmla="*/ 681990 w 1097280"/>
                <a:gd name="connsiteY66" fmla="*/ 1043972 h 1474668"/>
                <a:gd name="connsiteX67" fmla="*/ 640080 w 1097280"/>
                <a:gd name="connsiteY67" fmla="*/ 1047782 h 1474668"/>
                <a:gd name="connsiteX68" fmla="*/ 632460 w 1097280"/>
                <a:gd name="connsiteY68" fmla="*/ 1066832 h 1474668"/>
                <a:gd name="connsiteX69" fmla="*/ 628650 w 1097280"/>
                <a:gd name="connsiteY69" fmla="*/ 1078262 h 1474668"/>
                <a:gd name="connsiteX70" fmla="*/ 609600 w 1097280"/>
                <a:gd name="connsiteY70" fmla="*/ 1101122 h 1474668"/>
                <a:gd name="connsiteX71" fmla="*/ 601980 w 1097280"/>
                <a:gd name="connsiteY71" fmla="*/ 1112552 h 1474668"/>
                <a:gd name="connsiteX72" fmla="*/ 582930 w 1097280"/>
                <a:gd name="connsiteY72" fmla="*/ 1131602 h 1474668"/>
                <a:gd name="connsiteX73" fmla="*/ 560070 w 1097280"/>
                <a:gd name="connsiteY73" fmla="*/ 1162082 h 1474668"/>
                <a:gd name="connsiteX74" fmla="*/ 556260 w 1097280"/>
                <a:gd name="connsiteY74" fmla="*/ 1173512 h 1474668"/>
                <a:gd name="connsiteX75" fmla="*/ 537210 w 1097280"/>
                <a:gd name="connsiteY75" fmla="*/ 1196372 h 1474668"/>
                <a:gd name="connsiteX76" fmla="*/ 525780 w 1097280"/>
                <a:gd name="connsiteY76" fmla="*/ 1219232 h 1474668"/>
                <a:gd name="connsiteX77" fmla="*/ 514350 w 1097280"/>
                <a:gd name="connsiteY77" fmla="*/ 1226852 h 1474668"/>
                <a:gd name="connsiteX78" fmla="*/ 502920 w 1097280"/>
                <a:gd name="connsiteY78" fmla="*/ 1238282 h 1474668"/>
                <a:gd name="connsiteX79" fmla="*/ 495300 w 1097280"/>
                <a:gd name="connsiteY79" fmla="*/ 1257332 h 1474668"/>
                <a:gd name="connsiteX80" fmla="*/ 483870 w 1097280"/>
                <a:gd name="connsiteY80" fmla="*/ 1261142 h 1474668"/>
                <a:gd name="connsiteX81" fmla="*/ 472440 w 1097280"/>
                <a:gd name="connsiteY81" fmla="*/ 1272572 h 1474668"/>
                <a:gd name="connsiteX82" fmla="*/ 461010 w 1097280"/>
                <a:gd name="connsiteY82" fmla="*/ 1276382 h 1474668"/>
                <a:gd name="connsiteX83" fmla="*/ 449580 w 1097280"/>
                <a:gd name="connsiteY83" fmla="*/ 1284002 h 1474668"/>
                <a:gd name="connsiteX84" fmla="*/ 426720 w 1097280"/>
                <a:gd name="connsiteY84" fmla="*/ 1299242 h 1474668"/>
                <a:gd name="connsiteX85" fmla="*/ 415290 w 1097280"/>
                <a:gd name="connsiteY85" fmla="*/ 1306862 h 1474668"/>
                <a:gd name="connsiteX86" fmla="*/ 358140 w 1097280"/>
                <a:gd name="connsiteY86" fmla="*/ 1314482 h 1474668"/>
                <a:gd name="connsiteX87" fmla="*/ 339090 w 1097280"/>
                <a:gd name="connsiteY87" fmla="*/ 1322102 h 1474668"/>
                <a:gd name="connsiteX88" fmla="*/ 316230 w 1097280"/>
                <a:gd name="connsiteY88" fmla="*/ 1344962 h 1474668"/>
                <a:gd name="connsiteX89" fmla="*/ 312420 w 1097280"/>
                <a:gd name="connsiteY89" fmla="*/ 1356392 h 1474668"/>
                <a:gd name="connsiteX90" fmla="*/ 293370 w 1097280"/>
                <a:gd name="connsiteY90" fmla="*/ 1371632 h 1474668"/>
                <a:gd name="connsiteX91" fmla="*/ 289560 w 1097280"/>
                <a:gd name="connsiteY91" fmla="*/ 1383062 h 1474668"/>
                <a:gd name="connsiteX92" fmla="*/ 251460 w 1097280"/>
                <a:gd name="connsiteY92" fmla="*/ 1390682 h 1474668"/>
                <a:gd name="connsiteX93" fmla="*/ 243840 w 1097280"/>
                <a:gd name="connsiteY93" fmla="*/ 1405922 h 1474668"/>
                <a:gd name="connsiteX94" fmla="*/ 240030 w 1097280"/>
                <a:gd name="connsiteY94" fmla="*/ 1417352 h 1474668"/>
                <a:gd name="connsiteX95" fmla="*/ 198120 w 1097280"/>
                <a:gd name="connsiteY95" fmla="*/ 1451642 h 1474668"/>
                <a:gd name="connsiteX96" fmla="*/ 182880 w 1097280"/>
                <a:gd name="connsiteY96" fmla="*/ 1455452 h 1474668"/>
                <a:gd name="connsiteX97" fmla="*/ 144780 w 1097280"/>
                <a:gd name="connsiteY97" fmla="*/ 1474502 h 1474668"/>
                <a:gd name="connsiteX98" fmla="*/ 83820 w 1097280"/>
                <a:gd name="connsiteY98" fmla="*/ 1470692 h 1474668"/>
                <a:gd name="connsiteX99" fmla="*/ 76200 w 1097280"/>
                <a:gd name="connsiteY99" fmla="*/ 1459262 h 1474668"/>
                <a:gd name="connsiteX100" fmla="*/ 49530 w 1097280"/>
                <a:gd name="connsiteY100" fmla="*/ 1386872 h 1474668"/>
                <a:gd name="connsiteX101" fmla="*/ 30480 w 1097280"/>
                <a:gd name="connsiteY101" fmla="*/ 1383062 h 1474668"/>
                <a:gd name="connsiteX102" fmla="*/ 15240 w 1097280"/>
                <a:gd name="connsiteY102" fmla="*/ 1379252 h 1474668"/>
                <a:gd name="connsiteX103" fmla="*/ 11430 w 1097280"/>
                <a:gd name="connsiteY103" fmla="*/ 1360202 h 1474668"/>
                <a:gd name="connsiteX104" fmla="*/ 3810 w 1097280"/>
                <a:gd name="connsiteY104" fmla="*/ 1348772 h 1474668"/>
                <a:gd name="connsiteX105" fmla="*/ 0 w 1097280"/>
                <a:gd name="connsiteY105" fmla="*/ 1337342 h 1474668"/>
                <a:gd name="connsiteX106" fmla="*/ 19050 w 1097280"/>
                <a:gd name="connsiteY106" fmla="*/ 1276382 h 1474668"/>
                <a:gd name="connsiteX107" fmla="*/ 34290 w 1097280"/>
                <a:gd name="connsiteY107" fmla="*/ 1249712 h 1474668"/>
                <a:gd name="connsiteX108" fmla="*/ 45720 w 1097280"/>
                <a:gd name="connsiteY108" fmla="*/ 1223042 h 1474668"/>
                <a:gd name="connsiteX109" fmla="*/ 53340 w 1097280"/>
                <a:gd name="connsiteY109" fmla="*/ 1203992 h 1474668"/>
                <a:gd name="connsiteX110" fmla="*/ 68580 w 1097280"/>
                <a:gd name="connsiteY110" fmla="*/ 1200182 h 1474668"/>
                <a:gd name="connsiteX111" fmla="*/ 102870 w 1097280"/>
                <a:gd name="connsiteY111" fmla="*/ 1188752 h 1474668"/>
                <a:gd name="connsiteX112" fmla="*/ 118110 w 1097280"/>
                <a:gd name="connsiteY112" fmla="*/ 1165892 h 1474668"/>
                <a:gd name="connsiteX113" fmla="*/ 125730 w 1097280"/>
                <a:gd name="connsiteY113" fmla="*/ 1150652 h 1474668"/>
                <a:gd name="connsiteX114" fmla="*/ 137160 w 1097280"/>
                <a:gd name="connsiteY114" fmla="*/ 1104932 h 1474668"/>
                <a:gd name="connsiteX115" fmla="*/ 140970 w 1097280"/>
                <a:gd name="connsiteY115" fmla="*/ 1078262 h 1474668"/>
                <a:gd name="connsiteX116" fmla="*/ 148590 w 1097280"/>
                <a:gd name="connsiteY116" fmla="*/ 1043972 h 1474668"/>
                <a:gd name="connsiteX117" fmla="*/ 152400 w 1097280"/>
                <a:gd name="connsiteY117" fmla="*/ 998252 h 1474668"/>
                <a:gd name="connsiteX118" fmla="*/ 160020 w 1097280"/>
                <a:gd name="connsiteY118" fmla="*/ 979202 h 1474668"/>
                <a:gd name="connsiteX119" fmla="*/ 163830 w 1097280"/>
                <a:gd name="connsiteY119" fmla="*/ 952532 h 1474668"/>
                <a:gd name="connsiteX120" fmla="*/ 179070 w 1097280"/>
                <a:gd name="connsiteY120" fmla="*/ 941102 h 1474668"/>
                <a:gd name="connsiteX121" fmla="*/ 182880 w 1097280"/>
                <a:gd name="connsiteY121" fmla="*/ 922052 h 1474668"/>
                <a:gd name="connsiteX122" fmla="*/ 198120 w 1097280"/>
                <a:gd name="connsiteY122" fmla="*/ 918242 h 1474668"/>
                <a:gd name="connsiteX123" fmla="*/ 205740 w 1097280"/>
                <a:gd name="connsiteY123" fmla="*/ 906812 h 1474668"/>
                <a:gd name="connsiteX124" fmla="*/ 228600 w 1097280"/>
                <a:gd name="connsiteY124" fmla="*/ 876332 h 1474668"/>
                <a:gd name="connsiteX125" fmla="*/ 232410 w 1097280"/>
                <a:gd name="connsiteY125" fmla="*/ 864902 h 1474668"/>
                <a:gd name="connsiteX126" fmla="*/ 240030 w 1097280"/>
                <a:gd name="connsiteY126" fmla="*/ 849662 h 1474668"/>
                <a:gd name="connsiteX127" fmla="*/ 243840 w 1097280"/>
                <a:gd name="connsiteY127" fmla="*/ 838232 h 1474668"/>
                <a:gd name="connsiteX128" fmla="*/ 255270 w 1097280"/>
                <a:gd name="connsiteY128" fmla="*/ 822992 h 1474668"/>
                <a:gd name="connsiteX129" fmla="*/ 262890 w 1097280"/>
                <a:gd name="connsiteY129" fmla="*/ 803942 h 1474668"/>
                <a:gd name="connsiteX130" fmla="*/ 285750 w 1097280"/>
                <a:gd name="connsiteY130" fmla="*/ 773462 h 1474668"/>
                <a:gd name="connsiteX131" fmla="*/ 297180 w 1097280"/>
                <a:gd name="connsiteY131" fmla="*/ 742982 h 1474668"/>
                <a:gd name="connsiteX132" fmla="*/ 308610 w 1097280"/>
                <a:gd name="connsiteY132" fmla="*/ 716312 h 1474668"/>
                <a:gd name="connsiteX133" fmla="*/ 320040 w 1097280"/>
                <a:gd name="connsiteY133" fmla="*/ 701072 h 1474668"/>
                <a:gd name="connsiteX134" fmla="*/ 331470 w 1097280"/>
                <a:gd name="connsiteY134" fmla="*/ 670592 h 1474668"/>
                <a:gd name="connsiteX135" fmla="*/ 335280 w 1097280"/>
                <a:gd name="connsiteY135" fmla="*/ 655352 h 1474668"/>
                <a:gd name="connsiteX136" fmla="*/ 346710 w 1097280"/>
                <a:gd name="connsiteY136" fmla="*/ 643922 h 1474668"/>
                <a:gd name="connsiteX137" fmla="*/ 354330 w 1097280"/>
                <a:gd name="connsiteY137" fmla="*/ 628682 h 1474668"/>
                <a:gd name="connsiteX138" fmla="*/ 358140 w 1097280"/>
                <a:gd name="connsiteY138" fmla="*/ 617252 h 1474668"/>
                <a:gd name="connsiteX139" fmla="*/ 369570 w 1097280"/>
                <a:gd name="connsiteY139" fmla="*/ 605822 h 1474668"/>
                <a:gd name="connsiteX140" fmla="*/ 377190 w 1097280"/>
                <a:gd name="connsiteY140" fmla="*/ 586772 h 1474668"/>
                <a:gd name="connsiteX141" fmla="*/ 388620 w 1097280"/>
                <a:gd name="connsiteY141" fmla="*/ 571532 h 1474668"/>
                <a:gd name="connsiteX142" fmla="*/ 396240 w 1097280"/>
                <a:gd name="connsiteY142" fmla="*/ 548672 h 1474668"/>
                <a:gd name="connsiteX143" fmla="*/ 415290 w 1097280"/>
                <a:gd name="connsiteY143" fmla="*/ 525812 h 1474668"/>
                <a:gd name="connsiteX144" fmla="*/ 426720 w 1097280"/>
                <a:gd name="connsiteY144" fmla="*/ 522002 h 1474668"/>
                <a:gd name="connsiteX145" fmla="*/ 449580 w 1097280"/>
                <a:gd name="connsiteY145" fmla="*/ 502952 h 1474668"/>
                <a:gd name="connsiteX146" fmla="*/ 487680 w 1097280"/>
                <a:gd name="connsiteY146" fmla="*/ 461042 h 1474668"/>
                <a:gd name="connsiteX147" fmla="*/ 480060 w 1097280"/>
                <a:gd name="connsiteY147" fmla="*/ 441992 h 1474668"/>
                <a:gd name="connsiteX148" fmla="*/ 476250 w 1097280"/>
                <a:gd name="connsiteY148" fmla="*/ 430562 h 1474668"/>
                <a:gd name="connsiteX149" fmla="*/ 468630 w 1097280"/>
                <a:gd name="connsiteY149" fmla="*/ 419132 h 1474668"/>
                <a:gd name="connsiteX150" fmla="*/ 472440 w 1097280"/>
                <a:gd name="connsiteY150" fmla="*/ 407702 h 1474668"/>
                <a:gd name="connsiteX151" fmla="*/ 476250 w 1097280"/>
                <a:gd name="connsiteY151" fmla="*/ 392462 h 1474668"/>
                <a:gd name="connsiteX152" fmla="*/ 483870 w 1097280"/>
                <a:gd name="connsiteY152" fmla="*/ 377222 h 1474668"/>
                <a:gd name="connsiteX153" fmla="*/ 487680 w 1097280"/>
                <a:gd name="connsiteY153" fmla="*/ 365792 h 1474668"/>
                <a:gd name="connsiteX154" fmla="*/ 480060 w 1097280"/>
                <a:gd name="connsiteY154" fmla="*/ 312452 h 1474668"/>
                <a:gd name="connsiteX155" fmla="*/ 483870 w 1097280"/>
                <a:gd name="connsiteY155" fmla="*/ 262922 h 1474668"/>
                <a:gd name="connsiteX156" fmla="*/ 495300 w 1097280"/>
                <a:gd name="connsiteY156" fmla="*/ 240062 h 1474668"/>
                <a:gd name="connsiteX157" fmla="*/ 506730 w 1097280"/>
                <a:gd name="connsiteY157" fmla="*/ 236252 h 1474668"/>
                <a:gd name="connsiteX158" fmla="*/ 548640 w 1097280"/>
                <a:gd name="connsiteY158" fmla="*/ 224822 h 1474668"/>
                <a:gd name="connsiteX159" fmla="*/ 556260 w 1097280"/>
                <a:gd name="connsiteY159" fmla="*/ 190532 h 1474668"/>
                <a:gd name="connsiteX160" fmla="*/ 560070 w 1097280"/>
                <a:gd name="connsiteY160" fmla="*/ 175292 h 1474668"/>
                <a:gd name="connsiteX161" fmla="*/ 571500 w 1097280"/>
                <a:gd name="connsiteY161" fmla="*/ 163862 h 1474668"/>
                <a:gd name="connsiteX162" fmla="*/ 579120 w 1097280"/>
                <a:gd name="connsiteY162" fmla="*/ 152432 h 1474668"/>
                <a:gd name="connsiteX163" fmla="*/ 582930 w 1097280"/>
                <a:gd name="connsiteY163" fmla="*/ 141002 h 1474668"/>
                <a:gd name="connsiteX164" fmla="*/ 590550 w 1097280"/>
                <a:gd name="connsiteY164" fmla="*/ 129572 h 1474668"/>
                <a:gd name="connsiteX165" fmla="*/ 598170 w 1097280"/>
                <a:gd name="connsiteY165" fmla="*/ 114332 h 1474668"/>
                <a:gd name="connsiteX166" fmla="*/ 605790 w 1097280"/>
                <a:gd name="connsiteY166" fmla="*/ 102902 h 1474668"/>
                <a:gd name="connsiteX167" fmla="*/ 609600 w 1097280"/>
                <a:gd name="connsiteY167" fmla="*/ 91472 h 1474668"/>
                <a:gd name="connsiteX168" fmla="*/ 617220 w 1097280"/>
                <a:gd name="connsiteY168" fmla="*/ 80042 h 1474668"/>
                <a:gd name="connsiteX169" fmla="*/ 621030 w 1097280"/>
                <a:gd name="connsiteY169" fmla="*/ 68612 h 1474668"/>
                <a:gd name="connsiteX170" fmla="*/ 628650 w 1097280"/>
                <a:gd name="connsiteY170" fmla="*/ 57182 h 1474668"/>
                <a:gd name="connsiteX171" fmla="*/ 632460 w 1097280"/>
                <a:gd name="connsiteY171" fmla="*/ 45752 h 1474668"/>
                <a:gd name="connsiteX172" fmla="*/ 659130 w 1097280"/>
                <a:gd name="connsiteY172" fmla="*/ 34322 h 1474668"/>
                <a:gd name="connsiteX173" fmla="*/ 670560 w 1097280"/>
                <a:gd name="connsiteY173" fmla="*/ 11462 h 1474668"/>
                <a:gd name="connsiteX0" fmla="*/ 670560 w 1097280"/>
                <a:gd name="connsiteY0" fmla="*/ 28093 h 1491299"/>
                <a:gd name="connsiteX1" fmla="*/ 727710 w 1097280"/>
                <a:gd name="connsiteY1" fmla="*/ 20473 h 1491299"/>
                <a:gd name="connsiteX2" fmla="*/ 742950 w 1097280"/>
                <a:gd name="connsiteY2" fmla="*/ 16663 h 1491299"/>
                <a:gd name="connsiteX3" fmla="*/ 777240 w 1097280"/>
                <a:gd name="connsiteY3" fmla="*/ 24283 h 1491299"/>
                <a:gd name="connsiteX4" fmla="*/ 792480 w 1097280"/>
                <a:gd name="connsiteY4" fmla="*/ 50953 h 1491299"/>
                <a:gd name="connsiteX5" fmla="*/ 800100 w 1097280"/>
                <a:gd name="connsiteY5" fmla="*/ 66193 h 1491299"/>
                <a:gd name="connsiteX6" fmla="*/ 830580 w 1097280"/>
                <a:gd name="connsiteY6" fmla="*/ 1423 h 1491299"/>
                <a:gd name="connsiteX7" fmla="*/ 880110 w 1097280"/>
                <a:gd name="connsiteY7" fmla="*/ 16663 h 1491299"/>
                <a:gd name="connsiteX8" fmla="*/ 849630 w 1097280"/>
                <a:gd name="connsiteY8" fmla="*/ 100483 h 1491299"/>
                <a:gd name="connsiteX9" fmla="*/ 853440 w 1097280"/>
                <a:gd name="connsiteY9" fmla="*/ 111913 h 1491299"/>
                <a:gd name="connsiteX10" fmla="*/ 864870 w 1097280"/>
                <a:gd name="connsiteY10" fmla="*/ 127153 h 1491299"/>
                <a:gd name="connsiteX11" fmla="*/ 876300 w 1097280"/>
                <a:gd name="connsiteY11" fmla="*/ 130963 h 1491299"/>
                <a:gd name="connsiteX12" fmla="*/ 883920 w 1097280"/>
                <a:gd name="connsiteY12" fmla="*/ 142393 h 1491299"/>
                <a:gd name="connsiteX13" fmla="*/ 880110 w 1097280"/>
                <a:gd name="connsiteY13" fmla="*/ 153823 h 1491299"/>
                <a:gd name="connsiteX14" fmla="*/ 895350 w 1097280"/>
                <a:gd name="connsiteY14" fmla="*/ 180493 h 1491299"/>
                <a:gd name="connsiteX15" fmla="*/ 910590 w 1097280"/>
                <a:gd name="connsiteY15" fmla="*/ 226213 h 1491299"/>
                <a:gd name="connsiteX16" fmla="*/ 914400 w 1097280"/>
                <a:gd name="connsiteY16" fmla="*/ 237643 h 1491299"/>
                <a:gd name="connsiteX17" fmla="*/ 933450 w 1097280"/>
                <a:gd name="connsiteY17" fmla="*/ 249073 h 1491299"/>
                <a:gd name="connsiteX18" fmla="*/ 944880 w 1097280"/>
                <a:gd name="connsiteY18" fmla="*/ 252883 h 1491299"/>
                <a:gd name="connsiteX19" fmla="*/ 986790 w 1097280"/>
                <a:gd name="connsiteY19" fmla="*/ 264313 h 1491299"/>
                <a:gd name="connsiteX20" fmla="*/ 994410 w 1097280"/>
                <a:gd name="connsiteY20" fmla="*/ 275743 h 1491299"/>
                <a:gd name="connsiteX21" fmla="*/ 1005840 w 1097280"/>
                <a:gd name="connsiteY21" fmla="*/ 302413 h 1491299"/>
                <a:gd name="connsiteX22" fmla="*/ 1017270 w 1097280"/>
                <a:gd name="connsiteY22" fmla="*/ 310033 h 1491299"/>
                <a:gd name="connsiteX23" fmla="*/ 1024890 w 1097280"/>
                <a:gd name="connsiteY23" fmla="*/ 275743 h 1491299"/>
                <a:gd name="connsiteX24" fmla="*/ 1036320 w 1097280"/>
                <a:gd name="connsiteY24" fmla="*/ 252883 h 1491299"/>
                <a:gd name="connsiteX25" fmla="*/ 1059180 w 1097280"/>
                <a:gd name="connsiteY25" fmla="*/ 260503 h 1491299"/>
                <a:gd name="connsiteX26" fmla="*/ 1070610 w 1097280"/>
                <a:gd name="connsiteY26" fmla="*/ 283363 h 1491299"/>
                <a:gd name="connsiteX27" fmla="*/ 1082040 w 1097280"/>
                <a:gd name="connsiteY27" fmla="*/ 310033 h 1491299"/>
                <a:gd name="connsiteX28" fmla="*/ 1085850 w 1097280"/>
                <a:gd name="connsiteY28" fmla="*/ 325273 h 1491299"/>
                <a:gd name="connsiteX29" fmla="*/ 1097280 w 1097280"/>
                <a:gd name="connsiteY29" fmla="*/ 344323 h 1491299"/>
                <a:gd name="connsiteX30" fmla="*/ 1089660 w 1097280"/>
                <a:gd name="connsiteY30" fmla="*/ 397663 h 1491299"/>
                <a:gd name="connsiteX31" fmla="*/ 1082040 w 1097280"/>
                <a:gd name="connsiteY31" fmla="*/ 412903 h 1491299"/>
                <a:gd name="connsiteX32" fmla="*/ 1059180 w 1097280"/>
                <a:gd name="connsiteY32" fmla="*/ 431953 h 1491299"/>
                <a:gd name="connsiteX33" fmla="*/ 1040130 w 1097280"/>
                <a:gd name="connsiteY33" fmla="*/ 458623 h 1491299"/>
                <a:gd name="connsiteX34" fmla="*/ 1036320 w 1097280"/>
                <a:gd name="connsiteY34" fmla="*/ 470053 h 1491299"/>
                <a:gd name="connsiteX35" fmla="*/ 975360 w 1097280"/>
                <a:gd name="connsiteY35" fmla="*/ 462433 h 1491299"/>
                <a:gd name="connsiteX36" fmla="*/ 963930 w 1097280"/>
                <a:gd name="connsiteY36" fmla="*/ 454813 h 1491299"/>
                <a:gd name="connsiteX37" fmla="*/ 941070 w 1097280"/>
                <a:gd name="connsiteY37" fmla="*/ 546253 h 1491299"/>
                <a:gd name="connsiteX38" fmla="*/ 937260 w 1097280"/>
                <a:gd name="connsiteY38" fmla="*/ 580543 h 1491299"/>
                <a:gd name="connsiteX39" fmla="*/ 933450 w 1097280"/>
                <a:gd name="connsiteY39" fmla="*/ 607213 h 1491299"/>
                <a:gd name="connsiteX40" fmla="*/ 925830 w 1097280"/>
                <a:gd name="connsiteY40" fmla="*/ 679603 h 1491299"/>
                <a:gd name="connsiteX41" fmla="*/ 914400 w 1097280"/>
                <a:gd name="connsiteY41" fmla="*/ 691033 h 1491299"/>
                <a:gd name="connsiteX42" fmla="*/ 887730 w 1097280"/>
                <a:gd name="connsiteY42" fmla="*/ 694843 h 1491299"/>
                <a:gd name="connsiteX43" fmla="*/ 918210 w 1097280"/>
                <a:gd name="connsiteY43" fmla="*/ 710083 h 1491299"/>
                <a:gd name="connsiteX44" fmla="*/ 944880 w 1097280"/>
                <a:gd name="connsiteY44" fmla="*/ 729133 h 1491299"/>
                <a:gd name="connsiteX45" fmla="*/ 960120 w 1097280"/>
                <a:gd name="connsiteY45" fmla="*/ 732943 h 1491299"/>
                <a:gd name="connsiteX46" fmla="*/ 967740 w 1097280"/>
                <a:gd name="connsiteY46" fmla="*/ 751993 h 1491299"/>
                <a:gd name="connsiteX47" fmla="*/ 963930 w 1097280"/>
                <a:gd name="connsiteY47" fmla="*/ 793903 h 1491299"/>
                <a:gd name="connsiteX48" fmla="*/ 960120 w 1097280"/>
                <a:gd name="connsiteY48" fmla="*/ 812953 h 1491299"/>
                <a:gd name="connsiteX49" fmla="*/ 948690 w 1097280"/>
                <a:gd name="connsiteY49" fmla="*/ 854863 h 1491299"/>
                <a:gd name="connsiteX50" fmla="*/ 941070 w 1097280"/>
                <a:gd name="connsiteY50" fmla="*/ 870103 h 1491299"/>
                <a:gd name="connsiteX51" fmla="*/ 937260 w 1097280"/>
                <a:gd name="connsiteY51" fmla="*/ 881533 h 1491299"/>
                <a:gd name="connsiteX52" fmla="*/ 914400 w 1097280"/>
                <a:gd name="connsiteY52" fmla="*/ 885343 h 1491299"/>
                <a:gd name="connsiteX53" fmla="*/ 880110 w 1097280"/>
                <a:gd name="connsiteY53" fmla="*/ 896773 h 1491299"/>
                <a:gd name="connsiteX54" fmla="*/ 861060 w 1097280"/>
                <a:gd name="connsiteY54" fmla="*/ 912013 h 1491299"/>
                <a:gd name="connsiteX55" fmla="*/ 853440 w 1097280"/>
                <a:gd name="connsiteY55" fmla="*/ 923443 h 1491299"/>
                <a:gd name="connsiteX56" fmla="*/ 849630 w 1097280"/>
                <a:gd name="connsiteY56" fmla="*/ 972973 h 1491299"/>
                <a:gd name="connsiteX57" fmla="*/ 834390 w 1097280"/>
                <a:gd name="connsiteY57" fmla="*/ 980593 h 1491299"/>
                <a:gd name="connsiteX58" fmla="*/ 815340 w 1097280"/>
                <a:gd name="connsiteY58" fmla="*/ 992023 h 1491299"/>
                <a:gd name="connsiteX59" fmla="*/ 803910 w 1097280"/>
                <a:gd name="connsiteY59" fmla="*/ 1007263 h 1491299"/>
                <a:gd name="connsiteX60" fmla="*/ 792480 w 1097280"/>
                <a:gd name="connsiteY60" fmla="*/ 1018693 h 1491299"/>
                <a:gd name="connsiteX61" fmla="*/ 773430 w 1097280"/>
                <a:gd name="connsiteY61" fmla="*/ 1052983 h 1491299"/>
                <a:gd name="connsiteX62" fmla="*/ 758190 w 1097280"/>
                <a:gd name="connsiteY62" fmla="*/ 1064413 h 1491299"/>
                <a:gd name="connsiteX63" fmla="*/ 742950 w 1097280"/>
                <a:gd name="connsiteY63" fmla="*/ 1072033 h 1491299"/>
                <a:gd name="connsiteX64" fmla="*/ 731520 w 1097280"/>
                <a:gd name="connsiteY64" fmla="*/ 1079653 h 1491299"/>
                <a:gd name="connsiteX65" fmla="*/ 693420 w 1097280"/>
                <a:gd name="connsiteY65" fmla="*/ 1075843 h 1491299"/>
                <a:gd name="connsiteX66" fmla="*/ 681990 w 1097280"/>
                <a:gd name="connsiteY66" fmla="*/ 1060603 h 1491299"/>
                <a:gd name="connsiteX67" fmla="*/ 640080 w 1097280"/>
                <a:gd name="connsiteY67" fmla="*/ 1064413 h 1491299"/>
                <a:gd name="connsiteX68" fmla="*/ 632460 w 1097280"/>
                <a:gd name="connsiteY68" fmla="*/ 1083463 h 1491299"/>
                <a:gd name="connsiteX69" fmla="*/ 628650 w 1097280"/>
                <a:gd name="connsiteY69" fmla="*/ 1094893 h 1491299"/>
                <a:gd name="connsiteX70" fmla="*/ 609600 w 1097280"/>
                <a:gd name="connsiteY70" fmla="*/ 1117753 h 1491299"/>
                <a:gd name="connsiteX71" fmla="*/ 601980 w 1097280"/>
                <a:gd name="connsiteY71" fmla="*/ 1129183 h 1491299"/>
                <a:gd name="connsiteX72" fmla="*/ 582930 w 1097280"/>
                <a:gd name="connsiteY72" fmla="*/ 1148233 h 1491299"/>
                <a:gd name="connsiteX73" fmla="*/ 560070 w 1097280"/>
                <a:gd name="connsiteY73" fmla="*/ 1178713 h 1491299"/>
                <a:gd name="connsiteX74" fmla="*/ 556260 w 1097280"/>
                <a:gd name="connsiteY74" fmla="*/ 1190143 h 1491299"/>
                <a:gd name="connsiteX75" fmla="*/ 537210 w 1097280"/>
                <a:gd name="connsiteY75" fmla="*/ 1213003 h 1491299"/>
                <a:gd name="connsiteX76" fmla="*/ 525780 w 1097280"/>
                <a:gd name="connsiteY76" fmla="*/ 1235863 h 1491299"/>
                <a:gd name="connsiteX77" fmla="*/ 514350 w 1097280"/>
                <a:gd name="connsiteY77" fmla="*/ 1243483 h 1491299"/>
                <a:gd name="connsiteX78" fmla="*/ 502920 w 1097280"/>
                <a:gd name="connsiteY78" fmla="*/ 1254913 h 1491299"/>
                <a:gd name="connsiteX79" fmla="*/ 495300 w 1097280"/>
                <a:gd name="connsiteY79" fmla="*/ 1273963 h 1491299"/>
                <a:gd name="connsiteX80" fmla="*/ 483870 w 1097280"/>
                <a:gd name="connsiteY80" fmla="*/ 1277773 h 1491299"/>
                <a:gd name="connsiteX81" fmla="*/ 472440 w 1097280"/>
                <a:gd name="connsiteY81" fmla="*/ 1289203 h 1491299"/>
                <a:gd name="connsiteX82" fmla="*/ 461010 w 1097280"/>
                <a:gd name="connsiteY82" fmla="*/ 1293013 h 1491299"/>
                <a:gd name="connsiteX83" fmla="*/ 449580 w 1097280"/>
                <a:gd name="connsiteY83" fmla="*/ 1300633 h 1491299"/>
                <a:gd name="connsiteX84" fmla="*/ 426720 w 1097280"/>
                <a:gd name="connsiteY84" fmla="*/ 1315873 h 1491299"/>
                <a:gd name="connsiteX85" fmla="*/ 415290 w 1097280"/>
                <a:gd name="connsiteY85" fmla="*/ 1323493 h 1491299"/>
                <a:gd name="connsiteX86" fmla="*/ 358140 w 1097280"/>
                <a:gd name="connsiteY86" fmla="*/ 1331113 h 1491299"/>
                <a:gd name="connsiteX87" fmla="*/ 339090 w 1097280"/>
                <a:gd name="connsiteY87" fmla="*/ 1338733 h 1491299"/>
                <a:gd name="connsiteX88" fmla="*/ 316230 w 1097280"/>
                <a:gd name="connsiteY88" fmla="*/ 1361593 h 1491299"/>
                <a:gd name="connsiteX89" fmla="*/ 312420 w 1097280"/>
                <a:gd name="connsiteY89" fmla="*/ 1373023 h 1491299"/>
                <a:gd name="connsiteX90" fmla="*/ 293370 w 1097280"/>
                <a:gd name="connsiteY90" fmla="*/ 1388263 h 1491299"/>
                <a:gd name="connsiteX91" fmla="*/ 289560 w 1097280"/>
                <a:gd name="connsiteY91" fmla="*/ 1399693 h 1491299"/>
                <a:gd name="connsiteX92" fmla="*/ 251460 w 1097280"/>
                <a:gd name="connsiteY92" fmla="*/ 1407313 h 1491299"/>
                <a:gd name="connsiteX93" fmla="*/ 243840 w 1097280"/>
                <a:gd name="connsiteY93" fmla="*/ 1422553 h 1491299"/>
                <a:gd name="connsiteX94" fmla="*/ 240030 w 1097280"/>
                <a:gd name="connsiteY94" fmla="*/ 1433983 h 1491299"/>
                <a:gd name="connsiteX95" fmla="*/ 198120 w 1097280"/>
                <a:gd name="connsiteY95" fmla="*/ 1468273 h 1491299"/>
                <a:gd name="connsiteX96" fmla="*/ 182880 w 1097280"/>
                <a:gd name="connsiteY96" fmla="*/ 1472083 h 1491299"/>
                <a:gd name="connsiteX97" fmla="*/ 144780 w 1097280"/>
                <a:gd name="connsiteY97" fmla="*/ 1491133 h 1491299"/>
                <a:gd name="connsiteX98" fmla="*/ 83820 w 1097280"/>
                <a:gd name="connsiteY98" fmla="*/ 1487323 h 1491299"/>
                <a:gd name="connsiteX99" fmla="*/ 76200 w 1097280"/>
                <a:gd name="connsiteY99" fmla="*/ 1475893 h 1491299"/>
                <a:gd name="connsiteX100" fmla="*/ 49530 w 1097280"/>
                <a:gd name="connsiteY100" fmla="*/ 1403503 h 1491299"/>
                <a:gd name="connsiteX101" fmla="*/ 30480 w 1097280"/>
                <a:gd name="connsiteY101" fmla="*/ 1399693 h 1491299"/>
                <a:gd name="connsiteX102" fmla="*/ 15240 w 1097280"/>
                <a:gd name="connsiteY102" fmla="*/ 1395883 h 1491299"/>
                <a:gd name="connsiteX103" fmla="*/ 11430 w 1097280"/>
                <a:gd name="connsiteY103" fmla="*/ 1376833 h 1491299"/>
                <a:gd name="connsiteX104" fmla="*/ 3810 w 1097280"/>
                <a:gd name="connsiteY104" fmla="*/ 1365403 h 1491299"/>
                <a:gd name="connsiteX105" fmla="*/ 0 w 1097280"/>
                <a:gd name="connsiteY105" fmla="*/ 1353973 h 1491299"/>
                <a:gd name="connsiteX106" fmla="*/ 19050 w 1097280"/>
                <a:gd name="connsiteY106" fmla="*/ 1293013 h 1491299"/>
                <a:gd name="connsiteX107" fmla="*/ 34290 w 1097280"/>
                <a:gd name="connsiteY107" fmla="*/ 1266343 h 1491299"/>
                <a:gd name="connsiteX108" fmla="*/ 45720 w 1097280"/>
                <a:gd name="connsiteY108" fmla="*/ 1239673 h 1491299"/>
                <a:gd name="connsiteX109" fmla="*/ 53340 w 1097280"/>
                <a:gd name="connsiteY109" fmla="*/ 1220623 h 1491299"/>
                <a:gd name="connsiteX110" fmla="*/ 68580 w 1097280"/>
                <a:gd name="connsiteY110" fmla="*/ 1216813 h 1491299"/>
                <a:gd name="connsiteX111" fmla="*/ 102870 w 1097280"/>
                <a:gd name="connsiteY111" fmla="*/ 1205383 h 1491299"/>
                <a:gd name="connsiteX112" fmla="*/ 118110 w 1097280"/>
                <a:gd name="connsiteY112" fmla="*/ 1182523 h 1491299"/>
                <a:gd name="connsiteX113" fmla="*/ 125730 w 1097280"/>
                <a:gd name="connsiteY113" fmla="*/ 1167283 h 1491299"/>
                <a:gd name="connsiteX114" fmla="*/ 137160 w 1097280"/>
                <a:gd name="connsiteY114" fmla="*/ 1121563 h 1491299"/>
                <a:gd name="connsiteX115" fmla="*/ 140970 w 1097280"/>
                <a:gd name="connsiteY115" fmla="*/ 1094893 h 1491299"/>
                <a:gd name="connsiteX116" fmla="*/ 148590 w 1097280"/>
                <a:gd name="connsiteY116" fmla="*/ 1060603 h 1491299"/>
                <a:gd name="connsiteX117" fmla="*/ 152400 w 1097280"/>
                <a:gd name="connsiteY117" fmla="*/ 1014883 h 1491299"/>
                <a:gd name="connsiteX118" fmla="*/ 160020 w 1097280"/>
                <a:gd name="connsiteY118" fmla="*/ 995833 h 1491299"/>
                <a:gd name="connsiteX119" fmla="*/ 163830 w 1097280"/>
                <a:gd name="connsiteY119" fmla="*/ 969163 h 1491299"/>
                <a:gd name="connsiteX120" fmla="*/ 179070 w 1097280"/>
                <a:gd name="connsiteY120" fmla="*/ 957733 h 1491299"/>
                <a:gd name="connsiteX121" fmla="*/ 182880 w 1097280"/>
                <a:gd name="connsiteY121" fmla="*/ 938683 h 1491299"/>
                <a:gd name="connsiteX122" fmla="*/ 198120 w 1097280"/>
                <a:gd name="connsiteY122" fmla="*/ 934873 h 1491299"/>
                <a:gd name="connsiteX123" fmla="*/ 205740 w 1097280"/>
                <a:gd name="connsiteY123" fmla="*/ 923443 h 1491299"/>
                <a:gd name="connsiteX124" fmla="*/ 228600 w 1097280"/>
                <a:gd name="connsiteY124" fmla="*/ 892963 h 1491299"/>
                <a:gd name="connsiteX125" fmla="*/ 232410 w 1097280"/>
                <a:gd name="connsiteY125" fmla="*/ 881533 h 1491299"/>
                <a:gd name="connsiteX126" fmla="*/ 240030 w 1097280"/>
                <a:gd name="connsiteY126" fmla="*/ 866293 h 1491299"/>
                <a:gd name="connsiteX127" fmla="*/ 243840 w 1097280"/>
                <a:gd name="connsiteY127" fmla="*/ 854863 h 1491299"/>
                <a:gd name="connsiteX128" fmla="*/ 255270 w 1097280"/>
                <a:gd name="connsiteY128" fmla="*/ 839623 h 1491299"/>
                <a:gd name="connsiteX129" fmla="*/ 262890 w 1097280"/>
                <a:gd name="connsiteY129" fmla="*/ 820573 h 1491299"/>
                <a:gd name="connsiteX130" fmla="*/ 285750 w 1097280"/>
                <a:gd name="connsiteY130" fmla="*/ 790093 h 1491299"/>
                <a:gd name="connsiteX131" fmla="*/ 297180 w 1097280"/>
                <a:gd name="connsiteY131" fmla="*/ 759613 h 1491299"/>
                <a:gd name="connsiteX132" fmla="*/ 308610 w 1097280"/>
                <a:gd name="connsiteY132" fmla="*/ 732943 h 1491299"/>
                <a:gd name="connsiteX133" fmla="*/ 320040 w 1097280"/>
                <a:gd name="connsiteY133" fmla="*/ 717703 h 1491299"/>
                <a:gd name="connsiteX134" fmla="*/ 331470 w 1097280"/>
                <a:gd name="connsiteY134" fmla="*/ 687223 h 1491299"/>
                <a:gd name="connsiteX135" fmla="*/ 335280 w 1097280"/>
                <a:gd name="connsiteY135" fmla="*/ 671983 h 1491299"/>
                <a:gd name="connsiteX136" fmla="*/ 346710 w 1097280"/>
                <a:gd name="connsiteY136" fmla="*/ 660553 h 1491299"/>
                <a:gd name="connsiteX137" fmla="*/ 354330 w 1097280"/>
                <a:gd name="connsiteY137" fmla="*/ 645313 h 1491299"/>
                <a:gd name="connsiteX138" fmla="*/ 358140 w 1097280"/>
                <a:gd name="connsiteY138" fmla="*/ 633883 h 1491299"/>
                <a:gd name="connsiteX139" fmla="*/ 369570 w 1097280"/>
                <a:gd name="connsiteY139" fmla="*/ 622453 h 1491299"/>
                <a:gd name="connsiteX140" fmla="*/ 377190 w 1097280"/>
                <a:gd name="connsiteY140" fmla="*/ 603403 h 1491299"/>
                <a:gd name="connsiteX141" fmla="*/ 388620 w 1097280"/>
                <a:gd name="connsiteY141" fmla="*/ 588163 h 1491299"/>
                <a:gd name="connsiteX142" fmla="*/ 396240 w 1097280"/>
                <a:gd name="connsiteY142" fmla="*/ 565303 h 1491299"/>
                <a:gd name="connsiteX143" fmla="*/ 415290 w 1097280"/>
                <a:gd name="connsiteY143" fmla="*/ 542443 h 1491299"/>
                <a:gd name="connsiteX144" fmla="*/ 426720 w 1097280"/>
                <a:gd name="connsiteY144" fmla="*/ 538633 h 1491299"/>
                <a:gd name="connsiteX145" fmla="*/ 449580 w 1097280"/>
                <a:gd name="connsiteY145" fmla="*/ 519583 h 1491299"/>
                <a:gd name="connsiteX146" fmla="*/ 487680 w 1097280"/>
                <a:gd name="connsiteY146" fmla="*/ 477673 h 1491299"/>
                <a:gd name="connsiteX147" fmla="*/ 480060 w 1097280"/>
                <a:gd name="connsiteY147" fmla="*/ 458623 h 1491299"/>
                <a:gd name="connsiteX148" fmla="*/ 476250 w 1097280"/>
                <a:gd name="connsiteY148" fmla="*/ 447193 h 1491299"/>
                <a:gd name="connsiteX149" fmla="*/ 468630 w 1097280"/>
                <a:gd name="connsiteY149" fmla="*/ 435763 h 1491299"/>
                <a:gd name="connsiteX150" fmla="*/ 472440 w 1097280"/>
                <a:gd name="connsiteY150" fmla="*/ 424333 h 1491299"/>
                <a:gd name="connsiteX151" fmla="*/ 476250 w 1097280"/>
                <a:gd name="connsiteY151" fmla="*/ 409093 h 1491299"/>
                <a:gd name="connsiteX152" fmla="*/ 483870 w 1097280"/>
                <a:gd name="connsiteY152" fmla="*/ 393853 h 1491299"/>
                <a:gd name="connsiteX153" fmla="*/ 487680 w 1097280"/>
                <a:gd name="connsiteY153" fmla="*/ 382423 h 1491299"/>
                <a:gd name="connsiteX154" fmla="*/ 480060 w 1097280"/>
                <a:gd name="connsiteY154" fmla="*/ 329083 h 1491299"/>
                <a:gd name="connsiteX155" fmla="*/ 483870 w 1097280"/>
                <a:gd name="connsiteY155" fmla="*/ 279553 h 1491299"/>
                <a:gd name="connsiteX156" fmla="*/ 495300 w 1097280"/>
                <a:gd name="connsiteY156" fmla="*/ 256693 h 1491299"/>
                <a:gd name="connsiteX157" fmla="*/ 506730 w 1097280"/>
                <a:gd name="connsiteY157" fmla="*/ 252883 h 1491299"/>
                <a:gd name="connsiteX158" fmla="*/ 548640 w 1097280"/>
                <a:gd name="connsiteY158" fmla="*/ 241453 h 1491299"/>
                <a:gd name="connsiteX159" fmla="*/ 556260 w 1097280"/>
                <a:gd name="connsiteY159" fmla="*/ 207163 h 1491299"/>
                <a:gd name="connsiteX160" fmla="*/ 560070 w 1097280"/>
                <a:gd name="connsiteY160" fmla="*/ 191923 h 1491299"/>
                <a:gd name="connsiteX161" fmla="*/ 571500 w 1097280"/>
                <a:gd name="connsiteY161" fmla="*/ 180493 h 1491299"/>
                <a:gd name="connsiteX162" fmla="*/ 579120 w 1097280"/>
                <a:gd name="connsiteY162" fmla="*/ 169063 h 1491299"/>
                <a:gd name="connsiteX163" fmla="*/ 582930 w 1097280"/>
                <a:gd name="connsiteY163" fmla="*/ 157633 h 1491299"/>
                <a:gd name="connsiteX164" fmla="*/ 590550 w 1097280"/>
                <a:gd name="connsiteY164" fmla="*/ 146203 h 1491299"/>
                <a:gd name="connsiteX165" fmla="*/ 598170 w 1097280"/>
                <a:gd name="connsiteY165" fmla="*/ 130963 h 1491299"/>
                <a:gd name="connsiteX166" fmla="*/ 605790 w 1097280"/>
                <a:gd name="connsiteY166" fmla="*/ 119533 h 1491299"/>
                <a:gd name="connsiteX167" fmla="*/ 609600 w 1097280"/>
                <a:gd name="connsiteY167" fmla="*/ 108103 h 1491299"/>
                <a:gd name="connsiteX168" fmla="*/ 617220 w 1097280"/>
                <a:gd name="connsiteY168" fmla="*/ 96673 h 1491299"/>
                <a:gd name="connsiteX169" fmla="*/ 621030 w 1097280"/>
                <a:gd name="connsiteY169" fmla="*/ 85243 h 1491299"/>
                <a:gd name="connsiteX170" fmla="*/ 628650 w 1097280"/>
                <a:gd name="connsiteY170" fmla="*/ 73813 h 1491299"/>
                <a:gd name="connsiteX171" fmla="*/ 632460 w 1097280"/>
                <a:gd name="connsiteY171" fmla="*/ 62383 h 1491299"/>
                <a:gd name="connsiteX172" fmla="*/ 659130 w 1097280"/>
                <a:gd name="connsiteY172" fmla="*/ 50953 h 1491299"/>
                <a:gd name="connsiteX173" fmla="*/ 670560 w 1097280"/>
                <a:gd name="connsiteY173" fmla="*/ 28093 h 1491299"/>
                <a:gd name="connsiteX0" fmla="*/ 670560 w 1097280"/>
                <a:gd name="connsiteY0" fmla="*/ 28093 h 1491299"/>
                <a:gd name="connsiteX1" fmla="*/ 727710 w 1097280"/>
                <a:gd name="connsiteY1" fmla="*/ 20473 h 1491299"/>
                <a:gd name="connsiteX2" fmla="*/ 742950 w 1097280"/>
                <a:gd name="connsiteY2" fmla="*/ 16663 h 1491299"/>
                <a:gd name="connsiteX3" fmla="*/ 777240 w 1097280"/>
                <a:gd name="connsiteY3" fmla="*/ 24283 h 1491299"/>
                <a:gd name="connsiteX4" fmla="*/ 792480 w 1097280"/>
                <a:gd name="connsiteY4" fmla="*/ 50953 h 1491299"/>
                <a:gd name="connsiteX5" fmla="*/ 800100 w 1097280"/>
                <a:gd name="connsiteY5" fmla="*/ 66193 h 1491299"/>
                <a:gd name="connsiteX6" fmla="*/ 830580 w 1097280"/>
                <a:gd name="connsiteY6" fmla="*/ 1423 h 1491299"/>
                <a:gd name="connsiteX7" fmla="*/ 880110 w 1097280"/>
                <a:gd name="connsiteY7" fmla="*/ 16663 h 1491299"/>
                <a:gd name="connsiteX8" fmla="*/ 849630 w 1097280"/>
                <a:gd name="connsiteY8" fmla="*/ 100483 h 1491299"/>
                <a:gd name="connsiteX9" fmla="*/ 864870 w 1097280"/>
                <a:gd name="connsiteY9" fmla="*/ 111913 h 1491299"/>
                <a:gd name="connsiteX10" fmla="*/ 864870 w 1097280"/>
                <a:gd name="connsiteY10" fmla="*/ 127153 h 1491299"/>
                <a:gd name="connsiteX11" fmla="*/ 876300 w 1097280"/>
                <a:gd name="connsiteY11" fmla="*/ 130963 h 1491299"/>
                <a:gd name="connsiteX12" fmla="*/ 883920 w 1097280"/>
                <a:gd name="connsiteY12" fmla="*/ 142393 h 1491299"/>
                <a:gd name="connsiteX13" fmla="*/ 880110 w 1097280"/>
                <a:gd name="connsiteY13" fmla="*/ 153823 h 1491299"/>
                <a:gd name="connsiteX14" fmla="*/ 895350 w 1097280"/>
                <a:gd name="connsiteY14" fmla="*/ 180493 h 1491299"/>
                <a:gd name="connsiteX15" fmla="*/ 910590 w 1097280"/>
                <a:gd name="connsiteY15" fmla="*/ 226213 h 1491299"/>
                <a:gd name="connsiteX16" fmla="*/ 914400 w 1097280"/>
                <a:gd name="connsiteY16" fmla="*/ 237643 h 1491299"/>
                <a:gd name="connsiteX17" fmla="*/ 933450 w 1097280"/>
                <a:gd name="connsiteY17" fmla="*/ 249073 h 1491299"/>
                <a:gd name="connsiteX18" fmla="*/ 944880 w 1097280"/>
                <a:gd name="connsiteY18" fmla="*/ 252883 h 1491299"/>
                <a:gd name="connsiteX19" fmla="*/ 986790 w 1097280"/>
                <a:gd name="connsiteY19" fmla="*/ 264313 h 1491299"/>
                <a:gd name="connsiteX20" fmla="*/ 994410 w 1097280"/>
                <a:gd name="connsiteY20" fmla="*/ 275743 h 1491299"/>
                <a:gd name="connsiteX21" fmla="*/ 1005840 w 1097280"/>
                <a:gd name="connsiteY21" fmla="*/ 302413 h 1491299"/>
                <a:gd name="connsiteX22" fmla="*/ 1017270 w 1097280"/>
                <a:gd name="connsiteY22" fmla="*/ 310033 h 1491299"/>
                <a:gd name="connsiteX23" fmla="*/ 1024890 w 1097280"/>
                <a:gd name="connsiteY23" fmla="*/ 275743 h 1491299"/>
                <a:gd name="connsiteX24" fmla="*/ 1036320 w 1097280"/>
                <a:gd name="connsiteY24" fmla="*/ 252883 h 1491299"/>
                <a:gd name="connsiteX25" fmla="*/ 1059180 w 1097280"/>
                <a:gd name="connsiteY25" fmla="*/ 260503 h 1491299"/>
                <a:gd name="connsiteX26" fmla="*/ 1070610 w 1097280"/>
                <a:gd name="connsiteY26" fmla="*/ 283363 h 1491299"/>
                <a:gd name="connsiteX27" fmla="*/ 1082040 w 1097280"/>
                <a:gd name="connsiteY27" fmla="*/ 310033 h 1491299"/>
                <a:gd name="connsiteX28" fmla="*/ 1085850 w 1097280"/>
                <a:gd name="connsiteY28" fmla="*/ 325273 h 1491299"/>
                <a:gd name="connsiteX29" fmla="*/ 1097280 w 1097280"/>
                <a:gd name="connsiteY29" fmla="*/ 344323 h 1491299"/>
                <a:gd name="connsiteX30" fmla="*/ 1089660 w 1097280"/>
                <a:gd name="connsiteY30" fmla="*/ 397663 h 1491299"/>
                <a:gd name="connsiteX31" fmla="*/ 1082040 w 1097280"/>
                <a:gd name="connsiteY31" fmla="*/ 412903 h 1491299"/>
                <a:gd name="connsiteX32" fmla="*/ 1059180 w 1097280"/>
                <a:gd name="connsiteY32" fmla="*/ 431953 h 1491299"/>
                <a:gd name="connsiteX33" fmla="*/ 1040130 w 1097280"/>
                <a:gd name="connsiteY33" fmla="*/ 458623 h 1491299"/>
                <a:gd name="connsiteX34" fmla="*/ 1036320 w 1097280"/>
                <a:gd name="connsiteY34" fmla="*/ 470053 h 1491299"/>
                <a:gd name="connsiteX35" fmla="*/ 975360 w 1097280"/>
                <a:gd name="connsiteY35" fmla="*/ 462433 h 1491299"/>
                <a:gd name="connsiteX36" fmla="*/ 963930 w 1097280"/>
                <a:gd name="connsiteY36" fmla="*/ 454813 h 1491299"/>
                <a:gd name="connsiteX37" fmla="*/ 941070 w 1097280"/>
                <a:gd name="connsiteY37" fmla="*/ 546253 h 1491299"/>
                <a:gd name="connsiteX38" fmla="*/ 937260 w 1097280"/>
                <a:gd name="connsiteY38" fmla="*/ 580543 h 1491299"/>
                <a:gd name="connsiteX39" fmla="*/ 933450 w 1097280"/>
                <a:gd name="connsiteY39" fmla="*/ 607213 h 1491299"/>
                <a:gd name="connsiteX40" fmla="*/ 925830 w 1097280"/>
                <a:gd name="connsiteY40" fmla="*/ 679603 h 1491299"/>
                <a:gd name="connsiteX41" fmla="*/ 914400 w 1097280"/>
                <a:gd name="connsiteY41" fmla="*/ 691033 h 1491299"/>
                <a:gd name="connsiteX42" fmla="*/ 887730 w 1097280"/>
                <a:gd name="connsiteY42" fmla="*/ 694843 h 1491299"/>
                <a:gd name="connsiteX43" fmla="*/ 918210 w 1097280"/>
                <a:gd name="connsiteY43" fmla="*/ 710083 h 1491299"/>
                <a:gd name="connsiteX44" fmla="*/ 944880 w 1097280"/>
                <a:gd name="connsiteY44" fmla="*/ 729133 h 1491299"/>
                <a:gd name="connsiteX45" fmla="*/ 960120 w 1097280"/>
                <a:gd name="connsiteY45" fmla="*/ 732943 h 1491299"/>
                <a:gd name="connsiteX46" fmla="*/ 967740 w 1097280"/>
                <a:gd name="connsiteY46" fmla="*/ 751993 h 1491299"/>
                <a:gd name="connsiteX47" fmla="*/ 963930 w 1097280"/>
                <a:gd name="connsiteY47" fmla="*/ 793903 h 1491299"/>
                <a:gd name="connsiteX48" fmla="*/ 960120 w 1097280"/>
                <a:gd name="connsiteY48" fmla="*/ 812953 h 1491299"/>
                <a:gd name="connsiteX49" fmla="*/ 948690 w 1097280"/>
                <a:gd name="connsiteY49" fmla="*/ 854863 h 1491299"/>
                <a:gd name="connsiteX50" fmla="*/ 941070 w 1097280"/>
                <a:gd name="connsiteY50" fmla="*/ 870103 h 1491299"/>
                <a:gd name="connsiteX51" fmla="*/ 937260 w 1097280"/>
                <a:gd name="connsiteY51" fmla="*/ 881533 h 1491299"/>
                <a:gd name="connsiteX52" fmla="*/ 914400 w 1097280"/>
                <a:gd name="connsiteY52" fmla="*/ 885343 h 1491299"/>
                <a:gd name="connsiteX53" fmla="*/ 880110 w 1097280"/>
                <a:gd name="connsiteY53" fmla="*/ 896773 h 1491299"/>
                <a:gd name="connsiteX54" fmla="*/ 861060 w 1097280"/>
                <a:gd name="connsiteY54" fmla="*/ 912013 h 1491299"/>
                <a:gd name="connsiteX55" fmla="*/ 853440 w 1097280"/>
                <a:gd name="connsiteY55" fmla="*/ 923443 h 1491299"/>
                <a:gd name="connsiteX56" fmla="*/ 849630 w 1097280"/>
                <a:gd name="connsiteY56" fmla="*/ 972973 h 1491299"/>
                <a:gd name="connsiteX57" fmla="*/ 834390 w 1097280"/>
                <a:gd name="connsiteY57" fmla="*/ 980593 h 1491299"/>
                <a:gd name="connsiteX58" fmla="*/ 815340 w 1097280"/>
                <a:gd name="connsiteY58" fmla="*/ 992023 h 1491299"/>
                <a:gd name="connsiteX59" fmla="*/ 803910 w 1097280"/>
                <a:gd name="connsiteY59" fmla="*/ 1007263 h 1491299"/>
                <a:gd name="connsiteX60" fmla="*/ 792480 w 1097280"/>
                <a:gd name="connsiteY60" fmla="*/ 1018693 h 1491299"/>
                <a:gd name="connsiteX61" fmla="*/ 773430 w 1097280"/>
                <a:gd name="connsiteY61" fmla="*/ 1052983 h 1491299"/>
                <a:gd name="connsiteX62" fmla="*/ 758190 w 1097280"/>
                <a:gd name="connsiteY62" fmla="*/ 1064413 h 1491299"/>
                <a:gd name="connsiteX63" fmla="*/ 742950 w 1097280"/>
                <a:gd name="connsiteY63" fmla="*/ 1072033 h 1491299"/>
                <a:gd name="connsiteX64" fmla="*/ 731520 w 1097280"/>
                <a:gd name="connsiteY64" fmla="*/ 1079653 h 1491299"/>
                <a:gd name="connsiteX65" fmla="*/ 693420 w 1097280"/>
                <a:gd name="connsiteY65" fmla="*/ 1075843 h 1491299"/>
                <a:gd name="connsiteX66" fmla="*/ 681990 w 1097280"/>
                <a:gd name="connsiteY66" fmla="*/ 1060603 h 1491299"/>
                <a:gd name="connsiteX67" fmla="*/ 640080 w 1097280"/>
                <a:gd name="connsiteY67" fmla="*/ 1064413 h 1491299"/>
                <a:gd name="connsiteX68" fmla="*/ 632460 w 1097280"/>
                <a:gd name="connsiteY68" fmla="*/ 1083463 h 1491299"/>
                <a:gd name="connsiteX69" fmla="*/ 628650 w 1097280"/>
                <a:gd name="connsiteY69" fmla="*/ 1094893 h 1491299"/>
                <a:gd name="connsiteX70" fmla="*/ 609600 w 1097280"/>
                <a:gd name="connsiteY70" fmla="*/ 1117753 h 1491299"/>
                <a:gd name="connsiteX71" fmla="*/ 601980 w 1097280"/>
                <a:gd name="connsiteY71" fmla="*/ 1129183 h 1491299"/>
                <a:gd name="connsiteX72" fmla="*/ 582930 w 1097280"/>
                <a:gd name="connsiteY72" fmla="*/ 1148233 h 1491299"/>
                <a:gd name="connsiteX73" fmla="*/ 560070 w 1097280"/>
                <a:gd name="connsiteY73" fmla="*/ 1178713 h 1491299"/>
                <a:gd name="connsiteX74" fmla="*/ 556260 w 1097280"/>
                <a:gd name="connsiteY74" fmla="*/ 1190143 h 1491299"/>
                <a:gd name="connsiteX75" fmla="*/ 537210 w 1097280"/>
                <a:gd name="connsiteY75" fmla="*/ 1213003 h 1491299"/>
                <a:gd name="connsiteX76" fmla="*/ 525780 w 1097280"/>
                <a:gd name="connsiteY76" fmla="*/ 1235863 h 1491299"/>
                <a:gd name="connsiteX77" fmla="*/ 514350 w 1097280"/>
                <a:gd name="connsiteY77" fmla="*/ 1243483 h 1491299"/>
                <a:gd name="connsiteX78" fmla="*/ 502920 w 1097280"/>
                <a:gd name="connsiteY78" fmla="*/ 1254913 h 1491299"/>
                <a:gd name="connsiteX79" fmla="*/ 495300 w 1097280"/>
                <a:gd name="connsiteY79" fmla="*/ 1273963 h 1491299"/>
                <a:gd name="connsiteX80" fmla="*/ 483870 w 1097280"/>
                <a:gd name="connsiteY80" fmla="*/ 1277773 h 1491299"/>
                <a:gd name="connsiteX81" fmla="*/ 472440 w 1097280"/>
                <a:gd name="connsiteY81" fmla="*/ 1289203 h 1491299"/>
                <a:gd name="connsiteX82" fmla="*/ 461010 w 1097280"/>
                <a:gd name="connsiteY82" fmla="*/ 1293013 h 1491299"/>
                <a:gd name="connsiteX83" fmla="*/ 449580 w 1097280"/>
                <a:gd name="connsiteY83" fmla="*/ 1300633 h 1491299"/>
                <a:gd name="connsiteX84" fmla="*/ 426720 w 1097280"/>
                <a:gd name="connsiteY84" fmla="*/ 1315873 h 1491299"/>
                <a:gd name="connsiteX85" fmla="*/ 415290 w 1097280"/>
                <a:gd name="connsiteY85" fmla="*/ 1323493 h 1491299"/>
                <a:gd name="connsiteX86" fmla="*/ 358140 w 1097280"/>
                <a:gd name="connsiteY86" fmla="*/ 1331113 h 1491299"/>
                <a:gd name="connsiteX87" fmla="*/ 339090 w 1097280"/>
                <a:gd name="connsiteY87" fmla="*/ 1338733 h 1491299"/>
                <a:gd name="connsiteX88" fmla="*/ 316230 w 1097280"/>
                <a:gd name="connsiteY88" fmla="*/ 1361593 h 1491299"/>
                <a:gd name="connsiteX89" fmla="*/ 312420 w 1097280"/>
                <a:gd name="connsiteY89" fmla="*/ 1373023 h 1491299"/>
                <a:gd name="connsiteX90" fmla="*/ 293370 w 1097280"/>
                <a:gd name="connsiteY90" fmla="*/ 1388263 h 1491299"/>
                <a:gd name="connsiteX91" fmla="*/ 289560 w 1097280"/>
                <a:gd name="connsiteY91" fmla="*/ 1399693 h 1491299"/>
                <a:gd name="connsiteX92" fmla="*/ 251460 w 1097280"/>
                <a:gd name="connsiteY92" fmla="*/ 1407313 h 1491299"/>
                <a:gd name="connsiteX93" fmla="*/ 243840 w 1097280"/>
                <a:gd name="connsiteY93" fmla="*/ 1422553 h 1491299"/>
                <a:gd name="connsiteX94" fmla="*/ 240030 w 1097280"/>
                <a:gd name="connsiteY94" fmla="*/ 1433983 h 1491299"/>
                <a:gd name="connsiteX95" fmla="*/ 198120 w 1097280"/>
                <a:gd name="connsiteY95" fmla="*/ 1468273 h 1491299"/>
                <a:gd name="connsiteX96" fmla="*/ 182880 w 1097280"/>
                <a:gd name="connsiteY96" fmla="*/ 1472083 h 1491299"/>
                <a:gd name="connsiteX97" fmla="*/ 144780 w 1097280"/>
                <a:gd name="connsiteY97" fmla="*/ 1491133 h 1491299"/>
                <a:gd name="connsiteX98" fmla="*/ 83820 w 1097280"/>
                <a:gd name="connsiteY98" fmla="*/ 1487323 h 1491299"/>
                <a:gd name="connsiteX99" fmla="*/ 76200 w 1097280"/>
                <a:gd name="connsiteY99" fmla="*/ 1475893 h 1491299"/>
                <a:gd name="connsiteX100" fmla="*/ 49530 w 1097280"/>
                <a:gd name="connsiteY100" fmla="*/ 1403503 h 1491299"/>
                <a:gd name="connsiteX101" fmla="*/ 30480 w 1097280"/>
                <a:gd name="connsiteY101" fmla="*/ 1399693 h 1491299"/>
                <a:gd name="connsiteX102" fmla="*/ 15240 w 1097280"/>
                <a:gd name="connsiteY102" fmla="*/ 1395883 h 1491299"/>
                <a:gd name="connsiteX103" fmla="*/ 11430 w 1097280"/>
                <a:gd name="connsiteY103" fmla="*/ 1376833 h 1491299"/>
                <a:gd name="connsiteX104" fmla="*/ 3810 w 1097280"/>
                <a:gd name="connsiteY104" fmla="*/ 1365403 h 1491299"/>
                <a:gd name="connsiteX105" fmla="*/ 0 w 1097280"/>
                <a:gd name="connsiteY105" fmla="*/ 1353973 h 1491299"/>
                <a:gd name="connsiteX106" fmla="*/ 19050 w 1097280"/>
                <a:gd name="connsiteY106" fmla="*/ 1293013 h 1491299"/>
                <a:gd name="connsiteX107" fmla="*/ 34290 w 1097280"/>
                <a:gd name="connsiteY107" fmla="*/ 1266343 h 1491299"/>
                <a:gd name="connsiteX108" fmla="*/ 45720 w 1097280"/>
                <a:gd name="connsiteY108" fmla="*/ 1239673 h 1491299"/>
                <a:gd name="connsiteX109" fmla="*/ 53340 w 1097280"/>
                <a:gd name="connsiteY109" fmla="*/ 1220623 h 1491299"/>
                <a:gd name="connsiteX110" fmla="*/ 68580 w 1097280"/>
                <a:gd name="connsiteY110" fmla="*/ 1216813 h 1491299"/>
                <a:gd name="connsiteX111" fmla="*/ 102870 w 1097280"/>
                <a:gd name="connsiteY111" fmla="*/ 1205383 h 1491299"/>
                <a:gd name="connsiteX112" fmla="*/ 118110 w 1097280"/>
                <a:gd name="connsiteY112" fmla="*/ 1182523 h 1491299"/>
                <a:gd name="connsiteX113" fmla="*/ 125730 w 1097280"/>
                <a:gd name="connsiteY113" fmla="*/ 1167283 h 1491299"/>
                <a:gd name="connsiteX114" fmla="*/ 137160 w 1097280"/>
                <a:gd name="connsiteY114" fmla="*/ 1121563 h 1491299"/>
                <a:gd name="connsiteX115" fmla="*/ 140970 w 1097280"/>
                <a:gd name="connsiteY115" fmla="*/ 1094893 h 1491299"/>
                <a:gd name="connsiteX116" fmla="*/ 148590 w 1097280"/>
                <a:gd name="connsiteY116" fmla="*/ 1060603 h 1491299"/>
                <a:gd name="connsiteX117" fmla="*/ 152400 w 1097280"/>
                <a:gd name="connsiteY117" fmla="*/ 1014883 h 1491299"/>
                <a:gd name="connsiteX118" fmla="*/ 160020 w 1097280"/>
                <a:gd name="connsiteY118" fmla="*/ 995833 h 1491299"/>
                <a:gd name="connsiteX119" fmla="*/ 163830 w 1097280"/>
                <a:gd name="connsiteY119" fmla="*/ 969163 h 1491299"/>
                <a:gd name="connsiteX120" fmla="*/ 179070 w 1097280"/>
                <a:gd name="connsiteY120" fmla="*/ 957733 h 1491299"/>
                <a:gd name="connsiteX121" fmla="*/ 182880 w 1097280"/>
                <a:gd name="connsiteY121" fmla="*/ 938683 h 1491299"/>
                <a:gd name="connsiteX122" fmla="*/ 198120 w 1097280"/>
                <a:gd name="connsiteY122" fmla="*/ 934873 h 1491299"/>
                <a:gd name="connsiteX123" fmla="*/ 205740 w 1097280"/>
                <a:gd name="connsiteY123" fmla="*/ 923443 h 1491299"/>
                <a:gd name="connsiteX124" fmla="*/ 228600 w 1097280"/>
                <a:gd name="connsiteY124" fmla="*/ 892963 h 1491299"/>
                <a:gd name="connsiteX125" fmla="*/ 232410 w 1097280"/>
                <a:gd name="connsiteY125" fmla="*/ 881533 h 1491299"/>
                <a:gd name="connsiteX126" fmla="*/ 240030 w 1097280"/>
                <a:gd name="connsiteY126" fmla="*/ 866293 h 1491299"/>
                <a:gd name="connsiteX127" fmla="*/ 243840 w 1097280"/>
                <a:gd name="connsiteY127" fmla="*/ 854863 h 1491299"/>
                <a:gd name="connsiteX128" fmla="*/ 255270 w 1097280"/>
                <a:gd name="connsiteY128" fmla="*/ 839623 h 1491299"/>
                <a:gd name="connsiteX129" fmla="*/ 262890 w 1097280"/>
                <a:gd name="connsiteY129" fmla="*/ 820573 h 1491299"/>
                <a:gd name="connsiteX130" fmla="*/ 285750 w 1097280"/>
                <a:gd name="connsiteY130" fmla="*/ 790093 h 1491299"/>
                <a:gd name="connsiteX131" fmla="*/ 297180 w 1097280"/>
                <a:gd name="connsiteY131" fmla="*/ 759613 h 1491299"/>
                <a:gd name="connsiteX132" fmla="*/ 308610 w 1097280"/>
                <a:gd name="connsiteY132" fmla="*/ 732943 h 1491299"/>
                <a:gd name="connsiteX133" fmla="*/ 320040 w 1097280"/>
                <a:gd name="connsiteY133" fmla="*/ 717703 h 1491299"/>
                <a:gd name="connsiteX134" fmla="*/ 331470 w 1097280"/>
                <a:gd name="connsiteY134" fmla="*/ 687223 h 1491299"/>
                <a:gd name="connsiteX135" fmla="*/ 335280 w 1097280"/>
                <a:gd name="connsiteY135" fmla="*/ 671983 h 1491299"/>
                <a:gd name="connsiteX136" fmla="*/ 346710 w 1097280"/>
                <a:gd name="connsiteY136" fmla="*/ 660553 h 1491299"/>
                <a:gd name="connsiteX137" fmla="*/ 354330 w 1097280"/>
                <a:gd name="connsiteY137" fmla="*/ 645313 h 1491299"/>
                <a:gd name="connsiteX138" fmla="*/ 358140 w 1097280"/>
                <a:gd name="connsiteY138" fmla="*/ 633883 h 1491299"/>
                <a:gd name="connsiteX139" fmla="*/ 369570 w 1097280"/>
                <a:gd name="connsiteY139" fmla="*/ 622453 h 1491299"/>
                <a:gd name="connsiteX140" fmla="*/ 377190 w 1097280"/>
                <a:gd name="connsiteY140" fmla="*/ 603403 h 1491299"/>
                <a:gd name="connsiteX141" fmla="*/ 388620 w 1097280"/>
                <a:gd name="connsiteY141" fmla="*/ 588163 h 1491299"/>
                <a:gd name="connsiteX142" fmla="*/ 396240 w 1097280"/>
                <a:gd name="connsiteY142" fmla="*/ 565303 h 1491299"/>
                <a:gd name="connsiteX143" fmla="*/ 415290 w 1097280"/>
                <a:gd name="connsiteY143" fmla="*/ 542443 h 1491299"/>
                <a:gd name="connsiteX144" fmla="*/ 426720 w 1097280"/>
                <a:gd name="connsiteY144" fmla="*/ 538633 h 1491299"/>
                <a:gd name="connsiteX145" fmla="*/ 449580 w 1097280"/>
                <a:gd name="connsiteY145" fmla="*/ 519583 h 1491299"/>
                <a:gd name="connsiteX146" fmla="*/ 487680 w 1097280"/>
                <a:gd name="connsiteY146" fmla="*/ 477673 h 1491299"/>
                <a:gd name="connsiteX147" fmla="*/ 480060 w 1097280"/>
                <a:gd name="connsiteY147" fmla="*/ 458623 h 1491299"/>
                <a:gd name="connsiteX148" fmla="*/ 476250 w 1097280"/>
                <a:gd name="connsiteY148" fmla="*/ 447193 h 1491299"/>
                <a:gd name="connsiteX149" fmla="*/ 468630 w 1097280"/>
                <a:gd name="connsiteY149" fmla="*/ 435763 h 1491299"/>
                <a:gd name="connsiteX150" fmla="*/ 472440 w 1097280"/>
                <a:gd name="connsiteY150" fmla="*/ 424333 h 1491299"/>
                <a:gd name="connsiteX151" fmla="*/ 476250 w 1097280"/>
                <a:gd name="connsiteY151" fmla="*/ 409093 h 1491299"/>
                <a:gd name="connsiteX152" fmla="*/ 483870 w 1097280"/>
                <a:gd name="connsiteY152" fmla="*/ 393853 h 1491299"/>
                <a:gd name="connsiteX153" fmla="*/ 487680 w 1097280"/>
                <a:gd name="connsiteY153" fmla="*/ 382423 h 1491299"/>
                <a:gd name="connsiteX154" fmla="*/ 480060 w 1097280"/>
                <a:gd name="connsiteY154" fmla="*/ 329083 h 1491299"/>
                <a:gd name="connsiteX155" fmla="*/ 483870 w 1097280"/>
                <a:gd name="connsiteY155" fmla="*/ 279553 h 1491299"/>
                <a:gd name="connsiteX156" fmla="*/ 495300 w 1097280"/>
                <a:gd name="connsiteY156" fmla="*/ 256693 h 1491299"/>
                <a:gd name="connsiteX157" fmla="*/ 506730 w 1097280"/>
                <a:gd name="connsiteY157" fmla="*/ 252883 h 1491299"/>
                <a:gd name="connsiteX158" fmla="*/ 548640 w 1097280"/>
                <a:gd name="connsiteY158" fmla="*/ 241453 h 1491299"/>
                <a:gd name="connsiteX159" fmla="*/ 556260 w 1097280"/>
                <a:gd name="connsiteY159" fmla="*/ 207163 h 1491299"/>
                <a:gd name="connsiteX160" fmla="*/ 560070 w 1097280"/>
                <a:gd name="connsiteY160" fmla="*/ 191923 h 1491299"/>
                <a:gd name="connsiteX161" fmla="*/ 571500 w 1097280"/>
                <a:gd name="connsiteY161" fmla="*/ 180493 h 1491299"/>
                <a:gd name="connsiteX162" fmla="*/ 579120 w 1097280"/>
                <a:gd name="connsiteY162" fmla="*/ 169063 h 1491299"/>
                <a:gd name="connsiteX163" fmla="*/ 582930 w 1097280"/>
                <a:gd name="connsiteY163" fmla="*/ 157633 h 1491299"/>
                <a:gd name="connsiteX164" fmla="*/ 590550 w 1097280"/>
                <a:gd name="connsiteY164" fmla="*/ 146203 h 1491299"/>
                <a:gd name="connsiteX165" fmla="*/ 598170 w 1097280"/>
                <a:gd name="connsiteY165" fmla="*/ 130963 h 1491299"/>
                <a:gd name="connsiteX166" fmla="*/ 605790 w 1097280"/>
                <a:gd name="connsiteY166" fmla="*/ 119533 h 1491299"/>
                <a:gd name="connsiteX167" fmla="*/ 609600 w 1097280"/>
                <a:gd name="connsiteY167" fmla="*/ 108103 h 1491299"/>
                <a:gd name="connsiteX168" fmla="*/ 617220 w 1097280"/>
                <a:gd name="connsiteY168" fmla="*/ 96673 h 1491299"/>
                <a:gd name="connsiteX169" fmla="*/ 621030 w 1097280"/>
                <a:gd name="connsiteY169" fmla="*/ 85243 h 1491299"/>
                <a:gd name="connsiteX170" fmla="*/ 628650 w 1097280"/>
                <a:gd name="connsiteY170" fmla="*/ 73813 h 1491299"/>
                <a:gd name="connsiteX171" fmla="*/ 632460 w 1097280"/>
                <a:gd name="connsiteY171" fmla="*/ 62383 h 1491299"/>
                <a:gd name="connsiteX172" fmla="*/ 659130 w 1097280"/>
                <a:gd name="connsiteY172" fmla="*/ 50953 h 1491299"/>
                <a:gd name="connsiteX173" fmla="*/ 670560 w 1097280"/>
                <a:gd name="connsiteY173" fmla="*/ 28093 h 1491299"/>
                <a:gd name="connsiteX0" fmla="*/ 670560 w 1097280"/>
                <a:gd name="connsiteY0" fmla="*/ 27354 h 1490560"/>
                <a:gd name="connsiteX1" fmla="*/ 727710 w 1097280"/>
                <a:gd name="connsiteY1" fmla="*/ 19734 h 1490560"/>
                <a:gd name="connsiteX2" fmla="*/ 742950 w 1097280"/>
                <a:gd name="connsiteY2" fmla="*/ 15924 h 1490560"/>
                <a:gd name="connsiteX3" fmla="*/ 777240 w 1097280"/>
                <a:gd name="connsiteY3" fmla="*/ 23544 h 1490560"/>
                <a:gd name="connsiteX4" fmla="*/ 792480 w 1097280"/>
                <a:gd name="connsiteY4" fmla="*/ 50214 h 1490560"/>
                <a:gd name="connsiteX5" fmla="*/ 800100 w 1097280"/>
                <a:gd name="connsiteY5" fmla="*/ 65454 h 1490560"/>
                <a:gd name="connsiteX6" fmla="*/ 830580 w 1097280"/>
                <a:gd name="connsiteY6" fmla="*/ 684 h 1490560"/>
                <a:gd name="connsiteX7" fmla="*/ 861060 w 1097280"/>
                <a:gd name="connsiteY7" fmla="*/ 27354 h 1490560"/>
                <a:gd name="connsiteX8" fmla="*/ 849630 w 1097280"/>
                <a:gd name="connsiteY8" fmla="*/ 99744 h 1490560"/>
                <a:gd name="connsiteX9" fmla="*/ 864870 w 1097280"/>
                <a:gd name="connsiteY9" fmla="*/ 111174 h 1490560"/>
                <a:gd name="connsiteX10" fmla="*/ 864870 w 1097280"/>
                <a:gd name="connsiteY10" fmla="*/ 126414 h 1490560"/>
                <a:gd name="connsiteX11" fmla="*/ 876300 w 1097280"/>
                <a:gd name="connsiteY11" fmla="*/ 130224 h 1490560"/>
                <a:gd name="connsiteX12" fmla="*/ 883920 w 1097280"/>
                <a:gd name="connsiteY12" fmla="*/ 141654 h 1490560"/>
                <a:gd name="connsiteX13" fmla="*/ 880110 w 1097280"/>
                <a:gd name="connsiteY13" fmla="*/ 153084 h 1490560"/>
                <a:gd name="connsiteX14" fmla="*/ 895350 w 1097280"/>
                <a:gd name="connsiteY14" fmla="*/ 179754 h 1490560"/>
                <a:gd name="connsiteX15" fmla="*/ 910590 w 1097280"/>
                <a:gd name="connsiteY15" fmla="*/ 225474 h 1490560"/>
                <a:gd name="connsiteX16" fmla="*/ 914400 w 1097280"/>
                <a:gd name="connsiteY16" fmla="*/ 236904 h 1490560"/>
                <a:gd name="connsiteX17" fmla="*/ 933450 w 1097280"/>
                <a:gd name="connsiteY17" fmla="*/ 248334 h 1490560"/>
                <a:gd name="connsiteX18" fmla="*/ 944880 w 1097280"/>
                <a:gd name="connsiteY18" fmla="*/ 252144 h 1490560"/>
                <a:gd name="connsiteX19" fmla="*/ 986790 w 1097280"/>
                <a:gd name="connsiteY19" fmla="*/ 263574 h 1490560"/>
                <a:gd name="connsiteX20" fmla="*/ 994410 w 1097280"/>
                <a:gd name="connsiteY20" fmla="*/ 275004 h 1490560"/>
                <a:gd name="connsiteX21" fmla="*/ 1005840 w 1097280"/>
                <a:gd name="connsiteY21" fmla="*/ 301674 h 1490560"/>
                <a:gd name="connsiteX22" fmla="*/ 1017270 w 1097280"/>
                <a:gd name="connsiteY22" fmla="*/ 309294 h 1490560"/>
                <a:gd name="connsiteX23" fmla="*/ 1024890 w 1097280"/>
                <a:gd name="connsiteY23" fmla="*/ 275004 h 1490560"/>
                <a:gd name="connsiteX24" fmla="*/ 1036320 w 1097280"/>
                <a:gd name="connsiteY24" fmla="*/ 252144 h 1490560"/>
                <a:gd name="connsiteX25" fmla="*/ 1059180 w 1097280"/>
                <a:gd name="connsiteY25" fmla="*/ 259764 h 1490560"/>
                <a:gd name="connsiteX26" fmla="*/ 1070610 w 1097280"/>
                <a:gd name="connsiteY26" fmla="*/ 282624 h 1490560"/>
                <a:gd name="connsiteX27" fmla="*/ 1082040 w 1097280"/>
                <a:gd name="connsiteY27" fmla="*/ 309294 h 1490560"/>
                <a:gd name="connsiteX28" fmla="*/ 1085850 w 1097280"/>
                <a:gd name="connsiteY28" fmla="*/ 324534 h 1490560"/>
                <a:gd name="connsiteX29" fmla="*/ 1097280 w 1097280"/>
                <a:gd name="connsiteY29" fmla="*/ 343584 h 1490560"/>
                <a:gd name="connsiteX30" fmla="*/ 1089660 w 1097280"/>
                <a:gd name="connsiteY30" fmla="*/ 396924 h 1490560"/>
                <a:gd name="connsiteX31" fmla="*/ 1082040 w 1097280"/>
                <a:gd name="connsiteY31" fmla="*/ 412164 h 1490560"/>
                <a:gd name="connsiteX32" fmla="*/ 1059180 w 1097280"/>
                <a:gd name="connsiteY32" fmla="*/ 431214 h 1490560"/>
                <a:gd name="connsiteX33" fmla="*/ 1040130 w 1097280"/>
                <a:gd name="connsiteY33" fmla="*/ 457884 h 1490560"/>
                <a:gd name="connsiteX34" fmla="*/ 1036320 w 1097280"/>
                <a:gd name="connsiteY34" fmla="*/ 469314 h 1490560"/>
                <a:gd name="connsiteX35" fmla="*/ 975360 w 1097280"/>
                <a:gd name="connsiteY35" fmla="*/ 461694 h 1490560"/>
                <a:gd name="connsiteX36" fmla="*/ 963930 w 1097280"/>
                <a:gd name="connsiteY36" fmla="*/ 454074 h 1490560"/>
                <a:gd name="connsiteX37" fmla="*/ 941070 w 1097280"/>
                <a:gd name="connsiteY37" fmla="*/ 545514 h 1490560"/>
                <a:gd name="connsiteX38" fmla="*/ 937260 w 1097280"/>
                <a:gd name="connsiteY38" fmla="*/ 579804 h 1490560"/>
                <a:gd name="connsiteX39" fmla="*/ 933450 w 1097280"/>
                <a:gd name="connsiteY39" fmla="*/ 606474 h 1490560"/>
                <a:gd name="connsiteX40" fmla="*/ 925830 w 1097280"/>
                <a:gd name="connsiteY40" fmla="*/ 678864 h 1490560"/>
                <a:gd name="connsiteX41" fmla="*/ 914400 w 1097280"/>
                <a:gd name="connsiteY41" fmla="*/ 690294 h 1490560"/>
                <a:gd name="connsiteX42" fmla="*/ 887730 w 1097280"/>
                <a:gd name="connsiteY42" fmla="*/ 694104 h 1490560"/>
                <a:gd name="connsiteX43" fmla="*/ 918210 w 1097280"/>
                <a:gd name="connsiteY43" fmla="*/ 709344 h 1490560"/>
                <a:gd name="connsiteX44" fmla="*/ 944880 w 1097280"/>
                <a:gd name="connsiteY44" fmla="*/ 728394 h 1490560"/>
                <a:gd name="connsiteX45" fmla="*/ 960120 w 1097280"/>
                <a:gd name="connsiteY45" fmla="*/ 732204 h 1490560"/>
                <a:gd name="connsiteX46" fmla="*/ 967740 w 1097280"/>
                <a:gd name="connsiteY46" fmla="*/ 751254 h 1490560"/>
                <a:gd name="connsiteX47" fmla="*/ 963930 w 1097280"/>
                <a:gd name="connsiteY47" fmla="*/ 793164 h 1490560"/>
                <a:gd name="connsiteX48" fmla="*/ 960120 w 1097280"/>
                <a:gd name="connsiteY48" fmla="*/ 812214 h 1490560"/>
                <a:gd name="connsiteX49" fmla="*/ 948690 w 1097280"/>
                <a:gd name="connsiteY49" fmla="*/ 854124 h 1490560"/>
                <a:gd name="connsiteX50" fmla="*/ 941070 w 1097280"/>
                <a:gd name="connsiteY50" fmla="*/ 869364 h 1490560"/>
                <a:gd name="connsiteX51" fmla="*/ 937260 w 1097280"/>
                <a:gd name="connsiteY51" fmla="*/ 880794 h 1490560"/>
                <a:gd name="connsiteX52" fmla="*/ 914400 w 1097280"/>
                <a:gd name="connsiteY52" fmla="*/ 884604 h 1490560"/>
                <a:gd name="connsiteX53" fmla="*/ 880110 w 1097280"/>
                <a:gd name="connsiteY53" fmla="*/ 896034 h 1490560"/>
                <a:gd name="connsiteX54" fmla="*/ 861060 w 1097280"/>
                <a:gd name="connsiteY54" fmla="*/ 911274 h 1490560"/>
                <a:gd name="connsiteX55" fmla="*/ 853440 w 1097280"/>
                <a:gd name="connsiteY55" fmla="*/ 922704 h 1490560"/>
                <a:gd name="connsiteX56" fmla="*/ 849630 w 1097280"/>
                <a:gd name="connsiteY56" fmla="*/ 972234 h 1490560"/>
                <a:gd name="connsiteX57" fmla="*/ 834390 w 1097280"/>
                <a:gd name="connsiteY57" fmla="*/ 979854 h 1490560"/>
                <a:gd name="connsiteX58" fmla="*/ 815340 w 1097280"/>
                <a:gd name="connsiteY58" fmla="*/ 991284 h 1490560"/>
                <a:gd name="connsiteX59" fmla="*/ 803910 w 1097280"/>
                <a:gd name="connsiteY59" fmla="*/ 1006524 h 1490560"/>
                <a:gd name="connsiteX60" fmla="*/ 792480 w 1097280"/>
                <a:gd name="connsiteY60" fmla="*/ 1017954 h 1490560"/>
                <a:gd name="connsiteX61" fmla="*/ 773430 w 1097280"/>
                <a:gd name="connsiteY61" fmla="*/ 1052244 h 1490560"/>
                <a:gd name="connsiteX62" fmla="*/ 758190 w 1097280"/>
                <a:gd name="connsiteY62" fmla="*/ 1063674 h 1490560"/>
                <a:gd name="connsiteX63" fmla="*/ 742950 w 1097280"/>
                <a:gd name="connsiteY63" fmla="*/ 1071294 h 1490560"/>
                <a:gd name="connsiteX64" fmla="*/ 731520 w 1097280"/>
                <a:gd name="connsiteY64" fmla="*/ 1078914 h 1490560"/>
                <a:gd name="connsiteX65" fmla="*/ 693420 w 1097280"/>
                <a:gd name="connsiteY65" fmla="*/ 1075104 h 1490560"/>
                <a:gd name="connsiteX66" fmla="*/ 681990 w 1097280"/>
                <a:gd name="connsiteY66" fmla="*/ 1059864 h 1490560"/>
                <a:gd name="connsiteX67" fmla="*/ 640080 w 1097280"/>
                <a:gd name="connsiteY67" fmla="*/ 1063674 h 1490560"/>
                <a:gd name="connsiteX68" fmla="*/ 632460 w 1097280"/>
                <a:gd name="connsiteY68" fmla="*/ 1082724 h 1490560"/>
                <a:gd name="connsiteX69" fmla="*/ 628650 w 1097280"/>
                <a:gd name="connsiteY69" fmla="*/ 1094154 h 1490560"/>
                <a:gd name="connsiteX70" fmla="*/ 609600 w 1097280"/>
                <a:gd name="connsiteY70" fmla="*/ 1117014 h 1490560"/>
                <a:gd name="connsiteX71" fmla="*/ 601980 w 1097280"/>
                <a:gd name="connsiteY71" fmla="*/ 1128444 h 1490560"/>
                <a:gd name="connsiteX72" fmla="*/ 582930 w 1097280"/>
                <a:gd name="connsiteY72" fmla="*/ 1147494 h 1490560"/>
                <a:gd name="connsiteX73" fmla="*/ 560070 w 1097280"/>
                <a:gd name="connsiteY73" fmla="*/ 1177974 h 1490560"/>
                <a:gd name="connsiteX74" fmla="*/ 556260 w 1097280"/>
                <a:gd name="connsiteY74" fmla="*/ 1189404 h 1490560"/>
                <a:gd name="connsiteX75" fmla="*/ 537210 w 1097280"/>
                <a:gd name="connsiteY75" fmla="*/ 1212264 h 1490560"/>
                <a:gd name="connsiteX76" fmla="*/ 525780 w 1097280"/>
                <a:gd name="connsiteY76" fmla="*/ 1235124 h 1490560"/>
                <a:gd name="connsiteX77" fmla="*/ 514350 w 1097280"/>
                <a:gd name="connsiteY77" fmla="*/ 1242744 h 1490560"/>
                <a:gd name="connsiteX78" fmla="*/ 502920 w 1097280"/>
                <a:gd name="connsiteY78" fmla="*/ 1254174 h 1490560"/>
                <a:gd name="connsiteX79" fmla="*/ 495300 w 1097280"/>
                <a:gd name="connsiteY79" fmla="*/ 1273224 h 1490560"/>
                <a:gd name="connsiteX80" fmla="*/ 483870 w 1097280"/>
                <a:gd name="connsiteY80" fmla="*/ 1277034 h 1490560"/>
                <a:gd name="connsiteX81" fmla="*/ 472440 w 1097280"/>
                <a:gd name="connsiteY81" fmla="*/ 1288464 h 1490560"/>
                <a:gd name="connsiteX82" fmla="*/ 461010 w 1097280"/>
                <a:gd name="connsiteY82" fmla="*/ 1292274 h 1490560"/>
                <a:gd name="connsiteX83" fmla="*/ 449580 w 1097280"/>
                <a:gd name="connsiteY83" fmla="*/ 1299894 h 1490560"/>
                <a:gd name="connsiteX84" fmla="*/ 426720 w 1097280"/>
                <a:gd name="connsiteY84" fmla="*/ 1315134 h 1490560"/>
                <a:gd name="connsiteX85" fmla="*/ 415290 w 1097280"/>
                <a:gd name="connsiteY85" fmla="*/ 1322754 h 1490560"/>
                <a:gd name="connsiteX86" fmla="*/ 358140 w 1097280"/>
                <a:gd name="connsiteY86" fmla="*/ 1330374 h 1490560"/>
                <a:gd name="connsiteX87" fmla="*/ 339090 w 1097280"/>
                <a:gd name="connsiteY87" fmla="*/ 1337994 h 1490560"/>
                <a:gd name="connsiteX88" fmla="*/ 316230 w 1097280"/>
                <a:gd name="connsiteY88" fmla="*/ 1360854 h 1490560"/>
                <a:gd name="connsiteX89" fmla="*/ 312420 w 1097280"/>
                <a:gd name="connsiteY89" fmla="*/ 1372284 h 1490560"/>
                <a:gd name="connsiteX90" fmla="*/ 293370 w 1097280"/>
                <a:gd name="connsiteY90" fmla="*/ 1387524 h 1490560"/>
                <a:gd name="connsiteX91" fmla="*/ 289560 w 1097280"/>
                <a:gd name="connsiteY91" fmla="*/ 1398954 h 1490560"/>
                <a:gd name="connsiteX92" fmla="*/ 251460 w 1097280"/>
                <a:gd name="connsiteY92" fmla="*/ 1406574 h 1490560"/>
                <a:gd name="connsiteX93" fmla="*/ 243840 w 1097280"/>
                <a:gd name="connsiteY93" fmla="*/ 1421814 h 1490560"/>
                <a:gd name="connsiteX94" fmla="*/ 240030 w 1097280"/>
                <a:gd name="connsiteY94" fmla="*/ 1433244 h 1490560"/>
                <a:gd name="connsiteX95" fmla="*/ 198120 w 1097280"/>
                <a:gd name="connsiteY95" fmla="*/ 1467534 h 1490560"/>
                <a:gd name="connsiteX96" fmla="*/ 182880 w 1097280"/>
                <a:gd name="connsiteY96" fmla="*/ 1471344 h 1490560"/>
                <a:gd name="connsiteX97" fmla="*/ 144780 w 1097280"/>
                <a:gd name="connsiteY97" fmla="*/ 1490394 h 1490560"/>
                <a:gd name="connsiteX98" fmla="*/ 83820 w 1097280"/>
                <a:gd name="connsiteY98" fmla="*/ 1486584 h 1490560"/>
                <a:gd name="connsiteX99" fmla="*/ 76200 w 1097280"/>
                <a:gd name="connsiteY99" fmla="*/ 1475154 h 1490560"/>
                <a:gd name="connsiteX100" fmla="*/ 49530 w 1097280"/>
                <a:gd name="connsiteY100" fmla="*/ 1402764 h 1490560"/>
                <a:gd name="connsiteX101" fmla="*/ 30480 w 1097280"/>
                <a:gd name="connsiteY101" fmla="*/ 1398954 h 1490560"/>
                <a:gd name="connsiteX102" fmla="*/ 15240 w 1097280"/>
                <a:gd name="connsiteY102" fmla="*/ 1395144 h 1490560"/>
                <a:gd name="connsiteX103" fmla="*/ 11430 w 1097280"/>
                <a:gd name="connsiteY103" fmla="*/ 1376094 h 1490560"/>
                <a:gd name="connsiteX104" fmla="*/ 3810 w 1097280"/>
                <a:gd name="connsiteY104" fmla="*/ 1364664 h 1490560"/>
                <a:gd name="connsiteX105" fmla="*/ 0 w 1097280"/>
                <a:gd name="connsiteY105" fmla="*/ 1353234 h 1490560"/>
                <a:gd name="connsiteX106" fmla="*/ 19050 w 1097280"/>
                <a:gd name="connsiteY106" fmla="*/ 1292274 h 1490560"/>
                <a:gd name="connsiteX107" fmla="*/ 34290 w 1097280"/>
                <a:gd name="connsiteY107" fmla="*/ 1265604 h 1490560"/>
                <a:gd name="connsiteX108" fmla="*/ 45720 w 1097280"/>
                <a:gd name="connsiteY108" fmla="*/ 1238934 h 1490560"/>
                <a:gd name="connsiteX109" fmla="*/ 53340 w 1097280"/>
                <a:gd name="connsiteY109" fmla="*/ 1219884 h 1490560"/>
                <a:gd name="connsiteX110" fmla="*/ 68580 w 1097280"/>
                <a:gd name="connsiteY110" fmla="*/ 1216074 h 1490560"/>
                <a:gd name="connsiteX111" fmla="*/ 102870 w 1097280"/>
                <a:gd name="connsiteY111" fmla="*/ 1204644 h 1490560"/>
                <a:gd name="connsiteX112" fmla="*/ 118110 w 1097280"/>
                <a:gd name="connsiteY112" fmla="*/ 1181784 h 1490560"/>
                <a:gd name="connsiteX113" fmla="*/ 125730 w 1097280"/>
                <a:gd name="connsiteY113" fmla="*/ 1166544 h 1490560"/>
                <a:gd name="connsiteX114" fmla="*/ 137160 w 1097280"/>
                <a:gd name="connsiteY114" fmla="*/ 1120824 h 1490560"/>
                <a:gd name="connsiteX115" fmla="*/ 140970 w 1097280"/>
                <a:gd name="connsiteY115" fmla="*/ 1094154 h 1490560"/>
                <a:gd name="connsiteX116" fmla="*/ 148590 w 1097280"/>
                <a:gd name="connsiteY116" fmla="*/ 1059864 h 1490560"/>
                <a:gd name="connsiteX117" fmla="*/ 152400 w 1097280"/>
                <a:gd name="connsiteY117" fmla="*/ 1014144 h 1490560"/>
                <a:gd name="connsiteX118" fmla="*/ 160020 w 1097280"/>
                <a:gd name="connsiteY118" fmla="*/ 995094 h 1490560"/>
                <a:gd name="connsiteX119" fmla="*/ 163830 w 1097280"/>
                <a:gd name="connsiteY119" fmla="*/ 968424 h 1490560"/>
                <a:gd name="connsiteX120" fmla="*/ 179070 w 1097280"/>
                <a:gd name="connsiteY120" fmla="*/ 956994 h 1490560"/>
                <a:gd name="connsiteX121" fmla="*/ 182880 w 1097280"/>
                <a:gd name="connsiteY121" fmla="*/ 937944 h 1490560"/>
                <a:gd name="connsiteX122" fmla="*/ 198120 w 1097280"/>
                <a:gd name="connsiteY122" fmla="*/ 934134 h 1490560"/>
                <a:gd name="connsiteX123" fmla="*/ 205740 w 1097280"/>
                <a:gd name="connsiteY123" fmla="*/ 922704 h 1490560"/>
                <a:gd name="connsiteX124" fmla="*/ 228600 w 1097280"/>
                <a:gd name="connsiteY124" fmla="*/ 892224 h 1490560"/>
                <a:gd name="connsiteX125" fmla="*/ 232410 w 1097280"/>
                <a:gd name="connsiteY125" fmla="*/ 880794 h 1490560"/>
                <a:gd name="connsiteX126" fmla="*/ 240030 w 1097280"/>
                <a:gd name="connsiteY126" fmla="*/ 865554 h 1490560"/>
                <a:gd name="connsiteX127" fmla="*/ 243840 w 1097280"/>
                <a:gd name="connsiteY127" fmla="*/ 854124 h 1490560"/>
                <a:gd name="connsiteX128" fmla="*/ 255270 w 1097280"/>
                <a:gd name="connsiteY128" fmla="*/ 838884 h 1490560"/>
                <a:gd name="connsiteX129" fmla="*/ 262890 w 1097280"/>
                <a:gd name="connsiteY129" fmla="*/ 819834 h 1490560"/>
                <a:gd name="connsiteX130" fmla="*/ 285750 w 1097280"/>
                <a:gd name="connsiteY130" fmla="*/ 789354 h 1490560"/>
                <a:gd name="connsiteX131" fmla="*/ 297180 w 1097280"/>
                <a:gd name="connsiteY131" fmla="*/ 758874 h 1490560"/>
                <a:gd name="connsiteX132" fmla="*/ 308610 w 1097280"/>
                <a:gd name="connsiteY132" fmla="*/ 732204 h 1490560"/>
                <a:gd name="connsiteX133" fmla="*/ 320040 w 1097280"/>
                <a:gd name="connsiteY133" fmla="*/ 716964 h 1490560"/>
                <a:gd name="connsiteX134" fmla="*/ 331470 w 1097280"/>
                <a:gd name="connsiteY134" fmla="*/ 686484 h 1490560"/>
                <a:gd name="connsiteX135" fmla="*/ 335280 w 1097280"/>
                <a:gd name="connsiteY135" fmla="*/ 671244 h 1490560"/>
                <a:gd name="connsiteX136" fmla="*/ 346710 w 1097280"/>
                <a:gd name="connsiteY136" fmla="*/ 659814 h 1490560"/>
                <a:gd name="connsiteX137" fmla="*/ 354330 w 1097280"/>
                <a:gd name="connsiteY137" fmla="*/ 644574 h 1490560"/>
                <a:gd name="connsiteX138" fmla="*/ 358140 w 1097280"/>
                <a:gd name="connsiteY138" fmla="*/ 633144 h 1490560"/>
                <a:gd name="connsiteX139" fmla="*/ 369570 w 1097280"/>
                <a:gd name="connsiteY139" fmla="*/ 621714 h 1490560"/>
                <a:gd name="connsiteX140" fmla="*/ 377190 w 1097280"/>
                <a:gd name="connsiteY140" fmla="*/ 602664 h 1490560"/>
                <a:gd name="connsiteX141" fmla="*/ 388620 w 1097280"/>
                <a:gd name="connsiteY141" fmla="*/ 587424 h 1490560"/>
                <a:gd name="connsiteX142" fmla="*/ 396240 w 1097280"/>
                <a:gd name="connsiteY142" fmla="*/ 564564 h 1490560"/>
                <a:gd name="connsiteX143" fmla="*/ 415290 w 1097280"/>
                <a:gd name="connsiteY143" fmla="*/ 541704 h 1490560"/>
                <a:gd name="connsiteX144" fmla="*/ 426720 w 1097280"/>
                <a:gd name="connsiteY144" fmla="*/ 537894 h 1490560"/>
                <a:gd name="connsiteX145" fmla="*/ 449580 w 1097280"/>
                <a:gd name="connsiteY145" fmla="*/ 518844 h 1490560"/>
                <a:gd name="connsiteX146" fmla="*/ 487680 w 1097280"/>
                <a:gd name="connsiteY146" fmla="*/ 476934 h 1490560"/>
                <a:gd name="connsiteX147" fmla="*/ 480060 w 1097280"/>
                <a:gd name="connsiteY147" fmla="*/ 457884 h 1490560"/>
                <a:gd name="connsiteX148" fmla="*/ 476250 w 1097280"/>
                <a:gd name="connsiteY148" fmla="*/ 446454 h 1490560"/>
                <a:gd name="connsiteX149" fmla="*/ 468630 w 1097280"/>
                <a:gd name="connsiteY149" fmla="*/ 435024 h 1490560"/>
                <a:gd name="connsiteX150" fmla="*/ 472440 w 1097280"/>
                <a:gd name="connsiteY150" fmla="*/ 423594 h 1490560"/>
                <a:gd name="connsiteX151" fmla="*/ 476250 w 1097280"/>
                <a:gd name="connsiteY151" fmla="*/ 408354 h 1490560"/>
                <a:gd name="connsiteX152" fmla="*/ 483870 w 1097280"/>
                <a:gd name="connsiteY152" fmla="*/ 393114 h 1490560"/>
                <a:gd name="connsiteX153" fmla="*/ 487680 w 1097280"/>
                <a:gd name="connsiteY153" fmla="*/ 381684 h 1490560"/>
                <a:gd name="connsiteX154" fmla="*/ 480060 w 1097280"/>
                <a:gd name="connsiteY154" fmla="*/ 328344 h 1490560"/>
                <a:gd name="connsiteX155" fmla="*/ 483870 w 1097280"/>
                <a:gd name="connsiteY155" fmla="*/ 278814 h 1490560"/>
                <a:gd name="connsiteX156" fmla="*/ 495300 w 1097280"/>
                <a:gd name="connsiteY156" fmla="*/ 255954 h 1490560"/>
                <a:gd name="connsiteX157" fmla="*/ 506730 w 1097280"/>
                <a:gd name="connsiteY157" fmla="*/ 252144 h 1490560"/>
                <a:gd name="connsiteX158" fmla="*/ 548640 w 1097280"/>
                <a:gd name="connsiteY158" fmla="*/ 240714 h 1490560"/>
                <a:gd name="connsiteX159" fmla="*/ 556260 w 1097280"/>
                <a:gd name="connsiteY159" fmla="*/ 206424 h 1490560"/>
                <a:gd name="connsiteX160" fmla="*/ 560070 w 1097280"/>
                <a:gd name="connsiteY160" fmla="*/ 191184 h 1490560"/>
                <a:gd name="connsiteX161" fmla="*/ 571500 w 1097280"/>
                <a:gd name="connsiteY161" fmla="*/ 179754 h 1490560"/>
                <a:gd name="connsiteX162" fmla="*/ 579120 w 1097280"/>
                <a:gd name="connsiteY162" fmla="*/ 168324 h 1490560"/>
                <a:gd name="connsiteX163" fmla="*/ 582930 w 1097280"/>
                <a:gd name="connsiteY163" fmla="*/ 156894 h 1490560"/>
                <a:gd name="connsiteX164" fmla="*/ 590550 w 1097280"/>
                <a:gd name="connsiteY164" fmla="*/ 145464 h 1490560"/>
                <a:gd name="connsiteX165" fmla="*/ 598170 w 1097280"/>
                <a:gd name="connsiteY165" fmla="*/ 130224 h 1490560"/>
                <a:gd name="connsiteX166" fmla="*/ 605790 w 1097280"/>
                <a:gd name="connsiteY166" fmla="*/ 118794 h 1490560"/>
                <a:gd name="connsiteX167" fmla="*/ 609600 w 1097280"/>
                <a:gd name="connsiteY167" fmla="*/ 107364 h 1490560"/>
                <a:gd name="connsiteX168" fmla="*/ 617220 w 1097280"/>
                <a:gd name="connsiteY168" fmla="*/ 95934 h 1490560"/>
                <a:gd name="connsiteX169" fmla="*/ 621030 w 1097280"/>
                <a:gd name="connsiteY169" fmla="*/ 84504 h 1490560"/>
                <a:gd name="connsiteX170" fmla="*/ 628650 w 1097280"/>
                <a:gd name="connsiteY170" fmla="*/ 73074 h 1490560"/>
                <a:gd name="connsiteX171" fmla="*/ 632460 w 1097280"/>
                <a:gd name="connsiteY171" fmla="*/ 61644 h 1490560"/>
                <a:gd name="connsiteX172" fmla="*/ 659130 w 1097280"/>
                <a:gd name="connsiteY172" fmla="*/ 50214 h 1490560"/>
                <a:gd name="connsiteX173" fmla="*/ 670560 w 1097280"/>
                <a:gd name="connsiteY173" fmla="*/ 27354 h 1490560"/>
                <a:gd name="connsiteX0" fmla="*/ 670560 w 1097280"/>
                <a:gd name="connsiteY0" fmla="*/ 27354 h 1490560"/>
                <a:gd name="connsiteX1" fmla="*/ 727710 w 1097280"/>
                <a:gd name="connsiteY1" fmla="*/ 19734 h 1490560"/>
                <a:gd name="connsiteX2" fmla="*/ 742950 w 1097280"/>
                <a:gd name="connsiteY2" fmla="*/ 15924 h 1490560"/>
                <a:gd name="connsiteX3" fmla="*/ 777240 w 1097280"/>
                <a:gd name="connsiteY3" fmla="*/ 23544 h 1490560"/>
                <a:gd name="connsiteX4" fmla="*/ 792480 w 1097280"/>
                <a:gd name="connsiteY4" fmla="*/ 50214 h 1490560"/>
                <a:gd name="connsiteX5" fmla="*/ 800100 w 1097280"/>
                <a:gd name="connsiteY5" fmla="*/ 65454 h 1490560"/>
                <a:gd name="connsiteX6" fmla="*/ 830580 w 1097280"/>
                <a:gd name="connsiteY6" fmla="*/ 684 h 1490560"/>
                <a:gd name="connsiteX7" fmla="*/ 868680 w 1097280"/>
                <a:gd name="connsiteY7" fmla="*/ 27354 h 1490560"/>
                <a:gd name="connsiteX8" fmla="*/ 849630 w 1097280"/>
                <a:gd name="connsiteY8" fmla="*/ 99744 h 1490560"/>
                <a:gd name="connsiteX9" fmla="*/ 864870 w 1097280"/>
                <a:gd name="connsiteY9" fmla="*/ 111174 h 1490560"/>
                <a:gd name="connsiteX10" fmla="*/ 864870 w 1097280"/>
                <a:gd name="connsiteY10" fmla="*/ 126414 h 1490560"/>
                <a:gd name="connsiteX11" fmla="*/ 876300 w 1097280"/>
                <a:gd name="connsiteY11" fmla="*/ 130224 h 1490560"/>
                <a:gd name="connsiteX12" fmla="*/ 883920 w 1097280"/>
                <a:gd name="connsiteY12" fmla="*/ 141654 h 1490560"/>
                <a:gd name="connsiteX13" fmla="*/ 880110 w 1097280"/>
                <a:gd name="connsiteY13" fmla="*/ 153084 h 1490560"/>
                <a:gd name="connsiteX14" fmla="*/ 895350 w 1097280"/>
                <a:gd name="connsiteY14" fmla="*/ 179754 h 1490560"/>
                <a:gd name="connsiteX15" fmla="*/ 910590 w 1097280"/>
                <a:gd name="connsiteY15" fmla="*/ 225474 h 1490560"/>
                <a:gd name="connsiteX16" fmla="*/ 914400 w 1097280"/>
                <a:gd name="connsiteY16" fmla="*/ 236904 h 1490560"/>
                <a:gd name="connsiteX17" fmla="*/ 933450 w 1097280"/>
                <a:gd name="connsiteY17" fmla="*/ 248334 h 1490560"/>
                <a:gd name="connsiteX18" fmla="*/ 944880 w 1097280"/>
                <a:gd name="connsiteY18" fmla="*/ 252144 h 1490560"/>
                <a:gd name="connsiteX19" fmla="*/ 986790 w 1097280"/>
                <a:gd name="connsiteY19" fmla="*/ 263574 h 1490560"/>
                <a:gd name="connsiteX20" fmla="*/ 994410 w 1097280"/>
                <a:gd name="connsiteY20" fmla="*/ 275004 h 1490560"/>
                <a:gd name="connsiteX21" fmla="*/ 1005840 w 1097280"/>
                <a:gd name="connsiteY21" fmla="*/ 301674 h 1490560"/>
                <a:gd name="connsiteX22" fmla="*/ 1017270 w 1097280"/>
                <a:gd name="connsiteY22" fmla="*/ 309294 h 1490560"/>
                <a:gd name="connsiteX23" fmla="*/ 1024890 w 1097280"/>
                <a:gd name="connsiteY23" fmla="*/ 275004 h 1490560"/>
                <a:gd name="connsiteX24" fmla="*/ 1036320 w 1097280"/>
                <a:gd name="connsiteY24" fmla="*/ 252144 h 1490560"/>
                <a:gd name="connsiteX25" fmla="*/ 1059180 w 1097280"/>
                <a:gd name="connsiteY25" fmla="*/ 259764 h 1490560"/>
                <a:gd name="connsiteX26" fmla="*/ 1070610 w 1097280"/>
                <a:gd name="connsiteY26" fmla="*/ 282624 h 1490560"/>
                <a:gd name="connsiteX27" fmla="*/ 1082040 w 1097280"/>
                <a:gd name="connsiteY27" fmla="*/ 309294 h 1490560"/>
                <a:gd name="connsiteX28" fmla="*/ 1085850 w 1097280"/>
                <a:gd name="connsiteY28" fmla="*/ 324534 h 1490560"/>
                <a:gd name="connsiteX29" fmla="*/ 1097280 w 1097280"/>
                <a:gd name="connsiteY29" fmla="*/ 343584 h 1490560"/>
                <a:gd name="connsiteX30" fmla="*/ 1089660 w 1097280"/>
                <a:gd name="connsiteY30" fmla="*/ 396924 h 1490560"/>
                <a:gd name="connsiteX31" fmla="*/ 1082040 w 1097280"/>
                <a:gd name="connsiteY31" fmla="*/ 412164 h 1490560"/>
                <a:gd name="connsiteX32" fmla="*/ 1059180 w 1097280"/>
                <a:gd name="connsiteY32" fmla="*/ 431214 h 1490560"/>
                <a:gd name="connsiteX33" fmla="*/ 1040130 w 1097280"/>
                <a:gd name="connsiteY33" fmla="*/ 457884 h 1490560"/>
                <a:gd name="connsiteX34" fmla="*/ 1036320 w 1097280"/>
                <a:gd name="connsiteY34" fmla="*/ 469314 h 1490560"/>
                <a:gd name="connsiteX35" fmla="*/ 975360 w 1097280"/>
                <a:gd name="connsiteY35" fmla="*/ 461694 h 1490560"/>
                <a:gd name="connsiteX36" fmla="*/ 963930 w 1097280"/>
                <a:gd name="connsiteY36" fmla="*/ 454074 h 1490560"/>
                <a:gd name="connsiteX37" fmla="*/ 941070 w 1097280"/>
                <a:gd name="connsiteY37" fmla="*/ 545514 h 1490560"/>
                <a:gd name="connsiteX38" fmla="*/ 937260 w 1097280"/>
                <a:gd name="connsiteY38" fmla="*/ 579804 h 1490560"/>
                <a:gd name="connsiteX39" fmla="*/ 933450 w 1097280"/>
                <a:gd name="connsiteY39" fmla="*/ 606474 h 1490560"/>
                <a:gd name="connsiteX40" fmla="*/ 925830 w 1097280"/>
                <a:gd name="connsiteY40" fmla="*/ 678864 h 1490560"/>
                <a:gd name="connsiteX41" fmla="*/ 914400 w 1097280"/>
                <a:gd name="connsiteY41" fmla="*/ 690294 h 1490560"/>
                <a:gd name="connsiteX42" fmla="*/ 887730 w 1097280"/>
                <a:gd name="connsiteY42" fmla="*/ 694104 h 1490560"/>
                <a:gd name="connsiteX43" fmla="*/ 918210 w 1097280"/>
                <a:gd name="connsiteY43" fmla="*/ 709344 h 1490560"/>
                <a:gd name="connsiteX44" fmla="*/ 944880 w 1097280"/>
                <a:gd name="connsiteY44" fmla="*/ 728394 h 1490560"/>
                <a:gd name="connsiteX45" fmla="*/ 960120 w 1097280"/>
                <a:gd name="connsiteY45" fmla="*/ 732204 h 1490560"/>
                <a:gd name="connsiteX46" fmla="*/ 967740 w 1097280"/>
                <a:gd name="connsiteY46" fmla="*/ 751254 h 1490560"/>
                <a:gd name="connsiteX47" fmla="*/ 963930 w 1097280"/>
                <a:gd name="connsiteY47" fmla="*/ 793164 h 1490560"/>
                <a:gd name="connsiteX48" fmla="*/ 960120 w 1097280"/>
                <a:gd name="connsiteY48" fmla="*/ 812214 h 1490560"/>
                <a:gd name="connsiteX49" fmla="*/ 948690 w 1097280"/>
                <a:gd name="connsiteY49" fmla="*/ 854124 h 1490560"/>
                <a:gd name="connsiteX50" fmla="*/ 941070 w 1097280"/>
                <a:gd name="connsiteY50" fmla="*/ 869364 h 1490560"/>
                <a:gd name="connsiteX51" fmla="*/ 937260 w 1097280"/>
                <a:gd name="connsiteY51" fmla="*/ 880794 h 1490560"/>
                <a:gd name="connsiteX52" fmla="*/ 914400 w 1097280"/>
                <a:gd name="connsiteY52" fmla="*/ 884604 h 1490560"/>
                <a:gd name="connsiteX53" fmla="*/ 880110 w 1097280"/>
                <a:gd name="connsiteY53" fmla="*/ 896034 h 1490560"/>
                <a:gd name="connsiteX54" fmla="*/ 861060 w 1097280"/>
                <a:gd name="connsiteY54" fmla="*/ 911274 h 1490560"/>
                <a:gd name="connsiteX55" fmla="*/ 853440 w 1097280"/>
                <a:gd name="connsiteY55" fmla="*/ 922704 h 1490560"/>
                <a:gd name="connsiteX56" fmla="*/ 849630 w 1097280"/>
                <a:gd name="connsiteY56" fmla="*/ 972234 h 1490560"/>
                <a:gd name="connsiteX57" fmla="*/ 834390 w 1097280"/>
                <a:gd name="connsiteY57" fmla="*/ 979854 h 1490560"/>
                <a:gd name="connsiteX58" fmla="*/ 815340 w 1097280"/>
                <a:gd name="connsiteY58" fmla="*/ 991284 h 1490560"/>
                <a:gd name="connsiteX59" fmla="*/ 803910 w 1097280"/>
                <a:gd name="connsiteY59" fmla="*/ 1006524 h 1490560"/>
                <a:gd name="connsiteX60" fmla="*/ 792480 w 1097280"/>
                <a:gd name="connsiteY60" fmla="*/ 1017954 h 1490560"/>
                <a:gd name="connsiteX61" fmla="*/ 773430 w 1097280"/>
                <a:gd name="connsiteY61" fmla="*/ 1052244 h 1490560"/>
                <a:gd name="connsiteX62" fmla="*/ 758190 w 1097280"/>
                <a:gd name="connsiteY62" fmla="*/ 1063674 h 1490560"/>
                <a:gd name="connsiteX63" fmla="*/ 742950 w 1097280"/>
                <a:gd name="connsiteY63" fmla="*/ 1071294 h 1490560"/>
                <a:gd name="connsiteX64" fmla="*/ 731520 w 1097280"/>
                <a:gd name="connsiteY64" fmla="*/ 1078914 h 1490560"/>
                <a:gd name="connsiteX65" fmla="*/ 693420 w 1097280"/>
                <a:gd name="connsiteY65" fmla="*/ 1075104 h 1490560"/>
                <a:gd name="connsiteX66" fmla="*/ 681990 w 1097280"/>
                <a:gd name="connsiteY66" fmla="*/ 1059864 h 1490560"/>
                <a:gd name="connsiteX67" fmla="*/ 640080 w 1097280"/>
                <a:gd name="connsiteY67" fmla="*/ 1063674 h 1490560"/>
                <a:gd name="connsiteX68" fmla="*/ 632460 w 1097280"/>
                <a:gd name="connsiteY68" fmla="*/ 1082724 h 1490560"/>
                <a:gd name="connsiteX69" fmla="*/ 628650 w 1097280"/>
                <a:gd name="connsiteY69" fmla="*/ 1094154 h 1490560"/>
                <a:gd name="connsiteX70" fmla="*/ 609600 w 1097280"/>
                <a:gd name="connsiteY70" fmla="*/ 1117014 h 1490560"/>
                <a:gd name="connsiteX71" fmla="*/ 601980 w 1097280"/>
                <a:gd name="connsiteY71" fmla="*/ 1128444 h 1490560"/>
                <a:gd name="connsiteX72" fmla="*/ 582930 w 1097280"/>
                <a:gd name="connsiteY72" fmla="*/ 1147494 h 1490560"/>
                <a:gd name="connsiteX73" fmla="*/ 560070 w 1097280"/>
                <a:gd name="connsiteY73" fmla="*/ 1177974 h 1490560"/>
                <a:gd name="connsiteX74" fmla="*/ 556260 w 1097280"/>
                <a:gd name="connsiteY74" fmla="*/ 1189404 h 1490560"/>
                <a:gd name="connsiteX75" fmla="*/ 537210 w 1097280"/>
                <a:gd name="connsiteY75" fmla="*/ 1212264 h 1490560"/>
                <a:gd name="connsiteX76" fmla="*/ 525780 w 1097280"/>
                <a:gd name="connsiteY76" fmla="*/ 1235124 h 1490560"/>
                <a:gd name="connsiteX77" fmla="*/ 514350 w 1097280"/>
                <a:gd name="connsiteY77" fmla="*/ 1242744 h 1490560"/>
                <a:gd name="connsiteX78" fmla="*/ 502920 w 1097280"/>
                <a:gd name="connsiteY78" fmla="*/ 1254174 h 1490560"/>
                <a:gd name="connsiteX79" fmla="*/ 495300 w 1097280"/>
                <a:gd name="connsiteY79" fmla="*/ 1273224 h 1490560"/>
                <a:gd name="connsiteX80" fmla="*/ 483870 w 1097280"/>
                <a:gd name="connsiteY80" fmla="*/ 1277034 h 1490560"/>
                <a:gd name="connsiteX81" fmla="*/ 472440 w 1097280"/>
                <a:gd name="connsiteY81" fmla="*/ 1288464 h 1490560"/>
                <a:gd name="connsiteX82" fmla="*/ 461010 w 1097280"/>
                <a:gd name="connsiteY82" fmla="*/ 1292274 h 1490560"/>
                <a:gd name="connsiteX83" fmla="*/ 449580 w 1097280"/>
                <a:gd name="connsiteY83" fmla="*/ 1299894 h 1490560"/>
                <a:gd name="connsiteX84" fmla="*/ 426720 w 1097280"/>
                <a:gd name="connsiteY84" fmla="*/ 1315134 h 1490560"/>
                <a:gd name="connsiteX85" fmla="*/ 415290 w 1097280"/>
                <a:gd name="connsiteY85" fmla="*/ 1322754 h 1490560"/>
                <a:gd name="connsiteX86" fmla="*/ 358140 w 1097280"/>
                <a:gd name="connsiteY86" fmla="*/ 1330374 h 1490560"/>
                <a:gd name="connsiteX87" fmla="*/ 339090 w 1097280"/>
                <a:gd name="connsiteY87" fmla="*/ 1337994 h 1490560"/>
                <a:gd name="connsiteX88" fmla="*/ 316230 w 1097280"/>
                <a:gd name="connsiteY88" fmla="*/ 1360854 h 1490560"/>
                <a:gd name="connsiteX89" fmla="*/ 312420 w 1097280"/>
                <a:gd name="connsiteY89" fmla="*/ 1372284 h 1490560"/>
                <a:gd name="connsiteX90" fmla="*/ 293370 w 1097280"/>
                <a:gd name="connsiteY90" fmla="*/ 1387524 h 1490560"/>
                <a:gd name="connsiteX91" fmla="*/ 289560 w 1097280"/>
                <a:gd name="connsiteY91" fmla="*/ 1398954 h 1490560"/>
                <a:gd name="connsiteX92" fmla="*/ 251460 w 1097280"/>
                <a:gd name="connsiteY92" fmla="*/ 1406574 h 1490560"/>
                <a:gd name="connsiteX93" fmla="*/ 243840 w 1097280"/>
                <a:gd name="connsiteY93" fmla="*/ 1421814 h 1490560"/>
                <a:gd name="connsiteX94" fmla="*/ 240030 w 1097280"/>
                <a:gd name="connsiteY94" fmla="*/ 1433244 h 1490560"/>
                <a:gd name="connsiteX95" fmla="*/ 198120 w 1097280"/>
                <a:gd name="connsiteY95" fmla="*/ 1467534 h 1490560"/>
                <a:gd name="connsiteX96" fmla="*/ 182880 w 1097280"/>
                <a:gd name="connsiteY96" fmla="*/ 1471344 h 1490560"/>
                <a:gd name="connsiteX97" fmla="*/ 144780 w 1097280"/>
                <a:gd name="connsiteY97" fmla="*/ 1490394 h 1490560"/>
                <a:gd name="connsiteX98" fmla="*/ 83820 w 1097280"/>
                <a:gd name="connsiteY98" fmla="*/ 1486584 h 1490560"/>
                <a:gd name="connsiteX99" fmla="*/ 76200 w 1097280"/>
                <a:gd name="connsiteY99" fmla="*/ 1475154 h 1490560"/>
                <a:gd name="connsiteX100" fmla="*/ 49530 w 1097280"/>
                <a:gd name="connsiteY100" fmla="*/ 1402764 h 1490560"/>
                <a:gd name="connsiteX101" fmla="*/ 30480 w 1097280"/>
                <a:gd name="connsiteY101" fmla="*/ 1398954 h 1490560"/>
                <a:gd name="connsiteX102" fmla="*/ 15240 w 1097280"/>
                <a:gd name="connsiteY102" fmla="*/ 1395144 h 1490560"/>
                <a:gd name="connsiteX103" fmla="*/ 11430 w 1097280"/>
                <a:gd name="connsiteY103" fmla="*/ 1376094 h 1490560"/>
                <a:gd name="connsiteX104" fmla="*/ 3810 w 1097280"/>
                <a:gd name="connsiteY104" fmla="*/ 1364664 h 1490560"/>
                <a:gd name="connsiteX105" fmla="*/ 0 w 1097280"/>
                <a:gd name="connsiteY105" fmla="*/ 1353234 h 1490560"/>
                <a:gd name="connsiteX106" fmla="*/ 19050 w 1097280"/>
                <a:gd name="connsiteY106" fmla="*/ 1292274 h 1490560"/>
                <a:gd name="connsiteX107" fmla="*/ 34290 w 1097280"/>
                <a:gd name="connsiteY107" fmla="*/ 1265604 h 1490560"/>
                <a:gd name="connsiteX108" fmla="*/ 45720 w 1097280"/>
                <a:gd name="connsiteY108" fmla="*/ 1238934 h 1490560"/>
                <a:gd name="connsiteX109" fmla="*/ 53340 w 1097280"/>
                <a:gd name="connsiteY109" fmla="*/ 1219884 h 1490560"/>
                <a:gd name="connsiteX110" fmla="*/ 68580 w 1097280"/>
                <a:gd name="connsiteY110" fmla="*/ 1216074 h 1490560"/>
                <a:gd name="connsiteX111" fmla="*/ 102870 w 1097280"/>
                <a:gd name="connsiteY111" fmla="*/ 1204644 h 1490560"/>
                <a:gd name="connsiteX112" fmla="*/ 118110 w 1097280"/>
                <a:gd name="connsiteY112" fmla="*/ 1181784 h 1490560"/>
                <a:gd name="connsiteX113" fmla="*/ 125730 w 1097280"/>
                <a:gd name="connsiteY113" fmla="*/ 1166544 h 1490560"/>
                <a:gd name="connsiteX114" fmla="*/ 137160 w 1097280"/>
                <a:gd name="connsiteY114" fmla="*/ 1120824 h 1490560"/>
                <a:gd name="connsiteX115" fmla="*/ 140970 w 1097280"/>
                <a:gd name="connsiteY115" fmla="*/ 1094154 h 1490560"/>
                <a:gd name="connsiteX116" fmla="*/ 148590 w 1097280"/>
                <a:gd name="connsiteY116" fmla="*/ 1059864 h 1490560"/>
                <a:gd name="connsiteX117" fmla="*/ 152400 w 1097280"/>
                <a:gd name="connsiteY117" fmla="*/ 1014144 h 1490560"/>
                <a:gd name="connsiteX118" fmla="*/ 160020 w 1097280"/>
                <a:gd name="connsiteY118" fmla="*/ 995094 h 1490560"/>
                <a:gd name="connsiteX119" fmla="*/ 163830 w 1097280"/>
                <a:gd name="connsiteY119" fmla="*/ 968424 h 1490560"/>
                <a:gd name="connsiteX120" fmla="*/ 179070 w 1097280"/>
                <a:gd name="connsiteY120" fmla="*/ 956994 h 1490560"/>
                <a:gd name="connsiteX121" fmla="*/ 182880 w 1097280"/>
                <a:gd name="connsiteY121" fmla="*/ 937944 h 1490560"/>
                <a:gd name="connsiteX122" fmla="*/ 198120 w 1097280"/>
                <a:gd name="connsiteY122" fmla="*/ 934134 h 1490560"/>
                <a:gd name="connsiteX123" fmla="*/ 205740 w 1097280"/>
                <a:gd name="connsiteY123" fmla="*/ 922704 h 1490560"/>
                <a:gd name="connsiteX124" fmla="*/ 228600 w 1097280"/>
                <a:gd name="connsiteY124" fmla="*/ 892224 h 1490560"/>
                <a:gd name="connsiteX125" fmla="*/ 232410 w 1097280"/>
                <a:gd name="connsiteY125" fmla="*/ 880794 h 1490560"/>
                <a:gd name="connsiteX126" fmla="*/ 240030 w 1097280"/>
                <a:gd name="connsiteY126" fmla="*/ 865554 h 1490560"/>
                <a:gd name="connsiteX127" fmla="*/ 243840 w 1097280"/>
                <a:gd name="connsiteY127" fmla="*/ 854124 h 1490560"/>
                <a:gd name="connsiteX128" fmla="*/ 255270 w 1097280"/>
                <a:gd name="connsiteY128" fmla="*/ 838884 h 1490560"/>
                <a:gd name="connsiteX129" fmla="*/ 262890 w 1097280"/>
                <a:gd name="connsiteY129" fmla="*/ 819834 h 1490560"/>
                <a:gd name="connsiteX130" fmla="*/ 285750 w 1097280"/>
                <a:gd name="connsiteY130" fmla="*/ 789354 h 1490560"/>
                <a:gd name="connsiteX131" fmla="*/ 297180 w 1097280"/>
                <a:gd name="connsiteY131" fmla="*/ 758874 h 1490560"/>
                <a:gd name="connsiteX132" fmla="*/ 308610 w 1097280"/>
                <a:gd name="connsiteY132" fmla="*/ 732204 h 1490560"/>
                <a:gd name="connsiteX133" fmla="*/ 320040 w 1097280"/>
                <a:gd name="connsiteY133" fmla="*/ 716964 h 1490560"/>
                <a:gd name="connsiteX134" fmla="*/ 331470 w 1097280"/>
                <a:gd name="connsiteY134" fmla="*/ 686484 h 1490560"/>
                <a:gd name="connsiteX135" fmla="*/ 335280 w 1097280"/>
                <a:gd name="connsiteY135" fmla="*/ 671244 h 1490560"/>
                <a:gd name="connsiteX136" fmla="*/ 346710 w 1097280"/>
                <a:gd name="connsiteY136" fmla="*/ 659814 h 1490560"/>
                <a:gd name="connsiteX137" fmla="*/ 354330 w 1097280"/>
                <a:gd name="connsiteY137" fmla="*/ 644574 h 1490560"/>
                <a:gd name="connsiteX138" fmla="*/ 358140 w 1097280"/>
                <a:gd name="connsiteY138" fmla="*/ 633144 h 1490560"/>
                <a:gd name="connsiteX139" fmla="*/ 369570 w 1097280"/>
                <a:gd name="connsiteY139" fmla="*/ 621714 h 1490560"/>
                <a:gd name="connsiteX140" fmla="*/ 377190 w 1097280"/>
                <a:gd name="connsiteY140" fmla="*/ 602664 h 1490560"/>
                <a:gd name="connsiteX141" fmla="*/ 388620 w 1097280"/>
                <a:gd name="connsiteY141" fmla="*/ 587424 h 1490560"/>
                <a:gd name="connsiteX142" fmla="*/ 396240 w 1097280"/>
                <a:gd name="connsiteY142" fmla="*/ 564564 h 1490560"/>
                <a:gd name="connsiteX143" fmla="*/ 415290 w 1097280"/>
                <a:gd name="connsiteY143" fmla="*/ 541704 h 1490560"/>
                <a:gd name="connsiteX144" fmla="*/ 426720 w 1097280"/>
                <a:gd name="connsiteY144" fmla="*/ 537894 h 1490560"/>
                <a:gd name="connsiteX145" fmla="*/ 449580 w 1097280"/>
                <a:gd name="connsiteY145" fmla="*/ 518844 h 1490560"/>
                <a:gd name="connsiteX146" fmla="*/ 487680 w 1097280"/>
                <a:gd name="connsiteY146" fmla="*/ 476934 h 1490560"/>
                <a:gd name="connsiteX147" fmla="*/ 480060 w 1097280"/>
                <a:gd name="connsiteY147" fmla="*/ 457884 h 1490560"/>
                <a:gd name="connsiteX148" fmla="*/ 476250 w 1097280"/>
                <a:gd name="connsiteY148" fmla="*/ 446454 h 1490560"/>
                <a:gd name="connsiteX149" fmla="*/ 468630 w 1097280"/>
                <a:gd name="connsiteY149" fmla="*/ 435024 h 1490560"/>
                <a:gd name="connsiteX150" fmla="*/ 472440 w 1097280"/>
                <a:gd name="connsiteY150" fmla="*/ 423594 h 1490560"/>
                <a:gd name="connsiteX151" fmla="*/ 476250 w 1097280"/>
                <a:gd name="connsiteY151" fmla="*/ 408354 h 1490560"/>
                <a:gd name="connsiteX152" fmla="*/ 483870 w 1097280"/>
                <a:gd name="connsiteY152" fmla="*/ 393114 h 1490560"/>
                <a:gd name="connsiteX153" fmla="*/ 487680 w 1097280"/>
                <a:gd name="connsiteY153" fmla="*/ 381684 h 1490560"/>
                <a:gd name="connsiteX154" fmla="*/ 480060 w 1097280"/>
                <a:gd name="connsiteY154" fmla="*/ 328344 h 1490560"/>
                <a:gd name="connsiteX155" fmla="*/ 483870 w 1097280"/>
                <a:gd name="connsiteY155" fmla="*/ 278814 h 1490560"/>
                <a:gd name="connsiteX156" fmla="*/ 495300 w 1097280"/>
                <a:gd name="connsiteY156" fmla="*/ 255954 h 1490560"/>
                <a:gd name="connsiteX157" fmla="*/ 506730 w 1097280"/>
                <a:gd name="connsiteY157" fmla="*/ 252144 h 1490560"/>
                <a:gd name="connsiteX158" fmla="*/ 548640 w 1097280"/>
                <a:gd name="connsiteY158" fmla="*/ 240714 h 1490560"/>
                <a:gd name="connsiteX159" fmla="*/ 556260 w 1097280"/>
                <a:gd name="connsiteY159" fmla="*/ 206424 h 1490560"/>
                <a:gd name="connsiteX160" fmla="*/ 560070 w 1097280"/>
                <a:gd name="connsiteY160" fmla="*/ 191184 h 1490560"/>
                <a:gd name="connsiteX161" fmla="*/ 571500 w 1097280"/>
                <a:gd name="connsiteY161" fmla="*/ 179754 h 1490560"/>
                <a:gd name="connsiteX162" fmla="*/ 579120 w 1097280"/>
                <a:gd name="connsiteY162" fmla="*/ 168324 h 1490560"/>
                <a:gd name="connsiteX163" fmla="*/ 582930 w 1097280"/>
                <a:gd name="connsiteY163" fmla="*/ 156894 h 1490560"/>
                <a:gd name="connsiteX164" fmla="*/ 590550 w 1097280"/>
                <a:gd name="connsiteY164" fmla="*/ 145464 h 1490560"/>
                <a:gd name="connsiteX165" fmla="*/ 598170 w 1097280"/>
                <a:gd name="connsiteY165" fmla="*/ 130224 h 1490560"/>
                <a:gd name="connsiteX166" fmla="*/ 605790 w 1097280"/>
                <a:gd name="connsiteY166" fmla="*/ 118794 h 1490560"/>
                <a:gd name="connsiteX167" fmla="*/ 609600 w 1097280"/>
                <a:gd name="connsiteY167" fmla="*/ 107364 h 1490560"/>
                <a:gd name="connsiteX168" fmla="*/ 617220 w 1097280"/>
                <a:gd name="connsiteY168" fmla="*/ 95934 h 1490560"/>
                <a:gd name="connsiteX169" fmla="*/ 621030 w 1097280"/>
                <a:gd name="connsiteY169" fmla="*/ 84504 h 1490560"/>
                <a:gd name="connsiteX170" fmla="*/ 628650 w 1097280"/>
                <a:gd name="connsiteY170" fmla="*/ 73074 h 1490560"/>
                <a:gd name="connsiteX171" fmla="*/ 632460 w 1097280"/>
                <a:gd name="connsiteY171" fmla="*/ 61644 h 1490560"/>
                <a:gd name="connsiteX172" fmla="*/ 659130 w 1097280"/>
                <a:gd name="connsiteY172" fmla="*/ 50214 h 1490560"/>
                <a:gd name="connsiteX173" fmla="*/ 670560 w 1097280"/>
                <a:gd name="connsiteY173" fmla="*/ 27354 h 1490560"/>
                <a:gd name="connsiteX0" fmla="*/ 670560 w 1097280"/>
                <a:gd name="connsiteY0" fmla="*/ 11463 h 1474669"/>
                <a:gd name="connsiteX1" fmla="*/ 727710 w 1097280"/>
                <a:gd name="connsiteY1" fmla="*/ 3843 h 1474669"/>
                <a:gd name="connsiteX2" fmla="*/ 742950 w 1097280"/>
                <a:gd name="connsiteY2" fmla="*/ 33 h 1474669"/>
                <a:gd name="connsiteX3" fmla="*/ 777240 w 1097280"/>
                <a:gd name="connsiteY3" fmla="*/ 7653 h 1474669"/>
                <a:gd name="connsiteX4" fmla="*/ 792480 w 1097280"/>
                <a:gd name="connsiteY4" fmla="*/ 34323 h 1474669"/>
                <a:gd name="connsiteX5" fmla="*/ 800100 w 1097280"/>
                <a:gd name="connsiteY5" fmla="*/ 49563 h 1474669"/>
                <a:gd name="connsiteX6" fmla="*/ 842010 w 1097280"/>
                <a:gd name="connsiteY6" fmla="*/ 11463 h 1474669"/>
                <a:gd name="connsiteX7" fmla="*/ 868680 w 1097280"/>
                <a:gd name="connsiteY7" fmla="*/ 11463 h 1474669"/>
                <a:gd name="connsiteX8" fmla="*/ 849630 w 1097280"/>
                <a:gd name="connsiteY8" fmla="*/ 83853 h 1474669"/>
                <a:gd name="connsiteX9" fmla="*/ 864870 w 1097280"/>
                <a:gd name="connsiteY9" fmla="*/ 95283 h 1474669"/>
                <a:gd name="connsiteX10" fmla="*/ 864870 w 1097280"/>
                <a:gd name="connsiteY10" fmla="*/ 110523 h 1474669"/>
                <a:gd name="connsiteX11" fmla="*/ 876300 w 1097280"/>
                <a:gd name="connsiteY11" fmla="*/ 114333 h 1474669"/>
                <a:gd name="connsiteX12" fmla="*/ 883920 w 1097280"/>
                <a:gd name="connsiteY12" fmla="*/ 125763 h 1474669"/>
                <a:gd name="connsiteX13" fmla="*/ 880110 w 1097280"/>
                <a:gd name="connsiteY13" fmla="*/ 137193 h 1474669"/>
                <a:gd name="connsiteX14" fmla="*/ 895350 w 1097280"/>
                <a:gd name="connsiteY14" fmla="*/ 163863 h 1474669"/>
                <a:gd name="connsiteX15" fmla="*/ 910590 w 1097280"/>
                <a:gd name="connsiteY15" fmla="*/ 209583 h 1474669"/>
                <a:gd name="connsiteX16" fmla="*/ 914400 w 1097280"/>
                <a:gd name="connsiteY16" fmla="*/ 221013 h 1474669"/>
                <a:gd name="connsiteX17" fmla="*/ 933450 w 1097280"/>
                <a:gd name="connsiteY17" fmla="*/ 232443 h 1474669"/>
                <a:gd name="connsiteX18" fmla="*/ 944880 w 1097280"/>
                <a:gd name="connsiteY18" fmla="*/ 236253 h 1474669"/>
                <a:gd name="connsiteX19" fmla="*/ 986790 w 1097280"/>
                <a:gd name="connsiteY19" fmla="*/ 247683 h 1474669"/>
                <a:gd name="connsiteX20" fmla="*/ 994410 w 1097280"/>
                <a:gd name="connsiteY20" fmla="*/ 259113 h 1474669"/>
                <a:gd name="connsiteX21" fmla="*/ 1005840 w 1097280"/>
                <a:gd name="connsiteY21" fmla="*/ 285783 h 1474669"/>
                <a:gd name="connsiteX22" fmla="*/ 1017270 w 1097280"/>
                <a:gd name="connsiteY22" fmla="*/ 293403 h 1474669"/>
                <a:gd name="connsiteX23" fmla="*/ 1024890 w 1097280"/>
                <a:gd name="connsiteY23" fmla="*/ 259113 h 1474669"/>
                <a:gd name="connsiteX24" fmla="*/ 1036320 w 1097280"/>
                <a:gd name="connsiteY24" fmla="*/ 236253 h 1474669"/>
                <a:gd name="connsiteX25" fmla="*/ 1059180 w 1097280"/>
                <a:gd name="connsiteY25" fmla="*/ 243873 h 1474669"/>
                <a:gd name="connsiteX26" fmla="*/ 1070610 w 1097280"/>
                <a:gd name="connsiteY26" fmla="*/ 266733 h 1474669"/>
                <a:gd name="connsiteX27" fmla="*/ 1082040 w 1097280"/>
                <a:gd name="connsiteY27" fmla="*/ 293403 h 1474669"/>
                <a:gd name="connsiteX28" fmla="*/ 1085850 w 1097280"/>
                <a:gd name="connsiteY28" fmla="*/ 308643 h 1474669"/>
                <a:gd name="connsiteX29" fmla="*/ 1097280 w 1097280"/>
                <a:gd name="connsiteY29" fmla="*/ 327693 h 1474669"/>
                <a:gd name="connsiteX30" fmla="*/ 1089660 w 1097280"/>
                <a:gd name="connsiteY30" fmla="*/ 381033 h 1474669"/>
                <a:gd name="connsiteX31" fmla="*/ 1082040 w 1097280"/>
                <a:gd name="connsiteY31" fmla="*/ 396273 h 1474669"/>
                <a:gd name="connsiteX32" fmla="*/ 1059180 w 1097280"/>
                <a:gd name="connsiteY32" fmla="*/ 415323 h 1474669"/>
                <a:gd name="connsiteX33" fmla="*/ 1040130 w 1097280"/>
                <a:gd name="connsiteY33" fmla="*/ 441993 h 1474669"/>
                <a:gd name="connsiteX34" fmla="*/ 1036320 w 1097280"/>
                <a:gd name="connsiteY34" fmla="*/ 453423 h 1474669"/>
                <a:gd name="connsiteX35" fmla="*/ 975360 w 1097280"/>
                <a:gd name="connsiteY35" fmla="*/ 445803 h 1474669"/>
                <a:gd name="connsiteX36" fmla="*/ 963930 w 1097280"/>
                <a:gd name="connsiteY36" fmla="*/ 438183 h 1474669"/>
                <a:gd name="connsiteX37" fmla="*/ 941070 w 1097280"/>
                <a:gd name="connsiteY37" fmla="*/ 529623 h 1474669"/>
                <a:gd name="connsiteX38" fmla="*/ 937260 w 1097280"/>
                <a:gd name="connsiteY38" fmla="*/ 563913 h 1474669"/>
                <a:gd name="connsiteX39" fmla="*/ 933450 w 1097280"/>
                <a:gd name="connsiteY39" fmla="*/ 590583 h 1474669"/>
                <a:gd name="connsiteX40" fmla="*/ 925830 w 1097280"/>
                <a:gd name="connsiteY40" fmla="*/ 662973 h 1474669"/>
                <a:gd name="connsiteX41" fmla="*/ 914400 w 1097280"/>
                <a:gd name="connsiteY41" fmla="*/ 674403 h 1474669"/>
                <a:gd name="connsiteX42" fmla="*/ 887730 w 1097280"/>
                <a:gd name="connsiteY42" fmla="*/ 678213 h 1474669"/>
                <a:gd name="connsiteX43" fmla="*/ 918210 w 1097280"/>
                <a:gd name="connsiteY43" fmla="*/ 693453 h 1474669"/>
                <a:gd name="connsiteX44" fmla="*/ 944880 w 1097280"/>
                <a:gd name="connsiteY44" fmla="*/ 712503 h 1474669"/>
                <a:gd name="connsiteX45" fmla="*/ 960120 w 1097280"/>
                <a:gd name="connsiteY45" fmla="*/ 716313 h 1474669"/>
                <a:gd name="connsiteX46" fmla="*/ 967740 w 1097280"/>
                <a:gd name="connsiteY46" fmla="*/ 735363 h 1474669"/>
                <a:gd name="connsiteX47" fmla="*/ 963930 w 1097280"/>
                <a:gd name="connsiteY47" fmla="*/ 777273 h 1474669"/>
                <a:gd name="connsiteX48" fmla="*/ 960120 w 1097280"/>
                <a:gd name="connsiteY48" fmla="*/ 796323 h 1474669"/>
                <a:gd name="connsiteX49" fmla="*/ 948690 w 1097280"/>
                <a:gd name="connsiteY49" fmla="*/ 838233 h 1474669"/>
                <a:gd name="connsiteX50" fmla="*/ 941070 w 1097280"/>
                <a:gd name="connsiteY50" fmla="*/ 853473 h 1474669"/>
                <a:gd name="connsiteX51" fmla="*/ 937260 w 1097280"/>
                <a:gd name="connsiteY51" fmla="*/ 864903 h 1474669"/>
                <a:gd name="connsiteX52" fmla="*/ 914400 w 1097280"/>
                <a:gd name="connsiteY52" fmla="*/ 868713 h 1474669"/>
                <a:gd name="connsiteX53" fmla="*/ 880110 w 1097280"/>
                <a:gd name="connsiteY53" fmla="*/ 880143 h 1474669"/>
                <a:gd name="connsiteX54" fmla="*/ 861060 w 1097280"/>
                <a:gd name="connsiteY54" fmla="*/ 895383 h 1474669"/>
                <a:gd name="connsiteX55" fmla="*/ 853440 w 1097280"/>
                <a:gd name="connsiteY55" fmla="*/ 906813 h 1474669"/>
                <a:gd name="connsiteX56" fmla="*/ 849630 w 1097280"/>
                <a:gd name="connsiteY56" fmla="*/ 956343 h 1474669"/>
                <a:gd name="connsiteX57" fmla="*/ 834390 w 1097280"/>
                <a:gd name="connsiteY57" fmla="*/ 963963 h 1474669"/>
                <a:gd name="connsiteX58" fmla="*/ 815340 w 1097280"/>
                <a:gd name="connsiteY58" fmla="*/ 975393 h 1474669"/>
                <a:gd name="connsiteX59" fmla="*/ 803910 w 1097280"/>
                <a:gd name="connsiteY59" fmla="*/ 990633 h 1474669"/>
                <a:gd name="connsiteX60" fmla="*/ 792480 w 1097280"/>
                <a:gd name="connsiteY60" fmla="*/ 1002063 h 1474669"/>
                <a:gd name="connsiteX61" fmla="*/ 773430 w 1097280"/>
                <a:gd name="connsiteY61" fmla="*/ 1036353 h 1474669"/>
                <a:gd name="connsiteX62" fmla="*/ 758190 w 1097280"/>
                <a:gd name="connsiteY62" fmla="*/ 1047783 h 1474669"/>
                <a:gd name="connsiteX63" fmla="*/ 742950 w 1097280"/>
                <a:gd name="connsiteY63" fmla="*/ 1055403 h 1474669"/>
                <a:gd name="connsiteX64" fmla="*/ 731520 w 1097280"/>
                <a:gd name="connsiteY64" fmla="*/ 1063023 h 1474669"/>
                <a:gd name="connsiteX65" fmla="*/ 693420 w 1097280"/>
                <a:gd name="connsiteY65" fmla="*/ 1059213 h 1474669"/>
                <a:gd name="connsiteX66" fmla="*/ 681990 w 1097280"/>
                <a:gd name="connsiteY66" fmla="*/ 1043973 h 1474669"/>
                <a:gd name="connsiteX67" fmla="*/ 640080 w 1097280"/>
                <a:gd name="connsiteY67" fmla="*/ 1047783 h 1474669"/>
                <a:gd name="connsiteX68" fmla="*/ 632460 w 1097280"/>
                <a:gd name="connsiteY68" fmla="*/ 1066833 h 1474669"/>
                <a:gd name="connsiteX69" fmla="*/ 628650 w 1097280"/>
                <a:gd name="connsiteY69" fmla="*/ 1078263 h 1474669"/>
                <a:gd name="connsiteX70" fmla="*/ 609600 w 1097280"/>
                <a:gd name="connsiteY70" fmla="*/ 1101123 h 1474669"/>
                <a:gd name="connsiteX71" fmla="*/ 601980 w 1097280"/>
                <a:gd name="connsiteY71" fmla="*/ 1112553 h 1474669"/>
                <a:gd name="connsiteX72" fmla="*/ 582930 w 1097280"/>
                <a:gd name="connsiteY72" fmla="*/ 1131603 h 1474669"/>
                <a:gd name="connsiteX73" fmla="*/ 560070 w 1097280"/>
                <a:gd name="connsiteY73" fmla="*/ 1162083 h 1474669"/>
                <a:gd name="connsiteX74" fmla="*/ 556260 w 1097280"/>
                <a:gd name="connsiteY74" fmla="*/ 1173513 h 1474669"/>
                <a:gd name="connsiteX75" fmla="*/ 537210 w 1097280"/>
                <a:gd name="connsiteY75" fmla="*/ 1196373 h 1474669"/>
                <a:gd name="connsiteX76" fmla="*/ 525780 w 1097280"/>
                <a:gd name="connsiteY76" fmla="*/ 1219233 h 1474669"/>
                <a:gd name="connsiteX77" fmla="*/ 514350 w 1097280"/>
                <a:gd name="connsiteY77" fmla="*/ 1226853 h 1474669"/>
                <a:gd name="connsiteX78" fmla="*/ 502920 w 1097280"/>
                <a:gd name="connsiteY78" fmla="*/ 1238283 h 1474669"/>
                <a:gd name="connsiteX79" fmla="*/ 495300 w 1097280"/>
                <a:gd name="connsiteY79" fmla="*/ 1257333 h 1474669"/>
                <a:gd name="connsiteX80" fmla="*/ 483870 w 1097280"/>
                <a:gd name="connsiteY80" fmla="*/ 1261143 h 1474669"/>
                <a:gd name="connsiteX81" fmla="*/ 472440 w 1097280"/>
                <a:gd name="connsiteY81" fmla="*/ 1272573 h 1474669"/>
                <a:gd name="connsiteX82" fmla="*/ 461010 w 1097280"/>
                <a:gd name="connsiteY82" fmla="*/ 1276383 h 1474669"/>
                <a:gd name="connsiteX83" fmla="*/ 449580 w 1097280"/>
                <a:gd name="connsiteY83" fmla="*/ 1284003 h 1474669"/>
                <a:gd name="connsiteX84" fmla="*/ 426720 w 1097280"/>
                <a:gd name="connsiteY84" fmla="*/ 1299243 h 1474669"/>
                <a:gd name="connsiteX85" fmla="*/ 415290 w 1097280"/>
                <a:gd name="connsiteY85" fmla="*/ 1306863 h 1474669"/>
                <a:gd name="connsiteX86" fmla="*/ 358140 w 1097280"/>
                <a:gd name="connsiteY86" fmla="*/ 1314483 h 1474669"/>
                <a:gd name="connsiteX87" fmla="*/ 339090 w 1097280"/>
                <a:gd name="connsiteY87" fmla="*/ 1322103 h 1474669"/>
                <a:gd name="connsiteX88" fmla="*/ 316230 w 1097280"/>
                <a:gd name="connsiteY88" fmla="*/ 1344963 h 1474669"/>
                <a:gd name="connsiteX89" fmla="*/ 312420 w 1097280"/>
                <a:gd name="connsiteY89" fmla="*/ 1356393 h 1474669"/>
                <a:gd name="connsiteX90" fmla="*/ 293370 w 1097280"/>
                <a:gd name="connsiteY90" fmla="*/ 1371633 h 1474669"/>
                <a:gd name="connsiteX91" fmla="*/ 289560 w 1097280"/>
                <a:gd name="connsiteY91" fmla="*/ 1383063 h 1474669"/>
                <a:gd name="connsiteX92" fmla="*/ 251460 w 1097280"/>
                <a:gd name="connsiteY92" fmla="*/ 1390683 h 1474669"/>
                <a:gd name="connsiteX93" fmla="*/ 243840 w 1097280"/>
                <a:gd name="connsiteY93" fmla="*/ 1405923 h 1474669"/>
                <a:gd name="connsiteX94" fmla="*/ 240030 w 1097280"/>
                <a:gd name="connsiteY94" fmla="*/ 1417353 h 1474669"/>
                <a:gd name="connsiteX95" fmla="*/ 198120 w 1097280"/>
                <a:gd name="connsiteY95" fmla="*/ 1451643 h 1474669"/>
                <a:gd name="connsiteX96" fmla="*/ 182880 w 1097280"/>
                <a:gd name="connsiteY96" fmla="*/ 1455453 h 1474669"/>
                <a:gd name="connsiteX97" fmla="*/ 144780 w 1097280"/>
                <a:gd name="connsiteY97" fmla="*/ 1474503 h 1474669"/>
                <a:gd name="connsiteX98" fmla="*/ 83820 w 1097280"/>
                <a:gd name="connsiteY98" fmla="*/ 1470693 h 1474669"/>
                <a:gd name="connsiteX99" fmla="*/ 76200 w 1097280"/>
                <a:gd name="connsiteY99" fmla="*/ 1459263 h 1474669"/>
                <a:gd name="connsiteX100" fmla="*/ 49530 w 1097280"/>
                <a:gd name="connsiteY100" fmla="*/ 1386873 h 1474669"/>
                <a:gd name="connsiteX101" fmla="*/ 30480 w 1097280"/>
                <a:gd name="connsiteY101" fmla="*/ 1383063 h 1474669"/>
                <a:gd name="connsiteX102" fmla="*/ 15240 w 1097280"/>
                <a:gd name="connsiteY102" fmla="*/ 1379253 h 1474669"/>
                <a:gd name="connsiteX103" fmla="*/ 11430 w 1097280"/>
                <a:gd name="connsiteY103" fmla="*/ 1360203 h 1474669"/>
                <a:gd name="connsiteX104" fmla="*/ 3810 w 1097280"/>
                <a:gd name="connsiteY104" fmla="*/ 1348773 h 1474669"/>
                <a:gd name="connsiteX105" fmla="*/ 0 w 1097280"/>
                <a:gd name="connsiteY105" fmla="*/ 1337343 h 1474669"/>
                <a:gd name="connsiteX106" fmla="*/ 19050 w 1097280"/>
                <a:gd name="connsiteY106" fmla="*/ 1276383 h 1474669"/>
                <a:gd name="connsiteX107" fmla="*/ 34290 w 1097280"/>
                <a:gd name="connsiteY107" fmla="*/ 1249713 h 1474669"/>
                <a:gd name="connsiteX108" fmla="*/ 45720 w 1097280"/>
                <a:gd name="connsiteY108" fmla="*/ 1223043 h 1474669"/>
                <a:gd name="connsiteX109" fmla="*/ 53340 w 1097280"/>
                <a:gd name="connsiteY109" fmla="*/ 1203993 h 1474669"/>
                <a:gd name="connsiteX110" fmla="*/ 68580 w 1097280"/>
                <a:gd name="connsiteY110" fmla="*/ 1200183 h 1474669"/>
                <a:gd name="connsiteX111" fmla="*/ 102870 w 1097280"/>
                <a:gd name="connsiteY111" fmla="*/ 1188753 h 1474669"/>
                <a:gd name="connsiteX112" fmla="*/ 118110 w 1097280"/>
                <a:gd name="connsiteY112" fmla="*/ 1165893 h 1474669"/>
                <a:gd name="connsiteX113" fmla="*/ 125730 w 1097280"/>
                <a:gd name="connsiteY113" fmla="*/ 1150653 h 1474669"/>
                <a:gd name="connsiteX114" fmla="*/ 137160 w 1097280"/>
                <a:gd name="connsiteY114" fmla="*/ 1104933 h 1474669"/>
                <a:gd name="connsiteX115" fmla="*/ 140970 w 1097280"/>
                <a:gd name="connsiteY115" fmla="*/ 1078263 h 1474669"/>
                <a:gd name="connsiteX116" fmla="*/ 148590 w 1097280"/>
                <a:gd name="connsiteY116" fmla="*/ 1043973 h 1474669"/>
                <a:gd name="connsiteX117" fmla="*/ 152400 w 1097280"/>
                <a:gd name="connsiteY117" fmla="*/ 998253 h 1474669"/>
                <a:gd name="connsiteX118" fmla="*/ 160020 w 1097280"/>
                <a:gd name="connsiteY118" fmla="*/ 979203 h 1474669"/>
                <a:gd name="connsiteX119" fmla="*/ 163830 w 1097280"/>
                <a:gd name="connsiteY119" fmla="*/ 952533 h 1474669"/>
                <a:gd name="connsiteX120" fmla="*/ 179070 w 1097280"/>
                <a:gd name="connsiteY120" fmla="*/ 941103 h 1474669"/>
                <a:gd name="connsiteX121" fmla="*/ 182880 w 1097280"/>
                <a:gd name="connsiteY121" fmla="*/ 922053 h 1474669"/>
                <a:gd name="connsiteX122" fmla="*/ 198120 w 1097280"/>
                <a:gd name="connsiteY122" fmla="*/ 918243 h 1474669"/>
                <a:gd name="connsiteX123" fmla="*/ 205740 w 1097280"/>
                <a:gd name="connsiteY123" fmla="*/ 906813 h 1474669"/>
                <a:gd name="connsiteX124" fmla="*/ 228600 w 1097280"/>
                <a:gd name="connsiteY124" fmla="*/ 876333 h 1474669"/>
                <a:gd name="connsiteX125" fmla="*/ 232410 w 1097280"/>
                <a:gd name="connsiteY125" fmla="*/ 864903 h 1474669"/>
                <a:gd name="connsiteX126" fmla="*/ 240030 w 1097280"/>
                <a:gd name="connsiteY126" fmla="*/ 849663 h 1474669"/>
                <a:gd name="connsiteX127" fmla="*/ 243840 w 1097280"/>
                <a:gd name="connsiteY127" fmla="*/ 838233 h 1474669"/>
                <a:gd name="connsiteX128" fmla="*/ 255270 w 1097280"/>
                <a:gd name="connsiteY128" fmla="*/ 822993 h 1474669"/>
                <a:gd name="connsiteX129" fmla="*/ 262890 w 1097280"/>
                <a:gd name="connsiteY129" fmla="*/ 803943 h 1474669"/>
                <a:gd name="connsiteX130" fmla="*/ 285750 w 1097280"/>
                <a:gd name="connsiteY130" fmla="*/ 773463 h 1474669"/>
                <a:gd name="connsiteX131" fmla="*/ 297180 w 1097280"/>
                <a:gd name="connsiteY131" fmla="*/ 742983 h 1474669"/>
                <a:gd name="connsiteX132" fmla="*/ 308610 w 1097280"/>
                <a:gd name="connsiteY132" fmla="*/ 716313 h 1474669"/>
                <a:gd name="connsiteX133" fmla="*/ 320040 w 1097280"/>
                <a:gd name="connsiteY133" fmla="*/ 701073 h 1474669"/>
                <a:gd name="connsiteX134" fmla="*/ 331470 w 1097280"/>
                <a:gd name="connsiteY134" fmla="*/ 670593 h 1474669"/>
                <a:gd name="connsiteX135" fmla="*/ 335280 w 1097280"/>
                <a:gd name="connsiteY135" fmla="*/ 655353 h 1474669"/>
                <a:gd name="connsiteX136" fmla="*/ 346710 w 1097280"/>
                <a:gd name="connsiteY136" fmla="*/ 643923 h 1474669"/>
                <a:gd name="connsiteX137" fmla="*/ 354330 w 1097280"/>
                <a:gd name="connsiteY137" fmla="*/ 628683 h 1474669"/>
                <a:gd name="connsiteX138" fmla="*/ 358140 w 1097280"/>
                <a:gd name="connsiteY138" fmla="*/ 617253 h 1474669"/>
                <a:gd name="connsiteX139" fmla="*/ 369570 w 1097280"/>
                <a:gd name="connsiteY139" fmla="*/ 605823 h 1474669"/>
                <a:gd name="connsiteX140" fmla="*/ 377190 w 1097280"/>
                <a:gd name="connsiteY140" fmla="*/ 586773 h 1474669"/>
                <a:gd name="connsiteX141" fmla="*/ 388620 w 1097280"/>
                <a:gd name="connsiteY141" fmla="*/ 571533 h 1474669"/>
                <a:gd name="connsiteX142" fmla="*/ 396240 w 1097280"/>
                <a:gd name="connsiteY142" fmla="*/ 548673 h 1474669"/>
                <a:gd name="connsiteX143" fmla="*/ 415290 w 1097280"/>
                <a:gd name="connsiteY143" fmla="*/ 525813 h 1474669"/>
                <a:gd name="connsiteX144" fmla="*/ 426720 w 1097280"/>
                <a:gd name="connsiteY144" fmla="*/ 522003 h 1474669"/>
                <a:gd name="connsiteX145" fmla="*/ 449580 w 1097280"/>
                <a:gd name="connsiteY145" fmla="*/ 502953 h 1474669"/>
                <a:gd name="connsiteX146" fmla="*/ 487680 w 1097280"/>
                <a:gd name="connsiteY146" fmla="*/ 461043 h 1474669"/>
                <a:gd name="connsiteX147" fmla="*/ 480060 w 1097280"/>
                <a:gd name="connsiteY147" fmla="*/ 441993 h 1474669"/>
                <a:gd name="connsiteX148" fmla="*/ 476250 w 1097280"/>
                <a:gd name="connsiteY148" fmla="*/ 430563 h 1474669"/>
                <a:gd name="connsiteX149" fmla="*/ 468630 w 1097280"/>
                <a:gd name="connsiteY149" fmla="*/ 419133 h 1474669"/>
                <a:gd name="connsiteX150" fmla="*/ 472440 w 1097280"/>
                <a:gd name="connsiteY150" fmla="*/ 407703 h 1474669"/>
                <a:gd name="connsiteX151" fmla="*/ 476250 w 1097280"/>
                <a:gd name="connsiteY151" fmla="*/ 392463 h 1474669"/>
                <a:gd name="connsiteX152" fmla="*/ 483870 w 1097280"/>
                <a:gd name="connsiteY152" fmla="*/ 377223 h 1474669"/>
                <a:gd name="connsiteX153" fmla="*/ 487680 w 1097280"/>
                <a:gd name="connsiteY153" fmla="*/ 365793 h 1474669"/>
                <a:gd name="connsiteX154" fmla="*/ 480060 w 1097280"/>
                <a:gd name="connsiteY154" fmla="*/ 312453 h 1474669"/>
                <a:gd name="connsiteX155" fmla="*/ 483870 w 1097280"/>
                <a:gd name="connsiteY155" fmla="*/ 262923 h 1474669"/>
                <a:gd name="connsiteX156" fmla="*/ 495300 w 1097280"/>
                <a:gd name="connsiteY156" fmla="*/ 240063 h 1474669"/>
                <a:gd name="connsiteX157" fmla="*/ 506730 w 1097280"/>
                <a:gd name="connsiteY157" fmla="*/ 236253 h 1474669"/>
                <a:gd name="connsiteX158" fmla="*/ 548640 w 1097280"/>
                <a:gd name="connsiteY158" fmla="*/ 224823 h 1474669"/>
                <a:gd name="connsiteX159" fmla="*/ 556260 w 1097280"/>
                <a:gd name="connsiteY159" fmla="*/ 190533 h 1474669"/>
                <a:gd name="connsiteX160" fmla="*/ 560070 w 1097280"/>
                <a:gd name="connsiteY160" fmla="*/ 175293 h 1474669"/>
                <a:gd name="connsiteX161" fmla="*/ 571500 w 1097280"/>
                <a:gd name="connsiteY161" fmla="*/ 163863 h 1474669"/>
                <a:gd name="connsiteX162" fmla="*/ 579120 w 1097280"/>
                <a:gd name="connsiteY162" fmla="*/ 152433 h 1474669"/>
                <a:gd name="connsiteX163" fmla="*/ 582930 w 1097280"/>
                <a:gd name="connsiteY163" fmla="*/ 141003 h 1474669"/>
                <a:gd name="connsiteX164" fmla="*/ 590550 w 1097280"/>
                <a:gd name="connsiteY164" fmla="*/ 129573 h 1474669"/>
                <a:gd name="connsiteX165" fmla="*/ 598170 w 1097280"/>
                <a:gd name="connsiteY165" fmla="*/ 114333 h 1474669"/>
                <a:gd name="connsiteX166" fmla="*/ 605790 w 1097280"/>
                <a:gd name="connsiteY166" fmla="*/ 102903 h 1474669"/>
                <a:gd name="connsiteX167" fmla="*/ 609600 w 1097280"/>
                <a:gd name="connsiteY167" fmla="*/ 91473 h 1474669"/>
                <a:gd name="connsiteX168" fmla="*/ 617220 w 1097280"/>
                <a:gd name="connsiteY168" fmla="*/ 80043 h 1474669"/>
                <a:gd name="connsiteX169" fmla="*/ 621030 w 1097280"/>
                <a:gd name="connsiteY169" fmla="*/ 68613 h 1474669"/>
                <a:gd name="connsiteX170" fmla="*/ 628650 w 1097280"/>
                <a:gd name="connsiteY170" fmla="*/ 57183 h 1474669"/>
                <a:gd name="connsiteX171" fmla="*/ 632460 w 1097280"/>
                <a:gd name="connsiteY171" fmla="*/ 45753 h 1474669"/>
                <a:gd name="connsiteX172" fmla="*/ 659130 w 1097280"/>
                <a:gd name="connsiteY172" fmla="*/ 34323 h 1474669"/>
                <a:gd name="connsiteX173" fmla="*/ 670560 w 1097280"/>
                <a:gd name="connsiteY173" fmla="*/ 11463 h 1474669"/>
                <a:gd name="connsiteX0" fmla="*/ 670560 w 1097280"/>
                <a:gd name="connsiteY0" fmla="*/ 11463 h 1474669"/>
                <a:gd name="connsiteX1" fmla="*/ 727710 w 1097280"/>
                <a:gd name="connsiteY1" fmla="*/ 3843 h 1474669"/>
                <a:gd name="connsiteX2" fmla="*/ 742950 w 1097280"/>
                <a:gd name="connsiteY2" fmla="*/ 33 h 1474669"/>
                <a:gd name="connsiteX3" fmla="*/ 777240 w 1097280"/>
                <a:gd name="connsiteY3" fmla="*/ 7653 h 1474669"/>
                <a:gd name="connsiteX4" fmla="*/ 792480 w 1097280"/>
                <a:gd name="connsiteY4" fmla="*/ 34323 h 1474669"/>
                <a:gd name="connsiteX5" fmla="*/ 800100 w 1097280"/>
                <a:gd name="connsiteY5" fmla="*/ 49563 h 1474669"/>
                <a:gd name="connsiteX6" fmla="*/ 842010 w 1097280"/>
                <a:gd name="connsiteY6" fmla="*/ 11463 h 1474669"/>
                <a:gd name="connsiteX7" fmla="*/ 868680 w 1097280"/>
                <a:gd name="connsiteY7" fmla="*/ 22893 h 1474669"/>
                <a:gd name="connsiteX8" fmla="*/ 849630 w 1097280"/>
                <a:gd name="connsiteY8" fmla="*/ 83853 h 1474669"/>
                <a:gd name="connsiteX9" fmla="*/ 864870 w 1097280"/>
                <a:gd name="connsiteY9" fmla="*/ 95283 h 1474669"/>
                <a:gd name="connsiteX10" fmla="*/ 864870 w 1097280"/>
                <a:gd name="connsiteY10" fmla="*/ 110523 h 1474669"/>
                <a:gd name="connsiteX11" fmla="*/ 876300 w 1097280"/>
                <a:gd name="connsiteY11" fmla="*/ 114333 h 1474669"/>
                <a:gd name="connsiteX12" fmla="*/ 883920 w 1097280"/>
                <a:gd name="connsiteY12" fmla="*/ 125763 h 1474669"/>
                <a:gd name="connsiteX13" fmla="*/ 880110 w 1097280"/>
                <a:gd name="connsiteY13" fmla="*/ 137193 h 1474669"/>
                <a:gd name="connsiteX14" fmla="*/ 895350 w 1097280"/>
                <a:gd name="connsiteY14" fmla="*/ 163863 h 1474669"/>
                <a:gd name="connsiteX15" fmla="*/ 910590 w 1097280"/>
                <a:gd name="connsiteY15" fmla="*/ 209583 h 1474669"/>
                <a:gd name="connsiteX16" fmla="*/ 914400 w 1097280"/>
                <a:gd name="connsiteY16" fmla="*/ 221013 h 1474669"/>
                <a:gd name="connsiteX17" fmla="*/ 933450 w 1097280"/>
                <a:gd name="connsiteY17" fmla="*/ 232443 h 1474669"/>
                <a:gd name="connsiteX18" fmla="*/ 944880 w 1097280"/>
                <a:gd name="connsiteY18" fmla="*/ 236253 h 1474669"/>
                <a:gd name="connsiteX19" fmla="*/ 986790 w 1097280"/>
                <a:gd name="connsiteY19" fmla="*/ 247683 h 1474669"/>
                <a:gd name="connsiteX20" fmla="*/ 994410 w 1097280"/>
                <a:gd name="connsiteY20" fmla="*/ 259113 h 1474669"/>
                <a:gd name="connsiteX21" fmla="*/ 1005840 w 1097280"/>
                <a:gd name="connsiteY21" fmla="*/ 285783 h 1474669"/>
                <a:gd name="connsiteX22" fmla="*/ 1017270 w 1097280"/>
                <a:gd name="connsiteY22" fmla="*/ 293403 h 1474669"/>
                <a:gd name="connsiteX23" fmla="*/ 1024890 w 1097280"/>
                <a:gd name="connsiteY23" fmla="*/ 259113 h 1474669"/>
                <a:gd name="connsiteX24" fmla="*/ 1036320 w 1097280"/>
                <a:gd name="connsiteY24" fmla="*/ 236253 h 1474669"/>
                <a:gd name="connsiteX25" fmla="*/ 1059180 w 1097280"/>
                <a:gd name="connsiteY25" fmla="*/ 243873 h 1474669"/>
                <a:gd name="connsiteX26" fmla="*/ 1070610 w 1097280"/>
                <a:gd name="connsiteY26" fmla="*/ 266733 h 1474669"/>
                <a:gd name="connsiteX27" fmla="*/ 1082040 w 1097280"/>
                <a:gd name="connsiteY27" fmla="*/ 293403 h 1474669"/>
                <a:gd name="connsiteX28" fmla="*/ 1085850 w 1097280"/>
                <a:gd name="connsiteY28" fmla="*/ 308643 h 1474669"/>
                <a:gd name="connsiteX29" fmla="*/ 1097280 w 1097280"/>
                <a:gd name="connsiteY29" fmla="*/ 327693 h 1474669"/>
                <a:gd name="connsiteX30" fmla="*/ 1089660 w 1097280"/>
                <a:gd name="connsiteY30" fmla="*/ 381033 h 1474669"/>
                <a:gd name="connsiteX31" fmla="*/ 1082040 w 1097280"/>
                <a:gd name="connsiteY31" fmla="*/ 396273 h 1474669"/>
                <a:gd name="connsiteX32" fmla="*/ 1059180 w 1097280"/>
                <a:gd name="connsiteY32" fmla="*/ 415323 h 1474669"/>
                <a:gd name="connsiteX33" fmla="*/ 1040130 w 1097280"/>
                <a:gd name="connsiteY33" fmla="*/ 441993 h 1474669"/>
                <a:gd name="connsiteX34" fmla="*/ 1036320 w 1097280"/>
                <a:gd name="connsiteY34" fmla="*/ 453423 h 1474669"/>
                <a:gd name="connsiteX35" fmla="*/ 975360 w 1097280"/>
                <a:gd name="connsiteY35" fmla="*/ 445803 h 1474669"/>
                <a:gd name="connsiteX36" fmla="*/ 963930 w 1097280"/>
                <a:gd name="connsiteY36" fmla="*/ 438183 h 1474669"/>
                <a:gd name="connsiteX37" fmla="*/ 941070 w 1097280"/>
                <a:gd name="connsiteY37" fmla="*/ 529623 h 1474669"/>
                <a:gd name="connsiteX38" fmla="*/ 937260 w 1097280"/>
                <a:gd name="connsiteY38" fmla="*/ 563913 h 1474669"/>
                <a:gd name="connsiteX39" fmla="*/ 933450 w 1097280"/>
                <a:gd name="connsiteY39" fmla="*/ 590583 h 1474669"/>
                <a:gd name="connsiteX40" fmla="*/ 925830 w 1097280"/>
                <a:gd name="connsiteY40" fmla="*/ 662973 h 1474669"/>
                <a:gd name="connsiteX41" fmla="*/ 914400 w 1097280"/>
                <a:gd name="connsiteY41" fmla="*/ 674403 h 1474669"/>
                <a:gd name="connsiteX42" fmla="*/ 887730 w 1097280"/>
                <a:gd name="connsiteY42" fmla="*/ 678213 h 1474669"/>
                <a:gd name="connsiteX43" fmla="*/ 918210 w 1097280"/>
                <a:gd name="connsiteY43" fmla="*/ 693453 h 1474669"/>
                <a:gd name="connsiteX44" fmla="*/ 944880 w 1097280"/>
                <a:gd name="connsiteY44" fmla="*/ 712503 h 1474669"/>
                <a:gd name="connsiteX45" fmla="*/ 960120 w 1097280"/>
                <a:gd name="connsiteY45" fmla="*/ 716313 h 1474669"/>
                <a:gd name="connsiteX46" fmla="*/ 967740 w 1097280"/>
                <a:gd name="connsiteY46" fmla="*/ 735363 h 1474669"/>
                <a:gd name="connsiteX47" fmla="*/ 963930 w 1097280"/>
                <a:gd name="connsiteY47" fmla="*/ 777273 h 1474669"/>
                <a:gd name="connsiteX48" fmla="*/ 960120 w 1097280"/>
                <a:gd name="connsiteY48" fmla="*/ 796323 h 1474669"/>
                <a:gd name="connsiteX49" fmla="*/ 948690 w 1097280"/>
                <a:gd name="connsiteY49" fmla="*/ 838233 h 1474669"/>
                <a:gd name="connsiteX50" fmla="*/ 941070 w 1097280"/>
                <a:gd name="connsiteY50" fmla="*/ 853473 h 1474669"/>
                <a:gd name="connsiteX51" fmla="*/ 937260 w 1097280"/>
                <a:gd name="connsiteY51" fmla="*/ 864903 h 1474669"/>
                <a:gd name="connsiteX52" fmla="*/ 914400 w 1097280"/>
                <a:gd name="connsiteY52" fmla="*/ 868713 h 1474669"/>
                <a:gd name="connsiteX53" fmla="*/ 880110 w 1097280"/>
                <a:gd name="connsiteY53" fmla="*/ 880143 h 1474669"/>
                <a:gd name="connsiteX54" fmla="*/ 861060 w 1097280"/>
                <a:gd name="connsiteY54" fmla="*/ 895383 h 1474669"/>
                <a:gd name="connsiteX55" fmla="*/ 853440 w 1097280"/>
                <a:gd name="connsiteY55" fmla="*/ 906813 h 1474669"/>
                <a:gd name="connsiteX56" fmla="*/ 849630 w 1097280"/>
                <a:gd name="connsiteY56" fmla="*/ 956343 h 1474669"/>
                <a:gd name="connsiteX57" fmla="*/ 834390 w 1097280"/>
                <a:gd name="connsiteY57" fmla="*/ 963963 h 1474669"/>
                <a:gd name="connsiteX58" fmla="*/ 815340 w 1097280"/>
                <a:gd name="connsiteY58" fmla="*/ 975393 h 1474669"/>
                <a:gd name="connsiteX59" fmla="*/ 803910 w 1097280"/>
                <a:gd name="connsiteY59" fmla="*/ 990633 h 1474669"/>
                <a:gd name="connsiteX60" fmla="*/ 792480 w 1097280"/>
                <a:gd name="connsiteY60" fmla="*/ 1002063 h 1474669"/>
                <a:gd name="connsiteX61" fmla="*/ 773430 w 1097280"/>
                <a:gd name="connsiteY61" fmla="*/ 1036353 h 1474669"/>
                <a:gd name="connsiteX62" fmla="*/ 758190 w 1097280"/>
                <a:gd name="connsiteY62" fmla="*/ 1047783 h 1474669"/>
                <a:gd name="connsiteX63" fmla="*/ 742950 w 1097280"/>
                <a:gd name="connsiteY63" fmla="*/ 1055403 h 1474669"/>
                <a:gd name="connsiteX64" fmla="*/ 731520 w 1097280"/>
                <a:gd name="connsiteY64" fmla="*/ 1063023 h 1474669"/>
                <a:gd name="connsiteX65" fmla="*/ 693420 w 1097280"/>
                <a:gd name="connsiteY65" fmla="*/ 1059213 h 1474669"/>
                <a:gd name="connsiteX66" fmla="*/ 681990 w 1097280"/>
                <a:gd name="connsiteY66" fmla="*/ 1043973 h 1474669"/>
                <a:gd name="connsiteX67" fmla="*/ 640080 w 1097280"/>
                <a:gd name="connsiteY67" fmla="*/ 1047783 h 1474669"/>
                <a:gd name="connsiteX68" fmla="*/ 632460 w 1097280"/>
                <a:gd name="connsiteY68" fmla="*/ 1066833 h 1474669"/>
                <a:gd name="connsiteX69" fmla="*/ 628650 w 1097280"/>
                <a:gd name="connsiteY69" fmla="*/ 1078263 h 1474669"/>
                <a:gd name="connsiteX70" fmla="*/ 609600 w 1097280"/>
                <a:gd name="connsiteY70" fmla="*/ 1101123 h 1474669"/>
                <a:gd name="connsiteX71" fmla="*/ 601980 w 1097280"/>
                <a:gd name="connsiteY71" fmla="*/ 1112553 h 1474669"/>
                <a:gd name="connsiteX72" fmla="*/ 582930 w 1097280"/>
                <a:gd name="connsiteY72" fmla="*/ 1131603 h 1474669"/>
                <a:gd name="connsiteX73" fmla="*/ 560070 w 1097280"/>
                <a:gd name="connsiteY73" fmla="*/ 1162083 h 1474669"/>
                <a:gd name="connsiteX74" fmla="*/ 556260 w 1097280"/>
                <a:gd name="connsiteY74" fmla="*/ 1173513 h 1474669"/>
                <a:gd name="connsiteX75" fmla="*/ 537210 w 1097280"/>
                <a:gd name="connsiteY75" fmla="*/ 1196373 h 1474669"/>
                <a:gd name="connsiteX76" fmla="*/ 525780 w 1097280"/>
                <a:gd name="connsiteY76" fmla="*/ 1219233 h 1474669"/>
                <a:gd name="connsiteX77" fmla="*/ 514350 w 1097280"/>
                <a:gd name="connsiteY77" fmla="*/ 1226853 h 1474669"/>
                <a:gd name="connsiteX78" fmla="*/ 502920 w 1097280"/>
                <a:gd name="connsiteY78" fmla="*/ 1238283 h 1474669"/>
                <a:gd name="connsiteX79" fmla="*/ 495300 w 1097280"/>
                <a:gd name="connsiteY79" fmla="*/ 1257333 h 1474669"/>
                <a:gd name="connsiteX80" fmla="*/ 483870 w 1097280"/>
                <a:gd name="connsiteY80" fmla="*/ 1261143 h 1474669"/>
                <a:gd name="connsiteX81" fmla="*/ 472440 w 1097280"/>
                <a:gd name="connsiteY81" fmla="*/ 1272573 h 1474669"/>
                <a:gd name="connsiteX82" fmla="*/ 461010 w 1097280"/>
                <a:gd name="connsiteY82" fmla="*/ 1276383 h 1474669"/>
                <a:gd name="connsiteX83" fmla="*/ 449580 w 1097280"/>
                <a:gd name="connsiteY83" fmla="*/ 1284003 h 1474669"/>
                <a:gd name="connsiteX84" fmla="*/ 426720 w 1097280"/>
                <a:gd name="connsiteY84" fmla="*/ 1299243 h 1474669"/>
                <a:gd name="connsiteX85" fmla="*/ 415290 w 1097280"/>
                <a:gd name="connsiteY85" fmla="*/ 1306863 h 1474669"/>
                <a:gd name="connsiteX86" fmla="*/ 358140 w 1097280"/>
                <a:gd name="connsiteY86" fmla="*/ 1314483 h 1474669"/>
                <a:gd name="connsiteX87" fmla="*/ 339090 w 1097280"/>
                <a:gd name="connsiteY87" fmla="*/ 1322103 h 1474669"/>
                <a:gd name="connsiteX88" fmla="*/ 316230 w 1097280"/>
                <a:gd name="connsiteY88" fmla="*/ 1344963 h 1474669"/>
                <a:gd name="connsiteX89" fmla="*/ 312420 w 1097280"/>
                <a:gd name="connsiteY89" fmla="*/ 1356393 h 1474669"/>
                <a:gd name="connsiteX90" fmla="*/ 293370 w 1097280"/>
                <a:gd name="connsiteY90" fmla="*/ 1371633 h 1474669"/>
                <a:gd name="connsiteX91" fmla="*/ 289560 w 1097280"/>
                <a:gd name="connsiteY91" fmla="*/ 1383063 h 1474669"/>
                <a:gd name="connsiteX92" fmla="*/ 251460 w 1097280"/>
                <a:gd name="connsiteY92" fmla="*/ 1390683 h 1474669"/>
                <a:gd name="connsiteX93" fmla="*/ 243840 w 1097280"/>
                <a:gd name="connsiteY93" fmla="*/ 1405923 h 1474669"/>
                <a:gd name="connsiteX94" fmla="*/ 240030 w 1097280"/>
                <a:gd name="connsiteY94" fmla="*/ 1417353 h 1474669"/>
                <a:gd name="connsiteX95" fmla="*/ 198120 w 1097280"/>
                <a:gd name="connsiteY95" fmla="*/ 1451643 h 1474669"/>
                <a:gd name="connsiteX96" fmla="*/ 182880 w 1097280"/>
                <a:gd name="connsiteY96" fmla="*/ 1455453 h 1474669"/>
                <a:gd name="connsiteX97" fmla="*/ 144780 w 1097280"/>
                <a:gd name="connsiteY97" fmla="*/ 1474503 h 1474669"/>
                <a:gd name="connsiteX98" fmla="*/ 83820 w 1097280"/>
                <a:gd name="connsiteY98" fmla="*/ 1470693 h 1474669"/>
                <a:gd name="connsiteX99" fmla="*/ 76200 w 1097280"/>
                <a:gd name="connsiteY99" fmla="*/ 1459263 h 1474669"/>
                <a:gd name="connsiteX100" fmla="*/ 49530 w 1097280"/>
                <a:gd name="connsiteY100" fmla="*/ 1386873 h 1474669"/>
                <a:gd name="connsiteX101" fmla="*/ 30480 w 1097280"/>
                <a:gd name="connsiteY101" fmla="*/ 1383063 h 1474669"/>
                <a:gd name="connsiteX102" fmla="*/ 15240 w 1097280"/>
                <a:gd name="connsiteY102" fmla="*/ 1379253 h 1474669"/>
                <a:gd name="connsiteX103" fmla="*/ 11430 w 1097280"/>
                <a:gd name="connsiteY103" fmla="*/ 1360203 h 1474669"/>
                <a:gd name="connsiteX104" fmla="*/ 3810 w 1097280"/>
                <a:gd name="connsiteY104" fmla="*/ 1348773 h 1474669"/>
                <a:gd name="connsiteX105" fmla="*/ 0 w 1097280"/>
                <a:gd name="connsiteY105" fmla="*/ 1337343 h 1474669"/>
                <a:gd name="connsiteX106" fmla="*/ 19050 w 1097280"/>
                <a:gd name="connsiteY106" fmla="*/ 1276383 h 1474669"/>
                <a:gd name="connsiteX107" fmla="*/ 34290 w 1097280"/>
                <a:gd name="connsiteY107" fmla="*/ 1249713 h 1474669"/>
                <a:gd name="connsiteX108" fmla="*/ 45720 w 1097280"/>
                <a:gd name="connsiteY108" fmla="*/ 1223043 h 1474669"/>
                <a:gd name="connsiteX109" fmla="*/ 53340 w 1097280"/>
                <a:gd name="connsiteY109" fmla="*/ 1203993 h 1474669"/>
                <a:gd name="connsiteX110" fmla="*/ 68580 w 1097280"/>
                <a:gd name="connsiteY110" fmla="*/ 1200183 h 1474669"/>
                <a:gd name="connsiteX111" fmla="*/ 102870 w 1097280"/>
                <a:gd name="connsiteY111" fmla="*/ 1188753 h 1474669"/>
                <a:gd name="connsiteX112" fmla="*/ 118110 w 1097280"/>
                <a:gd name="connsiteY112" fmla="*/ 1165893 h 1474669"/>
                <a:gd name="connsiteX113" fmla="*/ 125730 w 1097280"/>
                <a:gd name="connsiteY113" fmla="*/ 1150653 h 1474669"/>
                <a:gd name="connsiteX114" fmla="*/ 137160 w 1097280"/>
                <a:gd name="connsiteY114" fmla="*/ 1104933 h 1474669"/>
                <a:gd name="connsiteX115" fmla="*/ 140970 w 1097280"/>
                <a:gd name="connsiteY115" fmla="*/ 1078263 h 1474669"/>
                <a:gd name="connsiteX116" fmla="*/ 148590 w 1097280"/>
                <a:gd name="connsiteY116" fmla="*/ 1043973 h 1474669"/>
                <a:gd name="connsiteX117" fmla="*/ 152400 w 1097280"/>
                <a:gd name="connsiteY117" fmla="*/ 998253 h 1474669"/>
                <a:gd name="connsiteX118" fmla="*/ 160020 w 1097280"/>
                <a:gd name="connsiteY118" fmla="*/ 979203 h 1474669"/>
                <a:gd name="connsiteX119" fmla="*/ 163830 w 1097280"/>
                <a:gd name="connsiteY119" fmla="*/ 952533 h 1474669"/>
                <a:gd name="connsiteX120" fmla="*/ 179070 w 1097280"/>
                <a:gd name="connsiteY120" fmla="*/ 941103 h 1474669"/>
                <a:gd name="connsiteX121" fmla="*/ 182880 w 1097280"/>
                <a:gd name="connsiteY121" fmla="*/ 922053 h 1474669"/>
                <a:gd name="connsiteX122" fmla="*/ 198120 w 1097280"/>
                <a:gd name="connsiteY122" fmla="*/ 918243 h 1474669"/>
                <a:gd name="connsiteX123" fmla="*/ 205740 w 1097280"/>
                <a:gd name="connsiteY123" fmla="*/ 906813 h 1474669"/>
                <a:gd name="connsiteX124" fmla="*/ 228600 w 1097280"/>
                <a:gd name="connsiteY124" fmla="*/ 876333 h 1474669"/>
                <a:gd name="connsiteX125" fmla="*/ 232410 w 1097280"/>
                <a:gd name="connsiteY125" fmla="*/ 864903 h 1474669"/>
                <a:gd name="connsiteX126" fmla="*/ 240030 w 1097280"/>
                <a:gd name="connsiteY126" fmla="*/ 849663 h 1474669"/>
                <a:gd name="connsiteX127" fmla="*/ 243840 w 1097280"/>
                <a:gd name="connsiteY127" fmla="*/ 838233 h 1474669"/>
                <a:gd name="connsiteX128" fmla="*/ 255270 w 1097280"/>
                <a:gd name="connsiteY128" fmla="*/ 822993 h 1474669"/>
                <a:gd name="connsiteX129" fmla="*/ 262890 w 1097280"/>
                <a:gd name="connsiteY129" fmla="*/ 803943 h 1474669"/>
                <a:gd name="connsiteX130" fmla="*/ 285750 w 1097280"/>
                <a:gd name="connsiteY130" fmla="*/ 773463 h 1474669"/>
                <a:gd name="connsiteX131" fmla="*/ 297180 w 1097280"/>
                <a:gd name="connsiteY131" fmla="*/ 742983 h 1474669"/>
                <a:gd name="connsiteX132" fmla="*/ 308610 w 1097280"/>
                <a:gd name="connsiteY132" fmla="*/ 716313 h 1474669"/>
                <a:gd name="connsiteX133" fmla="*/ 320040 w 1097280"/>
                <a:gd name="connsiteY133" fmla="*/ 701073 h 1474669"/>
                <a:gd name="connsiteX134" fmla="*/ 331470 w 1097280"/>
                <a:gd name="connsiteY134" fmla="*/ 670593 h 1474669"/>
                <a:gd name="connsiteX135" fmla="*/ 335280 w 1097280"/>
                <a:gd name="connsiteY135" fmla="*/ 655353 h 1474669"/>
                <a:gd name="connsiteX136" fmla="*/ 346710 w 1097280"/>
                <a:gd name="connsiteY136" fmla="*/ 643923 h 1474669"/>
                <a:gd name="connsiteX137" fmla="*/ 354330 w 1097280"/>
                <a:gd name="connsiteY137" fmla="*/ 628683 h 1474669"/>
                <a:gd name="connsiteX138" fmla="*/ 358140 w 1097280"/>
                <a:gd name="connsiteY138" fmla="*/ 617253 h 1474669"/>
                <a:gd name="connsiteX139" fmla="*/ 369570 w 1097280"/>
                <a:gd name="connsiteY139" fmla="*/ 605823 h 1474669"/>
                <a:gd name="connsiteX140" fmla="*/ 377190 w 1097280"/>
                <a:gd name="connsiteY140" fmla="*/ 586773 h 1474669"/>
                <a:gd name="connsiteX141" fmla="*/ 388620 w 1097280"/>
                <a:gd name="connsiteY141" fmla="*/ 571533 h 1474669"/>
                <a:gd name="connsiteX142" fmla="*/ 396240 w 1097280"/>
                <a:gd name="connsiteY142" fmla="*/ 548673 h 1474669"/>
                <a:gd name="connsiteX143" fmla="*/ 415290 w 1097280"/>
                <a:gd name="connsiteY143" fmla="*/ 525813 h 1474669"/>
                <a:gd name="connsiteX144" fmla="*/ 426720 w 1097280"/>
                <a:gd name="connsiteY144" fmla="*/ 522003 h 1474669"/>
                <a:gd name="connsiteX145" fmla="*/ 449580 w 1097280"/>
                <a:gd name="connsiteY145" fmla="*/ 502953 h 1474669"/>
                <a:gd name="connsiteX146" fmla="*/ 487680 w 1097280"/>
                <a:gd name="connsiteY146" fmla="*/ 461043 h 1474669"/>
                <a:gd name="connsiteX147" fmla="*/ 480060 w 1097280"/>
                <a:gd name="connsiteY147" fmla="*/ 441993 h 1474669"/>
                <a:gd name="connsiteX148" fmla="*/ 476250 w 1097280"/>
                <a:gd name="connsiteY148" fmla="*/ 430563 h 1474669"/>
                <a:gd name="connsiteX149" fmla="*/ 468630 w 1097280"/>
                <a:gd name="connsiteY149" fmla="*/ 419133 h 1474669"/>
                <a:gd name="connsiteX150" fmla="*/ 472440 w 1097280"/>
                <a:gd name="connsiteY150" fmla="*/ 407703 h 1474669"/>
                <a:gd name="connsiteX151" fmla="*/ 476250 w 1097280"/>
                <a:gd name="connsiteY151" fmla="*/ 392463 h 1474669"/>
                <a:gd name="connsiteX152" fmla="*/ 483870 w 1097280"/>
                <a:gd name="connsiteY152" fmla="*/ 377223 h 1474669"/>
                <a:gd name="connsiteX153" fmla="*/ 487680 w 1097280"/>
                <a:gd name="connsiteY153" fmla="*/ 365793 h 1474669"/>
                <a:gd name="connsiteX154" fmla="*/ 480060 w 1097280"/>
                <a:gd name="connsiteY154" fmla="*/ 312453 h 1474669"/>
                <a:gd name="connsiteX155" fmla="*/ 483870 w 1097280"/>
                <a:gd name="connsiteY155" fmla="*/ 262923 h 1474669"/>
                <a:gd name="connsiteX156" fmla="*/ 495300 w 1097280"/>
                <a:gd name="connsiteY156" fmla="*/ 240063 h 1474669"/>
                <a:gd name="connsiteX157" fmla="*/ 506730 w 1097280"/>
                <a:gd name="connsiteY157" fmla="*/ 236253 h 1474669"/>
                <a:gd name="connsiteX158" fmla="*/ 548640 w 1097280"/>
                <a:gd name="connsiteY158" fmla="*/ 224823 h 1474669"/>
                <a:gd name="connsiteX159" fmla="*/ 556260 w 1097280"/>
                <a:gd name="connsiteY159" fmla="*/ 190533 h 1474669"/>
                <a:gd name="connsiteX160" fmla="*/ 560070 w 1097280"/>
                <a:gd name="connsiteY160" fmla="*/ 175293 h 1474669"/>
                <a:gd name="connsiteX161" fmla="*/ 571500 w 1097280"/>
                <a:gd name="connsiteY161" fmla="*/ 163863 h 1474669"/>
                <a:gd name="connsiteX162" fmla="*/ 579120 w 1097280"/>
                <a:gd name="connsiteY162" fmla="*/ 152433 h 1474669"/>
                <a:gd name="connsiteX163" fmla="*/ 582930 w 1097280"/>
                <a:gd name="connsiteY163" fmla="*/ 141003 h 1474669"/>
                <a:gd name="connsiteX164" fmla="*/ 590550 w 1097280"/>
                <a:gd name="connsiteY164" fmla="*/ 129573 h 1474669"/>
                <a:gd name="connsiteX165" fmla="*/ 598170 w 1097280"/>
                <a:gd name="connsiteY165" fmla="*/ 114333 h 1474669"/>
                <a:gd name="connsiteX166" fmla="*/ 605790 w 1097280"/>
                <a:gd name="connsiteY166" fmla="*/ 102903 h 1474669"/>
                <a:gd name="connsiteX167" fmla="*/ 609600 w 1097280"/>
                <a:gd name="connsiteY167" fmla="*/ 91473 h 1474669"/>
                <a:gd name="connsiteX168" fmla="*/ 617220 w 1097280"/>
                <a:gd name="connsiteY168" fmla="*/ 80043 h 1474669"/>
                <a:gd name="connsiteX169" fmla="*/ 621030 w 1097280"/>
                <a:gd name="connsiteY169" fmla="*/ 68613 h 1474669"/>
                <a:gd name="connsiteX170" fmla="*/ 628650 w 1097280"/>
                <a:gd name="connsiteY170" fmla="*/ 57183 h 1474669"/>
                <a:gd name="connsiteX171" fmla="*/ 632460 w 1097280"/>
                <a:gd name="connsiteY171" fmla="*/ 45753 h 1474669"/>
                <a:gd name="connsiteX172" fmla="*/ 659130 w 1097280"/>
                <a:gd name="connsiteY172" fmla="*/ 34323 h 1474669"/>
                <a:gd name="connsiteX173" fmla="*/ 670560 w 1097280"/>
                <a:gd name="connsiteY173" fmla="*/ 11463 h 1474669"/>
                <a:gd name="connsiteX0" fmla="*/ 670560 w 1097280"/>
                <a:gd name="connsiteY0" fmla="*/ 11463 h 1474669"/>
                <a:gd name="connsiteX1" fmla="*/ 727710 w 1097280"/>
                <a:gd name="connsiteY1" fmla="*/ 3843 h 1474669"/>
                <a:gd name="connsiteX2" fmla="*/ 742950 w 1097280"/>
                <a:gd name="connsiteY2" fmla="*/ 33 h 1474669"/>
                <a:gd name="connsiteX3" fmla="*/ 777240 w 1097280"/>
                <a:gd name="connsiteY3" fmla="*/ 7653 h 1474669"/>
                <a:gd name="connsiteX4" fmla="*/ 792480 w 1097280"/>
                <a:gd name="connsiteY4" fmla="*/ 34323 h 1474669"/>
                <a:gd name="connsiteX5" fmla="*/ 800100 w 1097280"/>
                <a:gd name="connsiteY5" fmla="*/ 49563 h 1474669"/>
                <a:gd name="connsiteX6" fmla="*/ 842010 w 1097280"/>
                <a:gd name="connsiteY6" fmla="*/ 11463 h 1474669"/>
                <a:gd name="connsiteX7" fmla="*/ 861060 w 1097280"/>
                <a:gd name="connsiteY7" fmla="*/ 57183 h 1474669"/>
                <a:gd name="connsiteX8" fmla="*/ 849630 w 1097280"/>
                <a:gd name="connsiteY8" fmla="*/ 83853 h 1474669"/>
                <a:gd name="connsiteX9" fmla="*/ 864870 w 1097280"/>
                <a:gd name="connsiteY9" fmla="*/ 95283 h 1474669"/>
                <a:gd name="connsiteX10" fmla="*/ 864870 w 1097280"/>
                <a:gd name="connsiteY10" fmla="*/ 110523 h 1474669"/>
                <a:gd name="connsiteX11" fmla="*/ 876300 w 1097280"/>
                <a:gd name="connsiteY11" fmla="*/ 114333 h 1474669"/>
                <a:gd name="connsiteX12" fmla="*/ 883920 w 1097280"/>
                <a:gd name="connsiteY12" fmla="*/ 125763 h 1474669"/>
                <a:gd name="connsiteX13" fmla="*/ 880110 w 1097280"/>
                <a:gd name="connsiteY13" fmla="*/ 137193 h 1474669"/>
                <a:gd name="connsiteX14" fmla="*/ 895350 w 1097280"/>
                <a:gd name="connsiteY14" fmla="*/ 163863 h 1474669"/>
                <a:gd name="connsiteX15" fmla="*/ 910590 w 1097280"/>
                <a:gd name="connsiteY15" fmla="*/ 209583 h 1474669"/>
                <a:gd name="connsiteX16" fmla="*/ 914400 w 1097280"/>
                <a:gd name="connsiteY16" fmla="*/ 221013 h 1474669"/>
                <a:gd name="connsiteX17" fmla="*/ 933450 w 1097280"/>
                <a:gd name="connsiteY17" fmla="*/ 232443 h 1474669"/>
                <a:gd name="connsiteX18" fmla="*/ 944880 w 1097280"/>
                <a:gd name="connsiteY18" fmla="*/ 236253 h 1474669"/>
                <a:gd name="connsiteX19" fmla="*/ 986790 w 1097280"/>
                <a:gd name="connsiteY19" fmla="*/ 247683 h 1474669"/>
                <a:gd name="connsiteX20" fmla="*/ 994410 w 1097280"/>
                <a:gd name="connsiteY20" fmla="*/ 259113 h 1474669"/>
                <a:gd name="connsiteX21" fmla="*/ 1005840 w 1097280"/>
                <a:gd name="connsiteY21" fmla="*/ 285783 h 1474669"/>
                <a:gd name="connsiteX22" fmla="*/ 1017270 w 1097280"/>
                <a:gd name="connsiteY22" fmla="*/ 293403 h 1474669"/>
                <a:gd name="connsiteX23" fmla="*/ 1024890 w 1097280"/>
                <a:gd name="connsiteY23" fmla="*/ 259113 h 1474669"/>
                <a:gd name="connsiteX24" fmla="*/ 1036320 w 1097280"/>
                <a:gd name="connsiteY24" fmla="*/ 236253 h 1474669"/>
                <a:gd name="connsiteX25" fmla="*/ 1059180 w 1097280"/>
                <a:gd name="connsiteY25" fmla="*/ 243873 h 1474669"/>
                <a:gd name="connsiteX26" fmla="*/ 1070610 w 1097280"/>
                <a:gd name="connsiteY26" fmla="*/ 266733 h 1474669"/>
                <a:gd name="connsiteX27" fmla="*/ 1082040 w 1097280"/>
                <a:gd name="connsiteY27" fmla="*/ 293403 h 1474669"/>
                <a:gd name="connsiteX28" fmla="*/ 1085850 w 1097280"/>
                <a:gd name="connsiteY28" fmla="*/ 308643 h 1474669"/>
                <a:gd name="connsiteX29" fmla="*/ 1097280 w 1097280"/>
                <a:gd name="connsiteY29" fmla="*/ 327693 h 1474669"/>
                <a:gd name="connsiteX30" fmla="*/ 1089660 w 1097280"/>
                <a:gd name="connsiteY30" fmla="*/ 381033 h 1474669"/>
                <a:gd name="connsiteX31" fmla="*/ 1082040 w 1097280"/>
                <a:gd name="connsiteY31" fmla="*/ 396273 h 1474669"/>
                <a:gd name="connsiteX32" fmla="*/ 1059180 w 1097280"/>
                <a:gd name="connsiteY32" fmla="*/ 415323 h 1474669"/>
                <a:gd name="connsiteX33" fmla="*/ 1040130 w 1097280"/>
                <a:gd name="connsiteY33" fmla="*/ 441993 h 1474669"/>
                <a:gd name="connsiteX34" fmla="*/ 1036320 w 1097280"/>
                <a:gd name="connsiteY34" fmla="*/ 453423 h 1474669"/>
                <a:gd name="connsiteX35" fmla="*/ 975360 w 1097280"/>
                <a:gd name="connsiteY35" fmla="*/ 445803 h 1474669"/>
                <a:gd name="connsiteX36" fmla="*/ 963930 w 1097280"/>
                <a:gd name="connsiteY36" fmla="*/ 438183 h 1474669"/>
                <a:gd name="connsiteX37" fmla="*/ 941070 w 1097280"/>
                <a:gd name="connsiteY37" fmla="*/ 529623 h 1474669"/>
                <a:gd name="connsiteX38" fmla="*/ 937260 w 1097280"/>
                <a:gd name="connsiteY38" fmla="*/ 563913 h 1474669"/>
                <a:gd name="connsiteX39" fmla="*/ 933450 w 1097280"/>
                <a:gd name="connsiteY39" fmla="*/ 590583 h 1474669"/>
                <a:gd name="connsiteX40" fmla="*/ 925830 w 1097280"/>
                <a:gd name="connsiteY40" fmla="*/ 662973 h 1474669"/>
                <a:gd name="connsiteX41" fmla="*/ 914400 w 1097280"/>
                <a:gd name="connsiteY41" fmla="*/ 674403 h 1474669"/>
                <a:gd name="connsiteX42" fmla="*/ 887730 w 1097280"/>
                <a:gd name="connsiteY42" fmla="*/ 678213 h 1474669"/>
                <a:gd name="connsiteX43" fmla="*/ 918210 w 1097280"/>
                <a:gd name="connsiteY43" fmla="*/ 693453 h 1474669"/>
                <a:gd name="connsiteX44" fmla="*/ 944880 w 1097280"/>
                <a:gd name="connsiteY44" fmla="*/ 712503 h 1474669"/>
                <a:gd name="connsiteX45" fmla="*/ 960120 w 1097280"/>
                <a:gd name="connsiteY45" fmla="*/ 716313 h 1474669"/>
                <a:gd name="connsiteX46" fmla="*/ 967740 w 1097280"/>
                <a:gd name="connsiteY46" fmla="*/ 735363 h 1474669"/>
                <a:gd name="connsiteX47" fmla="*/ 963930 w 1097280"/>
                <a:gd name="connsiteY47" fmla="*/ 777273 h 1474669"/>
                <a:gd name="connsiteX48" fmla="*/ 960120 w 1097280"/>
                <a:gd name="connsiteY48" fmla="*/ 796323 h 1474669"/>
                <a:gd name="connsiteX49" fmla="*/ 948690 w 1097280"/>
                <a:gd name="connsiteY49" fmla="*/ 838233 h 1474669"/>
                <a:gd name="connsiteX50" fmla="*/ 941070 w 1097280"/>
                <a:gd name="connsiteY50" fmla="*/ 853473 h 1474669"/>
                <a:gd name="connsiteX51" fmla="*/ 937260 w 1097280"/>
                <a:gd name="connsiteY51" fmla="*/ 864903 h 1474669"/>
                <a:gd name="connsiteX52" fmla="*/ 914400 w 1097280"/>
                <a:gd name="connsiteY52" fmla="*/ 868713 h 1474669"/>
                <a:gd name="connsiteX53" fmla="*/ 880110 w 1097280"/>
                <a:gd name="connsiteY53" fmla="*/ 880143 h 1474669"/>
                <a:gd name="connsiteX54" fmla="*/ 861060 w 1097280"/>
                <a:gd name="connsiteY54" fmla="*/ 895383 h 1474669"/>
                <a:gd name="connsiteX55" fmla="*/ 853440 w 1097280"/>
                <a:gd name="connsiteY55" fmla="*/ 906813 h 1474669"/>
                <a:gd name="connsiteX56" fmla="*/ 849630 w 1097280"/>
                <a:gd name="connsiteY56" fmla="*/ 956343 h 1474669"/>
                <a:gd name="connsiteX57" fmla="*/ 834390 w 1097280"/>
                <a:gd name="connsiteY57" fmla="*/ 963963 h 1474669"/>
                <a:gd name="connsiteX58" fmla="*/ 815340 w 1097280"/>
                <a:gd name="connsiteY58" fmla="*/ 975393 h 1474669"/>
                <a:gd name="connsiteX59" fmla="*/ 803910 w 1097280"/>
                <a:gd name="connsiteY59" fmla="*/ 990633 h 1474669"/>
                <a:gd name="connsiteX60" fmla="*/ 792480 w 1097280"/>
                <a:gd name="connsiteY60" fmla="*/ 1002063 h 1474669"/>
                <a:gd name="connsiteX61" fmla="*/ 773430 w 1097280"/>
                <a:gd name="connsiteY61" fmla="*/ 1036353 h 1474669"/>
                <a:gd name="connsiteX62" fmla="*/ 758190 w 1097280"/>
                <a:gd name="connsiteY62" fmla="*/ 1047783 h 1474669"/>
                <a:gd name="connsiteX63" fmla="*/ 742950 w 1097280"/>
                <a:gd name="connsiteY63" fmla="*/ 1055403 h 1474669"/>
                <a:gd name="connsiteX64" fmla="*/ 731520 w 1097280"/>
                <a:gd name="connsiteY64" fmla="*/ 1063023 h 1474669"/>
                <a:gd name="connsiteX65" fmla="*/ 693420 w 1097280"/>
                <a:gd name="connsiteY65" fmla="*/ 1059213 h 1474669"/>
                <a:gd name="connsiteX66" fmla="*/ 681990 w 1097280"/>
                <a:gd name="connsiteY66" fmla="*/ 1043973 h 1474669"/>
                <a:gd name="connsiteX67" fmla="*/ 640080 w 1097280"/>
                <a:gd name="connsiteY67" fmla="*/ 1047783 h 1474669"/>
                <a:gd name="connsiteX68" fmla="*/ 632460 w 1097280"/>
                <a:gd name="connsiteY68" fmla="*/ 1066833 h 1474669"/>
                <a:gd name="connsiteX69" fmla="*/ 628650 w 1097280"/>
                <a:gd name="connsiteY69" fmla="*/ 1078263 h 1474669"/>
                <a:gd name="connsiteX70" fmla="*/ 609600 w 1097280"/>
                <a:gd name="connsiteY70" fmla="*/ 1101123 h 1474669"/>
                <a:gd name="connsiteX71" fmla="*/ 601980 w 1097280"/>
                <a:gd name="connsiteY71" fmla="*/ 1112553 h 1474669"/>
                <a:gd name="connsiteX72" fmla="*/ 582930 w 1097280"/>
                <a:gd name="connsiteY72" fmla="*/ 1131603 h 1474669"/>
                <a:gd name="connsiteX73" fmla="*/ 560070 w 1097280"/>
                <a:gd name="connsiteY73" fmla="*/ 1162083 h 1474669"/>
                <a:gd name="connsiteX74" fmla="*/ 556260 w 1097280"/>
                <a:gd name="connsiteY74" fmla="*/ 1173513 h 1474669"/>
                <a:gd name="connsiteX75" fmla="*/ 537210 w 1097280"/>
                <a:gd name="connsiteY75" fmla="*/ 1196373 h 1474669"/>
                <a:gd name="connsiteX76" fmla="*/ 525780 w 1097280"/>
                <a:gd name="connsiteY76" fmla="*/ 1219233 h 1474669"/>
                <a:gd name="connsiteX77" fmla="*/ 514350 w 1097280"/>
                <a:gd name="connsiteY77" fmla="*/ 1226853 h 1474669"/>
                <a:gd name="connsiteX78" fmla="*/ 502920 w 1097280"/>
                <a:gd name="connsiteY78" fmla="*/ 1238283 h 1474669"/>
                <a:gd name="connsiteX79" fmla="*/ 495300 w 1097280"/>
                <a:gd name="connsiteY79" fmla="*/ 1257333 h 1474669"/>
                <a:gd name="connsiteX80" fmla="*/ 483870 w 1097280"/>
                <a:gd name="connsiteY80" fmla="*/ 1261143 h 1474669"/>
                <a:gd name="connsiteX81" fmla="*/ 472440 w 1097280"/>
                <a:gd name="connsiteY81" fmla="*/ 1272573 h 1474669"/>
                <a:gd name="connsiteX82" fmla="*/ 461010 w 1097280"/>
                <a:gd name="connsiteY82" fmla="*/ 1276383 h 1474669"/>
                <a:gd name="connsiteX83" fmla="*/ 449580 w 1097280"/>
                <a:gd name="connsiteY83" fmla="*/ 1284003 h 1474669"/>
                <a:gd name="connsiteX84" fmla="*/ 426720 w 1097280"/>
                <a:gd name="connsiteY84" fmla="*/ 1299243 h 1474669"/>
                <a:gd name="connsiteX85" fmla="*/ 415290 w 1097280"/>
                <a:gd name="connsiteY85" fmla="*/ 1306863 h 1474669"/>
                <a:gd name="connsiteX86" fmla="*/ 358140 w 1097280"/>
                <a:gd name="connsiteY86" fmla="*/ 1314483 h 1474669"/>
                <a:gd name="connsiteX87" fmla="*/ 339090 w 1097280"/>
                <a:gd name="connsiteY87" fmla="*/ 1322103 h 1474669"/>
                <a:gd name="connsiteX88" fmla="*/ 316230 w 1097280"/>
                <a:gd name="connsiteY88" fmla="*/ 1344963 h 1474669"/>
                <a:gd name="connsiteX89" fmla="*/ 312420 w 1097280"/>
                <a:gd name="connsiteY89" fmla="*/ 1356393 h 1474669"/>
                <a:gd name="connsiteX90" fmla="*/ 293370 w 1097280"/>
                <a:gd name="connsiteY90" fmla="*/ 1371633 h 1474669"/>
                <a:gd name="connsiteX91" fmla="*/ 289560 w 1097280"/>
                <a:gd name="connsiteY91" fmla="*/ 1383063 h 1474669"/>
                <a:gd name="connsiteX92" fmla="*/ 251460 w 1097280"/>
                <a:gd name="connsiteY92" fmla="*/ 1390683 h 1474669"/>
                <a:gd name="connsiteX93" fmla="*/ 243840 w 1097280"/>
                <a:gd name="connsiteY93" fmla="*/ 1405923 h 1474669"/>
                <a:gd name="connsiteX94" fmla="*/ 240030 w 1097280"/>
                <a:gd name="connsiteY94" fmla="*/ 1417353 h 1474669"/>
                <a:gd name="connsiteX95" fmla="*/ 198120 w 1097280"/>
                <a:gd name="connsiteY95" fmla="*/ 1451643 h 1474669"/>
                <a:gd name="connsiteX96" fmla="*/ 182880 w 1097280"/>
                <a:gd name="connsiteY96" fmla="*/ 1455453 h 1474669"/>
                <a:gd name="connsiteX97" fmla="*/ 144780 w 1097280"/>
                <a:gd name="connsiteY97" fmla="*/ 1474503 h 1474669"/>
                <a:gd name="connsiteX98" fmla="*/ 83820 w 1097280"/>
                <a:gd name="connsiteY98" fmla="*/ 1470693 h 1474669"/>
                <a:gd name="connsiteX99" fmla="*/ 76200 w 1097280"/>
                <a:gd name="connsiteY99" fmla="*/ 1459263 h 1474669"/>
                <a:gd name="connsiteX100" fmla="*/ 49530 w 1097280"/>
                <a:gd name="connsiteY100" fmla="*/ 1386873 h 1474669"/>
                <a:gd name="connsiteX101" fmla="*/ 30480 w 1097280"/>
                <a:gd name="connsiteY101" fmla="*/ 1383063 h 1474669"/>
                <a:gd name="connsiteX102" fmla="*/ 15240 w 1097280"/>
                <a:gd name="connsiteY102" fmla="*/ 1379253 h 1474669"/>
                <a:gd name="connsiteX103" fmla="*/ 11430 w 1097280"/>
                <a:gd name="connsiteY103" fmla="*/ 1360203 h 1474669"/>
                <a:gd name="connsiteX104" fmla="*/ 3810 w 1097280"/>
                <a:gd name="connsiteY104" fmla="*/ 1348773 h 1474669"/>
                <a:gd name="connsiteX105" fmla="*/ 0 w 1097280"/>
                <a:gd name="connsiteY105" fmla="*/ 1337343 h 1474669"/>
                <a:gd name="connsiteX106" fmla="*/ 19050 w 1097280"/>
                <a:gd name="connsiteY106" fmla="*/ 1276383 h 1474669"/>
                <a:gd name="connsiteX107" fmla="*/ 34290 w 1097280"/>
                <a:gd name="connsiteY107" fmla="*/ 1249713 h 1474669"/>
                <a:gd name="connsiteX108" fmla="*/ 45720 w 1097280"/>
                <a:gd name="connsiteY108" fmla="*/ 1223043 h 1474669"/>
                <a:gd name="connsiteX109" fmla="*/ 53340 w 1097280"/>
                <a:gd name="connsiteY109" fmla="*/ 1203993 h 1474669"/>
                <a:gd name="connsiteX110" fmla="*/ 68580 w 1097280"/>
                <a:gd name="connsiteY110" fmla="*/ 1200183 h 1474669"/>
                <a:gd name="connsiteX111" fmla="*/ 102870 w 1097280"/>
                <a:gd name="connsiteY111" fmla="*/ 1188753 h 1474669"/>
                <a:gd name="connsiteX112" fmla="*/ 118110 w 1097280"/>
                <a:gd name="connsiteY112" fmla="*/ 1165893 h 1474669"/>
                <a:gd name="connsiteX113" fmla="*/ 125730 w 1097280"/>
                <a:gd name="connsiteY113" fmla="*/ 1150653 h 1474669"/>
                <a:gd name="connsiteX114" fmla="*/ 137160 w 1097280"/>
                <a:gd name="connsiteY114" fmla="*/ 1104933 h 1474669"/>
                <a:gd name="connsiteX115" fmla="*/ 140970 w 1097280"/>
                <a:gd name="connsiteY115" fmla="*/ 1078263 h 1474669"/>
                <a:gd name="connsiteX116" fmla="*/ 148590 w 1097280"/>
                <a:gd name="connsiteY116" fmla="*/ 1043973 h 1474669"/>
                <a:gd name="connsiteX117" fmla="*/ 152400 w 1097280"/>
                <a:gd name="connsiteY117" fmla="*/ 998253 h 1474669"/>
                <a:gd name="connsiteX118" fmla="*/ 160020 w 1097280"/>
                <a:gd name="connsiteY118" fmla="*/ 979203 h 1474669"/>
                <a:gd name="connsiteX119" fmla="*/ 163830 w 1097280"/>
                <a:gd name="connsiteY119" fmla="*/ 952533 h 1474669"/>
                <a:gd name="connsiteX120" fmla="*/ 179070 w 1097280"/>
                <a:gd name="connsiteY120" fmla="*/ 941103 h 1474669"/>
                <a:gd name="connsiteX121" fmla="*/ 182880 w 1097280"/>
                <a:gd name="connsiteY121" fmla="*/ 922053 h 1474669"/>
                <a:gd name="connsiteX122" fmla="*/ 198120 w 1097280"/>
                <a:gd name="connsiteY122" fmla="*/ 918243 h 1474669"/>
                <a:gd name="connsiteX123" fmla="*/ 205740 w 1097280"/>
                <a:gd name="connsiteY123" fmla="*/ 906813 h 1474669"/>
                <a:gd name="connsiteX124" fmla="*/ 228600 w 1097280"/>
                <a:gd name="connsiteY124" fmla="*/ 876333 h 1474669"/>
                <a:gd name="connsiteX125" fmla="*/ 232410 w 1097280"/>
                <a:gd name="connsiteY125" fmla="*/ 864903 h 1474669"/>
                <a:gd name="connsiteX126" fmla="*/ 240030 w 1097280"/>
                <a:gd name="connsiteY126" fmla="*/ 849663 h 1474669"/>
                <a:gd name="connsiteX127" fmla="*/ 243840 w 1097280"/>
                <a:gd name="connsiteY127" fmla="*/ 838233 h 1474669"/>
                <a:gd name="connsiteX128" fmla="*/ 255270 w 1097280"/>
                <a:gd name="connsiteY128" fmla="*/ 822993 h 1474669"/>
                <a:gd name="connsiteX129" fmla="*/ 262890 w 1097280"/>
                <a:gd name="connsiteY129" fmla="*/ 803943 h 1474669"/>
                <a:gd name="connsiteX130" fmla="*/ 285750 w 1097280"/>
                <a:gd name="connsiteY130" fmla="*/ 773463 h 1474669"/>
                <a:gd name="connsiteX131" fmla="*/ 297180 w 1097280"/>
                <a:gd name="connsiteY131" fmla="*/ 742983 h 1474669"/>
                <a:gd name="connsiteX132" fmla="*/ 308610 w 1097280"/>
                <a:gd name="connsiteY132" fmla="*/ 716313 h 1474669"/>
                <a:gd name="connsiteX133" fmla="*/ 320040 w 1097280"/>
                <a:gd name="connsiteY133" fmla="*/ 701073 h 1474669"/>
                <a:gd name="connsiteX134" fmla="*/ 331470 w 1097280"/>
                <a:gd name="connsiteY134" fmla="*/ 670593 h 1474669"/>
                <a:gd name="connsiteX135" fmla="*/ 335280 w 1097280"/>
                <a:gd name="connsiteY135" fmla="*/ 655353 h 1474669"/>
                <a:gd name="connsiteX136" fmla="*/ 346710 w 1097280"/>
                <a:gd name="connsiteY136" fmla="*/ 643923 h 1474669"/>
                <a:gd name="connsiteX137" fmla="*/ 354330 w 1097280"/>
                <a:gd name="connsiteY137" fmla="*/ 628683 h 1474669"/>
                <a:gd name="connsiteX138" fmla="*/ 358140 w 1097280"/>
                <a:gd name="connsiteY138" fmla="*/ 617253 h 1474669"/>
                <a:gd name="connsiteX139" fmla="*/ 369570 w 1097280"/>
                <a:gd name="connsiteY139" fmla="*/ 605823 h 1474669"/>
                <a:gd name="connsiteX140" fmla="*/ 377190 w 1097280"/>
                <a:gd name="connsiteY140" fmla="*/ 586773 h 1474669"/>
                <a:gd name="connsiteX141" fmla="*/ 388620 w 1097280"/>
                <a:gd name="connsiteY141" fmla="*/ 571533 h 1474669"/>
                <a:gd name="connsiteX142" fmla="*/ 396240 w 1097280"/>
                <a:gd name="connsiteY142" fmla="*/ 548673 h 1474669"/>
                <a:gd name="connsiteX143" fmla="*/ 415290 w 1097280"/>
                <a:gd name="connsiteY143" fmla="*/ 525813 h 1474669"/>
                <a:gd name="connsiteX144" fmla="*/ 426720 w 1097280"/>
                <a:gd name="connsiteY144" fmla="*/ 522003 h 1474669"/>
                <a:gd name="connsiteX145" fmla="*/ 449580 w 1097280"/>
                <a:gd name="connsiteY145" fmla="*/ 502953 h 1474669"/>
                <a:gd name="connsiteX146" fmla="*/ 487680 w 1097280"/>
                <a:gd name="connsiteY146" fmla="*/ 461043 h 1474669"/>
                <a:gd name="connsiteX147" fmla="*/ 480060 w 1097280"/>
                <a:gd name="connsiteY147" fmla="*/ 441993 h 1474669"/>
                <a:gd name="connsiteX148" fmla="*/ 476250 w 1097280"/>
                <a:gd name="connsiteY148" fmla="*/ 430563 h 1474669"/>
                <a:gd name="connsiteX149" fmla="*/ 468630 w 1097280"/>
                <a:gd name="connsiteY149" fmla="*/ 419133 h 1474669"/>
                <a:gd name="connsiteX150" fmla="*/ 472440 w 1097280"/>
                <a:gd name="connsiteY150" fmla="*/ 407703 h 1474669"/>
                <a:gd name="connsiteX151" fmla="*/ 476250 w 1097280"/>
                <a:gd name="connsiteY151" fmla="*/ 392463 h 1474669"/>
                <a:gd name="connsiteX152" fmla="*/ 483870 w 1097280"/>
                <a:gd name="connsiteY152" fmla="*/ 377223 h 1474669"/>
                <a:gd name="connsiteX153" fmla="*/ 487680 w 1097280"/>
                <a:gd name="connsiteY153" fmla="*/ 365793 h 1474669"/>
                <a:gd name="connsiteX154" fmla="*/ 480060 w 1097280"/>
                <a:gd name="connsiteY154" fmla="*/ 312453 h 1474669"/>
                <a:gd name="connsiteX155" fmla="*/ 483870 w 1097280"/>
                <a:gd name="connsiteY155" fmla="*/ 262923 h 1474669"/>
                <a:gd name="connsiteX156" fmla="*/ 495300 w 1097280"/>
                <a:gd name="connsiteY156" fmla="*/ 240063 h 1474669"/>
                <a:gd name="connsiteX157" fmla="*/ 506730 w 1097280"/>
                <a:gd name="connsiteY157" fmla="*/ 236253 h 1474669"/>
                <a:gd name="connsiteX158" fmla="*/ 548640 w 1097280"/>
                <a:gd name="connsiteY158" fmla="*/ 224823 h 1474669"/>
                <a:gd name="connsiteX159" fmla="*/ 556260 w 1097280"/>
                <a:gd name="connsiteY159" fmla="*/ 190533 h 1474669"/>
                <a:gd name="connsiteX160" fmla="*/ 560070 w 1097280"/>
                <a:gd name="connsiteY160" fmla="*/ 175293 h 1474669"/>
                <a:gd name="connsiteX161" fmla="*/ 571500 w 1097280"/>
                <a:gd name="connsiteY161" fmla="*/ 163863 h 1474669"/>
                <a:gd name="connsiteX162" fmla="*/ 579120 w 1097280"/>
                <a:gd name="connsiteY162" fmla="*/ 152433 h 1474669"/>
                <a:gd name="connsiteX163" fmla="*/ 582930 w 1097280"/>
                <a:gd name="connsiteY163" fmla="*/ 141003 h 1474669"/>
                <a:gd name="connsiteX164" fmla="*/ 590550 w 1097280"/>
                <a:gd name="connsiteY164" fmla="*/ 129573 h 1474669"/>
                <a:gd name="connsiteX165" fmla="*/ 598170 w 1097280"/>
                <a:gd name="connsiteY165" fmla="*/ 114333 h 1474669"/>
                <a:gd name="connsiteX166" fmla="*/ 605790 w 1097280"/>
                <a:gd name="connsiteY166" fmla="*/ 102903 h 1474669"/>
                <a:gd name="connsiteX167" fmla="*/ 609600 w 1097280"/>
                <a:gd name="connsiteY167" fmla="*/ 91473 h 1474669"/>
                <a:gd name="connsiteX168" fmla="*/ 617220 w 1097280"/>
                <a:gd name="connsiteY168" fmla="*/ 80043 h 1474669"/>
                <a:gd name="connsiteX169" fmla="*/ 621030 w 1097280"/>
                <a:gd name="connsiteY169" fmla="*/ 68613 h 1474669"/>
                <a:gd name="connsiteX170" fmla="*/ 628650 w 1097280"/>
                <a:gd name="connsiteY170" fmla="*/ 57183 h 1474669"/>
                <a:gd name="connsiteX171" fmla="*/ 632460 w 1097280"/>
                <a:gd name="connsiteY171" fmla="*/ 45753 h 1474669"/>
                <a:gd name="connsiteX172" fmla="*/ 659130 w 1097280"/>
                <a:gd name="connsiteY172" fmla="*/ 34323 h 1474669"/>
                <a:gd name="connsiteX173" fmla="*/ 670560 w 1097280"/>
                <a:gd name="connsiteY173" fmla="*/ 11463 h 1474669"/>
                <a:gd name="connsiteX0" fmla="*/ 670560 w 1097280"/>
                <a:gd name="connsiteY0" fmla="*/ 11463 h 1474669"/>
                <a:gd name="connsiteX1" fmla="*/ 727710 w 1097280"/>
                <a:gd name="connsiteY1" fmla="*/ 3843 h 1474669"/>
                <a:gd name="connsiteX2" fmla="*/ 742950 w 1097280"/>
                <a:gd name="connsiteY2" fmla="*/ 33 h 1474669"/>
                <a:gd name="connsiteX3" fmla="*/ 777240 w 1097280"/>
                <a:gd name="connsiteY3" fmla="*/ 7653 h 1474669"/>
                <a:gd name="connsiteX4" fmla="*/ 792480 w 1097280"/>
                <a:gd name="connsiteY4" fmla="*/ 34323 h 1474669"/>
                <a:gd name="connsiteX5" fmla="*/ 800100 w 1097280"/>
                <a:gd name="connsiteY5" fmla="*/ 49563 h 1474669"/>
                <a:gd name="connsiteX6" fmla="*/ 842010 w 1097280"/>
                <a:gd name="connsiteY6" fmla="*/ 11463 h 1474669"/>
                <a:gd name="connsiteX7" fmla="*/ 861060 w 1097280"/>
                <a:gd name="connsiteY7" fmla="*/ 57183 h 1474669"/>
                <a:gd name="connsiteX8" fmla="*/ 849630 w 1097280"/>
                <a:gd name="connsiteY8" fmla="*/ 83853 h 1474669"/>
                <a:gd name="connsiteX9" fmla="*/ 864870 w 1097280"/>
                <a:gd name="connsiteY9" fmla="*/ 95283 h 1474669"/>
                <a:gd name="connsiteX10" fmla="*/ 864870 w 1097280"/>
                <a:gd name="connsiteY10" fmla="*/ 110523 h 1474669"/>
                <a:gd name="connsiteX11" fmla="*/ 876300 w 1097280"/>
                <a:gd name="connsiteY11" fmla="*/ 114333 h 1474669"/>
                <a:gd name="connsiteX12" fmla="*/ 883920 w 1097280"/>
                <a:gd name="connsiteY12" fmla="*/ 125763 h 1474669"/>
                <a:gd name="connsiteX13" fmla="*/ 880110 w 1097280"/>
                <a:gd name="connsiteY13" fmla="*/ 137193 h 1474669"/>
                <a:gd name="connsiteX14" fmla="*/ 895350 w 1097280"/>
                <a:gd name="connsiteY14" fmla="*/ 163863 h 1474669"/>
                <a:gd name="connsiteX15" fmla="*/ 910590 w 1097280"/>
                <a:gd name="connsiteY15" fmla="*/ 209583 h 1474669"/>
                <a:gd name="connsiteX16" fmla="*/ 914400 w 1097280"/>
                <a:gd name="connsiteY16" fmla="*/ 221013 h 1474669"/>
                <a:gd name="connsiteX17" fmla="*/ 933450 w 1097280"/>
                <a:gd name="connsiteY17" fmla="*/ 232443 h 1474669"/>
                <a:gd name="connsiteX18" fmla="*/ 944880 w 1097280"/>
                <a:gd name="connsiteY18" fmla="*/ 236253 h 1474669"/>
                <a:gd name="connsiteX19" fmla="*/ 986790 w 1097280"/>
                <a:gd name="connsiteY19" fmla="*/ 247683 h 1474669"/>
                <a:gd name="connsiteX20" fmla="*/ 994410 w 1097280"/>
                <a:gd name="connsiteY20" fmla="*/ 259113 h 1474669"/>
                <a:gd name="connsiteX21" fmla="*/ 1005840 w 1097280"/>
                <a:gd name="connsiteY21" fmla="*/ 285783 h 1474669"/>
                <a:gd name="connsiteX22" fmla="*/ 1017270 w 1097280"/>
                <a:gd name="connsiteY22" fmla="*/ 293403 h 1474669"/>
                <a:gd name="connsiteX23" fmla="*/ 1024890 w 1097280"/>
                <a:gd name="connsiteY23" fmla="*/ 259113 h 1474669"/>
                <a:gd name="connsiteX24" fmla="*/ 1036320 w 1097280"/>
                <a:gd name="connsiteY24" fmla="*/ 236253 h 1474669"/>
                <a:gd name="connsiteX25" fmla="*/ 1059180 w 1097280"/>
                <a:gd name="connsiteY25" fmla="*/ 243873 h 1474669"/>
                <a:gd name="connsiteX26" fmla="*/ 1070610 w 1097280"/>
                <a:gd name="connsiteY26" fmla="*/ 266733 h 1474669"/>
                <a:gd name="connsiteX27" fmla="*/ 1082040 w 1097280"/>
                <a:gd name="connsiteY27" fmla="*/ 293403 h 1474669"/>
                <a:gd name="connsiteX28" fmla="*/ 1085850 w 1097280"/>
                <a:gd name="connsiteY28" fmla="*/ 308643 h 1474669"/>
                <a:gd name="connsiteX29" fmla="*/ 1097280 w 1097280"/>
                <a:gd name="connsiteY29" fmla="*/ 327693 h 1474669"/>
                <a:gd name="connsiteX30" fmla="*/ 1089660 w 1097280"/>
                <a:gd name="connsiteY30" fmla="*/ 381033 h 1474669"/>
                <a:gd name="connsiteX31" fmla="*/ 1082040 w 1097280"/>
                <a:gd name="connsiteY31" fmla="*/ 396273 h 1474669"/>
                <a:gd name="connsiteX32" fmla="*/ 1059180 w 1097280"/>
                <a:gd name="connsiteY32" fmla="*/ 415323 h 1474669"/>
                <a:gd name="connsiteX33" fmla="*/ 1040130 w 1097280"/>
                <a:gd name="connsiteY33" fmla="*/ 441993 h 1474669"/>
                <a:gd name="connsiteX34" fmla="*/ 1036320 w 1097280"/>
                <a:gd name="connsiteY34" fmla="*/ 453423 h 1474669"/>
                <a:gd name="connsiteX35" fmla="*/ 975360 w 1097280"/>
                <a:gd name="connsiteY35" fmla="*/ 445803 h 1474669"/>
                <a:gd name="connsiteX36" fmla="*/ 963930 w 1097280"/>
                <a:gd name="connsiteY36" fmla="*/ 464853 h 1474669"/>
                <a:gd name="connsiteX37" fmla="*/ 941070 w 1097280"/>
                <a:gd name="connsiteY37" fmla="*/ 529623 h 1474669"/>
                <a:gd name="connsiteX38" fmla="*/ 937260 w 1097280"/>
                <a:gd name="connsiteY38" fmla="*/ 563913 h 1474669"/>
                <a:gd name="connsiteX39" fmla="*/ 933450 w 1097280"/>
                <a:gd name="connsiteY39" fmla="*/ 590583 h 1474669"/>
                <a:gd name="connsiteX40" fmla="*/ 925830 w 1097280"/>
                <a:gd name="connsiteY40" fmla="*/ 662973 h 1474669"/>
                <a:gd name="connsiteX41" fmla="*/ 914400 w 1097280"/>
                <a:gd name="connsiteY41" fmla="*/ 674403 h 1474669"/>
                <a:gd name="connsiteX42" fmla="*/ 887730 w 1097280"/>
                <a:gd name="connsiteY42" fmla="*/ 678213 h 1474669"/>
                <a:gd name="connsiteX43" fmla="*/ 918210 w 1097280"/>
                <a:gd name="connsiteY43" fmla="*/ 693453 h 1474669"/>
                <a:gd name="connsiteX44" fmla="*/ 944880 w 1097280"/>
                <a:gd name="connsiteY44" fmla="*/ 712503 h 1474669"/>
                <a:gd name="connsiteX45" fmla="*/ 960120 w 1097280"/>
                <a:gd name="connsiteY45" fmla="*/ 716313 h 1474669"/>
                <a:gd name="connsiteX46" fmla="*/ 967740 w 1097280"/>
                <a:gd name="connsiteY46" fmla="*/ 735363 h 1474669"/>
                <a:gd name="connsiteX47" fmla="*/ 963930 w 1097280"/>
                <a:gd name="connsiteY47" fmla="*/ 777273 h 1474669"/>
                <a:gd name="connsiteX48" fmla="*/ 960120 w 1097280"/>
                <a:gd name="connsiteY48" fmla="*/ 796323 h 1474669"/>
                <a:gd name="connsiteX49" fmla="*/ 948690 w 1097280"/>
                <a:gd name="connsiteY49" fmla="*/ 838233 h 1474669"/>
                <a:gd name="connsiteX50" fmla="*/ 941070 w 1097280"/>
                <a:gd name="connsiteY50" fmla="*/ 853473 h 1474669"/>
                <a:gd name="connsiteX51" fmla="*/ 937260 w 1097280"/>
                <a:gd name="connsiteY51" fmla="*/ 864903 h 1474669"/>
                <a:gd name="connsiteX52" fmla="*/ 914400 w 1097280"/>
                <a:gd name="connsiteY52" fmla="*/ 868713 h 1474669"/>
                <a:gd name="connsiteX53" fmla="*/ 880110 w 1097280"/>
                <a:gd name="connsiteY53" fmla="*/ 880143 h 1474669"/>
                <a:gd name="connsiteX54" fmla="*/ 861060 w 1097280"/>
                <a:gd name="connsiteY54" fmla="*/ 895383 h 1474669"/>
                <a:gd name="connsiteX55" fmla="*/ 853440 w 1097280"/>
                <a:gd name="connsiteY55" fmla="*/ 906813 h 1474669"/>
                <a:gd name="connsiteX56" fmla="*/ 849630 w 1097280"/>
                <a:gd name="connsiteY56" fmla="*/ 956343 h 1474669"/>
                <a:gd name="connsiteX57" fmla="*/ 834390 w 1097280"/>
                <a:gd name="connsiteY57" fmla="*/ 963963 h 1474669"/>
                <a:gd name="connsiteX58" fmla="*/ 815340 w 1097280"/>
                <a:gd name="connsiteY58" fmla="*/ 975393 h 1474669"/>
                <a:gd name="connsiteX59" fmla="*/ 803910 w 1097280"/>
                <a:gd name="connsiteY59" fmla="*/ 990633 h 1474669"/>
                <a:gd name="connsiteX60" fmla="*/ 792480 w 1097280"/>
                <a:gd name="connsiteY60" fmla="*/ 1002063 h 1474669"/>
                <a:gd name="connsiteX61" fmla="*/ 773430 w 1097280"/>
                <a:gd name="connsiteY61" fmla="*/ 1036353 h 1474669"/>
                <a:gd name="connsiteX62" fmla="*/ 758190 w 1097280"/>
                <a:gd name="connsiteY62" fmla="*/ 1047783 h 1474669"/>
                <a:gd name="connsiteX63" fmla="*/ 742950 w 1097280"/>
                <a:gd name="connsiteY63" fmla="*/ 1055403 h 1474669"/>
                <a:gd name="connsiteX64" fmla="*/ 731520 w 1097280"/>
                <a:gd name="connsiteY64" fmla="*/ 1063023 h 1474669"/>
                <a:gd name="connsiteX65" fmla="*/ 693420 w 1097280"/>
                <a:gd name="connsiteY65" fmla="*/ 1059213 h 1474669"/>
                <a:gd name="connsiteX66" fmla="*/ 681990 w 1097280"/>
                <a:gd name="connsiteY66" fmla="*/ 1043973 h 1474669"/>
                <a:gd name="connsiteX67" fmla="*/ 640080 w 1097280"/>
                <a:gd name="connsiteY67" fmla="*/ 1047783 h 1474669"/>
                <a:gd name="connsiteX68" fmla="*/ 632460 w 1097280"/>
                <a:gd name="connsiteY68" fmla="*/ 1066833 h 1474669"/>
                <a:gd name="connsiteX69" fmla="*/ 628650 w 1097280"/>
                <a:gd name="connsiteY69" fmla="*/ 1078263 h 1474669"/>
                <a:gd name="connsiteX70" fmla="*/ 609600 w 1097280"/>
                <a:gd name="connsiteY70" fmla="*/ 1101123 h 1474669"/>
                <a:gd name="connsiteX71" fmla="*/ 601980 w 1097280"/>
                <a:gd name="connsiteY71" fmla="*/ 1112553 h 1474669"/>
                <a:gd name="connsiteX72" fmla="*/ 582930 w 1097280"/>
                <a:gd name="connsiteY72" fmla="*/ 1131603 h 1474669"/>
                <a:gd name="connsiteX73" fmla="*/ 560070 w 1097280"/>
                <a:gd name="connsiteY73" fmla="*/ 1162083 h 1474669"/>
                <a:gd name="connsiteX74" fmla="*/ 556260 w 1097280"/>
                <a:gd name="connsiteY74" fmla="*/ 1173513 h 1474669"/>
                <a:gd name="connsiteX75" fmla="*/ 537210 w 1097280"/>
                <a:gd name="connsiteY75" fmla="*/ 1196373 h 1474669"/>
                <a:gd name="connsiteX76" fmla="*/ 525780 w 1097280"/>
                <a:gd name="connsiteY76" fmla="*/ 1219233 h 1474669"/>
                <a:gd name="connsiteX77" fmla="*/ 514350 w 1097280"/>
                <a:gd name="connsiteY77" fmla="*/ 1226853 h 1474669"/>
                <a:gd name="connsiteX78" fmla="*/ 502920 w 1097280"/>
                <a:gd name="connsiteY78" fmla="*/ 1238283 h 1474669"/>
                <a:gd name="connsiteX79" fmla="*/ 495300 w 1097280"/>
                <a:gd name="connsiteY79" fmla="*/ 1257333 h 1474669"/>
                <a:gd name="connsiteX80" fmla="*/ 483870 w 1097280"/>
                <a:gd name="connsiteY80" fmla="*/ 1261143 h 1474669"/>
                <a:gd name="connsiteX81" fmla="*/ 472440 w 1097280"/>
                <a:gd name="connsiteY81" fmla="*/ 1272573 h 1474669"/>
                <a:gd name="connsiteX82" fmla="*/ 461010 w 1097280"/>
                <a:gd name="connsiteY82" fmla="*/ 1276383 h 1474669"/>
                <a:gd name="connsiteX83" fmla="*/ 449580 w 1097280"/>
                <a:gd name="connsiteY83" fmla="*/ 1284003 h 1474669"/>
                <a:gd name="connsiteX84" fmla="*/ 426720 w 1097280"/>
                <a:gd name="connsiteY84" fmla="*/ 1299243 h 1474669"/>
                <a:gd name="connsiteX85" fmla="*/ 415290 w 1097280"/>
                <a:gd name="connsiteY85" fmla="*/ 1306863 h 1474669"/>
                <a:gd name="connsiteX86" fmla="*/ 358140 w 1097280"/>
                <a:gd name="connsiteY86" fmla="*/ 1314483 h 1474669"/>
                <a:gd name="connsiteX87" fmla="*/ 339090 w 1097280"/>
                <a:gd name="connsiteY87" fmla="*/ 1322103 h 1474669"/>
                <a:gd name="connsiteX88" fmla="*/ 316230 w 1097280"/>
                <a:gd name="connsiteY88" fmla="*/ 1344963 h 1474669"/>
                <a:gd name="connsiteX89" fmla="*/ 312420 w 1097280"/>
                <a:gd name="connsiteY89" fmla="*/ 1356393 h 1474669"/>
                <a:gd name="connsiteX90" fmla="*/ 293370 w 1097280"/>
                <a:gd name="connsiteY90" fmla="*/ 1371633 h 1474669"/>
                <a:gd name="connsiteX91" fmla="*/ 289560 w 1097280"/>
                <a:gd name="connsiteY91" fmla="*/ 1383063 h 1474669"/>
                <a:gd name="connsiteX92" fmla="*/ 251460 w 1097280"/>
                <a:gd name="connsiteY92" fmla="*/ 1390683 h 1474669"/>
                <a:gd name="connsiteX93" fmla="*/ 243840 w 1097280"/>
                <a:gd name="connsiteY93" fmla="*/ 1405923 h 1474669"/>
                <a:gd name="connsiteX94" fmla="*/ 240030 w 1097280"/>
                <a:gd name="connsiteY94" fmla="*/ 1417353 h 1474669"/>
                <a:gd name="connsiteX95" fmla="*/ 198120 w 1097280"/>
                <a:gd name="connsiteY95" fmla="*/ 1451643 h 1474669"/>
                <a:gd name="connsiteX96" fmla="*/ 182880 w 1097280"/>
                <a:gd name="connsiteY96" fmla="*/ 1455453 h 1474669"/>
                <a:gd name="connsiteX97" fmla="*/ 144780 w 1097280"/>
                <a:gd name="connsiteY97" fmla="*/ 1474503 h 1474669"/>
                <a:gd name="connsiteX98" fmla="*/ 83820 w 1097280"/>
                <a:gd name="connsiteY98" fmla="*/ 1470693 h 1474669"/>
                <a:gd name="connsiteX99" fmla="*/ 76200 w 1097280"/>
                <a:gd name="connsiteY99" fmla="*/ 1459263 h 1474669"/>
                <a:gd name="connsiteX100" fmla="*/ 49530 w 1097280"/>
                <a:gd name="connsiteY100" fmla="*/ 1386873 h 1474669"/>
                <a:gd name="connsiteX101" fmla="*/ 30480 w 1097280"/>
                <a:gd name="connsiteY101" fmla="*/ 1383063 h 1474669"/>
                <a:gd name="connsiteX102" fmla="*/ 15240 w 1097280"/>
                <a:gd name="connsiteY102" fmla="*/ 1379253 h 1474669"/>
                <a:gd name="connsiteX103" fmla="*/ 11430 w 1097280"/>
                <a:gd name="connsiteY103" fmla="*/ 1360203 h 1474669"/>
                <a:gd name="connsiteX104" fmla="*/ 3810 w 1097280"/>
                <a:gd name="connsiteY104" fmla="*/ 1348773 h 1474669"/>
                <a:gd name="connsiteX105" fmla="*/ 0 w 1097280"/>
                <a:gd name="connsiteY105" fmla="*/ 1337343 h 1474669"/>
                <a:gd name="connsiteX106" fmla="*/ 19050 w 1097280"/>
                <a:gd name="connsiteY106" fmla="*/ 1276383 h 1474669"/>
                <a:gd name="connsiteX107" fmla="*/ 34290 w 1097280"/>
                <a:gd name="connsiteY107" fmla="*/ 1249713 h 1474669"/>
                <a:gd name="connsiteX108" fmla="*/ 45720 w 1097280"/>
                <a:gd name="connsiteY108" fmla="*/ 1223043 h 1474669"/>
                <a:gd name="connsiteX109" fmla="*/ 53340 w 1097280"/>
                <a:gd name="connsiteY109" fmla="*/ 1203993 h 1474669"/>
                <a:gd name="connsiteX110" fmla="*/ 68580 w 1097280"/>
                <a:gd name="connsiteY110" fmla="*/ 1200183 h 1474669"/>
                <a:gd name="connsiteX111" fmla="*/ 102870 w 1097280"/>
                <a:gd name="connsiteY111" fmla="*/ 1188753 h 1474669"/>
                <a:gd name="connsiteX112" fmla="*/ 118110 w 1097280"/>
                <a:gd name="connsiteY112" fmla="*/ 1165893 h 1474669"/>
                <a:gd name="connsiteX113" fmla="*/ 125730 w 1097280"/>
                <a:gd name="connsiteY113" fmla="*/ 1150653 h 1474669"/>
                <a:gd name="connsiteX114" fmla="*/ 137160 w 1097280"/>
                <a:gd name="connsiteY114" fmla="*/ 1104933 h 1474669"/>
                <a:gd name="connsiteX115" fmla="*/ 140970 w 1097280"/>
                <a:gd name="connsiteY115" fmla="*/ 1078263 h 1474669"/>
                <a:gd name="connsiteX116" fmla="*/ 148590 w 1097280"/>
                <a:gd name="connsiteY116" fmla="*/ 1043973 h 1474669"/>
                <a:gd name="connsiteX117" fmla="*/ 152400 w 1097280"/>
                <a:gd name="connsiteY117" fmla="*/ 998253 h 1474669"/>
                <a:gd name="connsiteX118" fmla="*/ 160020 w 1097280"/>
                <a:gd name="connsiteY118" fmla="*/ 979203 h 1474669"/>
                <a:gd name="connsiteX119" fmla="*/ 163830 w 1097280"/>
                <a:gd name="connsiteY119" fmla="*/ 952533 h 1474669"/>
                <a:gd name="connsiteX120" fmla="*/ 179070 w 1097280"/>
                <a:gd name="connsiteY120" fmla="*/ 941103 h 1474669"/>
                <a:gd name="connsiteX121" fmla="*/ 182880 w 1097280"/>
                <a:gd name="connsiteY121" fmla="*/ 922053 h 1474669"/>
                <a:gd name="connsiteX122" fmla="*/ 198120 w 1097280"/>
                <a:gd name="connsiteY122" fmla="*/ 918243 h 1474669"/>
                <a:gd name="connsiteX123" fmla="*/ 205740 w 1097280"/>
                <a:gd name="connsiteY123" fmla="*/ 906813 h 1474669"/>
                <a:gd name="connsiteX124" fmla="*/ 228600 w 1097280"/>
                <a:gd name="connsiteY124" fmla="*/ 876333 h 1474669"/>
                <a:gd name="connsiteX125" fmla="*/ 232410 w 1097280"/>
                <a:gd name="connsiteY125" fmla="*/ 864903 h 1474669"/>
                <a:gd name="connsiteX126" fmla="*/ 240030 w 1097280"/>
                <a:gd name="connsiteY126" fmla="*/ 849663 h 1474669"/>
                <a:gd name="connsiteX127" fmla="*/ 243840 w 1097280"/>
                <a:gd name="connsiteY127" fmla="*/ 838233 h 1474669"/>
                <a:gd name="connsiteX128" fmla="*/ 255270 w 1097280"/>
                <a:gd name="connsiteY128" fmla="*/ 822993 h 1474669"/>
                <a:gd name="connsiteX129" fmla="*/ 262890 w 1097280"/>
                <a:gd name="connsiteY129" fmla="*/ 803943 h 1474669"/>
                <a:gd name="connsiteX130" fmla="*/ 285750 w 1097280"/>
                <a:gd name="connsiteY130" fmla="*/ 773463 h 1474669"/>
                <a:gd name="connsiteX131" fmla="*/ 297180 w 1097280"/>
                <a:gd name="connsiteY131" fmla="*/ 742983 h 1474669"/>
                <a:gd name="connsiteX132" fmla="*/ 308610 w 1097280"/>
                <a:gd name="connsiteY132" fmla="*/ 716313 h 1474669"/>
                <a:gd name="connsiteX133" fmla="*/ 320040 w 1097280"/>
                <a:gd name="connsiteY133" fmla="*/ 701073 h 1474669"/>
                <a:gd name="connsiteX134" fmla="*/ 331470 w 1097280"/>
                <a:gd name="connsiteY134" fmla="*/ 670593 h 1474669"/>
                <a:gd name="connsiteX135" fmla="*/ 335280 w 1097280"/>
                <a:gd name="connsiteY135" fmla="*/ 655353 h 1474669"/>
                <a:gd name="connsiteX136" fmla="*/ 346710 w 1097280"/>
                <a:gd name="connsiteY136" fmla="*/ 643923 h 1474669"/>
                <a:gd name="connsiteX137" fmla="*/ 354330 w 1097280"/>
                <a:gd name="connsiteY137" fmla="*/ 628683 h 1474669"/>
                <a:gd name="connsiteX138" fmla="*/ 358140 w 1097280"/>
                <a:gd name="connsiteY138" fmla="*/ 617253 h 1474669"/>
                <a:gd name="connsiteX139" fmla="*/ 369570 w 1097280"/>
                <a:gd name="connsiteY139" fmla="*/ 605823 h 1474669"/>
                <a:gd name="connsiteX140" fmla="*/ 377190 w 1097280"/>
                <a:gd name="connsiteY140" fmla="*/ 586773 h 1474669"/>
                <a:gd name="connsiteX141" fmla="*/ 388620 w 1097280"/>
                <a:gd name="connsiteY141" fmla="*/ 571533 h 1474669"/>
                <a:gd name="connsiteX142" fmla="*/ 396240 w 1097280"/>
                <a:gd name="connsiteY142" fmla="*/ 548673 h 1474669"/>
                <a:gd name="connsiteX143" fmla="*/ 415290 w 1097280"/>
                <a:gd name="connsiteY143" fmla="*/ 525813 h 1474669"/>
                <a:gd name="connsiteX144" fmla="*/ 426720 w 1097280"/>
                <a:gd name="connsiteY144" fmla="*/ 522003 h 1474669"/>
                <a:gd name="connsiteX145" fmla="*/ 449580 w 1097280"/>
                <a:gd name="connsiteY145" fmla="*/ 502953 h 1474669"/>
                <a:gd name="connsiteX146" fmla="*/ 487680 w 1097280"/>
                <a:gd name="connsiteY146" fmla="*/ 461043 h 1474669"/>
                <a:gd name="connsiteX147" fmla="*/ 480060 w 1097280"/>
                <a:gd name="connsiteY147" fmla="*/ 441993 h 1474669"/>
                <a:gd name="connsiteX148" fmla="*/ 476250 w 1097280"/>
                <a:gd name="connsiteY148" fmla="*/ 430563 h 1474669"/>
                <a:gd name="connsiteX149" fmla="*/ 468630 w 1097280"/>
                <a:gd name="connsiteY149" fmla="*/ 419133 h 1474669"/>
                <a:gd name="connsiteX150" fmla="*/ 472440 w 1097280"/>
                <a:gd name="connsiteY150" fmla="*/ 407703 h 1474669"/>
                <a:gd name="connsiteX151" fmla="*/ 476250 w 1097280"/>
                <a:gd name="connsiteY151" fmla="*/ 392463 h 1474669"/>
                <a:gd name="connsiteX152" fmla="*/ 483870 w 1097280"/>
                <a:gd name="connsiteY152" fmla="*/ 377223 h 1474669"/>
                <a:gd name="connsiteX153" fmla="*/ 487680 w 1097280"/>
                <a:gd name="connsiteY153" fmla="*/ 365793 h 1474669"/>
                <a:gd name="connsiteX154" fmla="*/ 480060 w 1097280"/>
                <a:gd name="connsiteY154" fmla="*/ 312453 h 1474669"/>
                <a:gd name="connsiteX155" fmla="*/ 483870 w 1097280"/>
                <a:gd name="connsiteY155" fmla="*/ 262923 h 1474669"/>
                <a:gd name="connsiteX156" fmla="*/ 495300 w 1097280"/>
                <a:gd name="connsiteY156" fmla="*/ 240063 h 1474669"/>
                <a:gd name="connsiteX157" fmla="*/ 506730 w 1097280"/>
                <a:gd name="connsiteY157" fmla="*/ 236253 h 1474669"/>
                <a:gd name="connsiteX158" fmla="*/ 548640 w 1097280"/>
                <a:gd name="connsiteY158" fmla="*/ 224823 h 1474669"/>
                <a:gd name="connsiteX159" fmla="*/ 556260 w 1097280"/>
                <a:gd name="connsiteY159" fmla="*/ 190533 h 1474669"/>
                <a:gd name="connsiteX160" fmla="*/ 560070 w 1097280"/>
                <a:gd name="connsiteY160" fmla="*/ 175293 h 1474669"/>
                <a:gd name="connsiteX161" fmla="*/ 571500 w 1097280"/>
                <a:gd name="connsiteY161" fmla="*/ 163863 h 1474669"/>
                <a:gd name="connsiteX162" fmla="*/ 579120 w 1097280"/>
                <a:gd name="connsiteY162" fmla="*/ 152433 h 1474669"/>
                <a:gd name="connsiteX163" fmla="*/ 582930 w 1097280"/>
                <a:gd name="connsiteY163" fmla="*/ 141003 h 1474669"/>
                <a:gd name="connsiteX164" fmla="*/ 590550 w 1097280"/>
                <a:gd name="connsiteY164" fmla="*/ 129573 h 1474669"/>
                <a:gd name="connsiteX165" fmla="*/ 598170 w 1097280"/>
                <a:gd name="connsiteY165" fmla="*/ 114333 h 1474669"/>
                <a:gd name="connsiteX166" fmla="*/ 605790 w 1097280"/>
                <a:gd name="connsiteY166" fmla="*/ 102903 h 1474669"/>
                <a:gd name="connsiteX167" fmla="*/ 609600 w 1097280"/>
                <a:gd name="connsiteY167" fmla="*/ 91473 h 1474669"/>
                <a:gd name="connsiteX168" fmla="*/ 617220 w 1097280"/>
                <a:gd name="connsiteY168" fmla="*/ 80043 h 1474669"/>
                <a:gd name="connsiteX169" fmla="*/ 621030 w 1097280"/>
                <a:gd name="connsiteY169" fmla="*/ 68613 h 1474669"/>
                <a:gd name="connsiteX170" fmla="*/ 628650 w 1097280"/>
                <a:gd name="connsiteY170" fmla="*/ 57183 h 1474669"/>
                <a:gd name="connsiteX171" fmla="*/ 632460 w 1097280"/>
                <a:gd name="connsiteY171" fmla="*/ 45753 h 1474669"/>
                <a:gd name="connsiteX172" fmla="*/ 659130 w 1097280"/>
                <a:gd name="connsiteY172" fmla="*/ 34323 h 1474669"/>
                <a:gd name="connsiteX173" fmla="*/ 670560 w 1097280"/>
                <a:gd name="connsiteY173" fmla="*/ 11463 h 1474669"/>
                <a:gd name="connsiteX0" fmla="*/ 670560 w 1097280"/>
                <a:gd name="connsiteY0" fmla="*/ 11463 h 1474669"/>
                <a:gd name="connsiteX1" fmla="*/ 727710 w 1097280"/>
                <a:gd name="connsiteY1" fmla="*/ 3843 h 1474669"/>
                <a:gd name="connsiteX2" fmla="*/ 742950 w 1097280"/>
                <a:gd name="connsiteY2" fmla="*/ 33 h 1474669"/>
                <a:gd name="connsiteX3" fmla="*/ 777240 w 1097280"/>
                <a:gd name="connsiteY3" fmla="*/ 7653 h 1474669"/>
                <a:gd name="connsiteX4" fmla="*/ 792480 w 1097280"/>
                <a:gd name="connsiteY4" fmla="*/ 34323 h 1474669"/>
                <a:gd name="connsiteX5" fmla="*/ 800100 w 1097280"/>
                <a:gd name="connsiteY5" fmla="*/ 49563 h 1474669"/>
                <a:gd name="connsiteX6" fmla="*/ 842010 w 1097280"/>
                <a:gd name="connsiteY6" fmla="*/ 11463 h 1474669"/>
                <a:gd name="connsiteX7" fmla="*/ 861060 w 1097280"/>
                <a:gd name="connsiteY7" fmla="*/ 57183 h 1474669"/>
                <a:gd name="connsiteX8" fmla="*/ 849630 w 1097280"/>
                <a:gd name="connsiteY8" fmla="*/ 83853 h 1474669"/>
                <a:gd name="connsiteX9" fmla="*/ 864870 w 1097280"/>
                <a:gd name="connsiteY9" fmla="*/ 95283 h 1474669"/>
                <a:gd name="connsiteX10" fmla="*/ 864870 w 1097280"/>
                <a:gd name="connsiteY10" fmla="*/ 110523 h 1474669"/>
                <a:gd name="connsiteX11" fmla="*/ 876300 w 1097280"/>
                <a:gd name="connsiteY11" fmla="*/ 114333 h 1474669"/>
                <a:gd name="connsiteX12" fmla="*/ 883920 w 1097280"/>
                <a:gd name="connsiteY12" fmla="*/ 125763 h 1474669"/>
                <a:gd name="connsiteX13" fmla="*/ 880110 w 1097280"/>
                <a:gd name="connsiteY13" fmla="*/ 137193 h 1474669"/>
                <a:gd name="connsiteX14" fmla="*/ 895350 w 1097280"/>
                <a:gd name="connsiteY14" fmla="*/ 163863 h 1474669"/>
                <a:gd name="connsiteX15" fmla="*/ 910590 w 1097280"/>
                <a:gd name="connsiteY15" fmla="*/ 209583 h 1474669"/>
                <a:gd name="connsiteX16" fmla="*/ 914400 w 1097280"/>
                <a:gd name="connsiteY16" fmla="*/ 221013 h 1474669"/>
                <a:gd name="connsiteX17" fmla="*/ 933450 w 1097280"/>
                <a:gd name="connsiteY17" fmla="*/ 232443 h 1474669"/>
                <a:gd name="connsiteX18" fmla="*/ 944880 w 1097280"/>
                <a:gd name="connsiteY18" fmla="*/ 236253 h 1474669"/>
                <a:gd name="connsiteX19" fmla="*/ 986790 w 1097280"/>
                <a:gd name="connsiteY19" fmla="*/ 247683 h 1474669"/>
                <a:gd name="connsiteX20" fmla="*/ 994410 w 1097280"/>
                <a:gd name="connsiteY20" fmla="*/ 259113 h 1474669"/>
                <a:gd name="connsiteX21" fmla="*/ 1005840 w 1097280"/>
                <a:gd name="connsiteY21" fmla="*/ 285783 h 1474669"/>
                <a:gd name="connsiteX22" fmla="*/ 1017270 w 1097280"/>
                <a:gd name="connsiteY22" fmla="*/ 293403 h 1474669"/>
                <a:gd name="connsiteX23" fmla="*/ 1024890 w 1097280"/>
                <a:gd name="connsiteY23" fmla="*/ 259113 h 1474669"/>
                <a:gd name="connsiteX24" fmla="*/ 1036320 w 1097280"/>
                <a:gd name="connsiteY24" fmla="*/ 236253 h 1474669"/>
                <a:gd name="connsiteX25" fmla="*/ 1059180 w 1097280"/>
                <a:gd name="connsiteY25" fmla="*/ 243873 h 1474669"/>
                <a:gd name="connsiteX26" fmla="*/ 1070610 w 1097280"/>
                <a:gd name="connsiteY26" fmla="*/ 266733 h 1474669"/>
                <a:gd name="connsiteX27" fmla="*/ 1082040 w 1097280"/>
                <a:gd name="connsiteY27" fmla="*/ 293403 h 1474669"/>
                <a:gd name="connsiteX28" fmla="*/ 1085850 w 1097280"/>
                <a:gd name="connsiteY28" fmla="*/ 308643 h 1474669"/>
                <a:gd name="connsiteX29" fmla="*/ 1097280 w 1097280"/>
                <a:gd name="connsiteY29" fmla="*/ 327693 h 1474669"/>
                <a:gd name="connsiteX30" fmla="*/ 1089660 w 1097280"/>
                <a:gd name="connsiteY30" fmla="*/ 381033 h 1474669"/>
                <a:gd name="connsiteX31" fmla="*/ 1082040 w 1097280"/>
                <a:gd name="connsiteY31" fmla="*/ 396273 h 1474669"/>
                <a:gd name="connsiteX32" fmla="*/ 1059180 w 1097280"/>
                <a:gd name="connsiteY32" fmla="*/ 415323 h 1474669"/>
                <a:gd name="connsiteX33" fmla="*/ 1040130 w 1097280"/>
                <a:gd name="connsiteY33" fmla="*/ 441993 h 1474669"/>
                <a:gd name="connsiteX34" fmla="*/ 1036320 w 1097280"/>
                <a:gd name="connsiteY34" fmla="*/ 453423 h 1474669"/>
                <a:gd name="connsiteX35" fmla="*/ 975360 w 1097280"/>
                <a:gd name="connsiteY35" fmla="*/ 445803 h 1474669"/>
                <a:gd name="connsiteX36" fmla="*/ 982980 w 1097280"/>
                <a:gd name="connsiteY36" fmla="*/ 468663 h 1474669"/>
                <a:gd name="connsiteX37" fmla="*/ 941070 w 1097280"/>
                <a:gd name="connsiteY37" fmla="*/ 529623 h 1474669"/>
                <a:gd name="connsiteX38" fmla="*/ 937260 w 1097280"/>
                <a:gd name="connsiteY38" fmla="*/ 563913 h 1474669"/>
                <a:gd name="connsiteX39" fmla="*/ 933450 w 1097280"/>
                <a:gd name="connsiteY39" fmla="*/ 590583 h 1474669"/>
                <a:gd name="connsiteX40" fmla="*/ 925830 w 1097280"/>
                <a:gd name="connsiteY40" fmla="*/ 662973 h 1474669"/>
                <a:gd name="connsiteX41" fmla="*/ 914400 w 1097280"/>
                <a:gd name="connsiteY41" fmla="*/ 674403 h 1474669"/>
                <a:gd name="connsiteX42" fmla="*/ 887730 w 1097280"/>
                <a:gd name="connsiteY42" fmla="*/ 678213 h 1474669"/>
                <a:gd name="connsiteX43" fmla="*/ 918210 w 1097280"/>
                <a:gd name="connsiteY43" fmla="*/ 693453 h 1474669"/>
                <a:gd name="connsiteX44" fmla="*/ 944880 w 1097280"/>
                <a:gd name="connsiteY44" fmla="*/ 712503 h 1474669"/>
                <a:gd name="connsiteX45" fmla="*/ 960120 w 1097280"/>
                <a:gd name="connsiteY45" fmla="*/ 716313 h 1474669"/>
                <a:gd name="connsiteX46" fmla="*/ 967740 w 1097280"/>
                <a:gd name="connsiteY46" fmla="*/ 735363 h 1474669"/>
                <a:gd name="connsiteX47" fmla="*/ 963930 w 1097280"/>
                <a:gd name="connsiteY47" fmla="*/ 777273 h 1474669"/>
                <a:gd name="connsiteX48" fmla="*/ 960120 w 1097280"/>
                <a:gd name="connsiteY48" fmla="*/ 796323 h 1474669"/>
                <a:gd name="connsiteX49" fmla="*/ 948690 w 1097280"/>
                <a:gd name="connsiteY49" fmla="*/ 838233 h 1474669"/>
                <a:gd name="connsiteX50" fmla="*/ 941070 w 1097280"/>
                <a:gd name="connsiteY50" fmla="*/ 853473 h 1474669"/>
                <a:gd name="connsiteX51" fmla="*/ 937260 w 1097280"/>
                <a:gd name="connsiteY51" fmla="*/ 864903 h 1474669"/>
                <a:gd name="connsiteX52" fmla="*/ 914400 w 1097280"/>
                <a:gd name="connsiteY52" fmla="*/ 868713 h 1474669"/>
                <a:gd name="connsiteX53" fmla="*/ 880110 w 1097280"/>
                <a:gd name="connsiteY53" fmla="*/ 880143 h 1474669"/>
                <a:gd name="connsiteX54" fmla="*/ 861060 w 1097280"/>
                <a:gd name="connsiteY54" fmla="*/ 895383 h 1474669"/>
                <a:gd name="connsiteX55" fmla="*/ 853440 w 1097280"/>
                <a:gd name="connsiteY55" fmla="*/ 906813 h 1474669"/>
                <a:gd name="connsiteX56" fmla="*/ 849630 w 1097280"/>
                <a:gd name="connsiteY56" fmla="*/ 956343 h 1474669"/>
                <a:gd name="connsiteX57" fmla="*/ 834390 w 1097280"/>
                <a:gd name="connsiteY57" fmla="*/ 963963 h 1474669"/>
                <a:gd name="connsiteX58" fmla="*/ 815340 w 1097280"/>
                <a:gd name="connsiteY58" fmla="*/ 975393 h 1474669"/>
                <a:gd name="connsiteX59" fmla="*/ 803910 w 1097280"/>
                <a:gd name="connsiteY59" fmla="*/ 990633 h 1474669"/>
                <a:gd name="connsiteX60" fmla="*/ 792480 w 1097280"/>
                <a:gd name="connsiteY60" fmla="*/ 1002063 h 1474669"/>
                <a:gd name="connsiteX61" fmla="*/ 773430 w 1097280"/>
                <a:gd name="connsiteY61" fmla="*/ 1036353 h 1474669"/>
                <a:gd name="connsiteX62" fmla="*/ 758190 w 1097280"/>
                <a:gd name="connsiteY62" fmla="*/ 1047783 h 1474669"/>
                <a:gd name="connsiteX63" fmla="*/ 742950 w 1097280"/>
                <a:gd name="connsiteY63" fmla="*/ 1055403 h 1474669"/>
                <a:gd name="connsiteX64" fmla="*/ 731520 w 1097280"/>
                <a:gd name="connsiteY64" fmla="*/ 1063023 h 1474669"/>
                <a:gd name="connsiteX65" fmla="*/ 693420 w 1097280"/>
                <a:gd name="connsiteY65" fmla="*/ 1059213 h 1474669"/>
                <a:gd name="connsiteX66" fmla="*/ 681990 w 1097280"/>
                <a:gd name="connsiteY66" fmla="*/ 1043973 h 1474669"/>
                <a:gd name="connsiteX67" fmla="*/ 640080 w 1097280"/>
                <a:gd name="connsiteY67" fmla="*/ 1047783 h 1474669"/>
                <a:gd name="connsiteX68" fmla="*/ 632460 w 1097280"/>
                <a:gd name="connsiteY68" fmla="*/ 1066833 h 1474669"/>
                <a:gd name="connsiteX69" fmla="*/ 628650 w 1097280"/>
                <a:gd name="connsiteY69" fmla="*/ 1078263 h 1474669"/>
                <a:gd name="connsiteX70" fmla="*/ 609600 w 1097280"/>
                <a:gd name="connsiteY70" fmla="*/ 1101123 h 1474669"/>
                <a:gd name="connsiteX71" fmla="*/ 601980 w 1097280"/>
                <a:gd name="connsiteY71" fmla="*/ 1112553 h 1474669"/>
                <a:gd name="connsiteX72" fmla="*/ 582930 w 1097280"/>
                <a:gd name="connsiteY72" fmla="*/ 1131603 h 1474669"/>
                <a:gd name="connsiteX73" fmla="*/ 560070 w 1097280"/>
                <a:gd name="connsiteY73" fmla="*/ 1162083 h 1474669"/>
                <a:gd name="connsiteX74" fmla="*/ 556260 w 1097280"/>
                <a:gd name="connsiteY74" fmla="*/ 1173513 h 1474669"/>
                <a:gd name="connsiteX75" fmla="*/ 537210 w 1097280"/>
                <a:gd name="connsiteY75" fmla="*/ 1196373 h 1474669"/>
                <a:gd name="connsiteX76" fmla="*/ 525780 w 1097280"/>
                <a:gd name="connsiteY76" fmla="*/ 1219233 h 1474669"/>
                <a:gd name="connsiteX77" fmla="*/ 514350 w 1097280"/>
                <a:gd name="connsiteY77" fmla="*/ 1226853 h 1474669"/>
                <a:gd name="connsiteX78" fmla="*/ 502920 w 1097280"/>
                <a:gd name="connsiteY78" fmla="*/ 1238283 h 1474669"/>
                <a:gd name="connsiteX79" fmla="*/ 495300 w 1097280"/>
                <a:gd name="connsiteY79" fmla="*/ 1257333 h 1474669"/>
                <a:gd name="connsiteX80" fmla="*/ 483870 w 1097280"/>
                <a:gd name="connsiteY80" fmla="*/ 1261143 h 1474669"/>
                <a:gd name="connsiteX81" fmla="*/ 472440 w 1097280"/>
                <a:gd name="connsiteY81" fmla="*/ 1272573 h 1474669"/>
                <a:gd name="connsiteX82" fmla="*/ 461010 w 1097280"/>
                <a:gd name="connsiteY82" fmla="*/ 1276383 h 1474669"/>
                <a:gd name="connsiteX83" fmla="*/ 449580 w 1097280"/>
                <a:gd name="connsiteY83" fmla="*/ 1284003 h 1474669"/>
                <a:gd name="connsiteX84" fmla="*/ 426720 w 1097280"/>
                <a:gd name="connsiteY84" fmla="*/ 1299243 h 1474669"/>
                <a:gd name="connsiteX85" fmla="*/ 415290 w 1097280"/>
                <a:gd name="connsiteY85" fmla="*/ 1306863 h 1474669"/>
                <a:gd name="connsiteX86" fmla="*/ 358140 w 1097280"/>
                <a:gd name="connsiteY86" fmla="*/ 1314483 h 1474669"/>
                <a:gd name="connsiteX87" fmla="*/ 339090 w 1097280"/>
                <a:gd name="connsiteY87" fmla="*/ 1322103 h 1474669"/>
                <a:gd name="connsiteX88" fmla="*/ 316230 w 1097280"/>
                <a:gd name="connsiteY88" fmla="*/ 1344963 h 1474669"/>
                <a:gd name="connsiteX89" fmla="*/ 312420 w 1097280"/>
                <a:gd name="connsiteY89" fmla="*/ 1356393 h 1474669"/>
                <a:gd name="connsiteX90" fmla="*/ 293370 w 1097280"/>
                <a:gd name="connsiteY90" fmla="*/ 1371633 h 1474669"/>
                <a:gd name="connsiteX91" fmla="*/ 289560 w 1097280"/>
                <a:gd name="connsiteY91" fmla="*/ 1383063 h 1474669"/>
                <a:gd name="connsiteX92" fmla="*/ 251460 w 1097280"/>
                <a:gd name="connsiteY92" fmla="*/ 1390683 h 1474669"/>
                <a:gd name="connsiteX93" fmla="*/ 243840 w 1097280"/>
                <a:gd name="connsiteY93" fmla="*/ 1405923 h 1474669"/>
                <a:gd name="connsiteX94" fmla="*/ 240030 w 1097280"/>
                <a:gd name="connsiteY94" fmla="*/ 1417353 h 1474669"/>
                <a:gd name="connsiteX95" fmla="*/ 198120 w 1097280"/>
                <a:gd name="connsiteY95" fmla="*/ 1451643 h 1474669"/>
                <a:gd name="connsiteX96" fmla="*/ 182880 w 1097280"/>
                <a:gd name="connsiteY96" fmla="*/ 1455453 h 1474669"/>
                <a:gd name="connsiteX97" fmla="*/ 144780 w 1097280"/>
                <a:gd name="connsiteY97" fmla="*/ 1474503 h 1474669"/>
                <a:gd name="connsiteX98" fmla="*/ 83820 w 1097280"/>
                <a:gd name="connsiteY98" fmla="*/ 1470693 h 1474669"/>
                <a:gd name="connsiteX99" fmla="*/ 76200 w 1097280"/>
                <a:gd name="connsiteY99" fmla="*/ 1459263 h 1474669"/>
                <a:gd name="connsiteX100" fmla="*/ 49530 w 1097280"/>
                <a:gd name="connsiteY100" fmla="*/ 1386873 h 1474669"/>
                <a:gd name="connsiteX101" fmla="*/ 30480 w 1097280"/>
                <a:gd name="connsiteY101" fmla="*/ 1383063 h 1474669"/>
                <a:gd name="connsiteX102" fmla="*/ 15240 w 1097280"/>
                <a:gd name="connsiteY102" fmla="*/ 1379253 h 1474669"/>
                <a:gd name="connsiteX103" fmla="*/ 11430 w 1097280"/>
                <a:gd name="connsiteY103" fmla="*/ 1360203 h 1474669"/>
                <a:gd name="connsiteX104" fmla="*/ 3810 w 1097280"/>
                <a:gd name="connsiteY104" fmla="*/ 1348773 h 1474669"/>
                <a:gd name="connsiteX105" fmla="*/ 0 w 1097280"/>
                <a:gd name="connsiteY105" fmla="*/ 1337343 h 1474669"/>
                <a:gd name="connsiteX106" fmla="*/ 19050 w 1097280"/>
                <a:gd name="connsiteY106" fmla="*/ 1276383 h 1474669"/>
                <a:gd name="connsiteX107" fmla="*/ 34290 w 1097280"/>
                <a:gd name="connsiteY107" fmla="*/ 1249713 h 1474669"/>
                <a:gd name="connsiteX108" fmla="*/ 45720 w 1097280"/>
                <a:gd name="connsiteY108" fmla="*/ 1223043 h 1474669"/>
                <a:gd name="connsiteX109" fmla="*/ 53340 w 1097280"/>
                <a:gd name="connsiteY109" fmla="*/ 1203993 h 1474669"/>
                <a:gd name="connsiteX110" fmla="*/ 68580 w 1097280"/>
                <a:gd name="connsiteY110" fmla="*/ 1200183 h 1474669"/>
                <a:gd name="connsiteX111" fmla="*/ 102870 w 1097280"/>
                <a:gd name="connsiteY111" fmla="*/ 1188753 h 1474669"/>
                <a:gd name="connsiteX112" fmla="*/ 118110 w 1097280"/>
                <a:gd name="connsiteY112" fmla="*/ 1165893 h 1474669"/>
                <a:gd name="connsiteX113" fmla="*/ 125730 w 1097280"/>
                <a:gd name="connsiteY113" fmla="*/ 1150653 h 1474669"/>
                <a:gd name="connsiteX114" fmla="*/ 137160 w 1097280"/>
                <a:gd name="connsiteY114" fmla="*/ 1104933 h 1474669"/>
                <a:gd name="connsiteX115" fmla="*/ 140970 w 1097280"/>
                <a:gd name="connsiteY115" fmla="*/ 1078263 h 1474669"/>
                <a:gd name="connsiteX116" fmla="*/ 148590 w 1097280"/>
                <a:gd name="connsiteY116" fmla="*/ 1043973 h 1474669"/>
                <a:gd name="connsiteX117" fmla="*/ 152400 w 1097280"/>
                <a:gd name="connsiteY117" fmla="*/ 998253 h 1474669"/>
                <a:gd name="connsiteX118" fmla="*/ 160020 w 1097280"/>
                <a:gd name="connsiteY118" fmla="*/ 979203 h 1474669"/>
                <a:gd name="connsiteX119" fmla="*/ 163830 w 1097280"/>
                <a:gd name="connsiteY119" fmla="*/ 952533 h 1474669"/>
                <a:gd name="connsiteX120" fmla="*/ 179070 w 1097280"/>
                <a:gd name="connsiteY120" fmla="*/ 941103 h 1474669"/>
                <a:gd name="connsiteX121" fmla="*/ 182880 w 1097280"/>
                <a:gd name="connsiteY121" fmla="*/ 922053 h 1474669"/>
                <a:gd name="connsiteX122" fmla="*/ 198120 w 1097280"/>
                <a:gd name="connsiteY122" fmla="*/ 918243 h 1474669"/>
                <a:gd name="connsiteX123" fmla="*/ 205740 w 1097280"/>
                <a:gd name="connsiteY123" fmla="*/ 906813 h 1474669"/>
                <a:gd name="connsiteX124" fmla="*/ 228600 w 1097280"/>
                <a:gd name="connsiteY124" fmla="*/ 876333 h 1474669"/>
                <a:gd name="connsiteX125" fmla="*/ 232410 w 1097280"/>
                <a:gd name="connsiteY125" fmla="*/ 864903 h 1474669"/>
                <a:gd name="connsiteX126" fmla="*/ 240030 w 1097280"/>
                <a:gd name="connsiteY126" fmla="*/ 849663 h 1474669"/>
                <a:gd name="connsiteX127" fmla="*/ 243840 w 1097280"/>
                <a:gd name="connsiteY127" fmla="*/ 838233 h 1474669"/>
                <a:gd name="connsiteX128" fmla="*/ 255270 w 1097280"/>
                <a:gd name="connsiteY128" fmla="*/ 822993 h 1474669"/>
                <a:gd name="connsiteX129" fmla="*/ 262890 w 1097280"/>
                <a:gd name="connsiteY129" fmla="*/ 803943 h 1474669"/>
                <a:gd name="connsiteX130" fmla="*/ 285750 w 1097280"/>
                <a:gd name="connsiteY130" fmla="*/ 773463 h 1474669"/>
                <a:gd name="connsiteX131" fmla="*/ 297180 w 1097280"/>
                <a:gd name="connsiteY131" fmla="*/ 742983 h 1474669"/>
                <a:gd name="connsiteX132" fmla="*/ 308610 w 1097280"/>
                <a:gd name="connsiteY132" fmla="*/ 716313 h 1474669"/>
                <a:gd name="connsiteX133" fmla="*/ 320040 w 1097280"/>
                <a:gd name="connsiteY133" fmla="*/ 701073 h 1474669"/>
                <a:gd name="connsiteX134" fmla="*/ 331470 w 1097280"/>
                <a:gd name="connsiteY134" fmla="*/ 670593 h 1474669"/>
                <a:gd name="connsiteX135" fmla="*/ 335280 w 1097280"/>
                <a:gd name="connsiteY135" fmla="*/ 655353 h 1474669"/>
                <a:gd name="connsiteX136" fmla="*/ 346710 w 1097280"/>
                <a:gd name="connsiteY136" fmla="*/ 643923 h 1474669"/>
                <a:gd name="connsiteX137" fmla="*/ 354330 w 1097280"/>
                <a:gd name="connsiteY137" fmla="*/ 628683 h 1474669"/>
                <a:gd name="connsiteX138" fmla="*/ 358140 w 1097280"/>
                <a:gd name="connsiteY138" fmla="*/ 617253 h 1474669"/>
                <a:gd name="connsiteX139" fmla="*/ 369570 w 1097280"/>
                <a:gd name="connsiteY139" fmla="*/ 605823 h 1474669"/>
                <a:gd name="connsiteX140" fmla="*/ 377190 w 1097280"/>
                <a:gd name="connsiteY140" fmla="*/ 586773 h 1474669"/>
                <a:gd name="connsiteX141" fmla="*/ 388620 w 1097280"/>
                <a:gd name="connsiteY141" fmla="*/ 571533 h 1474669"/>
                <a:gd name="connsiteX142" fmla="*/ 396240 w 1097280"/>
                <a:gd name="connsiteY142" fmla="*/ 548673 h 1474669"/>
                <a:gd name="connsiteX143" fmla="*/ 415290 w 1097280"/>
                <a:gd name="connsiteY143" fmla="*/ 525813 h 1474669"/>
                <a:gd name="connsiteX144" fmla="*/ 426720 w 1097280"/>
                <a:gd name="connsiteY144" fmla="*/ 522003 h 1474669"/>
                <a:gd name="connsiteX145" fmla="*/ 449580 w 1097280"/>
                <a:gd name="connsiteY145" fmla="*/ 502953 h 1474669"/>
                <a:gd name="connsiteX146" fmla="*/ 487680 w 1097280"/>
                <a:gd name="connsiteY146" fmla="*/ 461043 h 1474669"/>
                <a:gd name="connsiteX147" fmla="*/ 480060 w 1097280"/>
                <a:gd name="connsiteY147" fmla="*/ 441993 h 1474669"/>
                <a:gd name="connsiteX148" fmla="*/ 476250 w 1097280"/>
                <a:gd name="connsiteY148" fmla="*/ 430563 h 1474669"/>
                <a:gd name="connsiteX149" fmla="*/ 468630 w 1097280"/>
                <a:gd name="connsiteY149" fmla="*/ 419133 h 1474669"/>
                <a:gd name="connsiteX150" fmla="*/ 472440 w 1097280"/>
                <a:gd name="connsiteY150" fmla="*/ 407703 h 1474669"/>
                <a:gd name="connsiteX151" fmla="*/ 476250 w 1097280"/>
                <a:gd name="connsiteY151" fmla="*/ 392463 h 1474669"/>
                <a:gd name="connsiteX152" fmla="*/ 483870 w 1097280"/>
                <a:gd name="connsiteY152" fmla="*/ 377223 h 1474669"/>
                <a:gd name="connsiteX153" fmla="*/ 487680 w 1097280"/>
                <a:gd name="connsiteY153" fmla="*/ 365793 h 1474669"/>
                <a:gd name="connsiteX154" fmla="*/ 480060 w 1097280"/>
                <a:gd name="connsiteY154" fmla="*/ 312453 h 1474669"/>
                <a:gd name="connsiteX155" fmla="*/ 483870 w 1097280"/>
                <a:gd name="connsiteY155" fmla="*/ 262923 h 1474669"/>
                <a:gd name="connsiteX156" fmla="*/ 495300 w 1097280"/>
                <a:gd name="connsiteY156" fmla="*/ 240063 h 1474669"/>
                <a:gd name="connsiteX157" fmla="*/ 506730 w 1097280"/>
                <a:gd name="connsiteY157" fmla="*/ 236253 h 1474669"/>
                <a:gd name="connsiteX158" fmla="*/ 548640 w 1097280"/>
                <a:gd name="connsiteY158" fmla="*/ 224823 h 1474669"/>
                <a:gd name="connsiteX159" fmla="*/ 556260 w 1097280"/>
                <a:gd name="connsiteY159" fmla="*/ 190533 h 1474669"/>
                <a:gd name="connsiteX160" fmla="*/ 560070 w 1097280"/>
                <a:gd name="connsiteY160" fmla="*/ 175293 h 1474669"/>
                <a:gd name="connsiteX161" fmla="*/ 571500 w 1097280"/>
                <a:gd name="connsiteY161" fmla="*/ 163863 h 1474669"/>
                <a:gd name="connsiteX162" fmla="*/ 579120 w 1097280"/>
                <a:gd name="connsiteY162" fmla="*/ 152433 h 1474669"/>
                <a:gd name="connsiteX163" fmla="*/ 582930 w 1097280"/>
                <a:gd name="connsiteY163" fmla="*/ 141003 h 1474669"/>
                <a:gd name="connsiteX164" fmla="*/ 590550 w 1097280"/>
                <a:gd name="connsiteY164" fmla="*/ 129573 h 1474669"/>
                <a:gd name="connsiteX165" fmla="*/ 598170 w 1097280"/>
                <a:gd name="connsiteY165" fmla="*/ 114333 h 1474669"/>
                <a:gd name="connsiteX166" fmla="*/ 605790 w 1097280"/>
                <a:gd name="connsiteY166" fmla="*/ 102903 h 1474669"/>
                <a:gd name="connsiteX167" fmla="*/ 609600 w 1097280"/>
                <a:gd name="connsiteY167" fmla="*/ 91473 h 1474669"/>
                <a:gd name="connsiteX168" fmla="*/ 617220 w 1097280"/>
                <a:gd name="connsiteY168" fmla="*/ 80043 h 1474669"/>
                <a:gd name="connsiteX169" fmla="*/ 621030 w 1097280"/>
                <a:gd name="connsiteY169" fmla="*/ 68613 h 1474669"/>
                <a:gd name="connsiteX170" fmla="*/ 628650 w 1097280"/>
                <a:gd name="connsiteY170" fmla="*/ 57183 h 1474669"/>
                <a:gd name="connsiteX171" fmla="*/ 632460 w 1097280"/>
                <a:gd name="connsiteY171" fmla="*/ 45753 h 1474669"/>
                <a:gd name="connsiteX172" fmla="*/ 659130 w 1097280"/>
                <a:gd name="connsiteY172" fmla="*/ 34323 h 1474669"/>
                <a:gd name="connsiteX173" fmla="*/ 670560 w 1097280"/>
                <a:gd name="connsiteY173" fmla="*/ 11463 h 1474669"/>
                <a:gd name="connsiteX0" fmla="*/ 670560 w 1097280"/>
                <a:gd name="connsiteY0" fmla="*/ 11463 h 1474669"/>
                <a:gd name="connsiteX1" fmla="*/ 727710 w 1097280"/>
                <a:gd name="connsiteY1" fmla="*/ 3843 h 1474669"/>
                <a:gd name="connsiteX2" fmla="*/ 742950 w 1097280"/>
                <a:gd name="connsiteY2" fmla="*/ 33 h 1474669"/>
                <a:gd name="connsiteX3" fmla="*/ 777240 w 1097280"/>
                <a:gd name="connsiteY3" fmla="*/ 7653 h 1474669"/>
                <a:gd name="connsiteX4" fmla="*/ 792480 w 1097280"/>
                <a:gd name="connsiteY4" fmla="*/ 34323 h 1474669"/>
                <a:gd name="connsiteX5" fmla="*/ 800100 w 1097280"/>
                <a:gd name="connsiteY5" fmla="*/ 49563 h 1474669"/>
                <a:gd name="connsiteX6" fmla="*/ 842010 w 1097280"/>
                <a:gd name="connsiteY6" fmla="*/ 11463 h 1474669"/>
                <a:gd name="connsiteX7" fmla="*/ 861060 w 1097280"/>
                <a:gd name="connsiteY7" fmla="*/ 57183 h 1474669"/>
                <a:gd name="connsiteX8" fmla="*/ 849630 w 1097280"/>
                <a:gd name="connsiteY8" fmla="*/ 83853 h 1474669"/>
                <a:gd name="connsiteX9" fmla="*/ 864870 w 1097280"/>
                <a:gd name="connsiteY9" fmla="*/ 95283 h 1474669"/>
                <a:gd name="connsiteX10" fmla="*/ 864870 w 1097280"/>
                <a:gd name="connsiteY10" fmla="*/ 110523 h 1474669"/>
                <a:gd name="connsiteX11" fmla="*/ 876300 w 1097280"/>
                <a:gd name="connsiteY11" fmla="*/ 114333 h 1474669"/>
                <a:gd name="connsiteX12" fmla="*/ 883920 w 1097280"/>
                <a:gd name="connsiteY12" fmla="*/ 125763 h 1474669"/>
                <a:gd name="connsiteX13" fmla="*/ 880110 w 1097280"/>
                <a:gd name="connsiteY13" fmla="*/ 137193 h 1474669"/>
                <a:gd name="connsiteX14" fmla="*/ 895350 w 1097280"/>
                <a:gd name="connsiteY14" fmla="*/ 163863 h 1474669"/>
                <a:gd name="connsiteX15" fmla="*/ 910590 w 1097280"/>
                <a:gd name="connsiteY15" fmla="*/ 209583 h 1474669"/>
                <a:gd name="connsiteX16" fmla="*/ 914400 w 1097280"/>
                <a:gd name="connsiteY16" fmla="*/ 221013 h 1474669"/>
                <a:gd name="connsiteX17" fmla="*/ 933450 w 1097280"/>
                <a:gd name="connsiteY17" fmla="*/ 232443 h 1474669"/>
                <a:gd name="connsiteX18" fmla="*/ 944880 w 1097280"/>
                <a:gd name="connsiteY18" fmla="*/ 236253 h 1474669"/>
                <a:gd name="connsiteX19" fmla="*/ 986790 w 1097280"/>
                <a:gd name="connsiteY19" fmla="*/ 247683 h 1474669"/>
                <a:gd name="connsiteX20" fmla="*/ 994410 w 1097280"/>
                <a:gd name="connsiteY20" fmla="*/ 259113 h 1474669"/>
                <a:gd name="connsiteX21" fmla="*/ 1005840 w 1097280"/>
                <a:gd name="connsiteY21" fmla="*/ 285783 h 1474669"/>
                <a:gd name="connsiteX22" fmla="*/ 1017270 w 1097280"/>
                <a:gd name="connsiteY22" fmla="*/ 293403 h 1474669"/>
                <a:gd name="connsiteX23" fmla="*/ 1024890 w 1097280"/>
                <a:gd name="connsiteY23" fmla="*/ 259113 h 1474669"/>
                <a:gd name="connsiteX24" fmla="*/ 1036320 w 1097280"/>
                <a:gd name="connsiteY24" fmla="*/ 236253 h 1474669"/>
                <a:gd name="connsiteX25" fmla="*/ 1059180 w 1097280"/>
                <a:gd name="connsiteY25" fmla="*/ 243873 h 1474669"/>
                <a:gd name="connsiteX26" fmla="*/ 1070610 w 1097280"/>
                <a:gd name="connsiteY26" fmla="*/ 266733 h 1474669"/>
                <a:gd name="connsiteX27" fmla="*/ 1082040 w 1097280"/>
                <a:gd name="connsiteY27" fmla="*/ 293403 h 1474669"/>
                <a:gd name="connsiteX28" fmla="*/ 1085850 w 1097280"/>
                <a:gd name="connsiteY28" fmla="*/ 308643 h 1474669"/>
                <a:gd name="connsiteX29" fmla="*/ 1097280 w 1097280"/>
                <a:gd name="connsiteY29" fmla="*/ 327693 h 1474669"/>
                <a:gd name="connsiteX30" fmla="*/ 1089660 w 1097280"/>
                <a:gd name="connsiteY30" fmla="*/ 381033 h 1474669"/>
                <a:gd name="connsiteX31" fmla="*/ 1082040 w 1097280"/>
                <a:gd name="connsiteY31" fmla="*/ 396273 h 1474669"/>
                <a:gd name="connsiteX32" fmla="*/ 1059180 w 1097280"/>
                <a:gd name="connsiteY32" fmla="*/ 415323 h 1474669"/>
                <a:gd name="connsiteX33" fmla="*/ 1040130 w 1097280"/>
                <a:gd name="connsiteY33" fmla="*/ 441993 h 1474669"/>
                <a:gd name="connsiteX34" fmla="*/ 1036320 w 1097280"/>
                <a:gd name="connsiteY34" fmla="*/ 453423 h 1474669"/>
                <a:gd name="connsiteX35" fmla="*/ 975360 w 1097280"/>
                <a:gd name="connsiteY35" fmla="*/ 445803 h 1474669"/>
                <a:gd name="connsiteX36" fmla="*/ 952500 w 1097280"/>
                <a:gd name="connsiteY36" fmla="*/ 476283 h 1474669"/>
                <a:gd name="connsiteX37" fmla="*/ 941070 w 1097280"/>
                <a:gd name="connsiteY37" fmla="*/ 529623 h 1474669"/>
                <a:gd name="connsiteX38" fmla="*/ 937260 w 1097280"/>
                <a:gd name="connsiteY38" fmla="*/ 563913 h 1474669"/>
                <a:gd name="connsiteX39" fmla="*/ 933450 w 1097280"/>
                <a:gd name="connsiteY39" fmla="*/ 590583 h 1474669"/>
                <a:gd name="connsiteX40" fmla="*/ 925830 w 1097280"/>
                <a:gd name="connsiteY40" fmla="*/ 662973 h 1474669"/>
                <a:gd name="connsiteX41" fmla="*/ 914400 w 1097280"/>
                <a:gd name="connsiteY41" fmla="*/ 674403 h 1474669"/>
                <a:gd name="connsiteX42" fmla="*/ 887730 w 1097280"/>
                <a:gd name="connsiteY42" fmla="*/ 678213 h 1474669"/>
                <a:gd name="connsiteX43" fmla="*/ 918210 w 1097280"/>
                <a:gd name="connsiteY43" fmla="*/ 693453 h 1474669"/>
                <a:gd name="connsiteX44" fmla="*/ 944880 w 1097280"/>
                <a:gd name="connsiteY44" fmla="*/ 712503 h 1474669"/>
                <a:gd name="connsiteX45" fmla="*/ 960120 w 1097280"/>
                <a:gd name="connsiteY45" fmla="*/ 716313 h 1474669"/>
                <a:gd name="connsiteX46" fmla="*/ 967740 w 1097280"/>
                <a:gd name="connsiteY46" fmla="*/ 735363 h 1474669"/>
                <a:gd name="connsiteX47" fmla="*/ 963930 w 1097280"/>
                <a:gd name="connsiteY47" fmla="*/ 777273 h 1474669"/>
                <a:gd name="connsiteX48" fmla="*/ 960120 w 1097280"/>
                <a:gd name="connsiteY48" fmla="*/ 796323 h 1474669"/>
                <a:gd name="connsiteX49" fmla="*/ 948690 w 1097280"/>
                <a:gd name="connsiteY49" fmla="*/ 838233 h 1474669"/>
                <a:gd name="connsiteX50" fmla="*/ 941070 w 1097280"/>
                <a:gd name="connsiteY50" fmla="*/ 853473 h 1474669"/>
                <a:gd name="connsiteX51" fmla="*/ 937260 w 1097280"/>
                <a:gd name="connsiteY51" fmla="*/ 864903 h 1474669"/>
                <a:gd name="connsiteX52" fmla="*/ 914400 w 1097280"/>
                <a:gd name="connsiteY52" fmla="*/ 868713 h 1474669"/>
                <a:gd name="connsiteX53" fmla="*/ 880110 w 1097280"/>
                <a:gd name="connsiteY53" fmla="*/ 880143 h 1474669"/>
                <a:gd name="connsiteX54" fmla="*/ 861060 w 1097280"/>
                <a:gd name="connsiteY54" fmla="*/ 895383 h 1474669"/>
                <a:gd name="connsiteX55" fmla="*/ 853440 w 1097280"/>
                <a:gd name="connsiteY55" fmla="*/ 906813 h 1474669"/>
                <a:gd name="connsiteX56" fmla="*/ 849630 w 1097280"/>
                <a:gd name="connsiteY56" fmla="*/ 956343 h 1474669"/>
                <a:gd name="connsiteX57" fmla="*/ 834390 w 1097280"/>
                <a:gd name="connsiteY57" fmla="*/ 963963 h 1474669"/>
                <a:gd name="connsiteX58" fmla="*/ 815340 w 1097280"/>
                <a:gd name="connsiteY58" fmla="*/ 975393 h 1474669"/>
                <a:gd name="connsiteX59" fmla="*/ 803910 w 1097280"/>
                <a:gd name="connsiteY59" fmla="*/ 990633 h 1474669"/>
                <a:gd name="connsiteX60" fmla="*/ 792480 w 1097280"/>
                <a:gd name="connsiteY60" fmla="*/ 1002063 h 1474669"/>
                <a:gd name="connsiteX61" fmla="*/ 773430 w 1097280"/>
                <a:gd name="connsiteY61" fmla="*/ 1036353 h 1474669"/>
                <a:gd name="connsiteX62" fmla="*/ 758190 w 1097280"/>
                <a:gd name="connsiteY62" fmla="*/ 1047783 h 1474669"/>
                <a:gd name="connsiteX63" fmla="*/ 742950 w 1097280"/>
                <a:gd name="connsiteY63" fmla="*/ 1055403 h 1474669"/>
                <a:gd name="connsiteX64" fmla="*/ 731520 w 1097280"/>
                <a:gd name="connsiteY64" fmla="*/ 1063023 h 1474669"/>
                <a:gd name="connsiteX65" fmla="*/ 693420 w 1097280"/>
                <a:gd name="connsiteY65" fmla="*/ 1059213 h 1474669"/>
                <a:gd name="connsiteX66" fmla="*/ 681990 w 1097280"/>
                <a:gd name="connsiteY66" fmla="*/ 1043973 h 1474669"/>
                <a:gd name="connsiteX67" fmla="*/ 640080 w 1097280"/>
                <a:gd name="connsiteY67" fmla="*/ 1047783 h 1474669"/>
                <a:gd name="connsiteX68" fmla="*/ 632460 w 1097280"/>
                <a:gd name="connsiteY68" fmla="*/ 1066833 h 1474669"/>
                <a:gd name="connsiteX69" fmla="*/ 628650 w 1097280"/>
                <a:gd name="connsiteY69" fmla="*/ 1078263 h 1474669"/>
                <a:gd name="connsiteX70" fmla="*/ 609600 w 1097280"/>
                <a:gd name="connsiteY70" fmla="*/ 1101123 h 1474669"/>
                <a:gd name="connsiteX71" fmla="*/ 601980 w 1097280"/>
                <a:gd name="connsiteY71" fmla="*/ 1112553 h 1474669"/>
                <a:gd name="connsiteX72" fmla="*/ 582930 w 1097280"/>
                <a:gd name="connsiteY72" fmla="*/ 1131603 h 1474669"/>
                <a:gd name="connsiteX73" fmla="*/ 560070 w 1097280"/>
                <a:gd name="connsiteY73" fmla="*/ 1162083 h 1474669"/>
                <a:gd name="connsiteX74" fmla="*/ 556260 w 1097280"/>
                <a:gd name="connsiteY74" fmla="*/ 1173513 h 1474669"/>
                <a:gd name="connsiteX75" fmla="*/ 537210 w 1097280"/>
                <a:gd name="connsiteY75" fmla="*/ 1196373 h 1474669"/>
                <a:gd name="connsiteX76" fmla="*/ 525780 w 1097280"/>
                <a:gd name="connsiteY76" fmla="*/ 1219233 h 1474669"/>
                <a:gd name="connsiteX77" fmla="*/ 514350 w 1097280"/>
                <a:gd name="connsiteY77" fmla="*/ 1226853 h 1474669"/>
                <a:gd name="connsiteX78" fmla="*/ 502920 w 1097280"/>
                <a:gd name="connsiteY78" fmla="*/ 1238283 h 1474669"/>
                <a:gd name="connsiteX79" fmla="*/ 495300 w 1097280"/>
                <a:gd name="connsiteY79" fmla="*/ 1257333 h 1474669"/>
                <a:gd name="connsiteX80" fmla="*/ 483870 w 1097280"/>
                <a:gd name="connsiteY80" fmla="*/ 1261143 h 1474669"/>
                <a:gd name="connsiteX81" fmla="*/ 472440 w 1097280"/>
                <a:gd name="connsiteY81" fmla="*/ 1272573 h 1474669"/>
                <a:gd name="connsiteX82" fmla="*/ 461010 w 1097280"/>
                <a:gd name="connsiteY82" fmla="*/ 1276383 h 1474669"/>
                <a:gd name="connsiteX83" fmla="*/ 449580 w 1097280"/>
                <a:gd name="connsiteY83" fmla="*/ 1284003 h 1474669"/>
                <a:gd name="connsiteX84" fmla="*/ 426720 w 1097280"/>
                <a:gd name="connsiteY84" fmla="*/ 1299243 h 1474669"/>
                <a:gd name="connsiteX85" fmla="*/ 415290 w 1097280"/>
                <a:gd name="connsiteY85" fmla="*/ 1306863 h 1474669"/>
                <a:gd name="connsiteX86" fmla="*/ 358140 w 1097280"/>
                <a:gd name="connsiteY86" fmla="*/ 1314483 h 1474669"/>
                <a:gd name="connsiteX87" fmla="*/ 339090 w 1097280"/>
                <a:gd name="connsiteY87" fmla="*/ 1322103 h 1474669"/>
                <a:gd name="connsiteX88" fmla="*/ 316230 w 1097280"/>
                <a:gd name="connsiteY88" fmla="*/ 1344963 h 1474669"/>
                <a:gd name="connsiteX89" fmla="*/ 312420 w 1097280"/>
                <a:gd name="connsiteY89" fmla="*/ 1356393 h 1474669"/>
                <a:gd name="connsiteX90" fmla="*/ 293370 w 1097280"/>
                <a:gd name="connsiteY90" fmla="*/ 1371633 h 1474669"/>
                <a:gd name="connsiteX91" fmla="*/ 289560 w 1097280"/>
                <a:gd name="connsiteY91" fmla="*/ 1383063 h 1474669"/>
                <a:gd name="connsiteX92" fmla="*/ 251460 w 1097280"/>
                <a:gd name="connsiteY92" fmla="*/ 1390683 h 1474669"/>
                <a:gd name="connsiteX93" fmla="*/ 243840 w 1097280"/>
                <a:gd name="connsiteY93" fmla="*/ 1405923 h 1474669"/>
                <a:gd name="connsiteX94" fmla="*/ 240030 w 1097280"/>
                <a:gd name="connsiteY94" fmla="*/ 1417353 h 1474669"/>
                <a:gd name="connsiteX95" fmla="*/ 198120 w 1097280"/>
                <a:gd name="connsiteY95" fmla="*/ 1451643 h 1474669"/>
                <a:gd name="connsiteX96" fmla="*/ 182880 w 1097280"/>
                <a:gd name="connsiteY96" fmla="*/ 1455453 h 1474669"/>
                <a:gd name="connsiteX97" fmla="*/ 144780 w 1097280"/>
                <a:gd name="connsiteY97" fmla="*/ 1474503 h 1474669"/>
                <a:gd name="connsiteX98" fmla="*/ 83820 w 1097280"/>
                <a:gd name="connsiteY98" fmla="*/ 1470693 h 1474669"/>
                <a:gd name="connsiteX99" fmla="*/ 76200 w 1097280"/>
                <a:gd name="connsiteY99" fmla="*/ 1459263 h 1474669"/>
                <a:gd name="connsiteX100" fmla="*/ 49530 w 1097280"/>
                <a:gd name="connsiteY100" fmla="*/ 1386873 h 1474669"/>
                <a:gd name="connsiteX101" fmla="*/ 30480 w 1097280"/>
                <a:gd name="connsiteY101" fmla="*/ 1383063 h 1474669"/>
                <a:gd name="connsiteX102" fmla="*/ 15240 w 1097280"/>
                <a:gd name="connsiteY102" fmla="*/ 1379253 h 1474669"/>
                <a:gd name="connsiteX103" fmla="*/ 11430 w 1097280"/>
                <a:gd name="connsiteY103" fmla="*/ 1360203 h 1474669"/>
                <a:gd name="connsiteX104" fmla="*/ 3810 w 1097280"/>
                <a:gd name="connsiteY104" fmla="*/ 1348773 h 1474669"/>
                <a:gd name="connsiteX105" fmla="*/ 0 w 1097280"/>
                <a:gd name="connsiteY105" fmla="*/ 1337343 h 1474669"/>
                <a:gd name="connsiteX106" fmla="*/ 19050 w 1097280"/>
                <a:gd name="connsiteY106" fmla="*/ 1276383 h 1474669"/>
                <a:gd name="connsiteX107" fmla="*/ 34290 w 1097280"/>
                <a:gd name="connsiteY107" fmla="*/ 1249713 h 1474669"/>
                <a:gd name="connsiteX108" fmla="*/ 45720 w 1097280"/>
                <a:gd name="connsiteY108" fmla="*/ 1223043 h 1474669"/>
                <a:gd name="connsiteX109" fmla="*/ 53340 w 1097280"/>
                <a:gd name="connsiteY109" fmla="*/ 1203993 h 1474669"/>
                <a:gd name="connsiteX110" fmla="*/ 68580 w 1097280"/>
                <a:gd name="connsiteY110" fmla="*/ 1200183 h 1474669"/>
                <a:gd name="connsiteX111" fmla="*/ 102870 w 1097280"/>
                <a:gd name="connsiteY111" fmla="*/ 1188753 h 1474669"/>
                <a:gd name="connsiteX112" fmla="*/ 118110 w 1097280"/>
                <a:gd name="connsiteY112" fmla="*/ 1165893 h 1474669"/>
                <a:gd name="connsiteX113" fmla="*/ 125730 w 1097280"/>
                <a:gd name="connsiteY113" fmla="*/ 1150653 h 1474669"/>
                <a:gd name="connsiteX114" fmla="*/ 137160 w 1097280"/>
                <a:gd name="connsiteY114" fmla="*/ 1104933 h 1474669"/>
                <a:gd name="connsiteX115" fmla="*/ 140970 w 1097280"/>
                <a:gd name="connsiteY115" fmla="*/ 1078263 h 1474669"/>
                <a:gd name="connsiteX116" fmla="*/ 148590 w 1097280"/>
                <a:gd name="connsiteY116" fmla="*/ 1043973 h 1474669"/>
                <a:gd name="connsiteX117" fmla="*/ 152400 w 1097280"/>
                <a:gd name="connsiteY117" fmla="*/ 998253 h 1474669"/>
                <a:gd name="connsiteX118" fmla="*/ 160020 w 1097280"/>
                <a:gd name="connsiteY118" fmla="*/ 979203 h 1474669"/>
                <a:gd name="connsiteX119" fmla="*/ 163830 w 1097280"/>
                <a:gd name="connsiteY119" fmla="*/ 952533 h 1474669"/>
                <a:gd name="connsiteX120" fmla="*/ 179070 w 1097280"/>
                <a:gd name="connsiteY120" fmla="*/ 941103 h 1474669"/>
                <a:gd name="connsiteX121" fmla="*/ 182880 w 1097280"/>
                <a:gd name="connsiteY121" fmla="*/ 922053 h 1474669"/>
                <a:gd name="connsiteX122" fmla="*/ 198120 w 1097280"/>
                <a:gd name="connsiteY122" fmla="*/ 918243 h 1474669"/>
                <a:gd name="connsiteX123" fmla="*/ 205740 w 1097280"/>
                <a:gd name="connsiteY123" fmla="*/ 906813 h 1474669"/>
                <a:gd name="connsiteX124" fmla="*/ 228600 w 1097280"/>
                <a:gd name="connsiteY124" fmla="*/ 876333 h 1474669"/>
                <a:gd name="connsiteX125" fmla="*/ 232410 w 1097280"/>
                <a:gd name="connsiteY125" fmla="*/ 864903 h 1474669"/>
                <a:gd name="connsiteX126" fmla="*/ 240030 w 1097280"/>
                <a:gd name="connsiteY126" fmla="*/ 849663 h 1474669"/>
                <a:gd name="connsiteX127" fmla="*/ 243840 w 1097280"/>
                <a:gd name="connsiteY127" fmla="*/ 838233 h 1474669"/>
                <a:gd name="connsiteX128" fmla="*/ 255270 w 1097280"/>
                <a:gd name="connsiteY128" fmla="*/ 822993 h 1474669"/>
                <a:gd name="connsiteX129" fmla="*/ 262890 w 1097280"/>
                <a:gd name="connsiteY129" fmla="*/ 803943 h 1474669"/>
                <a:gd name="connsiteX130" fmla="*/ 285750 w 1097280"/>
                <a:gd name="connsiteY130" fmla="*/ 773463 h 1474669"/>
                <a:gd name="connsiteX131" fmla="*/ 297180 w 1097280"/>
                <a:gd name="connsiteY131" fmla="*/ 742983 h 1474669"/>
                <a:gd name="connsiteX132" fmla="*/ 308610 w 1097280"/>
                <a:gd name="connsiteY132" fmla="*/ 716313 h 1474669"/>
                <a:gd name="connsiteX133" fmla="*/ 320040 w 1097280"/>
                <a:gd name="connsiteY133" fmla="*/ 701073 h 1474669"/>
                <a:gd name="connsiteX134" fmla="*/ 331470 w 1097280"/>
                <a:gd name="connsiteY134" fmla="*/ 670593 h 1474669"/>
                <a:gd name="connsiteX135" fmla="*/ 335280 w 1097280"/>
                <a:gd name="connsiteY135" fmla="*/ 655353 h 1474669"/>
                <a:gd name="connsiteX136" fmla="*/ 346710 w 1097280"/>
                <a:gd name="connsiteY136" fmla="*/ 643923 h 1474669"/>
                <a:gd name="connsiteX137" fmla="*/ 354330 w 1097280"/>
                <a:gd name="connsiteY137" fmla="*/ 628683 h 1474669"/>
                <a:gd name="connsiteX138" fmla="*/ 358140 w 1097280"/>
                <a:gd name="connsiteY138" fmla="*/ 617253 h 1474669"/>
                <a:gd name="connsiteX139" fmla="*/ 369570 w 1097280"/>
                <a:gd name="connsiteY139" fmla="*/ 605823 h 1474669"/>
                <a:gd name="connsiteX140" fmla="*/ 377190 w 1097280"/>
                <a:gd name="connsiteY140" fmla="*/ 586773 h 1474669"/>
                <a:gd name="connsiteX141" fmla="*/ 388620 w 1097280"/>
                <a:gd name="connsiteY141" fmla="*/ 571533 h 1474669"/>
                <a:gd name="connsiteX142" fmla="*/ 396240 w 1097280"/>
                <a:gd name="connsiteY142" fmla="*/ 548673 h 1474669"/>
                <a:gd name="connsiteX143" fmla="*/ 415290 w 1097280"/>
                <a:gd name="connsiteY143" fmla="*/ 525813 h 1474669"/>
                <a:gd name="connsiteX144" fmla="*/ 426720 w 1097280"/>
                <a:gd name="connsiteY144" fmla="*/ 522003 h 1474669"/>
                <a:gd name="connsiteX145" fmla="*/ 449580 w 1097280"/>
                <a:gd name="connsiteY145" fmla="*/ 502953 h 1474669"/>
                <a:gd name="connsiteX146" fmla="*/ 487680 w 1097280"/>
                <a:gd name="connsiteY146" fmla="*/ 461043 h 1474669"/>
                <a:gd name="connsiteX147" fmla="*/ 480060 w 1097280"/>
                <a:gd name="connsiteY147" fmla="*/ 441993 h 1474669"/>
                <a:gd name="connsiteX148" fmla="*/ 476250 w 1097280"/>
                <a:gd name="connsiteY148" fmla="*/ 430563 h 1474669"/>
                <a:gd name="connsiteX149" fmla="*/ 468630 w 1097280"/>
                <a:gd name="connsiteY149" fmla="*/ 419133 h 1474669"/>
                <a:gd name="connsiteX150" fmla="*/ 472440 w 1097280"/>
                <a:gd name="connsiteY150" fmla="*/ 407703 h 1474669"/>
                <a:gd name="connsiteX151" fmla="*/ 476250 w 1097280"/>
                <a:gd name="connsiteY151" fmla="*/ 392463 h 1474669"/>
                <a:gd name="connsiteX152" fmla="*/ 483870 w 1097280"/>
                <a:gd name="connsiteY152" fmla="*/ 377223 h 1474669"/>
                <a:gd name="connsiteX153" fmla="*/ 487680 w 1097280"/>
                <a:gd name="connsiteY153" fmla="*/ 365793 h 1474669"/>
                <a:gd name="connsiteX154" fmla="*/ 480060 w 1097280"/>
                <a:gd name="connsiteY154" fmla="*/ 312453 h 1474669"/>
                <a:gd name="connsiteX155" fmla="*/ 483870 w 1097280"/>
                <a:gd name="connsiteY155" fmla="*/ 262923 h 1474669"/>
                <a:gd name="connsiteX156" fmla="*/ 495300 w 1097280"/>
                <a:gd name="connsiteY156" fmla="*/ 240063 h 1474669"/>
                <a:gd name="connsiteX157" fmla="*/ 506730 w 1097280"/>
                <a:gd name="connsiteY157" fmla="*/ 236253 h 1474669"/>
                <a:gd name="connsiteX158" fmla="*/ 548640 w 1097280"/>
                <a:gd name="connsiteY158" fmla="*/ 224823 h 1474669"/>
                <a:gd name="connsiteX159" fmla="*/ 556260 w 1097280"/>
                <a:gd name="connsiteY159" fmla="*/ 190533 h 1474669"/>
                <a:gd name="connsiteX160" fmla="*/ 560070 w 1097280"/>
                <a:gd name="connsiteY160" fmla="*/ 175293 h 1474669"/>
                <a:gd name="connsiteX161" fmla="*/ 571500 w 1097280"/>
                <a:gd name="connsiteY161" fmla="*/ 163863 h 1474669"/>
                <a:gd name="connsiteX162" fmla="*/ 579120 w 1097280"/>
                <a:gd name="connsiteY162" fmla="*/ 152433 h 1474669"/>
                <a:gd name="connsiteX163" fmla="*/ 582930 w 1097280"/>
                <a:gd name="connsiteY163" fmla="*/ 141003 h 1474669"/>
                <a:gd name="connsiteX164" fmla="*/ 590550 w 1097280"/>
                <a:gd name="connsiteY164" fmla="*/ 129573 h 1474669"/>
                <a:gd name="connsiteX165" fmla="*/ 598170 w 1097280"/>
                <a:gd name="connsiteY165" fmla="*/ 114333 h 1474669"/>
                <a:gd name="connsiteX166" fmla="*/ 605790 w 1097280"/>
                <a:gd name="connsiteY166" fmla="*/ 102903 h 1474669"/>
                <a:gd name="connsiteX167" fmla="*/ 609600 w 1097280"/>
                <a:gd name="connsiteY167" fmla="*/ 91473 h 1474669"/>
                <a:gd name="connsiteX168" fmla="*/ 617220 w 1097280"/>
                <a:gd name="connsiteY168" fmla="*/ 80043 h 1474669"/>
                <a:gd name="connsiteX169" fmla="*/ 621030 w 1097280"/>
                <a:gd name="connsiteY169" fmla="*/ 68613 h 1474669"/>
                <a:gd name="connsiteX170" fmla="*/ 628650 w 1097280"/>
                <a:gd name="connsiteY170" fmla="*/ 57183 h 1474669"/>
                <a:gd name="connsiteX171" fmla="*/ 632460 w 1097280"/>
                <a:gd name="connsiteY171" fmla="*/ 45753 h 1474669"/>
                <a:gd name="connsiteX172" fmla="*/ 659130 w 1097280"/>
                <a:gd name="connsiteY172" fmla="*/ 34323 h 1474669"/>
                <a:gd name="connsiteX173" fmla="*/ 670560 w 1097280"/>
                <a:gd name="connsiteY173" fmla="*/ 11463 h 1474669"/>
                <a:gd name="connsiteX0" fmla="*/ 670560 w 1097280"/>
                <a:gd name="connsiteY0" fmla="*/ 11463 h 1474669"/>
                <a:gd name="connsiteX1" fmla="*/ 727710 w 1097280"/>
                <a:gd name="connsiteY1" fmla="*/ 3843 h 1474669"/>
                <a:gd name="connsiteX2" fmla="*/ 742950 w 1097280"/>
                <a:gd name="connsiteY2" fmla="*/ 33 h 1474669"/>
                <a:gd name="connsiteX3" fmla="*/ 777240 w 1097280"/>
                <a:gd name="connsiteY3" fmla="*/ 7653 h 1474669"/>
                <a:gd name="connsiteX4" fmla="*/ 792480 w 1097280"/>
                <a:gd name="connsiteY4" fmla="*/ 34323 h 1474669"/>
                <a:gd name="connsiteX5" fmla="*/ 800100 w 1097280"/>
                <a:gd name="connsiteY5" fmla="*/ 49563 h 1474669"/>
                <a:gd name="connsiteX6" fmla="*/ 842010 w 1097280"/>
                <a:gd name="connsiteY6" fmla="*/ 11463 h 1474669"/>
                <a:gd name="connsiteX7" fmla="*/ 861060 w 1097280"/>
                <a:gd name="connsiteY7" fmla="*/ 57183 h 1474669"/>
                <a:gd name="connsiteX8" fmla="*/ 849630 w 1097280"/>
                <a:gd name="connsiteY8" fmla="*/ 83853 h 1474669"/>
                <a:gd name="connsiteX9" fmla="*/ 864870 w 1097280"/>
                <a:gd name="connsiteY9" fmla="*/ 95283 h 1474669"/>
                <a:gd name="connsiteX10" fmla="*/ 864870 w 1097280"/>
                <a:gd name="connsiteY10" fmla="*/ 110523 h 1474669"/>
                <a:gd name="connsiteX11" fmla="*/ 876300 w 1097280"/>
                <a:gd name="connsiteY11" fmla="*/ 114333 h 1474669"/>
                <a:gd name="connsiteX12" fmla="*/ 883920 w 1097280"/>
                <a:gd name="connsiteY12" fmla="*/ 125763 h 1474669"/>
                <a:gd name="connsiteX13" fmla="*/ 880110 w 1097280"/>
                <a:gd name="connsiteY13" fmla="*/ 137193 h 1474669"/>
                <a:gd name="connsiteX14" fmla="*/ 895350 w 1097280"/>
                <a:gd name="connsiteY14" fmla="*/ 163863 h 1474669"/>
                <a:gd name="connsiteX15" fmla="*/ 910590 w 1097280"/>
                <a:gd name="connsiteY15" fmla="*/ 209583 h 1474669"/>
                <a:gd name="connsiteX16" fmla="*/ 914400 w 1097280"/>
                <a:gd name="connsiteY16" fmla="*/ 221013 h 1474669"/>
                <a:gd name="connsiteX17" fmla="*/ 933450 w 1097280"/>
                <a:gd name="connsiteY17" fmla="*/ 232443 h 1474669"/>
                <a:gd name="connsiteX18" fmla="*/ 944880 w 1097280"/>
                <a:gd name="connsiteY18" fmla="*/ 236253 h 1474669"/>
                <a:gd name="connsiteX19" fmla="*/ 986790 w 1097280"/>
                <a:gd name="connsiteY19" fmla="*/ 247683 h 1474669"/>
                <a:gd name="connsiteX20" fmla="*/ 994410 w 1097280"/>
                <a:gd name="connsiteY20" fmla="*/ 259113 h 1474669"/>
                <a:gd name="connsiteX21" fmla="*/ 1005840 w 1097280"/>
                <a:gd name="connsiteY21" fmla="*/ 285783 h 1474669"/>
                <a:gd name="connsiteX22" fmla="*/ 1017270 w 1097280"/>
                <a:gd name="connsiteY22" fmla="*/ 293403 h 1474669"/>
                <a:gd name="connsiteX23" fmla="*/ 1024890 w 1097280"/>
                <a:gd name="connsiteY23" fmla="*/ 259113 h 1474669"/>
                <a:gd name="connsiteX24" fmla="*/ 1036320 w 1097280"/>
                <a:gd name="connsiteY24" fmla="*/ 236253 h 1474669"/>
                <a:gd name="connsiteX25" fmla="*/ 1059180 w 1097280"/>
                <a:gd name="connsiteY25" fmla="*/ 243873 h 1474669"/>
                <a:gd name="connsiteX26" fmla="*/ 1070610 w 1097280"/>
                <a:gd name="connsiteY26" fmla="*/ 266733 h 1474669"/>
                <a:gd name="connsiteX27" fmla="*/ 1082040 w 1097280"/>
                <a:gd name="connsiteY27" fmla="*/ 293403 h 1474669"/>
                <a:gd name="connsiteX28" fmla="*/ 1085850 w 1097280"/>
                <a:gd name="connsiteY28" fmla="*/ 308643 h 1474669"/>
                <a:gd name="connsiteX29" fmla="*/ 1097280 w 1097280"/>
                <a:gd name="connsiteY29" fmla="*/ 327693 h 1474669"/>
                <a:gd name="connsiteX30" fmla="*/ 1089660 w 1097280"/>
                <a:gd name="connsiteY30" fmla="*/ 381033 h 1474669"/>
                <a:gd name="connsiteX31" fmla="*/ 1082040 w 1097280"/>
                <a:gd name="connsiteY31" fmla="*/ 396273 h 1474669"/>
                <a:gd name="connsiteX32" fmla="*/ 1059180 w 1097280"/>
                <a:gd name="connsiteY32" fmla="*/ 415323 h 1474669"/>
                <a:gd name="connsiteX33" fmla="*/ 1040130 w 1097280"/>
                <a:gd name="connsiteY33" fmla="*/ 441993 h 1474669"/>
                <a:gd name="connsiteX34" fmla="*/ 1036320 w 1097280"/>
                <a:gd name="connsiteY34" fmla="*/ 453423 h 1474669"/>
                <a:gd name="connsiteX35" fmla="*/ 986790 w 1097280"/>
                <a:gd name="connsiteY35" fmla="*/ 472473 h 1474669"/>
                <a:gd name="connsiteX36" fmla="*/ 952500 w 1097280"/>
                <a:gd name="connsiteY36" fmla="*/ 476283 h 1474669"/>
                <a:gd name="connsiteX37" fmla="*/ 941070 w 1097280"/>
                <a:gd name="connsiteY37" fmla="*/ 529623 h 1474669"/>
                <a:gd name="connsiteX38" fmla="*/ 937260 w 1097280"/>
                <a:gd name="connsiteY38" fmla="*/ 563913 h 1474669"/>
                <a:gd name="connsiteX39" fmla="*/ 933450 w 1097280"/>
                <a:gd name="connsiteY39" fmla="*/ 590583 h 1474669"/>
                <a:gd name="connsiteX40" fmla="*/ 925830 w 1097280"/>
                <a:gd name="connsiteY40" fmla="*/ 662973 h 1474669"/>
                <a:gd name="connsiteX41" fmla="*/ 914400 w 1097280"/>
                <a:gd name="connsiteY41" fmla="*/ 674403 h 1474669"/>
                <a:gd name="connsiteX42" fmla="*/ 887730 w 1097280"/>
                <a:gd name="connsiteY42" fmla="*/ 678213 h 1474669"/>
                <a:gd name="connsiteX43" fmla="*/ 918210 w 1097280"/>
                <a:gd name="connsiteY43" fmla="*/ 693453 h 1474669"/>
                <a:gd name="connsiteX44" fmla="*/ 944880 w 1097280"/>
                <a:gd name="connsiteY44" fmla="*/ 712503 h 1474669"/>
                <a:gd name="connsiteX45" fmla="*/ 960120 w 1097280"/>
                <a:gd name="connsiteY45" fmla="*/ 716313 h 1474669"/>
                <a:gd name="connsiteX46" fmla="*/ 967740 w 1097280"/>
                <a:gd name="connsiteY46" fmla="*/ 735363 h 1474669"/>
                <a:gd name="connsiteX47" fmla="*/ 963930 w 1097280"/>
                <a:gd name="connsiteY47" fmla="*/ 777273 h 1474669"/>
                <a:gd name="connsiteX48" fmla="*/ 960120 w 1097280"/>
                <a:gd name="connsiteY48" fmla="*/ 796323 h 1474669"/>
                <a:gd name="connsiteX49" fmla="*/ 948690 w 1097280"/>
                <a:gd name="connsiteY49" fmla="*/ 838233 h 1474669"/>
                <a:gd name="connsiteX50" fmla="*/ 941070 w 1097280"/>
                <a:gd name="connsiteY50" fmla="*/ 853473 h 1474669"/>
                <a:gd name="connsiteX51" fmla="*/ 937260 w 1097280"/>
                <a:gd name="connsiteY51" fmla="*/ 864903 h 1474669"/>
                <a:gd name="connsiteX52" fmla="*/ 914400 w 1097280"/>
                <a:gd name="connsiteY52" fmla="*/ 868713 h 1474669"/>
                <a:gd name="connsiteX53" fmla="*/ 880110 w 1097280"/>
                <a:gd name="connsiteY53" fmla="*/ 880143 h 1474669"/>
                <a:gd name="connsiteX54" fmla="*/ 861060 w 1097280"/>
                <a:gd name="connsiteY54" fmla="*/ 895383 h 1474669"/>
                <a:gd name="connsiteX55" fmla="*/ 853440 w 1097280"/>
                <a:gd name="connsiteY55" fmla="*/ 906813 h 1474669"/>
                <a:gd name="connsiteX56" fmla="*/ 849630 w 1097280"/>
                <a:gd name="connsiteY56" fmla="*/ 956343 h 1474669"/>
                <a:gd name="connsiteX57" fmla="*/ 834390 w 1097280"/>
                <a:gd name="connsiteY57" fmla="*/ 963963 h 1474669"/>
                <a:gd name="connsiteX58" fmla="*/ 815340 w 1097280"/>
                <a:gd name="connsiteY58" fmla="*/ 975393 h 1474669"/>
                <a:gd name="connsiteX59" fmla="*/ 803910 w 1097280"/>
                <a:gd name="connsiteY59" fmla="*/ 990633 h 1474669"/>
                <a:gd name="connsiteX60" fmla="*/ 792480 w 1097280"/>
                <a:gd name="connsiteY60" fmla="*/ 1002063 h 1474669"/>
                <a:gd name="connsiteX61" fmla="*/ 773430 w 1097280"/>
                <a:gd name="connsiteY61" fmla="*/ 1036353 h 1474669"/>
                <a:gd name="connsiteX62" fmla="*/ 758190 w 1097280"/>
                <a:gd name="connsiteY62" fmla="*/ 1047783 h 1474669"/>
                <a:gd name="connsiteX63" fmla="*/ 742950 w 1097280"/>
                <a:gd name="connsiteY63" fmla="*/ 1055403 h 1474669"/>
                <a:gd name="connsiteX64" fmla="*/ 731520 w 1097280"/>
                <a:gd name="connsiteY64" fmla="*/ 1063023 h 1474669"/>
                <a:gd name="connsiteX65" fmla="*/ 693420 w 1097280"/>
                <a:gd name="connsiteY65" fmla="*/ 1059213 h 1474669"/>
                <a:gd name="connsiteX66" fmla="*/ 681990 w 1097280"/>
                <a:gd name="connsiteY66" fmla="*/ 1043973 h 1474669"/>
                <a:gd name="connsiteX67" fmla="*/ 640080 w 1097280"/>
                <a:gd name="connsiteY67" fmla="*/ 1047783 h 1474669"/>
                <a:gd name="connsiteX68" fmla="*/ 632460 w 1097280"/>
                <a:gd name="connsiteY68" fmla="*/ 1066833 h 1474669"/>
                <a:gd name="connsiteX69" fmla="*/ 628650 w 1097280"/>
                <a:gd name="connsiteY69" fmla="*/ 1078263 h 1474669"/>
                <a:gd name="connsiteX70" fmla="*/ 609600 w 1097280"/>
                <a:gd name="connsiteY70" fmla="*/ 1101123 h 1474669"/>
                <a:gd name="connsiteX71" fmla="*/ 601980 w 1097280"/>
                <a:gd name="connsiteY71" fmla="*/ 1112553 h 1474669"/>
                <a:gd name="connsiteX72" fmla="*/ 582930 w 1097280"/>
                <a:gd name="connsiteY72" fmla="*/ 1131603 h 1474669"/>
                <a:gd name="connsiteX73" fmla="*/ 560070 w 1097280"/>
                <a:gd name="connsiteY73" fmla="*/ 1162083 h 1474669"/>
                <a:gd name="connsiteX74" fmla="*/ 556260 w 1097280"/>
                <a:gd name="connsiteY74" fmla="*/ 1173513 h 1474669"/>
                <a:gd name="connsiteX75" fmla="*/ 537210 w 1097280"/>
                <a:gd name="connsiteY75" fmla="*/ 1196373 h 1474669"/>
                <a:gd name="connsiteX76" fmla="*/ 525780 w 1097280"/>
                <a:gd name="connsiteY76" fmla="*/ 1219233 h 1474669"/>
                <a:gd name="connsiteX77" fmla="*/ 514350 w 1097280"/>
                <a:gd name="connsiteY77" fmla="*/ 1226853 h 1474669"/>
                <a:gd name="connsiteX78" fmla="*/ 502920 w 1097280"/>
                <a:gd name="connsiteY78" fmla="*/ 1238283 h 1474669"/>
                <a:gd name="connsiteX79" fmla="*/ 495300 w 1097280"/>
                <a:gd name="connsiteY79" fmla="*/ 1257333 h 1474669"/>
                <a:gd name="connsiteX80" fmla="*/ 483870 w 1097280"/>
                <a:gd name="connsiteY80" fmla="*/ 1261143 h 1474669"/>
                <a:gd name="connsiteX81" fmla="*/ 472440 w 1097280"/>
                <a:gd name="connsiteY81" fmla="*/ 1272573 h 1474669"/>
                <a:gd name="connsiteX82" fmla="*/ 461010 w 1097280"/>
                <a:gd name="connsiteY82" fmla="*/ 1276383 h 1474669"/>
                <a:gd name="connsiteX83" fmla="*/ 449580 w 1097280"/>
                <a:gd name="connsiteY83" fmla="*/ 1284003 h 1474669"/>
                <a:gd name="connsiteX84" fmla="*/ 426720 w 1097280"/>
                <a:gd name="connsiteY84" fmla="*/ 1299243 h 1474669"/>
                <a:gd name="connsiteX85" fmla="*/ 415290 w 1097280"/>
                <a:gd name="connsiteY85" fmla="*/ 1306863 h 1474669"/>
                <a:gd name="connsiteX86" fmla="*/ 358140 w 1097280"/>
                <a:gd name="connsiteY86" fmla="*/ 1314483 h 1474669"/>
                <a:gd name="connsiteX87" fmla="*/ 339090 w 1097280"/>
                <a:gd name="connsiteY87" fmla="*/ 1322103 h 1474669"/>
                <a:gd name="connsiteX88" fmla="*/ 316230 w 1097280"/>
                <a:gd name="connsiteY88" fmla="*/ 1344963 h 1474669"/>
                <a:gd name="connsiteX89" fmla="*/ 312420 w 1097280"/>
                <a:gd name="connsiteY89" fmla="*/ 1356393 h 1474669"/>
                <a:gd name="connsiteX90" fmla="*/ 293370 w 1097280"/>
                <a:gd name="connsiteY90" fmla="*/ 1371633 h 1474669"/>
                <a:gd name="connsiteX91" fmla="*/ 289560 w 1097280"/>
                <a:gd name="connsiteY91" fmla="*/ 1383063 h 1474669"/>
                <a:gd name="connsiteX92" fmla="*/ 251460 w 1097280"/>
                <a:gd name="connsiteY92" fmla="*/ 1390683 h 1474669"/>
                <a:gd name="connsiteX93" fmla="*/ 243840 w 1097280"/>
                <a:gd name="connsiteY93" fmla="*/ 1405923 h 1474669"/>
                <a:gd name="connsiteX94" fmla="*/ 240030 w 1097280"/>
                <a:gd name="connsiteY94" fmla="*/ 1417353 h 1474669"/>
                <a:gd name="connsiteX95" fmla="*/ 198120 w 1097280"/>
                <a:gd name="connsiteY95" fmla="*/ 1451643 h 1474669"/>
                <a:gd name="connsiteX96" fmla="*/ 182880 w 1097280"/>
                <a:gd name="connsiteY96" fmla="*/ 1455453 h 1474669"/>
                <a:gd name="connsiteX97" fmla="*/ 144780 w 1097280"/>
                <a:gd name="connsiteY97" fmla="*/ 1474503 h 1474669"/>
                <a:gd name="connsiteX98" fmla="*/ 83820 w 1097280"/>
                <a:gd name="connsiteY98" fmla="*/ 1470693 h 1474669"/>
                <a:gd name="connsiteX99" fmla="*/ 76200 w 1097280"/>
                <a:gd name="connsiteY99" fmla="*/ 1459263 h 1474669"/>
                <a:gd name="connsiteX100" fmla="*/ 49530 w 1097280"/>
                <a:gd name="connsiteY100" fmla="*/ 1386873 h 1474669"/>
                <a:gd name="connsiteX101" fmla="*/ 30480 w 1097280"/>
                <a:gd name="connsiteY101" fmla="*/ 1383063 h 1474669"/>
                <a:gd name="connsiteX102" fmla="*/ 15240 w 1097280"/>
                <a:gd name="connsiteY102" fmla="*/ 1379253 h 1474669"/>
                <a:gd name="connsiteX103" fmla="*/ 11430 w 1097280"/>
                <a:gd name="connsiteY103" fmla="*/ 1360203 h 1474669"/>
                <a:gd name="connsiteX104" fmla="*/ 3810 w 1097280"/>
                <a:gd name="connsiteY104" fmla="*/ 1348773 h 1474669"/>
                <a:gd name="connsiteX105" fmla="*/ 0 w 1097280"/>
                <a:gd name="connsiteY105" fmla="*/ 1337343 h 1474669"/>
                <a:gd name="connsiteX106" fmla="*/ 19050 w 1097280"/>
                <a:gd name="connsiteY106" fmla="*/ 1276383 h 1474669"/>
                <a:gd name="connsiteX107" fmla="*/ 34290 w 1097280"/>
                <a:gd name="connsiteY107" fmla="*/ 1249713 h 1474669"/>
                <a:gd name="connsiteX108" fmla="*/ 45720 w 1097280"/>
                <a:gd name="connsiteY108" fmla="*/ 1223043 h 1474669"/>
                <a:gd name="connsiteX109" fmla="*/ 53340 w 1097280"/>
                <a:gd name="connsiteY109" fmla="*/ 1203993 h 1474669"/>
                <a:gd name="connsiteX110" fmla="*/ 68580 w 1097280"/>
                <a:gd name="connsiteY110" fmla="*/ 1200183 h 1474669"/>
                <a:gd name="connsiteX111" fmla="*/ 102870 w 1097280"/>
                <a:gd name="connsiteY111" fmla="*/ 1188753 h 1474669"/>
                <a:gd name="connsiteX112" fmla="*/ 118110 w 1097280"/>
                <a:gd name="connsiteY112" fmla="*/ 1165893 h 1474669"/>
                <a:gd name="connsiteX113" fmla="*/ 125730 w 1097280"/>
                <a:gd name="connsiteY113" fmla="*/ 1150653 h 1474669"/>
                <a:gd name="connsiteX114" fmla="*/ 137160 w 1097280"/>
                <a:gd name="connsiteY114" fmla="*/ 1104933 h 1474669"/>
                <a:gd name="connsiteX115" fmla="*/ 140970 w 1097280"/>
                <a:gd name="connsiteY115" fmla="*/ 1078263 h 1474669"/>
                <a:gd name="connsiteX116" fmla="*/ 148590 w 1097280"/>
                <a:gd name="connsiteY116" fmla="*/ 1043973 h 1474669"/>
                <a:gd name="connsiteX117" fmla="*/ 152400 w 1097280"/>
                <a:gd name="connsiteY117" fmla="*/ 998253 h 1474669"/>
                <a:gd name="connsiteX118" fmla="*/ 160020 w 1097280"/>
                <a:gd name="connsiteY118" fmla="*/ 979203 h 1474669"/>
                <a:gd name="connsiteX119" fmla="*/ 163830 w 1097280"/>
                <a:gd name="connsiteY119" fmla="*/ 952533 h 1474669"/>
                <a:gd name="connsiteX120" fmla="*/ 179070 w 1097280"/>
                <a:gd name="connsiteY120" fmla="*/ 941103 h 1474669"/>
                <a:gd name="connsiteX121" fmla="*/ 182880 w 1097280"/>
                <a:gd name="connsiteY121" fmla="*/ 922053 h 1474669"/>
                <a:gd name="connsiteX122" fmla="*/ 198120 w 1097280"/>
                <a:gd name="connsiteY122" fmla="*/ 918243 h 1474669"/>
                <a:gd name="connsiteX123" fmla="*/ 205740 w 1097280"/>
                <a:gd name="connsiteY123" fmla="*/ 906813 h 1474669"/>
                <a:gd name="connsiteX124" fmla="*/ 228600 w 1097280"/>
                <a:gd name="connsiteY124" fmla="*/ 876333 h 1474669"/>
                <a:gd name="connsiteX125" fmla="*/ 232410 w 1097280"/>
                <a:gd name="connsiteY125" fmla="*/ 864903 h 1474669"/>
                <a:gd name="connsiteX126" fmla="*/ 240030 w 1097280"/>
                <a:gd name="connsiteY126" fmla="*/ 849663 h 1474669"/>
                <a:gd name="connsiteX127" fmla="*/ 243840 w 1097280"/>
                <a:gd name="connsiteY127" fmla="*/ 838233 h 1474669"/>
                <a:gd name="connsiteX128" fmla="*/ 255270 w 1097280"/>
                <a:gd name="connsiteY128" fmla="*/ 822993 h 1474669"/>
                <a:gd name="connsiteX129" fmla="*/ 262890 w 1097280"/>
                <a:gd name="connsiteY129" fmla="*/ 803943 h 1474669"/>
                <a:gd name="connsiteX130" fmla="*/ 285750 w 1097280"/>
                <a:gd name="connsiteY130" fmla="*/ 773463 h 1474669"/>
                <a:gd name="connsiteX131" fmla="*/ 297180 w 1097280"/>
                <a:gd name="connsiteY131" fmla="*/ 742983 h 1474669"/>
                <a:gd name="connsiteX132" fmla="*/ 308610 w 1097280"/>
                <a:gd name="connsiteY132" fmla="*/ 716313 h 1474669"/>
                <a:gd name="connsiteX133" fmla="*/ 320040 w 1097280"/>
                <a:gd name="connsiteY133" fmla="*/ 701073 h 1474669"/>
                <a:gd name="connsiteX134" fmla="*/ 331470 w 1097280"/>
                <a:gd name="connsiteY134" fmla="*/ 670593 h 1474669"/>
                <a:gd name="connsiteX135" fmla="*/ 335280 w 1097280"/>
                <a:gd name="connsiteY135" fmla="*/ 655353 h 1474669"/>
                <a:gd name="connsiteX136" fmla="*/ 346710 w 1097280"/>
                <a:gd name="connsiteY136" fmla="*/ 643923 h 1474669"/>
                <a:gd name="connsiteX137" fmla="*/ 354330 w 1097280"/>
                <a:gd name="connsiteY137" fmla="*/ 628683 h 1474669"/>
                <a:gd name="connsiteX138" fmla="*/ 358140 w 1097280"/>
                <a:gd name="connsiteY138" fmla="*/ 617253 h 1474669"/>
                <a:gd name="connsiteX139" fmla="*/ 369570 w 1097280"/>
                <a:gd name="connsiteY139" fmla="*/ 605823 h 1474669"/>
                <a:gd name="connsiteX140" fmla="*/ 377190 w 1097280"/>
                <a:gd name="connsiteY140" fmla="*/ 586773 h 1474669"/>
                <a:gd name="connsiteX141" fmla="*/ 388620 w 1097280"/>
                <a:gd name="connsiteY141" fmla="*/ 571533 h 1474669"/>
                <a:gd name="connsiteX142" fmla="*/ 396240 w 1097280"/>
                <a:gd name="connsiteY142" fmla="*/ 548673 h 1474669"/>
                <a:gd name="connsiteX143" fmla="*/ 415290 w 1097280"/>
                <a:gd name="connsiteY143" fmla="*/ 525813 h 1474669"/>
                <a:gd name="connsiteX144" fmla="*/ 426720 w 1097280"/>
                <a:gd name="connsiteY144" fmla="*/ 522003 h 1474669"/>
                <a:gd name="connsiteX145" fmla="*/ 449580 w 1097280"/>
                <a:gd name="connsiteY145" fmla="*/ 502953 h 1474669"/>
                <a:gd name="connsiteX146" fmla="*/ 487680 w 1097280"/>
                <a:gd name="connsiteY146" fmla="*/ 461043 h 1474669"/>
                <a:gd name="connsiteX147" fmla="*/ 480060 w 1097280"/>
                <a:gd name="connsiteY147" fmla="*/ 441993 h 1474669"/>
                <a:gd name="connsiteX148" fmla="*/ 476250 w 1097280"/>
                <a:gd name="connsiteY148" fmla="*/ 430563 h 1474669"/>
                <a:gd name="connsiteX149" fmla="*/ 468630 w 1097280"/>
                <a:gd name="connsiteY149" fmla="*/ 419133 h 1474669"/>
                <a:gd name="connsiteX150" fmla="*/ 472440 w 1097280"/>
                <a:gd name="connsiteY150" fmla="*/ 407703 h 1474669"/>
                <a:gd name="connsiteX151" fmla="*/ 476250 w 1097280"/>
                <a:gd name="connsiteY151" fmla="*/ 392463 h 1474669"/>
                <a:gd name="connsiteX152" fmla="*/ 483870 w 1097280"/>
                <a:gd name="connsiteY152" fmla="*/ 377223 h 1474669"/>
                <a:gd name="connsiteX153" fmla="*/ 487680 w 1097280"/>
                <a:gd name="connsiteY153" fmla="*/ 365793 h 1474669"/>
                <a:gd name="connsiteX154" fmla="*/ 480060 w 1097280"/>
                <a:gd name="connsiteY154" fmla="*/ 312453 h 1474669"/>
                <a:gd name="connsiteX155" fmla="*/ 483870 w 1097280"/>
                <a:gd name="connsiteY155" fmla="*/ 262923 h 1474669"/>
                <a:gd name="connsiteX156" fmla="*/ 495300 w 1097280"/>
                <a:gd name="connsiteY156" fmla="*/ 240063 h 1474669"/>
                <a:gd name="connsiteX157" fmla="*/ 506730 w 1097280"/>
                <a:gd name="connsiteY157" fmla="*/ 236253 h 1474669"/>
                <a:gd name="connsiteX158" fmla="*/ 548640 w 1097280"/>
                <a:gd name="connsiteY158" fmla="*/ 224823 h 1474669"/>
                <a:gd name="connsiteX159" fmla="*/ 556260 w 1097280"/>
                <a:gd name="connsiteY159" fmla="*/ 190533 h 1474669"/>
                <a:gd name="connsiteX160" fmla="*/ 560070 w 1097280"/>
                <a:gd name="connsiteY160" fmla="*/ 175293 h 1474669"/>
                <a:gd name="connsiteX161" fmla="*/ 571500 w 1097280"/>
                <a:gd name="connsiteY161" fmla="*/ 163863 h 1474669"/>
                <a:gd name="connsiteX162" fmla="*/ 579120 w 1097280"/>
                <a:gd name="connsiteY162" fmla="*/ 152433 h 1474669"/>
                <a:gd name="connsiteX163" fmla="*/ 582930 w 1097280"/>
                <a:gd name="connsiteY163" fmla="*/ 141003 h 1474669"/>
                <a:gd name="connsiteX164" fmla="*/ 590550 w 1097280"/>
                <a:gd name="connsiteY164" fmla="*/ 129573 h 1474669"/>
                <a:gd name="connsiteX165" fmla="*/ 598170 w 1097280"/>
                <a:gd name="connsiteY165" fmla="*/ 114333 h 1474669"/>
                <a:gd name="connsiteX166" fmla="*/ 605790 w 1097280"/>
                <a:gd name="connsiteY166" fmla="*/ 102903 h 1474669"/>
                <a:gd name="connsiteX167" fmla="*/ 609600 w 1097280"/>
                <a:gd name="connsiteY167" fmla="*/ 91473 h 1474669"/>
                <a:gd name="connsiteX168" fmla="*/ 617220 w 1097280"/>
                <a:gd name="connsiteY168" fmla="*/ 80043 h 1474669"/>
                <a:gd name="connsiteX169" fmla="*/ 621030 w 1097280"/>
                <a:gd name="connsiteY169" fmla="*/ 68613 h 1474669"/>
                <a:gd name="connsiteX170" fmla="*/ 628650 w 1097280"/>
                <a:gd name="connsiteY170" fmla="*/ 57183 h 1474669"/>
                <a:gd name="connsiteX171" fmla="*/ 632460 w 1097280"/>
                <a:gd name="connsiteY171" fmla="*/ 45753 h 1474669"/>
                <a:gd name="connsiteX172" fmla="*/ 659130 w 1097280"/>
                <a:gd name="connsiteY172" fmla="*/ 34323 h 1474669"/>
                <a:gd name="connsiteX173" fmla="*/ 670560 w 1097280"/>
                <a:gd name="connsiteY173" fmla="*/ 11463 h 147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1097280" h="1474669">
                  <a:moveTo>
                    <a:pt x="670560" y="11463"/>
                  </a:moveTo>
                  <a:cubicBezTo>
                    <a:pt x="689610" y="8923"/>
                    <a:pt x="708727" y="6840"/>
                    <a:pt x="727710" y="3843"/>
                  </a:cubicBezTo>
                  <a:cubicBezTo>
                    <a:pt x="732882" y="3026"/>
                    <a:pt x="737729" y="-369"/>
                    <a:pt x="742950" y="33"/>
                  </a:cubicBezTo>
                  <a:cubicBezTo>
                    <a:pt x="754624" y="931"/>
                    <a:pt x="765810" y="5113"/>
                    <a:pt x="777240" y="7653"/>
                  </a:cubicBezTo>
                  <a:cubicBezTo>
                    <a:pt x="784725" y="30109"/>
                    <a:pt x="776004" y="7962"/>
                    <a:pt x="792480" y="34323"/>
                  </a:cubicBezTo>
                  <a:cubicBezTo>
                    <a:pt x="795490" y="39139"/>
                    <a:pt x="797560" y="44483"/>
                    <a:pt x="800100" y="49563"/>
                  </a:cubicBezTo>
                  <a:cubicBezTo>
                    <a:pt x="808990" y="45753"/>
                    <a:pt x="831850" y="10193"/>
                    <a:pt x="842010" y="11463"/>
                  </a:cubicBezTo>
                  <a:cubicBezTo>
                    <a:pt x="852170" y="12733"/>
                    <a:pt x="859629" y="64339"/>
                    <a:pt x="861060" y="57183"/>
                  </a:cubicBezTo>
                  <a:cubicBezTo>
                    <a:pt x="864870" y="85123"/>
                    <a:pt x="848995" y="77503"/>
                    <a:pt x="849630" y="83853"/>
                  </a:cubicBezTo>
                  <a:cubicBezTo>
                    <a:pt x="850265" y="90203"/>
                    <a:pt x="862877" y="91796"/>
                    <a:pt x="864870" y="95283"/>
                  </a:cubicBezTo>
                  <a:cubicBezTo>
                    <a:pt x="868020" y="100796"/>
                    <a:pt x="862965" y="107348"/>
                    <a:pt x="864870" y="110523"/>
                  </a:cubicBezTo>
                  <a:cubicBezTo>
                    <a:pt x="866775" y="113698"/>
                    <a:pt x="872490" y="113063"/>
                    <a:pt x="876300" y="114333"/>
                  </a:cubicBezTo>
                  <a:cubicBezTo>
                    <a:pt x="878840" y="118143"/>
                    <a:pt x="883167" y="121246"/>
                    <a:pt x="883920" y="125763"/>
                  </a:cubicBezTo>
                  <a:cubicBezTo>
                    <a:pt x="884580" y="129724"/>
                    <a:pt x="880110" y="133177"/>
                    <a:pt x="880110" y="137193"/>
                  </a:cubicBezTo>
                  <a:cubicBezTo>
                    <a:pt x="880110" y="162524"/>
                    <a:pt x="878915" y="158385"/>
                    <a:pt x="895350" y="163863"/>
                  </a:cubicBezTo>
                  <a:cubicBezTo>
                    <a:pt x="907809" y="195011"/>
                    <a:pt x="899191" y="171588"/>
                    <a:pt x="910590" y="209583"/>
                  </a:cubicBezTo>
                  <a:cubicBezTo>
                    <a:pt x="911744" y="213430"/>
                    <a:pt x="911560" y="218173"/>
                    <a:pt x="914400" y="221013"/>
                  </a:cubicBezTo>
                  <a:cubicBezTo>
                    <a:pt x="919636" y="226249"/>
                    <a:pt x="926826" y="229131"/>
                    <a:pt x="933450" y="232443"/>
                  </a:cubicBezTo>
                  <a:cubicBezTo>
                    <a:pt x="937042" y="234239"/>
                    <a:pt x="941018" y="235150"/>
                    <a:pt x="944880" y="236253"/>
                  </a:cubicBezTo>
                  <a:cubicBezTo>
                    <a:pt x="958803" y="240231"/>
                    <a:pt x="972820" y="243873"/>
                    <a:pt x="986790" y="247683"/>
                  </a:cubicBezTo>
                  <a:cubicBezTo>
                    <a:pt x="989330" y="251493"/>
                    <a:pt x="992606" y="254904"/>
                    <a:pt x="994410" y="259113"/>
                  </a:cubicBezTo>
                  <a:cubicBezTo>
                    <a:pt x="1000968" y="274415"/>
                    <a:pt x="993883" y="273826"/>
                    <a:pt x="1005840" y="285783"/>
                  </a:cubicBezTo>
                  <a:cubicBezTo>
                    <a:pt x="1009078" y="289021"/>
                    <a:pt x="1013460" y="290863"/>
                    <a:pt x="1017270" y="293403"/>
                  </a:cubicBezTo>
                  <a:cubicBezTo>
                    <a:pt x="1018114" y="289181"/>
                    <a:pt x="1022738" y="264494"/>
                    <a:pt x="1024890" y="259113"/>
                  </a:cubicBezTo>
                  <a:cubicBezTo>
                    <a:pt x="1028054" y="251203"/>
                    <a:pt x="1032510" y="243873"/>
                    <a:pt x="1036320" y="236253"/>
                  </a:cubicBezTo>
                  <a:cubicBezTo>
                    <a:pt x="1043940" y="238793"/>
                    <a:pt x="1052369" y="239616"/>
                    <a:pt x="1059180" y="243873"/>
                  </a:cubicBezTo>
                  <a:cubicBezTo>
                    <a:pt x="1066323" y="248338"/>
                    <a:pt x="1067724" y="259999"/>
                    <a:pt x="1070610" y="266733"/>
                  </a:cubicBezTo>
                  <a:cubicBezTo>
                    <a:pt x="1079319" y="287053"/>
                    <a:pt x="1076934" y="275533"/>
                    <a:pt x="1082040" y="293403"/>
                  </a:cubicBezTo>
                  <a:cubicBezTo>
                    <a:pt x="1083479" y="298438"/>
                    <a:pt x="1083723" y="303858"/>
                    <a:pt x="1085850" y="308643"/>
                  </a:cubicBezTo>
                  <a:cubicBezTo>
                    <a:pt x="1088858" y="315410"/>
                    <a:pt x="1093470" y="321343"/>
                    <a:pt x="1097280" y="327693"/>
                  </a:cubicBezTo>
                  <a:cubicBezTo>
                    <a:pt x="1094740" y="345473"/>
                    <a:pt x="1093556" y="363500"/>
                    <a:pt x="1089660" y="381033"/>
                  </a:cubicBezTo>
                  <a:cubicBezTo>
                    <a:pt x="1088428" y="386577"/>
                    <a:pt x="1085676" y="391910"/>
                    <a:pt x="1082040" y="396273"/>
                  </a:cubicBezTo>
                  <a:cubicBezTo>
                    <a:pt x="1048622" y="436374"/>
                    <a:pt x="1094446" y="365951"/>
                    <a:pt x="1059180" y="415323"/>
                  </a:cubicBezTo>
                  <a:cubicBezTo>
                    <a:pt x="1034106" y="450427"/>
                    <a:pt x="1069849" y="412274"/>
                    <a:pt x="1040130" y="441993"/>
                  </a:cubicBezTo>
                  <a:cubicBezTo>
                    <a:pt x="1038860" y="445803"/>
                    <a:pt x="1045210" y="448343"/>
                    <a:pt x="1036320" y="453423"/>
                  </a:cubicBezTo>
                  <a:cubicBezTo>
                    <a:pt x="1027430" y="458503"/>
                    <a:pt x="999828" y="474646"/>
                    <a:pt x="986790" y="472473"/>
                  </a:cubicBezTo>
                  <a:cubicBezTo>
                    <a:pt x="982980" y="469933"/>
                    <a:pt x="960120" y="466758"/>
                    <a:pt x="952500" y="476283"/>
                  </a:cubicBezTo>
                  <a:cubicBezTo>
                    <a:pt x="944880" y="485808"/>
                    <a:pt x="938944" y="482861"/>
                    <a:pt x="941070" y="529623"/>
                  </a:cubicBezTo>
                  <a:cubicBezTo>
                    <a:pt x="939800" y="541053"/>
                    <a:pt x="938686" y="552501"/>
                    <a:pt x="937260" y="563913"/>
                  </a:cubicBezTo>
                  <a:cubicBezTo>
                    <a:pt x="936146" y="572824"/>
                    <a:pt x="934479" y="581662"/>
                    <a:pt x="933450" y="590583"/>
                  </a:cubicBezTo>
                  <a:cubicBezTo>
                    <a:pt x="930669" y="614686"/>
                    <a:pt x="931207" y="639313"/>
                    <a:pt x="925830" y="662973"/>
                  </a:cubicBezTo>
                  <a:cubicBezTo>
                    <a:pt x="924636" y="668227"/>
                    <a:pt x="919403" y="672402"/>
                    <a:pt x="914400" y="674403"/>
                  </a:cubicBezTo>
                  <a:cubicBezTo>
                    <a:pt x="906062" y="677738"/>
                    <a:pt x="896620" y="676943"/>
                    <a:pt x="887730" y="678213"/>
                  </a:cubicBezTo>
                  <a:cubicBezTo>
                    <a:pt x="912648" y="703131"/>
                    <a:pt x="883170" y="677880"/>
                    <a:pt x="918210" y="693453"/>
                  </a:cubicBezTo>
                  <a:cubicBezTo>
                    <a:pt x="953338" y="709066"/>
                    <a:pt x="916466" y="700326"/>
                    <a:pt x="944880" y="712503"/>
                  </a:cubicBezTo>
                  <a:cubicBezTo>
                    <a:pt x="949693" y="714566"/>
                    <a:pt x="955040" y="715043"/>
                    <a:pt x="960120" y="716313"/>
                  </a:cubicBezTo>
                  <a:cubicBezTo>
                    <a:pt x="962660" y="722663"/>
                    <a:pt x="967313" y="728537"/>
                    <a:pt x="967740" y="735363"/>
                  </a:cubicBezTo>
                  <a:cubicBezTo>
                    <a:pt x="968615" y="749363"/>
                    <a:pt x="965670" y="763354"/>
                    <a:pt x="963930" y="777273"/>
                  </a:cubicBezTo>
                  <a:cubicBezTo>
                    <a:pt x="963127" y="783699"/>
                    <a:pt x="961576" y="790013"/>
                    <a:pt x="960120" y="796323"/>
                  </a:cubicBezTo>
                  <a:cubicBezTo>
                    <a:pt x="959149" y="800532"/>
                    <a:pt x="952889" y="828436"/>
                    <a:pt x="948690" y="838233"/>
                  </a:cubicBezTo>
                  <a:cubicBezTo>
                    <a:pt x="946453" y="843453"/>
                    <a:pt x="943307" y="848253"/>
                    <a:pt x="941070" y="853473"/>
                  </a:cubicBezTo>
                  <a:cubicBezTo>
                    <a:pt x="939488" y="857164"/>
                    <a:pt x="940747" y="862910"/>
                    <a:pt x="937260" y="864903"/>
                  </a:cubicBezTo>
                  <a:cubicBezTo>
                    <a:pt x="930553" y="868736"/>
                    <a:pt x="921864" y="866723"/>
                    <a:pt x="914400" y="868713"/>
                  </a:cubicBezTo>
                  <a:cubicBezTo>
                    <a:pt x="902759" y="871817"/>
                    <a:pt x="880110" y="880143"/>
                    <a:pt x="880110" y="880143"/>
                  </a:cubicBezTo>
                  <a:cubicBezTo>
                    <a:pt x="858272" y="912900"/>
                    <a:pt x="887350" y="874351"/>
                    <a:pt x="861060" y="895383"/>
                  </a:cubicBezTo>
                  <a:cubicBezTo>
                    <a:pt x="857484" y="898244"/>
                    <a:pt x="855980" y="903003"/>
                    <a:pt x="853440" y="906813"/>
                  </a:cubicBezTo>
                  <a:cubicBezTo>
                    <a:pt x="852170" y="923323"/>
                    <a:pt x="854866" y="940634"/>
                    <a:pt x="849630" y="956343"/>
                  </a:cubicBezTo>
                  <a:cubicBezTo>
                    <a:pt x="847834" y="961731"/>
                    <a:pt x="839355" y="961205"/>
                    <a:pt x="834390" y="963963"/>
                  </a:cubicBezTo>
                  <a:cubicBezTo>
                    <a:pt x="827917" y="967559"/>
                    <a:pt x="821690" y="971583"/>
                    <a:pt x="815340" y="975393"/>
                  </a:cubicBezTo>
                  <a:cubicBezTo>
                    <a:pt x="811530" y="980473"/>
                    <a:pt x="808043" y="985812"/>
                    <a:pt x="803910" y="990633"/>
                  </a:cubicBezTo>
                  <a:cubicBezTo>
                    <a:pt x="800403" y="994724"/>
                    <a:pt x="795469" y="997580"/>
                    <a:pt x="792480" y="1002063"/>
                  </a:cubicBezTo>
                  <a:cubicBezTo>
                    <a:pt x="780022" y="1020750"/>
                    <a:pt x="804014" y="1013415"/>
                    <a:pt x="773430" y="1036353"/>
                  </a:cubicBezTo>
                  <a:cubicBezTo>
                    <a:pt x="768350" y="1040163"/>
                    <a:pt x="763575" y="1044418"/>
                    <a:pt x="758190" y="1047783"/>
                  </a:cubicBezTo>
                  <a:cubicBezTo>
                    <a:pt x="753374" y="1050793"/>
                    <a:pt x="747881" y="1052585"/>
                    <a:pt x="742950" y="1055403"/>
                  </a:cubicBezTo>
                  <a:cubicBezTo>
                    <a:pt x="738974" y="1057675"/>
                    <a:pt x="735330" y="1060483"/>
                    <a:pt x="731520" y="1063023"/>
                  </a:cubicBezTo>
                  <a:cubicBezTo>
                    <a:pt x="718820" y="1061753"/>
                    <a:pt x="705333" y="1063795"/>
                    <a:pt x="693420" y="1059213"/>
                  </a:cubicBezTo>
                  <a:cubicBezTo>
                    <a:pt x="687493" y="1056933"/>
                    <a:pt x="688199" y="1045304"/>
                    <a:pt x="681990" y="1043973"/>
                  </a:cubicBezTo>
                  <a:cubicBezTo>
                    <a:pt x="668274" y="1041034"/>
                    <a:pt x="654050" y="1046513"/>
                    <a:pt x="640080" y="1047783"/>
                  </a:cubicBezTo>
                  <a:cubicBezTo>
                    <a:pt x="637540" y="1054133"/>
                    <a:pt x="634861" y="1060429"/>
                    <a:pt x="632460" y="1066833"/>
                  </a:cubicBezTo>
                  <a:cubicBezTo>
                    <a:pt x="631050" y="1070593"/>
                    <a:pt x="630446" y="1074671"/>
                    <a:pt x="628650" y="1078263"/>
                  </a:cubicBezTo>
                  <a:cubicBezTo>
                    <a:pt x="621555" y="1092452"/>
                    <a:pt x="620133" y="1088484"/>
                    <a:pt x="609600" y="1101123"/>
                  </a:cubicBezTo>
                  <a:cubicBezTo>
                    <a:pt x="606669" y="1104641"/>
                    <a:pt x="604995" y="1109107"/>
                    <a:pt x="601980" y="1112553"/>
                  </a:cubicBezTo>
                  <a:cubicBezTo>
                    <a:pt x="596066" y="1119311"/>
                    <a:pt x="588731" y="1124748"/>
                    <a:pt x="582930" y="1131603"/>
                  </a:cubicBezTo>
                  <a:cubicBezTo>
                    <a:pt x="574727" y="1141298"/>
                    <a:pt x="560070" y="1162083"/>
                    <a:pt x="560070" y="1162083"/>
                  </a:cubicBezTo>
                  <a:cubicBezTo>
                    <a:pt x="558800" y="1165893"/>
                    <a:pt x="558056" y="1169921"/>
                    <a:pt x="556260" y="1173513"/>
                  </a:cubicBezTo>
                  <a:cubicBezTo>
                    <a:pt x="550956" y="1184122"/>
                    <a:pt x="545636" y="1187947"/>
                    <a:pt x="537210" y="1196373"/>
                  </a:cubicBezTo>
                  <a:cubicBezTo>
                    <a:pt x="534111" y="1205669"/>
                    <a:pt x="533166" y="1211847"/>
                    <a:pt x="525780" y="1219233"/>
                  </a:cubicBezTo>
                  <a:cubicBezTo>
                    <a:pt x="522542" y="1222471"/>
                    <a:pt x="517868" y="1223922"/>
                    <a:pt x="514350" y="1226853"/>
                  </a:cubicBezTo>
                  <a:cubicBezTo>
                    <a:pt x="510211" y="1230302"/>
                    <a:pt x="506730" y="1234473"/>
                    <a:pt x="502920" y="1238283"/>
                  </a:cubicBezTo>
                  <a:cubicBezTo>
                    <a:pt x="500380" y="1244633"/>
                    <a:pt x="499678" y="1252079"/>
                    <a:pt x="495300" y="1257333"/>
                  </a:cubicBezTo>
                  <a:cubicBezTo>
                    <a:pt x="492729" y="1260418"/>
                    <a:pt x="487212" y="1258915"/>
                    <a:pt x="483870" y="1261143"/>
                  </a:cubicBezTo>
                  <a:cubicBezTo>
                    <a:pt x="479387" y="1264132"/>
                    <a:pt x="476923" y="1269584"/>
                    <a:pt x="472440" y="1272573"/>
                  </a:cubicBezTo>
                  <a:cubicBezTo>
                    <a:pt x="469098" y="1274801"/>
                    <a:pt x="464602" y="1274587"/>
                    <a:pt x="461010" y="1276383"/>
                  </a:cubicBezTo>
                  <a:cubicBezTo>
                    <a:pt x="456914" y="1278431"/>
                    <a:pt x="453390" y="1281463"/>
                    <a:pt x="449580" y="1284003"/>
                  </a:cubicBezTo>
                  <a:cubicBezTo>
                    <a:pt x="442772" y="1304428"/>
                    <a:pt x="451241" y="1290048"/>
                    <a:pt x="426720" y="1299243"/>
                  </a:cubicBezTo>
                  <a:cubicBezTo>
                    <a:pt x="422433" y="1300851"/>
                    <a:pt x="419577" y="1305255"/>
                    <a:pt x="415290" y="1306863"/>
                  </a:cubicBezTo>
                  <a:cubicBezTo>
                    <a:pt x="403812" y="1311167"/>
                    <a:pt x="363093" y="1313988"/>
                    <a:pt x="358140" y="1314483"/>
                  </a:cubicBezTo>
                  <a:cubicBezTo>
                    <a:pt x="351790" y="1317023"/>
                    <a:pt x="344621" y="1318080"/>
                    <a:pt x="339090" y="1322103"/>
                  </a:cubicBezTo>
                  <a:cubicBezTo>
                    <a:pt x="330375" y="1328441"/>
                    <a:pt x="316230" y="1344963"/>
                    <a:pt x="316230" y="1344963"/>
                  </a:cubicBezTo>
                  <a:cubicBezTo>
                    <a:pt x="314960" y="1348773"/>
                    <a:pt x="315260" y="1353553"/>
                    <a:pt x="312420" y="1356393"/>
                  </a:cubicBezTo>
                  <a:cubicBezTo>
                    <a:pt x="290448" y="1378365"/>
                    <a:pt x="310284" y="1337805"/>
                    <a:pt x="293370" y="1371633"/>
                  </a:cubicBezTo>
                  <a:cubicBezTo>
                    <a:pt x="291574" y="1375225"/>
                    <a:pt x="293216" y="1381401"/>
                    <a:pt x="289560" y="1383063"/>
                  </a:cubicBezTo>
                  <a:cubicBezTo>
                    <a:pt x="277769" y="1388422"/>
                    <a:pt x="264160" y="1388143"/>
                    <a:pt x="251460" y="1390683"/>
                  </a:cubicBezTo>
                  <a:cubicBezTo>
                    <a:pt x="248920" y="1395763"/>
                    <a:pt x="246077" y="1400703"/>
                    <a:pt x="243840" y="1405923"/>
                  </a:cubicBezTo>
                  <a:cubicBezTo>
                    <a:pt x="242258" y="1409614"/>
                    <a:pt x="242496" y="1414183"/>
                    <a:pt x="240030" y="1417353"/>
                  </a:cubicBezTo>
                  <a:cubicBezTo>
                    <a:pt x="229088" y="1431421"/>
                    <a:pt x="214622" y="1444309"/>
                    <a:pt x="198120" y="1451643"/>
                  </a:cubicBezTo>
                  <a:cubicBezTo>
                    <a:pt x="193335" y="1453770"/>
                    <a:pt x="187960" y="1454183"/>
                    <a:pt x="182880" y="1455453"/>
                  </a:cubicBezTo>
                  <a:cubicBezTo>
                    <a:pt x="175873" y="1459657"/>
                    <a:pt x="154167" y="1474056"/>
                    <a:pt x="144780" y="1474503"/>
                  </a:cubicBezTo>
                  <a:cubicBezTo>
                    <a:pt x="124443" y="1475471"/>
                    <a:pt x="104140" y="1471963"/>
                    <a:pt x="83820" y="1470693"/>
                  </a:cubicBezTo>
                  <a:cubicBezTo>
                    <a:pt x="81280" y="1466883"/>
                    <a:pt x="77516" y="1463649"/>
                    <a:pt x="76200" y="1459263"/>
                  </a:cubicBezTo>
                  <a:cubicBezTo>
                    <a:pt x="69135" y="1435714"/>
                    <a:pt x="77510" y="1397366"/>
                    <a:pt x="49530" y="1386873"/>
                  </a:cubicBezTo>
                  <a:cubicBezTo>
                    <a:pt x="43467" y="1384599"/>
                    <a:pt x="36802" y="1384468"/>
                    <a:pt x="30480" y="1383063"/>
                  </a:cubicBezTo>
                  <a:cubicBezTo>
                    <a:pt x="25368" y="1381927"/>
                    <a:pt x="20320" y="1380523"/>
                    <a:pt x="15240" y="1379253"/>
                  </a:cubicBezTo>
                  <a:cubicBezTo>
                    <a:pt x="13970" y="1372903"/>
                    <a:pt x="13704" y="1366266"/>
                    <a:pt x="11430" y="1360203"/>
                  </a:cubicBezTo>
                  <a:cubicBezTo>
                    <a:pt x="9822" y="1355916"/>
                    <a:pt x="5858" y="1352869"/>
                    <a:pt x="3810" y="1348773"/>
                  </a:cubicBezTo>
                  <a:cubicBezTo>
                    <a:pt x="2014" y="1345181"/>
                    <a:pt x="1270" y="1341153"/>
                    <a:pt x="0" y="1337343"/>
                  </a:cubicBezTo>
                  <a:cubicBezTo>
                    <a:pt x="14527" y="1264707"/>
                    <a:pt x="-1617" y="1328049"/>
                    <a:pt x="19050" y="1276383"/>
                  </a:cubicBezTo>
                  <a:cubicBezTo>
                    <a:pt x="29284" y="1250799"/>
                    <a:pt x="13892" y="1270111"/>
                    <a:pt x="34290" y="1249713"/>
                  </a:cubicBezTo>
                  <a:cubicBezTo>
                    <a:pt x="42219" y="1217995"/>
                    <a:pt x="32564" y="1249355"/>
                    <a:pt x="45720" y="1223043"/>
                  </a:cubicBezTo>
                  <a:cubicBezTo>
                    <a:pt x="48779" y="1216926"/>
                    <a:pt x="48504" y="1208829"/>
                    <a:pt x="53340" y="1203993"/>
                  </a:cubicBezTo>
                  <a:cubicBezTo>
                    <a:pt x="57043" y="1200290"/>
                    <a:pt x="63677" y="1202022"/>
                    <a:pt x="68580" y="1200183"/>
                  </a:cubicBezTo>
                  <a:cubicBezTo>
                    <a:pt x="104635" y="1186662"/>
                    <a:pt x="61122" y="1197103"/>
                    <a:pt x="102870" y="1188753"/>
                  </a:cubicBezTo>
                  <a:cubicBezTo>
                    <a:pt x="111043" y="1164234"/>
                    <a:pt x="100273" y="1190865"/>
                    <a:pt x="118110" y="1165893"/>
                  </a:cubicBezTo>
                  <a:cubicBezTo>
                    <a:pt x="121411" y="1161271"/>
                    <a:pt x="123190" y="1155733"/>
                    <a:pt x="125730" y="1150653"/>
                  </a:cubicBezTo>
                  <a:cubicBezTo>
                    <a:pt x="138603" y="1073415"/>
                    <a:pt x="119047" y="1183424"/>
                    <a:pt x="137160" y="1104933"/>
                  </a:cubicBezTo>
                  <a:cubicBezTo>
                    <a:pt x="139179" y="1096183"/>
                    <a:pt x="139315" y="1087089"/>
                    <a:pt x="140970" y="1078263"/>
                  </a:cubicBezTo>
                  <a:cubicBezTo>
                    <a:pt x="143128" y="1066755"/>
                    <a:pt x="146050" y="1055403"/>
                    <a:pt x="148590" y="1043973"/>
                  </a:cubicBezTo>
                  <a:cubicBezTo>
                    <a:pt x="149860" y="1028733"/>
                    <a:pt x="149742" y="1013313"/>
                    <a:pt x="152400" y="998253"/>
                  </a:cubicBezTo>
                  <a:cubicBezTo>
                    <a:pt x="153589" y="991518"/>
                    <a:pt x="158361" y="985838"/>
                    <a:pt x="160020" y="979203"/>
                  </a:cubicBezTo>
                  <a:cubicBezTo>
                    <a:pt x="162198" y="970491"/>
                    <a:pt x="159814" y="960565"/>
                    <a:pt x="163830" y="952533"/>
                  </a:cubicBezTo>
                  <a:cubicBezTo>
                    <a:pt x="166670" y="946853"/>
                    <a:pt x="173990" y="944913"/>
                    <a:pt x="179070" y="941103"/>
                  </a:cubicBezTo>
                  <a:cubicBezTo>
                    <a:pt x="180340" y="934753"/>
                    <a:pt x="178734" y="927028"/>
                    <a:pt x="182880" y="922053"/>
                  </a:cubicBezTo>
                  <a:cubicBezTo>
                    <a:pt x="186232" y="918030"/>
                    <a:pt x="193763" y="921148"/>
                    <a:pt x="198120" y="918243"/>
                  </a:cubicBezTo>
                  <a:cubicBezTo>
                    <a:pt x="201930" y="915703"/>
                    <a:pt x="202809" y="910331"/>
                    <a:pt x="205740" y="906813"/>
                  </a:cubicBezTo>
                  <a:cubicBezTo>
                    <a:pt x="222267" y="886980"/>
                    <a:pt x="214589" y="904355"/>
                    <a:pt x="228600" y="876333"/>
                  </a:cubicBezTo>
                  <a:cubicBezTo>
                    <a:pt x="230396" y="872741"/>
                    <a:pt x="230828" y="868594"/>
                    <a:pt x="232410" y="864903"/>
                  </a:cubicBezTo>
                  <a:cubicBezTo>
                    <a:pt x="234647" y="859683"/>
                    <a:pt x="237793" y="854883"/>
                    <a:pt x="240030" y="849663"/>
                  </a:cubicBezTo>
                  <a:cubicBezTo>
                    <a:pt x="241612" y="845972"/>
                    <a:pt x="241847" y="841720"/>
                    <a:pt x="243840" y="838233"/>
                  </a:cubicBezTo>
                  <a:cubicBezTo>
                    <a:pt x="246990" y="832720"/>
                    <a:pt x="252186" y="828544"/>
                    <a:pt x="255270" y="822993"/>
                  </a:cubicBezTo>
                  <a:cubicBezTo>
                    <a:pt x="258591" y="817014"/>
                    <a:pt x="259306" y="809768"/>
                    <a:pt x="262890" y="803943"/>
                  </a:cubicBezTo>
                  <a:cubicBezTo>
                    <a:pt x="269546" y="793127"/>
                    <a:pt x="281291" y="785354"/>
                    <a:pt x="285750" y="773463"/>
                  </a:cubicBezTo>
                  <a:cubicBezTo>
                    <a:pt x="289560" y="763303"/>
                    <a:pt x="293472" y="753181"/>
                    <a:pt x="297180" y="742983"/>
                  </a:cubicBezTo>
                  <a:cubicBezTo>
                    <a:pt x="301689" y="730584"/>
                    <a:pt x="300746" y="728896"/>
                    <a:pt x="308610" y="716313"/>
                  </a:cubicBezTo>
                  <a:cubicBezTo>
                    <a:pt x="311975" y="710928"/>
                    <a:pt x="316230" y="706153"/>
                    <a:pt x="320040" y="701073"/>
                  </a:cubicBezTo>
                  <a:cubicBezTo>
                    <a:pt x="329703" y="652757"/>
                    <a:pt x="316754" y="704930"/>
                    <a:pt x="331470" y="670593"/>
                  </a:cubicBezTo>
                  <a:cubicBezTo>
                    <a:pt x="333533" y="665780"/>
                    <a:pt x="332682" y="659899"/>
                    <a:pt x="335280" y="655353"/>
                  </a:cubicBezTo>
                  <a:cubicBezTo>
                    <a:pt x="337953" y="650675"/>
                    <a:pt x="343578" y="648308"/>
                    <a:pt x="346710" y="643923"/>
                  </a:cubicBezTo>
                  <a:cubicBezTo>
                    <a:pt x="350011" y="639301"/>
                    <a:pt x="352093" y="633903"/>
                    <a:pt x="354330" y="628683"/>
                  </a:cubicBezTo>
                  <a:cubicBezTo>
                    <a:pt x="355912" y="624992"/>
                    <a:pt x="355912" y="620595"/>
                    <a:pt x="358140" y="617253"/>
                  </a:cubicBezTo>
                  <a:cubicBezTo>
                    <a:pt x="361129" y="612770"/>
                    <a:pt x="365760" y="609633"/>
                    <a:pt x="369570" y="605823"/>
                  </a:cubicBezTo>
                  <a:cubicBezTo>
                    <a:pt x="372110" y="599473"/>
                    <a:pt x="373869" y="592752"/>
                    <a:pt x="377190" y="586773"/>
                  </a:cubicBezTo>
                  <a:cubicBezTo>
                    <a:pt x="380274" y="581222"/>
                    <a:pt x="385780" y="577213"/>
                    <a:pt x="388620" y="571533"/>
                  </a:cubicBezTo>
                  <a:cubicBezTo>
                    <a:pt x="392212" y="564349"/>
                    <a:pt x="391785" y="555356"/>
                    <a:pt x="396240" y="548673"/>
                  </a:cubicBezTo>
                  <a:cubicBezTo>
                    <a:pt x="401863" y="540239"/>
                    <a:pt x="406489" y="531680"/>
                    <a:pt x="415290" y="525813"/>
                  </a:cubicBezTo>
                  <a:cubicBezTo>
                    <a:pt x="418632" y="523585"/>
                    <a:pt x="422910" y="523273"/>
                    <a:pt x="426720" y="522003"/>
                  </a:cubicBezTo>
                  <a:cubicBezTo>
                    <a:pt x="440718" y="480008"/>
                    <a:pt x="413134" y="553066"/>
                    <a:pt x="449580" y="502953"/>
                  </a:cubicBezTo>
                  <a:cubicBezTo>
                    <a:pt x="485347" y="453774"/>
                    <a:pt x="432993" y="476668"/>
                    <a:pt x="487680" y="461043"/>
                  </a:cubicBezTo>
                  <a:cubicBezTo>
                    <a:pt x="485140" y="454693"/>
                    <a:pt x="482461" y="448397"/>
                    <a:pt x="480060" y="441993"/>
                  </a:cubicBezTo>
                  <a:cubicBezTo>
                    <a:pt x="478650" y="438233"/>
                    <a:pt x="478046" y="434155"/>
                    <a:pt x="476250" y="430563"/>
                  </a:cubicBezTo>
                  <a:cubicBezTo>
                    <a:pt x="474202" y="426467"/>
                    <a:pt x="471170" y="422943"/>
                    <a:pt x="468630" y="419133"/>
                  </a:cubicBezTo>
                  <a:cubicBezTo>
                    <a:pt x="469900" y="415323"/>
                    <a:pt x="471337" y="411565"/>
                    <a:pt x="472440" y="407703"/>
                  </a:cubicBezTo>
                  <a:cubicBezTo>
                    <a:pt x="473879" y="402668"/>
                    <a:pt x="474411" y="397366"/>
                    <a:pt x="476250" y="392463"/>
                  </a:cubicBezTo>
                  <a:cubicBezTo>
                    <a:pt x="478244" y="387145"/>
                    <a:pt x="481633" y="382443"/>
                    <a:pt x="483870" y="377223"/>
                  </a:cubicBezTo>
                  <a:cubicBezTo>
                    <a:pt x="485452" y="373532"/>
                    <a:pt x="486410" y="369603"/>
                    <a:pt x="487680" y="365793"/>
                  </a:cubicBezTo>
                  <a:cubicBezTo>
                    <a:pt x="485140" y="348013"/>
                    <a:pt x="480725" y="330401"/>
                    <a:pt x="480060" y="312453"/>
                  </a:cubicBezTo>
                  <a:cubicBezTo>
                    <a:pt x="479447" y="295906"/>
                    <a:pt x="481816" y="279354"/>
                    <a:pt x="483870" y="262923"/>
                  </a:cubicBezTo>
                  <a:cubicBezTo>
                    <a:pt x="484637" y="256788"/>
                    <a:pt x="490573" y="243845"/>
                    <a:pt x="495300" y="240063"/>
                  </a:cubicBezTo>
                  <a:cubicBezTo>
                    <a:pt x="498436" y="237554"/>
                    <a:pt x="502855" y="237310"/>
                    <a:pt x="506730" y="236253"/>
                  </a:cubicBezTo>
                  <a:cubicBezTo>
                    <a:pt x="553997" y="223362"/>
                    <a:pt x="522331" y="233593"/>
                    <a:pt x="548640" y="224823"/>
                  </a:cubicBezTo>
                  <a:cubicBezTo>
                    <a:pt x="551180" y="213393"/>
                    <a:pt x="553627" y="201942"/>
                    <a:pt x="556260" y="190533"/>
                  </a:cubicBezTo>
                  <a:cubicBezTo>
                    <a:pt x="557437" y="185431"/>
                    <a:pt x="557472" y="179839"/>
                    <a:pt x="560070" y="175293"/>
                  </a:cubicBezTo>
                  <a:cubicBezTo>
                    <a:pt x="562743" y="170615"/>
                    <a:pt x="568051" y="168002"/>
                    <a:pt x="571500" y="163863"/>
                  </a:cubicBezTo>
                  <a:cubicBezTo>
                    <a:pt x="574431" y="160345"/>
                    <a:pt x="577072" y="156529"/>
                    <a:pt x="579120" y="152433"/>
                  </a:cubicBezTo>
                  <a:cubicBezTo>
                    <a:pt x="580916" y="148841"/>
                    <a:pt x="581134" y="144595"/>
                    <a:pt x="582930" y="141003"/>
                  </a:cubicBezTo>
                  <a:cubicBezTo>
                    <a:pt x="584978" y="136907"/>
                    <a:pt x="588278" y="133549"/>
                    <a:pt x="590550" y="129573"/>
                  </a:cubicBezTo>
                  <a:cubicBezTo>
                    <a:pt x="593368" y="124642"/>
                    <a:pt x="595352" y="119264"/>
                    <a:pt x="598170" y="114333"/>
                  </a:cubicBezTo>
                  <a:cubicBezTo>
                    <a:pt x="600442" y="110357"/>
                    <a:pt x="603742" y="106999"/>
                    <a:pt x="605790" y="102903"/>
                  </a:cubicBezTo>
                  <a:cubicBezTo>
                    <a:pt x="607586" y="99311"/>
                    <a:pt x="607804" y="95065"/>
                    <a:pt x="609600" y="91473"/>
                  </a:cubicBezTo>
                  <a:cubicBezTo>
                    <a:pt x="611648" y="87377"/>
                    <a:pt x="615172" y="84139"/>
                    <a:pt x="617220" y="80043"/>
                  </a:cubicBezTo>
                  <a:cubicBezTo>
                    <a:pt x="619016" y="76451"/>
                    <a:pt x="619234" y="72205"/>
                    <a:pt x="621030" y="68613"/>
                  </a:cubicBezTo>
                  <a:cubicBezTo>
                    <a:pt x="623078" y="64517"/>
                    <a:pt x="626602" y="61279"/>
                    <a:pt x="628650" y="57183"/>
                  </a:cubicBezTo>
                  <a:cubicBezTo>
                    <a:pt x="630446" y="53591"/>
                    <a:pt x="629247" y="48163"/>
                    <a:pt x="632460" y="45753"/>
                  </a:cubicBezTo>
                  <a:cubicBezTo>
                    <a:pt x="640198" y="39950"/>
                    <a:pt x="650240" y="38133"/>
                    <a:pt x="659130" y="34323"/>
                  </a:cubicBezTo>
                  <a:lnTo>
                    <a:pt x="670560" y="11463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D74D6BB2-F940-3D10-4DA8-7B608F5B844A}"/>
                </a:ext>
              </a:extLst>
            </p:cNvPr>
            <p:cNvSpPr/>
            <p:nvPr/>
          </p:nvSpPr>
          <p:spPr>
            <a:xfrm rot="16200000">
              <a:off x="2844461" y="3598473"/>
              <a:ext cx="4273049" cy="1565706"/>
            </a:xfrm>
            <a:custGeom>
              <a:avLst/>
              <a:gdLst>
                <a:gd name="connsiteX0" fmla="*/ 16009 w 4273049"/>
                <a:gd name="connsiteY0" fmla="*/ 314996 h 1565706"/>
                <a:gd name="connsiteX1" fmla="*/ 41409 w 4273049"/>
                <a:gd name="connsiteY1" fmla="*/ 304836 h 1565706"/>
                <a:gd name="connsiteX2" fmla="*/ 56649 w 4273049"/>
                <a:gd name="connsiteY2" fmla="*/ 289596 h 1565706"/>
                <a:gd name="connsiteX3" fmla="*/ 76969 w 4273049"/>
                <a:gd name="connsiteY3" fmla="*/ 284516 h 1565706"/>
                <a:gd name="connsiteX4" fmla="*/ 198889 w 4273049"/>
                <a:gd name="connsiteY4" fmla="*/ 259116 h 1565706"/>
                <a:gd name="connsiteX5" fmla="*/ 259849 w 4273049"/>
                <a:gd name="connsiteY5" fmla="*/ 243876 h 1565706"/>
                <a:gd name="connsiteX6" fmla="*/ 280169 w 4273049"/>
                <a:gd name="connsiteY6" fmla="*/ 254036 h 1565706"/>
                <a:gd name="connsiteX7" fmla="*/ 310649 w 4273049"/>
                <a:gd name="connsiteY7" fmla="*/ 269276 h 1565706"/>
                <a:gd name="connsiteX8" fmla="*/ 320809 w 4273049"/>
                <a:gd name="connsiteY8" fmla="*/ 284516 h 1565706"/>
                <a:gd name="connsiteX9" fmla="*/ 346209 w 4273049"/>
                <a:gd name="connsiteY9" fmla="*/ 289596 h 1565706"/>
                <a:gd name="connsiteX10" fmla="*/ 452889 w 4273049"/>
                <a:gd name="connsiteY10" fmla="*/ 299756 h 1565706"/>
                <a:gd name="connsiteX11" fmla="*/ 498609 w 4273049"/>
                <a:gd name="connsiteY11" fmla="*/ 294676 h 1565706"/>
                <a:gd name="connsiteX12" fmla="*/ 503689 w 4273049"/>
                <a:gd name="connsiteY12" fmla="*/ 274356 h 1565706"/>
                <a:gd name="connsiteX13" fmla="*/ 529089 w 4273049"/>
                <a:gd name="connsiteY13" fmla="*/ 269276 h 1565706"/>
                <a:gd name="connsiteX14" fmla="*/ 559569 w 4273049"/>
                <a:gd name="connsiteY14" fmla="*/ 254036 h 1565706"/>
                <a:gd name="connsiteX15" fmla="*/ 595129 w 4273049"/>
                <a:gd name="connsiteY15" fmla="*/ 238796 h 1565706"/>
                <a:gd name="connsiteX16" fmla="*/ 625609 w 4273049"/>
                <a:gd name="connsiteY16" fmla="*/ 218476 h 1565706"/>
                <a:gd name="connsiteX17" fmla="*/ 686569 w 4273049"/>
                <a:gd name="connsiteY17" fmla="*/ 208316 h 1565706"/>
                <a:gd name="connsiteX18" fmla="*/ 722129 w 4273049"/>
                <a:gd name="connsiteY18" fmla="*/ 182916 h 1565706"/>
                <a:gd name="connsiteX19" fmla="*/ 737369 w 4273049"/>
                <a:gd name="connsiteY19" fmla="*/ 177836 h 1565706"/>
                <a:gd name="connsiteX20" fmla="*/ 757689 w 4273049"/>
                <a:gd name="connsiteY20" fmla="*/ 167676 h 1565706"/>
                <a:gd name="connsiteX21" fmla="*/ 793249 w 4273049"/>
                <a:gd name="connsiteY21" fmla="*/ 162596 h 1565706"/>
                <a:gd name="connsiteX22" fmla="*/ 859289 w 4273049"/>
                <a:gd name="connsiteY22" fmla="*/ 172756 h 1565706"/>
                <a:gd name="connsiteX23" fmla="*/ 874529 w 4273049"/>
                <a:gd name="connsiteY23" fmla="*/ 177836 h 1565706"/>
                <a:gd name="connsiteX24" fmla="*/ 884689 w 4273049"/>
                <a:gd name="connsiteY24" fmla="*/ 162596 h 1565706"/>
                <a:gd name="connsiteX25" fmla="*/ 905009 w 4273049"/>
                <a:gd name="connsiteY25" fmla="*/ 172756 h 1565706"/>
                <a:gd name="connsiteX26" fmla="*/ 935489 w 4273049"/>
                <a:gd name="connsiteY26" fmla="*/ 182916 h 1565706"/>
                <a:gd name="connsiteX27" fmla="*/ 1001529 w 4273049"/>
                <a:gd name="connsiteY27" fmla="*/ 177836 h 1565706"/>
                <a:gd name="connsiteX28" fmla="*/ 1032009 w 4273049"/>
                <a:gd name="connsiteY28" fmla="*/ 157516 h 1565706"/>
                <a:gd name="connsiteX29" fmla="*/ 1052329 w 4273049"/>
                <a:gd name="connsiteY29" fmla="*/ 152436 h 1565706"/>
                <a:gd name="connsiteX30" fmla="*/ 1138689 w 4273049"/>
                <a:gd name="connsiteY30" fmla="*/ 162596 h 1565706"/>
                <a:gd name="connsiteX31" fmla="*/ 1153929 w 4273049"/>
                <a:gd name="connsiteY31" fmla="*/ 172756 h 1565706"/>
                <a:gd name="connsiteX32" fmla="*/ 1169169 w 4273049"/>
                <a:gd name="connsiteY32" fmla="*/ 177836 h 1565706"/>
                <a:gd name="connsiteX33" fmla="*/ 1230129 w 4273049"/>
                <a:gd name="connsiteY33" fmla="*/ 162596 h 1565706"/>
                <a:gd name="connsiteX34" fmla="*/ 1270769 w 4273049"/>
                <a:gd name="connsiteY34" fmla="*/ 172756 h 1565706"/>
                <a:gd name="connsiteX35" fmla="*/ 1352049 w 4273049"/>
                <a:gd name="connsiteY35" fmla="*/ 182916 h 1565706"/>
                <a:gd name="connsiteX36" fmla="*/ 1377449 w 4273049"/>
                <a:gd name="connsiteY36" fmla="*/ 193076 h 1565706"/>
                <a:gd name="connsiteX37" fmla="*/ 1484129 w 4273049"/>
                <a:gd name="connsiteY37" fmla="*/ 187996 h 1565706"/>
                <a:gd name="connsiteX38" fmla="*/ 1499369 w 4273049"/>
                <a:gd name="connsiteY38" fmla="*/ 167676 h 1565706"/>
                <a:gd name="connsiteX39" fmla="*/ 1514609 w 4273049"/>
                <a:gd name="connsiteY39" fmla="*/ 157516 h 1565706"/>
                <a:gd name="connsiteX40" fmla="*/ 1529849 w 4273049"/>
                <a:gd name="connsiteY40" fmla="*/ 152436 h 1565706"/>
                <a:gd name="connsiteX41" fmla="*/ 1641609 w 4273049"/>
                <a:gd name="connsiteY41" fmla="*/ 147356 h 1565706"/>
                <a:gd name="connsiteX42" fmla="*/ 1656849 w 4273049"/>
                <a:gd name="connsiteY42" fmla="*/ 132116 h 1565706"/>
                <a:gd name="connsiteX43" fmla="*/ 1758449 w 4273049"/>
                <a:gd name="connsiteY43" fmla="*/ 127036 h 1565706"/>
                <a:gd name="connsiteX44" fmla="*/ 1824489 w 4273049"/>
                <a:gd name="connsiteY44" fmla="*/ 121956 h 1565706"/>
                <a:gd name="connsiteX45" fmla="*/ 1844809 w 4273049"/>
                <a:gd name="connsiteY45" fmla="*/ 116876 h 1565706"/>
                <a:gd name="connsiteX46" fmla="*/ 1905769 w 4273049"/>
                <a:gd name="connsiteY46" fmla="*/ 106716 h 1565706"/>
                <a:gd name="connsiteX47" fmla="*/ 1971809 w 4273049"/>
                <a:gd name="connsiteY47" fmla="*/ 111796 h 1565706"/>
                <a:gd name="connsiteX48" fmla="*/ 1976889 w 4273049"/>
                <a:gd name="connsiteY48" fmla="*/ 127036 h 1565706"/>
                <a:gd name="connsiteX49" fmla="*/ 1992129 w 4273049"/>
                <a:gd name="connsiteY49" fmla="*/ 132116 h 1565706"/>
                <a:gd name="connsiteX50" fmla="*/ 2002289 w 4273049"/>
                <a:gd name="connsiteY50" fmla="*/ 147356 h 1565706"/>
                <a:gd name="connsiteX51" fmla="*/ 2068329 w 4273049"/>
                <a:gd name="connsiteY51" fmla="*/ 137196 h 1565706"/>
                <a:gd name="connsiteX52" fmla="*/ 2103889 w 4273049"/>
                <a:gd name="connsiteY52" fmla="*/ 55916 h 1565706"/>
                <a:gd name="connsiteX53" fmla="*/ 2119129 w 4273049"/>
                <a:gd name="connsiteY53" fmla="*/ 50836 h 1565706"/>
                <a:gd name="connsiteX54" fmla="*/ 2134369 w 4273049"/>
                <a:gd name="connsiteY54" fmla="*/ 15276 h 1565706"/>
                <a:gd name="connsiteX55" fmla="*/ 2149609 w 4273049"/>
                <a:gd name="connsiteY55" fmla="*/ 10196 h 1565706"/>
                <a:gd name="connsiteX56" fmla="*/ 2205489 w 4273049"/>
                <a:gd name="connsiteY56" fmla="*/ 30516 h 1565706"/>
                <a:gd name="connsiteX57" fmla="*/ 2220729 w 4273049"/>
                <a:gd name="connsiteY57" fmla="*/ 45756 h 1565706"/>
                <a:gd name="connsiteX58" fmla="*/ 2235969 w 4273049"/>
                <a:gd name="connsiteY58" fmla="*/ 50836 h 1565706"/>
                <a:gd name="connsiteX59" fmla="*/ 2251209 w 4273049"/>
                <a:gd name="connsiteY59" fmla="*/ 60996 h 1565706"/>
                <a:gd name="connsiteX60" fmla="*/ 2271529 w 4273049"/>
                <a:gd name="connsiteY60" fmla="*/ 66076 h 1565706"/>
                <a:gd name="connsiteX61" fmla="*/ 2296929 w 4273049"/>
                <a:gd name="connsiteY61" fmla="*/ 76236 h 1565706"/>
                <a:gd name="connsiteX62" fmla="*/ 2307089 w 4273049"/>
                <a:gd name="connsiteY62" fmla="*/ 91476 h 1565706"/>
                <a:gd name="connsiteX63" fmla="*/ 2332489 w 4273049"/>
                <a:gd name="connsiteY63" fmla="*/ 96556 h 1565706"/>
                <a:gd name="connsiteX64" fmla="*/ 2347729 w 4273049"/>
                <a:gd name="connsiteY64" fmla="*/ 101636 h 1565706"/>
                <a:gd name="connsiteX65" fmla="*/ 2398529 w 4273049"/>
                <a:gd name="connsiteY65" fmla="*/ 127036 h 1565706"/>
                <a:gd name="connsiteX66" fmla="*/ 2413769 w 4273049"/>
                <a:gd name="connsiteY66" fmla="*/ 111796 h 1565706"/>
                <a:gd name="connsiteX67" fmla="*/ 2423929 w 4273049"/>
                <a:gd name="connsiteY67" fmla="*/ 86396 h 1565706"/>
                <a:gd name="connsiteX68" fmla="*/ 2495049 w 4273049"/>
                <a:gd name="connsiteY68" fmla="*/ 81316 h 1565706"/>
                <a:gd name="connsiteX69" fmla="*/ 2525529 w 4273049"/>
                <a:gd name="connsiteY69" fmla="*/ 71156 h 1565706"/>
                <a:gd name="connsiteX70" fmla="*/ 2556009 w 4273049"/>
                <a:gd name="connsiteY70" fmla="*/ 40676 h 1565706"/>
                <a:gd name="connsiteX71" fmla="*/ 2591569 w 4273049"/>
                <a:gd name="connsiteY71" fmla="*/ 30516 h 1565706"/>
                <a:gd name="connsiteX72" fmla="*/ 2622049 w 4273049"/>
                <a:gd name="connsiteY72" fmla="*/ 15276 h 1565706"/>
                <a:gd name="connsiteX73" fmla="*/ 2688089 w 4273049"/>
                <a:gd name="connsiteY73" fmla="*/ 25436 h 1565706"/>
                <a:gd name="connsiteX74" fmla="*/ 2713489 w 4273049"/>
                <a:gd name="connsiteY74" fmla="*/ 30516 h 1565706"/>
                <a:gd name="connsiteX75" fmla="*/ 2810009 w 4273049"/>
                <a:gd name="connsiteY75" fmla="*/ 15276 h 1565706"/>
                <a:gd name="connsiteX76" fmla="*/ 2840489 w 4273049"/>
                <a:gd name="connsiteY76" fmla="*/ 36 h 1565706"/>
                <a:gd name="connsiteX77" fmla="*/ 2886209 w 4273049"/>
                <a:gd name="connsiteY77" fmla="*/ 10196 h 1565706"/>
                <a:gd name="connsiteX78" fmla="*/ 2921769 w 4273049"/>
                <a:gd name="connsiteY78" fmla="*/ 20356 h 1565706"/>
                <a:gd name="connsiteX79" fmla="*/ 2937009 w 4273049"/>
                <a:gd name="connsiteY79" fmla="*/ 30516 h 1565706"/>
                <a:gd name="connsiteX80" fmla="*/ 2942089 w 4273049"/>
                <a:gd name="connsiteY80" fmla="*/ 45756 h 1565706"/>
                <a:gd name="connsiteX81" fmla="*/ 2952249 w 4273049"/>
                <a:gd name="connsiteY81" fmla="*/ 60996 h 1565706"/>
                <a:gd name="connsiteX82" fmla="*/ 2957329 w 4273049"/>
                <a:gd name="connsiteY82" fmla="*/ 96556 h 1565706"/>
                <a:gd name="connsiteX83" fmla="*/ 2967489 w 4273049"/>
                <a:gd name="connsiteY83" fmla="*/ 116876 h 1565706"/>
                <a:gd name="connsiteX84" fmla="*/ 3003049 w 4273049"/>
                <a:gd name="connsiteY84" fmla="*/ 132116 h 1565706"/>
                <a:gd name="connsiteX85" fmla="*/ 3084329 w 4273049"/>
                <a:gd name="connsiteY85" fmla="*/ 121956 h 1565706"/>
                <a:gd name="connsiteX86" fmla="*/ 3099569 w 4273049"/>
                <a:gd name="connsiteY86" fmla="*/ 116876 h 1565706"/>
                <a:gd name="connsiteX87" fmla="*/ 3221489 w 4273049"/>
                <a:gd name="connsiteY87" fmla="*/ 106716 h 1565706"/>
                <a:gd name="connsiteX88" fmla="*/ 3297689 w 4273049"/>
                <a:gd name="connsiteY88" fmla="*/ 86396 h 1565706"/>
                <a:gd name="connsiteX89" fmla="*/ 3302769 w 4273049"/>
                <a:gd name="connsiteY89" fmla="*/ 71156 h 1565706"/>
                <a:gd name="connsiteX90" fmla="*/ 3353569 w 4273049"/>
                <a:gd name="connsiteY90" fmla="*/ 66076 h 1565706"/>
                <a:gd name="connsiteX91" fmla="*/ 3363729 w 4273049"/>
                <a:gd name="connsiteY91" fmla="*/ 81316 h 1565706"/>
                <a:gd name="connsiteX92" fmla="*/ 3378969 w 4273049"/>
                <a:gd name="connsiteY92" fmla="*/ 101636 h 1565706"/>
                <a:gd name="connsiteX93" fmla="*/ 3394209 w 4273049"/>
                <a:gd name="connsiteY93" fmla="*/ 132116 h 1565706"/>
                <a:gd name="connsiteX94" fmla="*/ 3414529 w 4273049"/>
                <a:gd name="connsiteY94" fmla="*/ 137196 h 1565706"/>
                <a:gd name="connsiteX95" fmla="*/ 3445009 w 4273049"/>
                <a:gd name="connsiteY95" fmla="*/ 147356 h 1565706"/>
                <a:gd name="connsiteX96" fmla="*/ 3480569 w 4273049"/>
                <a:gd name="connsiteY96" fmla="*/ 172756 h 1565706"/>
                <a:gd name="connsiteX97" fmla="*/ 3470409 w 4273049"/>
                <a:gd name="connsiteY97" fmla="*/ 218476 h 1565706"/>
                <a:gd name="connsiteX98" fmla="*/ 3419609 w 4273049"/>
                <a:gd name="connsiteY98" fmla="*/ 233716 h 1565706"/>
                <a:gd name="connsiteX99" fmla="*/ 3389129 w 4273049"/>
                <a:gd name="connsiteY99" fmla="*/ 254036 h 1565706"/>
                <a:gd name="connsiteX100" fmla="*/ 3373889 w 4273049"/>
                <a:gd name="connsiteY100" fmla="*/ 264196 h 1565706"/>
                <a:gd name="connsiteX101" fmla="*/ 3333249 w 4273049"/>
                <a:gd name="connsiteY101" fmla="*/ 279436 h 1565706"/>
                <a:gd name="connsiteX102" fmla="*/ 3302769 w 4273049"/>
                <a:gd name="connsiteY102" fmla="*/ 294676 h 1565706"/>
                <a:gd name="connsiteX103" fmla="*/ 3292609 w 4273049"/>
                <a:gd name="connsiteY103" fmla="*/ 309916 h 1565706"/>
                <a:gd name="connsiteX104" fmla="*/ 3277369 w 4273049"/>
                <a:gd name="connsiteY104" fmla="*/ 314996 h 1565706"/>
                <a:gd name="connsiteX105" fmla="*/ 3257049 w 4273049"/>
                <a:gd name="connsiteY105" fmla="*/ 325156 h 1565706"/>
                <a:gd name="connsiteX106" fmla="*/ 3262129 w 4273049"/>
                <a:gd name="connsiteY106" fmla="*/ 396276 h 1565706"/>
                <a:gd name="connsiteX107" fmla="*/ 3282449 w 4273049"/>
                <a:gd name="connsiteY107" fmla="*/ 401356 h 1565706"/>
                <a:gd name="connsiteX108" fmla="*/ 3302769 w 4273049"/>
                <a:gd name="connsiteY108" fmla="*/ 411516 h 1565706"/>
                <a:gd name="connsiteX109" fmla="*/ 3318009 w 4273049"/>
                <a:gd name="connsiteY109" fmla="*/ 416596 h 1565706"/>
                <a:gd name="connsiteX110" fmla="*/ 3338329 w 4273049"/>
                <a:gd name="connsiteY110" fmla="*/ 426756 h 1565706"/>
                <a:gd name="connsiteX111" fmla="*/ 3353569 w 4273049"/>
                <a:gd name="connsiteY111" fmla="*/ 431836 h 1565706"/>
                <a:gd name="connsiteX112" fmla="*/ 3368809 w 4273049"/>
                <a:gd name="connsiteY112" fmla="*/ 441996 h 1565706"/>
                <a:gd name="connsiteX113" fmla="*/ 3399289 w 4273049"/>
                <a:gd name="connsiteY113" fmla="*/ 477556 h 1565706"/>
                <a:gd name="connsiteX114" fmla="*/ 3414529 w 4273049"/>
                <a:gd name="connsiteY114" fmla="*/ 497876 h 1565706"/>
                <a:gd name="connsiteX115" fmla="*/ 3419609 w 4273049"/>
                <a:gd name="connsiteY115" fmla="*/ 513116 h 1565706"/>
                <a:gd name="connsiteX116" fmla="*/ 3389129 w 4273049"/>
                <a:gd name="connsiteY116" fmla="*/ 528356 h 1565706"/>
                <a:gd name="connsiteX117" fmla="*/ 3373889 w 4273049"/>
                <a:gd name="connsiteY117" fmla="*/ 558836 h 1565706"/>
                <a:gd name="connsiteX118" fmla="*/ 3363729 w 4273049"/>
                <a:gd name="connsiteY118" fmla="*/ 574076 h 1565706"/>
                <a:gd name="connsiteX119" fmla="*/ 3384049 w 4273049"/>
                <a:gd name="connsiteY119" fmla="*/ 604556 h 1565706"/>
                <a:gd name="connsiteX120" fmla="*/ 3389129 w 4273049"/>
                <a:gd name="connsiteY120" fmla="*/ 624876 h 1565706"/>
                <a:gd name="connsiteX121" fmla="*/ 3450089 w 4273049"/>
                <a:gd name="connsiteY121" fmla="*/ 680756 h 1565706"/>
                <a:gd name="connsiteX122" fmla="*/ 3470409 w 4273049"/>
                <a:gd name="connsiteY122" fmla="*/ 685836 h 1565706"/>
                <a:gd name="connsiteX123" fmla="*/ 3516129 w 4273049"/>
                <a:gd name="connsiteY123" fmla="*/ 701076 h 1565706"/>
                <a:gd name="connsiteX124" fmla="*/ 3541529 w 4273049"/>
                <a:gd name="connsiteY124" fmla="*/ 711236 h 1565706"/>
                <a:gd name="connsiteX125" fmla="*/ 3566929 w 4273049"/>
                <a:gd name="connsiteY125" fmla="*/ 716316 h 1565706"/>
                <a:gd name="connsiteX126" fmla="*/ 3582169 w 4273049"/>
                <a:gd name="connsiteY126" fmla="*/ 726476 h 1565706"/>
                <a:gd name="connsiteX127" fmla="*/ 3643129 w 4273049"/>
                <a:gd name="connsiteY127" fmla="*/ 756956 h 1565706"/>
                <a:gd name="connsiteX128" fmla="*/ 3699009 w 4273049"/>
                <a:gd name="connsiteY128" fmla="*/ 817916 h 1565706"/>
                <a:gd name="connsiteX129" fmla="*/ 3704089 w 4273049"/>
                <a:gd name="connsiteY129" fmla="*/ 833156 h 1565706"/>
                <a:gd name="connsiteX130" fmla="*/ 3734569 w 4273049"/>
                <a:gd name="connsiteY130" fmla="*/ 873796 h 1565706"/>
                <a:gd name="connsiteX131" fmla="*/ 3744729 w 4273049"/>
                <a:gd name="connsiteY131" fmla="*/ 889036 h 1565706"/>
                <a:gd name="connsiteX132" fmla="*/ 3749809 w 4273049"/>
                <a:gd name="connsiteY132" fmla="*/ 904276 h 1565706"/>
                <a:gd name="connsiteX133" fmla="*/ 3765049 w 4273049"/>
                <a:gd name="connsiteY133" fmla="*/ 914436 h 1565706"/>
                <a:gd name="connsiteX134" fmla="*/ 3780289 w 4273049"/>
                <a:gd name="connsiteY134" fmla="*/ 934756 h 1565706"/>
                <a:gd name="connsiteX135" fmla="*/ 3790449 w 4273049"/>
                <a:gd name="connsiteY135" fmla="*/ 949996 h 1565706"/>
                <a:gd name="connsiteX136" fmla="*/ 3810769 w 4273049"/>
                <a:gd name="connsiteY136" fmla="*/ 965236 h 1565706"/>
                <a:gd name="connsiteX137" fmla="*/ 3826009 w 4273049"/>
                <a:gd name="connsiteY137" fmla="*/ 980476 h 1565706"/>
                <a:gd name="connsiteX138" fmla="*/ 3846329 w 4273049"/>
                <a:gd name="connsiteY138" fmla="*/ 990636 h 1565706"/>
                <a:gd name="connsiteX139" fmla="*/ 3861569 w 4273049"/>
                <a:gd name="connsiteY139" fmla="*/ 1005876 h 1565706"/>
                <a:gd name="connsiteX140" fmla="*/ 3876809 w 4273049"/>
                <a:gd name="connsiteY140" fmla="*/ 1016036 h 1565706"/>
                <a:gd name="connsiteX141" fmla="*/ 3892049 w 4273049"/>
                <a:gd name="connsiteY141" fmla="*/ 1031276 h 1565706"/>
                <a:gd name="connsiteX142" fmla="*/ 3927609 w 4273049"/>
                <a:gd name="connsiteY142" fmla="*/ 1046516 h 1565706"/>
                <a:gd name="connsiteX143" fmla="*/ 3947929 w 4273049"/>
                <a:gd name="connsiteY143" fmla="*/ 1056676 h 1565706"/>
                <a:gd name="connsiteX144" fmla="*/ 3978409 w 4273049"/>
                <a:gd name="connsiteY144" fmla="*/ 1066836 h 1565706"/>
                <a:gd name="connsiteX145" fmla="*/ 4008889 w 4273049"/>
                <a:gd name="connsiteY145" fmla="*/ 1082076 h 1565706"/>
                <a:gd name="connsiteX146" fmla="*/ 4029209 w 4273049"/>
                <a:gd name="connsiteY146" fmla="*/ 1092236 h 1565706"/>
                <a:gd name="connsiteX147" fmla="*/ 4054609 w 4273049"/>
                <a:gd name="connsiteY147" fmla="*/ 1097316 h 1565706"/>
                <a:gd name="connsiteX148" fmla="*/ 4080009 w 4273049"/>
                <a:gd name="connsiteY148" fmla="*/ 1127796 h 1565706"/>
                <a:gd name="connsiteX149" fmla="*/ 4095249 w 4273049"/>
                <a:gd name="connsiteY149" fmla="*/ 1132876 h 1565706"/>
                <a:gd name="connsiteX150" fmla="*/ 4125729 w 4273049"/>
                <a:gd name="connsiteY150" fmla="*/ 1158276 h 1565706"/>
                <a:gd name="connsiteX151" fmla="*/ 4151129 w 4273049"/>
                <a:gd name="connsiteY151" fmla="*/ 1168436 h 1565706"/>
                <a:gd name="connsiteX152" fmla="*/ 4191769 w 4273049"/>
                <a:gd name="connsiteY152" fmla="*/ 1188756 h 1565706"/>
                <a:gd name="connsiteX153" fmla="*/ 4207009 w 4273049"/>
                <a:gd name="connsiteY153" fmla="*/ 1193836 h 1565706"/>
                <a:gd name="connsiteX154" fmla="*/ 4242569 w 4273049"/>
                <a:gd name="connsiteY154" fmla="*/ 1209076 h 1565706"/>
                <a:gd name="connsiteX155" fmla="*/ 4257809 w 4273049"/>
                <a:gd name="connsiteY155" fmla="*/ 1219236 h 1565706"/>
                <a:gd name="connsiteX156" fmla="*/ 4273049 w 4273049"/>
                <a:gd name="connsiteY156" fmla="*/ 1224316 h 1565706"/>
                <a:gd name="connsiteX157" fmla="*/ 4257809 w 4273049"/>
                <a:gd name="connsiteY157" fmla="*/ 1229396 h 1565706"/>
                <a:gd name="connsiteX158" fmla="*/ 4212089 w 4273049"/>
                <a:gd name="connsiteY158" fmla="*/ 1239556 h 1565706"/>
                <a:gd name="connsiteX159" fmla="*/ 4156209 w 4273049"/>
                <a:gd name="connsiteY159" fmla="*/ 1244636 h 1565706"/>
                <a:gd name="connsiteX160" fmla="*/ 4059689 w 4273049"/>
                <a:gd name="connsiteY160" fmla="*/ 1254796 h 1565706"/>
                <a:gd name="connsiteX161" fmla="*/ 4029209 w 4273049"/>
                <a:gd name="connsiteY161" fmla="*/ 1270036 h 1565706"/>
                <a:gd name="connsiteX162" fmla="*/ 4013969 w 4273049"/>
                <a:gd name="connsiteY162" fmla="*/ 1275116 h 1565706"/>
                <a:gd name="connsiteX163" fmla="*/ 3978409 w 4273049"/>
                <a:gd name="connsiteY163" fmla="*/ 1285276 h 1565706"/>
                <a:gd name="connsiteX164" fmla="*/ 3968249 w 4273049"/>
                <a:gd name="connsiteY164" fmla="*/ 1300516 h 1565706"/>
                <a:gd name="connsiteX165" fmla="*/ 3963169 w 4273049"/>
                <a:gd name="connsiteY165" fmla="*/ 1320836 h 1565706"/>
                <a:gd name="connsiteX166" fmla="*/ 3958089 w 4273049"/>
                <a:gd name="connsiteY166" fmla="*/ 1336076 h 1565706"/>
                <a:gd name="connsiteX167" fmla="*/ 3932689 w 4273049"/>
                <a:gd name="connsiteY167" fmla="*/ 1366556 h 1565706"/>
                <a:gd name="connsiteX168" fmla="*/ 3917449 w 4273049"/>
                <a:gd name="connsiteY168" fmla="*/ 1371636 h 1565706"/>
                <a:gd name="connsiteX169" fmla="*/ 3886969 w 4273049"/>
                <a:gd name="connsiteY169" fmla="*/ 1402116 h 1565706"/>
                <a:gd name="connsiteX170" fmla="*/ 3851409 w 4273049"/>
                <a:gd name="connsiteY170" fmla="*/ 1407196 h 1565706"/>
                <a:gd name="connsiteX171" fmla="*/ 3815849 w 4273049"/>
                <a:gd name="connsiteY171" fmla="*/ 1417356 h 1565706"/>
                <a:gd name="connsiteX172" fmla="*/ 3795529 w 4273049"/>
                <a:gd name="connsiteY172" fmla="*/ 1422436 h 1565706"/>
                <a:gd name="connsiteX173" fmla="*/ 3668529 w 4273049"/>
                <a:gd name="connsiteY173" fmla="*/ 1432596 h 1565706"/>
                <a:gd name="connsiteX174" fmla="*/ 3556769 w 4273049"/>
                <a:gd name="connsiteY174" fmla="*/ 1437676 h 1565706"/>
                <a:gd name="connsiteX175" fmla="*/ 3505969 w 4273049"/>
                <a:gd name="connsiteY175" fmla="*/ 1442756 h 1565706"/>
                <a:gd name="connsiteX176" fmla="*/ 3450089 w 4273049"/>
                <a:gd name="connsiteY176" fmla="*/ 1447836 h 1565706"/>
                <a:gd name="connsiteX177" fmla="*/ 3429769 w 4273049"/>
                <a:gd name="connsiteY177" fmla="*/ 1468156 h 1565706"/>
                <a:gd name="connsiteX178" fmla="*/ 3414529 w 4273049"/>
                <a:gd name="connsiteY178" fmla="*/ 1473236 h 1565706"/>
                <a:gd name="connsiteX179" fmla="*/ 3389129 w 4273049"/>
                <a:gd name="connsiteY179" fmla="*/ 1483396 h 1565706"/>
                <a:gd name="connsiteX180" fmla="*/ 3373889 w 4273049"/>
                <a:gd name="connsiteY180" fmla="*/ 1498636 h 1565706"/>
                <a:gd name="connsiteX181" fmla="*/ 3363729 w 4273049"/>
                <a:gd name="connsiteY181" fmla="*/ 1513876 h 1565706"/>
                <a:gd name="connsiteX182" fmla="*/ 3348489 w 4273049"/>
                <a:gd name="connsiteY182" fmla="*/ 1518956 h 1565706"/>
                <a:gd name="connsiteX183" fmla="*/ 3323089 w 4273049"/>
                <a:gd name="connsiteY183" fmla="*/ 1529116 h 1565706"/>
                <a:gd name="connsiteX184" fmla="*/ 3302769 w 4273049"/>
                <a:gd name="connsiteY184" fmla="*/ 1544356 h 1565706"/>
                <a:gd name="connsiteX185" fmla="*/ 3251969 w 4273049"/>
                <a:gd name="connsiteY185" fmla="*/ 1554516 h 1565706"/>
                <a:gd name="connsiteX186" fmla="*/ 3231649 w 4273049"/>
                <a:gd name="connsiteY186" fmla="*/ 1564676 h 1565706"/>
                <a:gd name="connsiteX187" fmla="*/ 3155449 w 4273049"/>
                <a:gd name="connsiteY187" fmla="*/ 1549436 h 1565706"/>
                <a:gd name="connsiteX188" fmla="*/ 3150369 w 4273049"/>
                <a:gd name="connsiteY188" fmla="*/ 1534196 h 1565706"/>
                <a:gd name="connsiteX189" fmla="*/ 3140209 w 4273049"/>
                <a:gd name="connsiteY189" fmla="*/ 1518956 h 1565706"/>
                <a:gd name="connsiteX190" fmla="*/ 3150369 w 4273049"/>
                <a:gd name="connsiteY190" fmla="*/ 1478316 h 1565706"/>
                <a:gd name="connsiteX191" fmla="*/ 3104649 w 4273049"/>
                <a:gd name="connsiteY191" fmla="*/ 1483396 h 1565706"/>
                <a:gd name="connsiteX192" fmla="*/ 3074169 w 4273049"/>
                <a:gd name="connsiteY192" fmla="*/ 1473236 h 1565706"/>
                <a:gd name="connsiteX193" fmla="*/ 3053849 w 4273049"/>
                <a:gd name="connsiteY193" fmla="*/ 1442756 h 1565706"/>
                <a:gd name="connsiteX194" fmla="*/ 3038609 w 4273049"/>
                <a:gd name="connsiteY194" fmla="*/ 1437676 h 1565706"/>
                <a:gd name="connsiteX195" fmla="*/ 2972569 w 4273049"/>
                <a:gd name="connsiteY195" fmla="*/ 1412276 h 1565706"/>
                <a:gd name="connsiteX196" fmla="*/ 2926849 w 4273049"/>
                <a:gd name="connsiteY196" fmla="*/ 1407196 h 1565706"/>
                <a:gd name="connsiteX197" fmla="*/ 2921769 w 4273049"/>
                <a:gd name="connsiteY197" fmla="*/ 1391956 h 1565706"/>
                <a:gd name="connsiteX198" fmla="*/ 2891289 w 4273049"/>
                <a:gd name="connsiteY198" fmla="*/ 1361476 h 1565706"/>
                <a:gd name="connsiteX199" fmla="*/ 2886209 w 4273049"/>
                <a:gd name="connsiteY199" fmla="*/ 1341156 h 1565706"/>
                <a:gd name="connsiteX200" fmla="*/ 2860809 w 4273049"/>
                <a:gd name="connsiteY200" fmla="*/ 1336076 h 1565706"/>
                <a:gd name="connsiteX201" fmla="*/ 2830329 w 4273049"/>
                <a:gd name="connsiteY201" fmla="*/ 1325916 h 1565706"/>
                <a:gd name="connsiteX202" fmla="*/ 2810009 w 4273049"/>
                <a:gd name="connsiteY202" fmla="*/ 1320836 h 1565706"/>
                <a:gd name="connsiteX203" fmla="*/ 2698249 w 4273049"/>
                <a:gd name="connsiteY203" fmla="*/ 1330996 h 1565706"/>
                <a:gd name="connsiteX204" fmla="*/ 2657609 w 4273049"/>
                <a:gd name="connsiteY204" fmla="*/ 1295436 h 1565706"/>
                <a:gd name="connsiteX205" fmla="*/ 2632209 w 4273049"/>
                <a:gd name="connsiteY205" fmla="*/ 1280196 h 1565706"/>
                <a:gd name="connsiteX206" fmla="*/ 2611889 w 4273049"/>
                <a:gd name="connsiteY206" fmla="*/ 1275116 h 1565706"/>
                <a:gd name="connsiteX207" fmla="*/ 2596649 w 4273049"/>
                <a:gd name="connsiteY207" fmla="*/ 1264956 h 1565706"/>
                <a:gd name="connsiteX208" fmla="*/ 2576329 w 4273049"/>
                <a:gd name="connsiteY208" fmla="*/ 1234476 h 1565706"/>
                <a:gd name="connsiteX209" fmla="*/ 2561089 w 4273049"/>
                <a:gd name="connsiteY209" fmla="*/ 1229396 h 1565706"/>
                <a:gd name="connsiteX210" fmla="*/ 2545849 w 4273049"/>
                <a:gd name="connsiteY210" fmla="*/ 1214156 h 1565706"/>
                <a:gd name="connsiteX211" fmla="*/ 2530609 w 4273049"/>
                <a:gd name="connsiteY211" fmla="*/ 1209076 h 1565706"/>
                <a:gd name="connsiteX212" fmla="*/ 2515369 w 4273049"/>
                <a:gd name="connsiteY212" fmla="*/ 1198916 h 1565706"/>
                <a:gd name="connsiteX213" fmla="*/ 2510289 w 4273049"/>
                <a:gd name="connsiteY213" fmla="*/ 1183676 h 1565706"/>
                <a:gd name="connsiteX214" fmla="*/ 2484889 w 4273049"/>
                <a:gd name="connsiteY214" fmla="*/ 1178596 h 1565706"/>
                <a:gd name="connsiteX215" fmla="*/ 2469649 w 4273049"/>
                <a:gd name="connsiteY215" fmla="*/ 1168436 h 1565706"/>
                <a:gd name="connsiteX216" fmla="*/ 2449329 w 4273049"/>
                <a:gd name="connsiteY216" fmla="*/ 1163356 h 1565706"/>
                <a:gd name="connsiteX217" fmla="*/ 2429009 w 4273049"/>
                <a:gd name="connsiteY217" fmla="*/ 1148116 h 1565706"/>
                <a:gd name="connsiteX218" fmla="*/ 2378209 w 4273049"/>
                <a:gd name="connsiteY218" fmla="*/ 1137956 h 1565706"/>
                <a:gd name="connsiteX219" fmla="*/ 2362969 w 4273049"/>
                <a:gd name="connsiteY219" fmla="*/ 1132876 h 1565706"/>
                <a:gd name="connsiteX220" fmla="*/ 2347729 w 4273049"/>
                <a:gd name="connsiteY220" fmla="*/ 1117636 h 1565706"/>
                <a:gd name="connsiteX221" fmla="*/ 2332489 w 4273049"/>
                <a:gd name="connsiteY221" fmla="*/ 1112556 h 1565706"/>
                <a:gd name="connsiteX222" fmla="*/ 2286769 w 4273049"/>
                <a:gd name="connsiteY222" fmla="*/ 1097316 h 1565706"/>
                <a:gd name="connsiteX223" fmla="*/ 2271529 w 4273049"/>
                <a:gd name="connsiteY223" fmla="*/ 1087156 h 1565706"/>
                <a:gd name="connsiteX224" fmla="*/ 2256289 w 4273049"/>
                <a:gd name="connsiteY224" fmla="*/ 1082076 h 1565706"/>
                <a:gd name="connsiteX225" fmla="*/ 2235969 w 4273049"/>
                <a:gd name="connsiteY225" fmla="*/ 1051596 h 1565706"/>
                <a:gd name="connsiteX226" fmla="*/ 2205489 w 4273049"/>
                <a:gd name="connsiteY226" fmla="*/ 1036356 h 1565706"/>
                <a:gd name="connsiteX227" fmla="*/ 2190249 w 4273049"/>
                <a:gd name="connsiteY227" fmla="*/ 1031276 h 1565706"/>
                <a:gd name="connsiteX228" fmla="*/ 2175009 w 4273049"/>
                <a:gd name="connsiteY228" fmla="*/ 1016036 h 1565706"/>
                <a:gd name="connsiteX229" fmla="*/ 2139449 w 4273049"/>
                <a:gd name="connsiteY229" fmla="*/ 990636 h 1565706"/>
                <a:gd name="connsiteX230" fmla="*/ 2073409 w 4273049"/>
                <a:gd name="connsiteY230" fmla="*/ 1000796 h 1565706"/>
                <a:gd name="connsiteX231" fmla="*/ 2017529 w 4273049"/>
                <a:gd name="connsiteY231" fmla="*/ 990636 h 1565706"/>
                <a:gd name="connsiteX232" fmla="*/ 1987049 w 4273049"/>
                <a:gd name="connsiteY232" fmla="*/ 980476 h 1565706"/>
                <a:gd name="connsiteX233" fmla="*/ 1956569 w 4273049"/>
                <a:gd name="connsiteY233" fmla="*/ 955076 h 1565706"/>
                <a:gd name="connsiteX234" fmla="*/ 1941329 w 4273049"/>
                <a:gd name="connsiteY234" fmla="*/ 939836 h 1565706"/>
                <a:gd name="connsiteX235" fmla="*/ 1926089 w 4273049"/>
                <a:gd name="connsiteY235" fmla="*/ 909356 h 1565706"/>
                <a:gd name="connsiteX236" fmla="*/ 1910849 w 4273049"/>
                <a:gd name="connsiteY236" fmla="*/ 904276 h 1565706"/>
                <a:gd name="connsiteX237" fmla="*/ 1875289 w 4273049"/>
                <a:gd name="connsiteY237" fmla="*/ 883956 h 1565706"/>
                <a:gd name="connsiteX238" fmla="*/ 1860049 w 4273049"/>
                <a:gd name="connsiteY238" fmla="*/ 873796 h 1565706"/>
                <a:gd name="connsiteX239" fmla="*/ 1834649 w 4273049"/>
                <a:gd name="connsiteY239" fmla="*/ 868716 h 1565706"/>
                <a:gd name="connsiteX240" fmla="*/ 1819409 w 4273049"/>
                <a:gd name="connsiteY240" fmla="*/ 858556 h 1565706"/>
                <a:gd name="connsiteX241" fmla="*/ 1804169 w 4273049"/>
                <a:gd name="connsiteY241" fmla="*/ 853476 h 1565706"/>
                <a:gd name="connsiteX242" fmla="*/ 1768609 w 4273049"/>
                <a:gd name="connsiteY242" fmla="*/ 843316 h 1565706"/>
                <a:gd name="connsiteX243" fmla="*/ 1738129 w 4273049"/>
                <a:gd name="connsiteY243" fmla="*/ 848396 h 1565706"/>
                <a:gd name="connsiteX244" fmla="*/ 1722889 w 4273049"/>
                <a:gd name="connsiteY244" fmla="*/ 853476 h 1565706"/>
                <a:gd name="connsiteX245" fmla="*/ 1712729 w 4273049"/>
                <a:gd name="connsiteY245" fmla="*/ 889036 h 1565706"/>
                <a:gd name="connsiteX246" fmla="*/ 1687329 w 4273049"/>
                <a:gd name="connsiteY246" fmla="*/ 914436 h 1565706"/>
                <a:gd name="connsiteX247" fmla="*/ 1646689 w 4273049"/>
                <a:gd name="connsiteY247" fmla="*/ 909356 h 1565706"/>
                <a:gd name="connsiteX248" fmla="*/ 1626369 w 4273049"/>
                <a:gd name="connsiteY248" fmla="*/ 883956 h 1565706"/>
                <a:gd name="connsiteX249" fmla="*/ 1606049 w 4273049"/>
                <a:gd name="connsiteY249" fmla="*/ 873796 h 1565706"/>
                <a:gd name="connsiteX250" fmla="*/ 1565409 w 4273049"/>
                <a:gd name="connsiteY250" fmla="*/ 868716 h 1565706"/>
                <a:gd name="connsiteX251" fmla="*/ 1443489 w 4273049"/>
                <a:gd name="connsiteY251" fmla="*/ 853476 h 1565706"/>
                <a:gd name="connsiteX252" fmla="*/ 1413009 w 4273049"/>
                <a:gd name="connsiteY252" fmla="*/ 838236 h 1565706"/>
                <a:gd name="connsiteX253" fmla="*/ 1377449 w 4273049"/>
                <a:gd name="connsiteY253" fmla="*/ 822996 h 1565706"/>
                <a:gd name="connsiteX254" fmla="*/ 1362209 w 4273049"/>
                <a:gd name="connsiteY254" fmla="*/ 802676 h 1565706"/>
                <a:gd name="connsiteX255" fmla="*/ 1331729 w 4273049"/>
                <a:gd name="connsiteY255" fmla="*/ 787436 h 1565706"/>
                <a:gd name="connsiteX256" fmla="*/ 1286009 w 4273049"/>
                <a:gd name="connsiteY256" fmla="*/ 756956 h 1565706"/>
                <a:gd name="connsiteX257" fmla="*/ 1270769 w 4273049"/>
                <a:gd name="connsiteY257" fmla="*/ 741716 h 1565706"/>
                <a:gd name="connsiteX258" fmla="*/ 1219969 w 4273049"/>
                <a:gd name="connsiteY258" fmla="*/ 721396 h 1565706"/>
                <a:gd name="connsiteX259" fmla="*/ 1199649 w 4273049"/>
                <a:gd name="connsiteY259" fmla="*/ 711236 h 1565706"/>
                <a:gd name="connsiteX260" fmla="*/ 1179329 w 4273049"/>
                <a:gd name="connsiteY260" fmla="*/ 680756 h 1565706"/>
                <a:gd name="connsiteX261" fmla="*/ 1169169 w 4273049"/>
                <a:gd name="connsiteY261" fmla="*/ 660436 h 1565706"/>
                <a:gd name="connsiteX262" fmla="*/ 1133609 w 4273049"/>
                <a:gd name="connsiteY262" fmla="*/ 629956 h 1565706"/>
                <a:gd name="connsiteX263" fmla="*/ 1098049 w 4273049"/>
                <a:gd name="connsiteY263" fmla="*/ 584236 h 1565706"/>
                <a:gd name="connsiteX264" fmla="*/ 1072649 w 4273049"/>
                <a:gd name="connsiteY264" fmla="*/ 579156 h 1565706"/>
                <a:gd name="connsiteX265" fmla="*/ 986289 w 4273049"/>
                <a:gd name="connsiteY265" fmla="*/ 589316 h 1565706"/>
                <a:gd name="connsiteX266" fmla="*/ 965969 w 4273049"/>
                <a:gd name="connsiteY266" fmla="*/ 599476 h 1565706"/>
                <a:gd name="connsiteX267" fmla="*/ 915169 w 4273049"/>
                <a:gd name="connsiteY267" fmla="*/ 594396 h 1565706"/>
                <a:gd name="connsiteX268" fmla="*/ 732289 w 4273049"/>
                <a:gd name="connsiteY268" fmla="*/ 589316 h 1565706"/>
                <a:gd name="connsiteX269" fmla="*/ 635769 w 4273049"/>
                <a:gd name="connsiteY269" fmla="*/ 579156 h 1565706"/>
                <a:gd name="connsiteX270" fmla="*/ 549409 w 4273049"/>
                <a:gd name="connsiteY270" fmla="*/ 574076 h 1565706"/>
                <a:gd name="connsiteX271" fmla="*/ 508769 w 4273049"/>
                <a:gd name="connsiteY271" fmla="*/ 563916 h 1565706"/>
                <a:gd name="connsiteX272" fmla="*/ 432569 w 4273049"/>
                <a:gd name="connsiteY272" fmla="*/ 558836 h 1565706"/>
                <a:gd name="connsiteX273" fmla="*/ 397009 w 4273049"/>
                <a:gd name="connsiteY273" fmla="*/ 533436 h 1565706"/>
                <a:gd name="connsiteX274" fmla="*/ 391929 w 4273049"/>
                <a:gd name="connsiteY274" fmla="*/ 518196 h 1565706"/>
                <a:gd name="connsiteX275" fmla="*/ 376689 w 4273049"/>
                <a:gd name="connsiteY275" fmla="*/ 513116 h 1565706"/>
                <a:gd name="connsiteX276" fmla="*/ 361449 w 4273049"/>
                <a:gd name="connsiteY276" fmla="*/ 502956 h 1565706"/>
                <a:gd name="connsiteX277" fmla="*/ 346209 w 4273049"/>
                <a:gd name="connsiteY277" fmla="*/ 472476 h 1565706"/>
                <a:gd name="connsiteX278" fmla="*/ 330969 w 4273049"/>
                <a:gd name="connsiteY278" fmla="*/ 467396 h 1565706"/>
                <a:gd name="connsiteX279" fmla="*/ 300489 w 4273049"/>
                <a:gd name="connsiteY279" fmla="*/ 452156 h 1565706"/>
                <a:gd name="connsiteX280" fmla="*/ 285249 w 4273049"/>
                <a:gd name="connsiteY280" fmla="*/ 436916 h 1565706"/>
                <a:gd name="connsiteX281" fmla="*/ 270009 w 4273049"/>
                <a:gd name="connsiteY281" fmla="*/ 431836 h 1565706"/>
                <a:gd name="connsiteX282" fmla="*/ 198889 w 4273049"/>
                <a:gd name="connsiteY282" fmla="*/ 416596 h 1565706"/>
                <a:gd name="connsiteX283" fmla="*/ 183649 w 4273049"/>
                <a:gd name="connsiteY283" fmla="*/ 406436 h 1565706"/>
                <a:gd name="connsiteX284" fmla="*/ 71889 w 4273049"/>
                <a:gd name="connsiteY284" fmla="*/ 386116 h 1565706"/>
                <a:gd name="connsiteX285" fmla="*/ 31249 w 4273049"/>
                <a:gd name="connsiteY285" fmla="*/ 375956 h 1565706"/>
                <a:gd name="connsiteX286" fmla="*/ 5849 w 4273049"/>
                <a:gd name="connsiteY286" fmla="*/ 370876 h 1565706"/>
                <a:gd name="connsiteX287" fmla="*/ 769 w 4273049"/>
                <a:gd name="connsiteY287" fmla="*/ 355636 h 1565706"/>
                <a:gd name="connsiteX288" fmla="*/ 16009 w 4273049"/>
                <a:gd name="connsiteY288" fmla="*/ 314996 h 1565706"/>
                <a:gd name="connsiteX0" fmla="*/ 16009 w 4273049"/>
                <a:gd name="connsiteY0" fmla="*/ 314996 h 1565706"/>
                <a:gd name="connsiteX1" fmla="*/ 41409 w 4273049"/>
                <a:gd name="connsiteY1" fmla="*/ 304836 h 1565706"/>
                <a:gd name="connsiteX2" fmla="*/ 56649 w 4273049"/>
                <a:gd name="connsiteY2" fmla="*/ 289596 h 1565706"/>
                <a:gd name="connsiteX3" fmla="*/ 76969 w 4273049"/>
                <a:gd name="connsiteY3" fmla="*/ 284516 h 1565706"/>
                <a:gd name="connsiteX4" fmla="*/ 198889 w 4273049"/>
                <a:gd name="connsiteY4" fmla="*/ 259116 h 1565706"/>
                <a:gd name="connsiteX5" fmla="*/ 259849 w 4273049"/>
                <a:gd name="connsiteY5" fmla="*/ 243876 h 1565706"/>
                <a:gd name="connsiteX6" fmla="*/ 280169 w 4273049"/>
                <a:gd name="connsiteY6" fmla="*/ 254036 h 1565706"/>
                <a:gd name="connsiteX7" fmla="*/ 310649 w 4273049"/>
                <a:gd name="connsiteY7" fmla="*/ 269276 h 1565706"/>
                <a:gd name="connsiteX8" fmla="*/ 320809 w 4273049"/>
                <a:gd name="connsiteY8" fmla="*/ 284516 h 1565706"/>
                <a:gd name="connsiteX9" fmla="*/ 346209 w 4273049"/>
                <a:gd name="connsiteY9" fmla="*/ 289596 h 1565706"/>
                <a:gd name="connsiteX10" fmla="*/ 452889 w 4273049"/>
                <a:gd name="connsiteY10" fmla="*/ 299756 h 1565706"/>
                <a:gd name="connsiteX11" fmla="*/ 498609 w 4273049"/>
                <a:gd name="connsiteY11" fmla="*/ 294676 h 1565706"/>
                <a:gd name="connsiteX12" fmla="*/ 503689 w 4273049"/>
                <a:gd name="connsiteY12" fmla="*/ 274356 h 1565706"/>
                <a:gd name="connsiteX13" fmla="*/ 529089 w 4273049"/>
                <a:gd name="connsiteY13" fmla="*/ 269276 h 1565706"/>
                <a:gd name="connsiteX14" fmla="*/ 559569 w 4273049"/>
                <a:gd name="connsiteY14" fmla="*/ 254036 h 1565706"/>
                <a:gd name="connsiteX15" fmla="*/ 595129 w 4273049"/>
                <a:gd name="connsiteY15" fmla="*/ 238796 h 1565706"/>
                <a:gd name="connsiteX16" fmla="*/ 625609 w 4273049"/>
                <a:gd name="connsiteY16" fmla="*/ 218476 h 1565706"/>
                <a:gd name="connsiteX17" fmla="*/ 686569 w 4273049"/>
                <a:gd name="connsiteY17" fmla="*/ 208316 h 1565706"/>
                <a:gd name="connsiteX18" fmla="*/ 722129 w 4273049"/>
                <a:gd name="connsiteY18" fmla="*/ 182916 h 1565706"/>
                <a:gd name="connsiteX19" fmla="*/ 737369 w 4273049"/>
                <a:gd name="connsiteY19" fmla="*/ 177836 h 1565706"/>
                <a:gd name="connsiteX20" fmla="*/ 757689 w 4273049"/>
                <a:gd name="connsiteY20" fmla="*/ 167676 h 1565706"/>
                <a:gd name="connsiteX21" fmla="*/ 793249 w 4273049"/>
                <a:gd name="connsiteY21" fmla="*/ 162596 h 1565706"/>
                <a:gd name="connsiteX22" fmla="*/ 859289 w 4273049"/>
                <a:gd name="connsiteY22" fmla="*/ 172756 h 1565706"/>
                <a:gd name="connsiteX23" fmla="*/ 874529 w 4273049"/>
                <a:gd name="connsiteY23" fmla="*/ 177836 h 1565706"/>
                <a:gd name="connsiteX24" fmla="*/ 884689 w 4273049"/>
                <a:gd name="connsiteY24" fmla="*/ 162596 h 1565706"/>
                <a:gd name="connsiteX25" fmla="*/ 905009 w 4273049"/>
                <a:gd name="connsiteY25" fmla="*/ 172756 h 1565706"/>
                <a:gd name="connsiteX26" fmla="*/ 935489 w 4273049"/>
                <a:gd name="connsiteY26" fmla="*/ 182916 h 1565706"/>
                <a:gd name="connsiteX27" fmla="*/ 1001529 w 4273049"/>
                <a:gd name="connsiteY27" fmla="*/ 177836 h 1565706"/>
                <a:gd name="connsiteX28" fmla="*/ 1032009 w 4273049"/>
                <a:gd name="connsiteY28" fmla="*/ 157516 h 1565706"/>
                <a:gd name="connsiteX29" fmla="*/ 1052329 w 4273049"/>
                <a:gd name="connsiteY29" fmla="*/ 152436 h 1565706"/>
                <a:gd name="connsiteX30" fmla="*/ 1138689 w 4273049"/>
                <a:gd name="connsiteY30" fmla="*/ 162596 h 1565706"/>
                <a:gd name="connsiteX31" fmla="*/ 1153929 w 4273049"/>
                <a:gd name="connsiteY31" fmla="*/ 172756 h 1565706"/>
                <a:gd name="connsiteX32" fmla="*/ 1169169 w 4273049"/>
                <a:gd name="connsiteY32" fmla="*/ 177836 h 1565706"/>
                <a:gd name="connsiteX33" fmla="*/ 1230129 w 4273049"/>
                <a:gd name="connsiteY33" fmla="*/ 162596 h 1565706"/>
                <a:gd name="connsiteX34" fmla="*/ 1270769 w 4273049"/>
                <a:gd name="connsiteY34" fmla="*/ 172756 h 1565706"/>
                <a:gd name="connsiteX35" fmla="*/ 1352049 w 4273049"/>
                <a:gd name="connsiteY35" fmla="*/ 182916 h 1565706"/>
                <a:gd name="connsiteX36" fmla="*/ 1377449 w 4273049"/>
                <a:gd name="connsiteY36" fmla="*/ 193076 h 1565706"/>
                <a:gd name="connsiteX37" fmla="*/ 1484129 w 4273049"/>
                <a:gd name="connsiteY37" fmla="*/ 187996 h 1565706"/>
                <a:gd name="connsiteX38" fmla="*/ 1499369 w 4273049"/>
                <a:gd name="connsiteY38" fmla="*/ 167676 h 1565706"/>
                <a:gd name="connsiteX39" fmla="*/ 1514609 w 4273049"/>
                <a:gd name="connsiteY39" fmla="*/ 157516 h 1565706"/>
                <a:gd name="connsiteX40" fmla="*/ 1529849 w 4273049"/>
                <a:gd name="connsiteY40" fmla="*/ 152436 h 1565706"/>
                <a:gd name="connsiteX41" fmla="*/ 1641609 w 4273049"/>
                <a:gd name="connsiteY41" fmla="*/ 147356 h 1565706"/>
                <a:gd name="connsiteX42" fmla="*/ 1656849 w 4273049"/>
                <a:gd name="connsiteY42" fmla="*/ 132116 h 1565706"/>
                <a:gd name="connsiteX43" fmla="*/ 1758449 w 4273049"/>
                <a:gd name="connsiteY43" fmla="*/ 127036 h 1565706"/>
                <a:gd name="connsiteX44" fmla="*/ 1824489 w 4273049"/>
                <a:gd name="connsiteY44" fmla="*/ 121956 h 1565706"/>
                <a:gd name="connsiteX45" fmla="*/ 1844809 w 4273049"/>
                <a:gd name="connsiteY45" fmla="*/ 116876 h 1565706"/>
                <a:gd name="connsiteX46" fmla="*/ 1905769 w 4273049"/>
                <a:gd name="connsiteY46" fmla="*/ 106716 h 1565706"/>
                <a:gd name="connsiteX47" fmla="*/ 1971809 w 4273049"/>
                <a:gd name="connsiteY47" fmla="*/ 111796 h 1565706"/>
                <a:gd name="connsiteX48" fmla="*/ 1976889 w 4273049"/>
                <a:gd name="connsiteY48" fmla="*/ 127036 h 1565706"/>
                <a:gd name="connsiteX49" fmla="*/ 1992129 w 4273049"/>
                <a:gd name="connsiteY49" fmla="*/ 132116 h 1565706"/>
                <a:gd name="connsiteX50" fmla="*/ 2002289 w 4273049"/>
                <a:gd name="connsiteY50" fmla="*/ 147356 h 1565706"/>
                <a:gd name="connsiteX51" fmla="*/ 2068329 w 4273049"/>
                <a:gd name="connsiteY51" fmla="*/ 137196 h 1565706"/>
                <a:gd name="connsiteX52" fmla="*/ 2103889 w 4273049"/>
                <a:gd name="connsiteY52" fmla="*/ 55916 h 1565706"/>
                <a:gd name="connsiteX53" fmla="*/ 2119129 w 4273049"/>
                <a:gd name="connsiteY53" fmla="*/ 50836 h 1565706"/>
                <a:gd name="connsiteX54" fmla="*/ 2134369 w 4273049"/>
                <a:gd name="connsiteY54" fmla="*/ 15276 h 1565706"/>
                <a:gd name="connsiteX55" fmla="*/ 2149609 w 4273049"/>
                <a:gd name="connsiteY55" fmla="*/ 10196 h 1565706"/>
                <a:gd name="connsiteX56" fmla="*/ 2205489 w 4273049"/>
                <a:gd name="connsiteY56" fmla="*/ 30516 h 1565706"/>
                <a:gd name="connsiteX57" fmla="*/ 2220729 w 4273049"/>
                <a:gd name="connsiteY57" fmla="*/ 45756 h 1565706"/>
                <a:gd name="connsiteX58" fmla="*/ 2235969 w 4273049"/>
                <a:gd name="connsiteY58" fmla="*/ 50836 h 1565706"/>
                <a:gd name="connsiteX59" fmla="*/ 2251209 w 4273049"/>
                <a:gd name="connsiteY59" fmla="*/ 60996 h 1565706"/>
                <a:gd name="connsiteX60" fmla="*/ 2271529 w 4273049"/>
                <a:gd name="connsiteY60" fmla="*/ 66076 h 1565706"/>
                <a:gd name="connsiteX61" fmla="*/ 2296929 w 4273049"/>
                <a:gd name="connsiteY61" fmla="*/ 76236 h 1565706"/>
                <a:gd name="connsiteX62" fmla="*/ 2307089 w 4273049"/>
                <a:gd name="connsiteY62" fmla="*/ 91476 h 1565706"/>
                <a:gd name="connsiteX63" fmla="*/ 2332489 w 4273049"/>
                <a:gd name="connsiteY63" fmla="*/ 96556 h 1565706"/>
                <a:gd name="connsiteX64" fmla="*/ 2347729 w 4273049"/>
                <a:gd name="connsiteY64" fmla="*/ 101636 h 1565706"/>
                <a:gd name="connsiteX65" fmla="*/ 2398529 w 4273049"/>
                <a:gd name="connsiteY65" fmla="*/ 127036 h 1565706"/>
                <a:gd name="connsiteX66" fmla="*/ 2413769 w 4273049"/>
                <a:gd name="connsiteY66" fmla="*/ 111796 h 1565706"/>
                <a:gd name="connsiteX67" fmla="*/ 2423929 w 4273049"/>
                <a:gd name="connsiteY67" fmla="*/ 86396 h 1565706"/>
                <a:gd name="connsiteX68" fmla="*/ 2495049 w 4273049"/>
                <a:gd name="connsiteY68" fmla="*/ 81316 h 1565706"/>
                <a:gd name="connsiteX69" fmla="*/ 2525529 w 4273049"/>
                <a:gd name="connsiteY69" fmla="*/ 71156 h 1565706"/>
                <a:gd name="connsiteX70" fmla="*/ 2556009 w 4273049"/>
                <a:gd name="connsiteY70" fmla="*/ 40676 h 1565706"/>
                <a:gd name="connsiteX71" fmla="*/ 2591569 w 4273049"/>
                <a:gd name="connsiteY71" fmla="*/ 30516 h 1565706"/>
                <a:gd name="connsiteX72" fmla="*/ 2622049 w 4273049"/>
                <a:gd name="connsiteY72" fmla="*/ 15276 h 1565706"/>
                <a:gd name="connsiteX73" fmla="*/ 2688089 w 4273049"/>
                <a:gd name="connsiteY73" fmla="*/ 25436 h 1565706"/>
                <a:gd name="connsiteX74" fmla="*/ 2713489 w 4273049"/>
                <a:gd name="connsiteY74" fmla="*/ 30516 h 1565706"/>
                <a:gd name="connsiteX75" fmla="*/ 2810009 w 4273049"/>
                <a:gd name="connsiteY75" fmla="*/ 15276 h 1565706"/>
                <a:gd name="connsiteX76" fmla="*/ 2840489 w 4273049"/>
                <a:gd name="connsiteY76" fmla="*/ 36 h 1565706"/>
                <a:gd name="connsiteX77" fmla="*/ 2886209 w 4273049"/>
                <a:gd name="connsiteY77" fmla="*/ 10196 h 1565706"/>
                <a:gd name="connsiteX78" fmla="*/ 2921769 w 4273049"/>
                <a:gd name="connsiteY78" fmla="*/ 20356 h 1565706"/>
                <a:gd name="connsiteX79" fmla="*/ 2937009 w 4273049"/>
                <a:gd name="connsiteY79" fmla="*/ 30516 h 1565706"/>
                <a:gd name="connsiteX80" fmla="*/ 2942089 w 4273049"/>
                <a:gd name="connsiteY80" fmla="*/ 45756 h 1565706"/>
                <a:gd name="connsiteX81" fmla="*/ 2952249 w 4273049"/>
                <a:gd name="connsiteY81" fmla="*/ 60996 h 1565706"/>
                <a:gd name="connsiteX82" fmla="*/ 2957329 w 4273049"/>
                <a:gd name="connsiteY82" fmla="*/ 96556 h 1565706"/>
                <a:gd name="connsiteX83" fmla="*/ 2967489 w 4273049"/>
                <a:gd name="connsiteY83" fmla="*/ 116876 h 1565706"/>
                <a:gd name="connsiteX84" fmla="*/ 3003049 w 4273049"/>
                <a:gd name="connsiteY84" fmla="*/ 132116 h 1565706"/>
                <a:gd name="connsiteX85" fmla="*/ 3084329 w 4273049"/>
                <a:gd name="connsiteY85" fmla="*/ 121956 h 1565706"/>
                <a:gd name="connsiteX86" fmla="*/ 3099569 w 4273049"/>
                <a:gd name="connsiteY86" fmla="*/ 116876 h 1565706"/>
                <a:gd name="connsiteX87" fmla="*/ 3221489 w 4273049"/>
                <a:gd name="connsiteY87" fmla="*/ 106716 h 1565706"/>
                <a:gd name="connsiteX88" fmla="*/ 3297689 w 4273049"/>
                <a:gd name="connsiteY88" fmla="*/ 86396 h 1565706"/>
                <a:gd name="connsiteX89" fmla="*/ 3302769 w 4273049"/>
                <a:gd name="connsiteY89" fmla="*/ 71156 h 1565706"/>
                <a:gd name="connsiteX90" fmla="*/ 3353569 w 4273049"/>
                <a:gd name="connsiteY90" fmla="*/ 66076 h 1565706"/>
                <a:gd name="connsiteX91" fmla="*/ 3363729 w 4273049"/>
                <a:gd name="connsiteY91" fmla="*/ 81316 h 1565706"/>
                <a:gd name="connsiteX92" fmla="*/ 3378969 w 4273049"/>
                <a:gd name="connsiteY92" fmla="*/ 101636 h 1565706"/>
                <a:gd name="connsiteX93" fmla="*/ 3394209 w 4273049"/>
                <a:gd name="connsiteY93" fmla="*/ 132116 h 1565706"/>
                <a:gd name="connsiteX94" fmla="*/ 3414529 w 4273049"/>
                <a:gd name="connsiteY94" fmla="*/ 137196 h 1565706"/>
                <a:gd name="connsiteX95" fmla="*/ 3445009 w 4273049"/>
                <a:gd name="connsiteY95" fmla="*/ 147356 h 1565706"/>
                <a:gd name="connsiteX96" fmla="*/ 3480569 w 4273049"/>
                <a:gd name="connsiteY96" fmla="*/ 172756 h 1565706"/>
                <a:gd name="connsiteX97" fmla="*/ 3470409 w 4273049"/>
                <a:gd name="connsiteY97" fmla="*/ 218476 h 1565706"/>
                <a:gd name="connsiteX98" fmla="*/ 3419609 w 4273049"/>
                <a:gd name="connsiteY98" fmla="*/ 233716 h 1565706"/>
                <a:gd name="connsiteX99" fmla="*/ 3389129 w 4273049"/>
                <a:gd name="connsiteY99" fmla="*/ 254036 h 1565706"/>
                <a:gd name="connsiteX100" fmla="*/ 3373889 w 4273049"/>
                <a:gd name="connsiteY100" fmla="*/ 264196 h 1565706"/>
                <a:gd name="connsiteX101" fmla="*/ 3333249 w 4273049"/>
                <a:gd name="connsiteY101" fmla="*/ 279436 h 1565706"/>
                <a:gd name="connsiteX102" fmla="*/ 3302769 w 4273049"/>
                <a:gd name="connsiteY102" fmla="*/ 294676 h 1565706"/>
                <a:gd name="connsiteX103" fmla="*/ 3292609 w 4273049"/>
                <a:gd name="connsiteY103" fmla="*/ 309916 h 1565706"/>
                <a:gd name="connsiteX104" fmla="*/ 3277369 w 4273049"/>
                <a:gd name="connsiteY104" fmla="*/ 314996 h 1565706"/>
                <a:gd name="connsiteX105" fmla="*/ 3257049 w 4273049"/>
                <a:gd name="connsiteY105" fmla="*/ 325156 h 1565706"/>
                <a:gd name="connsiteX106" fmla="*/ 3262129 w 4273049"/>
                <a:gd name="connsiteY106" fmla="*/ 396276 h 1565706"/>
                <a:gd name="connsiteX107" fmla="*/ 3282449 w 4273049"/>
                <a:gd name="connsiteY107" fmla="*/ 401356 h 1565706"/>
                <a:gd name="connsiteX108" fmla="*/ 3302769 w 4273049"/>
                <a:gd name="connsiteY108" fmla="*/ 411516 h 1565706"/>
                <a:gd name="connsiteX109" fmla="*/ 3318009 w 4273049"/>
                <a:gd name="connsiteY109" fmla="*/ 416596 h 1565706"/>
                <a:gd name="connsiteX110" fmla="*/ 3338329 w 4273049"/>
                <a:gd name="connsiteY110" fmla="*/ 426756 h 1565706"/>
                <a:gd name="connsiteX111" fmla="*/ 3353569 w 4273049"/>
                <a:gd name="connsiteY111" fmla="*/ 431836 h 1565706"/>
                <a:gd name="connsiteX112" fmla="*/ 3368809 w 4273049"/>
                <a:gd name="connsiteY112" fmla="*/ 441996 h 1565706"/>
                <a:gd name="connsiteX113" fmla="*/ 3399289 w 4273049"/>
                <a:gd name="connsiteY113" fmla="*/ 477556 h 1565706"/>
                <a:gd name="connsiteX114" fmla="*/ 3414529 w 4273049"/>
                <a:gd name="connsiteY114" fmla="*/ 497876 h 1565706"/>
                <a:gd name="connsiteX115" fmla="*/ 3419609 w 4273049"/>
                <a:gd name="connsiteY115" fmla="*/ 513116 h 1565706"/>
                <a:gd name="connsiteX116" fmla="*/ 3389129 w 4273049"/>
                <a:gd name="connsiteY116" fmla="*/ 528356 h 1565706"/>
                <a:gd name="connsiteX117" fmla="*/ 3373889 w 4273049"/>
                <a:gd name="connsiteY117" fmla="*/ 558836 h 1565706"/>
                <a:gd name="connsiteX118" fmla="*/ 3363729 w 4273049"/>
                <a:gd name="connsiteY118" fmla="*/ 574076 h 1565706"/>
                <a:gd name="connsiteX119" fmla="*/ 3384049 w 4273049"/>
                <a:gd name="connsiteY119" fmla="*/ 604556 h 1565706"/>
                <a:gd name="connsiteX120" fmla="*/ 3389129 w 4273049"/>
                <a:gd name="connsiteY120" fmla="*/ 624876 h 1565706"/>
                <a:gd name="connsiteX121" fmla="*/ 3450089 w 4273049"/>
                <a:gd name="connsiteY121" fmla="*/ 680756 h 1565706"/>
                <a:gd name="connsiteX122" fmla="*/ 3470409 w 4273049"/>
                <a:gd name="connsiteY122" fmla="*/ 685836 h 1565706"/>
                <a:gd name="connsiteX123" fmla="*/ 3516129 w 4273049"/>
                <a:gd name="connsiteY123" fmla="*/ 701076 h 1565706"/>
                <a:gd name="connsiteX124" fmla="*/ 3541529 w 4273049"/>
                <a:gd name="connsiteY124" fmla="*/ 711236 h 1565706"/>
                <a:gd name="connsiteX125" fmla="*/ 3566929 w 4273049"/>
                <a:gd name="connsiteY125" fmla="*/ 716316 h 1565706"/>
                <a:gd name="connsiteX126" fmla="*/ 3582169 w 4273049"/>
                <a:gd name="connsiteY126" fmla="*/ 726476 h 1565706"/>
                <a:gd name="connsiteX127" fmla="*/ 3643129 w 4273049"/>
                <a:gd name="connsiteY127" fmla="*/ 756956 h 1565706"/>
                <a:gd name="connsiteX128" fmla="*/ 3699009 w 4273049"/>
                <a:gd name="connsiteY128" fmla="*/ 817916 h 1565706"/>
                <a:gd name="connsiteX129" fmla="*/ 3704089 w 4273049"/>
                <a:gd name="connsiteY129" fmla="*/ 833156 h 1565706"/>
                <a:gd name="connsiteX130" fmla="*/ 3734569 w 4273049"/>
                <a:gd name="connsiteY130" fmla="*/ 873796 h 1565706"/>
                <a:gd name="connsiteX131" fmla="*/ 3744729 w 4273049"/>
                <a:gd name="connsiteY131" fmla="*/ 889036 h 1565706"/>
                <a:gd name="connsiteX132" fmla="*/ 3749809 w 4273049"/>
                <a:gd name="connsiteY132" fmla="*/ 904276 h 1565706"/>
                <a:gd name="connsiteX133" fmla="*/ 3765049 w 4273049"/>
                <a:gd name="connsiteY133" fmla="*/ 914436 h 1565706"/>
                <a:gd name="connsiteX134" fmla="*/ 3780289 w 4273049"/>
                <a:gd name="connsiteY134" fmla="*/ 934756 h 1565706"/>
                <a:gd name="connsiteX135" fmla="*/ 3790449 w 4273049"/>
                <a:gd name="connsiteY135" fmla="*/ 949996 h 1565706"/>
                <a:gd name="connsiteX136" fmla="*/ 3810769 w 4273049"/>
                <a:gd name="connsiteY136" fmla="*/ 965236 h 1565706"/>
                <a:gd name="connsiteX137" fmla="*/ 3826009 w 4273049"/>
                <a:gd name="connsiteY137" fmla="*/ 980476 h 1565706"/>
                <a:gd name="connsiteX138" fmla="*/ 3846329 w 4273049"/>
                <a:gd name="connsiteY138" fmla="*/ 990636 h 1565706"/>
                <a:gd name="connsiteX139" fmla="*/ 3861569 w 4273049"/>
                <a:gd name="connsiteY139" fmla="*/ 1005876 h 1565706"/>
                <a:gd name="connsiteX140" fmla="*/ 3876809 w 4273049"/>
                <a:gd name="connsiteY140" fmla="*/ 1016036 h 1565706"/>
                <a:gd name="connsiteX141" fmla="*/ 3892049 w 4273049"/>
                <a:gd name="connsiteY141" fmla="*/ 1031276 h 1565706"/>
                <a:gd name="connsiteX142" fmla="*/ 3927609 w 4273049"/>
                <a:gd name="connsiteY142" fmla="*/ 1046516 h 1565706"/>
                <a:gd name="connsiteX143" fmla="*/ 3947929 w 4273049"/>
                <a:gd name="connsiteY143" fmla="*/ 1056676 h 1565706"/>
                <a:gd name="connsiteX144" fmla="*/ 3978409 w 4273049"/>
                <a:gd name="connsiteY144" fmla="*/ 1066836 h 1565706"/>
                <a:gd name="connsiteX145" fmla="*/ 4008889 w 4273049"/>
                <a:gd name="connsiteY145" fmla="*/ 1082076 h 1565706"/>
                <a:gd name="connsiteX146" fmla="*/ 4029209 w 4273049"/>
                <a:gd name="connsiteY146" fmla="*/ 1092236 h 1565706"/>
                <a:gd name="connsiteX147" fmla="*/ 4054609 w 4273049"/>
                <a:gd name="connsiteY147" fmla="*/ 1097316 h 1565706"/>
                <a:gd name="connsiteX148" fmla="*/ 4080009 w 4273049"/>
                <a:gd name="connsiteY148" fmla="*/ 1127796 h 1565706"/>
                <a:gd name="connsiteX149" fmla="*/ 4095249 w 4273049"/>
                <a:gd name="connsiteY149" fmla="*/ 1132876 h 1565706"/>
                <a:gd name="connsiteX150" fmla="*/ 4125729 w 4273049"/>
                <a:gd name="connsiteY150" fmla="*/ 1158276 h 1565706"/>
                <a:gd name="connsiteX151" fmla="*/ 4151129 w 4273049"/>
                <a:gd name="connsiteY151" fmla="*/ 1168436 h 1565706"/>
                <a:gd name="connsiteX152" fmla="*/ 4191769 w 4273049"/>
                <a:gd name="connsiteY152" fmla="*/ 1188756 h 1565706"/>
                <a:gd name="connsiteX153" fmla="*/ 4207009 w 4273049"/>
                <a:gd name="connsiteY153" fmla="*/ 1193836 h 1565706"/>
                <a:gd name="connsiteX154" fmla="*/ 4242569 w 4273049"/>
                <a:gd name="connsiteY154" fmla="*/ 1209076 h 1565706"/>
                <a:gd name="connsiteX155" fmla="*/ 4257809 w 4273049"/>
                <a:gd name="connsiteY155" fmla="*/ 1219236 h 1565706"/>
                <a:gd name="connsiteX156" fmla="*/ 4273049 w 4273049"/>
                <a:gd name="connsiteY156" fmla="*/ 1224316 h 1565706"/>
                <a:gd name="connsiteX157" fmla="*/ 4257809 w 4273049"/>
                <a:gd name="connsiteY157" fmla="*/ 1229396 h 1565706"/>
                <a:gd name="connsiteX158" fmla="*/ 4212089 w 4273049"/>
                <a:gd name="connsiteY158" fmla="*/ 1239556 h 1565706"/>
                <a:gd name="connsiteX159" fmla="*/ 4156209 w 4273049"/>
                <a:gd name="connsiteY159" fmla="*/ 1244636 h 1565706"/>
                <a:gd name="connsiteX160" fmla="*/ 4059689 w 4273049"/>
                <a:gd name="connsiteY160" fmla="*/ 1254796 h 1565706"/>
                <a:gd name="connsiteX161" fmla="*/ 4029209 w 4273049"/>
                <a:gd name="connsiteY161" fmla="*/ 1270036 h 1565706"/>
                <a:gd name="connsiteX162" fmla="*/ 4013969 w 4273049"/>
                <a:gd name="connsiteY162" fmla="*/ 1275116 h 1565706"/>
                <a:gd name="connsiteX163" fmla="*/ 3978409 w 4273049"/>
                <a:gd name="connsiteY163" fmla="*/ 1285276 h 1565706"/>
                <a:gd name="connsiteX164" fmla="*/ 3968249 w 4273049"/>
                <a:gd name="connsiteY164" fmla="*/ 1300516 h 1565706"/>
                <a:gd name="connsiteX165" fmla="*/ 3963169 w 4273049"/>
                <a:gd name="connsiteY165" fmla="*/ 1320836 h 1565706"/>
                <a:gd name="connsiteX166" fmla="*/ 3958089 w 4273049"/>
                <a:gd name="connsiteY166" fmla="*/ 1336076 h 1565706"/>
                <a:gd name="connsiteX167" fmla="*/ 3932689 w 4273049"/>
                <a:gd name="connsiteY167" fmla="*/ 1366556 h 1565706"/>
                <a:gd name="connsiteX168" fmla="*/ 3917449 w 4273049"/>
                <a:gd name="connsiteY168" fmla="*/ 1371636 h 1565706"/>
                <a:gd name="connsiteX169" fmla="*/ 3886969 w 4273049"/>
                <a:gd name="connsiteY169" fmla="*/ 1402116 h 1565706"/>
                <a:gd name="connsiteX170" fmla="*/ 3851409 w 4273049"/>
                <a:gd name="connsiteY170" fmla="*/ 1407196 h 1565706"/>
                <a:gd name="connsiteX171" fmla="*/ 3815849 w 4273049"/>
                <a:gd name="connsiteY171" fmla="*/ 1417356 h 1565706"/>
                <a:gd name="connsiteX172" fmla="*/ 3795529 w 4273049"/>
                <a:gd name="connsiteY172" fmla="*/ 1422436 h 1565706"/>
                <a:gd name="connsiteX173" fmla="*/ 3668529 w 4273049"/>
                <a:gd name="connsiteY173" fmla="*/ 1432596 h 1565706"/>
                <a:gd name="connsiteX174" fmla="*/ 3556769 w 4273049"/>
                <a:gd name="connsiteY174" fmla="*/ 1437676 h 1565706"/>
                <a:gd name="connsiteX175" fmla="*/ 3505969 w 4273049"/>
                <a:gd name="connsiteY175" fmla="*/ 1442756 h 1565706"/>
                <a:gd name="connsiteX176" fmla="*/ 3450089 w 4273049"/>
                <a:gd name="connsiteY176" fmla="*/ 1447836 h 1565706"/>
                <a:gd name="connsiteX177" fmla="*/ 3429769 w 4273049"/>
                <a:gd name="connsiteY177" fmla="*/ 1468156 h 1565706"/>
                <a:gd name="connsiteX178" fmla="*/ 3414529 w 4273049"/>
                <a:gd name="connsiteY178" fmla="*/ 1473236 h 1565706"/>
                <a:gd name="connsiteX179" fmla="*/ 3389129 w 4273049"/>
                <a:gd name="connsiteY179" fmla="*/ 1483396 h 1565706"/>
                <a:gd name="connsiteX180" fmla="*/ 3373889 w 4273049"/>
                <a:gd name="connsiteY180" fmla="*/ 1498636 h 1565706"/>
                <a:gd name="connsiteX181" fmla="*/ 3363729 w 4273049"/>
                <a:gd name="connsiteY181" fmla="*/ 1513876 h 1565706"/>
                <a:gd name="connsiteX182" fmla="*/ 3348489 w 4273049"/>
                <a:gd name="connsiteY182" fmla="*/ 1518956 h 1565706"/>
                <a:gd name="connsiteX183" fmla="*/ 3323089 w 4273049"/>
                <a:gd name="connsiteY183" fmla="*/ 1529116 h 1565706"/>
                <a:gd name="connsiteX184" fmla="*/ 3302769 w 4273049"/>
                <a:gd name="connsiteY184" fmla="*/ 1544356 h 1565706"/>
                <a:gd name="connsiteX185" fmla="*/ 3251969 w 4273049"/>
                <a:gd name="connsiteY185" fmla="*/ 1554516 h 1565706"/>
                <a:gd name="connsiteX186" fmla="*/ 3231649 w 4273049"/>
                <a:gd name="connsiteY186" fmla="*/ 1564676 h 1565706"/>
                <a:gd name="connsiteX187" fmla="*/ 3155449 w 4273049"/>
                <a:gd name="connsiteY187" fmla="*/ 1549436 h 1565706"/>
                <a:gd name="connsiteX188" fmla="*/ 3150369 w 4273049"/>
                <a:gd name="connsiteY188" fmla="*/ 1534196 h 1565706"/>
                <a:gd name="connsiteX189" fmla="*/ 3140209 w 4273049"/>
                <a:gd name="connsiteY189" fmla="*/ 1518956 h 1565706"/>
                <a:gd name="connsiteX190" fmla="*/ 3150369 w 4273049"/>
                <a:gd name="connsiteY190" fmla="*/ 1478316 h 1565706"/>
                <a:gd name="connsiteX191" fmla="*/ 3104649 w 4273049"/>
                <a:gd name="connsiteY191" fmla="*/ 1483396 h 1565706"/>
                <a:gd name="connsiteX192" fmla="*/ 3074169 w 4273049"/>
                <a:gd name="connsiteY192" fmla="*/ 1473236 h 1565706"/>
                <a:gd name="connsiteX193" fmla="*/ 3053849 w 4273049"/>
                <a:gd name="connsiteY193" fmla="*/ 1442756 h 1565706"/>
                <a:gd name="connsiteX194" fmla="*/ 3038609 w 4273049"/>
                <a:gd name="connsiteY194" fmla="*/ 1437676 h 1565706"/>
                <a:gd name="connsiteX195" fmla="*/ 2972569 w 4273049"/>
                <a:gd name="connsiteY195" fmla="*/ 1412276 h 1565706"/>
                <a:gd name="connsiteX196" fmla="*/ 2926849 w 4273049"/>
                <a:gd name="connsiteY196" fmla="*/ 1407196 h 1565706"/>
                <a:gd name="connsiteX197" fmla="*/ 2921769 w 4273049"/>
                <a:gd name="connsiteY197" fmla="*/ 1391956 h 1565706"/>
                <a:gd name="connsiteX198" fmla="*/ 2891289 w 4273049"/>
                <a:gd name="connsiteY198" fmla="*/ 1361476 h 1565706"/>
                <a:gd name="connsiteX199" fmla="*/ 2886209 w 4273049"/>
                <a:gd name="connsiteY199" fmla="*/ 1341156 h 1565706"/>
                <a:gd name="connsiteX200" fmla="*/ 2860809 w 4273049"/>
                <a:gd name="connsiteY200" fmla="*/ 1336076 h 1565706"/>
                <a:gd name="connsiteX201" fmla="*/ 2830329 w 4273049"/>
                <a:gd name="connsiteY201" fmla="*/ 1325916 h 1565706"/>
                <a:gd name="connsiteX202" fmla="*/ 2810009 w 4273049"/>
                <a:gd name="connsiteY202" fmla="*/ 1320836 h 1565706"/>
                <a:gd name="connsiteX203" fmla="*/ 2698249 w 4273049"/>
                <a:gd name="connsiteY203" fmla="*/ 1330996 h 1565706"/>
                <a:gd name="connsiteX204" fmla="*/ 2657609 w 4273049"/>
                <a:gd name="connsiteY204" fmla="*/ 1295436 h 1565706"/>
                <a:gd name="connsiteX205" fmla="*/ 2632209 w 4273049"/>
                <a:gd name="connsiteY205" fmla="*/ 1280196 h 1565706"/>
                <a:gd name="connsiteX206" fmla="*/ 2611889 w 4273049"/>
                <a:gd name="connsiteY206" fmla="*/ 1275116 h 1565706"/>
                <a:gd name="connsiteX207" fmla="*/ 2596649 w 4273049"/>
                <a:gd name="connsiteY207" fmla="*/ 1264956 h 1565706"/>
                <a:gd name="connsiteX208" fmla="*/ 2576329 w 4273049"/>
                <a:gd name="connsiteY208" fmla="*/ 1234476 h 1565706"/>
                <a:gd name="connsiteX209" fmla="*/ 2561089 w 4273049"/>
                <a:gd name="connsiteY209" fmla="*/ 1229396 h 1565706"/>
                <a:gd name="connsiteX210" fmla="*/ 2545849 w 4273049"/>
                <a:gd name="connsiteY210" fmla="*/ 1214156 h 1565706"/>
                <a:gd name="connsiteX211" fmla="*/ 2530609 w 4273049"/>
                <a:gd name="connsiteY211" fmla="*/ 1209076 h 1565706"/>
                <a:gd name="connsiteX212" fmla="*/ 2515369 w 4273049"/>
                <a:gd name="connsiteY212" fmla="*/ 1198916 h 1565706"/>
                <a:gd name="connsiteX213" fmla="*/ 2510289 w 4273049"/>
                <a:gd name="connsiteY213" fmla="*/ 1183676 h 1565706"/>
                <a:gd name="connsiteX214" fmla="*/ 2484889 w 4273049"/>
                <a:gd name="connsiteY214" fmla="*/ 1178596 h 1565706"/>
                <a:gd name="connsiteX215" fmla="*/ 2469649 w 4273049"/>
                <a:gd name="connsiteY215" fmla="*/ 1168436 h 1565706"/>
                <a:gd name="connsiteX216" fmla="*/ 2449329 w 4273049"/>
                <a:gd name="connsiteY216" fmla="*/ 1163356 h 1565706"/>
                <a:gd name="connsiteX217" fmla="*/ 2429009 w 4273049"/>
                <a:gd name="connsiteY217" fmla="*/ 1148116 h 1565706"/>
                <a:gd name="connsiteX218" fmla="*/ 2378209 w 4273049"/>
                <a:gd name="connsiteY218" fmla="*/ 1137956 h 1565706"/>
                <a:gd name="connsiteX219" fmla="*/ 2362969 w 4273049"/>
                <a:gd name="connsiteY219" fmla="*/ 1132876 h 1565706"/>
                <a:gd name="connsiteX220" fmla="*/ 2347729 w 4273049"/>
                <a:gd name="connsiteY220" fmla="*/ 1117636 h 1565706"/>
                <a:gd name="connsiteX221" fmla="*/ 2332489 w 4273049"/>
                <a:gd name="connsiteY221" fmla="*/ 1112556 h 1565706"/>
                <a:gd name="connsiteX222" fmla="*/ 2286769 w 4273049"/>
                <a:gd name="connsiteY222" fmla="*/ 1097316 h 1565706"/>
                <a:gd name="connsiteX223" fmla="*/ 2271529 w 4273049"/>
                <a:gd name="connsiteY223" fmla="*/ 1087156 h 1565706"/>
                <a:gd name="connsiteX224" fmla="*/ 2256289 w 4273049"/>
                <a:gd name="connsiteY224" fmla="*/ 1082076 h 1565706"/>
                <a:gd name="connsiteX225" fmla="*/ 2235969 w 4273049"/>
                <a:gd name="connsiteY225" fmla="*/ 1051596 h 1565706"/>
                <a:gd name="connsiteX226" fmla="*/ 2205489 w 4273049"/>
                <a:gd name="connsiteY226" fmla="*/ 1036356 h 1565706"/>
                <a:gd name="connsiteX227" fmla="*/ 2190249 w 4273049"/>
                <a:gd name="connsiteY227" fmla="*/ 1031276 h 1565706"/>
                <a:gd name="connsiteX228" fmla="*/ 2175009 w 4273049"/>
                <a:gd name="connsiteY228" fmla="*/ 1016036 h 1565706"/>
                <a:gd name="connsiteX229" fmla="*/ 2139449 w 4273049"/>
                <a:gd name="connsiteY229" fmla="*/ 990636 h 1565706"/>
                <a:gd name="connsiteX230" fmla="*/ 2073409 w 4273049"/>
                <a:gd name="connsiteY230" fmla="*/ 1000796 h 1565706"/>
                <a:gd name="connsiteX231" fmla="*/ 2017529 w 4273049"/>
                <a:gd name="connsiteY231" fmla="*/ 990636 h 1565706"/>
                <a:gd name="connsiteX232" fmla="*/ 1987049 w 4273049"/>
                <a:gd name="connsiteY232" fmla="*/ 980476 h 1565706"/>
                <a:gd name="connsiteX233" fmla="*/ 1956569 w 4273049"/>
                <a:gd name="connsiteY233" fmla="*/ 955076 h 1565706"/>
                <a:gd name="connsiteX234" fmla="*/ 1941329 w 4273049"/>
                <a:gd name="connsiteY234" fmla="*/ 939836 h 1565706"/>
                <a:gd name="connsiteX235" fmla="*/ 1926089 w 4273049"/>
                <a:gd name="connsiteY235" fmla="*/ 909356 h 1565706"/>
                <a:gd name="connsiteX236" fmla="*/ 1910849 w 4273049"/>
                <a:gd name="connsiteY236" fmla="*/ 904276 h 1565706"/>
                <a:gd name="connsiteX237" fmla="*/ 1875289 w 4273049"/>
                <a:gd name="connsiteY237" fmla="*/ 883956 h 1565706"/>
                <a:gd name="connsiteX238" fmla="*/ 1860049 w 4273049"/>
                <a:gd name="connsiteY238" fmla="*/ 873796 h 1565706"/>
                <a:gd name="connsiteX239" fmla="*/ 1834649 w 4273049"/>
                <a:gd name="connsiteY239" fmla="*/ 868716 h 1565706"/>
                <a:gd name="connsiteX240" fmla="*/ 1819409 w 4273049"/>
                <a:gd name="connsiteY240" fmla="*/ 858556 h 1565706"/>
                <a:gd name="connsiteX241" fmla="*/ 1804169 w 4273049"/>
                <a:gd name="connsiteY241" fmla="*/ 853476 h 1565706"/>
                <a:gd name="connsiteX242" fmla="*/ 1768609 w 4273049"/>
                <a:gd name="connsiteY242" fmla="*/ 843316 h 1565706"/>
                <a:gd name="connsiteX243" fmla="*/ 1757179 w 4273049"/>
                <a:gd name="connsiteY243" fmla="*/ 867449 h 1565706"/>
                <a:gd name="connsiteX244" fmla="*/ 1722889 w 4273049"/>
                <a:gd name="connsiteY244" fmla="*/ 853476 h 1565706"/>
                <a:gd name="connsiteX245" fmla="*/ 1712729 w 4273049"/>
                <a:gd name="connsiteY245" fmla="*/ 889036 h 1565706"/>
                <a:gd name="connsiteX246" fmla="*/ 1687329 w 4273049"/>
                <a:gd name="connsiteY246" fmla="*/ 914436 h 1565706"/>
                <a:gd name="connsiteX247" fmla="*/ 1646689 w 4273049"/>
                <a:gd name="connsiteY247" fmla="*/ 909356 h 1565706"/>
                <a:gd name="connsiteX248" fmla="*/ 1626369 w 4273049"/>
                <a:gd name="connsiteY248" fmla="*/ 883956 h 1565706"/>
                <a:gd name="connsiteX249" fmla="*/ 1606049 w 4273049"/>
                <a:gd name="connsiteY249" fmla="*/ 873796 h 1565706"/>
                <a:gd name="connsiteX250" fmla="*/ 1565409 w 4273049"/>
                <a:gd name="connsiteY250" fmla="*/ 868716 h 1565706"/>
                <a:gd name="connsiteX251" fmla="*/ 1443489 w 4273049"/>
                <a:gd name="connsiteY251" fmla="*/ 853476 h 1565706"/>
                <a:gd name="connsiteX252" fmla="*/ 1413009 w 4273049"/>
                <a:gd name="connsiteY252" fmla="*/ 838236 h 1565706"/>
                <a:gd name="connsiteX253" fmla="*/ 1377449 w 4273049"/>
                <a:gd name="connsiteY253" fmla="*/ 822996 h 1565706"/>
                <a:gd name="connsiteX254" fmla="*/ 1362209 w 4273049"/>
                <a:gd name="connsiteY254" fmla="*/ 802676 h 1565706"/>
                <a:gd name="connsiteX255" fmla="*/ 1331729 w 4273049"/>
                <a:gd name="connsiteY255" fmla="*/ 787436 h 1565706"/>
                <a:gd name="connsiteX256" fmla="*/ 1286009 w 4273049"/>
                <a:gd name="connsiteY256" fmla="*/ 756956 h 1565706"/>
                <a:gd name="connsiteX257" fmla="*/ 1270769 w 4273049"/>
                <a:gd name="connsiteY257" fmla="*/ 741716 h 1565706"/>
                <a:gd name="connsiteX258" fmla="*/ 1219969 w 4273049"/>
                <a:gd name="connsiteY258" fmla="*/ 721396 h 1565706"/>
                <a:gd name="connsiteX259" fmla="*/ 1199649 w 4273049"/>
                <a:gd name="connsiteY259" fmla="*/ 711236 h 1565706"/>
                <a:gd name="connsiteX260" fmla="*/ 1179329 w 4273049"/>
                <a:gd name="connsiteY260" fmla="*/ 680756 h 1565706"/>
                <a:gd name="connsiteX261" fmla="*/ 1169169 w 4273049"/>
                <a:gd name="connsiteY261" fmla="*/ 660436 h 1565706"/>
                <a:gd name="connsiteX262" fmla="*/ 1133609 w 4273049"/>
                <a:gd name="connsiteY262" fmla="*/ 629956 h 1565706"/>
                <a:gd name="connsiteX263" fmla="*/ 1098049 w 4273049"/>
                <a:gd name="connsiteY263" fmla="*/ 584236 h 1565706"/>
                <a:gd name="connsiteX264" fmla="*/ 1072649 w 4273049"/>
                <a:gd name="connsiteY264" fmla="*/ 579156 h 1565706"/>
                <a:gd name="connsiteX265" fmla="*/ 986289 w 4273049"/>
                <a:gd name="connsiteY265" fmla="*/ 589316 h 1565706"/>
                <a:gd name="connsiteX266" fmla="*/ 965969 w 4273049"/>
                <a:gd name="connsiteY266" fmla="*/ 599476 h 1565706"/>
                <a:gd name="connsiteX267" fmla="*/ 915169 w 4273049"/>
                <a:gd name="connsiteY267" fmla="*/ 594396 h 1565706"/>
                <a:gd name="connsiteX268" fmla="*/ 732289 w 4273049"/>
                <a:gd name="connsiteY268" fmla="*/ 589316 h 1565706"/>
                <a:gd name="connsiteX269" fmla="*/ 635769 w 4273049"/>
                <a:gd name="connsiteY269" fmla="*/ 579156 h 1565706"/>
                <a:gd name="connsiteX270" fmla="*/ 549409 w 4273049"/>
                <a:gd name="connsiteY270" fmla="*/ 574076 h 1565706"/>
                <a:gd name="connsiteX271" fmla="*/ 508769 w 4273049"/>
                <a:gd name="connsiteY271" fmla="*/ 563916 h 1565706"/>
                <a:gd name="connsiteX272" fmla="*/ 432569 w 4273049"/>
                <a:gd name="connsiteY272" fmla="*/ 558836 h 1565706"/>
                <a:gd name="connsiteX273" fmla="*/ 397009 w 4273049"/>
                <a:gd name="connsiteY273" fmla="*/ 533436 h 1565706"/>
                <a:gd name="connsiteX274" fmla="*/ 391929 w 4273049"/>
                <a:gd name="connsiteY274" fmla="*/ 518196 h 1565706"/>
                <a:gd name="connsiteX275" fmla="*/ 376689 w 4273049"/>
                <a:gd name="connsiteY275" fmla="*/ 513116 h 1565706"/>
                <a:gd name="connsiteX276" fmla="*/ 361449 w 4273049"/>
                <a:gd name="connsiteY276" fmla="*/ 502956 h 1565706"/>
                <a:gd name="connsiteX277" fmla="*/ 346209 w 4273049"/>
                <a:gd name="connsiteY277" fmla="*/ 472476 h 1565706"/>
                <a:gd name="connsiteX278" fmla="*/ 330969 w 4273049"/>
                <a:gd name="connsiteY278" fmla="*/ 467396 h 1565706"/>
                <a:gd name="connsiteX279" fmla="*/ 300489 w 4273049"/>
                <a:gd name="connsiteY279" fmla="*/ 452156 h 1565706"/>
                <a:gd name="connsiteX280" fmla="*/ 285249 w 4273049"/>
                <a:gd name="connsiteY280" fmla="*/ 436916 h 1565706"/>
                <a:gd name="connsiteX281" fmla="*/ 270009 w 4273049"/>
                <a:gd name="connsiteY281" fmla="*/ 431836 h 1565706"/>
                <a:gd name="connsiteX282" fmla="*/ 198889 w 4273049"/>
                <a:gd name="connsiteY282" fmla="*/ 416596 h 1565706"/>
                <a:gd name="connsiteX283" fmla="*/ 183649 w 4273049"/>
                <a:gd name="connsiteY283" fmla="*/ 406436 h 1565706"/>
                <a:gd name="connsiteX284" fmla="*/ 71889 w 4273049"/>
                <a:gd name="connsiteY284" fmla="*/ 386116 h 1565706"/>
                <a:gd name="connsiteX285" fmla="*/ 31249 w 4273049"/>
                <a:gd name="connsiteY285" fmla="*/ 375956 h 1565706"/>
                <a:gd name="connsiteX286" fmla="*/ 5849 w 4273049"/>
                <a:gd name="connsiteY286" fmla="*/ 370876 h 1565706"/>
                <a:gd name="connsiteX287" fmla="*/ 769 w 4273049"/>
                <a:gd name="connsiteY287" fmla="*/ 355636 h 1565706"/>
                <a:gd name="connsiteX288" fmla="*/ 16009 w 4273049"/>
                <a:gd name="connsiteY288" fmla="*/ 314996 h 1565706"/>
                <a:gd name="connsiteX0" fmla="*/ 16009 w 4273049"/>
                <a:gd name="connsiteY0" fmla="*/ 314996 h 1565706"/>
                <a:gd name="connsiteX1" fmla="*/ 41409 w 4273049"/>
                <a:gd name="connsiteY1" fmla="*/ 304836 h 1565706"/>
                <a:gd name="connsiteX2" fmla="*/ 56649 w 4273049"/>
                <a:gd name="connsiteY2" fmla="*/ 289596 h 1565706"/>
                <a:gd name="connsiteX3" fmla="*/ 76969 w 4273049"/>
                <a:gd name="connsiteY3" fmla="*/ 284516 h 1565706"/>
                <a:gd name="connsiteX4" fmla="*/ 198889 w 4273049"/>
                <a:gd name="connsiteY4" fmla="*/ 259116 h 1565706"/>
                <a:gd name="connsiteX5" fmla="*/ 259849 w 4273049"/>
                <a:gd name="connsiteY5" fmla="*/ 243876 h 1565706"/>
                <a:gd name="connsiteX6" fmla="*/ 280169 w 4273049"/>
                <a:gd name="connsiteY6" fmla="*/ 254036 h 1565706"/>
                <a:gd name="connsiteX7" fmla="*/ 310649 w 4273049"/>
                <a:gd name="connsiteY7" fmla="*/ 269276 h 1565706"/>
                <a:gd name="connsiteX8" fmla="*/ 320809 w 4273049"/>
                <a:gd name="connsiteY8" fmla="*/ 284516 h 1565706"/>
                <a:gd name="connsiteX9" fmla="*/ 346209 w 4273049"/>
                <a:gd name="connsiteY9" fmla="*/ 289596 h 1565706"/>
                <a:gd name="connsiteX10" fmla="*/ 452889 w 4273049"/>
                <a:gd name="connsiteY10" fmla="*/ 299756 h 1565706"/>
                <a:gd name="connsiteX11" fmla="*/ 498609 w 4273049"/>
                <a:gd name="connsiteY11" fmla="*/ 294676 h 1565706"/>
                <a:gd name="connsiteX12" fmla="*/ 503689 w 4273049"/>
                <a:gd name="connsiteY12" fmla="*/ 274356 h 1565706"/>
                <a:gd name="connsiteX13" fmla="*/ 529089 w 4273049"/>
                <a:gd name="connsiteY13" fmla="*/ 269276 h 1565706"/>
                <a:gd name="connsiteX14" fmla="*/ 559569 w 4273049"/>
                <a:gd name="connsiteY14" fmla="*/ 254036 h 1565706"/>
                <a:gd name="connsiteX15" fmla="*/ 595129 w 4273049"/>
                <a:gd name="connsiteY15" fmla="*/ 238796 h 1565706"/>
                <a:gd name="connsiteX16" fmla="*/ 625609 w 4273049"/>
                <a:gd name="connsiteY16" fmla="*/ 218476 h 1565706"/>
                <a:gd name="connsiteX17" fmla="*/ 686569 w 4273049"/>
                <a:gd name="connsiteY17" fmla="*/ 208316 h 1565706"/>
                <a:gd name="connsiteX18" fmla="*/ 722129 w 4273049"/>
                <a:gd name="connsiteY18" fmla="*/ 182916 h 1565706"/>
                <a:gd name="connsiteX19" fmla="*/ 737369 w 4273049"/>
                <a:gd name="connsiteY19" fmla="*/ 177836 h 1565706"/>
                <a:gd name="connsiteX20" fmla="*/ 757689 w 4273049"/>
                <a:gd name="connsiteY20" fmla="*/ 167676 h 1565706"/>
                <a:gd name="connsiteX21" fmla="*/ 793249 w 4273049"/>
                <a:gd name="connsiteY21" fmla="*/ 162596 h 1565706"/>
                <a:gd name="connsiteX22" fmla="*/ 859289 w 4273049"/>
                <a:gd name="connsiteY22" fmla="*/ 172756 h 1565706"/>
                <a:gd name="connsiteX23" fmla="*/ 874529 w 4273049"/>
                <a:gd name="connsiteY23" fmla="*/ 177836 h 1565706"/>
                <a:gd name="connsiteX24" fmla="*/ 884689 w 4273049"/>
                <a:gd name="connsiteY24" fmla="*/ 162596 h 1565706"/>
                <a:gd name="connsiteX25" fmla="*/ 905009 w 4273049"/>
                <a:gd name="connsiteY25" fmla="*/ 172756 h 1565706"/>
                <a:gd name="connsiteX26" fmla="*/ 935489 w 4273049"/>
                <a:gd name="connsiteY26" fmla="*/ 182916 h 1565706"/>
                <a:gd name="connsiteX27" fmla="*/ 1001529 w 4273049"/>
                <a:gd name="connsiteY27" fmla="*/ 177836 h 1565706"/>
                <a:gd name="connsiteX28" fmla="*/ 1032009 w 4273049"/>
                <a:gd name="connsiteY28" fmla="*/ 157516 h 1565706"/>
                <a:gd name="connsiteX29" fmla="*/ 1052329 w 4273049"/>
                <a:gd name="connsiteY29" fmla="*/ 152436 h 1565706"/>
                <a:gd name="connsiteX30" fmla="*/ 1138689 w 4273049"/>
                <a:gd name="connsiteY30" fmla="*/ 162596 h 1565706"/>
                <a:gd name="connsiteX31" fmla="*/ 1153929 w 4273049"/>
                <a:gd name="connsiteY31" fmla="*/ 172756 h 1565706"/>
                <a:gd name="connsiteX32" fmla="*/ 1169169 w 4273049"/>
                <a:gd name="connsiteY32" fmla="*/ 177836 h 1565706"/>
                <a:gd name="connsiteX33" fmla="*/ 1230129 w 4273049"/>
                <a:gd name="connsiteY33" fmla="*/ 162596 h 1565706"/>
                <a:gd name="connsiteX34" fmla="*/ 1270769 w 4273049"/>
                <a:gd name="connsiteY34" fmla="*/ 172756 h 1565706"/>
                <a:gd name="connsiteX35" fmla="*/ 1352049 w 4273049"/>
                <a:gd name="connsiteY35" fmla="*/ 182916 h 1565706"/>
                <a:gd name="connsiteX36" fmla="*/ 1377449 w 4273049"/>
                <a:gd name="connsiteY36" fmla="*/ 193076 h 1565706"/>
                <a:gd name="connsiteX37" fmla="*/ 1484129 w 4273049"/>
                <a:gd name="connsiteY37" fmla="*/ 187996 h 1565706"/>
                <a:gd name="connsiteX38" fmla="*/ 1499369 w 4273049"/>
                <a:gd name="connsiteY38" fmla="*/ 167676 h 1565706"/>
                <a:gd name="connsiteX39" fmla="*/ 1514609 w 4273049"/>
                <a:gd name="connsiteY39" fmla="*/ 157516 h 1565706"/>
                <a:gd name="connsiteX40" fmla="*/ 1529849 w 4273049"/>
                <a:gd name="connsiteY40" fmla="*/ 152436 h 1565706"/>
                <a:gd name="connsiteX41" fmla="*/ 1641609 w 4273049"/>
                <a:gd name="connsiteY41" fmla="*/ 147356 h 1565706"/>
                <a:gd name="connsiteX42" fmla="*/ 1656849 w 4273049"/>
                <a:gd name="connsiteY42" fmla="*/ 132116 h 1565706"/>
                <a:gd name="connsiteX43" fmla="*/ 1758449 w 4273049"/>
                <a:gd name="connsiteY43" fmla="*/ 127036 h 1565706"/>
                <a:gd name="connsiteX44" fmla="*/ 1824489 w 4273049"/>
                <a:gd name="connsiteY44" fmla="*/ 121956 h 1565706"/>
                <a:gd name="connsiteX45" fmla="*/ 1844809 w 4273049"/>
                <a:gd name="connsiteY45" fmla="*/ 116876 h 1565706"/>
                <a:gd name="connsiteX46" fmla="*/ 1905769 w 4273049"/>
                <a:gd name="connsiteY46" fmla="*/ 106716 h 1565706"/>
                <a:gd name="connsiteX47" fmla="*/ 1971809 w 4273049"/>
                <a:gd name="connsiteY47" fmla="*/ 111796 h 1565706"/>
                <a:gd name="connsiteX48" fmla="*/ 1976889 w 4273049"/>
                <a:gd name="connsiteY48" fmla="*/ 127036 h 1565706"/>
                <a:gd name="connsiteX49" fmla="*/ 1992129 w 4273049"/>
                <a:gd name="connsiteY49" fmla="*/ 132116 h 1565706"/>
                <a:gd name="connsiteX50" fmla="*/ 2002289 w 4273049"/>
                <a:gd name="connsiteY50" fmla="*/ 147356 h 1565706"/>
                <a:gd name="connsiteX51" fmla="*/ 2068329 w 4273049"/>
                <a:gd name="connsiteY51" fmla="*/ 137196 h 1565706"/>
                <a:gd name="connsiteX52" fmla="*/ 2103889 w 4273049"/>
                <a:gd name="connsiteY52" fmla="*/ 55916 h 1565706"/>
                <a:gd name="connsiteX53" fmla="*/ 2119129 w 4273049"/>
                <a:gd name="connsiteY53" fmla="*/ 50836 h 1565706"/>
                <a:gd name="connsiteX54" fmla="*/ 2134369 w 4273049"/>
                <a:gd name="connsiteY54" fmla="*/ 15276 h 1565706"/>
                <a:gd name="connsiteX55" fmla="*/ 2149609 w 4273049"/>
                <a:gd name="connsiteY55" fmla="*/ 10196 h 1565706"/>
                <a:gd name="connsiteX56" fmla="*/ 2205489 w 4273049"/>
                <a:gd name="connsiteY56" fmla="*/ 30516 h 1565706"/>
                <a:gd name="connsiteX57" fmla="*/ 2220729 w 4273049"/>
                <a:gd name="connsiteY57" fmla="*/ 45756 h 1565706"/>
                <a:gd name="connsiteX58" fmla="*/ 2235969 w 4273049"/>
                <a:gd name="connsiteY58" fmla="*/ 50836 h 1565706"/>
                <a:gd name="connsiteX59" fmla="*/ 2251209 w 4273049"/>
                <a:gd name="connsiteY59" fmla="*/ 60996 h 1565706"/>
                <a:gd name="connsiteX60" fmla="*/ 2271529 w 4273049"/>
                <a:gd name="connsiteY60" fmla="*/ 66076 h 1565706"/>
                <a:gd name="connsiteX61" fmla="*/ 2296929 w 4273049"/>
                <a:gd name="connsiteY61" fmla="*/ 76236 h 1565706"/>
                <a:gd name="connsiteX62" fmla="*/ 2307089 w 4273049"/>
                <a:gd name="connsiteY62" fmla="*/ 91476 h 1565706"/>
                <a:gd name="connsiteX63" fmla="*/ 2332489 w 4273049"/>
                <a:gd name="connsiteY63" fmla="*/ 96556 h 1565706"/>
                <a:gd name="connsiteX64" fmla="*/ 2347729 w 4273049"/>
                <a:gd name="connsiteY64" fmla="*/ 101636 h 1565706"/>
                <a:gd name="connsiteX65" fmla="*/ 2398529 w 4273049"/>
                <a:gd name="connsiteY65" fmla="*/ 127036 h 1565706"/>
                <a:gd name="connsiteX66" fmla="*/ 2413769 w 4273049"/>
                <a:gd name="connsiteY66" fmla="*/ 111796 h 1565706"/>
                <a:gd name="connsiteX67" fmla="*/ 2423929 w 4273049"/>
                <a:gd name="connsiteY67" fmla="*/ 86396 h 1565706"/>
                <a:gd name="connsiteX68" fmla="*/ 2495049 w 4273049"/>
                <a:gd name="connsiteY68" fmla="*/ 81316 h 1565706"/>
                <a:gd name="connsiteX69" fmla="*/ 2525529 w 4273049"/>
                <a:gd name="connsiteY69" fmla="*/ 71156 h 1565706"/>
                <a:gd name="connsiteX70" fmla="*/ 2556009 w 4273049"/>
                <a:gd name="connsiteY70" fmla="*/ 40676 h 1565706"/>
                <a:gd name="connsiteX71" fmla="*/ 2591569 w 4273049"/>
                <a:gd name="connsiteY71" fmla="*/ 30516 h 1565706"/>
                <a:gd name="connsiteX72" fmla="*/ 2622049 w 4273049"/>
                <a:gd name="connsiteY72" fmla="*/ 15276 h 1565706"/>
                <a:gd name="connsiteX73" fmla="*/ 2688089 w 4273049"/>
                <a:gd name="connsiteY73" fmla="*/ 25436 h 1565706"/>
                <a:gd name="connsiteX74" fmla="*/ 2713489 w 4273049"/>
                <a:gd name="connsiteY74" fmla="*/ 30516 h 1565706"/>
                <a:gd name="connsiteX75" fmla="*/ 2810009 w 4273049"/>
                <a:gd name="connsiteY75" fmla="*/ 15276 h 1565706"/>
                <a:gd name="connsiteX76" fmla="*/ 2840489 w 4273049"/>
                <a:gd name="connsiteY76" fmla="*/ 36 h 1565706"/>
                <a:gd name="connsiteX77" fmla="*/ 2886209 w 4273049"/>
                <a:gd name="connsiteY77" fmla="*/ 10196 h 1565706"/>
                <a:gd name="connsiteX78" fmla="*/ 2921769 w 4273049"/>
                <a:gd name="connsiteY78" fmla="*/ 20356 h 1565706"/>
                <a:gd name="connsiteX79" fmla="*/ 2937009 w 4273049"/>
                <a:gd name="connsiteY79" fmla="*/ 30516 h 1565706"/>
                <a:gd name="connsiteX80" fmla="*/ 2942089 w 4273049"/>
                <a:gd name="connsiteY80" fmla="*/ 45756 h 1565706"/>
                <a:gd name="connsiteX81" fmla="*/ 2952249 w 4273049"/>
                <a:gd name="connsiteY81" fmla="*/ 60996 h 1565706"/>
                <a:gd name="connsiteX82" fmla="*/ 2957329 w 4273049"/>
                <a:gd name="connsiteY82" fmla="*/ 96556 h 1565706"/>
                <a:gd name="connsiteX83" fmla="*/ 2967489 w 4273049"/>
                <a:gd name="connsiteY83" fmla="*/ 116876 h 1565706"/>
                <a:gd name="connsiteX84" fmla="*/ 3003049 w 4273049"/>
                <a:gd name="connsiteY84" fmla="*/ 132116 h 1565706"/>
                <a:gd name="connsiteX85" fmla="*/ 3084329 w 4273049"/>
                <a:gd name="connsiteY85" fmla="*/ 121956 h 1565706"/>
                <a:gd name="connsiteX86" fmla="*/ 3099569 w 4273049"/>
                <a:gd name="connsiteY86" fmla="*/ 116876 h 1565706"/>
                <a:gd name="connsiteX87" fmla="*/ 3221489 w 4273049"/>
                <a:gd name="connsiteY87" fmla="*/ 106716 h 1565706"/>
                <a:gd name="connsiteX88" fmla="*/ 3297689 w 4273049"/>
                <a:gd name="connsiteY88" fmla="*/ 86396 h 1565706"/>
                <a:gd name="connsiteX89" fmla="*/ 3302769 w 4273049"/>
                <a:gd name="connsiteY89" fmla="*/ 71156 h 1565706"/>
                <a:gd name="connsiteX90" fmla="*/ 3353569 w 4273049"/>
                <a:gd name="connsiteY90" fmla="*/ 66076 h 1565706"/>
                <a:gd name="connsiteX91" fmla="*/ 3363729 w 4273049"/>
                <a:gd name="connsiteY91" fmla="*/ 81316 h 1565706"/>
                <a:gd name="connsiteX92" fmla="*/ 3378969 w 4273049"/>
                <a:gd name="connsiteY92" fmla="*/ 101636 h 1565706"/>
                <a:gd name="connsiteX93" fmla="*/ 3394209 w 4273049"/>
                <a:gd name="connsiteY93" fmla="*/ 132116 h 1565706"/>
                <a:gd name="connsiteX94" fmla="*/ 3414529 w 4273049"/>
                <a:gd name="connsiteY94" fmla="*/ 137196 h 1565706"/>
                <a:gd name="connsiteX95" fmla="*/ 3445009 w 4273049"/>
                <a:gd name="connsiteY95" fmla="*/ 147356 h 1565706"/>
                <a:gd name="connsiteX96" fmla="*/ 3480569 w 4273049"/>
                <a:gd name="connsiteY96" fmla="*/ 172756 h 1565706"/>
                <a:gd name="connsiteX97" fmla="*/ 3470409 w 4273049"/>
                <a:gd name="connsiteY97" fmla="*/ 218476 h 1565706"/>
                <a:gd name="connsiteX98" fmla="*/ 3419609 w 4273049"/>
                <a:gd name="connsiteY98" fmla="*/ 233716 h 1565706"/>
                <a:gd name="connsiteX99" fmla="*/ 3389129 w 4273049"/>
                <a:gd name="connsiteY99" fmla="*/ 254036 h 1565706"/>
                <a:gd name="connsiteX100" fmla="*/ 3373889 w 4273049"/>
                <a:gd name="connsiteY100" fmla="*/ 264196 h 1565706"/>
                <a:gd name="connsiteX101" fmla="*/ 3333249 w 4273049"/>
                <a:gd name="connsiteY101" fmla="*/ 279436 h 1565706"/>
                <a:gd name="connsiteX102" fmla="*/ 3302769 w 4273049"/>
                <a:gd name="connsiteY102" fmla="*/ 294676 h 1565706"/>
                <a:gd name="connsiteX103" fmla="*/ 3292609 w 4273049"/>
                <a:gd name="connsiteY103" fmla="*/ 309916 h 1565706"/>
                <a:gd name="connsiteX104" fmla="*/ 3277369 w 4273049"/>
                <a:gd name="connsiteY104" fmla="*/ 314996 h 1565706"/>
                <a:gd name="connsiteX105" fmla="*/ 3257049 w 4273049"/>
                <a:gd name="connsiteY105" fmla="*/ 325156 h 1565706"/>
                <a:gd name="connsiteX106" fmla="*/ 3262129 w 4273049"/>
                <a:gd name="connsiteY106" fmla="*/ 396276 h 1565706"/>
                <a:gd name="connsiteX107" fmla="*/ 3282449 w 4273049"/>
                <a:gd name="connsiteY107" fmla="*/ 401356 h 1565706"/>
                <a:gd name="connsiteX108" fmla="*/ 3302769 w 4273049"/>
                <a:gd name="connsiteY108" fmla="*/ 411516 h 1565706"/>
                <a:gd name="connsiteX109" fmla="*/ 3318009 w 4273049"/>
                <a:gd name="connsiteY109" fmla="*/ 416596 h 1565706"/>
                <a:gd name="connsiteX110" fmla="*/ 3338329 w 4273049"/>
                <a:gd name="connsiteY110" fmla="*/ 426756 h 1565706"/>
                <a:gd name="connsiteX111" fmla="*/ 3353569 w 4273049"/>
                <a:gd name="connsiteY111" fmla="*/ 431836 h 1565706"/>
                <a:gd name="connsiteX112" fmla="*/ 3368809 w 4273049"/>
                <a:gd name="connsiteY112" fmla="*/ 441996 h 1565706"/>
                <a:gd name="connsiteX113" fmla="*/ 3399289 w 4273049"/>
                <a:gd name="connsiteY113" fmla="*/ 477556 h 1565706"/>
                <a:gd name="connsiteX114" fmla="*/ 3414529 w 4273049"/>
                <a:gd name="connsiteY114" fmla="*/ 497876 h 1565706"/>
                <a:gd name="connsiteX115" fmla="*/ 3419609 w 4273049"/>
                <a:gd name="connsiteY115" fmla="*/ 513116 h 1565706"/>
                <a:gd name="connsiteX116" fmla="*/ 3389129 w 4273049"/>
                <a:gd name="connsiteY116" fmla="*/ 528356 h 1565706"/>
                <a:gd name="connsiteX117" fmla="*/ 3373889 w 4273049"/>
                <a:gd name="connsiteY117" fmla="*/ 558836 h 1565706"/>
                <a:gd name="connsiteX118" fmla="*/ 3363729 w 4273049"/>
                <a:gd name="connsiteY118" fmla="*/ 574076 h 1565706"/>
                <a:gd name="connsiteX119" fmla="*/ 3384049 w 4273049"/>
                <a:gd name="connsiteY119" fmla="*/ 604556 h 1565706"/>
                <a:gd name="connsiteX120" fmla="*/ 3389129 w 4273049"/>
                <a:gd name="connsiteY120" fmla="*/ 624876 h 1565706"/>
                <a:gd name="connsiteX121" fmla="*/ 3450089 w 4273049"/>
                <a:gd name="connsiteY121" fmla="*/ 680756 h 1565706"/>
                <a:gd name="connsiteX122" fmla="*/ 3470409 w 4273049"/>
                <a:gd name="connsiteY122" fmla="*/ 685836 h 1565706"/>
                <a:gd name="connsiteX123" fmla="*/ 3516129 w 4273049"/>
                <a:gd name="connsiteY123" fmla="*/ 701076 h 1565706"/>
                <a:gd name="connsiteX124" fmla="*/ 3541529 w 4273049"/>
                <a:gd name="connsiteY124" fmla="*/ 711236 h 1565706"/>
                <a:gd name="connsiteX125" fmla="*/ 3566929 w 4273049"/>
                <a:gd name="connsiteY125" fmla="*/ 716316 h 1565706"/>
                <a:gd name="connsiteX126" fmla="*/ 3582169 w 4273049"/>
                <a:gd name="connsiteY126" fmla="*/ 726476 h 1565706"/>
                <a:gd name="connsiteX127" fmla="*/ 3643129 w 4273049"/>
                <a:gd name="connsiteY127" fmla="*/ 756956 h 1565706"/>
                <a:gd name="connsiteX128" fmla="*/ 3699009 w 4273049"/>
                <a:gd name="connsiteY128" fmla="*/ 817916 h 1565706"/>
                <a:gd name="connsiteX129" fmla="*/ 3704089 w 4273049"/>
                <a:gd name="connsiteY129" fmla="*/ 833156 h 1565706"/>
                <a:gd name="connsiteX130" fmla="*/ 3734569 w 4273049"/>
                <a:gd name="connsiteY130" fmla="*/ 873796 h 1565706"/>
                <a:gd name="connsiteX131" fmla="*/ 3744729 w 4273049"/>
                <a:gd name="connsiteY131" fmla="*/ 889036 h 1565706"/>
                <a:gd name="connsiteX132" fmla="*/ 3749809 w 4273049"/>
                <a:gd name="connsiteY132" fmla="*/ 904276 h 1565706"/>
                <a:gd name="connsiteX133" fmla="*/ 3765049 w 4273049"/>
                <a:gd name="connsiteY133" fmla="*/ 914436 h 1565706"/>
                <a:gd name="connsiteX134" fmla="*/ 3780289 w 4273049"/>
                <a:gd name="connsiteY134" fmla="*/ 934756 h 1565706"/>
                <a:gd name="connsiteX135" fmla="*/ 3790449 w 4273049"/>
                <a:gd name="connsiteY135" fmla="*/ 949996 h 1565706"/>
                <a:gd name="connsiteX136" fmla="*/ 3810769 w 4273049"/>
                <a:gd name="connsiteY136" fmla="*/ 965236 h 1565706"/>
                <a:gd name="connsiteX137" fmla="*/ 3826009 w 4273049"/>
                <a:gd name="connsiteY137" fmla="*/ 980476 h 1565706"/>
                <a:gd name="connsiteX138" fmla="*/ 3846329 w 4273049"/>
                <a:gd name="connsiteY138" fmla="*/ 990636 h 1565706"/>
                <a:gd name="connsiteX139" fmla="*/ 3861569 w 4273049"/>
                <a:gd name="connsiteY139" fmla="*/ 1005876 h 1565706"/>
                <a:gd name="connsiteX140" fmla="*/ 3876809 w 4273049"/>
                <a:gd name="connsiteY140" fmla="*/ 1016036 h 1565706"/>
                <a:gd name="connsiteX141" fmla="*/ 3892049 w 4273049"/>
                <a:gd name="connsiteY141" fmla="*/ 1031276 h 1565706"/>
                <a:gd name="connsiteX142" fmla="*/ 3927609 w 4273049"/>
                <a:gd name="connsiteY142" fmla="*/ 1046516 h 1565706"/>
                <a:gd name="connsiteX143" fmla="*/ 3947929 w 4273049"/>
                <a:gd name="connsiteY143" fmla="*/ 1056676 h 1565706"/>
                <a:gd name="connsiteX144" fmla="*/ 3978409 w 4273049"/>
                <a:gd name="connsiteY144" fmla="*/ 1066836 h 1565706"/>
                <a:gd name="connsiteX145" fmla="*/ 4008889 w 4273049"/>
                <a:gd name="connsiteY145" fmla="*/ 1082076 h 1565706"/>
                <a:gd name="connsiteX146" fmla="*/ 4029209 w 4273049"/>
                <a:gd name="connsiteY146" fmla="*/ 1092236 h 1565706"/>
                <a:gd name="connsiteX147" fmla="*/ 4054609 w 4273049"/>
                <a:gd name="connsiteY147" fmla="*/ 1097316 h 1565706"/>
                <a:gd name="connsiteX148" fmla="*/ 4080009 w 4273049"/>
                <a:gd name="connsiteY148" fmla="*/ 1127796 h 1565706"/>
                <a:gd name="connsiteX149" fmla="*/ 4095249 w 4273049"/>
                <a:gd name="connsiteY149" fmla="*/ 1132876 h 1565706"/>
                <a:gd name="connsiteX150" fmla="*/ 4125729 w 4273049"/>
                <a:gd name="connsiteY150" fmla="*/ 1158276 h 1565706"/>
                <a:gd name="connsiteX151" fmla="*/ 4151129 w 4273049"/>
                <a:gd name="connsiteY151" fmla="*/ 1168436 h 1565706"/>
                <a:gd name="connsiteX152" fmla="*/ 4191769 w 4273049"/>
                <a:gd name="connsiteY152" fmla="*/ 1188756 h 1565706"/>
                <a:gd name="connsiteX153" fmla="*/ 4207009 w 4273049"/>
                <a:gd name="connsiteY153" fmla="*/ 1193836 h 1565706"/>
                <a:gd name="connsiteX154" fmla="*/ 4242569 w 4273049"/>
                <a:gd name="connsiteY154" fmla="*/ 1209076 h 1565706"/>
                <a:gd name="connsiteX155" fmla="*/ 4257809 w 4273049"/>
                <a:gd name="connsiteY155" fmla="*/ 1219236 h 1565706"/>
                <a:gd name="connsiteX156" fmla="*/ 4273049 w 4273049"/>
                <a:gd name="connsiteY156" fmla="*/ 1224316 h 1565706"/>
                <a:gd name="connsiteX157" fmla="*/ 4257809 w 4273049"/>
                <a:gd name="connsiteY157" fmla="*/ 1229396 h 1565706"/>
                <a:gd name="connsiteX158" fmla="*/ 4212089 w 4273049"/>
                <a:gd name="connsiteY158" fmla="*/ 1239556 h 1565706"/>
                <a:gd name="connsiteX159" fmla="*/ 4156209 w 4273049"/>
                <a:gd name="connsiteY159" fmla="*/ 1244636 h 1565706"/>
                <a:gd name="connsiteX160" fmla="*/ 4059689 w 4273049"/>
                <a:gd name="connsiteY160" fmla="*/ 1254796 h 1565706"/>
                <a:gd name="connsiteX161" fmla="*/ 4029209 w 4273049"/>
                <a:gd name="connsiteY161" fmla="*/ 1270036 h 1565706"/>
                <a:gd name="connsiteX162" fmla="*/ 4013969 w 4273049"/>
                <a:gd name="connsiteY162" fmla="*/ 1275116 h 1565706"/>
                <a:gd name="connsiteX163" fmla="*/ 3978409 w 4273049"/>
                <a:gd name="connsiteY163" fmla="*/ 1285276 h 1565706"/>
                <a:gd name="connsiteX164" fmla="*/ 3968249 w 4273049"/>
                <a:gd name="connsiteY164" fmla="*/ 1300516 h 1565706"/>
                <a:gd name="connsiteX165" fmla="*/ 3963169 w 4273049"/>
                <a:gd name="connsiteY165" fmla="*/ 1320836 h 1565706"/>
                <a:gd name="connsiteX166" fmla="*/ 3958089 w 4273049"/>
                <a:gd name="connsiteY166" fmla="*/ 1336076 h 1565706"/>
                <a:gd name="connsiteX167" fmla="*/ 3932689 w 4273049"/>
                <a:gd name="connsiteY167" fmla="*/ 1366556 h 1565706"/>
                <a:gd name="connsiteX168" fmla="*/ 3917449 w 4273049"/>
                <a:gd name="connsiteY168" fmla="*/ 1371636 h 1565706"/>
                <a:gd name="connsiteX169" fmla="*/ 3886969 w 4273049"/>
                <a:gd name="connsiteY169" fmla="*/ 1402116 h 1565706"/>
                <a:gd name="connsiteX170" fmla="*/ 3851409 w 4273049"/>
                <a:gd name="connsiteY170" fmla="*/ 1407196 h 1565706"/>
                <a:gd name="connsiteX171" fmla="*/ 3815849 w 4273049"/>
                <a:gd name="connsiteY171" fmla="*/ 1417356 h 1565706"/>
                <a:gd name="connsiteX172" fmla="*/ 3795529 w 4273049"/>
                <a:gd name="connsiteY172" fmla="*/ 1422436 h 1565706"/>
                <a:gd name="connsiteX173" fmla="*/ 3668529 w 4273049"/>
                <a:gd name="connsiteY173" fmla="*/ 1432596 h 1565706"/>
                <a:gd name="connsiteX174" fmla="*/ 3556769 w 4273049"/>
                <a:gd name="connsiteY174" fmla="*/ 1437676 h 1565706"/>
                <a:gd name="connsiteX175" fmla="*/ 3505969 w 4273049"/>
                <a:gd name="connsiteY175" fmla="*/ 1442756 h 1565706"/>
                <a:gd name="connsiteX176" fmla="*/ 3450089 w 4273049"/>
                <a:gd name="connsiteY176" fmla="*/ 1447836 h 1565706"/>
                <a:gd name="connsiteX177" fmla="*/ 3429769 w 4273049"/>
                <a:gd name="connsiteY177" fmla="*/ 1468156 h 1565706"/>
                <a:gd name="connsiteX178" fmla="*/ 3414529 w 4273049"/>
                <a:gd name="connsiteY178" fmla="*/ 1473236 h 1565706"/>
                <a:gd name="connsiteX179" fmla="*/ 3389129 w 4273049"/>
                <a:gd name="connsiteY179" fmla="*/ 1483396 h 1565706"/>
                <a:gd name="connsiteX180" fmla="*/ 3373889 w 4273049"/>
                <a:gd name="connsiteY180" fmla="*/ 1498636 h 1565706"/>
                <a:gd name="connsiteX181" fmla="*/ 3363729 w 4273049"/>
                <a:gd name="connsiteY181" fmla="*/ 1513876 h 1565706"/>
                <a:gd name="connsiteX182" fmla="*/ 3348489 w 4273049"/>
                <a:gd name="connsiteY182" fmla="*/ 1518956 h 1565706"/>
                <a:gd name="connsiteX183" fmla="*/ 3323089 w 4273049"/>
                <a:gd name="connsiteY183" fmla="*/ 1529116 h 1565706"/>
                <a:gd name="connsiteX184" fmla="*/ 3302769 w 4273049"/>
                <a:gd name="connsiteY184" fmla="*/ 1544356 h 1565706"/>
                <a:gd name="connsiteX185" fmla="*/ 3251969 w 4273049"/>
                <a:gd name="connsiteY185" fmla="*/ 1554516 h 1565706"/>
                <a:gd name="connsiteX186" fmla="*/ 3231649 w 4273049"/>
                <a:gd name="connsiteY186" fmla="*/ 1564676 h 1565706"/>
                <a:gd name="connsiteX187" fmla="*/ 3155449 w 4273049"/>
                <a:gd name="connsiteY187" fmla="*/ 1549436 h 1565706"/>
                <a:gd name="connsiteX188" fmla="*/ 3150369 w 4273049"/>
                <a:gd name="connsiteY188" fmla="*/ 1534196 h 1565706"/>
                <a:gd name="connsiteX189" fmla="*/ 3140209 w 4273049"/>
                <a:gd name="connsiteY189" fmla="*/ 1518956 h 1565706"/>
                <a:gd name="connsiteX190" fmla="*/ 3150369 w 4273049"/>
                <a:gd name="connsiteY190" fmla="*/ 1478316 h 1565706"/>
                <a:gd name="connsiteX191" fmla="*/ 3104649 w 4273049"/>
                <a:gd name="connsiteY191" fmla="*/ 1483396 h 1565706"/>
                <a:gd name="connsiteX192" fmla="*/ 3074169 w 4273049"/>
                <a:gd name="connsiteY192" fmla="*/ 1473236 h 1565706"/>
                <a:gd name="connsiteX193" fmla="*/ 3053849 w 4273049"/>
                <a:gd name="connsiteY193" fmla="*/ 1442756 h 1565706"/>
                <a:gd name="connsiteX194" fmla="*/ 3038609 w 4273049"/>
                <a:gd name="connsiteY194" fmla="*/ 1437676 h 1565706"/>
                <a:gd name="connsiteX195" fmla="*/ 2972569 w 4273049"/>
                <a:gd name="connsiteY195" fmla="*/ 1412276 h 1565706"/>
                <a:gd name="connsiteX196" fmla="*/ 2926849 w 4273049"/>
                <a:gd name="connsiteY196" fmla="*/ 1407196 h 1565706"/>
                <a:gd name="connsiteX197" fmla="*/ 2921769 w 4273049"/>
                <a:gd name="connsiteY197" fmla="*/ 1391956 h 1565706"/>
                <a:gd name="connsiteX198" fmla="*/ 2891289 w 4273049"/>
                <a:gd name="connsiteY198" fmla="*/ 1361476 h 1565706"/>
                <a:gd name="connsiteX199" fmla="*/ 2886209 w 4273049"/>
                <a:gd name="connsiteY199" fmla="*/ 1341156 h 1565706"/>
                <a:gd name="connsiteX200" fmla="*/ 2860809 w 4273049"/>
                <a:gd name="connsiteY200" fmla="*/ 1336076 h 1565706"/>
                <a:gd name="connsiteX201" fmla="*/ 2830329 w 4273049"/>
                <a:gd name="connsiteY201" fmla="*/ 1325916 h 1565706"/>
                <a:gd name="connsiteX202" fmla="*/ 2810009 w 4273049"/>
                <a:gd name="connsiteY202" fmla="*/ 1320836 h 1565706"/>
                <a:gd name="connsiteX203" fmla="*/ 2698249 w 4273049"/>
                <a:gd name="connsiteY203" fmla="*/ 1330996 h 1565706"/>
                <a:gd name="connsiteX204" fmla="*/ 2657609 w 4273049"/>
                <a:gd name="connsiteY204" fmla="*/ 1295436 h 1565706"/>
                <a:gd name="connsiteX205" fmla="*/ 2632209 w 4273049"/>
                <a:gd name="connsiteY205" fmla="*/ 1280196 h 1565706"/>
                <a:gd name="connsiteX206" fmla="*/ 2611889 w 4273049"/>
                <a:gd name="connsiteY206" fmla="*/ 1275116 h 1565706"/>
                <a:gd name="connsiteX207" fmla="*/ 2596649 w 4273049"/>
                <a:gd name="connsiteY207" fmla="*/ 1264956 h 1565706"/>
                <a:gd name="connsiteX208" fmla="*/ 2576329 w 4273049"/>
                <a:gd name="connsiteY208" fmla="*/ 1234476 h 1565706"/>
                <a:gd name="connsiteX209" fmla="*/ 2561089 w 4273049"/>
                <a:gd name="connsiteY209" fmla="*/ 1229396 h 1565706"/>
                <a:gd name="connsiteX210" fmla="*/ 2545849 w 4273049"/>
                <a:gd name="connsiteY210" fmla="*/ 1214156 h 1565706"/>
                <a:gd name="connsiteX211" fmla="*/ 2530609 w 4273049"/>
                <a:gd name="connsiteY211" fmla="*/ 1209076 h 1565706"/>
                <a:gd name="connsiteX212" fmla="*/ 2515369 w 4273049"/>
                <a:gd name="connsiteY212" fmla="*/ 1198916 h 1565706"/>
                <a:gd name="connsiteX213" fmla="*/ 2510289 w 4273049"/>
                <a:gd name="connsiteY213" fmla="*/ 1183676 h 1565706"/>
                <a:gd name="connsiteX214" fmla="*/ 2484889 w 4273049"/>
                <a:gd name="connsiteY214" fmla="*/ 1178596 h 1565706"/>
                <a:gd name="connsiteX215" fmla="*/ 2469649 w 4273049"/>
                <a:gd name="connsiteY215" fmla="*/ 1168436 h 1565706"/>
                <a:gd name="connsiteX216" fmla="*/ 2449329 w 4273049"/>
                <a:gd name="connsiteY216" fmla="*/ 1163356 h 1565706"/>
                <a:gd name="connsiteX217" fmla="*/ 2429009 w 4273049"/>
                <a:gd name="connsiteY217" fmla="*/ 1148116 h 1565706"/>
                <a:gd name="connsiteX218" fmla="*/ 2378209 w 4273049"/>
                <a:gd name="connsiteY218" fmla="*/ 1137956 h 1565706"/>
                <a:gd name="connsiteX219" fmla="*/ 2362969 w 4273049"/>
                <a:gd name="connsiteY219" fmla="*/ 1132876 h 1565706"/>
                <a:gd name="connsiteX220" fmla="*/ 2347729 w 4273049"/>
                <a:gd name="connsiteY220" fmla="*/ 1117636 h 1565706"/>
                <a:gd name="connsiteX221" fmla="*/ 2332489 w 4273049"/>
                <a:gd name="connsiteY221" fmla="*/ 1112556 h 1565706"/>
                <a:gd name="connsiteX222" fmla="*/ 2286769 w 4273049"/>
                <a:gd name="connsiteY222" fmla="*/ 1097316 h 1565706"/>
                <a:gd name="connsiteX223" fmla="*/ 2271529 w 4273049"/>
                <a:gd name="connsiteY223" fmla="*/ 1087156 h 1565706"/>
                <a:gd name="connsiteX224" fmla="*/ 2256289 w 4273049"/>
                <a:gd name="connsiteY224" fmla="*/ 1082076 h 1565706"/>
                <a:gd name="connsiteX225" fmla="*/ 2235969 w 4273049"/>
                <a:gd name="connsiteY225" fmla="*/ 1051596 h 1565706"/>
                <a:gd name="connsiteX226" fmla="*/ 2205489 w 4273049"/>
                <a:gd name="connsiteY226" fmla="*/ 1036356 h 1565706"/>
                <a:gd name="connsiteX227" fmla="*/ 2190249 w 4273049"/>
                <a:gd name="connsiteY227" fmla="*/ 1031276 h 1565706"/>
                <a:gd name="connsiteX228" fmla="*/ 2175009 w 4273049"/>
                <a:gd name="connsiteY228" fmla="*/ 1016036 h 1565706"/>
                <a:gd name="connsiteX229" fmla="*/ 2139449 w 4273049"/>
                <a:gd name="connsiteY229" fmla="*/ 990636 h 1565706"/>
                <a:gd name="connsiteX230" fmla="*/ 2073409 w 4273049"/>
                <a:gd name="connsiteY230" fmla="*/ 1000796 h 1565706"/>
                <a:gd name="connsiteX231" fmla="*/ 2017529 w 4273049"/>
                <a:gd name="connsiteY231" fmla="*/ 990636 h 1565706"/>
                <a:gd name="connsiteX232" fmla="*/ 1987049 w 4273049"/>
                <a:gd name="connsiteY232" fmla="*/ 980476 h 1565706"/>
                <a:gd name="connsiteX233" fmla="*/ 1956569 w 4273049"/>
                <a:gd name="connsiteY233" fmla="*/ 955076 h 1565706"/>
                <a:gd name="connsiteX234" fmla="*/ 1941329 w 4273049"/>
                <a:gd name="connsiteY234" fmla="*/ 939836 h 1565706"/>
                <a:gd name="connsiteX235" fmla="*/ 1926089 w 4273049"/>
                <a:gd name="connsiteY235" fmla="*/ 909356 h 1565706"/>
                <a:gd name="connsiteX236" fmla="*/ 1910849 w 4273049"/>
                <a:gd name="connsiteY236" fmla="*/ 904276 h 1565706"/>
                <a:gd name="connsiteX237" fmla="*/ 1875289 w 4273049"/>
                <a:gd name="connsiteY237" fmla="*/ 883956 h 1565706"/>
                <a:gd name="connsiteX238" fmla="*/ 1860049 w 4273049"/>
                <a:gd name="connsiteY238" fmla="*/ 873796 h 1565706"/>
                <a:gd name="connsiteX239" fmla="*/ 1834649 w 4273049"/>
                <a:gd name="connsiteY239" fmla="*/ 868716 h 1565706"/>
                <a:gd name="connsiteX240" fmla="*/ 1819409 w 4273049"/>
                <a:gd name="connsiteY240" fmla="*/ 858556 h 1565706"/>
                <a:gd name="connsiteX241" fmla="*/ 1804169 w 4273049"/>
                <a:gd name="connsiteY241" fmla="*/ 853476 h 1565706"/>
                <a:gd name="connsiteX242" fmla="*/ 1768609 w 4273049"/>
                <a:gd name="connsiteY242" fmla="*/ 843316 h 1565706"/>
                <a:gd name="connsiteX243" fmla="*/ 1757179 w 4273049"/>
                <a:gd name="connsiteY243" fmla="*/ 867449 h 1565706"/>
                <a:gd name="connsiteX244" fmla="*/ 1751464 w 4273049"/>
                <a:gd name="connsiteY244" fmla="*/ 908724 h 1565706"/>
                <a:gd name="connsiteX245" fmla="*/ 1712729 w 4273049"/>
                <a:gd name="connsiteY245" fmla="*/ 889036 h 1565706"/>
                <a:gd name="connsiteX246" fmla="*/ 1687329 w 4273049"/>
                <a:gd name="connsiteY246" fmla="*/ 914436 h 1565706"/>
                <a:gd name="connsiteX247" fmla="*/ 1646689 w 4273049"/>
                <a:gd name="connsiteY247" fmla="*/ 909356 h 1565706"/>
                <a:gd name="connsiteX248" fmla="*/ 1626369 w 4273049"/>
                <a:gd name="connsiteY248" fmla="*/ 883956 h 1565706"/>
                <a:gd name="connsiteX249" fmla="*/ 1606049 w 4273049"/>
                <a:gd name="connsiteY249" fmla="*/ 873796 h 1565706"/>
                <a:gd name="connsiteX250" fmla="*/ 1565409 w 4273049"/>
                <a:gd name="connsiteY250" fmla="*/ 868716 h 1565706"/>
                <a:gd name="connsiteX251" fmla="*/ 1443489 w 4273049"/>
                <a:gd name="connsiteY251" fmla="*/ 853476 h 1565706"/>
                <a:gd name="connsiteX252" fmla="*/ 1413009 w 4273049"/>
                <a:gd name="connsiteY252" fmla="*/ 838236 h 1565706"/>
                <a:gd name="connsiteX253" fmla="*/ 1377449 w 4273049"/>
                <a:gd name="connsiteY253" fmla="*/ 822996 h 1565706"/>
                <a:gd name="connsiteX254" fmla="*/ 1362209 w 4273049"/>
                <a:gd name="connsiteY254" fmla="*/ 802676 h 1565706"/>
                <a:gd name="connsiteX255" fmla="*/ 1331729 w 4273049"/>
                <a:gd name="connsiteY255" fmla="*/ 787436 h 1565706"/>
                <a:gd name="connsiteX256" fmla="*/ 1286009 w 4273049"/>
                <a:gd name="connsiteY256" fmla="*/ 756956 h 1565706"/>
                <a:gd name="connsiteX257" fmla="*/ 1270769 w 4273049"/>
                <a:gd name="connsiteY257" fmla="*/ 741716 h 1565706"/>
                <a:gd name="connsiteX258" fmla="*/ 1219969 w 4273049"/>
                <a:gd name="connsiteY258" fmla="*/ 721396 h 1565706"/>
                <a:gd name="connsiteX259" fmla="*/ 1199649 w 4273049"/>
                <a:gd name="connsiteY259" fmla="*/ 711236 h 1565706"/>
                <a:gd name="connsiteX260" fmla="*/ 1179329 w 4273049"/>
                <a:gd name="connsiteY260" fmla="*/ 680756 h 1565706"/>
                <a:gd name="connsiteX261" fmla="*/ 1169169 w 4273049"/>
                <a:gd name="connsiteY261" fmla="*/ 660436 h 1565706"/>
                <a:gd name="connsiteX262" fmla="*/ 1133609 w 4273049"/>
                <a:gd name="connsiteY262" fmla="*/ 629956 h 1565706"/>
                <a:gd name="connsiteX263" fmla="*/ 1098049 w 4273049"/>
                <a:gd name="connsiteY263" fmla="*/ 584236 h 1565706"/>
                <a:gd name="connsiteX264" fmla="*/ 1072649 w 4273049"/>
                <a:gd name="connsiteY264" fmla="*/ 579156 h 1565706"/>
                <a:gd name="connsiteX265" fmla="*/ 986289 w 4273049"/>
                <a:gd name="connsiteY265" fmla="*/ 589316 h 1565706"/>
                <a:gd name="connsiteX266" fmla="*/ 965969 w 4273049"/>
                <a:gd name="connsiteY266" fmla="*/ 599476 h 1565706"/>
                <a:gd name="connsiteX267" fmla="*/ 915169 w 4273049"/>
                <a:gd name="connsiteY267" fmla="*/ 594396 h 1565706"/>
                <a:gd name="connsiteX268" fmla="*/ 732289 w 4273049"/>
                <a:gd name="connsiteY268" fmla="*/ 589316 h 1565706"/>
                <a:gd name="connsiteX269" fmla="*/ 635769 w 4273049"/>
                <a:gd name="connsiteY269" fmla="*/ 579156 h 1565706"/>
                <a:gd name="connsiteX270" fmla="*/ 549409 w 4273049"/>
                <a:gd name="connsiteY270" fmla="*/ 574076 h 1565706"/>
                <a:gd name="connsiteX271" fmla="*/ 508769 w 4273049"/>
                <a:gd name="connsiteY271" fmla="*/ 563916 h 1565706"/>
                <a:gd name="connsiteX272" fmla="*/ 432569 w 4273049"/>
                <a:gd name="connsiteY272" fmla="*/ 558836 h 1565706"/>
                <a:gd name="connsiteX273" fmla="*/ 397009 w 4273049"/>
                <a:gd name="connsiteY273" fmla="*/ 533436 h 1565706"/>
                <a:gd name="connsiteX274" fmla="*/ 391929 w 4273049"/>
                <a:gd name="connsiteY274" fmla="*/ 518196 h 1565706"/>
                <a:gd name="connsiteX275" fmla="*/ 376689 w 4273049"/>
                <a:gd name="connsiteY275" fmla="*/ 513116 h 1565706"/>
                <a:gd name="connsiteX276" fmla="*/ 361449 w 4273049"/>
                <a:gd name="connsiteY276" fmla="*/ 502956 h 1565706"/>
                <a:gd name="connsiteX277" fmla="*/ 346209 w 4273049"/>
                <a:gd name="connsiteY277" fmla="*/ 472476 h 1565706"/>
                <a:gd name="connsiteX278" fmla="*/ 330969 w 4273049"/>
                <a:gd name="connsiteY278" fmla="*/ 467396 h 1565706"/>
                <a:gd name="connsiteX279" fmla="*/ 300489 w 4273049"/>
                <a:gd name="connsiteY279" fmla="*/ 452156 h 1565706"/>
                <a:gd name="connsiteX280" fmla="*/ 285249 w 4273049"/>
                <a:gd name="connsiteY280" fmla="*/ 436916 h 1565706"/>
                <a:gd name="connsiteX281" fmla="*/ 270009 w 4273049"/>
                <a:gd name="connsiteY281" fmla="*/ 431836 h 1565706"/>
                <a:gd name="connsiteX282" fmla="*/ 198889 w 4273049"/>
                <a:gd name="connsiteY282" fmla="*/ 416596 h 1565706"/>
                <a:gd name="connsiteX283" fmla="*/ 183649 w 4273049"/>
                <a:gd name="connsiteY283" fmla="*/ 406436 h 1565706"/>
                <a:gd name="connsiteX284" fmla="*/ 71889 w 4273049"/>
                <a:gd name="connsiteY284" fmla="*/ 386116 h 1565706"/>
                <a:gd name="connsiteX285" fmla="*/ 31249 w 4273049"/>
                <a:gd name="connsiteY285" fmla="*/ 375956 h 1565706"/>
                <a:gd name="connsiteX286" fmla="*/ 5849 w 4273049"/>
                <a:gd name="connsiteY286" fmla="*/ 370876 h 1565706"/>
                <a:gd name="connsiteX287" fmla="*/ 769 w 4273049"/>
                <a:gd name="connsiteY287" fmla="*/ 355636 h 1565706"/>
                <a:gd name="connsiteX288" fmla="*/ 16009 w 4273049"/>
                <a:gd name="connsiteY288" fmla="*/ 314996 h 1565706"/>
                <a:gd name="connsiteX0" fmla="*/ 16009 w 4273049"/>
                <a:gd name="connsiteY0" fmla="*/ 314996 h 1565706"/>
                <a:gd name="connsiteX1" fmla="*/ 41409 w 4273049"/>
                <a:gd name="connsiteY1" fmla="*/ 304836 h 1565706"/>
                <a:gd name="connsiteX2" fmla="*/ 56649 w 4273049"/>
                <a:gd name="connsiteY2" fmla="*/ 289596 h 1565706"/>
                <a:gd name="connsiteX3" fmla="*/ 76969 w 4273049"/>
                <a:gd name="connsiteY3" fmla="*/ 284516 h 1565706"/>
                <a:gd name="connsiteX4" fmla="*/ 198889 w 4273049"/>
                <a:gd name="connsiteY4" fmla="*/ 259116 h 1565706"/>
                <a:gd name="connsiteX5" fmla="*/ 259849 w 4273049"/>
                <a:gd name="connsiteY5" fmla="*/ 243876 h 1565706"/>
                <a:gd name="connsiteX6" fmla="*/ 280169 w 4273049"/>
                <a:gd name="connsiteY6" fmla="*/ 254036 h 1565706"/>
                <a:gd name="connsiteX7" fmla="*/ 310649 w 4273049"/>
                <a:gd name="connsiteY7" fmla="*/ 269276 h 1565706"/>
                <a:gd name="connsiteX8" fmla="*/ 320809 w 4273049"/>
                <a:gd name="connsiteY8" fmla="*/ 284516 h 1565706"/>
                <a:gd name="connsiteX9" fmla="*/ 346209 w 4273049"/>
                <a:gd name="connsiteY9" fmla="*/ 289596 h 1565706"/>
                <a:gd name="connsiteX10" fmla="*/ 452889 w 4273049"/>
                <a:gd name="connsiteY10" fmla="*/ 299756 h 1565706"/>
                <a:gd name="connsiteX11" fmla="*/ 498609 w 4273049"/>
                <a:gd name="connsiteY11" fmla="*/ 294676 h 1565706"/>
                <a:gd name="connsiteX12" fmla="*/ 503689 w 4273049"/>
                <a:gd name="connsiteY12" fmla="*/ 274356 h 1565706"/>
                <a:gd name="connsiteX13" fmla="*/ 529089 w 4273049"/>
                <a:gd name="connsiteY13" fmla="*/ 269276 h 1565706"/>
                <a:gd name="connsiteX14" fmla="*/ 559569 w 4273049"/>
                <a:gd name="connsiteY14" fmla="*/ 254036 h 1565706"/>
                <a:gd name="connsiteX15" fmla="*/ 595129 w 4273049"/>
                <a:gd name="connsiteY15" fmla="*/ 238796 h 1565706"/>
                <a:gd name="connsiteX16" fmla="*/ 625609 w 4273049"/>
                <a:gd name="connsiteY16" fmla="*/ 218476 h 1565706"/>
                <a:gd name="connsiteX17" fmla="*/ 686569 w 4273049"/>
                <a:gd name="connsiteY17" fmla="*/ 208316 h 1565706"/>
                <a:gd name="connsiteX18" fmla="*/ 722129 w 4273049"/>
                <a:gd name="connsiteY18" fmla="*/ 182916 h 1565706"/>
                <a:gd name="connsiteX19" fmla="*/ 737369 w 4273049"/>
                <a:gd name="connsiteY19" fmla="*/ 177836 h 1565706"/>
                <a:gd name="connsiteX20" fmla="*/ 757689 w 4273049"/>
                <a:gd name="connsiteY20" fmla="*/ 167676 h 1565706"/>
                <a:gd name="connsiteX21" fmla="*/ 793249 w 4273049"/>
                <a:gd name="connsiteY21" fmla="*/ 162596 h 1565706"/>
                <a:gd name="connsiteX22" fmla="*/ 859289 w 4273049"/>
                <a:gd name="connsiteY22" fmla="*/ 172756 h 1565706"/>
                <a:gd name="connsiteX23" fmla="*/ 874529 w 4273049"/>
                <a:gd name="connsiteY23" fmla="*/ 177836 h 1565706"/>
                <a:gd name="connsiteX24" fmla="*/ 884689 w 4273049"/>
                <a:gd name="connsiteY24" fmla="*/ 162596 h 1565706"/>
                <a:gd name="connsiteX25" fmla="*/ 905009 w 4273049"/>
                <a:gd name="connsiteY25" fmla="*/ 172756 h 1565706"/>
                <a:gd name="connsiteX26" fmla="*/ 935489 w 4273049"/>
                <a:gd name="connsiteY26" fmla="*/ 182916 h 1565706"/>
                <a:gd name="connsiteX27" fmla="*/ 1001529 w 4273049"/>
                <a:gd name="connsiteY27" fmla="*/ 177836 h 1565706"/>
                <a:gd name="connsiteX28" fmla="*/ 1032009 w 4273049"/>
                <a:gd name="connsiteY28" fmla="*/ 157516 h 1565706"/>
                <a:gd name="connsiteX29" fmla="*/ 1052329 w 4273049"/>
                <a:gd name="connsiteY29" fmla="*/ 152436 h 1565706"/>
                <a:gd name="connsiteX30" fmla="*/ 1138689 w 4273049"/>
                <a:gd name="connsiteY30" fmla="*/ 162596 h 1565706"/>
                <a:gd name="connsiteX31" fmla="*/ 1153929 w 4273049"/>
                <a:gd name="connsiteY31" fmla="*/ 172756 h 1565706"/>
                <a:gd name="connsiteX32" fmla="*/ 1169169 w 4273049"/>
                <a:gd name="connsiteY32" fmla="*/ 177836 h 1565706"/>
                <a:gd name="connsiteX33" fmla="*/ 1230129 w 4273049"/>
                <a:gd name="connsiteY33" fmla="*/ 162596 h 1565706"/>
                <a:gd name="connsiteX34" fmla="*/ 1270769 w 4273049"/>
                <a:gd name="connsiteY34" fmla="*/ 172756 h 1565706"/>
                <a:gd name="connsiteX35" fmla="*/ 1352049 w 4273049"/>
                <a:gd name="connsiteY35" fmla="*/ 182916 h 1565706"/>
                <a:gd name="connsiteX36" fmla="*/ 1377449 w 4273049"/>
                <a:gd name="connsiteY36" fmla="*/ 193076 h 1565706"/>
                <a:gd name="connsiteX37" fmla="*/ 1484129 w 4273049"/>
                <a:gd name="connsiteY37" fmla="*/ 187996 h 1565706"/>
                <a:gd name="connsiteX38" fmla="*/ 1499369 w 4273049"/>
                <a:gd name="connsiteY38" fmla="*/ 167676 h 1565706"/>
                <a:gd name="connsiteX39" fmla="*/ 1514609 w 4273049"/>
                <a:gd name="connsiteY39" fmla="*/ 157516 h 1565706"/>
                <a:gd name="connsiteX40" fmla="*/ 1529849 w 4273049"/>
                <a:gd name="connsiteY40" fmla="*/ 152436 h 1565706"/>
                <a:gd name="connsiteX41" fmla="*/ 1641609 w 4273049"/>
                <a:gd name="connsiteY41" fmla="*/ 147356 h 1565706"/>
                <a:gd name="connsiteX42" fmla="*/ 1656849 w 4273049"/>
                <a:gd name="connsiteY42" fmla="*/ 132116 h 1565706"/>
                <a:gd name="connsiteX43" fmla="*/ 1758449 w 4273049"/>
                <a:gd name="connsiteY43" fmla="*/ 127036 h 1565706"/>
                <a:gd name="connsiteX44" fmla="*/ 1824489 w 4273049"/>
                <a:gd name="connsiteY44" fmla="*/ 121956 h 1565706"/>
                <a:gd name="connsiteX45" fmla="*/ 1844809 w 4273049"/>
                <a:gd name="connsiteY45" fmla="*/ 116876 h 1565706"/>
                <a:gd name="connsiteX46" fmla="*/ 1905769 w 4273049"/>
                <a:gd name="connsiteY46" fmla="*/ 106716 h 1565706"/>
                <a:gd name="connsiteX47" fmla="*/ 1971809 w 4273049"/>
                <a:gd name="connsiteY47" fmla="*/ 111796 h 1565706"/>
                <a:gd name="connsiteX48" fmla="*/ 1976889 w 4273049"/>
                <a:gd name="connsiteY48" fmla="*/ 127036 h 1565706"/>
                <a:gd name="connsiteX49" fmla="*/ 1992129 w 4273049"/>
                <a:gd name="connsiteY49" fmla="*/ 132116 h 1565706"/>
                <a:gd name="connsiteX50" fmla="*/ 2002289 w 4273049"/>
                <a:gd name="connsiteY50" fmla="*/ 147356 h 1565706"/>
                <a:gd name="connsiteX51" fmla="*/ 2068329 w 4273049"/>
                <a:gd name="connsiteY51" fmla="*/ 137196 h 1565706"/>
                <a:gd name="connsiteX52" fmla="*/ 2103889 w 4273049"/>
                <a:gd name="connsiteY52" fmla="*/ 55916 h 1565706"/>
                <a:gd name="connsiteX53" fmla="*/ 2119129 w 4273049"/>
                <a:gd name="connsiteY53" fmla="*/ 50836 h 1565706"/>
                <a:gd name="connsiteX54" fmla="*/ 2134369 w 4273049"/>
                <a:gd name="connsiteY54" fmla="*/ 15276 h 1565706"/>
                <a:gd name="connsiteX55" fmla="*/ 2149609 w 4273049"/>
                <a:gd name="connsiteY55" fmla="*/ 10196 h 1565706"/>
                <a:gd name="connsiteX56" fmla="*/ 2205489 w 4273049"/>
                <a:gd name="connsiteY56" fmla="*/ 30516 h 1565706"/>
                <a:gd name="connsiteX57" fmla="*/ 2220729 w 4273049"/>
                <a:gd name="connsiteY57" fmla="*/ 45756 h 1565706"/>
                <a:gd name="connsiteX58" fmla="*/ 2235969 w 4273049"/>
                <a:gd name="connsiteY58" fmla="*/ 50836 h 1565706"/>
                <a:gd name="connsiteX59" fmla="*/ 2251209 w 4273049"/>
                <a:gd name="connsiteY59" fmla="*/ 60996 h 1565706"/>
                <a:gd name="connsiteX60" fmla="*/ 2271529 w 4273049"/>
                <a:gd name="connsiteY60" fmla="*/ 66076 h 1565706"/>
                <a:gd name="connsiteX61" fmla="*/ 2296929 w 4273049"/>
                <a:gd name="connsiteY61" fmla="*/ 76236 h 1565706"/>
                <a:gd name="connsiteX62" fmla="*/ 2307089 w 4273049"/>
                <a:gd name="connsiteY62" fmla="*/ 91476 h 1565706"/>
                <a:gd name="connsiteX63" fmla="*/ 2332489 w 4273049"/>
                <a:gd name="connsiteY63" fmla="*/ 96556 h 1565706"/>
                <a:gd name="connsiteX64" fmla="*/ 2347729 w 4273049"/>
                <a:gd name="connsiteY64" fmla="*/ 101636 h 1565706"/>
                <a:gd name="connsiteX65" fmla="*/ 2398529 w 4273049"/>
                <a:gd name="connsiteY65" fmla="*/ 127036 h 1565706"/>
                <a:gd name="connsiteX66" fmla="*/ 2413769 w 4273049"/>
                <a:gd name="connsiteY66" fmla="*/ 111796 h 1565706"/>
                <a:gd name="connsiteX67" fmla="*/ 2423929 w 4273049"/>
                <a:gd name="connsiteY67" fmla="*/ 86396 h 1565706"/>
                <a:gd name="connsiteX68" fmla="*/ 2495049 w 4273049"/>
                <a:gd name="connsiteY68" fmla="*/ 81316 h 1565706"/>
                <a:gd name="connsiteX69" fmla="*/ 2525529 w 4273049"/>
                <a:gd name="connsiteY69" fmla="*/ 71156 h 1565706"/>
                <a:gd name="connsiteX70" fmla="*/ 2556009 w 4273049"/>
                <a:gd name="connsiteY70" fmla="*/ 40676 h 1565706"/>
                <a:gd name="connsiteX71" fmla="*/ 2591569 w 4273049"/>
                <a:gd name="connsiteY71" fmla="*/ 30516 h 1565706"/>
                <a:gd name="connsiteX72" fmla="*/ 2622049 w 4273049"/>
                <a:gd name="connsiteY72" fmla="*/ 15276 h 1565706"/>
                <a:gd name="connsiteX73" fmla="*/ 2688089 w 4273049"/>
                <a:gd name="connsiteY73" fmla="*/ 25436 h 1565706"/>
                <a:gd name="connsiteX74" fmla="*/ 2713489 w 4273049"/>
                <a:gd name="connsiteY74" fmla="*/ 30516 h 1565706"/>
                <a:gd name="connsiteX75" fmla="*/ 2810009 w 4273049"/>
                <a:gd name="connsiteY75" fmla="*/ 15276 h 1565706"/>
                <a:gd name="connsiteX76" fmla="*/ 2840489 w 4273049"/>
                <a:gd name="connsiteY76" fmla="*/ 36 h 1565706"/>
                <a:gd name="connsiteX77" fmla="*/ 2886209 w 4273049"/>
                <a:gd name="connsiteY77" fmla="*/ 10196 h 1565706"/>
                <a:gd name="connsiteX78" fmla="*/ 2921769 w 4273049"/>
                <a:gd name="connsiteY78" fmla="*/ 20356 h 1565706"/>
                <a:gd name="connsiteX79" fmla="*/ 2937009 w 4273049"/>
                <a:gd name="connsiteY79" fmla="*/ 30516 h 1565706"/>
                <a:gd name="connsiteX80" fmla="*/ 2942089 w 4273049"/>
                <a:gd name="connsiteY80" fmla="*/ 45756 h 1565706"/>
                <a:gd name="connsiteX81" fmla="*/ 2952249 w 4273049"/>
                <a:gd name="connsiteY81" fmla="*/ 60996 h 1565706"/>
                <a:gd name="connsiteX82" fmla="*/ 2957329 w 4273049"/>
                <a:gd name="connsiteY82" fmla="*/ 96556 h 1565706"/>
                <a:gd name="connsiteX83" fmla="*/ 2967489 w 4273049"/>
                <a:gd name="connsiteY83" fmla="*/ 116876 h 1565706"/>
                <a:gd name="connsiteX84" fmla="*/ 3003049 w 4273049"/>
                <a:gd name="connsiteY84" fmla="*/ 132116 h 1565706"/>
                <a:gd name="connsiteX85" fmla="*/ 3084329 w 4273049"/>
                <a:gd name="connsiteY85" fmla="*/ 121956 h 1565706"/>
                <a:gd name="connsiteX86" fmla="*/ 3099569 w 4273049"/>
                <a:gd name="connsiteY86" fmla="*/ 116876 h 1565706"/>
                <a:gd name="connsiteX87" fmla="*/ 3221489 w 4273049"/>
                <a:gd name="connsiteY87" fmla="*/ 106716 h 1565706"/>
                <a:gd name="connsiteX88" fmla="*/ 3297689 w 4273049"/>
                <a:gd name="connsiteY88" fmla="*/ 86396 h 1565706"/>
                <a:gd name="connsiteX89" fmla="*/ 3302769 w 4273049"/>
                <a:gd name="connsiteY89" fmla="*/ 71156 h 1565706"/>
                <a:gd name="connsiteX90" fmla="*/ 3353569 w 4273049"/>
                <a:gd name="connsiteY90" fmla="*/ 66076 h 1565706"/>
                <a:gd name="connsiteX91" fmla="*/ 3363729 w 4273049"/>
                <a:gd name="connsiteY91" fmla="*/ 81316 h 1565706"/>
                <a:gd name="connsiteX92" fmla="*/ 3378969 w 4273049"/>
                <a:gd name="connsiteY92" fmla="*/ 101636 h 1565706"/>
                <a:gd name="connsiteX93" fmla="*/ 3394209 w 4273049"/>
                <a:gd name="connsiteY93" fmla="*/ 132116 h 1565706"/>
                <a:gd name="connsiteX94" fmla="*/ 3414529 w 4273049"/>
                <a:gd name="connsiteY94" fmla="*/ 137196 h 1565706"/>
                <a:gd name="connsiteX95" fmla="*/ 3445009 w 4273049"/>
                <a:gd name="connsiteY95" fmla="*/ 147356 h 1565706"/>
                <a:gd name="connsiteX96" fmla="*/ 3480569 w 4273049"/>
                <a:gd name="connsiteY96" fmla="*/ 172756 h 1565706"/>
                <a:gd name="connsiteX97" fmla="*/ 3470409 w 4273049"/>
                <a:gd name="connsiteY97" fmla="*/ 218476 h 1565706"/>
                <a:gd name="connsiteX98" fmla="*/ 3419609 w 4273049"/>
                <a:gd name="connsiteY98" fmla="*/ 233716 h 1565706"/>
                <a:gd name="connsiteX99" fmla="*/ 3389129 w 4273049"/>
                <a:gd name="connsiteY99" fmla="*/ 254036 h 1565706"/>
                <a:gd name="connsiteX100" fmla="*/ 3373889 w 4273049"/>
                <a:gd name="connsiteY100" fmla="*/ 264196 h 1565706"/>
                <a:gd name="connsiteX101" fmla="*/ 3333249 w 4273049"/>
                <a:gd name="connsiteY101" fmla="*/ 279436 h 1565706"/>
                <a:gd name="connsiteX102" fmla="*/ 3302769 w 4273049"/>
                <a:gd name="connsiteY102" fmla="*/ 294676 h 1565706"/>
                <a:gd name="connsiteX103" fmla="*/ 3292609 w 4273049"/>
                <a:gd name="connsiteY103" fmla="*/ 309916 h 1565706"/>
                <a:gd name="connsiteX104" fmla="*/ 3277369 w 4273049"/>
                <a:gd name="connsiteY104" fmla="*/ 314996 h 1565706"/>
                <a:gd name="connsiteX105" fmla="*/ 3257049 w 4273049"/>
                <a:gd name="connsiteY105" fmla="*/ 325156 h 1565706"/>
                <a:gd name="connsiteX106" fmla="*/ 3262129 w 4273049"/>
                <a:gd name="connsiteY106" fmla="*/ 396276 h 1565706"/>
                <a:gd name="connsiteX107" fmla="*/ 3282449 w 4273049"/>
                <a:gd name="connsiteY107" fmla="*/ 401356 h 1565706"/>
                <a:gd name="connsiteX108" fmla="*/ 3302769 w 4273049"/>
                <a:gd name="connsiteY108" fmla="*/ 411516 h 1565706"/>
                <a:gd name="connsiteX109" fmla="*/ 3318009 w 4273049"/>
                <a:gd name="connsiteY109" fmla="*/ 416596 h 1565706"/>
                <a:gd name="connsiteX110" fmla="*/ 3338329 w 4273049"/>
                <a:gd name="connsiteY110" fmla="*/ 426756 h 1565706"/>
                <a:gd name="connsiteX111" fmla="*/ 3353569 w 4273049"/>
                <a:gd name="connsiteY111" fmla="*/ 431836 h 1565706"/>
                <a:gd name="connsiteX112" fmla="*/ 3368809 w 4273049"/>
                <a:gd name="connsiteY112" fmla="*/ 441996 h 1565706"/>
                <a:gd name="connsiteX113" fmla="*/ 3399289 w 4273049"/>
                <a:gd name="connsiteY113" fmla="*/ 477556 h 1565706"/>
                <a:gd name="connsiteX114" fmla="*/ 3414529 w 4273049"/>
                <a:gd name="connsiteY114" fmla="*/ 497876 h 1565706"/>
                <a:gd name="connsiteX115" fmla="*/ 3419609 w 4273049"/>
                <a:gd name="connsiteY115" fmla="*/ 513116 h 1565706"/>
                <a:gd name="connsiteX116" fmla="*/ 3389129 w 4273049"/>
                <a:gd name="connsiteY116" fmla="*/ 528356 h 1565706"/>
                <a:gd name="connsiteX117" fmla="*/ 3373889 w 4273049"/>
                <a:gd name="connsiteY117" fmla="*/ 558836 h 1565706"/>
                <a:gd name="connsiteX118" fmla="*/ 3363729 w 4273049"/>
                <a:gd name="connsiteY118" fmla="*/ 574076 h 1565706"/>
                <a:gd name="connsiteX119" fmla="*/ 3384049 w 4273049"/>
                <a:gd name="connsiteY119" fmla="*/ 604556 h 1565706"/>
                <a:gd name="connsiteX120" fmla="*/ 3389129 w 4273049"/>
                <a:gd name="connsiteY120" fmla="*/ 624876 h 1565706"/>
                <a:gd name="connsiteX121" fmla="*/ 3450089 w 4273049"/>
                <a:gd name="connsiteY121" fmla="*/ 680756 h 1565706"/>
                <a:gd name="connsiteX122" fmla="*/ 3470409 w 4273049"/>
                <a:gd name="connsiteY122" fmla="*/ 685836 h 1565706"/>
                <a:gd name="connsiteX123" fmla="*/ 3516129 w 4273049"/>
                <a:gd name="connsiteY123" fmla="*/ 701076 h 1565706"/>
                <a:gd name="connsiteX124" fmla="*/ 3541529 w 4273049"/>
                <a:gd name="connsiteY124" fmla="*/ 711236 h 1565706"/>
                <a:gd name="connsiteX125" fmla="*/ 3566929 w 4273049"/>
                <a:gd name="connsiteY125" fmla="*/ 716316 h 1565706"/>
                <a:gd name="connsiteX126" fmla="*/ 3582169 w 4273049"/>
                <a:gd name="connsiteY126" fmla="*/ 726476 h 1565706"/>
                <a:gd name="connsiteX127" fmla="*/ 3643129 w 4273049"/>
                <a:gd name="connsiteY127" fmla="*/ 756956 h 1565706"/>
                <a:gd name="connsiteX128" fmla="*/ 3699009 w 4273049"/>
                <a:gd name="connsiteY128" fmla="*/ 817916 h 1565706"/>
                <a:gd name="connsiteX129" fmla="*/ 3704089 w 4273049"/>
                <a:gd name="connsiteY129" fmla="*/ 833156 h 1565706"/>
                <a:gd name="connsiteX130" fmla="*/ 3734569 w 4273049"/>
                <a:gd name="connsiteY130" fmla="*/ 873796 h 1565706"/>
                <a:gd name="connsiteX131" fmla="*/ 3744729 w 4273049"/>
                <a:gd name="connsiteY131" fmla="*/ 889036 h 1565706"/>
                <a:gd name="connsiteX132" fmla="*/ 3749809 w 4273049"/>
                <a:gd name="connsiteY132" fmla="*/ 904276 h 1565706"/>
                <a:gd name="connsiteX133" fmla="*/ 3765049 w 4273049"/>
                <a:gd name="connsiteY133" fmla="*/ 914436 h 1565706"/>
                <a:gd name="connsiteX134" fmla="*/ 3780289 w 4273049"/>
                <a:gd name="connsiteY134" fmla="*/ 934756 h 1565706"/>
                <a:gd name="connsiteX135" fmla="*/ 3790449 w 4273049"/>
                <a:gd name="connsiteY135" fmla="*/ 949996 h 1565706"/>
                <a:gd name="connsiteX136" fmla="*/ 3810769 w 4273049"/>
                <a:gd name="connsiteY136" fmla="*/ 965236 h 1565706"/>
                <a:gd name="connsiteX137" fmla="*/ 3826009 w 4273049"/>
                <a:gd name="connsiteY137" fmla="*/ 980476 h 1565706"/>
                <a:gd name="connsiteX138" fmla="*/ 3846329 w 4273049"/>
                <a:gd name="connsiteY138" fmla="*/ 990636 h 1565706"/>
                <a:gd name="connsiteX139" fmla="*/ 3861569 w 4273049"/>
                <a:gd name="connsiteY139" fmla="*/ 1005876 h 1565706"/>
                <a:gd name="connsiteX140" fmla="*/ 3876809 w 4273049"/>
                <a:gd name="connsiteY140" fmla="*/ 1016036 h 1565706"/>
                <a:gd name="connsiteX141" fmla="*/ 3892049 w 4273049"/>
                <a:gd name="connsiteY141" fmla="*/ 1031276 h 1565706"/>
                <a:gd name="connsiteX142" fmla="*/ 3927609 w 4273049"/>
                <a:gd name="connsiteY142" fmla="*/ 1046516 h 1565706"/>
                <a:gd name="connsiteX143" fmla="*/ 3947929 w 4273049"/>
                <a:gd name="connsiteY143" fmla="*/ 1056676 h 1565706"/>
                <a:gd name="connsiteX144" fmla="*/ 3978409 w 4273049"/>
                <a:gd name="connsiteY144" fmla="*/ 1066836 h 1565706"/>
                <a:gd name="connsiteX145" fmla="*/ 4008889 w 4273049"/>
                <a:gd name="connsiteY145" fmla="*/ 1082076 h 1565706"/>
                <a:gd name="connsiteX146" fmla="*/ 4029209 w 4273049"/>
                <a:gd name="connsiteY146" fmla="*/ 1092236 h 1565706"/>
                <a:gd name="connsiteX147" fmla="*/ 4054609 w 4273049"/>
                <a:gd name="connsiteY147" fmla="*/ 1097316 h 1565706"/>
                <a:gd name="connsiteX148" fmla="*/ 4080009 w 4273049"/>
                <a:gd name="connsiteY148" fmla="*/ 1127796 h 1565706"/>
                <a:gd name="connsiteX149" fmla="*/ 4095249 w 4273049"/>
                <a:gd name="connsiteY149" fmla="*/ 1132876 h 1565706"/>
                <a:gd name="connsiteX150" fmla="*/ 4125729 w 4273049"/>
                <a:gd name="connsiteY150" fmla="*/ 1158276 h 1565706"/>
                <a:gd name="connsiteX151" fmla="*/ 4151129 w 4273049"/>
                <a:gd name="connsiteY151" fmla="*/ 1168436 h 1565706"/>
                <a:gd name="connsiteX152" fmla="*/ 4191769 w 4273049"/>
                <a:gd name="connsiteY152" fmla="*/ 1188756 h 1565706"/>
                <a:gd name="connsiteX153" fmla="*/ 4207009 w 4273049"/>
                <a:gd name="connsiteY153" fmla="*/ 1193836 h 1565706"/>
                <a:gd name="connsiteX154" fmla="*/ 4242569 w 4273049"/>
                <a:gd name="connsiteY154" fmla="*/ 1209076 h 1565706"/>
                <a:gd name="connsiteX155" fmla="*/ 4257809 w 4273049"/>
                <a:gd name="connsiteY155" fmla="*/ 1219236 h 1565706"/>
                <a:gd name="connsiteX156" fmla="*/ 4273049 w 4273049"/>
                <a:gd name="connsiteY156" fmla="*/ 1224316 h 1565706"/>
                <a:gd name="connsiteX157" fmla="*/ 4257809 w 4273049"/>
                <a:gd name="connsiteY157" fmla="*/ 1229396 h 1565706"/>
                <a:gd name="connsiteX158" fmla="*/ 4212089 w 4273049"/>
                <a:gd name="connsiteY158" fmla="*/ 1239556 h 1565706"/>
                <a:gd name="connsiteX159" fmla="*/ 4156209 w 4273049"/>
                <a:gd name="connsiteY159" fmla="*/ 1244636 h 1565706"/>
                <a:gd name="connsiteX160" fmla="*/ 4059689 w 4273049"/>
                <a:gd name="connsiteY160" fmla="*/ 1254796 h 1565706"/>
                <a:gd name="connsiteX161" fmla="*/ 4029209 w 4273049"/>
                <a:gd name="connsiteY161" fmla="*/ 1270036 h 1565706"/>
                <a:gd name="connsiteX162" fmla="*/ 4013969 w 4273049"/>
                <a:gd name="connsiteY162" fmla="*/ 1275116 h 1565706"/>
                <a:gd name="connsiteX163" fmla="*/ 3978409 w 4273049"/>
                <a:gd name="connsiteY163" fmla="*/ 1285276 h 1565706"/>
                <a:gd name="connsiteX164" fmla="*/ 3968249 w 4273049"/>
                <a:gd name="connsiteY164" fmla="*/ 1300516 h 1565706"/>
                <a:gd name="connsiteX165" fmla="*/ 3963169 w 4273049"/>
                <a:gd name="connsiteY165" fmla="*/ 1320836 h 1565706"/>
                <a:gd name="connsiteX166" fmla="*/ 3958089 w 4273049"/>
                <a:gd name="connsiteY166" fmla="*/ 1336076 h 1565706"/>
                <a:gd name="connsiteX167" fmla="*/ 3932689 w 4273049"/>
                <a:gd name="connsiteY167" fmla="*/ 1366556 h 1565706"/>
                <a:gd name="connsiteX168" fmla="*/ 3917449 w 4273049"/>
                <a:gd name="connsiteY168" fmla="*/ 1371636 h 1565706"/>
                <a:gd name="connsiteX169" fmla="*/ 3886969 w 4273049"/>
                <a:gd name="connsiteY169" fmla="*/ 1402116 h 1565706"/>
                <a:gd name="connsiteX170" fmla="*/ 3851409 w 4273049"/>
                <a:gd name="connsiteY170" fmla="*/ 1407196 h 1565706"/>
                <a:gd name="connsiteX171" fmla="*/ 3815849 w 4273049"/>
                <a:gd name="connsiteY171" fmla="*/ 1417356 h 1565706"/>
                <a:gd name="connsiteX172" fmla="*/ 3795529 w 4273049"/>
                <a:gd name="connsiteY172" fmla="*/ 1422436 h 1565706"/>
                <a:gd name="connsiteX173" fmla="*/ 3668529 w 4273049"/>
                <a:gd name="connsiteY173" fmla="*/ 1432596 h 1565706"/>
                <a:gd name="connsiteX174" fmla="*/ 3556769 w 4273049"/>
                <a:gd name="connsiteY174" fmla="*/ 1437676 h 1565706"/>
                <a:gd name="connsiteX175" fmla="*/ 3505969 w 4273049"/>
                <a:gd name="connsiteY175" fmla="*/ 1442756 h 1565706"/>
                <a:gd name="connsiteX176" fmla="*/ 3450089 w 4273049"/>
                <a:gd name="connsiteY176" fmla="*/ 1447836 h 1565706"/>
                <a:gd name="connsiteX177" fmla="*/ 3429769 w 4273049"/>
                <a:gd name="connsiteY177" fmla="*/ 1468156 h 1565706"/>
                <a:gd name="connsiteX178" fmla="*/ 3414529 w 4273049"/>
                <a:gd name="connsiteY178" fmla="*/ 1473236 h 1565706"/>
                <a:gd name="connsiteX179" fmla="*/ 3389129 w 4273049"/>
                <a:gd name="connsiteY179" fmla="*/ 1483396 h 1565706"/>
                <a:gd name="connsiteX180" fmla="*/ 3373889 w 4273049"/>
                <a:gd name="connsiteY180" fmla="*/ 1498636 h 1565706"/>
                <a:gd name="connsiteX181" fmla="*/ 3363729 w 4273049"/>
                <a:gd name="connsiteY181" fmla="*/ 1513876 h 1565706"/>
                <a:gd name="connsiteX182" fmla="*/ 3348489 w 4273049"/>
                <a:gd name="connsiteY182" fmla="*/ 1518956 h 1565706"/>
                <a:gd name="connsiteX183" fmla="*/ 3323089 w 4273049"/>
                <a:gd name="connsiteY183" fmla="*/ 1529116 h 1565706"/>
                <a:gd name="connsiteX184" fmla="*/ 3302769 w 4273049"/>
                <a:gd name="connsiteY184" fmla="*/ 1544356 h 1565706"/>
                <a:gd name="connsiteX185" fmla="*/ 3251969 w 4273049"/>
                <a:gd name="connsiteY185" fmla="*/ 1554516 h 1565706"/>
                <a:gd name="connsiteX186" fmla="*/ 3231649 w 4273049"/>
                <a:gd name="connsiteY186" fmla="*/ 1564676 h 1565706"/>
                <a:gd name="connsiteX187" fmla="*/ 3155449 w 4273049"/>
                <a:gd name="connsiteY187" fmla="*/ 1549436 h 1565706"/>
                <a:gd name="connsiteX188" fmla="*/ 3150369 w 4273049"/>
                <a:gd name="connsiteY188" fmla="*/ 1534196 h 1565706"/>
                <a:gd name="connsiteX189" fmla="*/ 3140209 w 4273049"/>
                <a:gd name="connsiteY189" fmla="*/ 1518956 h 1565706"/>
                <a:gd name="connsiteX190" fmla="*/ 3150369 w 4273049"/>
                <a:gd name="connsiteY190" fmla="*/ 1478316 h 1565706"/>
                <a:gd name="connsiteX191" fmla="*/ 3104649 w 4273049"/>
                <a:gd name="connsiteY191" fmla="*/ 1483396 h 1565706"/>
                <a:gd name="connsiteX192" fmla="*/ 3074169 w 4273049"/>
                <a:gd name="connsiteY192" fmla="*/ 1473236 h 1565706"/>
                <a:gd name="connsiteX193" fmla="*/ 3053849 w 4273049"/>
                <a:gd name="connsiteY193" fmla="*/ 1442756 h 1565706"/>
                <a:gd name="connsiteX194" fmla="*/ 3038609 w 4273049"/>
                <a:gd name="connsiteY194" fmla="*/ 1437676 h 1565706"/>
                <a:gd name="connsiteX195" fmla="*/ 2972569 w 4273049"/>
                <a:gd name="connsiteY195" fmla="*/ 1412276 h 1565706"/>
                <a:gd name="connsiteX196" fmla="*/ 2926849 w 4273049"/>
                <a:gd name="connsiteY196" fmla="*/ 1407196 h 1565706"/>
                <a:gd name="connsiteX197" fmla="*/ 2921769 w 4273049"/>
                <a:gd name="connsiteY197" fmla="*/ 1391956 h 1565706"/>
                <a:gd name="connsiteX198" fmla="*/ 2891289 w 4273049"/>
                <a:gd name="connsiteY198" fmla="*/ 1361476 h 1565706"/>
                <a:gd name="connsiteX199" fmla="*/ 2886209 w 4273049"/>
                <a:gd name="connsiteY199" fmla="*/ 1341156 h 1565706"/>
                <a:gd name="connsiteX200" fmla="*/ 2860809 w 4273049"/>
                <a:gd name="connsiteY200" fmla="*/ 1336076 h 1565706"/>
                <a:gd name="connsiteX201" fmla="*/ 2830329 w 4273049"/>
                <a:gd name="connsiteY201" fmla="*/ 1325916 h 1565706"/>
                <a:gd name="connsiteX202" fmla="*/ 2810009 w 4273049"/>
                <a:gd name="connsiteY202" fmla="*/ 1320836 h 1565706"/>
                <a:gd name="connsiteX203" fmla="*/ 2698249 w 4273049"/>
                <a:gd name="connsiteY203" fmla="*/ 1330996 h 1565706"/>
                <a:gd name="connsiteX204" fmla="*/ 2657609 w 4273049"/>
                <a:gd name="connsiteY204" fmla="*/ 1295436 h 1565706"/>
                <a:gd name="connsiteX205" fmla="*/ 2632209 w 4273049"/>
                <a:gd name="connsiteY205" fmla="*/ 1280196 h 1565706"/>
                <a:gd name="connsiteX206" fmla="*/ 2611889 w 4273049"/>
                <a:gd name="connsiteY206" fmla="*/ 1275116 h 1565706"/>
                <a:gd name="connsiteX207" fmla="*/ 2596649 w 4273049"/>
                <a:gd name="connsiteY207" fmla="*/ 1264956 h 1565706"/>
                <a:gd name="connsiteX208" fmla="*/ 2576329 w 4273049"/>
                <a:gd name="connsiteY208" fmla="*/ 1234476 h 1565706"/>
                <a:gd name="connsiteX209" fmla="*/ 2561089 w 4273049"/>
                <a:gd name="connsiteY209" fmla="*/ 1229396 h 1565706"/>
                <a:gd name="connsiteX210" fmla="*/ 2545849 w 4273049"/>
                <a:gd name="connsiteY210" fmla="*/ 1214156 h 1565706"/>
                <a:gd name="connsiteX211" fmla="*/ 2530609 w 4273049"/>
                <a:gd name="connsiteY211" fmla="*/ 1209076 h 1565706"/>
                <a:gd name="connsiteX212" fmla="*/ 2515369 w 4273049"/>
                <a:gd name="connsiteY212" fmla="*/ 1198916 h 1565706"/>
                <a:gd name="connsiteX213" fmla="*/ 2510289 w 4273049"/>
                <a:gd name="connsiteY213" fmla="*/ 1183676 h 1565706"/>
                <a:gd name="connsiteX214" fmla="*/ 2484889 w 4273049"/>
                <a:gd name="connsiteY214" fmla="*/ 1178596 h 1565706"/>
                <a:gd name="connsiteX215" fmla="*/ 2469649 w 4273049"/>
                <a:gd name="connsiteY215" fmla="*/ 1168436 h 1565706"/>
                <a:gd name="connsiteX216" fmla="*/ 2449329 w 4273049"/>
                <a:gd name="connsiteY216" fmla="*/ 1163356 h 1565706"/>
                <a:gd name="connsiteX217" fmla="*/ 2429009 w 4273049"/>
                <a:gd name="connsiteY217" fmla="*/ 1148116 h 1565706"/>
                <a:gd name="connsiteX218" fmla="*/ 2378209 w 4273049"/>
                <a:gd name="connsiteY218" fmla="*/ 1137956 h 1565706"/>
                <a:gd name="connsiteX219" fmla="*/ 2362969 w 4273049"/>
                <a:gd name="connsiteY219" fmla="*/ 1132876 h 1565706"/>
                <a:gd name="connsiteX220" fmla="*/ 2347729 w 4273049"/>
                <a:gd name="connsiteY220" fmla="*/ 1117636 h 1565706"/>
                <a:gd name="connsiteX221" fmla="*/ 2332489 w 4273049"/>
                <a:gd name="connsiteY221" fmla="*/ 1112556 h 1565706"/>
                <a:gd name="connsiteX222" fmla="*/ 2286769 w 4273049"/>
                <a:gd name="connsiteY222" fmla="*/ 1097316 h 1565706"/>
                <a:gd name="connsiteX223" fmla="*/ 2271529 w 4273049"/>
                <a:gd name="connsiteY223" fmla="*/ 1087156 h 1565706"/>
                <a:gd name="connsiteX224" fmla="*/ 2256289 w 4273049"/>
                <a:gd name="connsiteY224" fmla="*/ 1082076 h 1565706"/>
                <a:gd name="connsiteX225" fmla="*/ 2235969 w 4273049"/>
                <a:gd name="connsiteY225" fmla="*/ 1051596 h 1565706"/>
                <a:gd name="connsiteX226" fmla="*/ 2205489 w 4273049"/>
                <a:gd name="connsiteY226" fmla="*/ 1036356 h 1565706"/>
                <a:gd name="connsiteX227" fmla="*/ 2190249 w 4273049"/>
                <a:gd name="connsiteY227" fmla="*/ 1031276 h 1565706"/>
                <a:gd name="connsiteX228" fmla="*/ 2175009 w 4273049"/>
                <a:gd name="connsiteY228" fmla="*/ 1016036 h 1565706"/>
                <a:gd name="connsiteX229" fmla="*/ 2139449 w 4273049"/>
                <a:gd name="connsiteY229" fmla="*/ 990636 h 1565706"/>
                <a:gd name="connsiteX230" fmla="*/ 2073409 w 4273049"/>
                <a:gd name="connsiteY230" fmla="*/ 1000796 h 1565706"/>
                <a:gd name="connsiteX231" fmla="*/ 2017529 w 4273049"/>
                <a:gd name="connsiteY231" fmla="*/ 990636 h 1565706"/>
                <a:gd name="connsiteX232" fmla="*/ 1987049 w 4273049"/>
                <a:gd name="connsiteY232" fmla="*/ 980476 h 1565706"/>
                <a:gd name="connsiteX233" fmla="*/ 1956569 w 4273049"/>
                <a:gd name="connsiteY233" fmla="*/ 955076 h 1565706"/>
                <a:gd name="connsiteX234" fmla="*/ 1941329 w 4273049"/>
                <a:gd name="connsiteY234" fmla="*/ 939836 h 1565706"/>
                <a:gd name="connsiteX235" fmla="*/ 1926089 w 4273049"/>
                <a:gd name="connsiteY235" fmla="*/ 909356 h 1565706"/>
                <a:gd name="connsiteX236" fmla="*/ 1910849 w 4273049"/>
                <a:gd name="connsiteY236" fmla="*/ 904276 h 1565706"/>
                <a:gd name="connsiteX237" fmla="*/ 1875289 w 4273049"/>
                <a:gd name="connsiteY237" fmla="*/ 883956 h 1565706"/>
                <a:gd name="connsiteX238" fmla="*/ 1860049 w 4273049"/>
                <a:gd name="connsiteY238" fmla="*/ 873796 h 1565706"/>
                <a:gd name="connsiteX239" fmla="*/ 1834649 w 4273049"/>
                <a:gd name="connsiteY239" fmla="*/ 868716 h 1565706"/>
                <a:gd name="connsiteX240" fmla="*/ 1819409 w 4273049"/>
                <a:gd name="connsiteY240" fmla="*/ 858556 h 1565706"/>
                <a:gd name="connsiteX241" fmla="*/ 1804169 w 4273049"/>
                <a:gd name="connsiteY241" fmla="*/ 853476 h 1565706"/>
                <a:gd name="connsiteX242" fmla="*/ 1768609 w 4273049"/>
                <a:gd name="connsiteY242" fmla="*/ 843316 h 1565706"/>
                <a:gd name="connsiteX243" fmla="*/ 1757179 w 4273049"/>
                <a:gd name="connsiteY243" fmla="*/ 867449 h 1565706"/>
                <a:gd name="connsiteX244" fmla="*/ 1751464 w 4273049"/>
                <a:gd name="connsiteY244" fmla="*/ 908724 h 1565706"/>
                <a:gd name="connsiteX245" fmla="*/ 1731779 w 4273049"/>
                <a:gd name="connsiteY245" fmla="*/ 917614 h 1565706"/>
                <a:gd name="connsiteX246" fmla="*/ 1687329 w 4273049"/>
                <a:gd name="connsiteY246" fmla="*/ 914436 h 1565706"/>
                <a:gd name="connsiteX247" fmla="*/ 1646689 w 4273049"/>
                <a:gd name="connsiteY247" fmla="*/ 909356 h 1565706"/>
                <a:gd name="connsiteX248" fmla="*/ 1626369 w 4273049"/>
                <a:gd name="connsiteY248" fmla="*/ 883956 h 1565706"/>
                <a:gd name="connsiteX249" fmla="*/ 1606049 w 4273049"/>
                <a:gd name="connsiteY249" fmla="*/ 873796 h 1565706"/>
                <a:gd name="connsiteX250" fmla="*/ 1565409 w 4273049"/>
                <a:gd name="connsiteY250" fmla="*/ 868716 h 1565706"/>
                <a:gd name="connsiteX251" fmla="*/ 1443489 w 4273049"/>
                <a:gd name="connsiteY251" fmla="*/ 853476 h 1565706"/>
                <a:gd name="connsiteX252" fmla="*/ 1413009 w 4273049"/>
                <a:gd name="connsiteY252" fmla="*/ 838236 h 1565706"/>
                <a:gd name="connsiteX253" fmla="*/ 1377449 w 4273049"/>
                <a:gd name="connsiteY253" fmla="*/ 822996 h 1565706"/>
                <a:gd name="connsiteX254" fmla="*/ 1362209 w 4273049"/>
                <a:gd name="connsiteY254" fmla="*/ 802676 h 1565706"/>
                <a:gd name="connsiteX255" fmla="*/ 1331729 w 4273049"/>
                <a:gd name="connsiteY255" fmla="*/ 787436 h 1565706"/>
                <a:gd name="connsiteX256" fmla="*/ 1286009 w 4273049"/>
                <a:gd name="connsiteY256" fmla="*/ 756956 h 1565706"/>
                <a:gd name="connsiteX257" fmla="*/ 1270769 w 4273049"/>
                <a:gd name="connsiteY257" fmla="*/ 741716 h 1565706"/>
                <a:gd name="connsiteX258" fmla="*/ 1219969 w 4273049"/>
                <a:gd name="connsiteY258" fmla="*/ 721396 h 1565706"/>
                <a:gd name="connsiteX259" fmla="*/ 1199649 w 4273049"/>
                <a:gd name="connsiteY259" fmla="*/ 711236 h 1565706"/>
                <a:gd name="connsiteX260" fmla="*/ 1179329 w 4273049"/>
                <a:gd name="connsiteY260" fmla="*/ 680756 h 1565706"/>
                <a:gd name="connsiteX261" fmla="*/ 1169169 w 4273049"/>
                <a:gd name="connsiteY261" fmla="*/ 660436 h 1565706"/>
                <a:gd name="connsiteX262" fmla="*/ 1133609 w 4273049"/>
                <a:gd name="connsiteY262" fmla="*/ 629956 h 1565706"/>
                <a:gd name="connsiteX263" fmla="*/ 1098049 w 4273049"/>
                <a:gd name="connsiteY263" fmla="*/ 584236 h 1565706"/>
                <a:gd name="connsiteX264" fmla="*/ 1072649 w 4273049"/>
                <a:gd name="connsiteY264" fmla="*/ 579156 h 1565706"/>
                <a:gd name="connsiteX265" fmla="*/ 986289 w 4273049"/>
                <a:gd name="connsiteY265" fmla="*/ 589316 h 1565706"/>
                <a:gd name="connsiteX266" fmla="*/ 965969 w 4273049"/>
                <a:gd name="connsiteY266" fmla="*/ 599476 h 1565706"/>
                <a:gd name="connsiteX267" fmla="*/ 915169 w 4273049"/>
                <a:gd name="connsiteY267" fmla="*/ 594396 h 1565706"/>
                <a:gd name="connsiteX268" fmla="*/ 732289 w 4273049"/>
                <a:gd name="connsiteY268" fmla="*/ 589316 h 1565706"/>
                <a:gd name="connsiteX269" fmla="*/ 635769 w 4273049"/>
                <a:gd name="connsiteY269" fmla="*/ 579156 h 1565706"/>
                <a:gd name="connsiteX270" fmla="*/ 549409 w 4273049"/>
                <a:gd name="connsiteY270" fmla="*/ 574076 h 1565706"/>
                <a:gd name="connsiteX271" fmla="*/ 508769 w 4273049"/>
                <a:gd name="connsiteY271" fmla="*/ 563916 h 1565706"/>
                <a:gd name="connsiteX272" fmla="*/ 432569 w 4273049"/>
                <a:gd name="connsiteY272" fmla="*/ 558836 h 1565706"/>
                <a:gd name="connsiteX273" fmla="*/ 397009 w 4273049"/>
                <a:gd name="connsiteY273" fmla="*/ 533436 h 1565706"/>
                <a:gd name="connsiteX274" fmla="*/ 391929 w 4273049"/>
                <a:gd name="connsiteY274" fmla="*/ 518196 h 1565706"/>
                <a:gd name="connsiteX275" fmla="*/ 376689 w 4273049"/>
                <a:gd name="connsiteY275" fmla="*/ 513116 h 1565706"/>
                <a:gd name="connsiteX276" fmla="*/ 361449 w 4273049"/>
                <a:gd name="connsiteY276" fmla="*/ 502956 h 1565706"/>
                <a:gd name="connsiteX277" fmla="*/ 346209 w 4273049"/>
                <a:gd name="connsiteY277" fmla="*/ 472476 h 1565706"/>
                <a:gd name="connsiteX278" fmla="*/ 330969 w 4273049"/>
                <a:gd name="connsiteY278" fmla="*/ 467396 h 1565706"/>
                <a:gd name="connsiteX279" fmla="*/ 300489 w 4273049"/>
                <a:gd name="connsiteY279" fmla="*/ 452156 h 1565706"/>
                <a:gd name="connsiteX280" fmla="*/ 285249 w 4273049"/>
                <a:gd name="connsiteY280" fmla="*/ 436916 h 1565706"/>
                <a:gd name="connsiteX281" fmla="*/ 270009 w 4273049"/>
                <a:gd name="connsiteY281" fmla="*/ 431836 h 1565706"/>
                <a:gd name="connsiteX282" fmla="*/ 198889 w 4273049"/>
                <a:gd name="connsiteY282" fmla="*/ 416596 h 1565706"/>
                <a:gd name="connsiteX283" fmla="*/ 183649 w 4273049"/>
                <a:gd name="connsiteY283" fmla="*/ 406436 h 1565706"/>
                <a:gd name="connsiteX284" fmla="*/ 71889 w 4273049"/>
                <a:gd name="connsiteY284" fmla="*/ 386116 h 1565706"/>
                <a:gd name="connsiteX285" fmla="*/ 31249 w 4273049"/>
                <a:gd name="connsiteY285" fmla="*/ 375956 h 1565706"/>
                <a:gd name="connsiteX286" fmla="*/ 5849 w 4273049"/>
                <a:gd name="connsiteY286" fmla="*/ 370876 h 1565706"/>
                <a:gd name="connsiteX287" fmla="*/ 769 w 4273049"/>
                <a:gd name="connsiteY287" fmla="*/ 355636 h 1565706"/>
                <a:gd name="connsiteX288" fmla="*/ 16009 w 4273049"/>
                <a:gd name="connsiteY288" fmla="*/ 314996 h 1565706"/>
                <a:gd name="connsiteX0" fmla="*/ 16009 w 4273049"/>
                <a:gd name="connsiteY0" fmla="*/ 314996 h 1565706"/>
                <a:gd name="connsiteX1" fmla="*/ 41409 w 4273049"/>
                <a:gd name="connsiteY1" fmla="*/ 304836 h 1565706"/>
                <a:gd name="connsiteX2" fmla="*/ 56649 w 4273049"/>
                <a:gd name="connsiteY2" fmla="*/ 289596 h 1565706"/>
                <a:gd name="connsiteX3" fmla="*/ 76969 w 4273049"/>
                <a:gd name="connsiteY3" fmla="*/ 284516 h 1565706"/>
                <a:gd name="connsiteX4" fmla="*/ 198889 w 4273049"/>
                <a:gd name="connsiteY4" fmla="*/ 259116 h 1565706"/>
                <a:gd name="connsiteX5" fmla="*/ 259849 w 4273049"/>
                <a:gd name="connsiteY5" fmla="*/ 243876 h 1565706"/>
                <a:gd name="connsiteX6" fmla="*/ 280169 w 4273049"/>
                <a:gd name="connsiteY6" fmla="*/ 254036 h 1565706"/>
                <a:gd name="connsiteX7" fmla="*/ 310649 w 4273049"/>
                <a:gd name="connsiteY7" fmla="*/ 269276 h 1565706"/>
                <a:gd name="connsiteX8" fmla="*/ 320809 w 4273049"/>
                <a:gd name="connsiteY8" fmla="*/ 284516 h 1565706"/>
                <a:gd name="connsiteX9" fmla="*/ 346209 w 4273049"/>
                <a:gd name="connsiteY9" fmla="*/ 289596 h 1565706"/>
                <a:gd name="connsiteX10" fmla="*/ 452889 w 4273049"/>
                <a:gd name="connsiteY10" fmla="*/ 299756 h 1565706"/>
                <a:gd name="connsiteX11" fmla="*/ 498609 w 4273049"/>
                <a:gd name="connsiteY11" fmla="*/ 294676 h 1565706"/>
                <a:gd name="connsiteX12" fmla="*/ 503689 w 4273049"/>
                <a:gd name="connsiteY12" fmla="*/ 274356 h 1565706"/>
                <a:gd name="connsiteX13" fmla="*/ 529089 w 4273049"/>
                <a:gd name="connsiteY13" fmla="*/ 269276 h 1565706"/>
                <a:gd name="connsiteX14" fmla="*/ 559569 w 4273049"/>
                <a:gd name="connsiteY14" fmla="*/ 254036 h 1565706"/>
                <a:gd name="connsiteX15" fmla="*/ 595129 w 4273049"/>
                <a:gd name="connsiteY15" fmla="*/ 238796 h 1565706"/>
                <a:gd name="connsiteX16" fmla="*/ 625609 w 4273049"/>
                <a:gd name="connsiteY16" fmla="*/ 218476 h 1565706"/>
                <a:gd name="connsiteX17" fmla="*/ 686569 w 4273049"/>
                <a:gd name="connsiteY17" fmla="*/ 208316 h 1565706"/>
                <a:gd name="connsiteX18" fmla="*/ 722129 w 4273049"/>
                <a:gd name="connsiteY18" fmla="*/ 182916 h 1565706"/>
                <a:gd name="connsiteX19" fmla="*/ 737369 w 4273049"/>
                <a:gd name="connsiteY19" fmla="*/ 177836 h 1565706"/>
                <a:gd name="connsiteX20" fmla="*/ 757689 w 4273049"/>
                <a:gd name="connsiteY20" fmla="*/ 167676 h 1565706"/>
                <a:gd name="connsiteX21" fmla="*/ 793249 w 4273049"/>
                <a:gd name="connsiteY21" fmla="*/ 162596 h 1565706"/>
                <a:gd name="connsiteX22" fmla="*/ 859289 w 4273049"/>
                <a:gd name="connsiteY22" fmla="*/ 172756 h 1565706"/>
                <a:gd name="connsiteX23" fmla="*/ 874529 w 4273049"/>
                <a:gd name="connsiteY23" fmla="*/ 177836 h 1565706"/>
                <a:gd name="connsiteX24" fmla="*/ 884689 w 4273049"/>
                <a:gd name="connsiteY24" fmla="*/ 162596 h 1565706"/>
                <a:gd name="connsiteX25" fmla="*/ 905009 w 4273049"/>
                <a:gd name="connsiteY25" fmla="*/ 172756 h 1565706"/>
                <a:gd name="connsiteX26" fmla="*/ 935489 w 4273049"/>
                <a:gd name="connsiteY26" fmla="*/ 182916 h 1565706"/>
                <a:gd name="connsiteX27" fmla="*/ 1001529 w 4273049"/>
                <a:gd name="connsiteY27" fmla="*/ 177836 h 1565706"/>
                <a:gd name="connsiteX28" fmla="*/ 1032009 w 4273049"/>
                <a:gd name="connsiteY28" fmla="*/ 157516 h 1565706"/>
                <a:gd name="connsiteX29" fmla="*/ 1052329 w 4273049"/>
                <a:gd name="connsiteY29" fmla="*/ 152436 h 1565706"/>
                <a:gd name="connsiteX30" fmla="*/ 1138689 w 4273049"/>
                <a:gd name="connsiteY30" fmla="*/ 162596 h 1565706"/>
                <a:gd name="connsiteX31" fmla="*/ 1153929 w 4273049"/>
                <a:gd name="connsiteY31" fmla="*/ 172756 h 1565706"/>
                <a:gd name="connsiteX32" fmla="*/ 1169169 w 4273049"/>
                <a:gd name="connsiteY32" fmla="*/ 177836 h 1565706"/>
                <a:gd name="connsiteX33" fmla="*/ 1230129 w 4273049"/>
                <a:gd name="connsiteY33" fmla="*/ 162596 h 1565706"/>
                <a:gd name="connsiteX34" fmla="*/ 1270769 w 4273049"/>
                <a:gd name="connsiteY34" fmla="*/ 172756 h 1565706"/>
                <a:gd name="connsiteX35" fmla="*/ 1352049 w 4273049"/>
                <a:gd name="connsiteY35" fmla="*/ 182916 h 1565706"/>
                <a:gd name="connsiteX36" fmla="*/ 1377449 w 4273049"/>
                <a:gd name="connsiteY36" fmla="*/ 193076 h 1565706"/>
                <a:gd name="connsiteX37" fmla="*/ 1484129 w 4273049"/>
                <a:gd name="connsiteY37" fmla="*/ 187996 h 1565706"/>
                <a:gd name="connsiteX38" fmla="*/ 1499369 w 4273049"/>
                <a:gd name="connsiteY38" fmla="*/ 167676 h 1565706"/>
                <a:gd name="connsiteX39" fmla="*/ 1514609 w 4273049"/>
                <a:gd name="connsiteY39" fmla="*/ 157516 h 1565706"/>
                <a:gd name="connsiteX40" fmla="*/ 1529849 w 4273049"/>
                <a:gd name="connsiteY40" fmla="*/ 152436 h 1565706"/>
                <a:gd name="connsiteX41" fmla="*/ 1641609 w 4273049"/>
                <a:gd name="connsiteY41" fmla="*/ 147356 h 1565706"/>
                <a:gd name="connsiteX42" fmla="*/ 1656849 w 4273049"/>
                <a:gd name="connsiteY42" fmla="*/ 132116 h 1565706"/>
                <a:gd name="connsiteX43" fmla="*/ 1758449 w 4273049"/>
                <a:gd name="connsiteY43" fmla="*/ 127036 h 1565706"/>
                <a:gd name="connsiteX44" fmla="*/ 1824489 w 4273049"/>
                <a:gd name="connsiteY44" fmla="*/ 121956 h 1565706"/>
                <a:gd name="connsiteX45" fmla="*/ 1844809 w 4273049"/>
                <a:gd name="connsiteY45" fmla="*/ 116876 h 1565706"/>
                <a:gd name="connsiteX46" fmla="*/ 1905769 w 4273049"/>
                <a:gd name="connsiteY46" fmla="*/ 106716 h 1565706"/>
                <a:gd name="connsiteX47" fmla="*/ 1971809 w 4273049"/>
                <a:gd name="connsiteY47" fmla="*/ 111796 h 1565706"/>
                <a:gd name="connsiteX48" fmla="*/ 1976889 w 4273049"/>
                <a:gd name="connsiteY48" fmla="*/ 127036 h 1565706"/>
                <a:gd name="connsiteX49" fmla="*/ 1992129 w 4273049"/>
                <a:gd name="connsiteY49" fmla="*/ 132116 h 1565706"/>
                <a:gd name="connsiteX50" fmla="*/ 2002289 w 4273049"/>
                <a:gd name="connsiteY50" fmla="*/ 147356 h 1565706"/>
                <a:gd name="connsiteX51" fmla="*/ 2068329 w 4273049"/>
                <a:gd name="connsiteY51" fmla="*/ 137196 h 1565706"/>
                <a:gd name="connsiteX52" fmla="*/ 2103889 w 4273049"/>
                <a:gd name="connsiteY52" fmla="*/ 55916 h 1565706"/>
                <a:gd name="connsiteX53" fmla="*/ 2119129 w 4273049"/>
                <a:gd name="connsiteY53" fmla="*/ 50836 h 1565706"/>
                <a:gd name="connsiteX54" fmla="*/ 2134369 w 4273049"/>
                <a:gd name="connsiteY54" fmla="*/ 15276 h 1565706"/>
                <a:gd name="connsiteX55" fmla="*/ 2149609 w 4273049"/>
                <a:gd name="connsiteY55" fmla="*/ 10196 h 1565706"/>
                <a:gd name="connsiteX56" fmla="*/ 2205489 w 4273049"/>
                <a:gd name="connsiteY56" fmla="*/ 30516 h 1565706"/>
                <a:gd name="connsiteX57" fmla="*/ 2220729 w 4273049"/>
                <a:gd name="connsiteY57" fmla="*/ 45756 h 1565706"/>
                <a:gd name="connsiteX58" fmla="*/ 2235969 w 4273049"/>
                <a:gd name="connsiteY58" fmla="*/ 50836 h 1565706"/>
                <a:gd name="connsiteX59" fmla="*/ 2251209 w 4273049"/>
                <a:gd name="connsiteY59" fmla="*/ 60996 h 1565706"/>
                <a:gd name="connsiteX60" fmla="*/ 2271529 w 4273049"/>
                <a:gd name="connsiteY60" fmla="*/ 66076 h 1565706"/>
                <a:gd name="connsiteX61" fmla="*/ 2296929 w 4273049"/>
                <a:gd name="connsiteY61" fmla="*/ 76236 h 1565706"/>
                <a:gd name="connsiteX62" fmla="*/ 2307089 w 4273049"/>
                <a:gd name="connsiteY62" fmla="*/ 91476 h 1565706"/>
                <a:gd name="connsiteX63" fmla="*/ 2332489 w 4273049"/>
                <a:gd name="connsiteY63" fmla="*/ 96556 h 1565706"/>
                <a:gd name="connsiteX64" fmla="*/ 2347729 w 4273049"/>
                <a:gd name="connsiteY64" fmla="*/ 101636 h 1565706"/>
                <a:gd name="connsiteX65" fmla="*/ 2398529 w 4273049"/>
                <a:gd name="connsiteY65" fmla="*/ 127036 h 1565706"/>
                <a:gd name="connsiteX66" fmla="*/ 2413769 w 4273049"/>
                <a:gd name="connsiteY66" fmla="*/ 111796 h 1565706"/>
                <a:gd name="connsiteX67" fmla="*/ 2423929 w 4273049"/>
                <a:gd name="connsiteY67" fmla="*/ 86396 h 1565706"/>
                <a:gd name="connsiteX68" fmla="*/ 2495049 w 4273049"/>
                <a:gd name="connsiteY68" fmla="*/ 81316 h 1565706"/>
                <a:gd name="connsiteX69" fmla="*/ 2525529 w 4273049"/>
                <a:gd name="connsiteY69" fmla="*/ 71156 h 1565706"/>
                <a:gd name="connsiteX70" fmla="*/ 2556009 w 4273049"/>
                <a:gd name="connsiteY70" fmla="*/ 40676 h 1565706"/>
                <a:gd name="connsiteX71" fmla="*/ 2591569 w 4273049"/>
                <a:gd name="connsiteY71" fmla="*/ 30516 h 1565706"/>
                <a:gd name="connsiteX72" fmla="*/ 2622049 w 4273049"/>
                <a:gd name="connsiteY72" fmla="*/ 15276 h 1565706"/>
                <a:gd name="connsiteX73" fmla="*/ 2688089 w 4273049"/>
                <a:gd name="connsiteY73" fmla="*/ 25436 h 1565706"/>
                <a:gd name="connsiteX74" fmla="*/ 2713489 w 4273049"/>
                <a:gd name="connsiteY74" fmla="*/ 30516 h 1565706"/>
                <a:gd name="connsiteX75" fmla="*/ 2810009 w 4273049"/>
                <a:gd name="connsiteY75" fmla="*/ 15276 h 1565706"/>
                <a:gd name="connsiteX76" fmla="*/ 2840489 w 4273049"/>
                <a:gd name="connsiteY76" fmla="*/ 36 h 1565706"/>
                <a:gd name="connsiteX77" fmla="*/ 2886209 w 4273049"/>
                <a:gd name="connsiteY77" fmla="*/ 10196 h 1565706"/>
                <a:gd name="connsiteX78" fmla="*/ 2921769 w 4273049"/>
                <a:gd name="connsiteY78" fmla="*/ 20356 h 1565706"/>
                <a:gd name="connsiteX79" fmla="*/ 2937009 w 4273049"/>
                <a:gd name="connsiteY79" fmla="*/ 30516 h 1565706"/>
                <a:gd name="connsiteX80" fmla="*/ 2942089 w 4273049"/>
                <a:gd name="connsiteY80" fmla="*/ 45756 h 1565706"/>
                <a:gd name="connsiteX81" fmla="*/ 2952249 w 4273049"/>
                <a:gd name="connsiteY81" fmla="*/ 60996 h 1565706"/>
                <a:gd name="connsiteX82" fmla="*/ 2957329 w 4273049"/>
                <a:gd name="connsiteY82" fmla="*/ 96556 h 1565706"/>
                <a:gd name="connsiteX83" fmla="*/ 2967489 w 4273049"/>
                <a:gd name="connsiteY83" fmla="*/ 116876 h 1565706"/>
                <a:gd name="connsiteX84" fmla="*/ 3003049 w 4273049"/>
                <a:gd name="connsiteY84" fmla="*/ 132116 h 1565706"/>
                <a:gd name="connsiteX85" fmla="*/ 3084329 w 4273049"/>
                <a:gd name="connsiteY85" fmla="*/ 121956 h 1565706"/>
                <a:gd name="connsiteX86" fmla="*/ 3099569 w 4273049"/>
                <a:gd name="connsiteY86" fmla="*/ 116876 h 1565706"/>
                <a:gd name="connsiteX87" fmla="*/ 3221489 w 4273049"/>
                <a:gd name="connsiteY87" fmla="*/ 106716 h 1565706"/>
                <a:gd name="connsiteX88" fmla="*/ 3297689 w 4273049"/>
                <a:gd name="connsiteY88" fmla="*/ 86396 h 1565706"/>
                <a:gd name="connsiteX89" fmla="*/ 3302769 w 4273049"/>
                <a:gd name="connsiteY89" fmla="*/ 71156 h 1565706"/>
                <a:gd name="connsiteX90" fmla="*/ 3353569 w 4273049"/>
                <a:gd name="connsiteY90" fmla="*/ 66076 h 1565706"/>
                <a:gd name="connsiteX91" fmla="*/ 3363729 w 4273049"/>
                <a:gd name="connsiteY91" fmla="*/ 81316 h 1565706"/>
                <a:gd name="connsiteX92" fmla="*/ 3378969 w 4273049"/>
                <a:gd name="connsiteY92" fmla="*/ 101636 h 1565706"/>
                <a:gd name="connsiteX93" fmla="*/ 3394209 w 4273049"/>
                <a:gd name="connsiteY93" fmla="*/ 132116 h 1565706"/>
                <a:gd name="connsiteX94" fmla="*/ 3414529 w 4273049"/>
                <a:gd name="connsiteY94" fmla="*/ 137196 h 1565706"/>
                <a:gd name="connsiteX95" fmla="*/ 3445009 w 4273049"/>
                <a:gd name="connsiteY95" fmla="*/ 147356 h 1565706"/>
                <a:gd name="connsiteX96" fmla="*/ 3480569 w 4273049"/>
                <a:gd name="connsiteY96" fmla="*/ 172756 h 1565706"/>
                <a:gd name="connsiteX97" fmla="*/ 3470409 w 4273049"/>
                <a:gd name="connsiteY97" fmla="*/ 218476 h 1565706"/>
                <a:gd name="connsiteX98" fmla="*/ 3419609 w 4273049"/>
                <a:gd name="connsiteY98" fmla="*/ 233716 h 1565706"/>
                <a:gd name="connsiteX99" fmla="*/ 3389129 w 4273049"/>
                <a:gd name="connsiteY99" fmla="*/ 254036 h 1565706"/>
                <a:gd name="connsiteX100" fmla="*/ 3373889 w 4273049"/>
                <a:gd name="connsiteY100" fmla="*/ 264196 h 1565706"/>
                <a:gd name="connsiteX101" fmla="*/ 3333249 w 4273049"/>
                <a:gd name="connsiteY101" fmla="*/ 279436 h 1565706"/>
                <a:gd name="connsiteX102" fmla="*/ 3302769 w 4273049"/>
                <a:gd name="connsiteY102" fmla="*/ 294676 h 1565706"/>
                <a:gd name="connsiteX103" fmla="*/ 3292609 w 4273049"/>
                <a:gd name="connsiteY103" fmla="*/ 309916 h 1565706"/>
                <a:gd name="connsiteX104" fmla="*/ 3277369 w 4273049"/>
                <a:gd name="connsiteY104" fmla="*/ 314996 h 1565706"/>
                <a:gd name="connsiteX105" fmla="*/ 3257049 w 4273049"/>
                <a:gd name="connsiteY105" fmla="*/ 325156 h 1565706"/>
                <a:gd name="connsiteX106" fmla="*/ 3262129 w 4273049"/>
                <a:gd name="connsiteY106" fmla="*/ 396276 h 1565706"/>
                <a:gd name="connsiteX107" fmla="*/ 3282449 w 4273049"/>
                <a:gd name="connsiteY107" fmla="*/ 401356 h 1565706"/>
                <a:gd name="connsiteX108" fmla="*/ 3302769 w 4273049"/>
                <a:gd name="connsiteY108" fmla="*/ 411516 h 1565706"/>
                <a:gd name="connsiteX109" fmla="*/ 3318009 w 4273049"/>
                <a:gd name="connsiteY109" fmla="*/ 416596 h 1565706"/>
                <a:gd name="connsiteX110" fmla="*/ 3338329 w 4273049"/>
                <a:gd name="connsiteY110" fmla="*/ 426756 h 1565706"/>
                <a:gd name="connsiteX111" fmla="*/ 3353569 w 4273049"/>
                <a:gd name="connsiteY111" fmla="*/ 431836 h 1565706"/>
                <a:gd name="connsiteX112" fmla="*/ 3368809 w 4273049"/>
                <a:gd name="connsiteY112" fmla="*/ 441996 h 1565706"/>
                <a:gd name="connsiteX113" fmla="*/ 3399289 w 4273049"/>
                <a:gd name="connsiteY113" fmla="*/ 477556 h 1565706"/>
                <a:gd name="connsiteX114" fmla="*/ 3414529 w 4273049"/>
                <a:gd name="connsiteY114" fmla="*/ 497876 h 1565706"/>
                <a:gd name="connsiteX115" fmla="*/ 3419609 w 4273049"/>
                <a:gd name="connsiteY115" fmla="*/ 513116 h 1565706"/>
                <a:gd name="connsiteX116" fmla="*/ 3389129 w 4273049"/>
                <a:gd name="connsiteY116" fmla="*/ 528356 h 1565706"/>
                <a:gd name="connsiteX117" fmla="*/ 3373889 w 4273049"/>
                <a:gd name="connsiteY117" fmla="*/ 558836 h 1565706"/>
                <a:gd name="connsiteX118" fmla="*/ 3363729 w 4273049"/>
                <a:gd name="connsiteY118" fmla="*/ 574076 h 1565706"/>
                <a:gd name="connsiteX119" fmla="*/ 3384049 w 4273049"/>
                <a:gd name="connsiteY119" fmla="*/ 604556 h 1565706"/>
                <a:gd name="connsiteX120" fmla="*/ 3389129 w 4273049"/>
                <a:gd name="connsiteY120" fmla="*/ 624876 h 1565706"/>
                <a:gd name="connsiteX121" fmla="*/ 3450089 w 4273049"/>
                <a:gd name="connsiteY121" fmla="*/ 680756 h 1565706"/>
                <a:gd name="connsiteX122" fmla="*/ 3470409 w 4273049"/>
                <a:gd name="connsiteY122" fmla="*/ 685836 h 1565706"/>
                <a:gd name="connsiteX123" fmla="*/ 3516129 w 4273049"/>
                <a:gd name="connsiteY123" fmla="*/ 701076 h 1565706"/>
                <a:gd name="connsiteX124" fmla="*/ 3541529 w 4273049"/>
                <a:gd name="connsiteY124" fmla="*/ 711236 h 1565706"/>
                <a:gd name="connsiteX125" fmla="*/ 3566929 w 4273049"/>
                <a:gd name="connsiteY125" fmla="*/ 716316 h 1565706"/>
                <a:gd name="connsiteX126" fmla="*/ 3582169 w 4273049"/>
                <a:gd name="connsiteY126" fmla="*/ 726476 h 1565706"/>
                <a:gd name="connsiteX127" fmla="*/ 3643129 w 4273049"/>
                <a:gd name="connsiteY127" fmla="*/ 756956 h 1565706"/>
                <a:gd name="connsiteX128" fmla="*/ 3699009 w 4273049"/>
                <a:gd name="connsiteY128" fmla="*/ 817916 h 1565706"/>
                <a:gd name="connsiteX129" fmla="*/ 3704089 w 4273049"/>
                <a:gd name="connsiteY129" fmla="*/ 833156 h 1565706"/>
                <a:gd name="connsiteX130" fmla="*/ 3734569 w 4273049"/>
                <a:gd name="connsiteY130" fmla="*/ 873796 h 1565706"/>
                <a:gd name="connsiteX131" fmla="*/ 3744729 w 4273049"/>
                <a:gd name="connsiteY131" fmla="*/ 889036 h 1565706"/>
                <a:gd name="connsiteX132" fmla="*/ 3749809 w 4273049"/>
                <a:gd name="connsiteY132" fmla="*/ 904276 h 1565706"/>
                <a:gd name="connsiteX133" fmla="*/ 3765049 w 4273049"/>
                <a:gd name="connsiteY133" fmla="*/ 914436 h 1565706"/>
                <a:gd name="connsiteX134" fmla="*/ 3780289 w 4273049"/>
                <a:gd name="connsiteY134" fmla="*/ 934756 h 1565706"/>
                <a:gd name="connsiteX135" fmla="*/ 3790449 w 4273049"/>
                <a:gd name="connsiteY135" fmla="*/ 949996 h 1565706"/>
                <a:gd name="connsiteX136" fmla="*/ 3810769 w 4273049"/>
                <a:gd name="connsiteY136" fmla="*/ 965236 h 1565706"/>
                <a:gd name="connsiteX137" fmla="*/ 3826009 w 4273049"/>
                <a:gd name="connsiteY137" fmla="*/ 980476 h 1565706"/>
                <a:gd name="connsiteX138" fmla="*/ 3846329 w 4273049"/>
                <a:gd name="connsiteY138" fmla="*/ 990636 h 1565706"/>
                <a:gd name="connsiteX139" fmla="*/ 3861569 w 4273049"/>
                <a:gd name="connsiteY139" fmla="*/ 1005876 h 1565706"/>
                <a:gd name="connsiteX140" fmla="*/ 3876809 w 4273049"/>
                <a:gd name="connsiteY140" fmla="*/ 1016036 h 1565706"/>
                <a:gd name="connsiteX141" fmla="*/ 3892049 w 4273049"/>
                <a:gd name="connsiteY141" fmla="*/ 1031276 h 1565706"/>
                <a:gd name="connsiteX142" fmla="*/ 3927609 w 4273049"/>
                <a:gd name="connsiteY142" fmla="*/ 1046516 h 1565706"/>
                <a:gd name="connsiteX143" fmla="*/ 3947929 w 4273049"/>
                <a:gd name="connsiteY143" fmla="*/ 1056676 h 1565706"/>
                <a:gd name="connsiteX144" fmla="*/ 3978409 w 4273049"/>
                <a:gd name="connsiteY144" fmla="*/ 1066836 h 1565706"/>
                <a:gd name="connsiteX145" fmla="*/ 4008889 w 4273049"/>
                <a:gd name="connsiteY145" fmla="*/ 1082076 h 1565706"/>
                <a:gd name="connsiteX146" fmla="*/ 4029209 w 4273049"/>
                <a:gd name="connsiteY146" fmla="*/ 1092236 h 1565706"/>
                <a:gd name="connsiteX147" fmla="*/ 4054609 w 4273049"/>
                <a:gd name="connsiteY147" fmla="*/ 1097316 h 1565706"/>
                <a:gd name="connsiteX148" fmla="*/ 4080009 w 4273049"/>
                <a:gd name="connsiteY148" fmla="*/ 1127796 h 1565706"/>
                <a:gd name="connsiteX149" fmla="*/ 4095249 w 4273049"/>
                <a:gd name="connsiteY149" fmla="*/ 1132876 h 1565706"/>
                <a:gd name="connsiteX150" fmla="*/ 4125729 w 4273049"/>
                <a:gd name="connsiteY150" fmla="*/ 1158276 h 1565706"/>
                <a:gd name="connsiteX151" fmla="*/ 4151129 w 4273049"/>
                <a:gd name="connsiteY151" fmla="*/ 1168436 h 1565706"/>
                <a:gd name="connsiteX152" fmla="*/ 4191769 w 4273049"/>
                <a:gd name="connsiteY152" fmla="*/ 1188756 h 1565706"/>
                <a:gd name="connsiteX153" fmla="*/ 4207009 w 4273049"/>
                <a:gd name="connsiteY153" fmla="*/ 1193836 h 1565706"/>
                <a:gd name="connsiteX154" fmla="*/ 4242569 w 4273049"/>
                <a:gd name="connsiteY154" fmla="*/ 1209076 h 1565706"/>
                <a:gd name="connsiteX155" fmla="*/ 4257809 w 4273049"/>
                <a:gd name="connsiteY155" fmla="*/ 1219236 h 1565706"/>
                <a:gd name="connsiteX156" fmla="*/ 4273049 w 4273049"/>
                <a:gd name="connsiteY156" fmla="*/ 1224316 h 1565706"/>
                <a:gd name="connsiteX157" fmla="*/ 4257809 w 4273049"/>
                <a:gd name="connsiteY157" fmla="*/ 1229396 h 1565706"/>
                <a:gd name="connsiteX158" fmla="*/ 4212089 w 4273049"/>
                <a:gd name="connsiteY158" fmla="*/ 1239556 h 1565706"/>
                <a:gd name="connsiteX159" fmla="*/ 4156209 w 4273049"/>
                <a:gd name="connsiteY159" fmla="*/ 1244636 h 1565706"/>
                <a:gd name="connsiteX160" fmla="*/ 4059689 w 4273049"/>
                <a:gd name="connsiteY160" fmla="*/ 1254796 h 1565706"/>
                <a:gd name="connsiteX161" fmla="*/ 4029209 w 4273049"/>
                <a:gd name="connsiteY161" fmla="*/ 1270036 h 1565706"/>
                <a:gd name="connsiteX162" fmla="*/ 4013969 w 4273049"/>
                <a:gd name="connsiteY162" fmla="*/ 1275116 h 1565706"/>
                <a:gd name="connsiteX163" fmla="*/ 3978409 w 4273049"/>
                <a:gd name="connsiteY163" fmla="*/ 1285276 h 1565706"/>
                <a:gd name="connsiteX164" fmla="*/ 3968249 w 4273049"/>
                <a:gd name="connsiteY164" fmla="*/ 1300516 h 1565706"/>
                <a:gd name="connsiteX165" fmla="*/ 3963169 w 4273049"/>
                <a:gd name="connsiteY165" fmla="*/ 1320836 h 1565706"/>
                <a:gd name="connsiteX166" fmla="*/ 3958089 w 4273049"/>
                <a:gd name="connsiteY166" fmla="*/ 1336076 h 1565706"/>
                <a:gd name="connsiteX167" fmla="*/ 3932689 w 4273049"/>
                <a:gd name="connsiteY167" fmla="*/ 1366556 h 1565706"/>
                <a:gd name="connsiteX168" fmla="*/ 3917449 w 4273049"/>
                <a:gd name="connsiteY168" fmla="*/ 1371636 h 1565706"/>
                <a:gd name="connsiteX169" fmla="*/ 3886969 w 4273049"/>
                <a:gd name="connsiteY169" fmla="*/ 1402116 h 1565706"/>
                <a:gd name="connsiteX170" fmla="*/ 3851409 w 4273049"/>
                <a:gd name="connsiteY170" fmla="*/ 1407196 h 1565706"/>
                <a:gd name="connsiteX171" fmla="*/ 3815849 w 4273049"/>
                <a:gd name="connsiteY171" fmla="*/ 1417356 h 1565706"/>
                <a:gd name="connsiteX172" fmla="*/ 3795529 w 4273049"/>
                <a:gd name="connsiteY172" fmla="*/ 1422436 h 1565706"/>
                <a:gd name="connsiteX173" fmla="*/ 3668529 w 4273049"/>
                <a:gd name="connsiteY173" fmla="*/ 1432596 h 1565706"/>
                <a:gd name="connsiteX174" fmla="*/ 3556769 w 4273049"/>
                <a:gd name="connsiteY174" fmla="*/ 1437676 h 1565706"/>
                <a:gd name="connsiteX175" fmla="*/ 3505969 w 4273049"/>
                <a:gd name="connsiteY175" fmla="*/ 1442756 h 1565706"/>
                <a:gd name="connsiteX176" fmla="*/ 3450089 w 4273049"/>
                <a:gd name="connsiteY176" fmla="*/ 1447836 h 1565706"/>
                <a:gd name="connsiteX177" fmla="*/ 3429769 w 4273049"/>
                <a:gd name="connsiteY177" fmla="*/ 1468156 h 1565706"/>
                <a:gd name="connsiteX178" fmla="*/ 3414529 w 4273049"/>
                <a:gd name="connsiteY178" fmla="*/ 1473236 h 1565706"/>
                <a:gd name="connsiteX179" fmla="*/ 3389129 w 4273049"/>
                <a:gd name="connsiteY179" fmla="*/ 1483396 h 1565706"/>
                <a:gd name="connsiteX180" fmla="*/ 3373889 w 4273049"/>
                <a:gd name="connsiteY180" fmla="*/ 1498636 h 1565706"/>
                <a:gd name="connsiteX181" fmla="*/ 3363729 w 4273049"/>
                <a:gd name="connsiteY181" fmla="*/ 1513876 h 1565706"/>
                <a:gd name="connsiteX182" fmla="*/ 3348489 w 4273049"/>
                <a:gd name="connsiteY182" fmla="*/ 1518956 h 1565706"/>
                <a:gd name="connsiteX183" fmla="*/ 3323089 w 4273049"/>
                <a:gd name="connsiteY183" fmla="*/ 1529116 h 1565706"/>
                <a:gd name="connsiteX184" fmla="*/ 3302769 w 4273049"/>
                <a:gd name="connsiteY184" fmla="*/ 1544356 h 1565706"/>
                <a:gd name="connsiteX185" fmla="*/ 3251969 w 4273049"/>
                <a:gd name="connsiteY185" fmla="*/ 1554516 h 1565706"/>
                <a:gd name="connsiteX186" fmla="*/ 3231649 w 4273049"/>
                <a:gd name="connsiteY186" fmla="*/ 1564676 h 1565706"/>
                <a:gd name="connsiteX187" fmla="*/ 3155449 w 4273049"/>
                <a:gd name="connsiteY187" fmla="*/ 1549436 h 1565706"/>
                <a:gd name="connsiteX188" fmla="*/ 3150369 w 4273049"/>
                <a:gd name="connsiteY188" fmla="*/ 1534196 h 1565706"/>
                <a:gd name="connsiteX189" fmla="*/ 3140209 w 4273049"/>
                <a:gd name="connsiteY189" fmla="*/ 1518956 h 1565706"/>
                <a:gd name="connsiteX190" fmla="*/ 3150369 w 4273049"/>
                <a:gd name="connsiteY190" fmla="*/ 1478316 h 1565706"/>
                <a:gd name="connsiteX191" fmla="*/ 3104649 w 4273049"/>
                <a:gd name="connsiteY191" fmla="*/ 1483396 h 1565706"/>
                <a:gd name="connsiteX192" fmla="*/ 3074169 w 4273049"/>
                <a:gd name="connsiteY192" fmla="*/ 1473236 h 1565706"/>
                <a:gd name="connsiteX193" fmla="*/ 3053849 w 4273049"/>
                <a:gd name="connsiteY193" fmla="*/ 1442756 h 1565706"/>
                <a:gd name="connsiteX194" fmla="*/ 3038609 w 4273049"/>
                <a:gd name="connsiteY194" fmla="*/ 1437676 h 1565706"/>
                <a:gd name="connsiteX195" fmla="*/ 2972569 w 4273049"/>
                <a:gd name="connsiteY195" fmla="*/ 1412276 h 1565706"/>
                <a:gd name="connsiteX196" fmla="*/ 2926849 w 4273049"/>
                <a:gd name="connsiteY196" fmla="*/ 1407196 h 1565706"/>
                <a:gd name="connsiteX197" fmla="*/ 2921769 w 4273049"/>
                <a:gd name="connsiteY197" fmla="*/ 1391956 h 1565706"/>
                <a:gd name="connsiteX198" fmla="*/ 2891289 w 4273049"/>
                <a:gd name="connsiteY198" fmla="*/ 1361476 h 1565706"/>
                <a:gd name="connsiteX199" fmla="*/ 2886209 w 4273049"/>
                <a:gd name="connsiteY199" fmla="*/ 1341156 h 1565706"/>
                <a:gd name="connsiteX200" fmla="*/ 2860809 w 4273049"/>
                <a:gd name="connsiteY200" fmla="*/ 1336076 h 1565706"/>
                <a:gd name="connsiteX201" fmla="*/ 2830329 w 4273049"/>
                <a:gd name="connsiteY201" fmla="*/ 1325916 h 1565706"/>
                <a:gd name="connsiteX202" fmla="*/ 2810009 w 4273049"/>
                <a:gd name="connsiteY202" fmla="*/ 1320836 h 1565706"/>
                <a:gd name="connsiteX203" fmla="*/ 2698249 w 4273049"/>
                <a:gd name="connsiteY203" fmla="*/ 1330996 h 1565706"/>
                <a:gd name="connsiteX204" fmla="*/ 2657609 w 4273049"/>
                <a:gd name="connsiteY204" fmla="*/ 1295436 h 1565706"/>
                <a:gd name="connsiteX205" fmla="*/ 2632209 w 4273049"/>
                <a:gd name="connsiteY205" fmla="*/ 1280196 h 1565706"/>
                <a:gd name="connsiteX206" fmla="*/ 2611889 w 4273049"/>
                <a:gd name="connsiteY206" fmla="*/ 1275116 h 1565706"/>
                <a:gd name="connsiteX207" fmla="*/ 2596649 w 4273049"/>
                <a:gd name="connsiteY207" fmla="*/ 1264956 h 1565706"/>
                <a:gd name="connsiteX208" fmla="*/ 2576329 w 4273049"/>
                <a:gd name="connsiteY208" fmla="*/ 1234476 h 1565706"/>
                <a:gd name="connsiteX209" fmla="*/ 2561089 w 4273049"/>
                <a:gd name="connsiteY209" fmla="*/ 1229396 h 1565706"/>
                <a:gd name="connsiteX210" fmla="*/ 2545849 w 4273049"/>
                <a:gd name="connsiteY210" fmla="*/ 1214156 h 1565706"/>
                <a:gd name="connsiteX211" fmla="*/ 2530609 w 4273049"/>
                <a:gd name="connsiteY211" fmla="*/ 1209076 h 1565706"/>
                <a:gd name="connsiteX212" fmla="*/ 2515369 w 4273049"/>
                <a:gd name="connsiteY212" fmla="*/ 1198916 h 1565706"/>
                <a:gd name="connsiteX213" fmla="*/ 2510289 w 4273049"/>
                <a:gd name="connsiteY213" fmla="*/ 1183676 h 1565706"/>
                <a:gd name="connsiteX214" fmla="*/ 2484889 w 4273049"/>
                <a:gd name="connsiteY214" fmla="*/ 1178596 h 1565706"/>
                <a:gd name="connsiteX215" fmla="*/ 2469649 w 4273049"/>
                <a:gd name="connsiteY215" fmla="*/ 1168436 h 1565706"/>
                <a:gd name="connsiteX216" fmla="*/ 2449329 w 4273049"/>
                <a:gd name="connsiteY216" fmla="*/ 1163356 h 1565706"/>
                <a:gd name="connsiteX217" fmla="*/ 2429009 w 4273049"/>
                <a:gd name="connsiteY217" fmla="*/ 1148116 h 1565706"/>
                <a:gd name="connsiteX218" fmla="*/ 2378209 w 4273049"/>
                <a:gd name="connsiteY218" fmla="*/ 1137956 h 1565706"/>
                <a:gd name="connsiteX219" fmla="*/ 2362969 w 4273049"/>
                <a:gd name="connsiteY219" fmla="*/ 1132876 h 1565706"/>
                <a:gd name="connsiteX220" fmla="*/ 2347729 w 4273049"/>
                <a:gd name="connsiteY220" fmla="*/ 1117636 h 1565706"/>
                <a:gd name="connsiteX221" fmla="*/ 2332489 w 4273049"/>
                <a:gd name="connsiteY221" fmla="*/ 1112556 h 1565706"/>
                <a:gd name="connsiteX222" fmla="*/ 2286769 w 4273049"/>
                <a:gd name="connsiteY222" fmla="*/ 1097316 h 1565706"/>
                <a:gd name="connsiteX223" fmla="*/ 2271529 w 4273049"/>
                <a:gd name="connsiteY223" fmla="*/ 1087156 h 1565706"/>
                <a:gd name="connsiteX224" fmla="*/ 2256289 w 4273049"/>
                <a:gd name="connsiteY224" fmla="*/ 1082076 h 1565706"/>
                <a:gd name="connsiteX225" fmla="*/ 2235969 w 4273049"/>
                <a:gd name="connsiteY225" fmla="*/ 1051596 h 1565706"/>
                <a:gd name="connsiteX226" fmla="*/ 2205489 w 4273049"/>
                <a:gd name="connsiteY226" fmla="*/ 1036356 h 1565706"/>
                <a:gd name="connsiteX227" fmla="*/ 2190249 w 4273049"/>
                <a:gd name="connsiteY227" fmla="*/ 1031276 h 1565706"/>
                <a:gd name="connsiteX228" fmla="*/ 2175009 w 4273049"/>
                <a:gd name="connsiteY228" fmla="*/ 1016036 h 1565706"/>
                <a:gd name="connsiteX229" fmla="*/ 2139449 w 4273049"/>
                <a:gd name="connsiteY229" fmla="*/ 990636 h 1565706"/>
                <a:gd name="connsiteX230" fmla="*/ 2073409 w 4273049"/>
                <a:gd name="connsiteY230" fmla="*/ 1000796 h 1565706"/>
                <a:gd name="connsiteX231" fmla="*/ 2017529 w 4273049"/>
                <a:gd name="connsiteY231" fmla="*/ 990636 h 1565706"/>
                <a:gd name="connsiteX232" fmla="*/ 1987049 w 4273049"/>
                <a:gd name="connsiteY232" fmla="*/ 980476 h 1565706"/>
                <a:gd name="connsiteX233" fmla="*/ 1956569 w 4273049"/>
                <a:gd name="connsiteY233" fmla="*/ 955076 h 1565706"/>
                <a:gd name="connsiteX234" fmla="*/ 1941329 w 4273049"/>
                <a:gd name="connsiteY234" fmla="*/ 939836 h 1565706"/>
                <a:gd name="connsiteX235" fmla="*/ 1926089 w 4273049"/>
                <a:gd name="connsiteY235" fmla="*/ 909356 h 1565706"/>
                <a:gd name="connsiteX236" fmla="*/ 1910849 w 4273049"/>
                <a:gd name="connsiteY236" fmla="*/ 904276 h 1565706"/>
                <a:gd name="connsiteX237" fmla="*/ 1875289 w 4273049"/>
                <a:gd name="connsiteY237" fmla="*/ 883956 h 1565706"/>
                <a:gd name="connsiteX238" fmla="*/ 1860049 w 4273049"/>
                <a:gd name="connsiteY238" fmla="*/ 873796 h 1565706"/>
                <a:gd name="connsiteX239" fmla="*/ 1834649 w 4273049"/>
                <a:gd name="connsiteY239" fmla="*/ 868716 h 1565706"/>
                <a:gd name="connsiteX240" fmla="*/ 1819409 w 4273049"/>
                <a:gd name="connsiteY240" fmla="*/ 858556 h 1565706"/>
                <a:gd name="connsiteX241" fmla="*/ 1804169 w 4273049"/>
                <a:gd name="connsiteY241" fmla="*/ 853476 h 1565706"/>
                <a:gd name="connsiteX242" fmla="*/ 1768609 w 4273049"/>
                <a:gd name="connsiteY242" fmla="*/ 843316 h 1565706"/>
                <a:gd name="connsiteX243" fmla="*/ 1757179 w 4273049"/>
                <a:gd name="connsiteY243" fmla="*/ 867449 h 1565706"/>
                <a:gd name="connsiteX244" fmla="*/ 1751464 w 4273049"/>
                <a:gd name="connsiteY244" fmla="*/ 908724 h 1565706"/>
                <a:gd name="connsiteX245" fmla="*/ 1731779 w 4273049"/>
                <a:gd name="connsiteY245" fmla="*/ 917614 h 1565706"/>
                <a:gd name="connsiteX246" fmla="*/ 1679709 w 4273049"/>
                <a:gd name="connsiteY246" fmla="*/ 933489 h 1565706"/>
                <a:gd name="connsiteX247" fmla="*/ 1646689 w 4273049"/>
                <a:gd name="connsiteY247" fmla="*/ 909356 h 1565706"/>
                <a:gd name="connsiteX248" fmla="*/ 1626369 w 4273049"/>
                <a:gd name="connsiteY248" fmla="*/ 883956 h 1565706"/>
                <a:gd name="connsiteX249" fmla="*/ 1606049 w 4273049"/>
                <a:gd name="connsiteY249" fmla="*/ 873796 h 1565706"/>
                <a:gd name="connsiteX250" fmla="*/ 1565409 w 4273049"/>
                <a:gd name="connsiteY250" fmla="*/ 868716 h 1565706"/>
                <a:gd name="connsiteX251" fmla="*/ 1443489 w 4273049"/>
                <a:gd name="connsiteY251" fmla="*/ 853476 h 1565706"/>
                <a:gd name="connsiteX252" fmla="*/ 1413009 w 4273049"/>
                <a:gd name="connsiteY252" fmla="*/ 838236 h 1565706"/>
                <a:gd name="connsiteX253" fmla="*/ 1377449 w 4273049"/>
                <a:gd name="connsiteY253" fmla="*/ 822996 h 1565706"/>
                <a:gd name="connsiteX254" fmla="*/ 1362209 w 4273049"/>
                <a:gd name="connsiteY254" fmla="*/ 802676 h 1565706"/>
                <a:gd name="connsiteX255" fmla="*/ 1331729 w 4273049"/>
                <a:gd name="connsiteY255" fmla="*/ 787436 h 1565706"/>
                <a:gd name="connsiteX256" fmla="*/ 1286009 w 4273049"/>
                <a:gd name="connsiteY256" fmla="*/ 756956 h 1565706"/>
                <a:gd name="connsiteX257" fmla="*/ 1270769 w 4273049"/>
                <a:gd name="connsiteY257" fmla="*/ 741716 h 1565706"/>
                <a:gd name="connsiteX258" fmla="*/ 1219969 w 4273049"/>
                <a:gd name="connsiteY258" fmla="*/ 721396 h 1565706"/>
                <a:gd name="connsiteX259" fmla="*/ 1199649 w 4273049"/>
                <a:gd name="connsiteY259" fmla="*/ 711236 h 1565706"/>
                <a:gd name="connsiteX260" fmla="*/ 1179329 w 4273049"/>
                <a:gd name="connsiteY260" fmla="*/ 680756 h 1565706"/>
                <a:gd name="connsiteX261" fmla="*/ 1169169 w 4273049"/>
                <a:gd name="connsiteY261" fmla="*/ 660436 h 1565706"/>
                <a:gd name="connsiteX262" fmla="*/ 1133609 w 4273049"/>
                <a:gd name="connsiteY262" fmla="*/ 629956 h 1565706"/>
                <a:gd name="connsiteX263" fmla="*/ 1098049 w 4273049"/>
                <a:gd name="connsiteY263" fmla="*/ 584236 h 1565706"/>
                <a:gd name="connsiteX264" fmla="*/ 1072649 w 4273049"/>
                <a:gd name="connsiteY264" fmla="*/ 579156 h 1565706"/>
                <a:gd name="connsiteX265" fmla="*/ 986289 w 4273049"/>
                <a:gd name="connsiteY265" fmla="*/ 589316 h 1565706"/>
                <a:gd name="connsiteX266" fmla="*/ 965969 w 4273049"/>
                <a:gd name="connsiteY266" fmla="*/ 599476 h 1565706"/>
                <a:gd name="connsiteX267" fmla="*/ 915169 w 4273049"/>
                <a:gd name="connsiteY267" fmla="*/ 594396 h 1565706"/>
                <a:gd name="connsiteX268" fmla="*/ 732289 w 4273049"/>
                <a:gd name="connsiteY268" fmla="*/ 589316 h 1565706"/>
                <a:gd name="connsiteX269" fmla="*/ 635769 w 4273049"/>
                <a:gd name="connsiteY269" fmla="*/ 579156 h 1565706"/>
                <a:gd name="connsiteX270" fmla="*/ 549409 w 4273049"/>
                <a:gd name="connsiteY270" fmla="*/ 574076 h 1565706"/>
                <a:gd name="connsiteX271" fmla="*/ 508769 w 4273049"/>
                <a:gd name="connsiteY271" fmla="*/ 563916 h 1565706"/>
                <a:gd name="connsiteX272" fmla="*/ 432569 w 4273049"/>
                <a:gd name="connsiteY272" fmla="*/ 558836 h 1565706"/>
                <a:gd name="connsiteX273" fmla="*/ 397009 w 4273049"/>
                <a:gd name="connsiteY273" fmla="*/ 533436 h 1565706"/>
                <a:gd name="connsiteX274" fmla="*/ 391929 w 4273049"/>
                <a:gd name="connsiteY274" fmla="*/ 518196 h 1565706"/>
                <a:gd name="connsiteX275" fmla="*/ 376689 w 4273049"/>
                <a:gd name="connsiteY275" fmla="*/ 513116 h 1565706"/>
                <a:gd name="connsiteX276" fmla="*/ 361449 w 4273049"/>
                <a:gd name="connsiteY276" fmla="*/ 502956 h 1565706"/>
                <a:gd name="connsiteX277" fmla="*/ 346209 w 4273049"/>
                <a:gd name="connsiteY277" fmla="*/ 472476 h 1565706"/>
                <a:gd name="connsiteX278" fmla="*/ 330969 w 4273049"/>
                <a:gd name="connsiteY278" fmla="*/ 467396 h 1565706"/>
                <a:gd name="connsiteX279" fmla="*/ 300489 w 4273049"/>
                <a:gd name="connsiteY279" fmla="*/ 452156 h 1565706"/>
                <a:gd name="connsiteX280" fmla="*/ 285249 w 4273049"/>
                <a:gd name="connsiteY280" fmla="*/ 436916 h 1565706"/>
                <a:gd name="connsiteX281" fmla="*/ 270009 w 4273049"/>
                <a:gd name="connsiteY281" fmla="*/ 431836 h 1565706"/>
                <a:gd name="connsiteX282" fmla="*/ 198889 w 4273049"/>
                <a:gd name="connsiteY282" fmla="*/ 416596 h 1565706"/>
                <a:gd name="connsiteX283" fmla="*/ 183649 w 4273049"/>
                <a:gd name="connsiteY283" fmla="*/ 406436 h 1565706"/>
                <a:gd name="connsiteX284" fmla="*/ 71889 w 4273049"/>
                <a:gd name="connsiteY284" fmla="*/ 386116 h 1565706"/>
                <a:gd name="connsiteX285" fmla="*/ 31249 w 4273049"/>
                <a:gd name="connsiteY285" fmla="*/ 375956 h 1565706"/>
                <a:gd name="connsiteX286" fmla="*/ 5849 w 4273049"/>
                <a:gd name="connsiteY286" fmla="*/ 370876 h 1565706"/>
                <a:gd name="connsiteX287" fmla="*/ 769 w 4273049"/>
                <a:gd name="connsiteY287" fmla="*/ 355636 h 1565706"/>
                <a:gd name="connsiteX288" fmla="*/ 16009 w 4273049"/>
                <a:gd name="connsiteY288" fmla="*/ 314996 h 1565706"/>
                <a:gd name="connsiteX0" fmla="*/ 16009 w 4273049"/>
                <a:gd name="connsiteY0" fmla="*/ 314996 h 1565706"/>
                <a:gd name="connsiteX1" fmla="*/ 41409 w 4273049"/>
                <a:gd name="connsiteY1" fmla="*/ 304836 h 1565706"/>
                <a:gd name="connsiteX2" fmla="*/ 56649 w 4273049"/>
                <a:gd name="connsiteY2" fmla="*/ 289596 h 1565706"/>
                <a:gd name="connsiteX3" fmla="*/ 76969 w 4273049"/>
                <a:gd name="connsiteY3" fmla="*/ 284516 h 1565706"/>
                <a:gd name="connsiteX4" fmla="*/ 198889 w 4273049"/>
                <a:gd name="connsiteY4" fmla="*/ 259116 h 1565706"/>
                <a:gd name="connsiteX5" fmla="*/ 259849 w 4273049"/>
                <a:gd name="connsiteY5" fmla="*/ 243876 h 1565706"/>
                <a:gd name="connsiteX6" fmla="*/ 280169 w 4273049"/>
                <a:gd name="connsiteY6" fmla="*/ 254036 h 1565706"/>
                <a:gd name="connsiteX7" fmla="*/ 310649 w 4273049"/>
                <a:gd name="connsiteY7" fmla="*/ 269276 h 1565706"/>
                <a:gd name="connsiteX8" fmla="*/ 320809 w 4273049"/>
                <a:gd name="connsiteY8" fmla="*/ 284516 h 1565706"/>
                <a:gd name="connsiteX9" fmla="*/ 346209 w 4273049"/>
                <a:gd name="connsiteY9" fmla="*/ 289596 h 1565706"/>
                <a:gd name="connsiteX10" fmla="*/ 452889 w 4273049"/>
                <a:gd name="connsiteY10" fmla="*/ 299756 h 1565706"/>
                <a:gd name="connsiteX11" fmla="*/ 498609 w 4273049"/>
                <a:gd name="connsiteY11" fmla="*/ 294676 h 1565706"/>
                <a:gd name="connsiteX12" fmla="*/ 503689 w 4273049"/>
                <a:gd name="connsiteY12" fmla="*/ 274356 h 1565706"/>
                <a:gd name="connsiteX13" fmla="*/ 529089 w 4273049"/>
                <a:gd name="connsiteY13" fmla="*/ 269276 h 1565706"/>
                <a:gd name="connsiteX14" fmla="*/ 559569 w 4273049"/>
                <a:gd name="connsiteY14" fmla="*/ 254036 h 1565706"/>
                <a:gd name="connsiteX15" fmla="*/ 595129 w 4273049"/>
                <a:gd name="connsiteY15" fmla="*/ 238796 h 1565706"/>
                <a:gd name="connsiteX16" fmla="*/ 625609 w 4273049"/>
                <a:gd name="connsiteY16" fmla="*/ 218476 h 1565706"/>
                <a:gd name="connsiteX17" fmla="*/ 686569 w 4273049"/>
                <a:gd name="connsiteY17" fmla="*/ 208316 h 1565706"/>
                <a:gd name="connsiteX18" fmla="*/ 722129 w 4273049"/>
                <a:gd name="connsiteY18" fmla="*/ 182916 h 1565706"/>
                <a:gd name="connsiteX19" fmla="*/ 737369 w 4273049"/>
                <a:gd name="connsiteY19" fmla="*/ 177836 h 1565706"/>
                <a:gd name="connsiteX20" fmla="*/ 757689 w 4273049"/>
                <a:gd name="connsiteY20" fmla="*/ 167676 h 1565706"/>
                <a:gd name="connsiteX21" fmla="*/ 793249 w 4273049"/>
                <a:gd name="connsiteY21" fmla="*/ 162596 h 1565706"/>
                <a:gd name="connsiteX22" fmla="*/ 859289 w 4273049"/>
                <a:gd name="connsiteY22" fmla="*/ 172756 h 1565706"/>
                <a:gd name="connsiteX23" fmla="*/ 874529 w 4273049"/>
                <a:gd name="connsiteY23" fmla="*/ 177836 h 1565706"/>
                <a:gd name="connsiteX24" fmla="*/ 884689 w 4273049"/>
                <a:gd name="connsiteY24" fmla="*/ 162596 h 1565706"/>
                <a:gd name="connsiteX25" fmla="*/ 905009 w 4273049"/>
                <a:gd name="connsiteY25" fmla="*/ 172756 h 1565706"/>
                <a:gd name="connsiteX26" fmla="*/ 935489 w 4273049"/>
                <a:gd name="connsiteY26" fmla="*/ 182916 h 1565706"/>
                <a:gd name="connsiteX27" fmla="*/ 1001529 w 4273049"/>
                <a:gd name="connsiteY27" fmla="*/ 177836 h 1565706"/>
                <a:gd name="connsiteX28" fmla="*/ 1032009 w 4273049"/>
                <a:gd name="connsiteY28" fmla="*/ 157516 h 1565706"/>
                <a:gd name="connsiteX29" fmla="*/ 1052329 w 4273049"/>
                <a:gd name="connsiteY29" fmla="*/ 152436 h 1565706"/>
                <a:gd name="connsiteX30" fmla="*/ 1138689 w 4273049"/>
                <a:gd name="connsiteY30" fmla="*/ 162596 h 1565706"/>
                <a:gd name="connsiteX31" fmla="*/ 1153929 w 4273049"/>
                <a:gd name="connsiteY31" fmla="*/ 172756 h 1565706"/>
                <a:gd name="connsiteX32" fmla="*/ 1169169 w 4273049"/>
                <a:gd name="connsiteY32" fmla="*/ 177836 h 1565706"/>
                <a:gd name="connsiteX33" fmla="*/ 1230129 w 4273049"/>
                <a:gd name="connsiteY33" fmla="*/ 162596 h 1565706"/>
                <a:gd name="connsiteX34" fmla="*/ 1270769 w 4273049"/>
                <a:gd name="connsiteY34" fmla="*/ 172756 h 1565706"/>
                <a:gd name="connsiteX35" fmla="*/ 1352049 w 4273049"/>
                <a:gd name="connsiteY35" fmla="*/ 182916 h 1565706"/>
                <a:gd name="connsiteX36" fmla="*/ 1377449 w 4273049"/>
                <a:gd name="connsiteY36" fmla="*/ 193076 h 1565706"/>
                <a:gd name="connsiteX37" fmla="*/ 1484129 w 4273049"/>
                <a:gd name="connsiteY37" fmla="*/ 187996 h 1565706"/>
                <a:gd name="connsiteX38" fmla="*/ 1499369 w 4273049"/>
                <a:gd name="connsiteY38" fmla="*/ 167676 h 1565706"/>
                <a:gd name="connsiteX39" fmla="*/ 1514609 w 4273049"/>
                <a:gd name="connsiteY39" fmla="*/ 157516 h 1565706"/>
                <a:gd name="connsiteX40" fmla="*/ 1529849 w 4273049"/>
                <a:gd name="connsiteY40" fmla="*/ 152436 h 1565706"/>
                <a:gd name="connsiteX41" fmla="*/ 1641609 w 4273049"/>
                <a:gd name="connsiteY41" fmla="*/ 147356 h 1565706"/>
                <a:gd name="connsiteX42" fmla="*/ 1656849 w 4273049"/>
                <a:gd name="connsiteY42" fmla="*/ 132116 h 1565706"/>
                <a:gd name="connsiteX43" fmla="*/ 1758449 w 4273049"/>
                <a:gd name="connsiteY43" fmla="*/ 127036 h 1565706"/>
                <a:gd name="connsiteX44" fmla="*/ 1824489 w 4273049"/>
                <a:gd name="connsiteY44" fmla="*/ 121956 h 1565706"/>
                <a:gd name="connsiteX45" fmla="*/ 1844809 w 4273049"/>
                <a:gd name="connsiteY45" fmla="*/ 116876 h 1565706"/>
                <a:gd name="connsiteX46" fmla="*/ 1905769 w 4273049"/>
                <a:gd name="connsiteY46" fmla="*/ 106716 h 1565706"/>
                <a:gd name="connsiteX47" fmla="*/ 1971809 w 4273049"/>
                <a:gd name="connsiteY47" fmla="*/ 111796 h 1565706"/>
                <a:gd name="connsiteX48" fmla="*/ 1976889 w 4273049"/>
                <a:gd name="connsiteY48" fmla="*/ 127036 h 1565706"/>
                <a:gd name="connsiteX49" fmla="*/ 1992129 w 4273049"/>
                <a:gd name="connsiteY49" fmla="*/ 132116 h 1565706"/>
                <a:gd name="connsiteX50" fmla="*/ 2002289 w 4273049"/>
                <a:gd name="connsiteY50" fmla="*/ 147356 h 1565706"/>
                <a:gd name="connsiteX51" fmla="*/ 2068329 w 4273049"/>
                <a:gd name="connsiteY51" fmla="*/ 137196 h 1565706"/>
                <a:gd name="connsiteX52" fmla="*/ 2103889 w 4273049"/>
                <a:gd name="connsiteY52" fmla="*/ 55916 h 1565706"/>
                <a:gd name="connsiteX53" fmla="*/ 2119129 w 4273049"/>
                <a:gd name="connsiteY53" fmla="*/ 50836 h 1565706"/>
                <a:gd name="connsiteX54" fmla="*/ 2134369 w 4273049"/>
                <a:gd name="connsiteY54" fmla="*/ 15276 h 1565706"/>
                <a:gd name="connsiteX55" fmla="*/ 2149609 w 4273049"/>
                <a:gd name="connsiteY55" fmla="*/ 10196 h 1565706"/>
                <a:gd name="connsiteX56" fmla="*/ 2205489 w 4273049"/>
                <a:gd name="connsiteY56" fmla="*/ 30516 h 1565706"/>
                <a:gd name="connsiteX57" fmla="*/ 2220729 w 4273049"/>
                <a:gd name="connsiteY57" fmla="*/ 45756 h 1565706"/>
                <a:gd name="connsiteX58" fmla="*/ 2235969 w 4273049"/>
                <a:gd name="connsiteY58" fmla="*/ 50836 h 1565706"/>
                <a:gd name="connsiteX59" fmla="*/ 2251209 w 4273049"/>
                <a:gd name="connsiteY59" fmla="*/ 60996 h 1565706"/>
                <a:gd name="connsiteX60" fmla="*/ 2271529 w 4273049"/>
                <a:gd name="connsiteY60" fmla="*/ 66076 h 1565706"/>
                <a:gd name="connsiteX61" fmla="*/ 2296929 w 4273049"/>
                <a:gd name="connsiteY61" fmla="*/ 76236 h 1565706"/>
                <a:gd name="connsiteX62" fmla="*/ 2307089 w 4273049"/>
                <a:gd name="connsiteY62" fmla="*/ 91476 h 1565706"/>
                <a:gd name="connsiteX63" fmla="*/ 2332489 w 4273049"/>
                <a:gd name="connsiteY63" fmla="*/ 96556 h 1565706"/>
                <a:gd name="connsiteX64" fmla="*/ 2347729 w 4273049"/>
                <a:gd name="connsiteY64" fmla="*/ 101636 h 1565706"/>
                <a:gd name="connsiteX65" fmla="*/ 2398529 w 4273049"/>
                <a:gd name="connsiteY65" fmla="*/ 127036 h 1565706"/>
                <a:gd name="connsiteX66" fmla="*/ 2413769 w 4273049"/>
                <a:gd name="connsiteY66" fmla="*/ 111796 h 1565706"/>
                <a:gd name="connsiteX67" fmla="*/ 2423929 w 4273049"/>
                <a:gd name="connsiteY67" fmla="*/ 86396 h 1565706"/>
                <a:gd name="connsiteX68" fmla="*/ 2495049 w 4273049"/>
                <a:gd name="connsiteY68" fmla="*/ 81316 h 1565706"/>
                <a:gd name="connsiteX69" fmla="*/ 2525529 w 4273049"/>
                <a:gd name="connsiteY69" fmla="*/ 71156 h 1565706"/>
                <a:gd name="connsiteX70" fmla="*/ 2556009 w 4273049"/>
                <a:gd name="connsiteY70" fmla="*/ 40676 h 1565706"/>
                <a:gd name="connsiteX71" fmla="*/ 2591569 w 4273049"/>
                <a:gd name="connsiteY71" fmla="*/ 30516 h 1565706"/>
                <a:gd name="connsiteX72" fmla="*/ 2622049 w 4273049"/>
                <a:gd name="connsiteY72" fmla="*/ 15276 h 1565706"/>
                <a:gd name="connsiteX73" fmla="*/ 2688089 w 4273049"/>
                <a:gd name="connsiteY73" fmla="*/ 25436 h 1565706"/>
                <a:gd name="connsiteX74" fmla="*/ 2713489 w 4273049"/>
                <a:gd name="connsiteY74" fmla="*/ 30516 h 1565706"/>
                <a:gd name="connsiteX75" fmla="*/ 2810009 w 4273049"/>
                <a:gd name="connsiteY75" fmla="*/ 15276 h 1565706"/>
                <a:gd name="connsiteX76" fmla="*/ 2840489 w 4273049"/>
                <a:gd name="connsiteY76" fmla="*/ 36 h 1565706"/>
                <a:gd name="connsiteX77" fmla="*/ 2886209 w 4273049"/>
                <a:gd name="connsiteY77" fmla="*/ 10196 h 1565706"/>
                <a:gd name="connsiteX78" fmla="*/ 2921769 w 4273049"/>
                <a:gd name="connsiteY78" fmla="*/ 20356 h 1565706"/>
                <a:gd name="connsiteX79" fmla="*/ 2937009 w 4273049"/>
                <a:gd name="connsiteY79" fmla="*/ 30516 h 1565706"/>
                <a:gd name="connsiteX80" fmla="*/ 2942089 w 4273049"/>
                <a:gd name="connsiteY80" fmla="*/ 45756 h 1565706"/>
                <a:gd name="connsiteX81" fmla="*/ 2952249 w 4273049"/>
                <a:gd name="connsiteY81" fmla="*/ 60996 h 1565706"/>
                <a:gd name="connsiteX82" fmla="*/ 2957329 w 4273049"/>
                <a:gd name="connsiteY82" fmla="*/ 96556 h 1565706"/>
                <a:gd name="connsiteX83" fmla="*/ 2967489 w 4273049"/>
                <a:gd name="connsiteY83" fmla="*/ 116876 h 1565706"/>
                <a:gd name="connsiteX84" fmla="*/ 3003049 w 4273049"/>
                <a:gd name="connsiteY84" fmla="*/ 132116 h 1565706"/>
                <a:gd name="connsiteX85" fmla="*/ 3084329 w 4273049"/>
                <a:gd name="connsiteY85" fmla="*/ 121956 h 1565706"/>
                <a:gd name="connsiteX86" fmla="*/ 3099569 w 4273049"/>
                <a:gd name="connsiteY86" fmla="*/ 116876 h 1565706"/>
                <a:gd name="connsiteX87" fmla="*/ 3221489 w 4273049"/>
                <a:gd name="connsiteY87" fmla="*/ 106716 h 1565706"/>
                <a:gd name="connsiteX88" fmla="*/ 3297689 w 4273049"/>
                <a:gd name="connsiteY88" fmla="*/ 86396 h 1565706"/>
                <a:gd name="connsiteX89" fmla="*/ 3302769 w 4273049"/>
                <a:gd name="connsiteY89" fmla="*/ 71156 h 1565706"/>
                <a:gd name="connsiteX90" fmla="*/ 3353569 w 4273049"/>
                <a:gd name="connsiteY90" fmla="*/ 66076 h 1565706"/>
                <a:gd name="connsiteX91" fmla="*/ 3363729 w 4273049"/>
                <a:gd name="connsiteY91" fmla="*/ 81316 h 1565706"/>
                <a:gd name="connsiteX92" fmla="*/ 3378969 w 4273049"/>
                <a:gd name="connsiteY92" fmla="*/ 101636 h 1565706"/>
                <a:gd name="connsiteX93" fmla="*/ 3394209 w 4273049"/>
                <a:gd name="connsiteY93" fmla="*/ 132116 h 1565706"/>
                <a:gd name="connsiteX94" fmla="*/ 3414529 w 4273049"/>
                <a:gd name="connsiteY94" fmla="*/ 137196 h 1565706"/>
                <a:gd name="connsiteX95" fmla="*/ 3445009 w 4273049"/>
                <a:gd name="connsiteY95" fmla="*/ 147356 h 1565706"/>
                <a:gd name="connsiteX96" fmla="*/ 3480569 w 4273049"/>
                <a:gd name="connsiteY96" fmla="*/ 172756 h 1565706"/>
                <a:gd name="connsiteX97" fmla="*/ 3470409 w 4273049"/>
                <a:gd name="connsiteY97" fmla="*/ 218476 h 1565706"/>
                <a:gd name="connsiteX98" fmla="*/ 3419609 w 4273049"/>
                <a:gd name="connsiteY98" fmla="*/ 233716 h 1565706"/>
                <a:gd name="connsiteX99" fmla="*/ 3389129 w 4273049"/>
                <a:gd name="connsiteY99" fmla="*/ 254036 h 1565706"/>
                <a:gd name="connsiteX100" fmla="*/ 3373889 w 4273049"/>
                <a:gd name="connsiteY100" fmla="*/ 264196 h 1565706"/>
                <a:gd name="connsiteX101" fmla="*/ 3333249 w 4273049"/>
                <a:gd name="connsiteY101" fmla="*/ 279436 h 1565706"/>
                <a:gd name="connsiteX102" fmla="*/ 3302769 w 4273049"/>
                <a:gd name="connsiteY102" fmla="*/ 294676 h 1565706"/>
                <a:gd name="connsiteX103" fmla="*/ 3292609 w 4273049"/>
                <a:gd name="connsiteY103" fmla="*/ 309916 h 1565706"/>
                <a:gd name="connsiteX104" fmla="*/ 3277369 w 4273049"/>
                <a:gd name="connsiteY104" fmla="*/ 314996 h 1565706"/>
                <a:gd name="connsiteX105" fmla="*/ 3257049 w 4273049"/>
                <a:gd name="connsiteY105" fmla="*/ 325156 h 1565706"/>
                <a:gd name="connsiteX106" fmla="*/ 3262129 w 4273049"/>
                <a:gd name="connsiteY106" fmla="*/ 396276 h 1565706"/>
                <a:gd name="connsiteX107" fmla="*/ 3282449 w 4273049"/>
                <a:gd name="connsiteY107" fmla="*/ 401356 h 1565706"/>
                <a:gd name="connsiteX108" fmla="*/ 3302769 w 4273049"/>
                <a:gd name="connsiteY108" fmla="*/ 411516 h 1565706"/>
                <a:gd name="connsiteX109" fmla="*/ 3318009 w 4273049"/>
                <a:gd name="connsiteY109" fmla="*/ 416596 h 1565706"/>
                <a:gd name="connsiteX110" fmla="*/ 3338329 w 4273049"/>
                <a:gd name="connsiteY110" fmla="*/ 426756 h 1565706"/>
                <a:gd name="connsiteX111" fmla="*/ 3353569 w 4273049"/>
                <a:gd name="connsiteY111" fmla="*/ 431836 h 1565706"/>
                <a:gd name="connsiteX112" fmla="*/ 3368809 w 4273049"/>
                <a:gd name="connsiteY112" fmla="*/ 441996 h 1565706"/>
                <a:gd name="connsiteX113" fmla="*/ 3399289 w 4273049"/>
                <a:gd name="connsiteY113" fmla="*/ 477556 h 1565706"/>
                <a:gd name="connsiteX114" fmla="*/ 3414529 w 4273049"/>
                <a:gd name="connsiteY114" fmla="*/ 497876 h 1565706"/>
                <a:gd name="connsiteX115" fmla="*/ 3419609 w 4273049"/>
                <a:gd name="connsiteY115" fmla="*/ 513116 h 1565706"/>
                <a:gd name="connsiteX116" fmla="*/ 3389129 w 4273049"/>
                <a:gd name="connsiteY116" fmla="*/ 528356 h 1565706"/>
                <a:gd name="connsiteX117" fmla="*/ 3373889 w 4273049"/>
                <a:gd name="connsiteY117" fmla="*/ 558836 h 1565706"/>
                <a:gd name="connsiteX118" fmla="*/ 3363729 w 4273049"/>
                <a:gd name="connsiteY118" fmla="*/ 574076 h 1565706"/>
                <a:gd name="connsiteX119" fmla="*/ 3384049 w 4273049"/>
                <a:gd name="connsiteY119" fmla="*/ 604556 h 1565706"/>
                <a:gd name="connsiteX120" fmla="*/ 3389129 w 4273049"/>
                <a:gd name="connsiteY120" fmla="*/ 624876 h 1565706"/>
                <a:gd name="connsiteX121" fmla="*/ 3450089 w 4273049"/>
                <a:gd name="connsiteY121" fmla="*/ 680756 h 1565706"/>
                <a:gd name="connsiteX122" fmla="*/ 3470409 w 4273049"/>
                <a:gd name="connsiteY122" fmla="*/ 685836 h 1565706"/>
                <a:gd name="connsiteX123" fmla="*/ 3516129 w 4273049"/>
                <a:gd name="connsiteY123" fmla="*/ 701076 h 1565706"/>
                <a:gd name="connsiteX124" fmla="*/ 3541529 w 4273049"/>
                <a:gd name="connsiteY124" fmla="*/ 711236 h 1565706"/>
                <a:gd name="connsiteX125" fmla="*/ 3566929 w 4273049"/>
                <a:gd name="connsiteY125" fmla="*/ 716316 h 1565706"/>
                <a:gd name="connsiteX126" fmla="*/ 3582169 w 4273049"/>
                <a:gd name="connsiteY126" fmla="*/ 726476 h 1565706"/>
                <a:gd name="connsiteX127" fmla="*/ 3643129 w 4273049"/>
                <a:gd name="connsiteY127" fmla="*/ 756956 h 1565706"/>
                <a:gd name="connsiteX128" fmla="*/ 3699009 w 4273049"/>
                <a:gd name="connsiteY128" fmla="*/ 817916 h 1565706"/>
                <a:gd name="connsiteX129" fmla="*/ 3704089 w 4273049"/>
                <a:gd name="connsiteY129" fmla="*/ 833156 h 1565706"/>
                <a:gd name="connsiteX130" fmla="*/ 3734569 w 4273049"/>
                <a:gd name="connsiteY130" fmla="*/ 873796 h 1565706"/>
                <a:gd name="connsiteX131" fmla="*/ 3744729 w 4273049"/>
                <a:gd name="connsiteY131" fmla="*/ 889036 h 1565706"/>
                <a:gd name="connsiteX132" fmla="*/ 3749809 w 4273049"/>
                <a:gd name="connsiteY132" fmla="*/ 904276 h 1565706"/>
                <a:gd name="connsiteX133" fmla="*/ 3765049 w 4273049"/>
                <a:gd name="connsiteY133" fmla="*/ 914436 h 1565706"/>
                <a:gd name="connsiteX134" fmla="*/ 3780289 w 4273049"/>
                <a:gd name="connsiteY134" fmla="*/ 934756 h 1565706"/>
                <a:gd name="connsiteX135" fmla="*/ 3790449 w 4273049"/>
                <a:gd name="connsiteY135" fmla="*/ 949996 h 1565706"/>
                <a:gd name="connsiteX136" fmla="*/ 3810769 w 4273049"/>
                <a:gd name="connsiteY136" fmla="*/ 965236 h 1565706"/>
                <a:gd name="connsiteX137" fmla="*/ 3826009 w 4273049"/>
                <a:gd name="connsiteY137" fmla="*/ 980476 h 1565706"/>
                <a:gd name="connsiteX138" fmla="*/ 3846329 w 4273049"/>
                <a:gd name="connsiteY138" fmla="*/ 990636 h 1565706"/>
                <a:gd name="connsiteX139" fmla="*/ 3861569 w 4273049"/>
                <a:gd name="connsiteY139" fmla="*/ 1005876 h 1565706"/>
                <a:gd name="connsiteX140" fmla="*/ 3876809 w 4273049"/>
                <a:gd name="connsiteY140" fmla="*/ 1016036 h 1565706"/>
                <a:gd name="connsiteX141" fmla="*/ 3892049 w 4273049"/>
                <a:gd name="connsiteY141" fmla="*/ 1031276 h 1565706"/>
                <a:gd name="connsiteX142" fmla="*/ 3927609 w 4273049"/>
                <a:gd name="connsiteY142" fmla="*/ 1046516 h 1565706"/>
                <a:gd name="connsiteX143" fmla="*/ 3947929 w 4273049"/>
                <a:gd name="connsiteY143" fmla="*/ 1056676 h 1565706"/>
                <a:gd name="connsiteX144" fmla="*/ 3978409 w 4273049"/>
                <a:gd name="connsiteY144" fmla="*/ 1066836 h 1565706"/>
                <a:gd name="connsiteX145" fmla="*/ 4008889 w 4273049"/>
                <a:gd name="connsiteY145" fmla="*/ 1082076 h 1565706"/>
                <a:gd name="connsiteX146" fmla="*/ 4029209 w 4273049"/>
                <a:gd name="connsiteY146" fmla="*/ 1092236 h 1565706"/>
                <a:gd name="connsiteX147" fmla="*/ 4054609 w 4273049"/>
                <a:gd name="connsiteY147" fmla="*/ 1097316 h 1565706"/>
                <a:gd name="connsiteX148" fmla="*/ 4080009 w 4273049"/>
                <a:gd name="connsiteY148" fmla="*/ 1127796 h 1565706"/>
                <a:gd name="connsiteX149" fmla="*/ 4095249 w 4273049"/>
                <a:gd name="connsiteY149" fmla="*/ 1132876 h 1565706"/>
                <a:gd name="connsiteX150" fmla="*/ 4125729 w 4273049"/>
                <a:gd name="connsiteY150" fmla="*/ 1158276 h 1565706"/>
                <a:gd name="connsiteX151" fmla="*/ 4151129 w 4273049"/>
                <a:gd name="connsiteY151" fmla="*/ 1168436 h 1565706"/>
                <a:gd name="connsiteX152" fmla="*/ 4191769 w 4273049"/>
                <a:gd name="connsiteY152" fmla="*/ 1188756 h 1565706"/>
                <a:gd name="connsiteX153" fmla="*/ 4207009 w 4273049"/>
                <a:gd name="connsiteY153" fmla="*/ 1193836 h 1565706"/>
                <a:gd name="connsiteX154" fmla="*/ 4242569 w 4273049"/>
                <a:gd name="connsiteY154" fmla="*/ 1209076 h 1565706"/>
                <a:gd name="connsiteX155" fmla="*/ 4257809 w 4273049"/>
                <a:gd name="connsiteY155" fmla="*/ 1219236 h 1565706"/>
                <a:gd name="connsiteX156" fmla="*/ 4273049 w 4273049"/>
                <a:gd name="connsiteY156" fmla="*/ 1224316 h 1565706"/>
                <a:gd name="connsiteX157" fmla="*/ 4257809 w 4273049"/>
                <a:gd name="connsiteY157" fmla="*/ 1229396 h 1565706"/>
                <a:gd name="connsiteX158" fmla="*/ 4212089 w 4273049"/>
                <a:gd name="connsiteY158" fmla="*/ 1239556 h 1565706"/>
                <a:gd name="connsiteX159" fmla="*/ 4156209 w 4273049"/>
                <a:gd name="connsiteY159" fmla="*/ 1244636 h 1565706"/>
                <a:gd name="connsiteX160" fmla="*/ 4059689 w 4273049"/>
                <a:gd name="connsiteY160" fmla="*/ 1254796 h 1565706"/>
                <a:gd name="connsiteX161" fmla="*/ 4029209 w 4273049"/>
                <a:gd name="connsiteY161" fmla="*/ 1270036 h 1565706"/>
                <a:gd name="connsiteX162" fmla="*/ 4013969 w 4273049"/>
                <a:gd name="connsiteY162" fmla="*/ 1275116 h 1565706"/>
                <a:gd name="connsiteX163" fmla="*/ 3978409 w 4273049"/>
                <a:gd name="connsiteY163" fmla="*/ 1285276 h 1565706"/>
                <a:gd name="connsiteX164" fmla="*/ 3968249 w 4273049"/>
                <a:gd name="connsiteY164" fmla="*/ 1300516 h 1565706"/>
                <a:gd name="connsiteX165" fmla="*/ 3963169 w 4273049"/>
                <a:gd name="connsiteY165" fmla="*/ 1320836 h 1565706"/>
                <a:gd name="connsiteX166" fmla="*/ 3958089 w 4273049"/>
                <a:gd name="connsiteY166" fmla="*/ 1336076 h 1565706"/>
                <a:gd name="connsiteX167" fmla="*/ 3932689 w 4273049"/>
                <a:gd name="connsiteY167" fmla="*/ 1366556 h 1565706"/>
                <a:gd name="connsiteX168" fmla="*/ 3917449 w 4273049"/>
                <a:gd name="connsiteY168" fmla="*/ 1371636 h 1565706"/>
                <a:gd name="connsiteX169" fmla="*/ 3886969 w 4273049"/>
                <a:gd name="connsiteY169" fmla="*/ 1402116 h 1565706"/>
                <a:gd name="connsiteX170" fmla="*/ 3851409 w 4273049"/>
                <a:gd name="connsiteY170" fmla="*/ 1407196 h 1565706"/>
                <a:gd name="connsiteX171" fmla="*/ 3815849 w 4273049"/>
                <a:gd name="connsiteY171" fmla="*/ 1417356 h 1565706"/>
                <a:gd name="connsiteX172" fmla="*/ 3795529 w 4273049"/>
                <a:gd name="connsiteY172" fmla="*/ 1422436 h 1565706"/>
                <a:gd name="connsiteX173" fmla="*/ 3668529 w 4273049"/>
                <a:gd name="connsiteY173" fmla="*/ 1432596 h 1565706"/>
                <a:gd name="connsiteX174" fmla="*/ 3556769 w 4273049"/>
                <a:gd name="connsiteY174" fmla="*/ 1437676 h 1565706"/>
                <a:gd name="connsiteX175" fmla="*/ 3505969 w 4273049"/>
                <a:gd name="connsiteY175" fmla="*/ 1442756 h 1565706"/>
                <a:gd name="connsiteX176" fmla="*/ 3450089 w 4273049"/>
                <a:gd name="connsiteY176" fmla="*/ 1447836 h 1565706"/>
                <a:gd name="connsiteX177" fmla="*/ 3429769 w 4273049"/>
                <a:gd name="connsiteY177" fmla="*/ 1468156 h 1565706"/>
                <a:gd name="connsiteX178" fmla="*/ 3414529 w 4273049"/>
                <a:gd name="connsiteY178" fmla="*/ 1473236 h 1565706"/>
                <a:gd name="connsiteX179" fmla="*/ 3389129 w 4273049"/>
                <a:gd name="connsiteY179" fmla="*/ 1483396 h 1565706"/>
                <a:gd name="connsiteX180" fmla="*/ 3373889 w 4273049"/>
                <a:gd name="connsiteY180" fmla="*/ 1498636 h 1565706"/>
                <a:gd name="connsiteX181" fmla="*/ 3363729 w 4273049"/>
                <a:gd name="connsiteY181" fmla="*/ 1513876 h 1565706"/>
                <a:gd name="connsiteX182" fmla="*/ 3348489 w 4273049"/>
                <a:gd name="connsiteY182" fmla="*/ 1518956 h 1565706"/>
                <a:gd name="connsiteX183" fmla="*/ 3323089 w 4273049"/>
                <a:gd name="connsiteY183" fmla="*/ 1529116 h 1565706"/>
                <a:gd name="connsiteX184" fmla="*/ 3302769 w 4273049"/>
                <a:gd name="connsiteY184" fmla="*/ 1544356 h 1565706"/>
                <a:gd name="connsiteX185" fmla="*/ 3251969 w 4273049"/>
                <a:gd name="connsiteY185" fmla="*/ 1554516 h 1565706"/>
                <a:gd name="connsiteX186" fmla="*/ 3231649 w 4273049"/>
                <a:gd name="connsiteY186" fmla="*/ 1564676 h 1565706"/>
                <a:gd name="connsiteX187" fmla="*/ 3155449 w 4273049"/>
                <a:gd name="connsiteY187" fmla="*/ 1549436 h 1565706"/>
                <a:gd name="connsiteX188" fmla="*/ 3150369 w 4273049"/>
                <a:gd name="connsiteY188" fmla="*/ 1534196 h 1565706"/>
                <a:gd name="connsiteX189" fmla="*/ 3140209 w 4273049"/>
                <a:gd name="connsiteY189" fmla="*/ 1518956 h 1565706"/>
                <a:gd name="connsiteX190" fmla="*/ 3150369 w 4273049"/>
                <a:gd name="connsiteY190" fmla="*/ 1478316 h 1565706"/>
                <a:gd name="connsiteX191" fmla="*/ 3104649 w 4273049"/>
                <a:gd name="connsiteY191" fmla="*/ 1483396 h 1565706"/>
                <a:gd name="connsiteX192" fmla="*/ 3074169 w 4273049"/>
                <a:gd name="connsiteY192" fmla="*/ 1473236 h 1565706"/>
                <a:gd name="connsiteX193" fmla="*/ 3053849 w 4273049"/>
                <a:gd name="connsiteY193" fmla="*/ 1442756 h 1565706"/>
                <a:gd name="connsiteX194" fmla="*/ 3038609 w 4273049"/>
                <a:gd name="connsiteY194" fmla="*/ 1437676 h 1565706"/>
                <a:gd name="connsiteX195" fmla="*/ 2972569 w 4273049"/>
                <a:gd name="connsiteY195" fmla="*/ 1412276 h 1565706"/>
                <a:gd name="connsiteX196" fmla="*/ 2926849 w 4273049"/>
                <a:gd name="connsiteY196" fmla="*/ 1407196 h 1565706"/>
                <a:gd name="connsiteX197" fmla="*/ 2921769 w 4273049"/>
                <a:gd name="connsiteY197" fmla="*/ 1391956 h 1565706"/>
                <a:gd name="connsiteX198" fmla="*/ 2891289 w 4273049"/>
                <a:gd name="connsiteY198" fmla="*/ 1361476 h 1565706"/>
                <a:gd name="connsiteX199" fmla="*/ 2886209 w 4273049"/>
                <a:gd name="connsiteY199" fmla="*/ 1341156 h 1565706"/>
                <a:gd name="connsiteX200" fmla="*/ 2860809 w 4273049"/>
                <a:gd name="connsiteY200" fmla="*/ 1336076 h 1565706"/>
                <a:gd name="connsiteX201" fmla="*/ 2830329 w 4273049"/>
                <a:gd name="connsiteY201" fmla="*/ 1325916 h 1565706"/>
                <a:gd name="connsiteX202" fmla="*/ 2810009 w 4273049"/>
                <a:gd name="connsiteY202" fmla="*/ 1320836 h 1565706"/>
                <a:gd name="connsiteX203" fmla="*/ 2698249 w 4273049"/>
                <a:gd name="connsiteY203" fmla="*/ 1330996 h 1565706"/>
                <a:gd name="connsiteX204" fmla="*/ 2657609 w 4273049"/>
                <a:gd name="connsiteY204" fmla="*/ 1295436 h 1565706"/>
                <a:gd name="connsiteX205" fmla="*/ 2632209 w 4273049"/>
                <a:gd name="connsiteY205" fmla="*/ 1280196 h 1565706"/>
                <a:gd name="connsiteX206" fmla="*/ 2611889 w 4273049"/>
                <a:gd name="connsiteY206" fmla="*/ 1275116 h 1565706"/>
                <a:gd name="connsiteX207" fmla="*/ 2596649 w 4273049"/>
                <a:gd name="connsiteY207" fmla="*/ 1264956 h 1565706"/>
                <a:gd name="connsiteX208" fmla="*/ 2576329 w 4273049"/>
                <a:gd name="connsiteY208" fmla="*/ 1234476 h 1565706"/>
                <a:gd name="connsiteX209" fmla="*/ 2561089 w 4273049"/>
                <a:gd name="connsiteY209" fmla="*/ 1229396 h 1565706"/>
                <a:gd name="connsiteX210" fmla="*/ 2545849 w 4273049"/>
                <a:gd name="connsiteY210" fmla="*/ 1214156 h 1565706"/>
                <a:gd name="connsiteX211" fmla="*/ 2530609 w 4273049"/>
                <a:gd name="connsiteY211" fmla="*/ 1209076 h 1565706"/>
                <a:gd name="connsiteX212" fmla="*/ 2515369 w 4273049"/>
                <a:gd name="connsiteY212" fmla="*/ 1198916 h 1565706"/>
                <a:gd name="connsiteX213" fmla="*/ 2510289 w 4273049"/>
                <a:gd name="connsiteY213" fmla="*/ 1183676 h 1565706"/>
                <a:gd name="connsiteX214" fmla="*/ 2484889 w 4273049"/>
                <a:gd name="connsiteY214" fmla="*/ 1178596 h 1565706"/>
                <a:gd name="connsiteX215" fmla="*/ 2469649 w 4273049"/>
                <a:gd name="connsiteY215" fmla="*/ 1168436 h 1565706"/>
                <a:gd name="connsiteX216" fmla="*/ 2449329 w 4273049"/>
                <a:gd name="connsiteY216" fmla="*/ 1163356 h 1565706"/>
                <a:gd name="connsiteX217" fmla="*/ 2429009 w 4273049"/>
                <a:gd name="connsiteY217" fmla="*/ 1148116 h 1565706"/>
                <a:gd name="connsiteX218" fmla="*/ 2378209 w 4273049"/>
                <a:gd name="connsiteY218" fmla="*/ 1137956 h 1565706"/>
                <a:gd name="connsiteX219" fmla="*/ 2362969 w 4273049"/>
                <a:gd name="connsiteY219" fmla="*/ 1132876 h 1565706"/>
                <a:gd name="connsiteX220" fmla="*/ 2347729 w 4273049"/>
                <a:gd name="connsiteY220" fmla="*/ 1117636 h 1565706"/>
                <a:gd name="connsiteX221" fmla="*/ 2332489 w 4273049"/>
                <a:gd name="connsiteY221" fmla="*/ 1112556 h 1565706"/>
                <a:gd name="connsiteX222" fmla="*/ 2286769 w 4273049"/>
                <a:gd name="connsiteY222" fmla="*/ 1097316 h 1565706"/>
                <a:gd name="connsiteX223" fmla="*/ 2271529 w 4273049"/>
                <a:gd name="connsiteY223" fmla="*/ 1087156 h 1565706"/>
                <a:gd name="connsiteX224" fmla="*/ 2256289 w 4273049"/>
                <a:gd name="connsiteY224" fmla="*/ 1082076 h 1565706"/>
                <a:gd name="connsiteX225" fmla="*/ 2235969 w 4273049"/>
                <a:gd name="connsiteY225" fmla="*/ 1051596 h 1565706"/>
                <a:gd name="connsiteX226" fmla="*/ 2205489 w 4273049"/>
                <a:gd name="connsiteY226" fmla="*/ 1036356 h 1565706"/>
                <a:gd name="connsiteX227" fmla="*/ 2190249 w 4273049"/>
                <a:gd name="connsiteY227" fmla="*/ 1031276 h 1565706"/>
                <a:gd name="connsiteX228" fmla="*/ 2175009 w 4273049"/>
                <a:gd name="connsiteY228" fmla="*/ 1016036 h 1565706"/>
                <a:gd name="connsiteX229" fmla="*/ 2139449 w 4273049"/>
                <a:gd name="connsiteY229" fmla="*/ 990636 h 1565706"/>
                <a:gd name="connsiteX230" fmla="*/ 2073409 w 4273049"/>
                <a:gd name="connsiteY230" fmla="*/ 1000796 h 1565706"/>
                <a:gd name="connsiteX231" fmla="*/ 2017529 w 4273049"/>
                <a:gd name="connsiteY231" fmla="*/ 990636 h 1565706"/>
                <a:gd name="connsiteX232" fmla="*/ 1987049 w 4273049"/>
                <a:gd name="connsiteY232" fmla="*/ 980476 h 1565706"/>
                <a:gd name="connsiteX233" fmla="*/ 1956569 w 4273049"/>
                <a:gd name="connsiteY233" fmla="*/ 955076 h 1565706"/>
                <a:gd name="connsiteX234" fmla="*/ 1941329 w 4273049"/>
                <a:gd name="connsiteY234" fmla="*/ 939836 h 1565706"/>
                <a:gd name="connsiteX235" fmla="*/ 1926089 w 4273049"/>
                <a:gd name="connsiteY235" fmla="*/ 909356 h 1565706"/>
                <a:gd name="connsiteX236" fmla="*/ 1910849 w 4273049"/>
                <a:gd name="connsiteY236" fmla="*/ 904276 h 1565706"/>
                <a:gd name="connsiteX237" fmla="*/ 1875289 w 4273049"/>
                <a:gd name="connsiteY237" fmla="*/ 883956 h 1565706"/>
                <a:gd name="connsiteX238" fmla="*/ 1860049 w 4273049"/>
                <a:gd name="connsiteY238" fmla="*/ 873796 h 1565706"/>
                <a:gd name="connsiteX239" fmla="*/ 1834649 w 4273049"/>
                <a:gd name="connsiteY239" fmla="*/ 868716 h 1565706"/>
                <a:gd name="connsiteX240" fmla="*/ 1819409 w 4273049"/>
                <a:gd name="connsiteY240" fmla="*/ 858556 h 1565706"/>
                <a:gd name="connsiteX241" fmla="*/ 1804169 w 4273049"/>
                <a:gd name="connsiteY241" fmla="*/ 853476 h 1565706"/>
                <a:gd name="connsiteX242" fmla="*/ 1774324 w 4273049"/>
                <a:gd name="connsiteY242" fmla="*/ 858559 h 1565706"/>
                <a:gd name="connsiteX243" fmla="*/ 1757179 w 4273049"/>
                <a:gd name="connsiteY243" fmla="*/ 867449 h 1565706"/>
                <a:gd name="connsiteX244" fmla="*/ 1751464 w 4273049"/>
                <a:gd name="connsiteY244" fmla="*/ 908724 h 1565706"/>
                <a:gd name="connsiteX245" fmla="*/ 1731779 w 4273049"/>
                <a:gd name="connsiteY245" fmla="*/ 917614 h 1565706"/>
                <a:gd name="connsiteX246" fmla="*/ 1679709 w 4273049"/>
                <a:gd name="connsiteY246" fmla="*/ 933489 h 1565706"/>
                <a:gd name="connsiteX247" fmla="*/ 1646689 w 4273049"/>
                <a:gd name="connsiteY247" fmla="*/ 909356 h 1565706"/>
                <a:gd name="connsiteX248" fmla="*/ 1626369 w 4273049"/>
                <a:gd name="connsiteY248" fmla="*/ 883956 h 1565706"/>
                <a:gd name="connsiteX249" fmla="*/ 1606049 w 4273049"/>
                <a:gd name="connsiteY249" fmla="*/ 873796 h 1565706"/>
                <a:gd name="connsiteX250" fmla="*/ 1565409 w 4273049"/>
                <a:gd name="connsiteY250" fmla="*/ 868716 h 1565706"/>
                <a:gd name="connsiteX251" fmla="*/ 1443489 w 4273049"/>
                <a:gd name="connsiteY251" fmla="*/ 853476 h 1565706"/>
                <a:gd name="connsiteX252" fmla="*/ 1413009 w 4273049"/>
                <a:gd name="connsiteY252" fmla="*/ 838236 h 1565706"/>
                <a:gd name="connsiteX253" fmla="*/ 1377449 w 4273049"/>
                <a:gd name="connsiteY253" fmla="*/ 822996 h 1565706"/>
                <a:gd name="connsiteX254" fmla="*/ 1362209 w 4273049"/>
                <a:gd name="connsiteY254" fmla="*/ 802676 h 1565706"/>
                <a:gd name="connsiteX255" fmla="*/ 1331729 w 4273049"/>
                <a:gd name="connsiteY255" fmla="*/ 787436 h 1565706"/>
                <a:gd name="connsiteX256" fmla="*/ 1286009 w 4273049"/>
                <a:gd name="connsiteY256" fmla="*/ 756956 h 1565706"/>
                <a:gd name="connsiteX257" fmla="*/ 1270769 w 4273049"/>
                <a:gd name="connsiteY257" fmla="*/ 741716 h 1565706"/>
                <a:gd name="connsiteX258" fmla="*/ 1219969 w 4273049"/>
                <a:gd name="connsiteY258" fmla="*/ 721396 h 1565706"/>
                <a:gd name="connsiteX259" fmla="*/ 1199649 w 4273049"/>
                <a:gd name="connsiteY259" fmla="*/ 711236 h 1565706"/>
                <a:gd name="connsiteX260" fmla="*/ 1179329 w 4273049"/>
                <a:gd name="connsiteY260" fmla="*/ 680756 h 1565706"/>
                <a:gd name="connsiteX261" fmla="*/ 1169169 w 4273049"/>
                <a:gd name="connsiteY261" fmla="*/ 660436 h 1565706"/>
                <a:gd name="connsiteX262" fmla="*/ 1133609 w 4273049"/>
                <a:gd name="connsiteY262" fmla="*/ 629956 h 1565706"/>
                <a:gd name="connsiteX263" fmla="*/ 1098049 w 4273049"/>
                <a:gd name="connsiteY263" fmla="*/ 584236 h 1565706"/>
                <a:gd name="connsiteX264" fmla="*/ 1072649 w 4273049"/>
                <a:gd name="connsiteY264" fmla="*/ 579156 h 1565706"/>
                <a:gd name="connsiteX265" fmla="*/ 986289 w 4273049"/>
                <a:gd name="connsiteY265" fmla="*/ 589316 h 1565706"/>
                <a:gd name="connsiteX266" fmla="*/ 965969 w 4273049"/>
                <a:gd name="connsiteY266" fmla="*/ 599476 h 1565706"/>
                <a:gd name="connsiteX267" fmla="*/ 915169 w 4273049"/>
                <a:gd name="connsiteY267" fmla="*/ 594396 h 1565706"/>
                <a:gd name="connsiteX268" fmla="*/ 732289 w 4273049"/>
                <a:gd name="connsiteY268" fmla="*/ 589316 h 1565706"/>
                <a:gd name="connsiteX269" fmla="*/ 635769 w 4273049"/>
                <a:gd name="connsiteY269" fmla="*/ 579156 h 1565706"/>
                <a:gd name="connsiteX270" fmla="*/ 549409 w 4273049"/>
                <a:gd name="connsiteY270" fmla="*/ 574076 h 1565706"/>
                <a:gd name="connsiteX271" fmla="*/ 508769 w 4273049"/>
                <a:gd name="connsiteY271" fmla="*/ 563916 h 1565706"/>
                <a:gd name="connsiteX272" fmla="*/ 432569 w 4273049"/>
                <a:gd name="connsiteY272" fmla="*/ 558836 h 1565706"/>
                <a:gd name="connsiteX273" fmla="*/ 397009 w 4273049"/>
                <a:gd name="connsiteY273" fmla="*/ 533436 h 1565706"/>
                <a:gd name="connsiteX274" fmla="*/ 391929 w 4273049"/>
                <a:gd name="connsiteY274" fmla="*/ 518196 h 1565706"/>
                <a:gd name="connsiteX275" fmla="*/ 376689 w 4273049"/>
                <a:gd name="connsiteY275" fmla="*/ 513116 h 1565706"/>
                <a:gd name="connsiteX276" fmla="*/ 361449 w 4273049"/>
                <a:gd name="connsiteY276" fmla="*/ 502956 h 1565706"/>
                <a:gd name="connsiteX277" fmla="*/ 346209 w 4273049"/>
                <a:gd name="connsiteY277" fmla="*/ 472476 h 1565706"/>
                <a:gd name="connsiteX278" fmla="*/ 330969 w 4273049"/>
                <a:gd name="connsiteY278" fmla="*/ 467396 h 1565706"/>
                <a:gd name="connsiteX279" fmla="*/ 300489 w 4273049"/>
                <a:gd name="connsiteY279" fmla="*/ 452156 h 1565706"/>
                <a:gd name="connsiteX280" fmla="*/ 285249 w 4273049"/>
                <a:gd name="connsiteY280" fmla="*/ 436916 h 1565706"/>
                <a:gd name="connsiteX281" fmla="*/ 270009 w 4273049"/>
                <a:gd name="connsiteY281" fmla="*/ 431836 h 1565706"/>
                <a:gd name="connsiteX282" fmla="*/ 198889 w 4273049"/>
                <a:gd name="connsiteY282" fmla="*/ 416596 h 1565706"/>
                <a:gd name="connsiteX283" fmla="*/ 183649 w 4273049"/>
                <a:gd name="connsiteY283" fmla="*/ 406436 h 1565706"/>
                <a:gd name="connsiteX284" fmla="*/ 71889 w 4273049"/>
                <a:gd name="connsiteY284" fmla="*/ 386116 h 1565706"/>
                <a:gd name="connsiteX285" fmla="*/ 31249 w 4273049"/>
                <a:gd name="connsiteY285" fmla="*/ 375956 h 1565706"/>
                <a:gd name="connsiteX286" fmla="*/ 5849 w 4273049"/>
                <a:gd name="connsiteY286" fmla="*/ 370876 h 1565706"/>
                <a:gd name="connsiteX287" fmla="*/ 769 w 4273049"/>
                <a:gd name="connsiteY287" fmla="*/ 355636 h 1565706"/>
                <a:gd name="connsiteX288" fmla="*/ 16009 w 4273049"/>
                <a:gd name="connsiteY288" fmla="*/ 314996 h 156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</a:cxnLst>
              <a:rect l="l" t="t" r="r" b="b"/>
              <a:pathLst>
                <a:path w="4273049" h="1565706">
                  <a:moveTo>
                    <a:pt x="16009" y="314996"/>
                  </a:moveTo>
                  <a:cubicBezTo>
                    <a:pt x="22782" y="306529"/>
                    <a:pt x="33676" y="309669"/>
                    <a:pt x="41409" y="304836"/>
                  </a:cubicBezTo>
                  <a:cubicBezTo>
                    <a:pt x="47501" y="301028"/>
                    <a:pt x="50411" y="293160"/>
                    <a:pt x="56649" y="289596"/>
                  </a:cubicBezTo>
                  <a:cubicBezTo>
                    <a:pt x="62711" y="286132"/>
                    <a:pt x="70296" y="286569"/>
                    <a:pt x="76969" y="284516"/>
                  </a:cubicBezTo>
                  <a:cubicBezTo>
                    <a:pt x="157297" y="259800"/>
                    <a:pt x="90338" y="273589"/>
                    <a:pt x="198889" y="259116"/>
                  </a:cubicBezTo>
                  <a:cubicBezTo>
                    <a:pt x="217290" y="252982"/>
                    <a:pt x="242867" y="243876"/>
                    <a:pt x="259849" y="243876"/>
                  </a:cubicBezTo>
                  <a:cubicBezTo>
                    <a:pt x="267422" y="243876"/>
                    <a:pt x="273594" y="250279"/>
                    <a:pt x="280169" y="254036"/>
                  </a:cubicBezTo>
                  <a:cubicBezTo>
                    <a:pt x="307743" y="269792"/>
                    <a:pt x="282707" y="259962"/>
                    <a:pt x="310649" y="269276"/>
                  </a:cubicBezTo>
                  <a:cubicBezTo>
                    <a:pt x="314036" y="274356"/>
                    <a:pt x="315508" y="281487"/>
                    <a:pt x="320809" y="284516"/>
                  </a:cubicBezTo>
                  <a:cubicBezTo>
                    <a:pt x="328306" y="288800"/>
                    <a:pt x="337632" y="288606"/>
                    <a:pt x="346209" y="289596"/>
                  </a:cubicBezTo>
                  <a:cubicBezTo>
                    <a:pt x="381694" y="293690"/>
                    <a:pt x="417329" y="296369"/>
                    <a:pt x="452889" y="299756"/>
                  </a:cubicBezTo>
                  <a:cubicBezTo>
                    <a:pt x="468129" y="298063"/>
                    <a:pt x="484894" y="301533"/>
                    <a:pt x="498609" y="294676"/>
                  </a:cubicBezTo>
                  <a:cubicBezTo>
                    <a:pt x="504854" y="291554"/>
                    <a:pt x="498325" y="278826"/>
                    <a:pt x="503689" y="274356"/>
                  </a:cubicBezTo>
                  <a:cubicBezTo>
                    <a:pt x="510322" y="268828"/>
                    <a:pt x="520622" y="270969"/>
                    <a:pt x="529089" y="269276"/>
                  </a:cubicBezTo>
                  <a:cubicBezTo>
                    <a:pt x="572765" y="240159"/>
                    <a:pt x="517505" y="275068"/>
                    <a:pt x="559569" y="254036"/>
                  </a:cubicBezTo>
                  <a:cubicBezTo>
                    <a:pt x="594651" y="236495"/>
                    <a:pt x="552839" y="249369"/>
                    <a:pt x="595129" y="238796"/>
                  </a:cubicBezTo>
                  <a:cubicBezTo>
                    <a:pt x="605289" y="232023"/>
                    <a:pt x="613763" y="221438"/>
                    <a:pt x="625609" y="218476"/>
                  </a:cubicBezTo>
                  <a:cubicBezTo>
                    <a:pt x="659173" y="210085"/>
                    <a:pt x="639001" y="214262"/>
                    <a:pt x="686569" y="208316"/>
                  </a:cubicBezTo>
                  <a:cubicBezTo>
                    <a:pt x="691171" y="204864"/>
                    <a:pt x="714701" y="186630"/>
                    <a:pt x="722129" y="182916"/>
                  </a:cubicBezTo>
                  <a:cubicBezTo>
                    <a:pt x="726918" y="180521"/>
                    <a:pt x="732447" y="179945"/>
                    <a:pt x="737369" y="177836"/>
                  </a:cubicBezTo>
                  <a:cubicBezTo>
                    <a:pt x="744330" y="174853"/>
                    <a:pt x="750383" y="169669"/>
                    <a:pt x="757689" y="167676"/>
                  </a:cubicBezTo>
                  <a:cubicBezTo>
                    <a:pt x="769241" y="164526"/>
                    <a:pt x="781396" y="164289"/>
                    <a:pt x="793249" y="162596"/>
                  </a:cubicBezTo>
                  <a:cubicBezTo>
                    <a:pt x="815262" y="165983"/>
                    <a:pt x="837398" y="168651"/>
                    <a:pt x="859289" y="172756"/>
                  </a:cubicBezTo>
                  <a:cubicBezTo>
                    <a:pt x="864552" y="173743"/>
                    <a:pt x="869557" y="179825"/>
                    <a:pt x="874529" y="177836"/>
                  </a:cubicBezTo>
                  <a:cubicBezTo>
                    <a:pt x="880198" y="175569"/>
                    <a:pt x="881302" y="167676"/>
                    <a:pt x="884689" y="162596"/>
                  </a:cubicBezTo>
                  <a:cubicBezTo>
                    <a:pt x="891462" y="165983"/>
                    <a:pt x="897978" y="169944"/>
                    <a:pt x="905009" y="172756"/>
                  </a:cubicBezTo>
                  <a:cubicBezTo>
                    <a:pt x="914953" y="176733"/>
                    <a:pt x="935489" y="182916"/>
                    <a:pt x="935489" y="182916"/>
                  </a:cubicBezTo>
                  <a:cubicBezTo>
                    <a:pt x="957502" y="181223"/>
                    <a:pt x="980178" y="183455"/>
                    <a:pt x="1001529" y="177836"/>
                  </a:cubicBezTo>
                  <a:cubicBezTo>
                    <a:pt x="1013338" y="174728"/>
                    <a:pt x="1020163" y="160478"/>
                    <a:pt x="1032009" y="157516"/>
                  </a:cubicBezTo>
                  <a:lnTo>
                    <a:pt x="1052329" y="152436"/>
                  </a:lnTo>
                  <a:cubicBezTo>
                    <a:pt x="1081116" y="155823"/>
                    <a:pt x="1110267" y="156912"/>
                    <a:pt x="1138689" y="162596"/>
                  </a:cubicBezTo>
                  <a:cubicBezTo>
                    <a:pt x="1144676" y="163793"/>
                    <a:pt x="1148468" y="170026"/>
                    <a:pt x="1153929" y="172756"/>
                  </a:cubicBezTo>
                  <a:cubicBezTo>
                    <a:pt x="1158718" y="175151"/>
                    <a:pt x="1164089" y="176143"/>
                    <a:pt x="1169169" y="177836"/>
                  </a:cubicBezTo>
                  <a:cubicBezTo>
                    <a:pt x="1172158" y="176982"/>
                    <a:pt x="1221268" y="161914"/>
                    <a:pt x="1230129" y="162596"/>
                  </a:cubicBezTo>
                  <a:cubicBezTo>
                    <a:pt x="1244051" y="163667"/>
                    <a:pt x="1256995" y="170460"/>
                    <a:pt x="1270769" y="172756"/>
                  </a:cubicBezTo>
                  <a:cubicBezTo>
                    <a:pt x="1297702" y="177245"/>
                    <a:pt x="1352049" y="182916"/>
                    <a:pt x="1352049" y="182916"/>
                  </a:cubicBezTo>
                  <a:cubicBezTo>
                    <a:pt x="1360516" y="186303"/>
                    <a:pt x="1368798" y="190192"/>
                    <a:pt x="1377449" y="193076"/>
                  </a:cubicBezTo>
                  <a:cubicBezTo>
                    <a:pt x="1416938" y="206239"/>
                    <a:pt x="1427995" y="194600"/>
                    <a:pt x="1484129" y="187996"/>
                  </a:cubicBezTo>
                  <a:cubicBezTo>
                    <a:pt x="1489209" y="181223"/>
                    <a:pt x="1493382" y="173663"/>
                    <a:pt x="1499369" y="167676"/>
                  </a:cubicBezTo>
                  <a:cubicBezTo>
                    <a:pt x="1503686" y="163359"/>
                    <a:pt x="1509148" y="160246"/>
                    <a:pt x="1514609" y="157516"/>
                  </a:cubicBezTo>
                  <a:cubicBezTo>
                    <a:pt x="1519398" y="155121"/>
                    <a:pt x="1524511" y="152863"/>
                    <a:pt x="1529849" y="152436"/>
                  </a:cubicBezTo>
                  <a:cubicBezTo>
                    <a:pt x="1567022" y="149462"/>
                    <a:pt x="1604356" y="149049"/>
                    <a:pt x="1641609" y="147356"/>
                  </a:cubicBezTo>
                  <a:cubicBezTo>
                    <a:pt x="1646689" y="142276"/>
                    <a:pt x="1650757" y="135924"/>
                    <a:pt x="1656849" y="132116"/>
                  </a:cubicBezTo>
                  <a:cubicBezTo>
                    <a:pt x="1689933" y="111438"/>
                    <a:pt x="1717680" y="124318"/>
                    <a:pt x="1758449" y="127036"/>
                  </a:cubicBezTo>
                  <a:cubicBezTo>
                    <a:pt x="1780462" y="125343"/>
                    <a:pt x="1802562" y="124536"/>
                    <a:pt x="1824489" y="121956"/>
                  </a:cubicBezTo>
                  <a:cubicBezTo>
                    <a:pt x="1831423" y="121140"/>
                    <a:pt x="1837947" y="118163"/>
                    <a:pt x="1844809" y="116876"/>
                  </a:cubicBezTo>
                  <a:cubicBezTo>
                    <a:pt x="1865056" y="113080"/>
                    <a:pt x="1885449" y="110103"/>
                    <a:pt x="1905769" y="106716"/>
                  </a:cubicBezTo>
                  <a:cubicBezTo>
                    <a:pt x="1927782" y="108409"/>
                    <a:pt x="1950580" y="105731"/>
                    <a:pt x="1971809" y="111796"/>
                  </a:cubicBezTo>
                  <a:cubicBezTo>
                    <a:pt x="1976958" y="113267"/>
                    <a:pt x="1973103" y="123250"/>
                    <a:pt x="1976889" y="127036"/>
                  </a:cubicBezTo>
                  <a:cubicBezTo>
                    <a:pt x="1980675" y="130822"/>
                    <a:pt x="1987049" y="130423"/>
                    <a:pt x="1992129" y="132116"/>
                  </a:cubicBezTo>
                  <a:cubicBezTo>
                    <a:pt x="1995516" y="137196"/>
                    <a:pt x="1997599" y="143447"/>
                    <a:pt x="2002289" y="147356"/>
                  </a:cubicBezTo>
                  <a:cubicBezTo>
                    <a:pt x="2028334" y="169060"/>
                    <a:pt x="2035933" y="151594"/>
                    <a:pt x="2068329" y="137196"/>
                  </a:cubicBezTo>
                  <a:cubicBezTo>
                    <a:pt x="2074926" y="117404"/>
                    <a:pt x="2082280" y="73923"/>
                    <a:pt x="2103889" y="55916"/>
                  </a:cubicBezTo>
                  <a:cubicBezTo>
                    <a:pt x="2108003" y="52488"/>
                    <a:pt x="2114049" y="52529"/>
                    <a:pt x="2119129" y="50836"/>
                  </a:cubicBezTo>
                  <a:cubicBezTo>
                    <a:pt x="2122165" y="41728"/>
                    <a:pt x="2128092" y="21553"/>
                    <a:pt x="2134369" y="15276"/>
                  </a:cubicBezTo>
                  <a:cubicBezTo>
                    <a:pt x="2138155" y="11490"/>
                    <a:pt x="2144529" y="11889"/>
                    <a:pt x="2149609" y="10196"/>
                  </a:cubicBezTo>
                  <a:cubicBezTo>
                    <a:pt x="2178621" y="17449"/>
                    <a:pt x="2186304" y="14529"/>
                    <a:pt x="2205489" y="30516"/>
                  </a:cubicBezTo>
                  <a:cubicBezTo>
                    <a:pt x="2211008" y="35115"/>
                    <a:pt x="2214751" y="41771"/>
                    <a:pt x="2220729" y="45756"/>
                  </a:cubicBezTo>
                  <a:cubicBezTo>
                    <a:pt x="2225184" y="48726"/>
                    <a:pt x="2231180" y="48441"/>
                    <a:pt x="2235969" y="50836"/>
                  </a:cubicBezTo>
                  <a:cubicBezTo>
                    <a:pt x="2241430" y="53566"/>
                    <a:pt x="2245597" y="58591"/>
                    <a:pt x="2251209" y="60996"/>
                  </a:cubicBezTo>
                  <a:cubicBezTo>
                    <a:pt x="2257626" y="63746"/>
                    <a:pt x="2264905" y="63868"/>
                    <a:pt x="2271529" y="66076"/>
                  </a:cubicBezTo>
                  <a:cubicBezTo>
                    <a:pt x="2280180" y="68960"/>
                    <a:pt x="2288462" y="72849"/>
                    <a:pt x="2296929" y="76236"/>
                  </a:cubicBezTo>
                  <a:cubicBezTo>
                    <a:pt x="2300316" y="81316"/>
                    <a:pt x="2301788" y="88447"/>
                    <a:pt x="2307089" y="91476"/>
                  </a:cubicBezTo>
                  <a:cubicBezTo>
                    <a:pt x="2314586" y="95760"/>
                    <a:pt x="2324112" y="94462"/>
                    <a:pt x="2332489" y="96556"/>
                  </a:cubicBezTo>
                  <a:cubicBezTo>
                    <a:pt x="2337684" y="97855"/>
                    <a:pt x="2342867" y="99392"/>
                    <a:pt x="2347729" y="101636"/>
                  </a:cubicBezTo>
                  <a:cubicBezTo>
                    <a:pt x="2364919" y="109570"/>
                    <a:pt x="2398529" y="127036"/>
                    <a:pt x="2398529" y="127036"/>
                  </a:cubicBezTo>
                  <a:cubicBezTo>
                    <a:pt x="2403609" y="121956"/>
                    <a:pt x="2409961" y="117888"/>
                    <a:pt x="2413769" y="111796"/>
                  </a:cubicBezTo>
                  <a:cubicBezTo>
                    <a:pt x="2418602" y="104063"/>
                    <a:pt x="2415391" y="89598"/>
                    <a:pt x="2423929" y="86396"/>
                  </a:cubicBezTo>
                  <a:cubicBezTo>
                    <a:pt x="2446183" y="78051"/>
                    <a:pt x="2471342" y="83009"/>
                    <a:pt x="2495049" y="81316"/>
                  </a:cubicBezTo>
                  <a:cubicBezTo>
                    <a:pt x="2505209" y="77929"/>
                    <a:pt x="2516618" y="77097"/>
                    <a:pt x="2525529" y="71156"/>
                  </a:cubicBezTo>
                  <a:cubicBezTo>
                    <a:pt x="2537484" y="63186"/>
                    <a:pt x="2542070" y="44161"/>
                    <a:pt x="2556009" y="40676"/>
                  </a:cubicBezTo>
                  <a:cubicBezTo>
                    <a:pt x="2562520" y="39048"/>
                    <a:pt x="2584281" y="34160"/>
                    <a:pt x="2591569" y="30516"/>
                  </a:cubicBezTo>
                  <a:cubicBezTo>
                    <a:pt x="2630960" y="10821"/>
                    <a:pt x="2583743" y="28045"/>
                    <a:pt x="2622049" y="15276"/>
                  </a:cubicBezTo>
                  <a:lnTo>
                    <a:pt x="2688089" y="25436"/>
                  </a:lnTo>
                  <a:cubicBezTo>
                    <a:pt x="2696606" y="26855"/>
                    <a:pt x="2704865" y="30947"/>
                    <a:pt x="2713489" y="30516"/>
                  </a:cubicBezTo>
                  <a:cubicBezTo>
                    <a:pt x="2761976" y="28092"/>
                    <a:pt x="2774266" y="24212"/>
                    <a:pt x="2810009" y="15276"/>
                  </a:cubicBezTo>
                  <a:cubicBezTo>
                    <a:pt x="2816382" y="11027"/>
                    <a:pt x="2831141" y="-743"/>
                    <a:pt x="2840489" y="36"/>
                  </a:cubicBezTo>
                  <a:cubicBezTo>
                    <a:pt x="2856047" y="1332"/>
                    <a:pt x="2870997" y="6686"/>
                    <a:pt x="2886209" y="10196"/>
                  </a:cubicBezTo>
                  <a:cubicBezTo>
                    <a:pt x="2892255" y="11591"/>
                    <a:pt x="2914838" y="16890"/>
                    <a:pt x="2921769" y="20356"/>
                  </a:cubicBezTo>
                  <a:cubicBezTo>
                    <a:pt x="2927230" y="23086"/>
                    <a:pt x="2931929" y="27129"/>
                    <a:pt x="2937009" y="30516"/>
                  </a:cubicBezTo>
                  <a:cubicBezTo>
                    <a:pt x="2938702" y="35596"/>
                    <a:pt x="2939694" y="40967"/>
                    <a:pt x="2942089" y="45756"/>
                  </a:cubicBezTo>
                  <a:cubicBezTo>
                    <a:pt x="2944819" y="51217"/>
                    <a:pt x="2950495" y="55148"/>
                    <a:pt x="2952249" y="60996"/>
                  </a:cubicBezTo>
                  <a:cubicBezTo>
                    <a:pt x="2955690" y="72465"/>
                    <a:pt x="2954179" y="85004"/>
                    <a:pt x="2957329" y="96556"/>
                  </a:cubicBezTo>
                  <a:cubicBezTo>
                    <a:pt x="2959322" y="103862"/>
                    <a:pt x="2962134" y="111521"/>
                    <a:pt x="2967489" y="116876"/>
                  </a:cubicBezTo>
                  <a:cubicBezTo>
                    <a:pt x="2973766" y="123153"/>
                    <a:pt x="2993941" y="129080"/>
                    <a:pt x="3003049" y="132116"/>
                  </a:cubicBezTo>
                  <a:cubicBezTo>
                    <a:pt x="3030142" y="128729"/>
                    <a:pt x="3057359" y="126214"/>
                    <a:pt x="3084329" y="121956"/>
                  </a:cubicBezTo>
                  <a:cubicBezTo>
                    <a:pt x="3089618" y="121121"/>
                    <a:pt x="3094247" y="117467"/>
                    <a:pt x="3099569" y="116876"/>
                  </a:cubicBezTo>
                  <a:cubicBezTo>
                    <a:pt x="3140100" y="112373"/>
                    <a:pt x="3180849" y="110103"/>
                    <a:pt x="3221489" y="106716"/>
                  </a:cubicBezTo>
                  <a:cubicBezTo>
                    <a:pt x="3287644" y="90177"/>
                    <a:pt x="3262578" y="98100"/>
                    <a:pt x="3297689" y="86396"/>
                  </a:cubicBezTo>
                  <a:cubicBezTo>
                    <a:pt x="3299382" y="81316"/>
                    <a:pt x="3299424" y="75337"/>
                    <a:pt x="3302769" y="71156"/>
                  </a:cubicBezTo>
                  <a:cubicBezTo>
                    <a:pt x="3317417" y="52846"/>
                    <a:pt x="3332665" y="63090"/>
                    <a:pt x="3353569" y="66076"/>
                  </a:cubicBezTo>
                  <a:cubicBezTo>
                    <a:pt x="3356956" y="71156"/>
                    <a:pt x="3360180" y="76348"/>
                    <a:pt x="3363729" y="81316"/>
                  </a:cubicBezTo>
                  <a:cubicBezTo>
                    <a:pt x="3368650" y="88206"/>
                    <a:pt x="3374768" y="94285"/>
                    <a:pt x="3378969" y="101636"/>
                  </a:cubicBezTo>
                  <a:cubicBezTo>
                    <a:pt x="3385210" y="112559"/>
                    <a:pt x="3381956" y="123947"/>
                    <a:pt x="3394209" y="132116"/>
                  </a:cubicBezTo>
                  <a:cubicBezTo>
                    <a:pt x="3400018" y="135989"/>
                    <a:pt x="3407842" y="135190"/>
                    <a:pt x="3414529" y="137196"/>
                  </a:cubicBezTo>
                  <a:cubicBezTo>
                    <a:pt x="3424787" y="140273"/>
                    <a:pt x="3435222" y="143006"/>
                    <a:pt x="3445009" y="147356"/>
                  </a:cubicBezTo>
                  <a:cubicBezTo>
                    <a:pt x="3451087" y="150057"/>
                    <a:pt x="3477840" y="170709"/>
                    <a:pt x="3480569" y="172756"/>
                  </a:cubicBezTo>
                  <a:cubicBezTo>
                    <a:pt x="3477182" y="187996"/>
                    <a:pt x="3480295" y="206393"/>
                    <a:pt x="3470409" y="218476"/>
                  </a:cubicBezTo>
                  <a:cubicBezTo>
                    <a:pt x="3466217" y="223600"/>
                    <a:pt x="3430682" y="227564"/>
                    <a:pt x="3419609" y="233716"/>
                  </a:cubicBezTo>
                  <a:cubicBezTo>
                    <a:pt x="3408935" y="239646"/>
                    <a:pt x="3399289" y="247263"/>
                    <a:pt x="3389129" y="254036"/>
                  </a:cubicBezTo>
                  <a:cubicBezTo>
                    <a:pt x="3384049" y="257423"/>
                    <a:pt x="3379812" y="262715"/>
                    <a:pt x="3373889" y="264196"/>
                  </a:cubicBezTo>
                  <a:cubicBezTo>
                    <a:pt x="3336426" y="273562"/>
                    <a:pt x="3370440" y="263497"/>
                    <a:pt x="3333249" y="279436"/>
                  </a:cubicBezTo>
                  <a:cubicBezTo>
                    <a:pt x="3303804" y="292055"/>
                    <a:pt x="3332057" y="275151"/>
                    <a:pt x="3302769" y="294676"/>
                  </a:cubicBezTo>
                  <a:cubicBezTo>
                    <a:pt x="3299382" y="299756"/>
                    <a:pt x="3297377" y="306102"/>
                    <a:pt x="3292609" y="309916"/>
                  </a:cubicBezTo>
                  <a:cubicBezTo>
                    <a:pt x="3288428" y="313261"/>
                    <a:pt x="3282291" y="312887"/>
                    <a:pt x="3277369" y="314996"/>
                  </a:cubicBezTo>
                  <a:cubicBezTo>
                    <a:pt x="3270408" y="317979"/>
                    <a:pt x="3263822" y="321769"/>
                    <a:pt x="3257049" y="325156"/>
                  </a:cubicBezTo>
                  <a:cubicBezTo>
                    <a:pt x="3258742" y="348863"/>
                    <a:pt x="3254613" y="373729"/>
                    <a:pt x="3262129" y="396276"/>
                  </a:cubicBezTo>
                  <a:cubicBezTo>
                    <a:pt x="3264337" y="402900"/>
                    <a:pt x="3275912" y="398905"/>
                    <a:pt x="3282449" y="401356"/>
                  </a:cubicBezTo>
                  <a:cubicBezTo>
                    <a:pt x="3289540" y="404015"/>
                    <a:pt x="3295808" y="408533"/>
                    <a:pt x="3302769" y="411516"/>
                  </a:cubicBezTo>
                  <a:cubicBezTo>
                    <a:pt x="3307691" y="413625"/>
                    <a:pt x="3313087" y="414487"/>
                    <a:pt x="3318009" y="416596"/>
                  </a:cubicBezTo>
                  <a:cubicBezTo>
                    <a:pt x="3324970" y="419579"/>
                    <a:pt x="3331368" y="423773"/>
                    <a:pt x="3338329" y="426756"/>
                  </a:cubicBezTo>
                  <a:cubicBezTo>
                    <a:pt x="3343251" y="428865"/>
                    <a:pt x="3348780" y="429441"/>
                    <a:pt x="3353569" y="431836"/>
                  </a:cubicBezTo>
                  <a:cubicBezTo>
                    <a:pt x="3359030" y="434566"/>
                    <a:pt x="3363729" y="438609"/>
                    <a:pt x="3368809" y="441996"/>
                  </a:cubicBezTo>
                  <a:cubicBezTo>
                    <a:pt x="3390564" y="474628"/>
                    <a:pt x="3364797" y="438137"/>
                    <a:pt x="3399289" y="477556"/>
                  </a:cubicBezTo>
                  <a:cubicBezTo>
                    <a:pt x="3404864" y="483928"/>
                    <a:pt x="3409449" y="491103"/>
                    <a:pt x="3414529" y="497876"/>
                  </a:cubicBezTo>
                  <a:cubicBezTo>
                    <a:pt x="3416222" y="502956"/>
                    <a:pt x="3421598" y="508144"/>
                    <a:pt x="3419609" y="513116"/>
                  </a:cubicBezTo>
                  <a:cubicBezTo>
                    <a:pt x="3416579" y="520691"/>
                    <a:pt x="3395545" y="526217"/>
                    <a:pt x="3389129" y="528356"/>
                  </a:cubicBezTo>
                  <a:cubicBezTo>
                    <a:pt x="3360012" y="572032"/>
                    <a:pt x="3394921" y="516772"/>
                    <a:pt x="3373889" y="558836"/>
                  </a:cubicBezTo>
                  <a:cubicBezTo>
                    <a:pt x="3371159" y="564297"/>
                    <a:pt x="3367116" y="568996"/>
                    <a:pt x="3363729" y="574076"/>
                  </a:cubicBezTo>
                  <a:cubicBezTo>
                    <a:pt x="3379590" y="621658"/>
                    <a:pt x="3353607" y="551282"/>
                    <a:pt x="3384049" y="604556"/>
                  </a:cubicBezTo>
                  <a:cubicBezTo>
                    <a:pt x="3387513" y="610618"/>
                    <a:pt x="3386007" y="618631"/>
                    <a:pt x="3389129" y="624876"/>
                  </a:cubicBezTo>
                  <a:cubicBezTo>
                    <a:pt x="3401620" y="649858"/>
                    <a:pt x="3420929" y="673466"/>
                    <a:pt x="3450089" y="680756"/>
                  </a:cubicBezTo>
                  <a:lnTo>
                    <a:pt x="3470409" y="685836"/>
                  </a:lnTo>
                  <a:cubicBezTo>
                    <a:pt x="3500045" y="705593"/>
                    <a:pt x="3469799" y="688441"/>
                    <a:pt x="3516129" y="701076"/>
                  </a:cubicBezTo>
                  <a:cubicBezTo>
                    <a:pt x="3524927" y="703475"/>
                    <a:pt x="3532795" y="708616"/>
                    <a:pt x="3541529" y="711236"/>
                  </a:cubicBezTo>
                  <a:cubicBezTo>
                    <a:pt x="3549799" y="713717"/>
                    <a:pt x="3558462" y="714623"/>
                    <a:pt x="3566929" y="716316"/>
                  </a:cubicBezTo>
                  <a:cubicBezTo>
                    <a:pt x="3572009" y="719703"/>
                    <a:pt x="3576611" y="723950"/>
                    <a:pt x="3582169" y="726476"/>
                  </a:cubicBezTo>
                  <a:cubicBezTo>
                    <a:pt x="3618849" y="743149"/>
                    <a:pt x="3618191" y="733936"/>
                    <a:pt x="3643129" y="756956"/>
                  </a:cubicBezTo>
                  <a:cubicBezTo>
                    <a:pt x="3653346" y="766387"/>
                    <a:pt x="3688174" y="796246"/>
                    <a:pt x="3699009" y="817916"/>
                  </a:cubicBezTo>
                  <a:cubicBezTo>
                    <a:pt x="3701404" y="822705"/>
                    <a:pt x="3701214" y="828638"/>
                    <a:pt x="3704089" y="833156"/>
                  </a:cubicBezTo>
                  <a:cubicBezTo>
                    <a:pt x="3713180" y="847442"/>
                    <a:pt x="3725176" y="859707"/>
                    <a:pt x="3734569" y="873796"/>
                  </a:cubicBezTo>
                  <a:cubicBezTo>
                    <a:pt x="3737956" y="878876"/>
                    <a:pt x="3741999" y="883575"/>
                    <a:pt x="3744729" y="889036"/>
                  </a:cubicBezTo>
                  <a:cubicBezTo>
                    <a:pt x="3747124" y="893825"/>
                    <a:pt x="3746464" y="900095"/>
                    <a:pt x="3749809" y="904276"/>
                  </a:cubicBezTo>
                  <a:cubicBezTo>
                    <a:pt x="3753623" y="909044"/>
                    <a:pt x="3760732" y="910119"/>
                    <a:pt x="3765049" y="914436"/>
                  </a:cubicBezTo>
                  <a:cubicBezTo>
                    <a:pt x="3771036" y="920423"/>
                    <a:pt x="3775368" y="927866"/>
                    <a:pt x="3780289" y="934756"/>
                  </a:cubicBezTo>
                  <a:cubicBezTo>
                    <a:pt x="3783838" y="939724"/>
                    <a:pt x="3786132" y="945679"/>
                    <a:pt x="3790449" y="949996"/>
                  </a:cubicBezTo>
                  <a:cubicBezTo>
                    <a:pt x="3796436" y="955983"/>
                    <a:pt x="3804341" y="959726"/>
                    <a:pt x="3810769" y="965236"/>
                  </a:cubicBezTo>
                  <a:cubicBezTo>
                    <a:pt x="3816224" y="969911"/>
                    <a:pt x="3820163" y="976300"/>
                    <a:pt x="3826009" y="980476"/>
                  </a:cubicBezTo>
                  <a:cubicBezTo>
                    <a:pt x="3832171" y="984878"/>
                    <a:pt x="3840167" y="986234"/>
                    <a:pt x="3846329" y="990636"/>
                  </a:cubicBezTo>
                  <a:cubicBezTo>
                    <a:pt x="3852175" y="994812"/>
                    <a:pt x="3856050" y="1001277"/>
                    <a:pt x="3861569" y="1005876"/>
                  </a:cubicBezTo>
                  <a:cubicBezTo>
                    <a:pt x="3866259" y="1009785"/>
                    <a:pt x="3872119" y="1012127"/>
                    <a:pt x="3876809" y="1016036"/>
                  </a:cubicBezTo>
                  <a:cubicBezTo>
                    <a:pt x="3882328" y="1020635"/>
                    <a:pt x="3886203" y="1027100"/>
                    <a:pt x="3892049" y="1031276"/>
                  </a:cubicBezTo>
                  <a:cubicBezTo>
                    <a:pt x="3908897" y="1043310"/>
                    <a:pt x="3911026" y="1039409"/>
                    <a:pt x="3927609" y="1046516"/>
                  </a:cubicBezTo>
                  <a:cubicBezTo>
                    <a:pt x="3934570" y="1049499"/>
                    <a:pt x="3940898" y="1053864"/>
                    <a:pt x="3947929" y="1056676"/>
                  </a:cubicBezTo>
                  <a:cubicBezTo>
                    <a:pt x="3957873" y="1060653"/>
                    <a:pt x="3969498" y="1060895"/>
                    <a:pt x="3978409" y="1066836"/>
                  </a:cubicBezTo>
                  <a:cubicBezTo>
                    <a:pt x="4007697" y="1086361"/>
                    <a:pt x="3979444" y="1069457"/>
                    <a:pt x="4008889" y="1082076"/>
                  </a:cubicBezTo>
                  <a:cubicBezTo>
                    <a:pt x="4015850" y="1085059"/>
                    <a:pt x="4022025" y="1089841"/>
                    <a:pt x="4029209" y="1092236"/>
                  </a:cubicBezTo>
                  <a:cubicBezTo>
                    <a:pt x="4037400" y="1094966"/>
                    <a:pt x="4046142" y="1095623"/>
                    <a:pt x="4054609" y="1097316"/>
                  </a:cubicBezTo>
                  <a:cubicBezTo>
                    <a:pt x="4062106" y="1108561"/>
                    <a:pt x="4068275" y="1119973"/>
                    <a:pt x="4080009" y="1127796"/>
                  </a:cubicBezTo>
                  <a:cubicBezTo>
                    <a:pt x="4084464" y="1130766"/>
                    <a:pt x="4090169" y="1131183"/>
                    <a:pt x="4095249" y="1132876"/>
                  </a:cubicBezTo>
                  <a:cubicBezTo>
                    <a:pt x="4106484" y="1144111"/>
                    <a:pt x="4111584" y="1151203"/>
                    <a:pt x="4125729" y="1158276"/>
                  </a:cubicBezTo>
                  <a:cubicBezTo>
                    <a:pt x="4133885" y="1162354"/>
                    <a:pt x="4142849" y="1164615"/>
                    <a:pt x="4151129" y="1168436"/>
                  </a:cubicBezTo>
                  <a:cubicBezTo>
                    <a:pt x="4164881" y="1174783"/>
                    <a:pt x="4177401" y="1183967"/>
                    <a:pt x="4191769" y="1188756"/>
                  </a:cubicBezTo>
                  <a:cubicBezTo>
                    <a:pt x="4196849" y="1190449"/>
                    <a:pt x="4202220" y="1191441"/>
                    <a:pt x="4207009" y="1193836"/>
                  </a:cubicBezTo>
                  <a:cubicBezTo>
                    <a:pt x="4242091" y="1211377"/>
                    <a:pt x="4200279" y="1198503"/>
                    <a:pt x="4242569" y="1209076"/>
                  </a:cubicBezTo>
                  <a:cubicBezTo>
                    <a:pt x="4247649" y="1212463"/>
                    <a:pt x="4252348" y="1216506"/>
                    <a:pt x="4257809" y="1219236"/>
                  </a:cubicBezTo>
                  <a:cubicBezTo>
                    <a:pt x="4262598" y="1221631"/>
                    <a:pt x="4273049" y="1218961"/>
                    <a:pt x="4273049" y="1224316"/>
                  </a:cubicBezTo>
                  <a:cubicBezTo>
                    <a:pt x="4273049" y="1229671"/>
                    <a:pt x="4263004" y="1228097"/>
                    <a:pt x="4257809" y="1229396"/>
                  </a:cubicBezTo>
                  <a:cubicBezTo>
                    <a:pt x="4242663" y="1233182"/>
                    <a:pt x="4227528" y="1237240"/>
                    <a:pt x="4212089" y="1239556"/>
                  </a:cubicBezTo>
                  <a:cubicBezTo>
                    <a:pt x="4193592" y="1242330"/>
                    <a:pt x="4174820" y="1242775"/>
                    <a:pt x="4156209" y="1244636"/>
                  </a:cubicBezTo>
                  <a:lnTo>
                    <a:pt x="4059689" y="1254796"/>
                  </a:lnTo>
                  <a:cubicBezTo>
                    <a:pt x="4021383" y="1267565"/>
                    <a:pt x="4068600" y="1250341"/>
                    <a:pt x="4029209" y="1270036"/>
                  </a:cubicBezTo>
                  <a:cubicBezTo>
                    <a:pt x="4024420" y="1272431"/>
                    <a:pt x="4019098" y="1273577"/>
                    <a:pt x="4013969" y="1275116"/>
                  </a:cubicBezTo>
                  <a:cubicBezTo>
                    <a:pt x="4002161" y="1278658"/>
                    <a:pt x="3990262" y="1281889"/>
                    <a:pt x="3978409" y="1285276"/>
                  </a:cubicBezTo>
                  <a:cubicBezTo>
                    <a:pt x="3975022" y="1290356"/>
                    <a:pt x="3970654" y="1294904"/>
                    <a:pt x="3968249" y="1300516"/>
                  </a:cubicBezTo>
                  <a:cubicBezTo>
                    <a:pt x="3965499" y="1306933"/>
                    <a:pt x="3965087" y="1314123"/>
                    <a:pt x="3963169" y="1320836"/>
                  </a:cubicBezTo>
                  <a:cubicBezTo>
                    <a:pt x="3961698" y="1325985"/>
                    <a:pt x="3960484" y="1331287"/>
                    <a:pt x="3958089" y="1336076"/>
                  </a:cubicBezTo>
                  <a:cubicBezTo>
                    <a:pt x="3953403" y="1345447"/>
                    <a:pt x="3941115" y="1360939"/>
                    <a:pt x="3932689" y="1366556"/>
                  </a:cubicBezTo>
                  <a:cubicBezTo>
                    <a:pt x="3928234" y="1369526"/>
                    <a:pt x="3922529" y="1369943"/>
                    <a:pt x="3917449" y="1371636"/>
                  </a:cubicBezTo>
                  <a:cubicBezTo>
                    <a:pt x="3909511" y="1382219"/>
                    <a:pt x="3901346" y="1397803"/>
                    <a:pt x="3886969" y="1402116"/>
                  </a:cubicBezTo>
                  <a:cubicBezTo>
                    <a:pt x="3875500" y="1405557"/>
                    <a:pt x="3863117" y="1404687"/>
                    <a:pt x="3851409" y="1407196"/>
                  </a:cubicBezTo>
                  <a:cubicBezTo>
                    <a:pt x="3839355" y="1409779"/>
                    <a:pt x="3827742" y="1414112"/>
                    <a:pt x="3815849" y="1417356"/>
                  </a:cubicBezTo>
                  <a:cubicBezTo>
                    <a:pt x="3809113" y="1419193"/>
                    <a:pt x="3802474" y="1421718"/>
                    <a:pt x="3795529" y="1422436"/>
                  </a:cubicBezTo>
                  <a:cubicBezTo>
                    <a:pt x="3753286" y="1426806"/>
                    <a:pt x="3710911" y="1429891"/>
                    <a:pt x="3668529" y="1432596"/>
                  </a:cubicBezTo>
                  <a:cubicBezTo>
                    <a:pt x="3631313" y="1434971"/>
                    <a:pt x="3594022" y="1435983"/>
                    <a:pt x="3556769" y="1437676"/>
                  </a:cubicBezTo>
                  <a:cubicBezTo>
                    <a:pt x="3517936" y="1457093"/>
                    <a:pt x="3556569" y="1442756"/>
                    <a:pt x="3505969" y="1442756"/>
                  </a:cubicBezTo>
                  <a:cubicBezTo>
                    <a:pt x="3487266" y="1442756"/>
                    <a:pt x="3468716" y="1446143"/>
                    <a:pt x="3450089" y="1447836"/>
                  </a:cubicBezTo>
                  <a:cubicBezTo>
                    <a:pt x="3409449" y="1461383"/>
                    <a:pt x="3456862" y="1441063"/>
                    <a:pt x="3429769" y="1468156"/>
                  </a:cubicBezTo>
                  <a:cubicBezTo>
                    <a:pt x="3425983" y="1471942"/>
                    <a:pt x="3419543" y="1471356"/>
                    <a:pt x="3414529" y="1473236"/>
                  </a:cubicBezTo>
                  <a:cubicBezTo>
                    <a:pt x="3405991" y="1476438"/>
                    <a:pt x="3397596" y="1480009"/>
                    <a:pt x="3389129" y="1483396"/>
                  </a:cubicBezTo>
                  <a:cubicBezTo>
                    <a:pt x="3384049" y="1488476"/>
                    <a:pt x="3378488" y="1493117"/>
                    <a:pt x="3373889" y="1498636"/>
                  </a:cubicBezTo>
                  <a:cubicBezTo>
                    <a:pt x="3369980" y="1503326"/>
                    <a:pt x="3368497" y="1510062"/>
                    <a:pt x="3363729" y="1513876"/>
                  </a:cubicBezTo>
                  <a:cubicBezTo>
                    <a:pt x="3359548" y="1517221"/>
                    <a:pt x="3353503" y="1517076"/>
                    <a:pt x="3348489" y="1518956"/>
                  </a:cubicBezTo>
                  <a:cubicBezTo>
                    <a:pt x="3339951" y="1522158"/>
                    <a:pt x="3331060" y="1524687"/>
                    <a:pt x="3323089" y="1529116"/>
                  </a:cubicBezTo>
                  <a:cubicBezTo>
                    <a:pt x="3315688" y="1533228"/>
                    <a:pt x="3310342" y="1540570"/>
                    <a:pt x="3302769" y="1544356"/>
                  </a:cubicBezTo>
                  <a:cubicBezTo>
                    <a:pt x="3295191" y="1548145"/>
                    <a:pt x="3255796" y="1553878"/>
                    <a:pt x="3251969" y="1554516"/>
                  </a:cubicBezTo>
                  <a:cubicBezTo>
                    <a:pt x="3245196" y="1557903"/>
                    <a:pt x="3239205" y="1564172"/>
                    <a:pt x="3231649" y="1564676"/>
                  </a:cubicBezTo>
                  <a:cubicBezTo>
                    <a:pt x="3185863" y="1567728"/>
                    <a:pt x="3185357" y="1564390"/>
                    <a:pt x="3155449" y="1549436"/>
                  </a:cubicBezTo>
                  <a:cubicBezTo>
                    <a:pt x="3153756" y="1544356"/>
                    <a:pt x="3152764" y="1538985"/>
                    <a:pt x="3150369" y="1534196"/>
                  </a:cubicBezTo>
                  <a:cubicBezTo>
                    <a:pt x="3147639" y="1528735"/>
                    <a:pt x="3141213" y="1524978"/>
                    <a:pt x="3140209" y="1518956"/>
                  </a:cubicBezTo>
                  <a:cubicBezTo>
                    <a:pt x="3139040" y="1511945"/>
                    <a:pt x="3158717" y="1482490"/>
                    <a:pt x="3150369" y="1478316"/>
                  </a:cubicBezTo>
                  <a:cubicBezTo>
                    <a:pt x="3136654" y="1471459"/>
                    <a:pt x="3119889" y="1481703"/>
                    <a:pt x="3104649" y="1483396"/>
                  </a:cubicBezTo>
                  <a:cubicBezTo>
                    <a:pt x="3094489" y="1480009"/>
                    <a:pt x="3076766" y="1483626"/>
                    <a:pt x="3074169" y="1473236"/>
                  </a:cubicBezTo>
                  <a:cubicBezTo>
                    <a:pt x="3068754" y="1451578"/>
                    <a:pt x="3073896" y="1452779"/>
                    <a:pt x="3053849" y="1442756"/>
                  </a:cubicBezTo>
                  <a:cubicBezTo>
                    <a:pt x="3049060" y="1440361"/>
                    <a:pt x="3043531" y="1439785"/>
                    <a:pt x="3038609" y="1437676"/>
                  </a:cubicBezTo>
                  <a:cubicBezTo>
                    <a:pt x="3013573" y="1426946"/>
                    <a:pt x="3004997" y="1415879"/>
                    <a:pt x="2972569" y="1412276"/>
                  </a:cubicBezTo>
                  <a:lnTo>
                    <a:pt x="2926849" y="1407196"/>
                  </a:lnTo>
                  <a:cubicBezTo>
                    <a:pt x="2925156" y="1402116"/>
                    <a:pt x="2925057" y="1396183"/>
                    <a:pt x="2921769" y="1391956"/>
                  </a:cubicBezTo>
                  <a:cubicBezTo>
                    <a:pt x="2912948" y="1380614"/>
                    <a:pt x="2891289" y="1361476"/>
                    <a:pt x="2891289" y="1361476"/>
                  </a:cubicBezTo>
                  <a:cubicBezTo>
                    <a:pt x="2889596" y="1354703"/>
                    <a:pt x="2891573" y="1345626"/>
                    <a:pt x="2886209" y="1341156"/>
                  </a:cubicBezTo>
                  <a:cubicBezTo>
                    <a:pt x="2879576" y="1335628"/>
                    <a:pt x="2869139" y="1338348"/>
                    <a:pt x="2860809" y="1336076"/>
                  </a:cubicBezTo>
                  <a:cubicBezTo>
                    <a:pt x="2850477" y="1333258"/>
                    <a:pt x="2840587" y="1328993"/>
                    <a:pt x="2830329" y="1325916"/>
                  </a:cubicBezTo>
                  <a:cubicBezTo>
                    <a:pt x="2823642" y="1323910"/>
                    <a:pt x="2816782" y="1322529"/>
                    <a:pt x="2810009" y="1320836"/>
                  </a:cubicBezTo>
                  <a:cubicBezTo>
                    <a:pt x="2725540" y="1338937"/>
                    <a:pt x="2762947" y="1339083"/>
                    <a:pt x="2698249" y="1330996"/>
                  </a:cubicBezTo>
                  <a:cubicBezTo>
                    <a:pt x="2682191" y="1314938"/>
                    <a:pt x="2678282" y="1309907"/>
                    <a:pt x="2657609" y="1295436"/>
                  </a:cubicBezTo>
                  <a:cubicBezTo>
                    <a:pt x="2649520" y="1289774"/>
                    <a:pt x="2641232" y="1284206"/>
                    <a:pt x="2632209" y="1280196"/>
                  </a:cubicBezTo>
                  <a:cubicBezTo>
                    <a:pt x="2625829" y="1277360"/>
                    <a:pt x="2618662" y="1276809"/>
                    <a:pt x="2611889" y="1275116"/>
                  </a:cubicBezTo>
                  <a:cubicBezTo>
                    <a:pt x="2606809" y="1271729"/>
                    <a:pt x="2600463" y="1269724"/>
                    <a:pt x="2596649" y="1264956"/>
                  </a:cubicBezTo>
                  <a:cubicBezTo>
                    <a:pt x="2575345" y="1238326"/>
                    <a:pt x="2614074" y="1259639"/>
                    <a:pt x="2576329" y="1234476"/>
                  </a:cubicBezTo>
                  <a:cubicBezTo>
                    <a:pt x="2571874" y="1231506"/>
                    <a:pt x="2566169" y="1231089"/>
                    <a:pt x="2561089" y="1229396"/>
                  </a:cubicBezTo>
                  <a:cubicBezTo>
                    <a:pt x="2556009" y="1224316"/>
                    <a:pt x="2551827" y="1218141"/>
                    <a:pt x="2545849" y="1214156"/>
                  </a:cubicBezTo>
                  <a:cubicBezTo>
                    <a:pt x="2541394" y="1211186"/>
                    <a:pt x="2535398" y="1211471"/>
                    <a:pt x="2530609" y="1209076"/>
                  </a:cubicBezTo>
                  <a:cubicBezTo>
                    <a:pt x="2525148" y="1206346"/>
                    <a:pt x="2520449" y="1202303"/>
                    <a:pt x="2515369" y="1198916"/>
                  </a:cubicBezTo>
                  <a:cubicBezTo>
                    <a:pt x="2513676" y="1193836"/>
                    <a:pt x="2514744" y="1186646"/>
                    <a:pt x="2510289" y="1183676"/>
                  </a:cubicBezTo>
                  <a:cubicBezTo>
                    <a:pt x="2503105" y="1178887"/>
                    <a:pt x="2492974" y="1181628"/>
                    <a:pt x="2484889" y="1178596"/>
                  </a:cubicBezTo>
                  <a:cubicBezTo>
                    <a:pt x="2479172" y="1176452"/>
                    <a:pt x="2475261" y="1170841"/>
                    <a:pt x="2469649" y="1168436"/>
                  </a:cubicBezTo>
                  <a:cubicBezTo>
                    <a:pt x="2463232" y="1165686"/>
                    <a:pt x="2456102" y="1165049"/>
                    <a:pt x="2449329" y="1163356"/>
                  </a:cubicBezTo>
                  <a:cubicBezTo>
                    <a:pt x="2442556" y="1158276"/>
                    <a:pt x="2436982" y="1150964"/>
                    <a:pt x="2429009" y="1148116"/>
                  </a:cubicBezTo>
                  <a:cubicBezTo>
                    <a:pt x="2412746" y="1142308"/>
                    <a:pt x="2395035" y="1141839"/>
                    <a:pt x="2378209" y="1137956"/>
                  </a:cubicBezTo>
                  <a:cubicBezTo>
                    <a:pt x="2372991" y="1136752"/>
                    <a:pt x="2368049" y="1134569"/>
                    <a:pt x="2362969" y="1132876"/>
                  </a:cubicBezTo>
                  <a:cubicBezTo>
                    <a:pt x="2357889" y="1127796"/>
                    <a:pt x="2353707" y="1121621"/>
                    <a:pt x="2347729" y="1117636"/>
                  </a:cubicBezTo>
                  <a:cubicBezTo>
                    <a:pt x="2343274" y="1114666"/>
                    <a:pt x="2337411" y="1114665"/>
                    <a:pt x="2332489" y="1112556"/>
                  </a:cubicBezTo>
                  <a:cubicBezTo>
                    <a:pt x="2295683" y="1096782"/>
                    <a:pt x="2329587" y="1105880"/>
                    <a:pt x="2286769" y="1097316"/>
                  </a:cubicBezTo>
                  <a:cubicBezTo>
                    <a:pt x="2281689" y="1093929"/>
                    <a:pt x="2276990" y="1089886"/>
                    <a:pt x="2271529" y="1087156"/>
                  </a:cubicBezTo>
                  <a:cubicBezTo>
                    <a:pt x="2266740" y="1084761"/>
                    <a:pt x="2260075" y="1085862"/>
                    <a:pt x="2256289" y="1082076"/>
                  </a:cubicBezTo>
                  <a:cubicBezTo>
                    <a:pt x="2247655" y="1073442"/>
                    <a:pt x="2247553" y="1055457"/>
                    <a:pt x="2235969" y="1051596"/>
                  </a:cubicBezTo>
                  <a:cubicBezTo>
                    <a:pt x="2197663" y="1038827"/>
                    <a:pt x="2244880" y="1056051"/>
                    <a:pt x="2205489" y="1036356"/>
                  </a:cubicBezTo>
                  <a:cubicBezTo>
                    <a:pt x="2200700" y="1033961"/>
                    <a:pt x="2195329" y="1032969"/>
                    <a:pt x="2190249" y="1031276"/>
                  </a:cubicBezTo>
                  <a:cubicBezTo>
                    <a:pt x="2185169" y="1026196"/>
                    <a:pt x="2180464" y="1020711"/>
                    <a:pt x="2175009" y="1016036"/>
                  </a:cubicBezTo>
                  <a:cubicBezTo>
                    <a:pt x="2163982" y="1006584"/>
                    <a:pt x="2151510" y="998677"/>
                    <a:pt x="2139449" y="990636"/>
                  </a:cubicBezTo>
                  <a:cubicBezTo>
                    <a:pt x="2122544" y="994017"/>
                    <a:pt x="2088018" y="1001565"/>
                    <a:pt x="2073409" y="1000796"/>
                  </a:cubicBezTo>
                  <a:cubicBezTo>
                    <a:pt x="2054503" y="999801"/>
                    <a:pt x="2035958" y="994972"/>
                    <a:pt x="2017529" y="990636"/>
                  </a:cubicBezTo>
                  <a:cubicBezTo>
                    <a:pt x="2007104" y="988183"/>
                    <a:pt x="1987049" y="980476"/>
                    <a:pt x="1987049" y="980476"/>
                  </a:cubicBezTo>
                  <a:cubicBezTo>
                    <a:pt x="1942525" y="935952"/>
                    <a:pt x="1999004" y="990439"/>
                    <a:pt x="1956569" y="955076"/>
                  </a:cubicBezTo>
                  <a:cubicBezTo>
                    <a:pt x="1951050" y="950477"/>
                    <a:pt x="1946409" y="944916"/>
                    <a:pt x="1941329" y="939836"/>
                  </a:cubicBezTo>
                  <a:cubicBezTo>
                    <a:pt x="1937982" y="929796"/>
                    <a:pt x="1935041" y="916518"/>
                    <a:pt x="1926089" y="909356"/>
                  </a:cubicBezTo>
                  <a:cubicBezTo>
                    <a:pt x="1921908" y="906011"/>
                    <a:pt x="1915929" y="905969"/>
                    <a:pt x="1910849" y="904276"/>
                  </a:cubicBezTo>
                  <a:cubicBezTo>
                    <a:pt x="1861714" y="867425"/>
                    <a:pt x="1914076" y="903349"/>
                    <a:pt x="1875289" y="883956"/>
                  </a:cubicBezTo>
                  <a:cubicBezTo>
                    <a:pt x="1869828" y="881226"/>
                    <a:pt x="1865766" y="875940"/>
                    <a:pt x="1860049" y="873796"/>
                  </a:cubicBezTo>
                  <a:cubicBezTo>
                    <a:pt x="1851964" y="870764"/>
                    <a:pt x="1843116" y="870409"/>
                    <a:pt x="1834649" y="868716"/>
                  </a:cubicBezTo>
                  <a:cubicBezTo>
                    <a:pt x="1829569" y="865329"/>
                    <a:pt x="1824870" y="861286"/>
                    <a:pt x="1819409" y="858556"/>
                  </a:cubicBezTo>
                  <a:cubicBezTo>
                    <a:pt x="1814620" y="856161"/>
                    <a:pt x="1811683" y="853476"/>
                    <a:pt x="1804169" y="853476"/>
                  </a:cubicBezTo>
                  <a:cubicBezTo>
                    <a:pt x="1796655" y="853476"/>
                    <a:pt x="1786177" y="861946"/>
                    <a:pt x="1774324" y="858559"/>
                  </a:cubicBezTo>
                  <a:cubicBezTo>
                    <a:pt x="1764164" y="860252"/>
                    <a:pt x="1760989" y="859088"/>
                    <a:pt x="1757179" y="867449"/>
                  </a:cubicBezTo>
                  <a:cubicBezTo>
                    <a:pt x="1753369" y="875810"/>
                    <a:pt x="1755697" y="900363"/>
                    <a:pt x="1751464" y="908724"/>
                  </a:cubicBezTo>
                  <a:cubicBezTo>
                    <a:pt x="1747231" y="917085"/>
                    <a:pt x="1743738" y="913487"/>
                    <a:pt x="1731779" y="917614"/>
                  </a:cubicBezTo>
                  <a:cubicBezTo>
                    <a:pt x="1719820" y="921741"/>
                    <a:pt x="1692640" y="924868"/>
                    <a:pt x="1679709" y="933489"/>
                  </a:cubicBezTo>
                  <a:cubicBezTo>
                    <a:pt x="1666162" y="931796"/>
                    <a:pt x="1655579" y="917612"/>
                    <a:pt x="1646689" y="909356"/>
                  </a:cubicBezTo>
                  <a:cubicBezTo>
                    <a:pt x="1637799" y="901101"/>
                    <a:pt x="1643302" y="900889"/>
                    <a:pt x="1626369" y="883956"/>
                  </a:cubicBezTo>
                  <a:cubicBezTo>
                    <a:pt x="1621014" y="878601"/>
                    <a:pt x="1613396" y="875633"/>
                    <a:pt x="1606049" y="873796"/>
                  </a:cubicBezTo>
                  <a:cubicBezTo>
                    <a:pt x="1592805" y="870485"/>
                    <a:pt x="1578924" y="870647"/>
                    <a:pt x="1565409" y="868716"/>
                  </a:cubicBezTo>
                  <a:cubicBezTo>
                    <a:pt x="1463003" y="854087"/>
                    <a:pt x="1536565" y="861937"/>
                    <a:pt x="1443489" y="853476"/>
                  </a:cubicBezTo>
                  <a:cubicBezTo>
                    <a:pt x="1414201" y="833951"/>
                    <a:pt x="1442454" y="850855"/>
                    <a:pt x="1413009" y="838236"/>
                  </a:cubicBezTo>
                  <a:cubicBezTo>
                    <a:pt x="1369067" y="819404"/>
                    <a:pt x="1413190" y="834910"/>
                    <a:pt x="1377449" y="822996"/>
                  </a:cubicBezTo>
                  <a:cubicBezTo>
                    <a:pt x="1372369" y="816223"/>
                    <a:pt x="1368196" y="808663"/>
                    <a:pt x="1362209" y="802676"/>
                  </a:cubicBezTo>
                  <a:cubicBezTo>
                    <a:pt x="1352361" y="792828"/>
                    <a:pt x="1344124" y="791568"/>
                    <a:pt x="1331729" y="787436"/>
                  </a:cubicBezTo>
                  <a:cubicBezTo>
                    <a:pt x="1296786" y="752493"/>
                    <a:pt x="1341368" y="793862"/>
                    <a:pt x="1286009" y="756956"/>
                  </a:cubicBezTo>
                  <a:cubicBezTo>
                    <a:pt x="1280031" y="752971"/>
                    <a:pt x="1277094" y="745122"/>
                    <a:pt x="1270769" y="741716"/>
                  </a:cubicBezTo>
                  <a:cubicBezTo>
                    <a:pt x="1254711" y="733069"/>
                    <a:pt x="1236281" y="729552"/>
                    <a:pt x="1219969" y="721396"/>
                  </a:cubicBezTo>
                  <a:lnTo>
                    <a:pt x="1199649" y="711236"/>
                  </a:lnTo>
                  <a:cubicBezTo>
                    <a:pt x="1188503" y="666653"/>
                    <a:pt x="1204388" y="710826"/>
                    <a:pt x="1179329" y="680756"/>
                  </a:cubicBezTo>
                  <a:cubicBezTo>
                    <a:pt x="1174481" y="674938"/>
                    <a:pt x="1173571" y="666598"/>
                    <a:pt x="1169169" y="660436"/>
                  </a:cubicBezTo>
                  <a:cubicBezTo>
                    <a:pt x="1148655" y="631717"/>
                    <a:pt x="1158836" y="658336"/>
                    <a:pt x="1133609" y="629956"/>
                  </a:cubicBezTo>
                  <a:cubicBezTo>
                    <a:pt x="1127184" y="622728"/>
                    <a:pt x="1111404" y="590913"/>
                    <a:pt x="1098049" y="584236"/>
                  </a:cubicBezTo>
                  <a:cubicBezTo>
                    <a:pt x="1090326" y="580375"/>
                    <a:pt x="1081116" y="580849"/>
                    <a:pt x="1072649" y="579156"/>
                  </a:cubicBezTo>
                  <a:cubicBezTo>
                    <a:pt x="1043862" y="582543"/>
                    <a:pt x="1014762" y="583893"/>
                    <a:pt x="986289" y="589316"/>
                  </a:cubicBezTo>
                  <a:cubicBezTo>
                    <a:pt x="978850" y="590733"/>
                    <a:pt x="973523" y="598936"/>
                    <a:pt x="965969" y="599476"/>
                  </a:cubicBezTo>
                  <a:cubicBezTo>
                    <a:pt x="948994" y="600688"/>
                    <a:pt x="932171" y="595135"/>
                    <a:pt x="915169" y="594396"/>
                  </a:cubicBezTo>
                  <a:cubicBezTo>
                    <a:pt x="854243" y="591747"/>
                    <a:pt x="793249" y="591009"/>
                    <a:pt x="732289" y="589316"/>
                  </a:cubicBezTo>
                  <a:cubicBezTo>
                    <a:pt x="700116" y="585929"/>
                    <a:pt x="668008" y="581843"/>
                    <a:pt x="635769" y="579156"/>
                  </a:cubicBezTo>
                  <a:cubicBezTo>
                    <a:pt x="607032" y="576761"/>
                    <a:pt x="578040" y="577512"/>
                    <a:pt x="549409" y="574076"/>
                  </a:cubicBezTo>
                  <a:cubicBezTo>
                    <a:pt x="535545" y="572412"/>
                    <a:pt x="522615" y="565722"/>
                    <a:pt x="508769" y="563916"/>
                  </a:cubicBezTo>
                  <a:cubicBezTo>
                    <a:pt x="483526" y="560623"/>
                    <a:pt x="457969" y="560529"/>
                    <a:pt x="432569" y="558836"/>
                  </a:cubicBezTo>
                  <a:cubicBezTo>
                    <a:pt x="416678" y="550890"/>
                    <a:pt x="407306" y="548882"/>
                    <a:pt x="397009" y="533436"/>
                  </a:cubicBezTo>
                  <a:cubicBezTo>
                    <a:pt x="394039" y="528981"/>
                    <a:pt x="395715" y="521982"/>
                    <a:pt x="391929" y="518196"/>
                  </a:cubicBezTo>
                  <a:cubicBezTo>
                    <a:pt x="388143" y="514410"/>
                    <a:pt x="381478" y="515511"/>
                    <a:pt x="376689" y="513116"/>
                  </a:cubicBezTo>
                  <a:cubicBezTo>
                    <a:pt x="371228" y="510386"/>
                    <a:pt x="366529" y="506343"/>
                    <a:pt x="361449" y="502956"/>
                  </a:cubicBezTo>
                  <a:cubicBezTo>
                    <a:pt x="358102" y="492916"/>
                    <a:pt x="355161" y="479638"/>
                    <a:pt x="346209" y="472476"/>
                  </a:cubicBezTo>
                  <a:cubicBezTo>
                    <a:pt x="342028" y="469131"/>
                    <a:pt x="335758" y="469791"/>
                    <a:pt x="330969" y="467396"/>
                  </a:cubicBezTo>
                  <a:cubicBezTo>
                    <a:pt x="291578" y="447701"/>
                    <a:pt x="338795" y="464925"/>
                    <a:pt x="300489" y="452156"/>
                  </a:cubicBezTo>
                  <a:cubicBezTo>
                    <a:pt x="295409" y="447076"/>
                    <a:pt x="291227" y="440901"/>
                    <a:pt x="285249" y="436916"/>
                  </a:cubicBezTo>
                  <a:cubicBezTo>
                    <a:pt x="280794" y="433946"/>
                    <a:pt x="275138" y="433375"/>
                    <a:pt x="270009" y="431836"/>
                  </a:cubicBezTo>
                  <a:cubicBezTo>
                    <a:pt x="227215" y="418998"/>
                    <a:pt x="242496" y="422826"/>
                    <a:pt x="198889" y="416596"/>
                  </a:cubicBezTo>
                  <a:cubicBezTo>
                    <a:pt x="193809" y="413209"/>
                    <a:pt x="189285" y="408784"/>
                    <a:pt x="183649" y="406436"/>
                  </a:cubicBezTo>
                  <a:cubicBezTo>
                    <a:pt x="133336" y="385472"/>
                    <a:pt x="131473" y="390699"/>
                    <a:pt x="71889" y="386116"/>
                  </a:cubicBezTo>
                  <a:lnTo>
                    <a:pt x="31249" y="375956"/>
                  </a:lnTo>
                  <a:cubicBezTo>
                    <a:pt x="22836" y="374014"/>
                    <a:pt x="13033" y="375665"/>
                    <a:pt x="5849" y="370876"/>
                  </a:cubicBezTo>
                  <a:cubicBezTo>
                    <a:pt x="1394" y="367906"/>
                    <a:pt x="3739" y="360091"/>
                    <a:pt x="769" y="355636"/>
                  </a:cubicBezTo>
                  <a:cubicBezTo>
                    <a:pt x="-3216" y="349658"/>
                    <a:pt x="9236" y="323463"/>
                    <a:pt x="16009" y="314996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81C54F81-D587-8986-F9DF-D472073C5FAD}"/>
                </a:ext>
              </a:extLst>
            </p:cNvPr>
            <p:cNvSpPr/>
            <p:nvPr/>
          </p:nvSpPr>
          <p:spPr>
            <a:xfrm>
              <a:off x="5048640" y="3924977"/>
              <a:ext cx="1428235" cy="2265804"/>
            </a:xfrm>
            <a:custGeom>
              <a:avLst/>
              <a:gdLst>
                <a:gd name="connsiteX0" fmla="*/ 964939 w 1428235"/>
                <a:gd name="connsiteY0" fmla="*/ 4188 h 2265804"/>
                <a:gd name="connsiteX1" fmla="*/ 995419 w 1428235"/>
                <a:gd name="connsiteY1" fmla="*/ 16380 h 2265804"/>
                <a:gd name="connsiteX2" fmla="*/ 1019803 w 1428235"/>
                <a:gd name="connsiteY2" fmla="*/ 22476 h 2265804"/>
                <a:gd name="connsiteX3" fmla="*/ 1044187 w 1428235"/>
                <a:gd name="connsiteY3" fmla="*/ 34668 h 2265804"/>
                <a:gd name="connsiteX4" fmla="*/ 1080763 w 1428235"/>
                <a:gd name="connsiteY4" fmla="*/ 46860 h 2265804"/>
                <a:gd name="connsiteX5" fmla="*/ 1099051 w 1428235"/>
                <a:gd name="connsiteY5" fmla="*/ 59052 h 2265804"/>
                <a:gd name="connsiteX6" fmla="*/ 1135627 w 1428235"/>
                <a:gd name="connsiteY6" fmla="*/ 65148 h 2265804"/>
                <a:gd name="connsiteX7" fmla="*/ 1129531 w 1428235"/>
                <a:gd name="connsiteY7" fmla="*/ 217548 h 2265804"/>
                <a:gd name="connsiteX8" fmla="*/ 1117339 w 1428235"/>
                <a:gd name="connsiteY8" fmla="*/ 254124 h 2265804"/>
                <a:gd name="connsiteX9" fmla="*/ 1135627 w 1428235"/>
                <a:gd name="connsiteY9" fmla="*/ 412620 h 2265804"/>
                <a:gd name="connsiteX10" fmla="*/ 1153915 w 1428235"/>
                <a:gd name="connsiteY10" fmla="*/ 424812 h 2265804"/>
                <a:gd name="connsiteX11" fmla="*/ 1166107 w 1428235"/>
                <a:gd name="connsiteY11" fmla="*/ 449196 h 2265804"/>
                <a:gd name="connsiteX12" fmla="*/ 1196587 w 1428235"/>
                <a:gd name="connsiteY12" fmla="*/ 473580 h 2265804"/>
                <a:gd name="connsiteX13" fmla="*/ 1214875 w 1428235"/>
                <a:gd name="connsiteY13" fmla="*/ 491868 h 2265804"/>
                <a:gd name="connsiteX14" fmla="*/ 1220971 w 1428235"/>
                <a:gd name="connsiteY14" fmla="*/ 522348 h 2265804"/>
                <a:gd name="connsiteX15" fmla="*/ 1251451 w 1428235"/>
                <a:gd name="connsiteY15" fmla="*/ 534540 h 2265804"/>
                <a:gd name="connsiteX16" fmla="*/ 1294123 w 1428235"/>
                <a:gd name="connsiteY16" fmla="*/ 601596 h 2265804"/>
                <a:gd name="connsiteX17" fmla="*/ 1312411 w 1428235"/>
                <a:gd name="connsiteY17" fmla="*/ 607692 h 2265804"/>
                <a:gd name="connsiteX18" fmla="*/ 1318507 w 1428235"/>
                <a:gd name="connsiteY18" fmla="*/ 632076 h 2265804"/>
                <a:gd name="connsiteX19" fmla="*/ 1330699 w 1428235"/>
                <a:gd name="connsiteY19" fmla="*/ 650364 h 2265804"/>
                <a:gd name="connsiteX20" fmla="*/ 1373371 w 1428235"/>
                <a:gd name="connsiteY20" fmla="*/ 686940 h 2265804"/>
                <a:gd name="connsiteX21" fmla="*/ 1397755 w 1428235"/>
                <a:gd name="connsiteY21" fmla="*/ 729612 h 2265804"/>
                <a:gd name="connsiteX22" fmla="*/ 1416043 w 1428235"/>
                <a:gd name="connsiteY22" fmla="*/ 784476 h 2265804"/>
                <a:gd name="connsiteX23" fmla="*/ 1428235 w 1428235"/>
                <a:gd name="connsiteY23" fmla="*/ 1010028 h 2265804"/>
                <a:gd name="connsiteX24" fmla="*/ 1416043 w 1428235"/>
                <a:gd name="connsiteY24" fmla="*/ 1058796 h 2265804"/>
                <a:gd name="connsiteX25" fmla="*/ 1397755 w 1428235"/>
                <a:gd name="connsiteY25" fmla="*/ 1064892 h 2265804"/>
                <a:gd name="connsiteX26" fmla="*/ 1373371 w 1428235"/>
                <a:gd name="connsiteY26" fmla="*/ 1077084 h 2265804"/>
                <a:gd name="connsiteX27" fmla="*/ 1220971 w 1428235"/>
                <a:gd name="connsiteY27" fmla="*/ 1083180 h 2265804"/>
                <a:gd name="connsiteX28" fmla="*/ 1196587 w 1428235"/>
                <a:gd name="connsiteY28" fmla="*/ 1089276 h 2265804"/>
                <a:gd name="connsiteX29" fmla="*/ 1190491 w 1428235"/>
                <a:gd name="connsiteY29" fmla="*/ 1138044 h 2265804"/>
                <a:gd name="connsiteX30" fmla="*/ 1196587 w 1428235"/>
                <a:gd name="connsiteY30" fmla="*/ 1156332 h 2265804"/>
                <a:gd name="connsiteX31" fmla="*/ 1214875 w 1428235"/>
                <a:gd name="connsiteY31" fmla="*/ 1168524 h 2265804"/>
                <a:gd name="connsiteX32" fmla="*/ 1202683 w 1428235"/>
                <a:gd name="connsiteY32" fmla="*/ 1345308 h 2265804"/>
                <a:gd name="connsiteX33" fmla="*/ 1184395 w 1428235"/>
                <a:gd name="connsiteY33" fmla="*/ 1357500 h 2265804"/>
                <a:gd name="connsiteX34" fmla="*/ 1178299 w 1428235"/>
                <a:gd name="connsiteY34" fmla="*/ 1375788 h 2265804"/>
                <a:gd name="connsiteX35" fmla="*/ 1166107 w 1428235"/>
                <a:gd name="connsiteY35" fmla="*/ 1394076 h 2265804"/>
                <a:gd name="connsiteX36" fmla="*/ 1147819 w 1428235"/>
                <a:gd name="connsiteY36" fmla="*/ 1436748 h 2265804"/>
                <a:gd name="connsiteX37" fmla="*/ 1141723 w 1428235"/>
                <a:gd name="connsiteY37" fmla="*/ 1455036 h 2265804"/>
                <a:gd name="connsiteX38" fmla="*/ 1135627 w 1428235"/>
                <a:gd name="connsiteY38" fmla="*/ 1479420 h 2265804"/>
                <a:gd name="connsiteX39" fmla="*/ 1117339 w 1428235"/>
                <a:gd name="connsiteY39" fmla="*/ 1497708 h 2265804"/>
                <a:gd name="connsiteX40" fmla="*/ 1135627 w 1428235"/>
                <a:gd name="connsiteY40" fmla="*/ 1534284 h 2265804"/>
                <a:gd name="connsiteX41" fmla="*/ 1172203 w 1428235"/>
                <a:gd name="connsiteY41" fmla="*/ 1546476 h 2265804"/>
                <a:gd name="connsiteX42" fmla="*/ 1190491 w 1428235"/>
                <a:gd name="connsiteY42" fmla="*/ 1558668 h 2265804"/>
                <a:gd name="connsiteX43" fmla="*/ 1208779 w 1428235"/>
                <a:gd name="connsiteY43" fmla="*/ 1564764 h 2265804"/>
                <a:gd name="connsiteX44" fmla="*/ 1233163 w 1428235"/>
                <a:gd name="connsiteY44" fmla="*/ 1576956 h 2265804"/>
                <a:gd name="connsiteX45" fmla="*/ 1251451 w 1428235"/>
                <a:gd name="connsiteY45" fmla="*/ 1583052 h 2265804"/>
                <a:gd name="connsiteX46" fmla="*/ 1306315 w 1428235"/>
                <a:gd name="connsiteY46" fmla="*/ 1601340 h 2265804"/>
                <a:gd name="connsiteX47" fmla="*/ 1324603 w 1428235"/>
                <a:gd name="connsiteY47" fmla="*/ 1613532 h 2265804"/>
                <a:gd name="connsiteX48" fmla="*/ 1348987 w 1428235"/>
                <a:gd name="connsiteY48" fmla="*/ 1619628 h 2265804"/>
                <a:gd name="connsiteX49" fmla="*/ 1385563 w 1428235"/>
                <a:gd name="connsiteY49" fmla="*/ 1668396 h 2265804"/>
                <a:gd name="connsiteX50" fmla="*/ 1403851 w 1428235"/>
                <a:gd name="connsiteY50" fmla="*/ 1674492 h 2265804"/>
                <a:gd name="connsiteX51" fmla="*/ 1422139 w 1428235"/>
                <a:gd name="connsiteY51" fmla="*/ 1686684 h 2265804"/>
                <a:gd name="connsiteX52" fmla="*/ 1409947 w 1428235"/>
                <a:gd name="connsiteY52" fmla="*/ 1753740 h 2265804"/>
                <a:gd name="connsiteX53" fmla="*/ 1397755 w 1428235"/>
                <a:gd name="connsiteY53" fmla="*/ 1772028 h 2265804"/>
                <a:gd name="connsiteX54" fmla="*/ 1379467 w 1428235"/>
                <a:gd name="connsiteY54" fmla="*/ 1808604 h 2265804"/>
                <a:gd name="connsiteX55" fmla="*/ 1355083 w 1428235"/>
                <a:gd name="connsiteY55" fmla="*/ 1845180 h 2265804"/>
                <a:gd name="connsiteX56" fmla="*/ 1348987 w 1428235"/>
                <a:gd name="connsiteY56" fmla="*/ 1869564 h 2265804"/>
                <a:gd name="connsiteX57" fmla="*/ 1281931 w 1428235"/>
                <a:gd name="connsiteY57" fmla="*/ 1887852 h 2265804"/>
                <a:gd name="connsiteX58" fmla="*/ 1251451 w 1428235"/>
                <a:gd name="connsiteY58" fmla="*/ 1900044 h 2265804"/>
                <a:gd name="connsiteX59" fmla="*/ 1233163 w 1428235"/>
                <a:gd name="connsiteY59" fmla="*/ 1906140 h 2265804"/>
                <a:gd name="connsiteX60" fmla="*/ 1178299 w 1428235"/>
                <a:gd name="connsiteY60" fmla="*/ 1954908 h 2265804"/>
                <a:gd name="connsiteX61" fmla="*/ 1160011 w 1428235"/>
                <a:gd name="connsiteY61" fmla="*/ 1961004 h 2265804"/>
                <a:gd name="connsiteX62" fmla="*/ 1141723 w 1428235"/>
                <a:gd name="connsiteY62" fmla="*/ 1973196 h 2265804"/>
                <a:gd name="connsiteX63" fmla="*/ 1123435 w 1428235"/>
                <a:gd name="connsiteY63" fmla="*/ 1979292 h 2265804"/>
                <a:gd name="connsiteX64" fmla="*/ 1105147 w 1428235"/>
                <a:gd name="connsiteY64" fmla="*/ 1991484 h 2265804"/>
                <a:gd name="connsiteX65" fmla="*/ 1086859 w 1428235"/>
                <a:gd name="connsiteY65" fmla="*/ 1997580 h 2265804"/>
                <a:gd name="connsiteX66" fmla="*/ 1056379 w 1428235"/>
                <a:gd name="connsiteY66" fmla="*/ 2009772 h 2265804"/>
                <a:gd name="connsiteX67" fmla="*/ 1031995 w 1428235"/>
                <a:gd name="connsiteY67" fmla="*/ 2046348 h 2265804"/>
                <a:gd name="connsiteX68" fmla="*/ 1044187 w 1428235"/>
                <a:gd name="connsiteY68" fmla="*/ 2089020 h 2265804"/>
                <a:gd name="connsiteX69" fmla="*/ 1062475 w 1428235"/>
                <a:gd name="connsiteY69" fmla="*/ 2107308 h 2265804"/>
                <a:gd name="connsiteX70" fmla="*/ 1080763 w 1428235"/>
                <a:gd name="connsiteY70" fmla="*/ 2149980 h 2265804"/>
                <a:gd name="connsiteX71" fmla="*/ 1099051 w 1428235"/>
                <a:gd name="connsiteY71" fmla="*/ 2156076 h 2265804"/>
                <a:gd name="connsiteX72" fmla="*/ 1123435 w 1428235"/>
                <a:gd name="connsiteY72" fmla="*/ 2168268 h 2265804"/>
                <a:gd name="connsiteX73" fmla="*/ 1245355 w 1428235"/>
                <a:gd name="connsiteY73" fmla="*/ 2162172 h 2265804"/>
                <a:gd name="connsiteX74" fmla="*/ 1318507 w 1428235"/>
                <a:gd name="connsiteY74" fmla="*/ 2149980 h 2265804"/>
                <a:gd name="connsiteX75" fmla="*/ 1373371 w 1428235"/>
                <a:gd name="connsiteY75" fmla="*/ 2168268 h 2265804"/>
                <a:gd name="connsiteX76" fmla="*/ 1367275 w 1428235"/>
                <a:gd name="connsiteY76" fmla="*/ 2210940 h 2265804"/>
                <a:gd name="connsiteX77" fmla="*/ 1330699 w 1428235"/>
                <a:gd name="connsiteY77" fmla="*/ 2241420 h 2265804"/>
                <a:gd name="connsiteX78" fmla="*/ 1312411 w 1428235"/>
                <a:gd name="connsiteY78" fmla="*/ 2247516 h 2265804"/>
                <a:gd name="connsiteX79" fmla="*/ 1269739 w 1428235"/>
                <a:gd name="connsiteY79" fmla="*/ 2265804 h 2265804"/>
                <a:gd name="connsiteX80" fmla="*/ 1233163 w 1428235"/>
                <a:gd name="connsiteY80" fmla="*/ 2253612 h 2265804"/>
                <a:gd name="connsiteX81" fmla="*/ 1214875 w 1428235"/>
                <a:gd name="connsiteY81" fmla="*/ 2247516 h 2265804"/>
                <a:gd name="connsiteX82" fmla="*/ 1196587 w 1428235"/>
                <a:gd name="connsiteY82" fmla="*/ 2235324 h 2265804"/>
                <a:gd name="connsiteX83" fmla="*/ 1172203 w 1428235"/>
                <a:gd name="connsiteY83" fmla="*/ 2229228 h 2265804"/>
                <a:gd name="connsiteX84" fmla="*/ 1099051 w 1428235"/>
                <a:gd name="connsiteY84" fmla="*/ 2210940 h 2265804"/>
                <a:gd name="connsiteX85" fmla="*/ 1074667 w 1428235"/>
                <a:gd name="connsiteY85" fmla="*/ 2198748 h 2265804"/>
                <a:gd name="connsiteX86" fmla="*/ 1019803 w 1428235"/>
                <a:gd name="connsiteY86" fmla="*/ 2210940 h 2265804"/>
                <a:gd name="connsiteX87" fmla="*/ 1001515 w 1428235"/>
                <a:gd name="connsiteY87" fmla="*/ 2223132 h 2265804"/>
                <a:gd name="connsiteX88" fmla="*/ 934459 w 1428235"/>
                <a:gd name="connsiteY88" fmla="*/ 2217036 h 2265804"/>
                <a:gd name="connsiteX89" fmla="*/ 903979 w 1428235"/>
                <a:gd name="connsiteY89" fmla="*/ 2198748 h 2265804"/>
                <a:gd name="connsiteX90" fmla="*/ 879595 w 1428235"/>
                <a:gd name="connsiteY90" fmla="*/ 2192652 h 2265804"/>
                <a:gd name="connsiteX91" fmla="*/ 861307 w 1428235"/>
                <a:gd name="connsiteY91" fmla="*/ 2180460 h 2265804"/>
                <a:gd name="connsiteX92" fmla="*/ 824731 w 1428235"/>
                <a:gd name="connsiteY92" fmla="*/ 2174364 h 2265804"/>
                <a:gd name="connsiteX93" fmla="*/ 800347 w 1428235"/>
                <a:gd name="connsiteY93" fmla="*/ 2137788 h 2265804"/>
                <a:gd name="connsiteX94" fmla="*/ 830827 w 1428235"/>
                <a:gd name="connsiteY94" fmla="*/ 2089020 h 2265804"/>
                <a:gd name="connsiteX95" fmla="*/ 867403 w 1428235"/>
                <a:gd name="connsiteY95" fmla="*/ 2052444 h 2265804"/>
                <a:gd name="connsiteX96" fmla="*/ 873499 w 1428235"/>
                <a:gd name="connsiteY96" fmla="*/ 2015868 h 2265804"/>
                <a:gd name="connsiteX97" fmla="*/ 885691 w 1428235"/>
                <a:gd name="connsiteY97" fmla="*/ 1930524 h 2265804"/>
                <a:gd name="connsiteX98" fmla="*/ 903979 w 1428235"/>
                <a:gd name="connsiteY98" fmla="*/ 1875660 h 2265804"/>
                <a:gd name="connsiteX99" fmla="*/ 946651 w 1428235"/>
                <a:gd name="connsiteY99" fmla="*/ 1845180 h 2265804"/>
                <a:gd name="connsiteX100" fmla="*/ 952747 w 1428235"/>
                <a:gd name="connsiteY100" fmla="*/ 1826892 h 2265804"/>
                <a:gd name="connsiteX101" fmla="*/ 958843 w 1428235"/>
                <a:gd name="connsiteY101" fmla="*/ 1778124 h 2265804"/>
                <a:gd name="connsiteX102" fmla="*/ 940555 w 1428235"/>
                <a:gd name="connsiteY102" fmla="*/ 1772028 h 2265804"/>
                <a:gd name="connsiteX103" fmla="*/ 922267 w 1428235"/>
                <a:gd name="connsiteY103" fmla="*/ 1753740 h 2265804"/>
                <a:gd name="connsiteX104" fmla="*/ 916171 w 1428235"/>
                <a:gd name="connsiteY104" fmla="*/ 1735452 h 2265804"/>
                <a:gd name="connsiteX105" fmla="*/ 897883 w 1428235"/>
                <a:gd name="connsiteY105" fmla="*/ 1729356 h 2265804"/>
                <a:gd name="connsiteX106" fmla="*/ 891787 w 1428235"/>
                <a:gd name="connsiteY106" fmla="*/ 1711068 h 2265804"/>
                <a:gd name="connsiteX107" fmla="*/ 879595 w 1428235"/>
                <a:gd name="connsiteY107" fmla="*/ 1692780 h 2265804"/>
                <a:gd name="connsiteX108" fmla="*/ 861307 w 1428235"/>
                <a:gd name="connsiteY108" fmla="*/ 1631820 h 2265804"/>
                <a:gd name="connsiteX109" fmla="*/ 855211 w 1428235"/>
                <a:gd name="connsiteY109" fmla="*/ 1595244 h 2265804"/>
                <a:gd name="connsiteX110" fmla="*/ 836923 w 1428235"/>
                <a:gd name="connsiteY110" fmla="*/ 1576956 h 2265804"/>
                <a:gd name="connsiteX111" fmla="*/ 824731 w 1428235"/>
                <a:gd name="connsiteY111" fmla="*/ 1558668 h 2265804"/>
                <a:gd name="connsiteX112" fmla="*/ 763771 w 1428235"/>
                <a:gd name="connsiteY112" fmla="*/ 1515996 h 2265804"/>
                <a:gd name="connsiteX113" fmla="*/ 757675 w 1428235"/>
                <a:gd name="connsiteY113" fmla="*/ 1491612 h 2265804"/>
                <a:gd name="connsiteX114" fmla="*/ 745483 w 1428235"/>
                <a:gd name="connsiteY114" fmla="*/ 1473324 h 2265804"/>
                <a:gd name="connsiteX115" fmla="*/ 739387 w 1428235"/>
                <a:gd name="connsiteY115" fmla="*/ 1455036 h 2265804"/>
                <a:gd name="connsiteX116" fmla="*/ 696715 w 1428235"/>
                <a:gd name="connsiteY116" fmla="*/ 1442844 h 2265804"/>
                <a:gd name="connsiteX117" fmla="*/ 666235 w 1428235"/>
                <a:gd name="connsiteY117" fmla="*/ 1345308 h 2265804"/>
                <a:gd name="connsiteX118" fmla="*/ 635755 w 1428235"/>
                <a:gd name="connsiteY118" fmla="*/ 1320924 h 2265804"/>
                <a:gd name="connsiteX119" fmla="*/ 586987 w 1428235"/>
                <a:gd name="connsiteY119" fmla="*/ 1302636 h 2265804"/>
                <a:gd name="connsiteX120" fmla="*/ 544315 w 1428235"/>
                <a:gd name="connsiteY120" fmla="*/ 1266060 h 2265804"/>
                <a:gd name="connsiteX121" fmla="*/ 526027 w 1428235"/>
                <a:gd name="connsiteY121" fmla="*/ 1259964 h 2265804"/>
                <a:gd name="connsiteX122" fmla="*/ 519931 w 1428235"/>
                <a:gd name="connsiteY122" fmla="*/ 1241676 h 2265804"/>
                <a:gd name="connsiteX123" fmla="*/ 501643 w 1428235"/>
                <a:gd name="connsiteY123" fmla="*/ 1229484 h 2265804"/>
                <a:gd name="connsiteX124" fmla="*/ 489451 w 1428235"/>
                <a:gd name="connsiteY124" fmla="*/ 1211196 h 2265804"/>
                <a:gd name="connsiteX125" fmla="*/ 458971 w 1428235"/>
                <a:gd name="connsiteY125" fmla="*/ 1217292 h 2265804"/>
                <a:gd name="connsiteX126" fmla="*/ 440683 w 1428235"/>
                <a:gd name="connsiteY126" fmla="*/ 1223388 h 2265804"/>
                <a:gd name="connsiteX127" fmla="*/ 361435 w 1428235"/>
                <a:gd name="connsiteY127" fmla="*/ 1235580 h 2265804"/>
                <a:gd name="connsiteX128" fmla="*/ 349243 w 1428235"/>
                <a:gd name="connsiteY128" fmla="*/ 1253868 h 2265804"/>
                <a:gd name="connsiteX129" fmla="*/ 312667 w 1428235"/>
                <a:gd name="connsiteY129" fmla="*/ 1266060 h 2265804"/>
                <a:gd name="connsiteX130" fmla="*/ 294379 w 1428235"/>
                <a:gd name="connsiteY130" fmla="*/ 1278252 h 2265804"/>
                <a:gd name="connsiteX131" fmla="*/ 288283 w 1428235"/>
                <a:gd name="connsiteY131" fmla="*/ 1302636 h 2265804"/>
                <a:gd name="connsiteX132" fmla="*/ 209035 w 1428235"/>
                <a:gd name="connsiteY132" fmla="*/ 1308732 h 2265804"/>
                <a:gd name="connsiteX133" fmla="*/ 178555 w 1428235"/>
                <a:gd name="connsiteY133" fmla="*/ 1284348 h 2265804"/>
                <a:gd name="connsiteX134" fmla="*/ 154171 w 1428235"/>
                <a:gd name="connsiteY134" fmla="*/ 1272156 h 2265804"/>
                <a:gd name="connsiteX135" fmla="*/ 117595 w 1428235"/>
                <a:gd name="connsiteY135" fmla="*/ 1278252 h 2265804"/>
                <a:gd name="connsiteX136" fmla="*/ 74923 w 1428235"/>
                <a:gd name="connsiteY136" fmla="*/ 1284348 h 2265804"/>
                <a:gd name="connsiteX137" fmla="*/ 62731 w 1428235"/>
                <a:gd name="connsiteY137" fmla="*/ 1253868 h 2265804"/>
                <a:gd name="connsiteX138" fmla="*/ 44443 w 1428235"/>
                <a:gd name="connsiteY138" fmla="*/ 1235580 h 2265804"/>
                <a:gd name="connsiteX139" fmla="*/ 20059 w 1428235"/>
                <a:gd name="connsiteY139" fmla="*/ 1168524 h 2265804"/>
                <a:gd name="connsiteX140" fmla="*/ 7867 w 1428235"/>
                <a:gd name="connsiteY140" fmla="*/ 1150236 h 2265804"/>
                <a:gd name="connsiteX141" fmla="*/ 13963 w 1428235"/>
                <a:gd name="connsiteY141" fmla="*/ 1040508 h 2265804"/>
                <a:gd name="connsiteX142" fmla="*/ 32251 w 1428235"/>
                <a:gd name="connsiteY142" fmla="*/ 1034412 h 2265804"/>
                <a:gd name="connsiteX143" fmla="*/ 38347 w 1428235"/>
                <a:gd name="connsiteY143" fmla="*/ 1010028 h 2265804"/>
                <a:gd name="connsiteX144" fmla="*/ 74923 w 1428235"/>
                <a:gd name="connsiteY144" fmla="*/ 936876 h 2265804"/>
                <a:gd name="connsiteX145" fmla="*/ 93211 w 1428235"/>
                <a:gd name="connsiteY145" fmla="*/ 930780 h 2265804"/>
                <a:gd name="connsiteX146" fmla="*/ 196843 w 1428235"/>
                <a:gd name="connsiteY146" fmla="*/ 918588 h 2265804"/>
                <a:gd name="connsiteX147" fmla="*/ 227323 w 1428235"/>
                <a:gd name="connsiteY147" fmla="*/ 882012 h 2265804"/>
                <a:gd name="connsiteX148" fmla="*/ 233419 w 1428235"/>
                <a:gd name="connsiteY148" fmla="*/ 863724 h 2265804"/>
                <a:gd name="connsiteX149" fmla="*/ 251707 w 1428235"/>
                <a:gd name="connsiteY149" fmla="*/ 857628 h 2265804"/>
                <a:gd name="connsiteX150" fmla="*/ 257803 w 1428235"/>
                <a:gd name="connsiteY150" fmla="*/ 839340 h 2265804"/>
                <a:gd name="connsiteX151" fmla="*/ 294379 w 1428235"/>
                <a:gd name="connsiteY151" fmla="*/ 821052 h 2265804"/>
                <a:gd name="connsiteX152" fmla="*/ 306571 w 1428235"/>
                <a:gd name="connsiteY152" fmla="*/ 802764 h 2265804"/>
                <a:gd name="connsiteX153" fmla="*/ 324859 w 1428235"/>
                <a:gd name="connsiteY153" fmla="*/ 796668 h 2265804"/>
                <a:gd name="connsiteX154" fmla="*/ 349243 w 1428235"/>
                <a:gd name="connsiteY154" fmla="*/ 784476 h 2265804"/>
                <a:gd name="connsiteX155" fmla="*/ 367531 w 1428235"/>
                <a:gd name="connsiteY155" fmla="*/ 778380 h 2265804"/>
                <a:gd name="connsiteX156" fmla="*/ 385819 w 1428235"/>
                <a:gd name="connsiteY156" fmla="*/ 766188 h 2265804"/>
                <a:gd name="connsiteX157" fmla="*/ 404107 w 1428235"/>
                <a:gd name="connsiteY157" fmla="*/ 760092 h 2265804"/>
                <a:gd name="connsiteX158" fmla="*/ 446779 w 1428235"/>
                <a:gd name="connsiteY158" fmla="*/ 735708 h 2265804"/>
                <a:gd name="connsiteX159" fmla="*/ 471163 w 1428235"/>
                <a:gd name="connsiteY159" fmla="*/ 699132 h 2265804"/>
                <a:gd name="connsiteX160" fmla="*/ 507739 w 1428235"/>
                <a:gd name="connsiteY160" fmla="*/ 674748 h 2265804"/>
                <a:gd name="connsiteX161" fmla="*/ 532123 w 1428235"/>
                <a:gd name="connsiteY161" fmla="*/ 638172 h 2265804"/>
                <a:gd name="connsiteX162" fmla="*/ 562603 w 1428235"/>
                <a:gd name="connsiteY162" fmla="*/ 601596 h 2265804"/>
                <a:gd name="connsiteX163" fmla="*/ 568699 w 1428235"/>
                <a:gd name="connsiteY163" fmla="*/ 583308 h 2265804"/>
                <a:gd name="connsiteX164" fmla="*/ 605275 w 1428235"/>
                <a:gd name="connsiteY164" fmla="*/ 552828 h 2265804"/>
                <a:gd name="connsiteX165" fmla="*/ 617467 w 1428235"/>
                <a:gd name="connsiteY165" fmla="*/ 534540 h 2265804"/>
                <a:gd name="connsiteX166" fmla="*/ 635755 w 1428235"/>
                <a:gd name="connsiteY166" fmla="*/ 497964 h 2265804"/>
                <a:gd name="connsiteX167" fmla="*/ 660139 w 1428235"/>
                <a:gd name="connsiteY167" fmla="*/ 491868 h 2265804"/>
                <a:gd name="connsiteX168" fmla="*/ 715003 w 1428235"/>
                <a:gd name="connsiteY168" fmla="*/ 504060 h 2265804"/>
                <a:gd name="connsiteX169" fmla="*/ 733291 w 1428235"/>
                <a:gd name="connsiteY169" fmla="*/ 510156 h 2265804"/>
                <a:gd name="connsiteX170" fmla="*/ 769867 w 1428235"/>
                <a:gd name="connsiteY170" fmla="*/ 497964 h 2265804"/>
                <a:gd name="connsiteX171" fmla="*/ 794251 w 1428235"/>
                <a:gd name="connsiteY171" fmla="*/ 461388 h 2265804"/>
                <a:gd name="connsiteX172" fmla="*/ 800347 w 1428235"/>
                <a:gd name="connsiteY172" fmla="*/ 437004 h 2265804"/>
                <a:gd name="connsiteX173" fmla="*/ 855211 w 1428235"/>
                <a:gd name="connsiteY173" fmla="*/ 394332 h 2265804"/>
                <a:gd name="connsiteX174" fmla="*/ 873499 w 1428235"/>
                <a:gd name="connsiteY174" fmla="*/ 339468 h 2265804"/>
                <a:gd name="connsiteX175" fmla="*/ 891787 w 1428235"/>
                <a:gd name="connsiteY175" fmla="*/ 333372 h 2265804"/>
                <a:gd name="connsiteX176" fmla="*/ 928363 w 1428235"/>
                <a:gd name="connsiteY176" fmla="*/ 315084 h 2265804"/>
                <a:gd name="connsiteX177" fmla="*/ 952747 w 1428235"/>
                <a:gd name="connsiteY177" fmla="*/ 278508 h 2265804"/>
                <a:gd name="connsiteX178" fmla="*/ 971035 w 1428235"/>
                <a:gd name="connsiteY178" fmla="*/ 205356 h 2265804"/>
                <a:gd name="connsiteX179" fmla="*/ 958843 w 1428235"/>
                <a:gd name="connsiteY179" fmla="*/ 162684 h 2265804"/>
                <a:gd name="connsiteX180" fmla="*/ 940555 w 1428235"/>
                <a:gd name="connsiteY180" fmla="*/ 156588 h 2265804"/>
                <a:gd name="connsiteX181" fmla="*/ 916171 w 1428235"/>
                <a:gd name="connsiteY181" fmla="*/ 144396 h 2265804"/>
                <a:gd name="connsiteX182" fmla="*/ 903979 w 1428235"/>
                <a:gd name="connsiteY182" fmla="*/ 126108 h 2265804"/>
                <a:gd name="connsiteX183" fmla="*/ 928363 w 1428235"/>
                <a:gd name="connsiteY183" fmla="*/ 113916 h 2265804"/>
                <a:gd name="connsiteX184" fmla="*/ 934459 w 1428235"/>
                <a:gd name="connsiteY184" fmla="*/ 95628 h 2265804"/>
                <a:gd name="connsiteX185" fmla="*/ 964939 w 1428235"/>
                <a:gd name="connsiteY185" fmla="*/ 4188 h 2265804"/>
                <a:gd name="connsiteX0" fmla="*/ 964939 w 1428235"/>
                <a:gd name="connsiteY0" fmla="*/ 4188 h 2265804"/>
                <a:gd name="connsiteX1" fmla="*/ 995419 w 1428235"/>
                <a:gd name="connsiteY1" fmla="*/ 16380 h 2265804"/>
                <a:gd name="connsiteX2" fmla="*/ 1019803 w 1428235"/>
                <a:gd name="connsiteY2" fmla="*/ 22476 h 2265804"/>
                <a:gd name="connsiteX3" fmla="*/ 1044187 w 1428235"/>
                <a:gd name="connsiteY3" fmla="*/ 34668 h 2265804"/>
                <a:gd name="connsiteX4" fmla="*/ 1080763 w 1428235"/>
                <a:gd name="connsiteY4" fmla="*/ 46860 h 2265804"/>
                <a:gd name="connsiteX5" fmla="*/ 1099051 w 1428235"/>
                <a:gd name="connsiteY5" fmla="*/ 59052 h 2265804"/>
                <a:gd name="connsiteX6" fmla="*/ 1135627 w 1428235"/>
                <a:gd name="connsiteY6" fmla="*/ 65148 h 2265804"/>
                <a:gd name="connsiteX7" fmla="*/ 1129531 w 1428235"/>
                <a:gd name="connsiteY7" fmla="*/ 217548 h 2265804"/>
                <a:gd name="connsiteX8" fmla="*/ 1117339 w 1428235"/>
                <a:gd name="connsiteY8" fmla="*/ 254124 h 2265804"/>
                <a:gd name="connsiteX9" fmla="*/ 1135627 w 1428235"/>
                <a:gd name="connsiteY9" fmla="*/ 412620 h 2265804"/>
                <a:gd name="connsiteX10" fmla="*/ 1153915 w 1428235"/>
                <a:gd name="connsiteY10" fmla="*/ 424812 h 2265804"/>
                <a:gd name="connsiteX11" fmla="*/ 1166107 w 1428235"/>
                <a:gd name="connsiteY11" fmla="*/ 449196 h 2265804"/>
                <a:gd name="connsiteX12" fmla="*/ 1196587 w 1428235"/>
                <a:gd name="connsiteY12" fmla="*/ 473580 h 2265804"/>
                <a:gd name="connsiteX13" fmla="*/ 1214875 w 1428235"/>
                <a:gd name="connsiteY13" fmla="*/ 491868 h 2265804"/>
                <a:gd name="connsiteX14" fmla="*/ 1220971 w 1428235"/>
                <a:gd name="connsiteY14" fmla="*/ 522348 h 2265804"/>
                <a:gd name="connsiteX15" fmla="*/ 1251451 w 1428235"/>
                <a:gd name="connsiteY15" fmla="*/ 534540 h 2265804"/>
                <a:gd name="connsiteX16" fmla="*/ 1294123 w 1428235"/>
                <a:gd name="connsiteY16" fmla="*/ 601596 h 2265804"/>
                <a:gd name="connsiteX17" fmla="*/ 1312411 w 1428235"/>
                <a:gd name="connsiteY17" fmla="*/ 607692 h 2265804"/>
                <a:gd name="connsiteX18" fmla="*/ 1318507 w 1428235"/>
                <a:gd name="connsiteY18" fmla="*/ 632076 h 2265804"/>
                <a:gd name="connsiteX19" fmla="*/ 1330699 w 1428235"/>
                <a:gd name="connsiteY19" fmla="*/ 650364 h 2265804"/>
                <a:gd name="connsiteX20" fmla="*/ 1373371 w 1428235"/>
                <a:gd name="connsiteY20" fmla="*/ 686940 h 2265804"/>
                <a:gd name="connsiteX21" fmla="*/ 1397755 w 1428235"/>
                <a:gd name="connsiteY21" fmla="*/ 729612 h 2265804"/>
                <a:gd name="connsiteX22" fmla="*/ 1416043 w 1428235"/>
                <a:gd name="connsiteY22" fmla="*/ 784476 h 2265804"/>
                <a:gd name="connsiteX23" fmla="*/ 1428235 w 1428235"/>
                <a:gd name="connsiteY23" fmla="*/ 1010028 h 2265804"/>
                <a:gd name="connsiteX24" fmla="*/ 1416043 w 1428235"/>
                <a:gd name="connsiteY24" fmla="*/ 1058796 h 2265804"/>
                <a:gd name="connsiteX25" fmla="*/ 1397755 w 1428235"/>
                <a:gd name="connsiteY25" fmla="*/ 1064892 h 2265804"/>
                <a:gd name="connsiteX26" fmla="*/ 1373371 w 1428235"/>
                <a:gd name="connsiteY26" fmla="*/ 1077084 h 2265804"/>
                <a:gd name="connsiteX27" fmla="*/ 1220971 w 1428235"/>
                <a:gd name="connsiteY27" fmla="*/ 1083180 h 2265804"/>
                <a:gd name="connsiteX28" fmla="*/ 1196587 w 1428235"/>
                <a:gd name="connsiteY28" fmla="*/ 1089276 h 2265804"/>
                <a:gd name="connsiteX29" fmla="*/ 1190491 w 1428235"/>
                <a:gd name="connsiteY29" fmla="*/ 1138044 h 2265804"/>
                <a:gd name="connsiteX30" fmla="*/ 1196587 w 1428235"/>
                <a:gd name="connsiteY30" fmla="*/ 1156332 h 2265804"/>
                <a:gd name="connsiteX31" fmla="*/ 1214875 w 1428235"/>
                <a:gd name="connsiteY31" fmla="*/ 1168524 h 2265804"/>
                <a:gd name="connsiteX32" fmla="*/ 1202683 w 1428235"/>
                <a:gd name="connsiteY32" fmla="*/ 1345308 h 2265804"/>
                <a:gd name="connsiteX33" fmla="*/ 1184395 w 1428235"/>
                <a:gd name="connsiteY33" fmla="*/ 1357500 h 2265804"/>
                <a:gd name="connsiteX34" fmla="*/ 1178299 w 1428235"/>
                <a:gd name="connsiteY34" fmla="*/ 1375788 h 2265804"/>
                <a:gd name="connsiteX35" fmla="*/ 1166107 w 1428235"/>
                <a:gd name="connsiteY35" fmla="*/ 1394076 h 2265804"/>
                <a:gd name="connsiteX36" fmla="*/ 1147819 w 1428235"/>
                <a:gd name="connsiteY36" fmla="*/ 1436748 h 2265804"/>
                <a:gd name="connsiteX37" fmla="*/ 1141723 w 1428235"/>
                <a:gd name="connsiteY37" fmla="*/ 1455036 h 2265804"/>
                <a:gd name="connsiteX38" fmla="*/ 1135627 w 1428235"/>
                <a:gd name="connsiteY38" fmla="*/ 1479420 h 2265804"/>
                <a:gd name="connsiteX39" fmla="*/ 1117339 w 1428235"/>
                <a:gd name="connsiteY39" fmla="*/ 1497708 h 2265804"/>
                <a:gd name="connsiteX40" fmla="*/ 1135627 w 1428235"/>
                <a:gd name="connsiteY40" fmla="*/ 1534284 h 2265804"/>
                <a:gd name="connsiteX41" fmla="*/ 1172203 w 1428235"/>
                <a:gd name="connsiteY41" fmla="*/ 1546476 h 2265804"/>
                <a:gd name="connsiteX42" fmla="*/ 1190491 w 1428235"/>
                <a:gd name="connsiteY42" fmla="*/ 1558668 h 2265804"/>
                <a:gd name="connsiteX43" fmla="*/ 1208779 w 1428235"/>
                <a:gd name="connsiteY43" fmla="*/ 1564764 h 2265804"/>
                <a:gd name="connsiteX44" fmla="*/ 1233163 w 1428235"/>
                <a:gd name="connsiteY44" fmla="*/ 1576956 h 2265804"/>
                <a:gd name="connsiteX45" fmla="*/ 1251451 w 1428235"/>
                <a:gd name="connsiteY45" fmla="*/ 1583052 h 2265804"/>
                <a:gd name="connsiteX46" fmla="*/ 1306315 w 1428235"/>
                <a:gd name="connsiteY46" fmla="*/ 1601340 h 2265804"/>
                <a:gd name="connsiteX47" fmla="*/ 1324603 w 1428235"/>
                <a:gd name="connsiteY47" fmla="*/ 1613532 h 2265804"/>
                <a:gd name="connsiteX48" fmla="*/ 1348987 w 1428235"/>
                <a:gd name="connsiteY48" fmla="*/ 1619628 h 2265804"/>
                <a:gd name="connsiteX49" fmla="*/ 1385563 w 1428235"/>
                <a:gd name="connsiteY49" fmla="*/ 1668396 h 2265804"/>
                <a:gd name="connsiteX50" fmla="*/ 1403851 w 1428235"/>
                <a:gd name="connsiteY50" fmla="*/ 1674492 h 2265804"/>
                <a:gd name="connsiteX51" fmla="*/ 1422139 w 1428235"/>
                <a:gd name="connsiteY51" fmla="*/ 1686684 h 2265804"/>
                <a:gd name="connsiteX52" fmla="*/ 1409947 w 1428235"/>
                <a:gd name="connsiteY52" fmla="*/ 1753740 h 2265804"/>
                <a:gd name="connsiteX53" fmla="*/ 1397755 w 1428235"/>
                <a:gd name="connsiteY53" fmla="*/ 1772028 h 2265804"/>
                <a:gd name="connsiteX54" fmla="*/ 1379467 w 1428235"/>
                <a:gd name="connsiteY54" fmla="*/ 1808604 h 2265804"/>
                <a:gd name="connsiteX55" fmla="*/ 1355083 w 1428235"/>
                <a:gd name="connsiteY55" fmla="*/ 1845180 h 2265804"/>
                <a:gd name="connsiteX56" fmla="*/ 1348987 w 1428235"/>
                <a:gd name="connsiteY56" fmla="*/ 1869564 h 2265804"/>
                <a:gd name="connsiteX57" fmla="*/ 1281931 w 1428235"/>
                <a:gd name="connsiteY57" fmla="*/ 1887852 h 2265804"/>
                <a:gd name="connsiteX58" fmla="*/ 1251451 w 1428235"/>
                <a:gd name="connsiteY58" fmla="*/ 1900044 h 2265804"/>
                <a:gd name="connsiteX59" fmla="*/ 1233163 w 1428235"/>
                <a:gd name="connsiteY59" fmla="*/ 1906140 h 2265804"/>
                <a:gd name="connsiteX60" fmla="*/ 1178299 w 1428235"/>
                <a:gd name="connsiteY60" fmla="*/ 1954908 h 2265804"/>
                <a:gd name="connsiteX61" fmla="*/ 1160011 w 1428235"/>
                <a:gd name="connsiteY61" fmla="*/ 1961004 h 2265804"/>
                <a:gd name="connsiteX62" fmla="*/ 1141723 w 1428235"/>
                <a:gd name="connsiteY62" fmla="*/ 1973196 h 2265804"/>
                <a:gd name="connsiteX63" fmla="*/ 1123435 w 1428235"/>
                <a:gd name="connsiteY63" fmla="*/ 1979292 h 2265804"/>
                <a:gd name="connsiteX64" fmla="*/ 1105147 w 1428235"/>
                <a:gd name="connsiteY64" fmla="*/ 1991484 h 2265804"/>
                <a:gd name="connsiteX65" fmla="*/ 1086859 w 1428235"/>
                <a:gd name="connsiteY65" fmla="*/ 1997580 h 2265804"/>
                <a:gd name="connsiteX66" fmla="*/ 1056379 w 1428235"/>
                <a:gd name="connsiteY66" fmla="*/ 2009772 h 2265804"/>
                <a:gd name="connsiteX67" fmla="*/ 1031995 w 1428235"/>
                <a:gd name="connsiteY67" fmla="*/ 2046348 h 2265804"/>
                <a:gd name="connsiteX68" fmla="*/ 1044187 w 1428235"/>
                <a:gd name="connsiteY68" fmla="*/ 2089020 h 2265804"/>
                <a:gd name="connsiteX69" fmla="*/ 1062475 w 1428235"/>
                <a:gd name="connsiteY69" fmla="*/ 2107308 h 2265804"/>
                <a:gd name="connsiteX70" fmla="*/ 1080763 w 1428235"/>
                <a:gd name="connsiteY70" fmla="*/ 2149980 h 2265804"/>
                <a:gd name="connsiteX71" fmla="*/ 1099051 w 1428235"/>
                <a:gd name="connsiteY71" fmla="*/ 2156076 h 2265804"/>
                <a:gd name="connsiteX72" fmla="*/ 1123435 w 1428235"/>
                <a:gd name="connsiteY72" fmla="*/ 2168268 h 2265804"/>
                <a:gd name="connsiteX73" fmla="*/ 1245355 w 1428235"/>
                <a:gd name="connsiteY73" fmla="*/ 2162172 h 2265804"/>
                <a:gd name="connsiteX74" fmla="*/ 1318507 w 1428235"/>
                <a:gd name="connsiteY74" fmla="*/ 2149980 h 2265804"/>
                <a:gd name="connsiteX75" fmla="*/ 1373371 w 1428235"/>
                <a:gd name="connsiteY75" fmla="*/ 2168268 h 2265804"/>
                <a:gd name="connsiteX76" fmla="*/ 1367275 w 1428235"/>
                <a:gd name="connsiteY76" fmla="*/ 2210940 h 2265804"/>
                <a:gd name="connsiteX77" fmla="*/ 1330699 w 1428235"/>
                <a:gd name="connsiteY77" fmla="*/ 2241420 h 2265804"/>
                <a:gd name="connsiteX78" fmla="*/ 1312411 w 1428235"/>
                <a:gd name="connsiteY78" fmla="*/ 2247516 h 2265804"/>
                <a:gd name="connsiteX79" fmla="*/ 1269739 w 1428235"/>
                <a:gd name="connsiteY79" fmla="*/ 2265804 h 2265804"/>
                <a:gd name="connsiteX80" fmla="*/ 1233163 w 1428235"/>
                <a:gd name="connsiteY80" fmla="*/ 2253612 h 2265804"/>
                <a:gd name="connsiteX81" fmla="*/ 1214875 w 1428235"/>
                <a:gd name="connsiteY81" fmla="*/ 2247516 h 2265804"/>
                <a:gd name="connsiteX82" fmla="*/ 1196587 w 1428235"/>
                <a:gd name="connsiteY82" fmla="*/ 2235324 h 2265804"/>
                <a:gd name="connsiteX83" fmla="*/ 1172203 w 1428235"/>
                <a:gd name="connsiteY83" fmla="*/ 2229228 h 2265804"/>
                <a:gd name="connsiteX84" fmla="*/ 1099051 w 1428235"/>
                <a:gd name="connsiteY84" fmla="*/ 2210940 h 2265804"/>
                <a:gd name="connsiteX85" fmla="*/ 1074667 w 1428235"/>
                <a:gd name="connsiteY85" fmla="*/ 2198748 h 2265804"/>
                <a:gd name="connsiteX86" fmla="*/ 1019803 w 1428235"/>
                <a:gd name="connsiteY86" fmla="*/ 2210940 h 2265804"/>
                <a:gd name="connsiteX87" fmla="*/ 1001515 w 1428235"/>
                <a:gd name="connsiteY87" fmla="*/ 2223132 h 2265804"/>
                <a:gd name="connsiteX88" fmla="*/ 934459 w 1428235"/>
                <a:gd name="connsiteY88" fmla="*/ 2217036 h 2265804"/>
                <a:gd name="connsiteX89" fmla="*/ 903979 w 1428235"/>
                <a:gd name="connsiteY89" fmla="*/ 2198748 h 2265804"/>
                <a:gd name="connsiteX90" fmla="*/ 879595 w 1428235"/>
                <a:gd name="connsiteY90" fmla="*/ 2192652 h 2265804"/>
                <a:gd name="connsiteX91" fmla="*/ 861307 w 1428235"/>
                <a:gd name="connsiteY91" fmla="*/ 2180460 h 2265804"/>
                <a:gd name="connsiteX92" fmla="*/ 824731 w 1428235"/>
                <a:gd name="connsiteY92" fmla="*/ 2174364 h 2265804"/>
                <a:gd name="connsiteX93" fmla="*/ 800347 w 1428235"/>
                <a:gd name="connsiteY93" fmla="*/ 2137788 h 2265804"/>
                <a:gd name="connsiteX94" fmla="*/ 830827 w 1428235"/>
                <a:gd name="connsiteY94" fmla="*/ 2089020 h 2265804"/>
                <a:gd name="connsiteX95" fmla="*/ 867403 w 1428235"/>
                <a:gd name="connsiteY95" fmla="*/ 2052444 h 2265804"/>
                <a:gd name="connsiteX96" fmla="*/ 873499 w 1428235"/>
                <a:gd name="connsiteY96" fmla="*/ 2015868 h 2265804"/>
                <a:gd name="connsiteX97" fmla="*/ 885691 w 1428235"/>
                <a:gd name="connsiteY97" fmla="*/ 1930524 h 2265804"/>
                <a:gd name="connsiteX98" fmla="*/ 903979 w 1428235"/>
                <a:gd name="connsiteY98" fmla="*/ 1875660 h 2265804"/>
                <a:gd name="connsiteX99" fmla="*/ 946651 w 1428235"/>
                <a:gd name="connsiteY99" fmla="*/ 1845180 h 2265804"/>
                <a:gd name="connsiteX100" fmla="*/ 952747 w 1428235"/>
                <a:gd name="connsiteY100" fmla="*/ 1826892 h 2265804"/>
                <a:gd name="connsiteX101" fmla="*/ 958843 w 1428235"/>
                <a:gd name="connsiteY101" fmla="*/ 1778124 h 2265804"/>
                <a:gd name="connsiteX102" fmla="*/ 940555 w 1428235"/>
                <a:gd name="connsiteY102" fmla="*/ 1772028 h 2265804"/>
                <a:gd name="connsiteX103" fmla="*/ 922267 w 1428235"/>
                <a:gd name="connsiteY103" fmla="*/ 1753740 h 2265804"/>
                <a:gd name="connsiteX104" fmla="*/ 916171 w 1428235"/>
                <a:gd name="connsiteY104" fmla="*/ 1735452 h 2265804"/>
                <a:gd name="connsiteX105" fmla="*/ 897883 w 1428235"/>
                <a:gd name="connsiteY105" fmla="*/ 1729356 h 2265804"/>
                <a:gd name="connsiteX106" fmla="*/ 891787 w 1428235"/>
                <a:gd name="connsiteY106" fmla="*/ 1711068 h 2265804"/>
                <a:gd name="connsiteX107" fmla="*/ 879595 w 1428235"/>
                <a:gd name="connsiteY107" fmla="*/ 1692780 h 2265804"/>
                <a:gd name="connsiteX108" fmla="*/ 861307 w 1428235"/>
                <a:gd name="connsiteY108" fmla="*/ 1631820 h 2265804"/>
                <a:gd name="connsiteX109" fmla="*/ 855211 w 1428235"/>
                <a:gd name="connsiteY109" fmla="*/ 1595244 h 2265804"/>
                <a:gd name="connsiteX110" fmla="*/ 836923 w 1428235"/>
                <a:gd name="connsiteY110" fmla="*/ 1576956 h 2265804"/>
                <a:gd name="connsiteX111" fmla="*/ 824731 w 1428235"/>
                <a:gd name="connsiteY111" fmla="*/ 1558668 h 2265804"/>
                <a:gd name="connsiteX112" fmla="*/ 763771 w 1428235"/>
                <a:gd name="connsiteY112" fmla="*/ 1515996 h 2265804"/>
                <a:gd name="connsiteX113" fmla="*/ 757675 w 1428235"/>
                <a:gd name="connsiteY113" fmla="*/ 1491612 h 2265804"/>
                <a:gd name="connsiteX114" fmla="*/ 745483 w 1428235"/>
                <a:gd name="connsiteY114" fmla="*/ 1473324 h 2265804"/>
                <a:gd name="connsiteX115" fmla="*/ 739387 w 1428235"/>
                <a:gd name="connsiteY115" fmla="*/ 1455036 h 2265804"/>
                <a:gd name="connsiteX116" fmla="*/ 696715 w 1428235"/>
                <a:gd name="connsiteY116" fmla="*/ 1442844 h 2265804"/>
                <a:gd name="connsiteX117" fmla="*/ 666235 w 1428235"/>
                <a:gd name="connsiteY117" fmla="*/ 1345308 h 2265804"/>
                <a:gd name="connsiteX118" fmla="*/ 635755 w 1428235"/>
                <a:gd name="connsiteY118" fmla="*/ 1320924 h 2265804"/>
                <a:gd name="connsiteX119" fmla="*/ 586987 w 1428235"/>
                <a:gd name="connsiteY119" fmla="*/ 1302636 h 2265804"/>
                <a:gd name="connsiteX120" fmla="*/ 544315 w 1428235"/>
                <a:gd name="connsiteY120" fmla="*/ 1266060 h 2265804"/>
                <a:gd name="connsiteX121" fmla="*/ 526027 w 1428235"/>
                <a:gd name="connsiteY121" fmla="*/ 1259964 h 2265804"/>
                <a:gd name="connsiteX122" fmla="*/ 519931 w 1428235"/>
                <a:gd name="connsiteY122" fmla="*/ 1241676 h 2265804"/>
                <a:gd name="connsiteX123" fmla="*/ 501643 w 1428235"/>
                <a:gd name="connsiteY123" fmla="*/ 1229484 h 2265804"/>
                <a:gd name="connsiteX124" fmla="*/ 489451 w 1428235"/>
                <a:gd name="connsiteY124" fmla="*/ 1211196 h 2265804"/>
                <a:gd name="connsiteX125" fmla="*/ 458971 w 1428235"/>
                <a:gd name="connsiteY125" fmla="*/ 1217292 h 2265804"/>
                <a:gd name="connsiteX126" fmla="*/ 440683 w 1428235"/>
                <a:gd name="connsiteY126" fmla="*/ 1223388 h 2265804"/>
                <a:gd name="connsiteX127" fmla="*/ 361435 w 1428235"/>
                <a:gd name="connsiteY127" fmla="*/ 1235580 h 2265804"/>
                <a:gd name="connsiteX128" fmla="*/ 349243 w 1428235"/>
                <a:gd name="connsiteY128" fmla="*/ 1253868 h 2265804"/>
                <a:gd name="connsiteX129" fmla="*/ 312667 w 1428235"/>
                <a:gd name="connsiteY129" fmla="*/ 1266060 h 2265804"/>
                <a:gd name="connsiteX130" fmla="*/ 294379 w 1428235"/>
                <a:gd name="connsiteY130" fmla="*/ 1278252 h 2265804"/>
                <a:gd name="connsiteX131" fmla="*/ 288283 w 1428235"/>
                <a:gd name="connsiteY131" fmla="*/ 1302636 h 2265804"/>
                <a:gd name="connsiteX132" fmla="*/ 209035 w 1428235"/>
                <a:gd name="connsiteY132" fmla="*/ 1308732 h 2265804"/>
                <a:gd name="connsiteX133" fmla="*/ 178555 w 1428235"/>
                <a:gd name="connsiteY133" fmla="*/ 1284348 h 2265804"/>
                <a:gd name="connsiteX134" fmla="*/ 154171 w 1428235"/>
                <a:gd name="connsiteY134" fmla="*/ 1272156 h 2265804"/>
                <a:gd name="connsiteX135" fmla="*/ 117595 w 1428235"/>
                <a:gd name="connsiteY135" fmla="*/ 1278252 h 2265804"/>
                <a:gd name="connsiteX136" fmla="*/ 74923 w 1428235"/>
                <a:gd name="connsiteY136" fmla="*/ 1284348 h 2265804"/>
                <a:gd name="connsiteX137" fmla="*/ 62731 w 1428235"/>
                <a:gd name="connsiteY137" fmla="*/ 1253868 h 2265804"/>
                <a:gd name="connsiteX138" fmla="*/ 44443 w 1428235"/>
                <a:gd name="connsiteY138" fmla="*/ 1235580 h 2265804"/>
                <a:gd name="connsiteX139" fmla="*/ 20059 w 1428235"/>
                <a:gd name="connsiteY139" fmla="*/ 1168524 h 2265804"/>
                <a:gd name="connsiteX140" fmla="*/ 7867 w 1428235"/>
                <a:gd name="connsiteY140" fmla="*/ 1150236 h 2265804"/>
                <a:gd name="connsiteX141" fmla="*/ 13963 w 1428235"/>
                <a:gd name="connsiteY141" fmla="*/ 1040508 h 2265804"/>
                <a:gd name="connsiteX142" fmla="*/ 32251 w 1428235"/>
                <a:gd name="connsiteY142" fmla="*/ 1034412 h 2265804"/>
                <a:gd name="connsiteX143" fmla="*/ 38347 w 1428235"/>
                <a:gd name="connsiteY143" fmla="*/ 1010028 h 2265804"/>
                <a:gd name="connsiteX144" fmla="*/ 74923 w 1428235"/>
                <a:gd name="connsiteY144" fmla="*/ 936876 h 2265804"/>
                <a:gd name="connsiteX145" fmla="*/ 93211 w 1428235"/>
                <a:gd name="connsiteY145" fmla="*/ 930780 h 2265804"/>
                <a:gd name="connsiteX146" fmla="*/ 196843 w 1428235"/>
                <a:gd name="connsiteY146" fmla="*/ 918588 h 2265804"/>
                <a:gd name="connsiteX147" fmla="*/ 227323 w 1428235"/>
                <a:gd name="connsiteY147" fmla="*/ 882012 h 2265804"/>
                <a:gd name="connsiteX148" fmla="*/ 233419 w 1428235"/>
                <a:gd name="connsiteY148" fmla="*/ 863724 h 2265804"/>
                <a:gd name="connsiteX149" fmla="*/ 251707 w 1428235"/>
                <a:gd name="connsiteY149" fmla="*/ 857628 h 2265804"/>
                <a:gd name="connsiteX150" fmla="*/ 257803 w 1428235"/>
                <a:gd name="connsiteY150" fmla="*/ 839340 h 2265804"/>
                <a:gd name="connsiteX151" fmla="*/ 294379 w 1428235"/>
                <a:gd name="connsiteY151" fmla="*/ 821052 h 2265804"/>
                <a:gd name="connsiteX152" fmla="*/ 306571 w 1428235"/>
                <a:gd name="connsiteY152" fmla="*/ 802764 h 2265804"/>
                <a:gd name="connsiteX153" fmla="*/ 324859 w 1428235"/>
                <a:gd name="connsiteY153" fmla="*/ 796668 h 2265804"/>
                <a:gd name="connsiteX154" fmla="*/ 345433 w 1428235"/>
                <a:gd name="connsiteY154" fmla="*/ 769236 h 2265804"/>
                <a:gd name="connsiteX155" fmla="*/ 367531 w 1428235"/>
                <a:gd name="connsiteY155" fmla="*/ 778380 h 2265804"/>
                <a:gd name="connsiteX156" fmla="*/ 385819 w 1428235"/>
                <a:gd name="connsiteY156" fmla="*/ 766188 h 2265804"/>
                <a:gd name="connsiteX157" fmla="*/ 404107 w 1428235"/>
                <a:gd name="connsiteY157" fmla="*/ 760092 h 2265804"/>
                <a:gd name="connsiteX158" fmla="*/ 446779 w 1428235"/>
                <a:gd name="connsiteY158" fmla="*/ 735708 h 2265804"/>
                <a:gd name="connsiteX159" fmla="*/ 471163 w 1428235"/>
                <a:gd name="connsiteY159" fmla="*/ 699132 h 2265804"/>
                <a:gd name="connsiteX160" fmla="*/ 507739 w 1428235"/>
                <a:gd name="connsiteY160" fmla="*/ 674748 h 2265804"/>
                <a:gd name="connsiteX161" fmla="*/ 532123 w 1428235"/>
                <a:gd name="connsiteY161" fmla="*/ 638172 h 2265804"/>
                <a:gd name="connsiteX162" fmla="*/ 562603 w 1428235"/>
                <a:gd name="connsiteY162" fmla="*/ 601596 h 2265804"/>
                <a:gd name="connsiteX163" fmla="*/ 568699 w 1428235"/>
                <a:gd name="connsiteY163" fmla="*/ 583308 h 2265804"/>
                <a:gd name="connsiteX164" fmla="*/ 605275 w 1428235"/>
                <a:gd name="connsiteY164" fmla="*/ 552828 h 2265804"/>
                <a:gd name="connsiteX165" fmla="*/ 617467 w 1428235"/>
                <a:gd name="connsiteY165" fmla="*/ 534540 h 2265804"/>
                <a:gd name="connsiteX166" fmla="*/ 635755 w 1428235"/>
                <a:gd name="connsiteY166" fmla="*/ 497964 h 2265804"/>
                <a:gd name="connsiteX167" fmla="*/ 660139 w 1428235"/>
                <a:gd name="connsiteY167" fmla="*/ 491868 h 2265804"/>
                <a:gd name="connsiteX168" fmla="*/ 715003 w 1428235"/>
                <a:gd name="connsiteY168" fmla="*/ 504060 h 2265804"/>
                <a:gd name="connsiteX169" fmla="*/ 733291 w 1428235"/>
                <a:gd name="connsiteY169" fmla="*/ 510156 h 2265804"/>
                <a:gd name="connsiteX170" fmla="*/ 769867 w 1428235"/>
                <a:gd name="connsiteY170" fmla="*/ 497964 h 2265804"/>
                <a:gd name="connsiteX171" fmla="*/ 794251 w 1428235"/>
                <a:gd name="connsiteY171" fmla="*/ 461388 h 2265804"/>
                <a:gd name="connsiteX172" fmla="*/ 800347 w 1428235"/>
                <a:gd name="connsiteY172" fmla="*/ 437004 h 2265804"/>
                <a:gd name="connsiteX173" fmla="*/ 855211 w 1428235"/>
                <a:gd name="connsiteY173" fmla="*/ 394332 h 2265804"/>
                <a:gd name="connsiteX174" fmla="*/ 873499 w 1428235"/>
                <a:gd name="connsiteY174" fmla="*/ 339468 h 2265804"/>
                <a:gd name="connsiteX175" fmla="*/ 891787 w 1428235"/>
                <a:gd name="connsiteY175" fmla="*/ 333372 h 2265804"/>
                <a:gd name="connsiteX176" fmla="*/ 928363 w 1428235"/>
                <a:gd name="connsiteY176" fmla="*/ 315084 h 2265804"/>
                <a:gd name="connsiteX177" fmla="*/ 952747 w 1428235"/>
                <a:gd name="connsiteY177" fmla="*/ 278508 h 2265804"/>
                <a:gd name="connsiteX178" fmla="*/ 971035 w 1428235"/>
                <a:gd name="connsiteY178" fmla="*/ 205356 h 2265804"/>
                <a:gd name="connsiteX179" fmla="*/ 958843 w 1428235"/>
                <a:gd name="connsiteY179" fmla="*/ 162684 h 2265804"/>
                <a:gd name="connsiteX180" fmla="*/ 940555 w 1428235"/>
                <a:gd name="connsiteY180" fmla="*/ 156588 h 2265804"/>
                <a:gd name="connsiteX181" fmla="*/ 916171 w 1428235"/>
                <a:gd name="connsiteY181" fmla="*/ 144396 h 2265804"/>
                <a:gd name="connsiteX182" fmla="*/ 903979 w 1428235"/>
                <a:gd name="connsiteY182" fmla="*/ 126108 h 2265804"/>
                <a:gd name="connsiteX183" fmla="*/ 928363 w 1428235"/>
                <a:gd name="connsiteY183" fmla="*/ 113916 h 2265804"/>
                <a:gd name="connsiteX184" fmla="*/ 934459 w 1428235"/>
                <a:gd name="connsiteY184" fmla="*/ 95628 h 2265804"/>
                <a:gd name="connsiteX185" fmla="*/ 964939 w 1428235"/>
                <a:gd name="connsiteY185" fmla="*/ 4188 h 2265804"/>
                <a:gd name="connsiteX0" fmla="*/ 964939 w 1428235"/>
                <a:gd name="connsiteY0" fmla="*/ 4188 h 2265804"/>
                <a:gd name="connsiteX1" fmla="*/ 995419 w 1428235"/>
                <a:gd name="connsiteY1" fmla="*/ 16380 h 2265804"/>
                <a:gd name="connsiteX2" fmla="*/ 1019803 w 1428235"/>
                <a:gd name="connsiteY2" fmla="*/ 22476 h 2265804"/>
                <a:gd name="connsiteX3" fmla="*/ 1044187 w 1428235"/>
                <a:gd name="connsiteY3" fmla="*/ 34668 h 2265804"/>
                <a:gd name="connsiteX4" fmla="*/ 1080763 w 1428235"/>
                <a:gd name="connsiteY4" fmla="*/ 46860 h 2265804"/>
                <a:gd name="connsiteX5" fmla="*/ 1099051 w 1428235"/>
                <a:gd name="connsiteY5" fmla="*/ 59052 h 2265804"/>
                <a:gd name="connsiteX6" fmla="*/ 1135627 w 1428235"/>
                <a:gd name="connsiteY6" fmla="*/ 65148 h 2265804"/>
                <a:gd name="connsiteX7" fmla="*/ 1129531 w 1428235"/>
                <a:gd name="connsiteY7" fmla="*/ 217548 h 2265804"/>
                <a:gd name="connsiteX8" fmla="*/ 1117339 w 1428235"/>
                <a:gd name="connsiteY8" fmla="*/ 254124 h 2265804"/>
                <a:gd name="connsiteX9" fmla="*/ 1135627 w 1428235"/>
                <a:gd name="connsiteY9" fmla="*/ 412620 h 2265804"/>
                <a:gd name="connsiteX10" fmla="*/ 1153915 w 1428235"/>
                <a:gd name="connsiteY10" fmla="*/ 424812 h 2265804"/>
                <a:gd name="connsiteX11" fmla="*/ 1166107 w 1428235"/>
                <a:gd name="connsiteY11" fmla="*/ 449196 h 2265804"/>
                <a:gd name="connsiteX12" fmla="*/ 1196587 w 1428235"/>
                <a:gd name="connsiteY12" fmla="*/ 473580 h 2265804"/>
                <a:gd name="connsiteX13" fmla="*/ 1214875 w 1428235"/>
                <a:gd name="connsiteY13" fmla="*/ 491868 h 2265804"/>
                <a:gd name="connsiteX14" fmla="*/ 1220971 w 1428235"/>
                <a:gd name="connsiteY14" fmla="*/ 522348 h 2265804"/>
                <a:gd name="connsiteX15" fmla="*/ 1251451 w 1428235"/>
                <a:gd name="connsiteY15" fmla="*/ 534540 h 2265804"/>
                <a:gd name="connsiteX16" fmla="*/ 1294123 w 1428235"/>
                <a:gd name="connsiteY16" fmla="*/ 601596 h 2265804"/>
                <a:gd name="connsiteX17" fmla="*/ 1312411 w 1428235"/>
                <a:gd name="connsiteY17" fmla="*/ 607692 h 2265804"/>
                <a:gd name="connsiteX18" fmla="*/ 1318507 w 1428235"/>
                <a:gd name="connsiteY18" fmla="*/ 632076 h 2265804"/>
                <a:gd name="connsiteX19" fmla="*/ 1330699 w 1428235"/>
                <a:gd name="connsiteY19" fmla="*/ 650364 h 2265804"/>
                <a:gd name="connsiteX20" fmla="*/ 1373371 w 1428235"/>
                <a:gd name="connsiteY20" fmla="*/ 686940 h 2265804"/>
                <a:gd name="connsiteX21" fmla="*/ 1397755 w 1428235"/>
                <a:gd name="connsiteY21" fmla="*/ 729612 h 2265804"/>
                <a:gd name="connsiteX22" fmla="*/ 1416043 w 1428235"/>
                <a:gd name="connsiteY22" fmla="*/ 784476 h 2265804"/>
                <a:gd name="connsiteX23" fmla="*/ 1428235 w 1428235"/>
                <a:gd name="connsiteY23" fmla="*/ 1010028 h 2265804"/>
                <a:gd name="connsiteX24" fmla="*/ 1416043 w 1428235"/>
                <a:gd name="connsiteY24" fmla="*/ 1058796 h 2265804"/>
                <a:gd name="connsiteX25" fmla="*/ 1397755 w 1428235"/>
                <a:gd name="connsiteY25" fmla="*/ 1064892 h 2265804"/>
                <a:gd name="connsiteX26" fmla="*/ 1373371 w 1428235"/>
                <a:gd name="connsiteY26" fmla="*/ 1077084 h 2265804"/>
                <a:gd name="connsiteX27" fmla="*/ 1220971 w 1428235"/>
                <a:gd name="connsiteY27" fmla="*/ 1083180 h 2265804"/>
                <a:gd name="connsiteX28" fmla="*/ 1196587 w 1428235"/>
                <a:gd name="connsiteY28" fmla="*/ 1089276 h 2265804"/>
                <a:gd name="connsiteX29" fmla="*/ 1190491 w 1428235"/>
                <a:gd name="connsiteY29" fmla="*/ 1138044 h 2265804"/>
                <a:gd name="connsiteX30" fmla="*/ 1196587 w 1428235"/>
                <a:gd name="connsiteY30" fmla="*/ 1156332 h 2265804"/>
                <a:gd name="connsiteX31" fmla="*/ 1214875 w 1428235"/>
                <a:gd name="connsiteY31" fmla="*/ 1168524 h 2265804"/>
                <a:gd name="connsiteX32" fmla="*/ 1202683 w 1428235"/>
                <a:gd name="connsiteY32" fmla="*/ 1345308 h 2265804"/>
                <a:gd name="connsiteX33" fmla="*/ 1184395 w 1428235"/>
                <a:gd name="connsiteY33" fmla="*/ 1357500 h 2265804"/>
                <a:gd name="connsiteX34" fmla="*/ 1178299 w 1428235"/>
                <a:gd name="connsiteY34" fmla="*/ 1375788 h 2265804"/>
                <a:gd name="connsiteX35" fmla="*/ 1166107 w 1428235"/>
                <a:gd name="connsiteY35" fmla="*/ 1394076 h 2265804"/>
                <a:gd name="connsiteX36" fmla="*/ 1147819 w 1428235"/>
                <a:gd name="connsiteY36" fmla="*/ 1436748 h 2265804"/>
                <a:gd name="connsiteX37" fmla="*/ 1141723 w 1428235"/>
                <a:gd name="connsiteY37" fmla="*/ 1455036 h 2265804"/>
                <a:gd name="connsiteX38" fmla="*/ 1135627 w 1428235"/>
                <a:gd name="connsiteY38" fmla="*/ 1479420 h 2265804"/>
                <a:gd name="connsiteX39" fmla="*/ 1117339 w 1428235"/>
                <a:gd name="connsiteY39" fmla="*/ 1497708 h 2265804"/>
                <a:gd name="connsiteX40" fmla="*/ 1135627 w 1428235"/>
                <a:gd name="connsiteY40" fmla="*/ 1534284 h 2265804"/>
                <a:gd name="connsiteX41" fmla="*/ 1172203 w 1428235"/>
                <a:gd name="connsiteY41" fmla="*/ 1546476 h 2265804"/>
                <a:gd name="connsiteX42" fmla="*/ 1190491 w 1428235"/>
                <a:gd name="connsiteY42" fmla="*/ 1558668 h 2265804"/>
                <a:gd name="connsiteX43" fmla="*/ 1208779 w 1428235"/>
                <a:gd name="connsiteY43" fmla="*/ 1564764 h 2265804"/>
                <a:gd name="connsiteX44" fmla="*/ 1233163 w 1428235"/>
                <a:gd name="connsiteY44" fmla="*/ 1576956 h 2265804"/>
                <a:gd name="connsiteX45" fmla="*/ 1251451 w 1428235"/>
                <a:gd name="connsiteY45" fmla="*/ 1583052 h 2265804"/>
                <a:gd name="connsiteX46" fmla="*/ 1306315 w 1428235"/>
                <a:gd name="connsiteY46" fmla="*/ 1601340 h 2265804"/>
                <a:gd name="connsiteX47" fmla="*/ 1324603 w 1428235"/>
                <a:gd name="connsiteY47" fmla="*/ 1613532 h 2265804"/>
                <a:gd name="connsiteX48" fmla="*/ 1348987 w 1428235"/>
                <a:gd name="connsiteY48" fmla="*/ 1619628 h 2265804"/>
                <a:gd name="connsiteX49" fmla="*/ 1385563 w 1428235"/>
                <a:gd name="connsiteY49" fmla="*/ 1668396 h 2265804"/>
                <a:gd name="connsiteX50" fmla="*/ 1403851 w 1428235"/>
                <a:gd name="connsiteY50" fmla="*/ 1674492 h 2265804"/>
                <a:gd name="connsiteX51" fmla="*/ 1422139 w 1428235"/>
                <a:gd name="connsiteY51" fmla="*/ 1686684 h 2265804"/>
                <a:gd name="connsiteX52" fmla="*/ 1409947 w 1428235"/>
                <a:gd name="connsiteY52" fmla="*/ 1753740 h 2265804"/>
                <a:gd name="connsiteX53" fmla="*/ 1397755 w 1428235"/>
                <a:gd name="connsiteY53" fmla="*/ 1772028 h 2265804"/>
                <a:gd name="connsiteX54" fmla="*/ 1379467 w 1428235"/>
                <a:gd name="connsiteY54" fmla="*/ 1808604 h 2265804"/>
                <a:gd name="connsiteX55" fmla="*/ 1355083 w 1428235"/>
                <a:gd name="connsiteY55" fmla="*/ 1845180 h 2265804"/>
                <a:gd name="connsiteX56" fmla="*/ 1348987 w 1428235"/>
                <a:gd name="connsiteY56" fmla="*/ 1869564 h 2265804"/>
                <a:gd name="connsiteX57" fmla="*/ 1281931 w 1428235"/>
                <a:gd name="connsiteY57" fmla="*/ 1887852 h 2265804"/>
                <a:gd name="connsiteX58" fmla="*/ 1251451 w 1428235"/>
                <a:gd name="connsiteY58" fmla="*/ 1900044 h 2265804"/>
                <a:gd name="connsiteX59" fmla="*/ 1233163 w 1428235"/>
                <a:gd name="connsiteY59" fmla="*/ 1906140 h 2265804"/>
                <a:gd name="connsiteX60" fmla="*/ 1178299 w 1428235"/>
                <a:gd name="connsiteY60" fmla="*/ 1954908 h 2265804"/>
                <a:gd name="connsiteX61" fmla="*/ 1160011 w 1428235"/>
                <a:gd name="connsiteY61" fmla="*/ 1961004 h 2265804"/>
                <a:gd name="connsiteX62" fmla="*/ 1141723 w 1428235"/>
                <a:gd name="connsiteY62" fmla="*/ 1973196 h 2265804"/>
                <a:gd name="connsiteX63" fmla="*/ 1123435 w 1428235"/>
                <a:gd name="connsiteY63" fmla="*/ 1979292 h 2265804"/>
                <a:gd name="connsiteX64" fmla="*/ 1105147 w 1428235"/>
                <a:gd name="connsiteY64" fmla="*/ 1991484 h 2265804"/>
                <a:gd name="connsiteX65" fmla="*/ 1086859 w 1428235"/>
                <a:gd name="connsiteY65" fmla="*/ 1997580 h 2265804"/>
                <a:gd name="connsiteX66" fmla="*/ 1056379 w 1428235"/>
                <a:gd name="connsiteY66" fmla="*/ 2009772 h 2265804"/>
                <a:gd name="connsiteX67" fmla="*/ 1031995 w 1428235"/>
                <a:gd name="connsiteY67" fmla="*/ 2046348 h 2265804"/>
                <a:gd name="connsiteX68" fmla="*/ 1044187 w 1428235"/>
                <a:gd name="connsiteY68" fmla="*/ 2089020 h 2265804"/>
                <a:gd name="connsiteX69" fmla="*/ 1062475 w 1428235"/>
                <a:gd name="connsiteY69" fmla="*/ 2107308 h 2265804"/>
                <a:gd name="connsiteX70" fmla="*/ 1080763 w 1428235"/>
                <a:gd name="connsiteY70" fmla="*/ 2149980 h 2265804"/>
                <a:gd name="connsiteX71" fmla="*/ 1099051 w 1428235"/>
                <a:gd name="connsiteY71" fmla="*/ 2156076 h 2265804"/>
                <a:gd name="connsiteX72" fmla="*/ 1123435 w 1428235"/>
                <a:gd name="connsiteY72" fmla="*/ 2168268 h 2265804"/>
                <a:gd name="connsiteX73" fmla="*/ 1245355 w 1428235"/>
                <a:gd name="connsiteY73" fmla="*/ 2162172 h 2265804"/>
                <a:gd name="connsiteX74" fmla="*/ 1318507 w 1428235"/>
                <a:gd name="connsiteY74" fmla="*/ 2149980 h 2265804"/>
                <a:gd name="connsiteX75" fmla="*/ 1373371 w 1428235"/>
                <a:gd name="connsiteY75" fmla="*/ 2168268 h 2265804"/>
                <a:gd name="connsiteX76" fmla="*/ 1367275 w 1428235"/>
                <a:gd name="connsiteY76" fmla="*/ 2210940 h 2265804"/>
                <a:gd name="connsiteX77" fmla="*/ 1330699 w 1428235"/>
                <a:gd name="connsiteY77" fmla="*/ 2241420 h 2265804"/>
                <a:gd name="connsiteX78" fmla="*/ 1312411 w 1428235"/>
                <a:gd name="connsiteY78" fmla="*/ 2247516 h 2265804"/>
                <a:gd name="connsiteX79" fmla="*/ 1269739 w 1428235"/>
                <a:gd name="connsiteY79" fmla="*/ 2265804 h 2265804"/>
                <a:gd name="connsiteX80" fmla="*/ 1233163 w 1428235"/>
                <a:gd name="connsiteY80" fmla="*/ 2253612 h 2265804"/>
                <a:gd name="connsiteX81" fmla="*/ 1214875 w 1428235"/>
                <a:gd name="connsiteY81" fmla="*/ 2247516 h 2265804"/>
                <a:gd name="connsiteX82" fmla="*/ 1196587 w 1428235"/>
                <a:gd name="connsiteY82" fmla="*/ 2235324 h 2265804"/>
                <a:gd name="connsiteX83" fmla="*/ 1172203 w 1428235"/>
                <a:gd name="connsiteY83" fmla="*/ 2229228 h 2265804"/>
                <a:gd name="connsiteX84" fmla="*/ 1099051 w 1428235"/>
                <a:gd name="connsiteY84" fmla="*/ 2210940 h 2265804"/>
                <a:gd name="connsiteX85" fmla="*/ 1074667 w 1428235"/>
                <a:gd name="connsiteY85" fmla="*/ 2198748 h 2265804"/>
                <a:gd name="connsiteX86" fmla="*/ 1019803 w 1428235"/>
                <a:gd name="connsiteY86" fmla="*/ 2210940 h 2265804"/>
                <a:gd name="connsiteX87" fmla="*/ 1001515 w 1428235"/>
                <a:gd name="connsiteY87" fmla="*/ 2223132 h 2265804"/>
                <a:gd name="connsiteX88" fmla="*/ 934459 w 1428235"/>
                <a:gd name="connsiteY88" fmla="*/ 2217036 h 2265804"/>
                <a:gd name="connsiteX89" fmla="*/ 903979 w 1428235"/>
                <a:gd name="connsiteY89" fmla="*/ 2198748 h 2265804"/>
                <a:gd name="connsiteX90" fmla="*/ 879595 w 1428235"/>
                <a:gd name="connsiteY90" fmla="*/ 2192652 h 2265804"/>
                <a:gd name="connsiteX91" fmla="*/ 861307 w 1428235"/>
                <a:gd name="connsiteY91" fmla="*/ 2180460 h 2265804"/>
                <a:gd name="connsiteX92" fmla="*/ 824731 w 1428235"/>
                <a:gd name="connsiteY92" fmla="*/ 2174364 h 2265804"/>
                <a:gd name="connsiteX93" fmla="*/ 800347 w 1428235"/>
                <a:gd name="connsiteY93" fmla="*/ 2137788 h 2265804"/>
                <a:gd name="connsiteX94" fmla="*/ 830827 w 1428235"/>
                <a:gd name="connsiteY94" fmla="*/ 2089020 h 2265804"/>
                <a:gd name="connsiteX95" fmla="*/ 867403 w 1428235"/>
                <a:gd name="connsiteY95" fmla="*/ 2052444 h 2265804"/>
                <a:gd name="connsiteX96" fmla="*/ 873499 w 1428235"/>
                <a:gd name="connsiteY96" fmla="*/ 2015868 h 2265804"/>
                <a:gd name="connsiteX97" fmla="*/ 885691 w 1428235"/>
                <a:gd name="connsiteY97" fmla="*/ 1930524 h 2265804"/>
                <a:gd name="connsiteX98" fmla="*/ 903979 w 1428235"/>
                <a:gd name="connsiteY98" fmla="*/ 1875660 h 2265804"/>
                <a:gd name="connsiteX99" fmla="*/ 946651 w 1428235"/>
                <a:gd name="connsiteY99" fmla="*/ 1845180 h 2265804"/>
                <a:gd name="connsiteX100" fmla="*/ 952747 w 1428235"/>
                <a:gd name="connsiteY100" fmla="*/ 1826892 h 2265804"/>
                <a:gd name="connsiteX101" fmla="*/ 958843 w 1428235"/>
                <a:gd name="connsiteY101" fmla="*/ 1778124 h 2265804"/>
                <a:gd name="connsiteX102" fmla="*/ 940555 w 1428235"/>
                <a:gd name="connsiteY102" fmla="*/ 1772028 h 2265804"/>
                <a:gd name="connsiteX103" fmla="*/ 922267 w 1428235"/>
                <a:gd name="connsiteY103" fmla="*/ 1753740 h 2265804"/>
                <a:gd name="connsiteX104" fmla="*/ 916171 w 1428235"/>
                <a:gd name="connsiteY104" fmla="*/ 1735452 h 2265804"/>
                <a:gd name="connsiteX105" fmla="*/ 897883 w 1428235"/>
                <a:gd name="connsiteY105" fmla="*/ 1729356 h 2265804"/>
                <a:gd name="connsiteX106" fmla="*/ 891787 w 1428235"/>
                <a:gd name="connsiteY106" fmla="*/ 1711068 h 2265804"/>
                <a:gd name="connsiteX107" fmla="*/ 879595 w 1428235"/>
                <a:gd name="connsiteY107" fmla="*/ 1692780 h 2265804"/>
                <a:gd name="connsiteX108" fmla="*/ 861307 w 1428235"/>
                <a:gd name="connsiteY108" fmla="*/ 1631820 h 2265804"/>
                <a:gd name="connsiteX109" fmla="*/ 855211 w 1428235"/>
                <a:gd name="connsiteY109" fmla="*/ 1595244 h 2265804"/>
                <a:gd name="connsiteX110" fmla="*/ 836923 w 1428235"/>
                <a:gd name="connsiteY110" fmla="*/ 1576956 h 2265804"/>
                <a:gd name="connsiteX111" fmla="*/ 824731 w 1428235"/>
                <a:gd name="connsiteY111" fmla="*/ 1558668 h 2265804"/>
                <a:gd name="connsiteX112" fmla="*/ 763771 w 1428235"/>
                <a:gd name="connsiteY112" fmla="*/ 1515996 h 2265804"/>
                <a:gd name="connsiteX113" fmla="*/ 757675 w 1428235"/>
                <a:gd name="connsiteY113" fmla="*/ 1491612 h 2265804"/>
                <a:gd name="connsiteX114" fmla="*/ 745483 w 1428235"/>
                <a:gd name="connsiteY114" fmla="*/ 1473324 h 2265804"/>
                <a:gd name="connsiteX115" fmla="*/ 739387 w 1428235"/>
                <a:gd name="connsiteY115" fmla="*/ 1455036 h 2265804"/>
                <a:gd name="connsiteX116" fmla="*/ 696715 w 1428235"/>
                <a:gd name="connsiteY116" fmla="*/ 1442844 h 2265804"/>
                <a:gd name="connsiteX117" fmla="*/ 666235 w 1428235"/>
                <a:gd name="connsiteY117" fmla="*/ 1345308 h 2265804"/>
                <a:gd name="connsiteX118" fmla="*/ 635755 w 1428235"/>
                <a:gd name="connsiteY118" fmla="*/ 1320924 h 2265804"/>
                <a:gd name="connsiteX119" fmla="*/ 586987 w 1428235"/>
                <a:gd name="connsiteY119" fmla="*/ 1302636 h 2265804"/>
                <a:gd name="connsiteX120" fmla="*/ 544315 w 1428235"/>
                <a:gd name="connsiteY120" fmla="*/ 1266060 h 2265804"/>
                <a:gd name="connsiteX121" fmla="*/ 526027 w 1428235"/>
                <a:gd name="connsiteY121" fmla="*/ 1259964 h 2265804"/>
                <a:gd name="connsiteX122" fmla="*/ 519931 w 1428235"/>
                <a:gd name="connsiteY122" fmla="*/ 1241676 h 2265804"/>
                <a:gd name="connsiteX123" fmla="*/ 501643 w 1428235"/>
                <a:gd name="connsiteY123" fmla="*/ 1229484 h 2265804"/>
                <a:gd name="connsiteX124" fmla="*/ 489451 w 1428235"/>
                <a:gd name="connsiteY124" fmla="*/ 1211196 h 2265804"/>
                <a:gd name="connsiteX125" fmla="*/ 458971 w 1428235"/>
                <a:gd name="connsiteY125" fmla="*/ 1217292 h 2265804"/>
                <a:gd name="connsiteX126" fmla="*/ 440683 w 1428235"/>
                <a:gd name="connsiteY126" fmla="*/ 1223388 h 2265804"/>
                <a:gd name="connsiteX127" fmla="*/ 361435 w 1428235"/>
                <a:gd name="connsiteY127" fmla="*/ 1235580 h 2265804"/>
                <a:gd name="connsiteX128" fmla="*/ 349243 w 1428235"/>
                <a:gd name="connsiteY128" fmla="*/ 1253868 h 2265804"/>
                <a:gd name="connsiteX129" fmla="*/ 312667 w 1428235"/>
                <a:gd name="connsiteY129" fmla="*/ 1266060 h 2265804"/>
                <a:gd name="connsiteX130" fmla="*/ 294379 w 1428235"/>
                <a:gd name="connsiteY130" fmla="*/ 1278252 h 2265804"/>
                <a:gd name="connsiteX131" fmla="*/ 288283 w 1428235"/>
                <a:gd name="connsiteY131" fmla="*/ 1302636 h 2265804"/>
                <a:gd name="connsiteX132" fmla="*/ 209035 w 1428235"/>
                <a:gd name="connsiteY132" fmla="*/ 1308732 h 2265804"/>
                <a:gd name="connsiteX133" fmla="*/ 178555 w 1428235"/>
                <a:gd name="connsiteY133" fmla="*/ 1284348 h 2265804"/>
                <a:gd name="connsiteX134" fmla="*/ 154171 w 1428235"/>
                <a:gd name="connsiteY134" fmla="*/ 1272156 h 2265804"/>
                <a:gd name="connsiteX135" fmla="*/ 117595 w 1428235"/>
                <a:gd name="connsiteY135" fmla="*/ 1278252 h 2265804"/>
                <a:gd name="connsiteX136" fmla="*/ 74923 w 1428235"/>
                <a:gd name="connsiteY136" fmla="*/ 1284348 h 2265804"/>
                <a:gd name="connsiteX137" fmla="*/ 62731 w 1428235"/>
                <a:gd name="connsiteY137" fmla="*/ 1253868 h 2265804"/>
                <a:gd name="connsiteX138" fmla="*/ 44443 w 1428235"/>
                <a:gd name="connsiteY138" fmla="*/ 1235580 h 2265804"/>
                <a:gd name="connsiteX139" fmla="*/ 20059 w 1428235"/>
                <a:gd name="connsiteY139" fmla="*/ 1168524 h 2265804"/>
                <a:gd name="connsiteX140" fmla="*/ 7867 w 1428235"/>
                <a:gd name="connsiteY140" fmla="*/ 1150236 h 2265804"/>
                <a:gd name="connsiteX141" fmla="*/ 13963 w 1428235"/>
                <a:gd name="connsiteY141" fmla="*/ 1040508 h 2265804"/>
                <a:gd name="connsiteX142" fmla="*/ 32251 w 1428235"/>
                <a:gd name="connsiteY142" fmla="*/ 1034412 h 2265804"/>
                <a:gd name="connsiteX143" fmla="*/ 38347 w 1428235"/>
                <a:gd name="connsiteY143" fmla="*/ 1010028 h 2265804"/>
                <a:gd name="connsiteX144" fmla="*/ 74923 w 1428235"/>
                <a:gd name="connsiteY144" fmla="*/ 936876 h 2265804"/>
                <a:gd name="connsiteX145" fmla="*/ 93211 w 1428235"/>
                <a:gd name="connsiteY145" fmla="*/ 930780 h 2265804"/>
                <a:gd name="connsiteX146" fmla="*/ 196843 w 1428235"/>
                <a:gd name="connsiteY146" fmla="*/ 918588 h 2265804"/>
                <a:gd name="connsiteX147" fmla="*/ 227323 w 1428235"/>
                <a:gd name="connsiteY147" fmla="*/ 882012 h 2265804"/>
                <a:gd name="connsiteX148" fmla="*/ 233419 w 1428235"/>
                <a:gd name="connsiteY148" fmla="*/ 863724 h 2265804"/>
                <a:gd name="connsiteX149" fmla="*/ 251707 w 1428235"/>
                <a:gd name="connsiteY149" fmla="*/ 857628 h 2265804"/>
                <a:gd name="connsiteX150" fmla="*/ 257803 w 1428235"/>
                <a:gd name="connsiteY150" fmla="*/ 839340 h 2265804"/>
                <a:gd name="connsiteX151" fmla="*/ 294379 w 1428235"/>
                <a:gd name="connsiteY151" fmla="*/ 821052 h 2265804"/>
                <a:gd name="connsiteX152" fmla="*/ 306571 w 1428235"/>
                <a:gd name="connsiteY152" fmla="*/ 802764 h 2265804"/>
                <a:gd name="connsiteX153" fmla="*/ 324859 w 1428235"/>
                <a:gd name="connsiteY153" fmla="*/ 796668 h 2265804"/>
                <a:gd name="connsiteX154" fmla="*/ 345433 w 1428235"/>
                <a:gd name="connsiteY154" fmla="*/ 769236 h 2265804"/>
                <a:gd name="connsiteX155" fmla="*/ 367531 w 1428235"/>
                <a:gd name="connsiteY155" fmla="*/ 761235 h 2265804"/>
                <a:gd name="connsiteX156" fmla="*/ 385819 w 1428235"/>
                <a:gd name="connsiteY156" fmla="*/ 766188 h 2265804"/>
                <a:gd name="connsiteX157" fmla="*/ 404107 w 1428235"/>
                <a:gd name="connsiteY157" fmla="*/ 760092 h 2265804"/>
                <a:gd name="connsiteX158" fmla="*/ 446779 w 1428235"/>
                <a:gd name="connsiteY158" fmla="*/ 735708 h 2265804"/>
                <a:gd name="connsiteX159" fmla="*/ 471163 w 1428235"/>
                <a:gd name="connsiteY159" fmla="*/ 699132 h 2265804"/>
                <a:gd name="connsiteX160" fmla="*/ 507739 w 1428235"/>
                <a:gd name="connsiteY160" fmla="*/ 674748 h 2265804"/>
                <a:gd name="connsiteX161" fmla="*/ 532123 w 1428235"/>
                <a:gd name="connsiteY161" fmla="*/ 638172 h 2265804"/>
                <a:gd name="connsiteX162" fmla="*/ 562603 w 1428235"/>
                <a:gd name="connsiteY162" fmla="*/ 601596 h 2265804"/>
                <a:gd name="connsiteX163" fmla="*/ 568699 w 1428235"/>
                <a:gd name="connsiteY163" fmla="*/ 583308 h 2265804"/>
                <a:gd name="connsiteX164" fmla="*/ 605275 w 1428235"/>
                <a:gd name="connsiteY164" fmla="*/ 552828 h 2265804"/>
                <a:gd name="connsiteX165" fmla="*/ 617467 w 1428235"/>
                <a:gd name="connsiteY165" fmla="*/ 534540 h 2265804"/>
                <a:gd name="connsiteX166" fmla="*/ 635755 w 1428235"/>
                <a:gd name="connsiteY166" fmla="*/ 497964 h 2265804"/>
                <a:gd name="connsiteX167" fmla="*/ 660139 w 1428235"/>
                <a:gd name="connsiteY167" fmla="*/ 491868 h 2265804"/>
                <a:gd name="connsiteX168" fmla="*/ 715003 w 1428235"/>
                <a:gd name="connsiteY168" fmla="*/ 504060 h 2265804"/>
                <a:gd name="connsiteX169" fmla="*/ 733291 w 1428235"/>
                <a:gd name="connsiteY169" fmla="*/ 510156 h 2265804"/>
                <a:gd name="connsiteX170" fmla="*/ 769867 w 1428235"/>
                <a:gd name="connsiteY170" fmla="*/ 497964 h 2265804"/>
                <a:gd name="connsiteX171" fmla="*/ 794251 w 1428235"/>
                <a:gd name="connsiteY171" fmla="*/ 461388 h 2265804"/>
                <a:gd name="connsiteX172" fmla="*/ 800347 w 1428235"/>
                <a:gd name="connsiteY172" fmla="*/ 437004 h 2265804"/>
                <a:gd name="connsiteX173" fmla="*/ 855211 w 1428235"/>
                <a:gd name="connsiteY173" fmla="*/ 394332 h 2265804"/>
                <a:gd name="connsiteX174" fmla="*/ 873499 w 1428235"/>
                <a:gd name="connsiteY174" fmla="*/ 339468 h 2265804"/>
                <a:gd name="connsiteX175" fmla="*/ 891787 w 1428235"/>
                <a:gd name="connsiteY175" fmla="*/ 333372 h 2265804"/>
                <a:gd name="connsiteX176" fmla="*/ 928363 w 1428235"/>
                <a:gd name="connsiteY176" fmla="*/ 315084 h 2265804"/>
                <a:gd name="connsiteX177" fmla="*/ 952747 w 1428235"/>
                <a:gd name="connsiteY177" fmla="*/ 278508 h 2265804"/>
                <a:gd name="connsiteX178" fmla="*/ 971035 w 1428235"/>
                <a:gd name="connsiteY178" fmla="*/ 205356 h 2265804"/>
                <a:gd name="connsiteX179" fmla="*/ 958843 w 1428235"/>
                <a:gd name="connsiteY179" fmla="*/ 162684 h 2265804"/>
                <a:gd name="connsiteX180" fmla="*/ 940555 w 1428235"/>
                <a:gd name="connsiteY180" fmla="*/ 156588 h 2265804"/>
                <a:gd name="connsiteX181" fmla="*/ 916171 w 1428235"/>
                <a:gd name="connsiteY181" fmla="*/ 144396 h 2265804"/>
                <a:gd name="connsiteX182" fmla="*/ 903979 w 1428235"/>
                <a:gd name="connsiteY182" fmla="*/ 126108 h 2265804"/>
                <a:gd name="connsiteX183" fmla="*/ 928363 w 1428235"/>
                <a:gd name="connsiteY183" fmla="*/ 113916 h 2265804"/>
                <a:gd name="connsiteX184" fmla="*/ 934459 w 1428235"/>
                <a:gd name="connsiteY184" fmla="*/ 95628 h 2265804"/>
                <a:gd name="connsiteX185" fmla="*/ 964939 w 1428235"/>
                <a:gd name="connsiteY185" fmla="*/ 4188 h 2265804"/>
                <a:gd name="connsiteX0" fmla="*/ 964939 w 1428235"/>
                <a:gd name="connsiteY0" fmla="*/ 4188 h 2265804"/>
                <a:gd name="connsiteX1" fmla="*/ 995419 w 1428235"/>
                <a:gd name="connsiteY1" fmla="*/ 16380 h 2265804"/>
                <a:gd name="connsiteX2" fmla="*/ 1019803 w 1428235"/>
                <a:gd name="connsiteY2" fmla="*/ 22476 h 2265804"/>
                <a:gd name="connsiteX3" fmla="*/ 1044187 w 1428235"/>
                <a:gd name="connsiteY3" fmla="*/ 34668 h 2265804"/>
                <a:gd name="connsiteX4" fmla="*/ 1080763 w 1428235"/>
                <a:gd name="connsiteY4" fmla="*/ 46860 h 2265804"/>
                <a:gd name="connsiteX5" fmla="*/ 1099051 w 1428235"/>
                <a:gd name="connsiteY5" fmla="*/ 59052 h 2265804"/>
                <a:gd name="connsiteX6" fmla="*/ 1135627 w 1428235"/>
                <a:gd name="connsiteY6" fmla="*/ 65148 h 2265804"/>
                <a:gd name="connsiteX7" fmla="*/ 1129531 w 1428235"/>
                <a:gd name="connsiteY7" fmla="*/ 217548 h 2265804"/>
                <a:gd name="connsiteX8" fmla="*/ 1117339 w 1428235"/>
                <a:gd name="connsiteY8" fmla="*/ 254124 h 2265804"/>
                <a:gd name="connsiteX9" fmla="*/ 1135627 w 1428235"/>
                <a:gd name="connsiteY9" fmla="*/ 412620 h 2265804"/>
                <a:gd name="connsiteX10" fmla="*/ 1153915 w 1428235"/>
                <a:gd name="connsiteY10" fmla="*/ 424812 h 2265804"/>
                <a:gd name="connsiteX11" fmla="*/ 1166107 w 1428235"/>
                <a:gd name="connsiteY11" fmla="*/ 449196 h 2265804"/>
                <a:gd name="connsiteX12" fmla="*/ 1196587 w 1428235"/>
                <a:gd name="connsiteY12" fmla="*/ 473580 h 2265804"/>
                <a:gd name="connsiteX13" fmla="*/ 1214875 w 1428235"/>
                <a:gd name="connsiteY13" fmla="*/ 491868 h 2265804"/>
                <a:gd name="connsiteX14" fmla="*/ 1220971 w 1428235"/>
                <a:gd name="connsiteY14" fmla="*/ 522348 h 2265804"/>
                <a:gd name="connsiteX15" fmla="*/ 1251451 w 1428235"/>
                <a:gd name="connsiteY15" fmla="*/ 534540 h 2265804"/>
                <a:gd name="connsiteX16" fmla="*/ 1294123 w 1428235"/>
                <a:gd name="connsiteY16" fmla="*/ 601596 h 2265804"/>
                <a:gd name="connsiteX17" fmla="*/ 1312411 w 1428235"/>
                <a:gd name="connsiteY17" fmla="*/ 607692 h 2265804"/>
                <a:gd name="connsiteX18" fmla="*/ 1318507 w 1428235"/>
                <a:gd name="connsiteY18" fmla="*/ 632076 h 2265804"/>
                <a:gd name="connsiteX19" fmla="*/ 1330699 w 1428235"/>
                <a:gd name="connsiteY19" fmla="*/ 650364 h 2265804"/>
                <a:gd name="connsiteX20" fmla="*/ 1373371 w 1428235"/>
                <a:gd name="connsiteY20" fmla="*/ 686940 h 2265804"/>
                <a:gd name="connsiteX21" fmla="*/ 1397755 w 1428235"/>
                <a:gd name="connsiteY21" fmla="*/ 729612 h 2265804"/>
                <a:gd name="connsiteX22" fmla="*/ 1416043 w 1428235"/>
                <a:gd name="connsiteY22" fmla="*/ 784476 h 2265804"/>
                <a:gd name="connsiteX23" fmla="*/ 1428235 w 1428235"/>
                <a:gd name="connsiteY23" fmla="*/ 1010028 h 2265804"/>
                <a:gd name="connsiteX24" fmla="*/ 1416043 w 1428235"/>
                <a:gd name="connsiteY24" fmla="*/ 1058796 h 2265804"/>
                <a:gd name="connsiteX25" fmla="*/ 1397755 w 1428235"/>
                <a:gd name="connsiteY25" fmla="*/ 1064892 h 2265804"/>
                <a:gd name="connsiteX26" fmla="*/ 1373371 w 1428235"/>
                <a:gd name="connsiteY26" fmla="*/ 1077084 h 2265804"/>
                <a:gd name="connsiteX27" fmla="*/ 1220971 w 1428235"/>
                <a:gd name="connsiteY27" fmla="*/ 1083180 h 2265804"/>
                <a:gd name="connsiteX28" fmla="*/ 1196587 w 1428235"/>
                <a:gd name="connsiteY28" fmla="*/ 1089276 h 2265804"/>
                <a:gd name="connsiteX29" fmla="*/ 1190491 w 1428235"/>
                <a:gd name="connsiteY29" fmla="*/ 1138044 h 2265804"/>
                <a:gd name="connsiteX30" fmla="*/ 1196587 w 1428235"/>
                <a:gd name="connsiteY30" fmla="*/ 1156332 h 2265804"/>
                <a:gd name="connsiteX31" fmla="*/ 1214875 w 1428235"/>
                <a:gd name="connsiteY31" fmla="*/ 1168524 h 2265804"/>
                <a:gd name="connsiteX32" fmla="*/ 1202683 w 1428235"/>
                <a:gd name="connsiteY32" fmla="*/ 1345308 h 2265804"/>
                <a:gd name="connsiteX33" fmla="*/ 1184395 w 1428235"/>
                <a:gd name="connsiteY33" fmla="*/ 1357500 h 2265804"/>
                <a:gd name="connsiteX34" fmla="*/ 1178299 w 1428235"/>
                <a:gd name="connsiteY34" fmla="*/ 1375788 h 2265804"/>
                <a:gd name="connsiteX35" fmla="*/ 1166107 w 1428235"/>
                <a:gd name="connsiteY35" fmla="*/ 1394076 h 2265804"/>
                <a:gd name="connsiteX36" fmla="*/ 1147819 w 1428235"/>
                <a:gd name="connsiteY36" fmla="*/ 1436748 h 2265804"/>
                <a:gd name="connsiteX37" fmla="*/ 1141723 w 1428235"/>
                <a:gd name="connsiteY37" fmla="*/ 1455036 h 2265804"/>
                <a:gd name="connsiteX38" fmla="*/ 1135627 w 1428235"/>
                <a:gd name="connsiteY38" fmla="*/ 1479420 h 2265804"/>
                <a:gd name="connsiteX39" fmla="*/ 1117339 w 1428235"/>
                <a:gd name="connsiteY39" fmla="*/ 1497708 h 2265804"/>
                <a:gd name="connsiteX40" fmla="*/ 1135627 w 1428235"/>
                <a:gd name="connsiteY40" fmla="*/ 1534284 h 2265804"/>
                <a:gd name="connsiteX41" fmla="*/ 1172203 w 1428235"/>
                <a:gd name="connsiteY41" fmla="*/ 1546476 h 2265804"/>
                <a:gd name="connsiteX42" fmla="*/ 1190491 w 1428235"/>
                <a:gd name="connsiteY42" fmla="*/ 1558668 h 2265804"/>
                <a:gd name="connsiteX43" fmla="*/ 1208779 w 1428235"/>
                <a:gd name="connsiteY43" fmla="*/ 1564764 h 2265804"/>
                <a:gd name="connsiteX44" fmla="*/ 1233163 w 1428235"/>
                <a:gd name="connsiteY44" fmla="*/ 1576956 h 2265804"/>
                <a:gd name="connsiteX45" fmla="*/ 1251451 w 1428235"/>
                <a:gd name="connsiteY45" fmla="*/ 1583052 h 2265804"/>
                <a:gd name="connsiteX46" fmla="*/ 1306315 w 1428235"/>
                <a:gd name="connsiteY46" fmla="*/ 1601340 h 2265804"/>
                <a:gd name="connsiteX47" fmla="*/ 1324603 w 1428235"/>
                <a:gd name="connsiteY47" fmla="*/ 1613532 h 2265804"/>
                <a:gd name="connsiteX48" fmla="*/ 1348987 w 1428235"/>
                <a:gd name="connsiteY48" fmla="*/ 1619628 h 2265804"/>
                <a:gd name="connsiteX49" fmla="*/ 1385563 w 1428235"/>
                <a:gd name="connsiteY49" fmla="*/ 1668396 h 2265804"/>
                <a:gd name="connsiteX50" fmla="*/ 1403851 w 1428235"/>
                <a:gd name="connsiteY50" fmla="*/ 1674492 h 2265804"/>
                <a:gd name="connsiteX51" fmla="*/ 1422139 w 1428235"/>
                <a:gd name="connsiteY51" fmla="*/ 1686684 h 2265804"/>
                <a:gd name="connsiteX52" fmla="*/ 1409947 w 1428235"/>
                <a:gd name="connsiteY52" fmla="*/ 1753740 h 2265804"/>
                <a:gd name="connsiteX53" fmla="*/ 1397755 w 1428235"/>
                <a:gd name="connsiteY53" fmla="*/ 1772028 h 2265804"/>
                <a:gd name="connsiteX54" fmla="*/ 1379467 w 1428235"/>
                <a:gd name="connsiteY54" fmla="*/ 1808604 h 2265804"/>
                <a:gd name="connsiteX55" fmla="*/ 1355083 w 1428235"/>
                <a:gd name="connsiteY55" fmla="*/ 1845180 h 2265804"/>
                <a:gd name="connsiteX56" fmla="*/ 1348987 w 1428235"/>
                <a:gd name="connsiteY56" fmla="*/ 1869564 h 2265804"/>
                <a:gd name="connsiteX57" fmla="*/ 1281931 w 1428235"/>
                <a:gd name="connsiteY57" fmla="*/ 1887852 h 2265804"/>
                <a:gd name="connsiteX58" fmla="*/ 1251451 w 1428235"/>
                <a:gd name="connsiteY58" fmla="*/ 1900044 h 2265804"/>
                <a:gd name="connsiteX59" fmla="*/ 1233163 w 1428235"/>
                <a:gd name="connsiteY59" fmla="*/ 1906140 h 2265804"/>
                <a:gd name="connsiteX60" fmla="*/ 1178299 w 1428235"/>
                <a:gd name="connsiteY60" fmla="*/ 1954908 h 2265804"/>
                <a:gd name="connsiteX61" fmla="*/ 1160011 w 1428235"/>
                <a:gd name="connsiteY61" fmla="*/ 1961004 h 2265804"/>
                <a:gd name="connsiteX62" fmla="*/ 1141723 w 1428235"/>
                <a:gd name="connsiteY62" fmla="*/ 1973196 h 2265804"/>
                <a:gd name="connsiteX63" fmla="*/ 1123435 w 1428235"/>
                <a:gd name="connsiteY63" fmla="*/ 1979292 h 2265804"/>
                <a:gd name="connsiteX64" fmla="*/ 1105147 w 1428235"/>
                <a:gd name="connsiteY64" fmla="*/ 1991484 h 2265804"/>
                <a:gd name="connsiteX65" fmla="*/ 1086859 w 1428235"/>
                <a:gd name="connsiteY65" fmla="*/ 1997580 h 2265804"/>
                <a:gd name="connsiteX66" fmla="*/ 1056379 w 1428235"/>
                <a:gd name="connsiteY66" fmla="*/ 2009772 h 2265804"/>
                <a:gd name="connsiteX67" fmla="*/ 1031995 w 1428235"/>
                <a:gd name="connsiteY67" fmla="*/ 2046348 h 2265804"/>
                <a:gd name="connsiteX68" fmla="*/ 1044187 w 1428235"/>
                <a:gd name="connsiteY68" fmla="*/ 2089020 h 2265804"/>
                <a:gd name="connsiteX69" fmla="*/ 1062475 w 1428235"/>
                <a:gd name="connsiteY69" fmla="*/ 2107308 h 2265804"/>
                <a:gd name="connsiteX70" fmla="*/ 1080763 w 1428235"/>
                <a:gd name="connsiteY70" fmla="*/ 2149980 h 2265804"/>
                <a:gd name="connsiteX71" fmla="*/ 1099051 w 1428235"/>
                <a:gd name="connsiteY71" fmla="*/ 2156076 h 2265804"/>
                <a:gd name="connsiteX72" fmla="*/ 1123435 w 1428235"/>
                <a:gd name="connsiteY72" fmla="*/ 2168268 h 2265804"/>
                <a:gd name="connsiteX73" fmla="*/ 1245355 w 1428235"/>
                <a:gd name="connsiteY73" fmla="*/ 2162172 h 2265804"/>
                <a:gd name="connsiteX74" fmla="*/ 1318507 w 1428235"/>
                <a:gd name="connsiteY74" fmla="*/ 2149980 h 2265804"/>
                <a:gd name="connsiteX75" fmla="*/ 1373371 w 1428235"/>
                <a:gd name="connsiteY75" fmla="*/ 2168268 h 2265804"/>
                <a:gd name="connsiteX76" fmla="*/ 1367275 w 1428235"/>
                <a:gd name="connsiteY76" fmla="*/ 2210940 h 2265804"/>
                <a:gd name="connsiteX77" fmla="*/ 1330699 w 1428235"/>
                <a:gd name="connsiteY77" fmla="*/ 2241420 h 2265804"/>
                <a:gd name="connsiteX78" fmla="*/ 1312411 w 1428235"/>
                <a:gd name="connsiteY78" fmla="*/ 2247516 h 2265804"/>
                <a:gd name="connsiteX79" fmla="*/ 1269739 w 1428235"/>
                <a:gd name="connsiteY79" fmla="*/ 2265804 h 2265804"/>
                <a:gd name="connsiteX80" fmla="*/ 1233163 w 1428235"/>
                <a:gd name="connsiteY80" fmla="*/ 2253612 h 2265804"/>
                <a:gd name="connsiteX81" fmla="*/ 1214875 w 1428235"/>
                <a:gd name="connsiteY81" fmla="*/ 2247516 h 2265804"/>
                <a:gd name="connsiteX82" fmla="*/ 1196587 w 1428235"/>
                <a:gd name="connsiteY82" fmla="*/ 2235324 h 2265804"/>
                <a:gd name="connsiteX83" fmla="*/ 1172203 w 1428235"/>
                <a:gd name="connsiteY83" fmla="*/ 2229228 h 2265804"/>
                <a:gd name="connsiteX84" fmla="*/ 1099051 w 1428235"/>
                <a:gd name="connsiteY84" fmla="*/ 2210940 h 2265804"/>
                <a:gd name="connsiteX85" fmla="*/ 1074667 w 1428235"/>
                <a:gd name="connsiteY85" fmla="*/ 2198748 h 2265804"/>
                <a:gd name="connsiteX86" fmla="*/ 1019803 w 1428235"/>
                <a:gd name="connsiteY86" fmla="*/ 2210940 h 2265804"/>
                <a:gd name="connsiteX87" fmla="*/ 1001515 w 1428235"/>
                <a:gd name="connsiteY87" fmla="*/ 2223132 h 2265804"/>
                <a:gd name="connsiteX88" fmla="*/ 934459 w 1428235"/>
                <a:gd name="connsiteY88" fmla="*/ 2217036 h 2265804"/>
                <a:gd name="connsiteX89" fmla="*/ 903979 w 1428235"/>
                <a:gd name="connsiteY89" fmla="*/ 2198748 h 2265804"/>
                <a:gd name="connsiteX90" fmla="*/ 879595 w 1428235"/>
                <a:gd name="connsiteY90" fmla="*/ 2192652 h 2265804"/>
                <a:gd name="connsiteX91" fmla="*/ 861307 w 1428235"/>
                <a:gd name="connsiteY91" fmla="*/ 2180460 h 2265804"/>
                <a:gd name="connsiteX92" fmla="*/ 824731 w 1428235"/>
                <a:gd name="connsiteY92" fmla="*/ 2174364 h 2265804"/>
                <a:gd name="connsiteX93" fmla="*/ 800347 w 1428235"/>
                <a:gd name="connsiteY93" fmla="*/ 2137788 h 2265804"/>
                <a:gd name="connsiteX94" fmla="*/ 830827 w 1428235"/>
                <a:gd name="connsiteY94" fmla="*/ 2089020 h 2265804"/>
                <a:gd name="connsiteX95" fmla="*/ 867403 w 1428235"/>
                <a:gd name="connsiteY95" fmla="*/ 2052444 h 2265804"/>
                <a:gd name="connsiteX96" fmla="*/ 873499 w 1428235"/>
                <a:gd name="connsiteY96" fmla="*/ 2015868 h 2265804"/>
                <a:gd name="connsiteX97" fmla="*/ 885691 w 1428235"/>
                <a:gd name="connsiteY97" fmla="*/ 1930524 h 2265804"/>
                <a:gd name="connsiteX98" fmla="*/ 903979 w 1428235"/>
                <a:gd name="connsiteY98" fmla="*/ 1875660 h 2265804"/>
                <a:gd name="connsiteX99" fmla="*/ 946651 w 1428235"/>
                <a:gd name="connsiteY99" fmla="*/ 1845180 h 2265804"/>
                <a:gd name="connsiteX100" fmla="*/ 952747 w 1428235"/>
                <a:gd name="connsiteY100" fmla="*/ 1826892 h 2265804"/>
                <a:gd name="connsiteX101" fmla="*/ 958843 w 1428235"/>
                <a:gd name="connsiteY101" fmla="*/ 1778124 h 2265804"/>
                <a:gd name="connsiteX102" fmla="*/ 940555 w 1428235"/>
                <a:gd name="connsiteY102" fmla="*/ 1772028 h 2265804"/>
                <a:gd name="connsiteX103" fmla="*/ 922267 w 1428235"/>
                <a:gd name="connsiteY103" fmla="*/ 1753740 h 2265804"/>
                <a:gd name="connsiteX104" fmla="*/ 916171 w 1428235"/>
                <a:gd name="connsiteY104" fmla="*/ 1735452 h 2265804"/>
                <a:gd name="connsiteX105" fmla="*/ 897883 w 1428235"/>
                <a:gd name="connsiteY105" fmla="*/ 1729356 h 2265804"/>
                <a:gd name="connsiteX106" fmla="*/ 891787 w 1428235"/>
                <a:gd name="connsiteY106" fmla="*/ 1711068 h 2265804"/>
                <a:gd name="connsiteX107" fmla="*/ 879595 w 1428235"/>
                <a:gd name="connsiteY107" fmla="*/ 1692780 h 2265804"/>
                <a:gd name="connsiteX108" fmla="*/ 861307 w 1428235"/>
                <a:gd name="connsiteY108" fmla="*/ 1631820 h 2265804"/>
                <a:gd name="connsiteX109" fmla="*/ 855211 w 1428235"/>
                <a:gd name="connsiteY109" fmla="*/ 1595244 h 2265804"/>
                <a:gd name="connsiteX110" fmla="*/ 836923 w 1428235"/>
                <a:gd name="connsiteY110" fmla="*/ 1576956 h 2265804"/>
                <a:gd name="connsiteX111" fmla="*/ 824731 w 1428235"/>
                <a:gd name="connsiteY111" fmla="*/ 1558668 h 2265804"/>
                <a:gd name="connsiteX112" fmla="*/ 763771 w 1428235"/>
                <a:gd name="connsiteY112" fmla="*/ 1515996 h 2265804"/>
                <a:gd name="connsiteX113" fmla="*/ 757675 w 1428235"/>
                <a:gd name="connsiteY113" fmla="*/ 1491612 h 2265804"/>
                <a:gd name="connsiteX114" fmla="*/ 745483 w 1428235"/>
                <a:gd name="connsiteY114" fmla="*/ 1473324 h 2265804"/>
                <a:gd name="connsiteX115" fmla="*/ 739387 w 1428235"/>
                <a:gd name="connsiteY115" fmla="*/ 1455036 h 2265804"/>
                <a:gd name="connsiteX116" fmla="*/ 696715 w 1428235"/>
                <a:gd name="connsiteY116" fmla="*/ 1442844 h 2265804"/>
                <a:gd name="connsiteX117" fmla="*/ 666235 w 1428235"/>
                <a:gd name="connsiteY117" fmla="*/ 1345308 h 2265804"/>
                <a:gd name="connsiteX118" fmla="*/ 635755 w 1428235"/>
                <a:gd name="connsiteY118" fmla="*/ 1320924 h 2265804"/>
                <a:gd name="connsiteX119" fmla="*/ 586987 w 1428235"/>
                <a:gd name="connsiteY119" fmla="*/ 1302636 h 2265804"/>
                <a:gd name="connsiteX120" fmla="*/ 544315 w 1428235"/>
                <a:gd name="connsiteY120" fmla="*/ 1266060 h 2265804"/>
                <a:gd name="connsiteX121" fmla="*/ 526027 w 1428235"/>
                <a:gd name="connsiteY121" fmla="*/ 1259964 h 2265804"/>
                <a:gd name="connsiteX122" fmla="*/ 519931 w 1428235"/>
                <a:gd name="connsiteY122" fmla="*/ 1241676 h 2265804"/>
                <a:gd name="connsiteX123" fmla="*/ 501643 w 1428235"/>
                <a:gd name="connsiteY123" fmla="*/ 1229484 h 2265804"/>
                <a:gd name="connsiteX124" fmla="*/ 489451 w 1428235"/>
                <a:gd name="connsiteY124" fmla="*/ 1211196 h 2265804"/>
                <a:gd name="connsiteX125" fmla="*/ 458971 w 1428235"/>
                <a:gd name="connsiteY125" fmla="*/ 1217292 h 2265804"/>
                <a:gd name="connsiteX126" fmla="*/ 440683 w 1428235"/>
                <a:gd name="connsiteY126" fmla="*/ 1223388 h 2265804"/>
                <a:gd name="connsiteX127" fmla="*/ 361435 w 1428235"/>
                <a:gd name="connsiteY127" fmla="*/ 1235580 h 2265804"/>
                <a:gd name="connsiteX128" fmla="*/ 349243 w 1428235"/>
                <a:gd name="connsiteY128" fmla="*/ 1253868 h 2265804"/>
                <a:gd name="connsiteX129" fmla="*/ 312667 w 1428235"/>
                <a:gd name="connsiteY129" fmla="*/ 1266060 h 2265804"/>
                <a:gd name="connsiteX130" fmla="*/ 294379 w 1428235"/>
                <a:gd name="connsiteY130" fmla="*/ 1278252 h 2265804"/>
                <a:gd name="connsiteX131" fmla="*/ 288283 w 1428235"/>
                <a:gd name="connsiteY131" fmla="*/ 1302636 h 2265804"/>
                <a:gd name="connsiteX132" fmla="*/ 209035 w 1428235"/>
                <a:gd name="connsiteY132" fmla="*/ 1308732 h 2265804"/>
                <a:gd name="connsiteX133" fmla="*/ 178555 w 1428235"/>
                <a:gd name="connsiteY133" fmla="*/ 1284348 h 2265804"/>
                <a:gd name="connsiteX134" fmla="*/ 154171 w 1428235"/>
                <a:gd name="connsiteY134" fmla="*/ 1272156 h 2265804"/>
                <a:gd name="connsiteX135" fmla="*/ 117595 w 1428235"/>
                <a:gd name="connsiteY135" fmla="*/ 1278252 h 2265804"/>
                <a:gd name="connsiteX136" fmla="*/ 74923 w 1428235"/>
                <a:gd name="connsiteY136" fmla="*/ 1284348 h 2265804"/>
                <a:gd name="connsiteX137" fmla="*/ 62731 w 1428235"/>
                <a:gd name="connsiteY137" fmla="*/ 1253868 h 2265804"/>
                <a:gd name="connsiteX138" fmla="*/ 44443 w 1428235"/>
                <a:gd name="connsiteY138" fmla="*/ 1235580 h 2265804"/>
                <a:gd name="connsiteX139" fmla="*/ 20059 w 1428235"/>
                <a:gd name="connsiteY139" fmla="*/ 1168524 h 2265804"/>
                <a:gd name="connsiteX140" fmla="*/ 7867 w 1428235"/>
                <a:gd name="connsiteY140" fmla="*/ 1150236 h 2265804"/>
                <a:gd name="connsiteX141" fmla="*/ 13963 w 1428235"/>
                <a:gd name="connsiteY141" fmla="*/ 1040508 h 2265804"/>
                <a:gd name="connsiteX142" fmla="*/ 32251 w 1428235"/>
                <a:gd name="connsiteY142" fmla="*/ 1034412 h 2265804"/>
                <a:gd name="connsiteX143" fmla="*/ 38347 w 1428235"/>
                <a:gd name="connsiteY143" fmla="*/ 1010028 h 2265804"/>
                <a:gd name="connsiteX144" fmla="*/ 74923 w 1428235"/>
                <a:gd name="connsiteY144" fmla="*/ 936876 h 2265804"/>
                <a:gd name="connsiteX145" fmla="*/ 93211 w 1428235"/>
                <a:gd name="connsiteY145" fmla="*/ 930780 h 2265804"/>
                <a:gd name="connsiteX146" fmla="*/ 194938 w 1428235"/>
                <a:gd name="connsiteY146" fmla="*/ 910968 h 2265804"/>
                <a:gd name="connsiteX147" fmla="*/ 227323 w 1428235"/>
                <a:gd name="connsiteY147" fmla="*/ 882012 h 2265804"/>
                <a:gd name="connsiteX148" fmla="*/ 233419 w 1428235"/>
                <a:gd name="connsiteY148" fmla="*/ 863724 h 2265804"/>
                <a:gd name="connsiteX149" fmla="*/ 251707 w 1428235"/>
                <a:gd name="connsiteY149" fmla="*/ 857628 h 2265804"/>
                <a:gd name="connsiteX150" fmla="*/ 257803 w 1428235"/>
                <a:gd name="connsiteY150" fmla="*/ 839340 h 2265804"/>
                <a:gd name="connsiteX151" fmla="*/ 294379 w 1428235"/>
                <a:gd name="connsiteY151" fmla="*/ 821052 h 2265804"/>
                <a:gd name="connsiteX152" fmla="*/ 306571 w 1428235"/>
                <a:gd name="connsiteY152" fmla="*/ 802764 h 2265804"/>
                <a:gd name="connsiteX153" fmla="*/ 324859 w 1428235"/>
                <a:gd name="connsiteY153" fmla="*/ 796668 h 2265804"/>
                <a:gd name="connsiteX154" fmla="*/ 345433 w 1428235"/>
                <a:gd name="connsiteY154" fmla="*/ 769236 h 2265804"/>
                <a:gd name="connsiteX155" fmla="*/ 367531 w 1428235"/>
                <a:gd name="connsiteY155" fmla="*/ 761235 h 2265804"/>
                <a:gd name="connsiteX156" fmla="*/ 385819 w 1428235"/>
                <a:gd name="connsiteY156" fmla="*/ 766188 h 2265804"/>
                <a:gd name="connsiteX157" fmla="*/ 404107 w 1428235"/>
                <a:gd name="connsiteY157" fmla="*/ 760092 h 2265804"/>
                <a:gd name="connsiteX158" fmla="*/ 446779 w 1428235"/>
                <a:gd name="connsiteY158" fmla="*/ 735708 h 2265804"/>
                <a:gd name="connsiteX159" fmla="*/ 471163 w 1428235"/>
                <a:gd name="connsiteY159" fmla="*/ 699132 h 2265804"/>
                <a:gd name="connsiteX160" fmla="*/ 507739 w 1428235"/>
                <a:gd name="connsiteY160" fmla="*/ 674748 h 2265804"/>
                <a:gd name="connsiteX161" fmla="*/ 532123 w 1428235"/>
                <a:gd name="connsiteY161" fmla="*/ 638172 h 2265804"/>
                <a:gd name="connsiteX162" fmla="*/ 562603 w 1428235"/>
                <a:gd name="connsiteY162" fmla="*/ 601596 h 2265804"/>
                <a:gd name="connsiteX163" fmla="*/ 568699 w 1428235"/>
                <a:gd name="connsiteY163" fmla="*/ 583308 h 2265804"/>
                <a:gd name="connsiteX164" fmla="*/ 605275 w 1428235"/>
                <a:gd name="connsiteY164" fmla="*/ 552828 h 2265804"/>
                <a:gd name="connsiteX165" fmla="*/ 617467 w 1428235"/>
                <a:gd name="connsiteY165" fmla="*/ 534540 h 2265804"/>
                <a:gd name="connsiteX166" fmla="*/ 635755 w 1428235"/>
                <a:gd name="connsiteY166" fmla="*/ 497964 h 2265804"/>
                <a:gd name="connsiteX167" fmla="*/ 660139 w 1428235"/>
                <a:gd name="connsiteY167" fmla="*/ 491868 h 2265804"/>
                <a:gd name="connsiteX168" fmla="*/ 715003 w 1428235"/>
                <a:gd name="connsiteY168" fmla="*/ 504060 h 2265804"/>
                <a:gd name="connsiteX169" fmla="*/ 733291 w 1428235"/>
                <a:gd name="connsiteY169" fmla="*/ 510156 h 2265804"/>
                <a:gd name="connsiteX170" fmla="*/ 769867 w 1428235"/>
                <a:gd name="connsiteY170" fmla="*/ 497964 h 2265804"/>
                <a:gd name="connsiteX171" fmla="*/ 794251 w 1428235"/>
                <a:gd name="connsiteY171" fmla="*/ 461388 h 2265804"/>
                <a:gd name="connsiteX172" fmla="*/ 800347 w 1428235"/>
                <a:gd name="connsiteY172" fmla="*/ 437004 h 2265804"/>
                <a:gd name="connsiteX173" fmla="*/ 855211 w 1428235"/>
                <a:gd name="connsiteY173" fmla="*/ 394332 h 2265804"/>
                <a:gd name="connsiteX174" fmla="*/ 873499 w 1428235"/>
                <a:gd name="connsiteY174" fmla="*/ 339468 h 2265804"/>
                <a:gd name="connsiteX175" fmla="*/ 891787 w 1428235"/>
                <a:gd name="connsiteY175" fmla="*/ 333372 h 2265804"/>
                <a:gd name="connsiteX176" fmla="*/ 928363 w 1428235"/>
                <a:gd name="connsiteY176" fmla="*/ 315084 h 2265804"/>
                <a:gd name="connsiteX177" fmla="*/ 952747 w 1428235"/>
                <a:gd name="connsiteY177" fmla="*/ 278508 h 2265804"/>
                <a:gd name="connsiteX178" fmla="*/ 971035 w 1428235"/>
                <a:gd name="connsiteY178" fmla="*/ 205356 h 2265804"/>
                <a:gd name="connsiteX179" fmla="*/ 958843 w 1428235"/>
                <a:gd name="connsiteY179" fmla="*/ 162684 h 2265804"/>
                <a:gd name="connsiteX180" fmla="*/ 940555 w 1428235"/>
                <a:gd name="connsiteY180" fmla="*/ 156588 h 2265804"/>
                <a:gd name="connsiteX181" fmla="*/ 916171 w 1428235"/>
                <a:gd name="connsiteY181" fmla="*/ 144396 h 2265804"/>
                <a:gd name="connsiteX182" fmla="*/ 903979 w 1428235"/>
                <a:gd name="connsiteY182" fmla="*/ 126108 h 2265804"/>
                <a:gd name="connsiteX183" fmla="*/ 928363 w 1428235"/>
                <a:gd name="connsiteY183" fmla="*/ 113916 h 2265804"/>
                <a:gd name="connsiteX184" fmla="*/ 934459 w 1428235"/>
                <a:gd name="connsiteY184" fmla="*/ 95628 h 2265804"/>
                <a:gd name="connsiteX185" fmla="*/ 964939 w 1428235"/>
                <a:gd name="connsiteY185" fmla="*/ 4188 h 2265804"/>
                <a:gd name="connsiteX0" fmla="*/ 964939 w 1428235"/>
                <a:gd name="connsiteY0" fmla="*/ 4188 h 2265804"/>
                <a:gd name="connsiteX1" fmla="*/ 995419 w 1428235"/>
                <a:gd name="connsiteY1" fmla="*/ 16380 h 2265804"/>
                <a:gd name="connsiteX2" fmla="*/ 1019803 w 1428235"/>
                <a:gd name="connsiteY2" fmla="*/ 22476 h 2265804"/>
                <a:gd name="connsiteX3" fmla="*/ 1044187 w 1428235"/>
                <a:gd name="connsiteY3" fmla="*/ 34668 h 2265804"/>
                <a:gd name="connsiteX4" fmla="*/ 1080763 w 1428235"/>
                <a:gd name="connsiteY4" fmla="*/ 46860 h 2265804"/>
                <a:gd name="connsiteX5" fmla="*/ 1099051 w 1428235"/>
                <a:gd name="connsiteY5" fmla="*/ 59052 h 2265804"/>
                <a:gd name="connsiteX6" fmla="*/ 1135627 w 1428235"/>
                <a:gd name="connsiteY6" fmla="*/ 65148 h 2265804"/>
                <a:gd name="connsiteX7" fmla="*/ 1129531 w 1428235"/>
                <a:gd name="connsiteY7" fmla="*/ 217548 h 2265804"/>
                <a:gd name="connsiteX8" fmla="*/ 1117339 w 1428235"/>
                <a:gd name="connsiteY8" fmla="*/ 254124 h 2265804"/>
                <a:gd name="connsiteX9" fmla="*/ 1135627 w 1428235"/>
                <a:gd name="connsiteY9" fmla="*/ 412620 h 2265804"/>
                <a:gd name="connsiteX10" fmla="*/ 1153915 w 1428235"/>
                <a:gd name="connsiteY10" fmla="*/ 424812 h 2265804"/>
                <a:gd name="connsiteX11" fmla="*/ 1166107 w 1428235"/>
                <a:gd name="connsiteY11" fmla="*/ 449196 h 2265804"/>
                <a:gd name="connsiteX12" fmla="*/ 1196587 w 1428235"/>
                <a:gd name="connsiteY12" fmla="*/ 473580 h 2265804"/>
                <a:gd name="connsiteX13" fmla="*/ 1214875 w 1428235"/>
                <a:gd name="connsiteY13" fmla="*/ 491868 h 2265804"/>
                <a:gd name="connsiteX14" fmla="*/ 1220971 w 1428235"/>
                <a:gd name="connsiteY14" fmla="*/ 522348 h 2265804"/>
                <a:gd name="connsiteX15" fmla="*/ 1251451 w 1428235"/>
                <a:gd name="connsiteY15" fmla="*/ 534540 h 2265804"/>
                <a:gd name="connsiteX16" fmla="*/ 1294123 w 1428235"/>
                <a:gd name="connsiteY16" fmla="*/ 601596 h 2265804"/>
                <a:gd name="connsiteX17" fmla="*/ 1312411 w 1428235"/>
                <a:gd name="connsiteY17" fmla="*/ 607692 h 2265804"/>
                <a:gd name="connsiteX18" fmla="*/ 1318507 w 1428235"/>
                <a:gd name="connsiteY18" fmla="*/ 632076 h 2265804"/>
                <a:gd name="connsiteX19" fmla="*/ 1330699 w 1428235"/>
                <a:gd name="connsiteY19" fmla="*/ 650364 h 2265804"/>
                <a:gd name="connsiteX20" fmla="*/ 1373371 w 1428235"/>
                <a:gd name="connsiteY20" fmla="*/ 686940 h 2265804"/>
                <a:gd name="connsiteX21" fmla="*/ 1397755 w 1428235"/>
                <a:gd name="connsiteY21" fmla="*/ 729612 h 2265804"/>
                <a:gd name="connsiteX22" fmla="*/ 1416043 w 1428235"/>
                <a:gd name="connsiteY22" fmla="*/ 784476 h 2265804"/>
                <a:gd name="connsiteX23" fmla="*/ 1428235 w 1428235"/>
                <a:gd name="connsiteY23" fmla="*/ 1010028 h 2265804"/>
                <a:gd name="connsiteX24" fmla="*/ 1416043 w 1428235"/>
                <a:gd name="connsiteY24" fmla="*/ 1058796 h 2265804"/>
                <a:gd name="connsiteX25" fmla="*/ 1397755 w 1428235"/>
                <a:gd name="connsiteY25" fmla="*/ 1064892 h 2265804"/>
                <a:gd name="connsiteX26" fmla="*/ 1373371 w 1428235"/>
                <a:gd name="connsiteY26" fmla="*/ 1077084 h 2265804"/>
                <a:gd name="connsiteX27" fmla="*/ 1220971 w 1428235"/>
                <a:gd name="connsiteY27" fmla="*/ 1083180 h 2265804"/>
                <a:gd name="connsiteX28" fmla="*/ 1196587 w 1428235"/>
                <a:gd name="connsiteY28" fmla="*/ 1089276 h 2265804"/>
                <a:gd name="connsiteX29" fmla="*/ 1190491 w 1428235"/>
                <a:gd name="connsiteY29" fmla="*/ 1138044 h 2265804"/>
                <a:gd name="connsiteX30" fmla="*/ 1196587 w 1428235"/>
                <a:gd name="connsiteY30" fmla="*/ 1156332 h 2265804"/>
                <a:gd name="connsiteX31" fmla="*/ 1214875 w 1428235"/>
                <a:gd name="connsiteY31" fmla="*/ 1168524 h 2265804"/>
                <a:gd name="connsiteX32" fmla="*/ 1202683 w 1428235"/>
                <a:gd name="connsiteY32" fmla="*/ 1345308 h 2265804"/>
                <a:gd name="connsiteX33" fmla="*/ 1184395 w 1428235"/>
                <a:gd name="connsiteY33" fmla="*/ 1357500 h 2265804"/>
                <a:gd name="connsiteX34" fmla="*/ 1178299 w 1428235"/>
                <a:gd name="connsiteY34" fmla="*/ 1375788 h 2265804"/>
                <a:gd name="connsiteX35" fmla="*/ 1166107 w 1428235"/>
                <a:gd name="connsiteY35" fmla="*/ 1394076 h 2265804"/>
                <a:gd name="connsiteX36" fmla="*/ 1147819 w 1428235"/>
                <a:gd name="connsiteY36" fmla="*/ 1436748 h 2265804"/>
                <a:gd name="connsiteX37" fmla="*/ 1141723 w 1428235"/>
                <a:gd name="connsiteY37" fmla="*/ 1455036 h 2265804"/>
                <a:gd name="connsiteX38" fmla="*/ 1135627 w 1428235"/>
                <a:gd name="connsiteY38" fmla="*/ 1479420 h 2265804"/>
                <a:gd name="connsiteX39" fmla="*/ 1117339 w 1428235"/>
                <a:gd name="connsiteY39" fmla="*/ 1497708 h 2265804"/>
                <a:gd name="connsiteX40" fmla="*/ 1135627 w 1428235"/>
                <a:gd name="connsiteY40" fmla="*/ 1534284 h 2265804"/>
                <a:gd name="connsiteX41" fmla="*/ 1172203 w 1428235"/>
                <a:gd name="connsiteY41" fmla="*/ 1546476 h 2265804"/>
                <a:gd name="connsiteX42" fmla="*/ 1190491 w 1428235"/>
                <a:gd name="connsiteY42" fmla="*/ 1558668 h 2265804"/>
                <a:gd name="connsiteX43" fmla="*/ 1208779 w 1428235"/>
                <a:gd name="connsiteY43" fmla="*/ 1564764 h 2265804"/>
                <a:gd name="connsiteX44" fmla="*/ 1233163 w 1428235"/>
                <a:gd name="connsiteY44" fmla="*/ 1576956 h 2265804"/>
                <a:gd name="connsiteX45" fmla="*/ 1251451 w 1428235"/>
                <a:gd name="connsiteY45" fmla="*/ 1583052 h 2265804"/>
                <a:gd name="connsiteX46" fmla="*/ 1306315 w 1428235"/>
                <a:gd name="connsiteY46" fmla="*/ 1601340 h 2265804"/>
                <a:gd name="connsiteX47" fmla="*/ 1324603 w 1428235"/>
                <a:gd name="connsiteY47" fmla="*/ 1613532 h 2265804"/>
                <a:gd name="connsiteX48" fmla="*/ 1348987 w 1428235"/>
                <a:gd name="connsiteY48" fmla="*/ 1619628 h 2265804"/>
                <a:gd name="connsiteX49" fmla="*/ 1385563 w 1428235"/>
                <a:gd name="connsiteY49" fmla="*/ 1668396 h 2265804"/>
                <a:gd name="connsiteX50" fmla="*/ 1403851 w 1428235"/>
                <a:gd name="connsiteY50" fmla="*/ 1674492 h 2265804"/>
                <a:gd name="connsiteX51" fmla="*/ 1422139 w 1428235"/>
                <a:gd name="connsiteY51" fmla="*/ 1686684 h 2265804"/>
                <a:gd name="connsiteX52" fmla="*/ 1409947 w 1428235"/>
                <a:gd name="connsiteY52" fmla="*/ 1753740 h 2265804"/>
                <a:gd name="connsiteX53" fmla="*/ 1397755 w 1428235"/>
                <a:gd name="connsiteY53" fmla="*/ 1772028 h 2265804"/>
                <a:gd name="connsiteX54" fmla="*/ 1379467 w 1428235"/>
                <a:gd name="connsiteY54" fmla="*/ 1808604 h 2265804"/>
                <a:gd name="connsiteX55" fmla="*/ 1355083 w 1428235"/>
                <a:gd name="connsiteY55" fmla="*/ 1845180 h 2265804"/>
                <a:gd name="connsiteX56" fmla="*/ 1348987 w 1428235"/>
                <a:gd name="connsiteY56" fmla="*/ 1869564 h 2265804"/>
                <a:gd name="connsiteX57" fmla="*/ 1281931 w 1428235"/>
                <a:gd name="connsiteY57" fmla="*/ 1887852 h 2265804"/>
                <a:gd name="connsiteX58" fmla="*/ 1251451 w 1428235"/>
                <a:gd name="connsiteY58" fmla="*/ 1900044 h 2265804"/>
                <a:gd name="connsiteX59" fmla="*/ 1233163 w 1428235"/>
                <a:gd name="connsiteY59" fmla="*/ 1906140 h 2265804"/>
                <a:gd name="connsiteX60" fmla="*/ 1178299 w 1428235"/>
                <a:gd name="connsiteY60" fmla="*/ 1954908 h 2265804"/>
                <a:gd name="connsiteX61" fmla="*/ 1160011 w 1428235"/>
                <a:gd name="connsiteY61" fmla="*/ 1961004 h 2265804"/>
                <a:gd name="connsiteX62" fmla="*/ 1141723 w 1428235"/>
                <a:gd name="connsiteY62" fmla="*/ 1973196 h 2265804"/>
                <a:gd name="connsiteX63" fmla="*/ 1123435 w 1428235"/>
                <a:gd name="connsiteY63" fmla="*/ 1979292 h 2265804"/>
                <a:gd name="connsiteX64" fmla="*/ 1105147 w 1428235"/>
                <a:gd name="connsiteY64" fmla="*/ 1991484 h 2265804"/>
                <a:gd name="connsiteX65" fmla="*/ 1086859 w 1428235"/>
                <a:gd name="connsiteY65" fmla="*/ 1997580 h 2265804"/>
                <a:gd name="connsiteX66" fmla="*/ 1056379 w 1428235"/>
                <a:gd name="connsiteY66" fmla="*/ 2009772 h 2265804"/>
                <a:gd name="connsiteX67" fmla="*/ 1031995 w 1428235"/>
                <a:gd name="connsiteY67" fmla="*/ 2046348 h 2265804"/>
                <a:gd name="connsiteX68" fmla="*/ 1044187 w 1428235"/>
                <a:gd name="connsiteY68" fmla="*/ 2089020 h 2265804"/>
                <a:gd name="connsiteX69" fmla="*/ 1062475 w 1428235"/>
                <a:gd name="connsiteY69" fmla="*/ 2107308 h 2265804"/>
                <a:gd name="connsiteX70" fmla="*/ 1080763 w 1428235"/>
                <a:gd name="connsiteY70" fmla="*/ 2149980 h 2265804"/>
                <a:gd name="connsiteX71" fmla="*/ 1099051 w 1428235"/>
                <a:gd name="connsiteY71" fmla="*/ 2156076 h 2265804"/>
                <a:gd name="connsiteX72" fmla="*/ 1123435 w 1428235"/>
                <a:gd name="connsiteY72" fmla="*/ 2168268 h 2265804"/>
                <a:gd name="connsiteX73" fmla="*/ 1245355 w 1428235"/>
                <a:gd name="connsiteY73" fmla="*/ 2162172 h 2265804"/>
                <a:gd name="connsiteX74" fmla="*/ 1318507 w 1428235"/>
                <a:gd name="connsiteY74" fmla="*/ 2149980 h 2265804"/>
                <a:gd name="connsiteX75" fmla="*/ 1373371 w 1428235"/>
                <a:gd name="connsiteY75" fmla="*/ 2168268 h 2265804"/>
                <a:gd name="connsiteX76" fmla="*/ 1367275 w 1428235"/>
                <a:gd name="connsiteY76" fmla="*/ 2210940 h 2265804"/>
                <a:gd name="connsiteX77" fmla="*/ 1330699 w 1428235"/>
                <a:gd name="connsiteY77" fmla="*/ 2241420 h 2265804"/>
                <a:gd name="connsiteX78" fmla="*/ 1312411 w 1428235"/>
                <a:gd name="connsiteY78" fmla="*/ 2247516 h 2265804"/>
                <a:gd name="connsiteX79" fmla="*/ 1269739 w 1428235"/>
                <a:gd name="connsiteY79" fmla="*/ 2265804 h 2265804"/>
                <a:gd name="connsiteX80" fmla="*/ 1233163 w 1428235"/>
                <a:gd name="connsiteY80" fmla="*/ 2253612 h 2265804"/>
                <a:gd name="connsiteX81" fmla="*/ 1214875 w 1428235"/>
                <a:gd name="connsiteY81" fmla="*/ 2247516 h 2265804"/>
                <a:gd name="connsiteX82" fmla="*/ 1196587 w 1428235"/>
                <a:gd name="connsiteY82" fmla="*/ 2235324 h 2265804"/>
                <a:gd name="connsiteX83" fmla="*/ 1172203 w 1428235"/>
                <a:gd name="connsiteY83" fmla="*/ 2229228 h 2265804"/>
                <a:gd name="connsiteX84" fmla="*/ 1099051 w 1428235"/>
                <a:gd name="connsiteY84" fmla="*/ 2210940 h 2265804"/>
                <a:gd name="connsiteX85" fmla="*/ 1074667 w 1428235"/>
                <a:gd name="connsiteY85" fmla="*/ 2198748 h 2265804"/>
                <a:gd name="connsiteX86" fmla="*/ 1019803 w 1428235"/>
                <a:gd name="connsiteY86" fmla="*/ 2210940 h 2265804"/>
                <a:gd name="connsiteX87" fmla="*/ 1001515 w 1428235"/>
                <a:gd name="connsiteY87" fmla="*/ 2223132 h 2265804"/>
                <a:gd name="connsiteX88" fmla="*/ 934459 w 1428235"/>
                <a:gd name="connsiteY88" fmla="*/ 2217036 h 2265804"/>
                <a:gd name="connsiteX89" fmla="*/ 903979 w 1428235"/>
                <a:gd name="connsiteY89" fmla="*/ 2198748 h 2265804"/>
                <a:gd name="connsiteX90" fmla="*/ 879595 w 1428235"/>
                <a:gd name="connsiteY90" fmla="*/ 2192652 h 2265804"/>
                <a:gd name="connsiteX91" fmla="*/ 861307 w 1428235"/>
                <a:gd name="connsiteY91" fmla="*/ 2180460 h 2265804"/>
                <a:gd name="connsiteX92" fmla="*/ 824731 w 1428235"/>
                <a:gd name="connsiteY92" fmla="*/ 2174364 h 2265804"/>
                <a:gd name="connsiteX93" fmla="*/ 800347 w 1428235"/>
                <a:gd name="connsiteY93" fmla="*/ 2137788 h 2265804"/>
                <a:gd name="connsiteX94" fmla="*/ 830827 w 1428235"/>
                <a:gd name="connsiteY94" fmla="*/ 2089020 h 2265804"/>
                <a:gd name="connsiteX95" fmla="*/ 867403 w 1428235"/>
                <a:gd name="connsiteY95" fmla="*/ 2052444 h 2265804"/>
                <a:gd name="connsiteX96" fmla="*/ 873499 w 1428235"/>
                <a:gd name="connsiteY96" fmla="*/ 2015868 h 2265804"/>
                <a:gd name="connsiteX97" fmla="*/ 885691 w 1428235"/>
                <a:gd name="connsiteY97" fmla="*/ 1930524 h 2265804"/>
                <a:gd name="connsiteX98" fmla="*/ 903979 w 1428235"/>
                <a:gd name="connsiteY98" fmla="*/ 1875660 h 2265804"/>
                <a:gd name="connsiteX99" fmla="*/ 946651 w 1428235"/>
                <a:gd name="connsiteY99" fmla="*/ 1845180 h 2265804"/>
                <a:gd name="connsiteX100" fmla="*/ 952747 w 1428235"/>
                <a:gd name="connsiteY100" fmla="*/ 1826892 h 2265804"/>
                <a:gd name="connsiteX101" fmla="*/ 958843 w 1428235"/>
                <a:gd name="connsiteY101" fmla="*/ 1778124 h 2265804"/>
                <a:gd name="connsiteX102" fmla="*/ 940555 w 1428235"/>
                <a:gd name="connsiteY102" fmla="*/ 1772028 h 2265804"/>
                <a:gd name="connsiteX103" fmla="*/ 922267 w 1428235"/>
                <a:gd name="connsiteY103" fmla="*/ 1753740 h 2265804"/>
                <a:gd name="connsiteX104" fmla="*/ 916171 w 1428235"/>
                <a:gd name="connsiteY104" fmla="*/ 1735452 h 2265804"/>
                <a:gd name="connsiteX105" fmla="*/ 897883 w 1428235"/>
                <a:gd name="connsiteY105" fmla="*/ 1729356 h 2265804"/>
                <a:gd name="connsiteX106" fmla="*/ 891787 w 1428235"/>
                <a:gd name="connsiteY106" fmla="*/ 1711068 h 2265804"/>
                <a:gd name="connsiteX107" fmla="*/ 879595 w 1428235"/>
                <a:gd name="connsiteY107" fmla="*/ 1692780 h 2265804"/>
                <a:gd name="connsiteX108" fmla="*/ 861307 w 1428235"/>
                <a:gd name="connsiteY108" fmla="*/ 1631820 h 2265804"/>
                <a:gd name="connsiteX109" fmla="*/ 855211 w 1428235"/>
                <a:gd name="connsiteY109" fmla="*/ 1595244 h 2265804"/>
                <a:gd name="connsiteX110" fmla="*/ 836923 w 1428235"/>
                <a:gd name="connsiteY110" fmla="*/ 1576956 h 2265804"/>
                <a:gd name="connsiteX111" fmla="*/ 824731 w 1428235"/>
                <a:gd name="connsiteY111" fmla="*/ 1558668 h 2265804"/>
                <a:gd name="connsiteX112" fmla="*/ 763771 w 1428235"/>
                <a:gd name="connsiteY112" fmla="*/ 1515996 h 2265804"/>
                <a:gd name="connsiteX113" fmla="*/ 757675 w 1428235"/>
                <a:gd name="connsiteY113" fmla="*/ 1491612 h 2265804"/>
                <a:gd name="connsiteX114" fmla="*/ 745483 w 1428235"/>
                <a:gd name="connsiteY114" fmla="*/ 1473324 h 2265804"/>
                <a:gd name="connsiteX115" fmla="*/ 739387 w 1428235"/>
                <a:gd name="connsiteY115" fmla="*/ 1455036 h 2265804"/>
                <a:gd name="connsiteX116" fmla="*/ 696715 w 1428235"/>
                <a:gd name="connsiteY116" fmla="*/ 1442844 h 2265804"/>
                <a:gd name="connsiteX117" fmla="*/ 666235 w 1428235"/>
                <a:gd name="connsiteY117" fmla="*/ 1345308 h 2265804"/>
                <a:gd name="connsiteX118" fmla="*/ 635755 w 1428235"/>
                <a:gd name="connsiteY118" fmla="*/ 1320924 h 2265804"/>
                <a:gd name="connsiteX119" fmla="*/ 586987 w 1428235"/>
                <a:gd name="connsiteY119" fmla="*/ 1302636 h 2265804"/>
                <a:gd name="connsiteX120" fmla="*/ 544315 w 1428235"/>
                <a:gd name="connsiteY120" fmla="*/ 1266060 h 2265804"/>
                <a:gd name="connsiteX121" fmla="*/ 526027 w 1428235"/>
                <a:gd name="connsiteY121" fmla="*/ 1259964 h 2265804"/>
                <a:gd name="connsiteX122" fmla="*/ 519931 w 1428235"/>
                <a:gd name="connsiteY122" fmla="*/ 1241676 h 2265804"/>
                <a:gd name="connsiteX123" fmla="*/ 501643 w 1428235"/>
                <a:gd name="connsiteY123" fmla="*/ 1229484 h 2265804"/>
                <a:gd name="connsiteX124" fmla="*/ 489451 w 1428235"/>
                <a:gd name="connsiteY124" fmla="*/ 1211196 h 2265804"/>
                <a:gd name="connsiteX125" fmla="*/ 458971 w 1428235"/>
                <a:gd name="connsiteY125" fmla="*/ 1217292 h 2265804"/>
                <a:gd name="connsiteX126" fmla="*/ 440683 w 1428235"/>
                <a:gd name="connsiteY126" fmla="*/ 1223388 h 2265804"/>
                <a:gd name="connsiteX127" fmla="*/ 361435 w 1428235"/>
                <a:gd name="connsiteY127" fmla="*/ 1235580 h 2265804"/>
                <a:gd name="connsiteX128" fmla="*/ 349243 w 1428235"/>
                <a:gd name="connsiteY128" fmla="*/ 1253868 h 2265804"/>
                <a:gd name="connsiteX129" fmla="*/ 312667 w 1428235"/>
                <a:gd name="connsiteY129" fmla="*/ 1266060 h 2265804"/>
                <a:gd name="connsiteX130" fmla="*/ 294379 w 1428235"/>
                <a:gd name="connsiteY130" fmla="*/ 1278252 h 2265804"/>
                <a:gd name="connsiteX131" fmla="*/ 288283 w 1428235"/>
                <a:gd name="connsiteY131" fmla="*/ 1302636 h 2265804"/>
                <a:gd name="connsiteX132" fmla="*/ 209035 w 1428235"/>
                <a:gd name="connsiteY132" fmla="*/ 1308732 h 2265804"/>
                <a:gd name="connsiteX133" fmla="*/ 178555 w 1428235"/>
                <a:gd name="connsiteY133" fmla="*/ 1284348 h 2265804"/>
                <a:gd name="connsiteX134" fmla="*/ 154171 w 1428235"/>
                <a:gd name="connsiteY134" fmla="*/ 1272156 h 2265804"/>
                <a:gd name="connsiteX135" fmla="*/ 117595 w 1428235"/>
                <a:gd name="connsiteY135" fmla="*/ 1278252 h 2265804"/>
                <a:gd name="connsiteX136" fmla="*/ 74923 w 1428235"/>
                <a:gd name="connsiteY136" fmla="*/ 1284348 h 2265804"/>
                <a:gd name="connsiteX137" fmla="*/ 62731 w 1428235"/>
                <a:gd name="connsiteY137" fmla="*/ 1253868 h 2265804"/>
                <a:gd name="connsiteX138" fmla="*/ 44443 w 1428235"/>
                <a:gd name="connsiteY138" fmla="*/ 1235580 h 2265804"/>
                <a:gd name="connsiteX139" fmla="*/ 20059 w 1428235"/>
                <a:gd name="connsiteY139" fmla="*/ 1168524 h 2265804"/>
                <a:gd name="connsiteX140" fmla="*/ 7867 w 1428235"/>
                <a:gd name="connsiteY140" fmla="*/ 1150236 h 2265804"/>
                <a:gd name="connsiteX141" fmla="*/ 13963 w 1428235"/>
                <a:gd name="connsiteY141" fmla="*/ 1040508 h 2265804"/>
                <a:gd name="connsiteX142" fmla="*/ 32251 w 1428235"/>
                <a:gd name="connsiteY142" fmla="*/ 1034412 h 2265804"/>
                <a:gd name="connsiteX143" fmla="*/ 34537 w 1428235"/>
                <a:gd name="connsiteY143" fmla="*/ 1004313 h 2265804"/>
                <a:gd name="connsiteX144" fmla="*/ 74923 w 1428235"/>
                <a:gd name="connsiteY144" fmla="*/ 936876 h 2265804"/>
                <a:gd name="connsiteX145" fmla="*/ 93211 w 1428235"/>
                <a:gd name="connsiteY145" fmla="*/ 930780 h 2265804"/>
                <a:gd name="connsiteX146" fmla="*/ 194938 w 1428235"/>
                <a:gd name="connsiteY146" fmla="*/ 910968 h 2265804"/>
                <a:gd name="connsiteX147" fmla="*/ 227323 w 1428235"/>
                <a:gd name="connsiteY147" fmla="*/ 882012 h 2265804"/>
                <a:gd name="connsiteX148" fmla="*/ 233419 w 1428235"/>
                <a:gd name="connsiteY148" fmla="*/ 863724 h 2265804"/>
                <a:gd name="connsiteX149" fmla="*/ 251707 w 1428235"/>
                <a:gd name="connsiteY149" fmla="*/ 857628 h 2265804"/>
                <a:gd name="connsiteX150" fmla="*/ 257803 w 1428235"/>
                <a:gd name="connsiteY150" fmla="*/ 839340 h 2265804"/>
                <a:gd name="connsiteX151" fmla="*/ 294379 w 1428235"/>
                <a:gd name="connsiteY151" fmla="*/ 821052 h 2265804"/>
                <a:gd name="connsiteX152" fmla="*/ 306571 w 1428235"/>
                <a:gd name="connsiteY152" fmla="*/ 802764 h 2265804"/>
                <a:gd name="connsiteX153" fmla="*/ 324859 w 1428235"/>
                <a:gd name="connsiteY153" fmla="*/ 796668 h 2265804"/>
                <a:gd name="connsiteX154" fmla="*/ 345433 w 1428235"/>
                <a:gd name="connsiteY154" fmla="*/ 769236 h 2265804"/>
                <a:gd name="connsiteX155" fmla="*/ 367531 w 1428235"/>
                <a:gd name="connsiteY155" fmla="*/ 761235 h 2265804"/>
                <a:gd name="connsiteX156" fmla="*/ 385819 w 1428235"/>
                <a:gd name="connsiteY156" fmla="*/ 766188 h 2265804"/>
                <a:gd name="connsiteX157" fmla="*/ 404107 w 1428235"/>
                <a:gd name="connsiteY157" fmla="*/ 760092 h 2265804"/>
                <a:gd name="connsiteX158" fmla="*/ 446779 w 1428235"/>
                <a:gd name="connsiteY158" fmla="*/ 735708 h 2265804"/>
                <a:gd name="connsiteX159" fmla="*/ 471163 w 1428235"/>
                <a:gd name="connsiteY159" fmla="*/ 699132 h 2265804"/>
                <a:gd name="connsiteX160" fmla="*/ 507739 w 1428235"/>
                <a:gd name="connsiteY160" fmla="*/ 674748 h 2265804"/>
                <a:gd name="connsiteX161" fmla="*/ 532123 w 1428235"/>
                <a:gd name="connsiteY161" fmla="*/ 638172 h 2265804"/>
                <a:gd name="connsiteX162" fmla="*/ 562603 w 1428235"/>
                <a:gd name="connsiteY162" fmla="*/ 601596 h 2265804"/>
                <a:gd name="connsiteX163" fmla="*/ 568699 w 1428235"/>
                <a:gd name="connsiteY163" fmla="*/ 583308 h 2265804"/>
                <a:gd name="connsiteX164" fmla="*/ 605275 w 1428235"/>
                <a:gd name="connsiteY164" fmla="*/ 552828 h 2265804"/>
                <a:gd name="connsiteX165" fmla="*/ 617467 w 1428235"/>
                <a:gd name="connsiteY165" fmla="*/ 534540 h 2265804"/>
                <a:gd name="connsiteX166" fmla="*/ 635755 w 1428235"/>
                <a:gd name="connsiteY166" fmla="*/ 497964 h 2265804"/>
                <a:gd name="connsiteX167" fmla="*/ 660139 w 1428235"/>
                <a:gd name="connsiteY167" fmla="*/ 491868 h 2265804"/>
                <a:gd name="connsiteX168" fmla="*/ 715003 w 1428235"/>
                <a:gd name="connsiteY168" fmla="*/ 504060 h 2265804"/>
                <a:gd name="connsiteX169" fmla="*/ 733291 w 1428235"/>
                <a:gd name="connsiteY169" fmla="*/ 510156 h 2265804"/>
                <a:gd name="connsiteX170" fmla="*/ 769867 w 1428235"/>
                <a:gd name="connsiteY170" fmla="*/ 497964 h 2265804"/>
                <a:gd name="connsiteX171" fmla="*/ 794251 w 1428235"/>
                <a:gd name="connsiteY171" fmla="*/ 461388 h 2265804"/>
                <a:gd name="connsiteX172" fmla="*/ 800347 w 1428235"/>
                <a:gd name="connsiteY172" fmla="*/ 437004 h 2265804"/>
                <a:gd name="connsiteX173" fmla="*/ 855211 w 1428235"/>
                <a:gd name="connsiteY173" fmla="*/ 394332 h 2265804"/>
                <a:gd name="connsiteX174" fmla="*/ 873499 w 1428235"/>
                <a:gd name="connsiteY174" fmla="*/ 339468 h 2265804"/>
                <a:gd name="connsiteX175" fmla="*/ 891787 w 1428235"/>
                <a:gd name="connsiteY175" fmla="*/ 333372 h 2265804"/>
                <a:gd name="connsiteX176" fmla="*/ 928363 w 1428235"/>
                <a:gd name="connsiteY176" fmla="*/ 315084 h 2265804"/>
                <a:gd name="connsiteX177" fmla="*/ 952747 w 1428235"/>
                <a:gd name="connsiteY177" fmla="*/ 278508 h 2265804"/>
                <a:gd name="connsiteX178" fmla="*/ 971035 w 1428235"/>
                <a:gd name="connsiteY178" fmla="*/ 205356 h 2265804"/>
                <a:gd name="connsiteX179" fmla="*/ 958843 w 1428235"/>
                <a:gd name="connsiteY179" fmla="*/ 162684 h 2265804"/>
                <a:gd name="connsiteX180" fmla="*/ 940555 w 1428235"/>
                <a:gd name="connsiteY180" fmla="*/ 156588 h 2265804"/>
                <a:gd name="connsiteX181" fmla="*/ 916171 w 1428235"/>
                <a:gd name="connsiteY181" fmla="*/ 144396 h 2265804"/>
                <a:gd name="connsiteX182" fmla="*/ 903979 w 1428235"/>
                <a:gd name="connsiteY182" fmla="*/ 126108 h 2265804"/>
                <a:gd name="connsiteX183" fmla="*/ 928363 w 1428235"/>
                <a:gd name="connsiteY183" fmla="*/ 113916 h 2265804"/>
                <a:gd name="connsiteX184" fmla="*/ 934459 w 1428235"/>
                <a:gd name="connsiteY184" fmla="*/ 95628 h 2265804"/>
                <a:gd name="connsiteX185" fmla="*/ 964939 w 1428235"/>
                <a:gd name="connsiteY185" fmla="*/ 4188 h 2265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</a:cxnLst>
              <a:rect l="l" t="t" r="r" b="b"/>
              <a:pathLst>
                <a:path w="1428235" h="2265804">
                  <a:moveTo>
                    <a:pt x="964939" y="4188"/>
                  </a:moveTo>
                  <a:cubicBezTo>
                    <a:pt x="975099" y="-9020"/>
                    <a:pt x="985038" y="12920"/>
                    <a:pt x="995419" y="16380"/>
                  </a:cubicBezTo>
                  <a:cubicBezTo>
                    <a:pt x="1003367" y="19029"/>
                    <a:pt x="1011958" y="19534"/>
                    <a:pt x="1019803" y="22476"/>
                  </a:cubicBezTo>
                  <a:cubicBezTo>
                    <a:pt x="1028312" y="25667"/>
                    <a:pt x="1035750" y="31293"/>
                    <a:pt x="1044187" y="34668"/>
                  </a:cubicBezTo>
                  <a:cubicBezTo>
                    <a:pt x="1056119" y="39441"/>
                    <a:pt x="1070070" y="39731"/>
                    <a:pt x="1080763" y="46860"/>
                  </a:cubicBezTo>
                  <a:cubicBezTo>
                    <a:pt x="1086859" y="50924"/>
                    <a:pt x="1092100" y="56735"/>
                    <a:pt x="1099051" y="59052"/>
                  </a:cubicBezTo>
                  <a:cubicBezTo>
                    <a:pt x="1110777" y="62961"/>
                    <a:pt x="1123435" y="63116"/>
                    <a:pt x="1135627" y="65148"/>
                  </a:cubicBezTo>
                  <a:cubicBezTo>
                    <a:pt x="1133595" y="115948"/>
                    <a:pt x="1134428" y="166944"/>
                    <a:pt x="1129531" y="217548"/>
                  </a:cubicBezTo>
                  <a:cubicBezTo>
                    <a:pt x="1128293" y="230340"/>
                    <a:pt x="1117782" y="241280"/>
                    <a:pt x="1117339" y="254124"/>
                  </a:cubicBezTo>
                  <a:cubicBezTo>
                    <a:pt x="1116694" y="272826"/>
                    <a:pt x="1098592" y="375585"/>
                    <a:pt x="1135627" y="412620"/>
                  </a:cubicBezTo>
                  <a:cubicBezTo>
                    <a:pt x="1140808" y="417801"/>
                    <a:pt x="1147819" y="420748"/>
                    <a:pt x="1153915" y="424812"/>
                  </a:cubicBezTo>
                  <a:cubicBezTo>
                    <a:pt x="1157979" y="432940"/>
                    <a:pt x="1160123" y="442357"/>
                    <a:pt x="1166107" y="449196"/>
                  </a:cubicBezTo>
                  <a:cubicBezTo>
                    <a:pt x="1174675" y="458988"/>
                    <a:pt x="1186795" y="465012"/>
                    <a:pt x="1196587" y="473580"/>
                  </a:cubicBezTo>
                  <a:cubicBezTo>
                    <a:pt x="1203075" y="479257"/>
                    <a:pt x="1208779" y="485772"/>
                    <a:pt x="1214875" y="491868"/>
                  </a:cubicBezTo>
                  <a:cubicBezTo>
                    <a:pt x="1216907" y="502028"/>
                    <a:pt x="1214228" y="514481"/>
                    <a:pt x="1220971" y="522348"/>
                  </a:cubicBezTo>
                  <a:cubicBezTo>
                    <a:pt x="1228092" y="530656"/>
                    <a:pt x="1243272" y="527270"/>
                    <a:pt x="1251451" y="534540"/>
                  </a:cubicBezTo>
                  <a:cubicBezTo>
                    <a:pt x="1303787" y="581061"/>
                    <a:pt x="1251008" y="558481"/>
                    <a:pt x="1294123" y="601596"/>
                  </a:cubicBezTo>
                  <a:cubicBezTo>
                    <a:pt x="1298667" y="606140"/>
                    <a:pt x="1306315" y="605660"/>
                    <a:pt x="1312411" y="607692"/>
                  </a:cubicBezTo>
                  <a:cubicBezTo>
                    <a:pt x="1314443" y="615820"/>
                    <a:pt x="1315207" y="624375"/>
                    <a:pt x="1318507" y="632076"/>
                  </a:cubicBezTo>
                  <a:cubicBezTo>
                    <a:pt x="1321393" y="638810"/>
                    <a:pt x="1326009" y="644736"/>
                    <a:pt x="1330699" y="650364"/>
                  </a:cubicBezTo>
                  <a:cubicBezTo>
                    <a:pt x="1344850" y="667345"/>
                    <a:pt x="1355432" y="673486"/>
                    <a:pt x="1373371" y="686940"/>
                  </a:cubicBezTo>
                  <a:cubicBezTo>
                    <a:pt x="1387440" y="743218"/>
                    <a:pt x="1367490" y="681188"/>
                    <a:pt x="1397755" y="729612"/>
                  </a:cubicBezTo>
                  <a:cubicBezTo>
                    <a:pt x="1407320" y="744916"/>
                    <a:pt x="1411687" y="767052"/>
                    <a:pt x="1416043" y="784476"/>
                  </a:cubicBezTo>
                  <a:cubicBezTo>
                    <a:pt x="1420107" y="859660"/>
                    <a:pt x="1428235" y="934734"/>
                    <a:pt x="1428235" y="1010028"/>
                  </a:cubicBezTo>
                  <a:cubicBezTo>
                    <a:pt x="1428235" y="1026784"/>
                    <a:pt x="1424181" y="1044148"/>
                    <a:pt x="1416043" y="1058796"/>
                  </a:cubicBezTo>
                  <a:cubicBezTo>
                    <a:pt x="1412922" y="1064413"/>
                    <a:pt x="1403661" y="1062361"/>
                    <a:pt x="1397755" y="1064892"/>
                  </a:cubicBezTo>
                  <a:cubicBezTo>
                    <a:pt x="1389402" y="1068472"/>
                    <a:pt x="1382410" y="1076149"/>
                    <a:pt x="1373371" y="1077084"/>
                  </a:cubicBezTo>
                  <a:cubicBezTo>
                    <a:pt x="1322800" y="1082315"/>
                    <a:pt x="1271771" y="1081148"/>
                    <a:pt x="1220971" y="1083180"/>
                  </a:cubicBezTo>
                  <a:cubicBezTo>
                    <a:pt x="1212843" y="1085212"/>
                    <a:pt x="1203558" y="1084629"/>
                    <a:pt x="1196587" y="1089276"/>
                  </a:cubicBezTo>
                  <a:cubicBezTo>
                    <a:pt x="1176586" y="1102610"/>
                    <a:pt x="1185874" y="1119577"/>
                    <a:pt x="1190491" y="1138044"/>
                  </a:cubicBezTo>
                  <a:cubicBezTo>
                    <a:pt x="1192049" y="1144278"/>
                    <a:pt x="1192573" y="1151314"/>
                    <a:pt x="1196587" y="1156332"/>
                  </a:cubicBezTo>
                  <a:cubicBezTo>
                    <a:pt x="1201164" y="1162053"/>
                    <a:pt x="1208779" y="1164460"/>
                    <a:pt x="1214875" y="1168524"/>
                  </a:cubicBezTo>
                  <a:cubicBezTo>
                    <a:pt x="1210811" y="1227452"/>
                    <a:pt x="1212089" y="1286994"/>
                    <a:pt x="1202683" y="1345308"/>
                  </a:cubicBezTo>
                  <a:cubicBezTo>
                    <a:pt x="1201516" y="1352541"/>
                    <a:pt x="1188972" y="1351779"/>
                    <a:pt x="1184395" y="1357500"/>
                  </a:cubicBezTo>
                  <a:cubicBezTo>
                    <a:pt x="1180381" y="1362518"/>
                    <a:pt x="1181173" y="1370041"/>
                    <a:pt x="1178299" y="1375788"/>
                  </a:cubicBezTo>
                  <a:cubicBezTo>
                    <a:pt x="1175022" y="1382341"/>
                    <a:pt x="1170171" y="1387980"/>
                    <a:pt x="1166107" y="1394076"/>
                  </a:cubicBezTo>
                  <a:cubicBezTo>
                    <a:pt x="1153420" y="1444824"/>
                    <a:pt x="1168868" y="1394650"/>
                    <a:pt x="1147819" y="1436748"/>
                  </a:cubicBezTo>
                  <a:cubicBezTo>
                    <a:pt x="1144945" y="1442495"/>
                    <a:pt x="1143488" y="1448857"/>
                    <a:pt x="1141723" y="1455036"/>
                  </a:cubicBezTo>
                  <a:cubicBezTo>
                    <a:pt x="1139421" y="1463092"/>
                    <a:pt x="1139784" y="1472146"/>
                    <a:pt x="1135627" y="1479420"/>
                  </a:cubicBezTo>
                  <a:cubicBezTo>
                    <a:pt x="1131350" y="1486905"/>
                    <a:pt x="1123435" y="1491612"/>
                    <a:pt x="1117339" y="1497708"/>
                  </a:cubicBezTo>
                  <a:cubicBezTo>
                    <a:pt x="1123435" y="1509900"/>
                    <a:pt x="1125439" y="1525228"/>
                    <a:pt x="1135627" y="1534284"/>
                  </a:cubicBezTo>
                  <a:cubicBezTo>
                    <a:pt x="1145232" y="1542822"/>
                    <a:pt x="1161510" y="1539347"/>
                    <a:pt x="1172203" y="1546476"/>
                  </a:cubicBezTo>
                  <a:cubicBezTo>
                    <a:pt x="1178299" y="1550540"/>
                    <a:pt x="1183938" y="1555391"/>
                    <a:pt x="1190491" y="1558668"/>
                  </a:cubicBezTo>
                  <a:cubicBezTo>
                    <a:pt x="1196238" y="1561542"/>
                    <a:pt x="1202873" y="1562233"/>
                    <a:pt x="1208779" y="1564764"/>
                  </a:cubicBezTo>
                  <a:cubicBezTo>
                    <a:pt x="1217132" y="1568344"/>
                    <a:pt x="1224810" y="1573376"/>
                    <a:pt x="1233163" y="1576956"/>
                  </a:cubicBezTo>
                  <a:cubicBezTo>
                    <a:pt x="1239069" y="1579487"/>
                    <a:pt x="1245545" y="1580521"/>
                    <a:pt x="1251451" y="1583052"/>
                  </a:cubicBezTo>
                  <a:cubicBezTo>
                    <a:pt x="1295618" y="1601981"/>
                    <a:pt x="1254934" y="1591064"/>
                    <a:pt x="1306315" y="1601340"/>
                  </a:cubicBezTo>
                  <a:cubicBezTo>
                    <a:pt x="1312411" y="1605404"/>
                    <a:pt x="1317869" y="1610646"/>
                    <a:pt x="1324603" y="1613532"/>
                  </a:cubicBezTo>
                  <a:cubicBezTo>
                    <a:pt x="1332304" y="1616832"/>
                    <a:pt x="1341713" y="1615471"/>
                    <a:pt x="1348987" y="1619628"/>
                  </a:cubicBezTo>
                  <a:cubicBezTo>
                    <a:pt x="1374706" y="1634325"/>
                    <a:pt x="1364141" y="1646974"/>
                    <a:pt x="1385563" y="1668396"/>
                  </a:cubicBezTo>
                  <a:cubicBezTo>
                    <a:pt x="1390107" y="1672940"/>
                    <a:pt x="1398104" y="1671618"/>
                    <a:pt x="1403851" y="1674492"/>
                  </a:cubicBezTo>
                  <a:cubicBezTo>
                    <a:pt x="1410404" y="1677769"/>
                    <a:pt x="1416043" y="1682620"/>
                    <a:pt x="1422139" y="1686684"/>
                  </a:cubicBezTo>
                  <a:cubicBezTo>
                    <a:pt x="1420726" y="1696572"/>
                    <a:pt x="1416106" y="1739369"/>
                    <a:pt x="1409947" y="1753740"/>
                  </a:cubicBezTo>
                  <a:cubicBezTo>
                    <a:pt x="1407061" y="1760474"/>
                    <a:pt x="1401032" y="1765475"/>
                    <a:pt x="1397755" y="1772028"/>
                  </a:cubicBezTo>
                  <a:cubicBezTo>
                    <a:pt x="1372516" y="1822505"/>
                    <a:pt x="1414408" y="1756193"/>
                    <a:pt x="1379467" y="1808604"/>
                  </a:cubicBezTo>
                  <a:cubicBezTo>
                    <a:pt x="1361966" y="1878609"/>
                    <a:pt x="1388762" y="1794662"/>
                    <a:pt x="1355083" y="1845180"/>
                  </a:cubicBezTo>
                  <a:cubicBezTo>
                    <a:pt x="1350436" y="1852151"/>
                    <a:pt x="1353634" y="1862593"/>
                    <a:pt x="1348987" y="1869564"/>
                  </a:cubicBezTo>
                  <a:cubicBezTo>
                    <a:pt x="1336413" y="1888425"/>
                    <a:pt x="1294712" y="1886254"/>
                    <a:pt x="1281931" y="1887852"/>
                  </a:cubicBezTo>
                  <a:cubicBezTo>
                    <a:pt x="1271771" y="1891916"/>
                    <a:pt x="1261697" y="1896202"/>
                    <a:pt x="1251451" y="1900044"/>
                  </a:cubicBezTo>
                  <a:cubicBezTo>
                    <a:pt x="1245434" y="1902300"/>
                    <a:pt x="1238235" y="1902195"/>
                    <a:pt x="1233163" y="1906140"/>
                  </a:cubicBezTo>
                  <a:cubicBezTo>
                    <a:pt x="1204082" y="1928759"/>
                    <a:pt x="1205547" y="1941284"/>
                    <a:pt x="1178299" y="1954908"/>
                  </a:cubicBezTo>
                  <a:cubicBezTo>
                    <a:pt x="1172552" y="1957782"/>
                    <a:pt x="1165758" y="1958130"/>
                    <a:pt x="1160011" y="1961004"/>
                  </a:cubicBezTo>
                  <a:cubicBezTo>
                    <a:pt x="1153458" y="1964281"/>
                    <a:pt x="1148276" y="1969919"/>
                    <a:pt x="1141723" y="1973196"/>
                  </a:cubicBezTo>
                  <a:cubicBezTo>
                    <a:pt x="1135976" y="1976070"/>
                    <a:pt x="1129182" y="1976418"/>
                    <a:pt x="1123435" y="1979292"/>
                  </a:cubicBezTo>
                  <a:cubicBezTo>
                    <a:pt x="1116882" y="1982569"/>
                    <a:pt x="1111700" y="1988207"/>
                    <a:pt x="1105147" y="1991484"/>
                  </a:cubicBezTo>
                  <a:cubicBezTo>
                    <a:pt x="1099400" y="1994358"/>
                    <a:pt x="1092876" y="1995324"/>
                    <a:pt x="1086859" y="1997580"/>
                  </a:cubicBezTo>
                  <a:cubicBezTo>
                    <a:pt x="1076613" y="2001422"/>
                    <a:pt x="1066539" y="2005708"/>
                    <a:pt x="1056379" y="2009772"/>
                  </a:cubicBezTo>
                  <a:cubicBezTo>
                    <a:pt x="1048251" y="2021964"/>
                    <a:pt x="1028441" y="2032133"/>
                    <a:pt x="1031995" y="2046348"/>
                  </a:cubicBezTo>
                  <a:cubicBezTo>
                    <a:pt x="1032808" y="2049600"/>
                    <a:pt x="1040689" y="2083773"/>
                    <a:pt x="1044187" y="2089020"/>
                  </a:cubicBezTo>
                  <a:cubicBezTo>
                    <a:pt x="1048969" y="2096193"/>
                    <a:pt x="1056379" y="2101212"/>
                    <a:pt x="1062475" y="2107308"/>
                  </a:cubicBezTo>
                  <a:cubicBezTo>
                    <a:pt x="1066118" y="2118237"/>
                    <a:pt x="1073230" y="2142447"/>
                    <a:pt x="1080763" y="2149980"/>
                  </a:cubicBezTo>
                  <a:cubicBezTo>
                    <a:pt x="1085307" y="2154524"/>
                    <a:pt x="1093145" y="2153545"/>
                    <a:pt x="1099051" y="2156076"/>
                  </a:cubicBezTo>
                  <a:cubicBezTo>
                    <a:pt x="1107404" y="2159656"/>
                    <a:pt x="1115307" y="2164204"/>
                    <a:pt x="1123435" y="2168268"/>
                  </a:cubicBezTo>
                  <a:cubicBezTo>
                    <a:pt x="1164075" y="2166236"/>
                    <a:pt x="1204775" y="2165178"/>
                    <a:pt x="1245355" y="2162172"/>
                  </a:cubicBezTo>
                  <a:cubicBezTo>
                    <a:pt x="1269373" y="2160393"/>
                    <a:pt x="1294786" y="2154724"/>
                    <a:pt x="1318507" y="2149980"/>
                  </a:cubicBezTo>
                  <a:cubicBezTo>
                    <a:pt x="1336795" y="2156076"/>
                    <a:pt x="1357578" y="2157213"/>
                    <a:pt x="1373371" y="2168268"/>
                  </a:cubicBezTo>
                  <a:cubicBezTo>
                    <a:pt x="1391877" y="2181223"/>
                    <a:pt x="1374816" y="2201891"/>
                    <a:pt x="1367275" y="2210940"/>
                  </a:cubicBezTo>
                  <a:cubicBezTo>
                    <a:pt x="1357645" y="2222496"/>
                    <a:pt x="1344400" y="2234570"/>
                    <a:pt x="1330699" y="2241420"/>
                  </a:cubicBezTo>
                  <a:cubicBezTo>
                    <a:pt x="1324952" y="2244294"/>
                    <a:pt x="1318158" y="2244642"/>
                    <a:pt x="1312411" y="2247516"/>
                  </a:cubicBezTo>
                  <a:cubicBezTo>
                    <a:pt x="1270313" y="2268565"/>
                    <a:pt x="1320487" y="2253117"/>
                    <a:pt x="1269739" y="2265804"/>
                  </a:cubicBezTo>
                  <a:lnTo>
                    <a:pt x="1233163" y="2253612"/>
                  </a:lnTo>
                  <a:cubicBezTo>
                    <a:pt x="1227067" y="2251580"/>
                    <a:pt x="1220222" y="2251080"/>
                    <a:pt x="1214875" y="2247516"/>
                  </a:cubicBezTo>
                  <a:cubicBezTo>
                    <a:pt x="1208779" y="2243452"/>
                    <a:pt x="1203321" y="2238210"/>
                    <a:pt x="1196587" y="2235324"/>
                  </a:cubicBezTo>
                  <a:cubicBezTo>
                    <a:pt x="1188886" y="2232024"/>
                    <a:pt x="1180228" y="2231635"/>
                    <a:pt x="1172203" y="2229228"/>
                  </a:cubicBezTo>
                  <a:cubicBezTo>
                    <a:pt x="1111826" y="2211115"/>
                    <a:pt x="1159917" y="2221084"/>
                    <a:pt x="1099051" y="2210940"/>
                  </a:cubicBezTo>
                  <a:cubicBezTo>
                    <a:pt x="1090923" y="2206876"/>
                    <a:pt x="1083709" y="2199652"/>
                    <a:pt x="1074667" y="2198748"/>
                  </a:cubicBezTo>
                  <a:cubicBezTo>
                    <a:pt x="1066863" y="2197968"/>
                    <a:pt x="1031564" y="2205059"/>
                    <a:pt x="1019803" y="2210940"/>
                  </a:cubicBezTo>
                  <a:cubicBezTo>
                    <a:pt x="1013250" y="2214217"/>
                    <a:pt x="1007611" y="2219068"/>
                    <a:pt x="1001515" y="2223132"/>
                  </a:cubicBezTo>
                  <a:cubicBezTo>
                    <a:pt x="979163" y="2221100"/>
                    <a:pt x="956233" y="2222480"/>
                    <a:pt x="934459" y="2217036"/>
                  </a:cubicBezTo>
                  <a:cubicBezTo>
                    <a:pt x="922964" y="2214162"/>
                    <a:pt x="914806" y="2203560"/>
                    <a:pt x="903979" y="2198748"/>
                  </a:cubicBezTo>
                  <a:cubicBezTo>
                    <a:pt x="896323" y="2195345"/>
                    <a:pt x="887723" y="2194684"/>
                    <a:pt x="879595" y="2192652"/>
                  </a:cubicBezTo>
                  <a:cubicBezTo>
                    <a:pt x="873499" y="2188588"/>
                    <a:pt x="868258" y="2182777"/>
                    <a:pt x="861307" y="2180460"/>
                  </a:cubicBezTo>
                  <a:cubicBezTo>
                    <a:pt x="849581" y="2176551"/>
                    <a:pt x="834857" y="2181452"/>
                    <a:pt x="824731" y="2174364"/>
                  </a:cubicBezTo>
                  <a:cubicBezTo>
                    <a:pt x="812727" y="2165961"/>
                    <a:pt x="800347" y="2137788"/>
                    <a:pt x="800347" y="2137788"/>
                  </a:cubicBezTo>
                  <a:cubicBezTo>
                    <a:pt x="810718" y="2075563"/>
                    <a:pt x="793343" y="2119007"/>
                    <a:pt x="830827" y="2089020"/>
                  </a:cubicBezTo>
                  <a:cubicBezTo>
                    <a:pt x="844291" y="2078249"/>
                    <a:pt x="867403" y="2052444"/>
                    <a:pt x="867403" y="2052444"/>
                  </a:cubicBezTo>
                  <a:cubicBezTo>
                    <a:pt x="869435" y="2040252"/>
                    <a:pt x="871665" y="2028091"/>
                    <a:pt x="873499" y="2015868"/>
                  </a:cubicBezTo>
                  <a:cubicBezTo>
                    <a:pt x="877762" y="1987449"/>
                    <a:pt x="879586" y="1958605"/>
                    <a:pt x="885691" y="1930524"/>
                  </a:cubicBezTo>
                  <a:cubicBezTo>
                    <a:pt x="889786" y="1911687"/>
                    <a:pt x="888557" y="1887226"/>
                    <a:pt x="903979" y="1875660"/>
                  </a:cubicBezTo>
                  <a:cubicBezTo>
                    <a:pt x="934224" y="1852976"/>
                    <a:pt x="919909" y="1863008"/>
                    <a:pt x="946651" y="1845180"/>
                  </a:cubicBezTo>
                  <a:cubicBezTo>
                    <a:pt x="948683" y="1839084"/>
                    <a:pt x="949873" y="1832639"/>
                    <a:pt x="952747" y="1826892"/>
                  </a:cubicBezTo>
                  <a:cubicBezTo>
                    <a:pt x="962797" y="1806792"/>
                    <a:pt x="977533" y="1806159"/>
                    <a:pt x="958843" y="1778124"/>
                  </a:cubicBezTo>
                  <a:cubicBezTo>
                    <a:pt x="955279" y="1772777"/>
                    <a:pt x="946651" y="1774060"/>
                    <a:pt x="940555" y="1772028"/>
                  </a:cubicBezTo>
                  <a:cubicBezTo>
                    <a:pt x="934459" y="1765932"/>
                    <a:pt x="927049" y="1760913"/>
                    <a:pt x="922267" y="1753740"/>
                  </a:cubicBezTo>
                  <a:cubicBezTo>
                    <a:pt x="918703" y="1748393"/>
                    <a:pt x="920715" y="1739996"/>
                    <a:pt x="916171" y="1735452"/>
                  </a:cubicBezTo>
                  <a:cubicBezTo>
                    <a:pt x="911627" y="1730908"/>
                    <a:pt x="903979" y="1731388"/>
                    <a:pt x="897883" y="1729356"/>
                  </a:cubicBezTo>
                  <a:cubicBezTo>
                    <a:pt x="895851" y="1723260"/>
                    <a:pt x="894661" y="1716815"/>
                    <a:pt x="891787" y="1711068"/>
                  </a:cubicBezTo>
                  <a:cubicBezTo>
                    <a:pt x="888510" y="1704515"/>
                    <a:pt x="881700" y="1699797"/>
                    <a:pt x="879595" y="1692780"/>
                  </a:cubicBezTo>
                  <a:cubicBezTo>
                    <a:pt x="858199" y="1621459"/>
                    <a:pt x="888743" y="1672973"/>
                    <a:pt x="861307" y="1631820"/>
                  </a:cubicBezTo>
                  <a:cubicBezTo>
                    <a:pt x="859275" y="1619628"/>
                    <a:pt x="860231" y="1606539"/>
                    <a:pt x="855211" y="1595244"/>
                  </a:cubicBezTo>
                  <a:cubicBezTo>
                    <a:pt x="851710" y="1587366"/>
                    <a:pt x="842442" y="1583579"/>
                    <a:pt x="836923" y="1576956"/>
                  </a:cubicBezTo>
                  <a:cubicBezTo>
                    <a:pt x="832233" y="1571328"/>
                    <a:pt x="828795" y="1564764"/>
                    <a:pt x="824731" y="1558668"/>
                  </a:cubicBezTo>
                  <a:cubicBezTo>
                    <a:pt x="812421" y="1484806"/>
                    <a:pt x="835667" y="1551944"/>
                    <a:pt x="763771" y="1515996"/>
                  </a:cubicBezTo>
                  <a:cubicBezTo>
                    <a:pt x="756277" y="1512249"/>
                    <a:pt x="760975" y="1499313"/>
                    <a:pt x="757675" y="1491612"/>
                  </a:cubicBezTo>
                  <a:cubicBezTo>
                    <a:pt x="754789" y="1484878"/>
                    <a:pt x="748760" y="1479877"/>
                    <a:pt x="745483" y="1473324"/>
                  </a:cubicBezTo>
                  <a:cubicBezTo>
                    <a:pt x="742609" y="1467577"/>
                    <a:pt x="744836" y="1458442"/>
                    <a:pt x="739387" y="1455036"/>
                  </a:cubicBezTo>
                  <a:cubicBezTo>
                    <a:pt x="726842" y="1447196"/>
                    <a:pt x="710939" y="1446908"/>
                    <a:pt x="696715" y="1442844"/>
                  </a:cubicBezTo>
                  <a:cubicBezTo>
                    <a:pt x="658290" y="1391611"/>
                    <a:pt x="693004" y="1445690"/>
                    <a:pt x="666235" y="1345308"/>
                  </a:cubicBezTo>
                  <a:cubicBezTo>
                    <a:pt x="659911" y="1321594"/>
                    <a:pt x="652721" y="1329407"/>
                    <a:pt x="635755" y="1320924"/>
                  </a:cubicBezTo>
                  <a:cubicBezTo>
                    <a:pt x="593896" y="1299995"/>
                    <a:pt x="645793" y="1314397"/>
                    <a:pt x="586987" y="1302636"/>
                  </a:cubicBezTo>
                  <a:cubicBezTo>
                    <a:pt x="572574" y="1288223"/>
                    <a:pt x="562562" y="1276487"/>
                    <a:pt x="544315" y="1266060"/>
                  </a:cubicBezTo>
                  <a:cubicBezTo>
                    <a:pt x="538736" y="1262872"/>
                    <a:pt x="532123" y="1261996"/>
                    <a:pt x="526027" y="1259964"/>
                  </a:cubicBezTo>
                  <a:cubicBezTo>
                    <a:pt x="523995" y="1253868"/>
                    <a:pt x="523945" y="1246694"/>
                    <a:pt x="519931" y="1241676"/>
                  </a:cubicBezTo>
                  <a:cubicBezTo>
                    <a:pt x="515354" y="1235955"/>
                    <a:pt x="506824" y="1234665"/>
                    <a:pt x="501643" y="1229484"/>
                  </a:cubicBezTo>
                  <a:cubicBezTo>
                    <a:pt x="496462" y="1224303"/>
                    <a:pt x="493515" y="1217292"/>
                    <a:pt x="489451" y="1211196"/>
                  </a:cubicBezTo>
                  <a:cubicBezTo>
                    <a:pt x="479291" y="1213228"/>
                    <a:pt x="469023" y="1214779"/>
                    <a:pt x="458971" y="1217292"/>
                  </a:cubicBezTo>
                  <a:cubicBezTo>
                    <a:pt x="452737" y="1218850"/>
                    <a:pt x="446999" y="1222204"/>
                    <a:pt x="440683" y="1223388"/>
                  </a:cubicBezTo>
                  <a:cubicBezTo>
                    <a:pt x="414414" y="1228313"/>
                    <a:pt x="387851" y="1231516"/>
                    <a:pt x="361435" y="1235580"/>
                  </a:cubicBezTo>
                  <a:cubicBezTo>
                    <a:pt x="357371" y="1241676"/>
                    <a:pt x="355456" y="1249985"/>
                    <a:pt x="349243" y="1253868"/>
                  </a:cubicBezTo>
                  <a:cubicBezTo>
                    <a:pt x="338345" y="1260679"/>
                    <a:pt x="323360" y="1258931"/>
                    <a:pt x="312667" y="1266060"/>
                  </a:cubicBezTo>
                  <a:lnTo>
                    <a:pt x="294379" y="1278252"/>
                  </a:lnTo>
                  <a:cubicBezTo>
                    <a:pt x="292347" y="1286380"/>
                    <a:pt x="292930" y="1295665"/>
                    <a:pt x="288283" y="1302636"/>
                  </a:cubicBezTo>
                  <a:cubicBezTo>
                    <a:pt x="271378" y="1327993"/>
                    <a:pt x="226068" y="1310435"/>
                    <a:pt x="209035" y="1308732"/>
                  </a:cubicBezTo>
                  <a:cubicBezTo>
                    <a:pt x="165371" y="1294177"/>
                    <a:pt x="215320" y="1314985"/>
                    <a:pt x="178555" y="1284348"/>
                  </a:cubicBezTo>
                  <a:cubicBezTo>
                    <a:pt x="171574" y="1278530"/>
                    <a:pt x="162299" y="1276220"/>
                    <a:pt x="154171" y="1272156"/>
                  </a:cubicBezTo>
                  <a:cubicBezTo>
                    <a:pt x="141979" y="1274188"/>
                    <a:pt x="128890" y="1273232"/>
                    <a:pt x="117595" y="1278252"/>
                  </a:cubicBezTo>
                  <a:cubicBezTo>
                    <a:pt x="78344" y="1295697"/>
                    <a:pt x="122342" y="1308057"/>
                    <a:pt x="74923" y="1284348"/>
                  </a:cubicBezTo>
                  <a:cubicBezTo>
                    <a:pt x="70859" y="1274188"/>
                    <a:pt x="68531" y="1263147"/>
                    <a:pt x="62731" y="1253868"/>
                  </a:cubicBezTo>
                  <a:cubicBezTo>
                    <a:pt x="58162" y="1246557"/>
                    <a:pt x="48878" y="1242972"/>
                    <a:pt x="44443" y="1235580"/>
                  </a:cubicBezTo>
                  <a:cubicBezTo>
                    <a:pt x="-1039" y="1159777"/>
                    <a:pt x="42844" y="1221689"/>
                    <a:pt x="20059" y="1168524"/>
                  </a:cubicBezTo>
                  <a:cubicBezTo>
                    <a:pt x="17173" y="1161790"/>
                    <a:pt x="11931" y="1156332"/>
                    <a:pt x="7867" y="1150236"/>
                  </a:cubicBezTo>
                  <a:cubicBezTo>
                    <a:pt x="-939" y="1106207"/>
                    <a:pt x="-6335" y="1097343"/>
                    <a:pt x="13963" y="1040508"/>
                  </a:cubicBezTo>
                  <a:cubicBezTo>
                    <a:pt x="16124" y="1034457"/>
                    <a:pt x="26155" y="1036444"/>
                    <a:pt x="32251" y="1034412"/>
                  </a:cubicBezTo>
                  <a:cubicBezTo>
                    <a:pt x="34283" y="1026284"/>
                    <a:pt x="32073" y="1012321"/>
                    <a:pt x="34537" y="1004313"/>
                  </a:cubicBezTo>
                  <a:cubicBezTo>
                    <a:pt x="44308" y="972557"/>
                    <a:pt x="65144" y="949131"/>
                    <a:pt x="74923" y="936876"/>
                  </a:cubicBezTo>
                  <a:cubicBezTo>
                    <a:pt x="84702" y="924621"/>
                    <a:pt x="73208" y="935098"/>
                    <a:pt x="93211" y="930780"/>
                  </a:cubicBezTo>
                  <a:cubicBezTo>
                    <a:pt x="113214" y="926462"/>
                    <a:pt x="160394" y="915032"/>
                    <a:pt x="194938" y="910968"/>
                  </a:cubicBezTo>
                  <a:cubicBezTo>
                    <a:pt x="208420" y="897486"/>
                    <a:pt x="220910" y="889886"/>
                    <a:pt x="227323" y="882012"/>
                  </a:cubicBezTo>
                  <a:cubicBezTo>
                    <a:pt x="233736" y="874138"/>
                    <a:pt x="228875" y="868268"/>
                    <a:pt x="233419" y="863724"/>
                  </a:cubicBezTo>
                  <a:cubicBezTo>
                    <a:pt x="237963" y="859180"/>
                    <a:pt x="245611" y="859660"/>
                    <a:pt x="251707" y="857628"/>
                  </a:cubicBezTo>
                  <a:cubicBezTo>
                    <a:pt x="253739" y="851532"/>
                    <a:pt x="253789" y="844358"/>
                    <a:pt x="257803" y="839340"/>
                  </a:cubicBezTo>
                  <a:cubicBezTo>
                    <a:pt x="266397" y="828597"/>
                    <a:pt x="282332" y="825068"/>
                    <a:pt x="294379" y="821052"/>
                  </a:cubicBezTo>
                  <a:cubicBezTo>
                    <a:pt x="298443" y="814956"/>
                    <a:pt x="300850" y="807341"/>
                    <a:pt x="306571" y="802764"/>
                  </a:cubicBezTo>
                  <a:cubicBezTo>
                    <a:pt x="311589" y="798750"/>
                    <a:pt x="318382" y="802256"/>
                    <a:pt x="324859" y="796668"/>
                  </a:cubicBezTo>
                  <a:cubicBezTo>
                    <a:pt x="331336" y="791080"/>
                    <a:pt x="338321" y="775141"/>
                    <a:pt x="345433" y="769236"/>
                  </a:cubicBezTo>
                  <a:cubicBezTo>
                    <a:pt x="352545" y="763331"/>
                    <a:pt x="360800" y="761743"/>
                    <a:pt x="367531" y="761235"/>
                  </a:cubicBezTo>
                  <a:cubicBezTo>
                    <a:pt x="374262" y="760727"/>
                    <a:pt x="379723" y="766379"/>
                    <a:pt x="385819" y="766188"/>
                  </a:cubicBezTo>
                  <a:cubicBezTo>
                    <a:pt x="391915" y="765997"/>
                    <a:pt x="398201" y="762623"/>
                    <a:pt x="404107" y="760092"/>
                  </a:cubicBezTo>
                  <a:cubicBezTo>
                    <a:pt x="425763" y="750811"/>
                    <a:pt x="428413" y="747952"/>
                    <a:pt x="446779" y="735708"/>
                  </a:cubicBezTo>
                  <a:cubicBezTo>
                    <a:pt x="453899" y="714347"/>
                    <a:pt x="450614" y="715114"/>
                    <a:pt x="471163" y="699132"/>
                  </a:cubicBezTo>
                  <a:cubicBezTo>
                    <a:pt x="482729" y="690136"/>
                    <a:pt x="507739" y="674748"/>
                    <a:pt x="507739" y="674748"/>
                  </a:cubicBezTo>
                  <a:cubicBezTo>
                    <a:pt x="518452" y="642609"/>
                    <a:pt x="506754" y="668614"/>
                    <a:pt x="532123" y="638172"/>
                  </a:cubicBezTo>
                  <a:cubicBezTo>
                    <a:pt x="574558" y="587250"/>
                    <a:pt x="509174" y="655025"/>
                    <a:pt x="562603" y="601596"/>
                  </a:cubicBezTo>
                  <a:cubicBezTo>
                    <a:pt x="564635" y="595500"/>
                    <a:pt x="565135" y="588655"/>
                    <a:pt x="568699" y="583308"/>
                  </a:cubicBezTo>
                  <a:cubicBezTo>
                    <a:pt x="578086" y="569227"/>
                    <a:pt x="591781" y="561824"/>
                    <a:pt x="605275" y="552828"/>
                  </a:cubicBezTo>
                  <a:cubicBezTo>
                    <a:pt x="609339" y="546732"/>
                    <a:pt x="614190" y="541093"/>
                    <a:pt x="617467" y="534540"/>
                  </a:cubicBezTo>
                  <a:cubicBezTo>
                    <a:pt x="623552" y="522369"/>
                    <a:pt x="622652" y="506699"/>
                    <a:pt x="635755" y="497964"/>
                  </a:cubicBezTo>
                  <a:cubicBezTo>
                    <a:pt x="642726" y="493317"/>
                    <a:pt x="652011" y="493900"/>
                    <a:pt x="660139" y="491868"/>
                  </a:cubicBezTo>
                  <a:cubicBezTo>
                    <a:pt x="678427" y="495932"/>
                    <a:pt x="696828" y="499516"/>
                    <a:pt x="715003" y="504060"/>
                  </a:cubicBezTo>
                  <a:cubicBezTo>
                    <a:pt x="721237" y="505618"/>
                    <a:pt x="726905" y="510866"/>
                    <a:pt x="733291" y="510156"/>
                  </a:cubicBezTo>
                  <a:cubicBezTo>
                    <a:pt x="746064" y="508737"/>
                    <a:pt x="757675" y="502028"/>
                    <a:pt x="769867" y="497964"/>
                  </a:cubicBezTo>
                  <a:cubicBezTo>
                    <a:pt x="788900" y="440865"/>
                    <a:pt x="757720" y="525317"/>
                    <a:pt x="794251" y="461388"/>
                  </a:cubicBezTo>
                  <a:cubicBezTo>
                    <a:pt x="798408" y="454114"/>
                    <a:pt x="795542" y="443868"/>
                    <a:pt x="800347" y="437004"/>
                  </a:cubicBezTo>
                  <a:cubicBezTo>
                    <a:pt x="825376" y="401248"/>
                    <a:pt x="826562" y="403882"/>
                    <a:pt x="855211" y="394332"/>
                  </a:cubicBezTo>
                  <a:cubicBezTo>
                    <a:pt x="861307" y="376044"/>
                    <a:pt x="863581" y="355998"/>
                    <a:pt x="873499" y="339468"/>
                  </a:cubicBezTo>
                  <a:cubicBezTo>
                    <a:pt x="876805" y="333958"/>
                    <a:pt x="886040" y="336246"/>
                    <a:pt x="891787" y="333372"/>
                  </a:cubicBezTo>
                  <a:cubicBezTo>
                    <a:pt x="939056" y="309737"/>
                    <a:pt x="882396" y="330406"/>
                    <a:pt x="928363" y="315084"/>
                  </a:cubicBezTo>
                  <a:cubicBezTo>
                    <a:pt x="936491" y="302892"/>
                    <a:pt x="948113" y="292409"/>
                    <a:pt x="952747" y="278508"/>
                  </a:cubicBezTo>
                  <a:cubicBezTo>
                    <a:pt x="968848" y="230206"/>
                    <a:pt x="962826" y="254609"/>
                    <a:pt x="971035" y="205356"/>
                  </a:cubicBezTo>
                  <a:cubicBezTo>
                    <a:pt x="966971" y="191132"/>
                    <a:pt x="966683" y="175229"/>
                    <a:pt x="958843" y="162684"/>
                  </a:cubicBezTo>
                  <a:cubicBezTo>
                    <a:pt x="955437" y="157235"/>
                    <a:pt x="946461" y="159119"/>
                    <a:pt x="940555" y="156588"/>
                  </a:cubicBezTo>
                  <a:cubicBezTo>
                    <a:pt x="932202" y="153008"/>
                    <a:pt x="924299" y="148460"/>
                    <a:pt x="916171" y="144396"/>
                  </a:cubicBezTo>
                  <a:cubicBezTo>
                    <a:pt x="912107" y="138300"/>
                    <a:pt x="901258" y="132910"/>
                    <a:pt x="903979" y="126108"/>
                  </a:cubicBezTo>
                  <a:cubicBezTo>
                    <a:pt x="907354" y="117671"/>
                    <a:pt x="921937" y="120342"/>
                    <a:pt x="928363" y="113916"/>
                  </a:cubicBezTo>
                  <a:cubicBezTo>
                    <a:pt x="932907" y="109372"/>
                    <a:pt x="931585" y="101375"/>
                    <a:pt x="934459" y="95628"/>
                  </a:cubicBezTo>
                  <a:cubicBezTo>
                    <a:pt x="952287" y="59972"/>
                    <a:pt x="954779" y="17396"/>
                    <a:pt x="964939" y="4188"/>
                  </a:cubicBezTo>
                  <a:close/>
                </a:path>
              </a:pathLst>
            </a:cu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AE03D89-DB75-4384-0E8F-DAA7F62D224E}"/>
                </a:ext>
              </a:extLst>
            </p:cNvPr>
            <p:cNvSpPr/>
            <p:nvPr/>
          </p:nvSpPr>
          <p:spPr>
            <a:xfrm>
              <a:off x="6088848" y="4930085"/>
              <a:ext cx="1363569" cy="1666047"/>
            </a:xfrm>
            <a:custGeom>
              <a:avLst/>
              <a:gdLst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37727 h 1666047"/>
                <a:gd name="connsiteX120" fmla="*/ 309880 w 1352139"/>
                <a:gd name="connsiteY120" fmla="*/ 1132647 h 1666047"/>
                <a:gd name="connsiteX121" fmla="*/ 294640 w 1352139"/>
                <a:gd name="connsiteY121" fmla="*/ 1122487 h 1666047"/>
                <a:gd name="connsiteX122" fmla="*/ 284480 w 1352139"/>
                <a:gd name="connsiteY122" fmla="*/ 1107247 h 1666047"/>
                <a:gd name="connsiteX123" fmla="*/ 213360 w 1352139"/>
                <a:gd name="connsiteY123" fmla="*/ 1117407 h 1666047"/>
                <a:gd name="connsiteX124" fmla="*/ 193040 w 1352139"/>
                <a:gd name="connsiteY124" fmla="*/ 112756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72720 w 1352139"/>
                <a:gd name="connsiteY138" fmla="*/ 939607 h 1666047"/>
                <a:gd name="connsiteX139" fmla="*/ 198120 w 1352139"/>
                <a:gd name="connsiteY139" fmla="*/ 934527 h 1666047"/>
                <a:gd name="connsiteX140" fmla="*/ 223520 w 1352139"/>
                <a:gd name="connsiteY140" fmla="*/ 909127 h 1666047"/>
                <a:gd name="connsiteX141" fmla="*/ 238760 w 1352139"/>
                <a:gd name="connsiteY141" fmla="*/ 89388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37727 h 1666047"/>
                <a:gd name="connsiteX120" fmla="*/ 309880 w 1352139"/>
                <a:gd name="connsiteY120" fmla="*/ 1132647 h 1666047"/>
                <a:gd name="connsiteX121" fmla="*/ 294640 w 1352139"/>
                <a:gd name="connsiteY121" fmla="*/ 1122487 h 1666047"/>
                <a:gd name="connsiteX122" fmla="*/ 284480 w 1352139"/>
                <a:gd name="connsiteY122" fmla="*/ 1107247 h 1666047"/>
                <a:gd name="connsiteX123" fmla="*/ 213360 w 1352139"/>
                <a:gd name="connsiteY123" fmla="*/ 111740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72720 w 1352139"/>
                <a:gd name="connsiteY138" fmla="*/ 939607 h 1666047"/>
                <a:gd name="connsiteX139" fmla="*/ 198120 w 1352139"/>
                <a:gd name="connsiteY139" fmla="*/ 934527 h 1666047"/>
                <a:gd name="connsiteX140" fmla="*/ 223520 w 1352139"/>
                <a:gd name="connsiteY140" fmla="*/ 909127 h 1666047"/>
                <a:gd name="connsiteX141" fmla="*/ 238760 w 1352139"/>
                <a:gd name="connsiteY141" fmla="*/ 89388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37727 h 1666047"/>
                <a:gd name="connsiteX120" fmla="*/ 309880 w 1352139"/>
                <a:gd name="connsiteY120" fmla="*/ 1132647 h 1666047"/>
                <a:gd name="connsiteX121" fmla="*/ 294640 w 1352139"/>
                <a:gd name="connsiteY121" fmla="*/ 1122487 h 1666047"/>
                <a:gd name="connsiteX122" fmla="*/ 284480 w 1352139"/>
                <a:gd name="connsiteY122" fmla="*/ 1107247 h 1666047"/>
                <a:gd name="connsiteX123" fmla="*/ 234315 w 1352139"/>
                <a:gd name="connsiteY123" fmla="*/ 114026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72720 w 1352139"/>
                <a:gd name="connsiteY138" fmla="*/ 939607 h 1666047"/>
                <a:gd name="connsiteX139" fmla="*/ 198120 w 1352139"/>
                <a:gd name="connsiteY139" fmla="*/ 934527 h 1666047"/>
                <a:gd name="connsiteX140" fmla="*/ 223520 w 1352139"/>
                <a:gd name="connsiteY140" fmla="*/ 909127 h 1666047"/>
                <a:gd name="connsiteX141" fmla="*/ 238760 w 1352139"/>
                <a:gd name="connsiteY141" fmla="*/ 89388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37727 h 1666047"/>
                <a:gd name="connsiteX120" fmla="*/ 309880 w 1352139"/>
                <a:gd name="connsiteY120" fmla="*/ 1132647 h 1666047"/>
                <a:gd name="connsiteX121" fmla="*/ 294640 w 1352139"/>
                <a:gd name="connsiteY121" fmla="*/ 1122487 h 1666047"/>
                <a:gd name="connsiteX122" fmla="*/ 278765 w 1352139"/>
                <a:gd name="connsiteY122" fmla="*/ 1135822 h 1666047"/>
                <a:gd name="connsiteX123" fmla="*/ 234315 w 1352139"/>
                <a:gd name="connsiteY123" fmla="*/ 114026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72720 w 1352139"/>
                <a:gd name="connsiteY138" fmla="*/ 939607 h 1666047"/>
                <a:gd name="connsiteX139" fmla="*/ 198120 w 1352139"/>
                <a:gd name="connsiteY139" fmla="*/ 934527 h 1666047"/>
                <a:gd name="connsiteX140" fmla="*/ 223520 w 1352139"/>
                <a:gd name="connsiteY140" fmla="*/ 909127 h 1666047"/>
                <a:gd name="connsiteX141" fmla="*/ 238760 w 1352139"/>
                <a:gd name="connsiteY141" fmla="*/ 89388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37727 h 1666047"/>
                <a:gd name="connsiteX120" fmla="*/ 309880 w 1352139"/>
                <a:gd name="connsiteY120" fmla="*/ 1132647 h 1666047"/>
                <a:gd name="connsiteX121" fmla="*/ 298450 w 1352139"/>
                <a:gd name="connsiteY121" fmla="*/ 1143442 h 1666047"/>
                <a:gd name="connsiteX122" fmla="*/ 278765 w 1352139"/>
                <a:gd name="connsiteY122" fmla="*/ 1135822 h 1666047"/>
                <a:gd name="connsiteX123" fmla="*/ 234315 w 1352139"/>
                <a:gd name="connsiteY123" fmla="*/ 114026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72720 w 1352139"/>
                <a:gd name="connsiteY138" fmla="*/ 939607 h 1666047"/>
                <a:gd name="connsiteX139" fmla="*/ 198120 w 1352139"/>
                <a:gd name="connsiteY139" fmla="*/ 934527 h 1666047"/>
                <a:gd name="connsiteX140" fmla="*/ 223520 w 1352139"/>
                <a:gd name="connsiteY140" fmla="*/ 909127 h 1666047"/>
                <a:gd name="connsiteX141" fmla="*/ 238760 w 1352139"/>
                <a:gd name="connsiteY141" fmla="*/ 89388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37727 h 1666047"/>
                <a:gd name="connsiteX120" fmla="*/ 311785 w 1352139"/>
                <a:gd name="connsiteY120" fmla="*/ 1149792 h 1666047"/>
                <a:gd name="connsiteX121" fmla="*/ 298450 w 1352139"/>
                <a:gd name="connsiteY121" fmla="*/ 1143442 h 1666047"/>
                <a:gd name="connsiteX122" fmla="*/ 278765 w 1352139"/>
                <a:gd name="connsiteY122" fmla="*/ 1135822 h 1666047"/>
                <a:gd name="connsiteX123" fmla="*/ 234315 w 1352139"/>
                <a:gd name="connsiteY123" fmla="*/ 114026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72720 w 1352139"/>
                <a:gd name="connsiteY138" fmla="*/ 939607 h 1666047"/>
                <a:gd name="connsiteX139" fmla="*/ 198120 w 1352139"/>
                <a:gd name="connsiteY139" fmla="*/ 934527 h 1666047"/>
                <a:gd name="connsiteX140" fmla="*/ 223520 w 1352139"/>
                <a:gd name="connsiteY140" fmla="*/ 909127 h 1666047"/>
                <a:gd name="connsiteX141" fmla="*/ 238760 w 1352139"/>
                <a:gd name="connsiteY141" fmla="*/ 89388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58682 h 1666047"/>
                <a:gd name="connsiteX120" fmla="*/ 311785 w 1352139"/>
                <a:gd name="connsiteY120" fmla="*/ 1149792 h 1666047"/>
                <a:gd name="connsiteX121" fmla="*/ 298450 w 1352139"/>
                <a:gd name="connsiteY121" fmla="*/ 1143442 h 1666047"/>
                <a:gd name="connsiteX122" fmla="*/ 278765 w 1352139"/>
                <a:gd name="connsiteY122" fmla="*/ 1135822 h 1666047"/>
                <a:gd name="connsiteX123" fmla="*/ 234315 w 1352139"/>
                <a:gd name="connsiteY123" fmla="*/ 114026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72720 w 1352139"/>
                <a:gd name="connsiteY138" fmla="*/ 939607 h 1666047"/>
                <a:gd name="connsiteX139" fmla="*/ 198120 w 1352139"/>
                <a:gd name="connsiteY139" fmla="*/ 934527 h 1666047"/>
                <a:gd name="connsiteX140" fmla="*/ 223520 w 1352139"/>
                <a:gd name="connsiteY140" fmla="*/ 909127 h 1666047"/>
                <a:gd name="connsiteX141" fmla="*/ 238760 w 1352139"/>
                <a:gd name="connsiteY141" fmla="*/ 89388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58682 h 1666047"/>
                <a:gd name="connsiteX120" fmla="*/ 311785 w 1352139"/>
                <a:gd name="connsiteY120" fmla="*/ 1149792 h 1666047"/>
                <a:gd name="connsiteX121" fmla="*/ 298450 w 1352139"/>
                <a:gd name="connsiteY121" fmla="*/ 1143442 h 1666047"/>
                <a:gd name="connsiteX122" fmla="*/ 278765 w 1352139"/>
                <a:gd name="connsiteY122" fmla="*/ 1135822 h 1666047"/>
                <a:gd name="connsiteX123" fmla="*/ 234315 w 1352139"/>
                <a:gd name="connsiteY123" fmla="*/ 114026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53670 w 1352139"/>
                <a:gd name="connsiteY138" fmla="*/ 937702 h 1666047"/>
                <a:gd name="connsiteX139" fmla="*/ 198120 w 1352139"/>
                <a:gd name="connsiteY139" fmla="*/ 934527 h 1666047"/>
                <a:gd name="connsiteX140" fmla="*/ 223520 w 1352139"/>
                <a:gd name="connsiteY140" fmla="*/ 909127 h 1666047"/>
                <a:gd name="connsiteX141" fmla="*/ 238760 w 1352139"/>
                <a:gd name="connsiteY141" fmla="*/ 89388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58682 h 1666047"/>
                <a:gd name="connsiteX120" fmla="*/ 311785 w 1352139"/>
                <a:gd name="connsiteY120" fmla="*/ 1149792 h 1666047"/>
                <a:gd name="connsiteX121" fmla="*/ 298450 w 1352139"/>
                <a:gd name="connsiteY121" fmla="*/ 1143442 h 1666047"/>
                <a:gd name="connsiteX122" fmla="*/ 278765 w 1352139"/>
                <a:gd name="connsiteY122" fmla="*/ 1135822 h 1666047"/>
                <a:gd name="connsiteX123" fmla="*/ 234315 w 1352139"/>
                <a:gd name="connsiteY123" fmla="*/ 114026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53670 w 1352139"/>
                <a:gd name="connsiteY138" fmla="*/ 937702 h 1666047"/>
                <a:gd name="connsiteX139" fmla="*/ 179070 w 1352139"/>
                <a:gd name="connsiteY139" fmla="*/ 921192 h 1666047"/>
                <a:gd name="connsiteX140" fmla="*/ 223520 w 1352139"/>
                <a:gd name="connsiteY140" fmla="*/ 909127 h 1666047"/>
                <a:gd name="connsiteX141" fmla="*/ 238760 w 1352139"/>
                <a:gd name="connsiteY141" fmla="*/ 89388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58682 h 1666047"/>
                <a:gd name="connsiteX120" fmla="*/ 311785 w 1352139"/>
                <a:gd name="connsiteY120" fmla="*/ 1149792 h 1666047"/>
                <a:gd name="connsiteX121" fmla="*/ 298450 w 1352139"/>
                <a:gd name="connsiteY121" fmla="*/ 1143442 h 1666047"/>
                <a:gd name="connsiteX122" fmla="*/ 278765 w 1352139"/>
                <a:gd name="connsiteY122" fmla="*/ 1135822 h 1666047"/>
                <a:gd name="connsiteX123" fmla="*/ 234315 w 1352139"/>
                <a:gd name="connsiteY123" fmla="*/ 114026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53670 w 1352139"/>
                <a:gd name="connsiteY138" fmla="*/ 937702 h 1666047"/>
                <a:gd name="connsiteX139" fmla="*/ 179070 w 1352139"/>
                <a:gd name="connsiteY139" fmla="*/ 921192 h 1666047"/>
                <a:gd name="connsiteX140" fmla="*/ 223520 w 1352139"/>
                <a:gd name="connsiteY140" fmla="*/ 909127 h 1666047"/>
                <a:gd name="connsiteX141" fmla="*/ 221615 w 1352139"/>
                <a:gd name="connsiteY141" fmla="*/ 89007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70840 w 1352139"/>
                <a:gd name="connsiteY0" fmla="*/ 40447 h 1666047"/>
                <a:gd name="connsiteX1" fmla="*/ 381000 w 1352139"/>
                <a:gd name="connsiteY1" fmla="*/ 9967 h 1666047"/>
                <a:gd name="connsiteX2" fmla="*/ 548640 w 1352139"/>
                <a:gd name="connsiteY2" fmla="*/ 15047 h 1666047"/>
                <a:gd name="connsiteX3" fmla="*/ 563880 w 1352139"/>
                <a:gd name="connsiteY3" fmla="*/ 20127 h 1666047"/>
                <a:gd name="connsiteX4" fmla="*/ 568960 w 1352139"/>
                <a:gd name="connsiteY4" fmla="*/ 81087 h 1666047"/>
                <a:gd name="connsiteX5" fmla="*/ 579120 w 1352139"/>
                <a:gd name="connsiteY5" fmla="*/ 96327 h 1666047"/>
                <a:gd name="connsiteX6" fmla="*/ 584200 w 1352139"/>
                <a:gd name="connsiteY6" fmla="*/ 111567 h 1666047"/>
                <a:gd name="connsiteX7" fmla="*/ 599440 w 1352139"/>
                <a:gd name="connsiteY7" fmla="*/ 167447 h 1666047"/>
                <a:gd name="connsiteX8" fmla="*/ 609600 w 1352139"/>
                <a:gd name="connsiteY8" fmla="*/ 309687 h 1666047"/>
                <a:gd name="connsiteX9" fmla="*/ 635000 w 1352139"/>
                <a:gd name="connsiteY9" fmla="*/ 345247 h 1666047"/>
                <a:gd name="connsiteX10" fmla="*/ 645160 w 1352139"/>
                <a:gd name="connsiteY10" fmla="*/ 360487 h 1666047"/>
                <a:gd name="connsiteX11" fmla="*/ 660400 w 1352139"/>
                <a:gd name="connsiteY11" fmla="*/ 375727 h 1666047"/>
                <a:gd name="connsiteX12" fmla="*/ 675640 w 1352139"/>
                <a:gd name="connsiteY12" fmla="*/ 396047 h 1666047"/>
                <a:gd name="connsiteX13" fmla="*/ 701040 w 1352139"/>
                <a:gd name="connsiteY13" fmla="*/ 401127 h 1666047"/>
                <a:gd name="connsiteX14" fmla="*/ 731520 w 1352139"/>
                <a:gd name="connsiteY14" fmla="*/ 416367 h 1666047"/>
                <a:gd name="connsiteX15" fmla="*/ 746760 w 1352139"/>
                <a:gd name="connsiteY15" fmla="*/ 426527 h 1666047"/>
                <a:gd name="connsiteX16" fmla="*/ 792480 w 1352139"/>
                <a:gd name="connsiteY16" fmla="*/ 441767 h 1666047"/>
                <a:gd name="connsiteX17" fmla="*/ 807720 w 1352139"/>
                <a:gd name="connsiteY17" fmla="*/ 436687 h 1666047"/>
                <a:gd name="connsiteX18" fmla="*/ 812800 w 1352139"/>
                <a:gd name="connsiteY18" fmla="*/ 421447 h 1666047"/>
                <a:gd name="connsiteX19" fmla="*/ 843280 w 1352139"/>
                <a:gd name="connsiteY19" fmla="*/ 385887 h 1666047"/>
                <a:gd name="connsiteX20" fmla="*/ 858520 w 1352139"/>
                <a:gd name="connsiteY20" fmla="*/ 380807 h 1666047"/>
                <a:gd name="connsiteX21" fmla="*/ 914400 w 1352139"/>
                <a:gd name="connsiteY21" fmla="*/ 370647 h 1666047"/>
                <a:gd name="connsiteX22" fmla="*/ 995680 w 1352139"/>
                <a:gd name="connsiteY22" fmla="*/ 355407 h 1666047"/>
                <a:gd name="connsiteX23" fmla="*/ 1082040 w 1352139"/>
                <a:gd name="connsiteY23" fmla="*/ 365567 h 1666047"/>
                <a:gd name="connsiteX24" fmla="*/ 1097280 w 1352139"/>
                <a:gd name="connsiteY24" fmla="*/ 375727 h 1666047"/>
                <a:gd name="connsiteX25" fmla="*/ 1163320 w 1352139"/>
                <a:gd name="connsiteY25" fmla="*/ 390967 h 1666047"/>
                <a:gd name="connsiteX26" fmla="*/ 1178560 w 1352139"/>
                <a:gd name="connsiteY26" fmla="*/ 426527 h 1666047"/>
                <a:gd name="connsiteX27" fmla="*/ 1198880 w 1352139"/>
                <a:gd name="connsiteY27" fmla="*/ 457007 h 1666047"/>
                <a:gd name="connsiteX28" fmla="*/ 1214120 w 1352139"/>
                <a:gd name="connsiteY28" fmla="*/ 451927 h 1666047"/>
                <a:gd name="connsiteX29" fmla="*/ 1224280 w 1352139"/>
                <a:gd name="connsiteY29" fmla="*/ 436687 h 1666047"/>
                <a:gd name="connsiteX30" fmla="*/ 1259840 w 1352139"/>
                <a:gd name="connsiteY30" fmla="*/ 446847 h 1666047"/>
                <a:gd name="connsiteX31" fmla="*/ 1285240 w 1352139"/>
                <a:gd name="connsiteY31" fmla="*/ 492567 h 1666047"/>
                <a:gd name="connsiteX32" fmla="*/ 1295400 w 1352139"/>
                <a:gd name="connsiteY32" fmla="*/ 507807 h 1666047"/>
                <a:gd name="connsiteX33" fmla="*/ 1300480 w 1352139"/>
                <a:gd name="connsiteY33" fmla="*/ 528127 h 1666047"/>
                <a:gd name="connsiteX34" fmla="*/ 1310640 w 1352139"/>
                <a:gd name="connsiteY34" fmla="*/ 543367 h 1666047"/>
                <a:gd name="connsiteX35" fmla="*/ 1290320 w 1352139"/>
                <a:gd name="connsiteY35" fmla="*/ 644967 h 1666047"/>
                <a:gd name="connsiteX36" fmla="*/ 1285240 w 1352139"/>
                <a:gd name="connsiteY36" fmla="*/ 660207 h 1666047"/>
                <a:gd name="connsiteX37" fmla="*/ 1270000 w 1352139"/>
                <a:gd name="connsiteY37" fmla="*/ 695767 h 1666047"/>
                <a:gd name="connsiteX38" fmla="*/ 1254760 w 1352139"/>
                <a:gd name="connsiteY38" fmla="*/ 700847 h 1666047"/>
                <a:gd name="connsiteX39" fmla="*/ 1259840 w 1352139"/>
                <a:gd name="connsiteY39" fmla="*/ 726247 h 1666047"/>
                <a:gd name="connsiteX40" fmla="*/ 1285240 w 1352139"/>
                <a:gd name="connsiteY40" fmla="*/ 721167 h 1666047"/>
                <a:gd name="connsiteX41" fmla="*/ 1315720 w 1352139"/>
                <a:gd name="connsiteY41" fmla="*/ 716087 h 1666047"/>
                <a:gd name="connsiteX42" fmla="*/ 1346200 w 1352139"/>
                <a:gd name="connsiteY42" fmla="*/ 726247 h 1666047"/>
                <a:gd name="connsiteX43" fmla="*/ 1320800 w 1352139"/>
                <a:gd name="connsiteY43" fmla="*/ 782127 h 1666047"/>
                <a:gd name="connsiteX44" fmla="*/ 1305560 w 1352139"/>
                <a:gd name="connsiteY44" fmla="*/ 802447 h 1666047"/>
                <a:gd name="connsiteX45" fmla="*/ 1275080 w 1352139"/>
                <a:gd name="connsiteY45" fmla="*/ 812607 h 1666047"/>
                <a:gd name="connsiteX46" fmla="*/ 1259840 w 1352139"/>
                <a:gd name="connsiteY46" fmla="*/ 822767 h 1666047"/>
                <a:gd name="connsiteX47" fmla="*/ 1193800 w 1352139"/>
                <a:gd name="connsiteY47" fmla="*/ 817687 h 1666047"/>
                <a:gd name="connsiteX48" fmla="*/ 1158240 w 1352139"/>
                <a:gd name="connsiteY48" fmla="*/ 827847 h 1666047"/>
                <a:gd name="connsiteX49" fmla="*/ 1143000 w 1352139"/>
                <a:gd name="connsiteY49" fmla="*/ 919287 h 1666047"/>
                <a:gd name="connsiteX50" fmla="*/ 1148080 w 1352139"/>
                <a:gd name="connsiteY50" fmla="*/ 970087 h 1666047"/>
                <a:gd name="connsiteX51" fmla="*/ 1153160 w 1352139"/>
                <a:gd name="connsiteY51" fmla="*/ 985327 h 1666047"/>
                <a:gd name="connsiteX52" fmla="*/ 1178560 w 1352139"/>
                <a:gd name="connsiteY52" fmla="*/ 990407 h 1666047"/>
                <a:gd name="connsiteX53" fmla="*/ 1183640 w 1352139"/>
                <a:gd name="connsiteY53" fmla="*/ 1020887 h 1666047"/>
                <a:gd name="connsiteX54" fmla="*/ 1168400 w 1352139"/>
                <a:gd name="connsiteY54" fmla="*/ 1193607 h 1666047"/>
                <a:gd name="connsiteX55" fmla="*/ 1178560 w 1352139"/>
                <a:gd name="connsiteY55" fmla="*/ 1320607 h 1666047"/>
                <a:gd name="connsiteX56" fmla="*/ 1183640 w 1352139"/>
                <a:gd name="connsiteY56" fmla="*/ 1340927 h 1666047"/>
                <a:gd name="connsiteX57" fmla="*/ 1198880 w 1352139"/>
                <a:gd name="connsiteY57" fmla="*/ 1371407 h 1666047"/>
                <a:gd name="connsiteX58" fmla="*/ 1203960 w 1352139"/>
                <a:gd name="connsiteY58" fmla="*/ 1406967 h 1666047"/>
                <a:gd name="connsiteX59" fmla="*/ 1214120 w 1352139"/>
                <a:gd name="connsiteY59" fmla="*/ 1457767 h 1666047"/>
                <a:gd name="connsiteX60" fmla="*/ 1209040 w 1352139"/>
                <a:gd name="connsiteY60" fmla="*/ 1503487 h 1666047"/>
                <a:gd name="connsiteX61" fmla="*/ 1183640 w 1352139"/>
                <a:gd name="connsiteY61" fmla="*/ 1493327 h 1666047"/>
                <a:gd name="connsiteX62" fmla="*/ 1158240 w 1352139"/>
                <a:gd name="connsiteY62" fmla="*/ 1478087 h 1666047"/>
                <a:gd name="connsiteX63" fmla="*/ 1107440 w 1352139"/>
                <a:gd name="connsiteY63" fmla="*/ 1488247 h 1666047"/>
                <a:gd name="connsiteX64" fmla="*/ 1097280 w 1352139"/>
                <a:gd name="connsiteY64" fmla="*/ 1523807 h 1666047"/>
                <a:gd name="connsiteX65" fmla="*/ 1046480 w 1352139"/>
                <a:gd name="connsiteY65" fmla="*/ 1559367 h 1666047"/>
                <a:gd name="connsiteX66" fmla="*/ 1031240 w 1352139"/>
                <a:gd name="connsiteY66" fmla="*/ 1569527 h 1666047"/>
                <a:gd name="connsiteX67" fmla="*/ 1016000 w 1352139"/>
                <a:gd name="connsiteY67" fmla="*/ 1574607 h 1666047"/>
                <a:gd name="connsiteX68" fmla="*/ 1005840 w 1352139"/>
                <a:gd name="connsiteY68" fmla="*/ 1605087 h 1666047"/>
                <a:gd name="connsiteX69" fmla="*/ 995680 w 1352139"/>
                <a:gd name="connsiteY69" fmla="*/ 1620327 h 1666047"/>
                <a:gd name="connsiteX70" fmla="*/ 990600 w 1352139"/>
                <a:gd name="connsiteY70" fmla="*/ 1635567 h 1666047"/>
                <a:gd name="connsiteX71" fmla="*/ 975360 w 1352139"/>
                <a:gd name="connsiteY71" fmla="*/ 1650807 h 1666047"/>
                <a:gd name="connsiteX72" fmla="*/ 965200 w 1352139"/>
                <a:gd name="connsiteY72" fmla="*/ 1666047 h 1666047"/>
                <a:gd name="connsiteX73" fmla="*/ 944880 w 1352139"/>
                <a:gd name="connsiteY73" fmla="*/ 1660967 h 1666047"/>
                <a:gd name="connsiteX74" fmla="*/ 929640 w 1352139"/>
                <a:gd name="connsiteY74" fmla="*/ 1640647 h 1666047"/>
                <a:gd name="connsiteX75" fmla="*/ 899160 w 1352139"/>
                <a:gd name="connsiteY75" fmla="*/ 1615247 h 1666047"/>
                <a:gd name="connsiteX76" fmla="*/ 883920 w 1352139"/>
                <a:gd name="connsiteY76" fmla="*/ 1610167 h 1666047"/>
                <a:gd name="connsiteX77" fmla="*/ 812800 w 1352139"/>
                <a:gd name="connsiteY77" fmla="*/ 1615247 h 1666047"/>
                <a:gd name="connsiteX78" fmla="*/ 782320 w 1352139"/>
                <a:gd name="connsiteY78" fmla="*/ 1574607 h 1666047"/>
                <a:gd name="connsiteX79" fmla="*/ 767080 w 1352139"/>
                <a:gd name="connsiteY79" fmla="*/ 1564447 h 1666047"/>
                <a:gd name="connsiteX80" fmla="*/ 751840 w 1352139"/>
                <a:gd name="connsiteY80" fmla="*/ 1610167 h 1666047"/>
                <a:gd name="connsiteX81" fmla="*/ 731520 w 1352139"/>
                <a:gd name="connsiteY81" fmla="*/ 1615247 h 1666047"/>
                <a:gd name="connsiteX82" fmla="*/ 711200 w 1352139"/>
                <a:gd name="connsiteY82" fmla="*/ 1625407 h 1666047"/>
                <a:gd name="connsiteX83" fmla="*/ 695960 w 1352139"/>
                <a:gd name="connsiteY83" fmla="*/ 1630487 h 1666047"/>
                <a:gd name="connsiteX84" fmla="*/ 665480 w 1352139"/>
                <a:gd name="connsiteY84" fmla="*/ 1620327 h 1666047"/>
                <a:gd name="connsiteX85" fmla="*/ 655320 w 1352139"/>
                <a:gd name="connsiteY85" fmla="*/ 1605087 h 1666047"/>
                <a:gd name="connsiteX86" fmla="*/ 624840 w 1352139"/>
                <a:gd name="connsiteY86" fmla="*/ 1554287 h 1666047"/>
                <a:gd name="connsiteX87" fmla="*/ 619760 w 1352139"/>
                <a:gd name="connsiteY87" fmla="*/ 1539047 h 1666047"/>
                <a:gd name="connsiteX88" fmla="*/ 589280 w 1352139"/>
                <a:gd name="connsiteY88" fmla="*/ 1508567 h 1666047"/>
                <a:gd name="connsiteX89" fmla="*/ 568960 w 1352139"/>
                <a:gd name="connsiteY89" fmla="*/ 1457767 h 1666047"/>
                <a:gd name="connsiteX90" fmla="*/ 553720 w 1352139"/>
                <a:gd name="connsiteY90" fmla="*/ 1442527 h 1666047"/>
                <a:gd name="connsiteX91" fmla="*/ 508000 w 1352139"/>
                <a:gd name="connsiteY91" fmla="*/ 1427287 h 1666047"/>
                <a:gd name="connsiteX92" fmla="*/ 492760 w 1352139"/>
                <a:gd name="connsiteY92" fmla="*/ 1422207 h 1666047"/>
                <a:gd name="connsiteX93" fmla="*/ 467360 w 1352139"/>
                <a:gd name="connsiteY93" fmla="*/ 1391727 h 1666047"/>
                <a:gd name="connsiteX94" fmla="*/ 431800 w 1352139"/>
                <a:gd name="connsiteY94" fmla="*/ 1366327 h 1666047"/>
                <a:gd name="connsiteX95" fmla="*/ 386080 w 1352139"/>
                <a:gd name="connsiteY95" fmla="*/ 1386647 h 1666047"/>
                <a:gd name="connsiteX96" fmla="*/ 381000 w 1352139"/>
                <a:gd name="connsiteY96" fmla="*/ 1401887 h 1666047"/>
                <a:gd name="connsiteX97" fmla="*/ 365760 w 1352139"/>
                <a:gd name="connsiteY97" fmla="*/ 1406967 h 1666047"/>
                <a:gd name="connsiteX98" fmla="*/ 350520 w 1352139"/>
                <a:gd name="connsiteY98" fmla="*/ 1417127 h 1666047"/>
                <a:gd name="connsiteX99" fmla="*/ 320040 w 1352139"/>
                <a:gd name="connsiteY99" fmla="*/ 1432367 h 1666047"/>
                <a:gd name="connsiteX100" fmla="*/ 304800 w 1352139"/>
                <a:gd name="connsiteY100" fmla="*/ 1467927 h 1666047"/>
                <a:gd name="connsiteX101" fmla="*/ 284480 w 1352139"/>
                <a:gd name="connsiteY101" fmla="*/ 1473007 h 1666047"/>
                <a:gd name="connsiteX102" fmla="*/ 254000 w 1352139"/>
                <a:gd name="connsiteY102" fmla="*/ 1483167 h 1666047"/>
                <a:gd name="connsiteX103" fmla="*/ 223520 w 1352139"/>
                <a:gd name="connsiteY103" fmla="*/ 1478087 h 1666047"/>
                <a:gd name="connsiteX104" fmla="*/ 208280 w 1352139"/>
                <a:gd name="connsiteY104" fmla="*/ 1473007 h 1666047"/>
                <a:gd name="connsiteX105" fmla="*/ 132080 w 1352139"/>
                <a:gd name="connsiteY105" fmla="*/ 1457767 h 1666047"/>
                <a:gd name="connsiteX106" fmla="*/ 116840 w 1352139"/>
                <a:gd name="connsiteY106" fmla="*/ 1442527 h 1666047"/>
                <a:gd name="connsiteX107" fmla="*/ 127000 w 1352139"/>
                <a:gd name="connsiteY107" fmla="*/ 1427287 h 1666047"/>
                <a:gd name="connsiteX108" fmla="*/ 152400 w 1352139"/>
                <a:gd name="connsiteY108" fmla="*/ 1406967 h 1666047"/>
                <a:gd name="connsiteX109" fmla="*/ 162560 w 1352139"/>
                <a:gd name="connsiteY109" fmla="*/ 1386647 h 1666047"/>
                <a:gd name="connsiteX110" fmla="*/ 167640 w 1352139"/>
                <a:gd name="connsiteY110" fmla="*/ 1371407 h 1666047"/>
                <a:gd name="connsiteX111" fmla="*/ 198120 w 1352139"/>
                <a:gd name="connsiteY111" fmla="*/ 1346007 h 1666047"/>
                <a:gd name="connsiteX112" fmla="*/ 223520 w 1352139"/>
                <a:gd name="connsiteY112" fmla="*/ 1325687 h 1666047"/>
                <a:gd name="connsiteX113" fmla="*/ 238760 w 1352139"/>
                <a:gd name="connsiteY113" fmla="*/ 1315527 h 1666047"/>
                <a:gd name="connsiteX114" fmla="*/ 254000 w 1352139"/>
                <a:gd name="connsiteY114" fmla="*/ 1295207 h 1666047"/>
                <a:gd name="connsiteX115" fmla="*/ 269240 w 1352139"/>
                <a:gd name="connsiteY115" fmla="*/ 1254567 h 1666047"/>
                <a:gd name="connsiteX116" fmla="*/ 309880 w 1352139"/>
                <a:gd name="connsiteY116" fmla="*/ 1234247 h 1666047"/>
                <a:gd name="connsiteX117" fmla="*/ 335280 w 1352139"/>
                <a:gd name="connsiteY117" fmla="*/ 1198687 h 1666047"/>
                <a:gd name="connsiteX118" fmla="*/ 330200 w 1352139"/>
                <a:gd name="connsiteY118" fmla="*/ 1152967 h 1666047"/>
                <a:gd name="connsiteX119" fmla="*/ 325120 w 1352139"/>
                <a:gd name="connsiteY119" fmla="*/ 1158682 h 1666047"/>
                <a:gd name="connsiteX120" fmla="*/ 311785 w 1352139"/>
                <a:gd name="connsiteY120" fmla="*/ 1149792 h 1666047"/>
                <a:gd name="connsiteX121" fmla="*/ 298450 w 1352139"/>
                <a:gd name="connsiteY121" fmla="*/ 1143442 h 1666047"/>
                <a:gd name="connsiteX122" fmla="*/ 278765 w 1352139"/>
                <a:gd name="connsiteY122" fmla="*/ 1135822 h 1666047"/>
                <a:gd name="connsiteX123" fmla="*/ 234315 w 1352139"/>
                <a:gd name="connsiteY123" fmla="*/ 1140267 h 1666047"/>
                <a:gd name="connsiteX124" fmla="*/ 208280 w 1352139"/>
                <a:gd name="connsiteY124" fmla="*/ 1138997 h 1666047"/>
                <a:gd name="connsiteX125" fmla="*/ 182880 w 1352139"/>
                <a:gd name="connsiteY125" fmla="*/ 1142807 h 1666047"/>
                <a:gd name="connsiteX126" fmla="*/ 167640 w 1352139"/>
                <a:gd name="connsiteY126" fmla="*/ 1147887 h 1666047"/>
                <a:gd name="connsiteX127" fmla="*/ 132080 w 1352139"/>
                <a:gd name="connsiteY127" fmla="*/ 1163127 h 1666047"/>
                <a:gd name="connsiteX128" fmla="*/ 35560 w 1352139"/>
                <a:gd name="connsiteY128" fmla="*/ 1152967 h 1666047"/>
                <a:gd name="connsiteX129" fmla="*/ 30480 w 1352139"/>
                <a:gd name="connsiteY129" fmla="*/ 1132647 h 1666047"/>
                <a:gd name="connsiteX130" fmla="*/ 20320 w 1352139"/>
                <a:gd name="connsiteY130" fmla="*/ 1107247 h 1666047"/>
                <a:gd name="connsiteX131" fmla="*/ 15240 w 1352139"/>
                <a:gd name="connsiteY131" fmla="*/ 1092007 h 1666047"/>
                <a:gd name="connsiteX132" fmla="*/ 0 w 1352139"/>
                <a:gd name="connsiteY132" fmla="*/ 1066607 h 1666047"/>
                <a:gd name="connsiteX133" fmla="*/ 15240 w 1352139"/>
                <a:gd name="connsiteY133" fmla="*/ 985327 h 1666047"/>
                <a:gd name="connsiteX134" fmla="*/ 30480 w 1352139"/>
                <a:gd name="connsiteY134" fmla="*/ 980247 h 1666047"/>
                <a:gd name="connsiteX135" fmla="*/ 45720 w 1352139"/>
                <a:gd name="connsiteY135" fmla="*/ 970087 h 1666047"/>
                <a:gd name="connsiteX136" fmla="*/ 60960 w 1352139"/>
                <a:gd name="connsiteY136" fmla="*/ 965007 h 1666047"/>
                <a:gd name="connsiteX137" fmla="*/ 81280 w 1352139"/>
                <a:gd name="connsiteY137" fmla="*/ 954847 h 1666047"/>
                <a:gd name="connsiteX138" fmla="*/ 153670 w 1352139"/>
                <a:gd name="connsiteY138" fmla="*/ 937702 h 1666047"/>
                <a:gd name="connsiteX139" fmla="*/ 179070 w 1352139"/>
                <a:gd name="connsiteY139" fmla="*/ 921192 h 1666047"/>
                <a:gd name="connsiteX140" fmla="*/ 198755 w 1352139"/>
                <a:gd name="connsiteY140" fmla="*/ 899602 h 1666047"/>
                <a:gd name="connsiteX141" fmla="*/ 221615 w 1352139"/>
                <a:gd name="connsiteY141" fmla="*/ 890077 h 1666047"/>
                <a:gd name="connsiteX142" fmla="*/ 259080 w 1352139"/>
                <a:gd name="connsiteY142" fmla="*/ 888807 h 1666047"/>
                <a:gd name="connsiteX143" fmla="*/ 274320 w 1352139"/>
                <a:gd name="connsiteY143" fmla="*/ 883727 h 1666047"/>
                <a:gd name="connsiteX144" fmla="*/ 289560 w 1352139"/>
                <a:gd name="connsiteY144" fmla="*/ 873567 h 1666047"/>
                <a:gd name="connsiteX145" fmla="*/ 320040 w 1352139"/>
                <a:gd name="connsiteY145" fmla="*/ 843087 h 1666047"/>
                <a:gd name="connsiteX146" fmla="*/ 325120 w 1352139"/>
                <a:gd name="connsiteY146" fmla="*/ 827847 h 1666047"/>
                <a:gd name="connsiteX147" fmla="*/ 335280 w 1352139"/>
                <a:gd name="connsiteY147" fmla="*/ 812607 h 1666047"/>
                <a:gd name="connsiteX148" fmla="*/ 340360 w 1352139"/>
                <a:gd name="connsiteY148" fmla="*/ 787207 h 1666047"/>
                <a:gd name="connsiteX149" fmla="*/ 350520 w 1352139"/>
                <a:gd name="connsiteY149" fmla="*/ 761807 h 1666047"/>
                <a:gd name="connsiteX150" fmla="*/ 355600 w 1352139"/>
                <a:gd name="connsiteY150" fmla="*/ 746567 h 1666047"/>
                <a:gd name="connsiteX151" fmla="*/ 355600 w 1352139"/>
                <a:gd name="connsiteY151" fmla="*/ 675447 h 1666047"/>
                <a:gd name="connsiteX152" fmla="*/ 320040 w 1352139"/>
                <a:gd name="connsiteY152" fmla="*/ 629727 h 1666047"/>
                <a:gd name="connsiteX153" fmla="*/ 309880 w 1352139"/>
                <a:gd name="connsiteY153" fmla="*/ 609407 h 1666047"/>
                <a:gd name="connsiteX154" fmla="*/ 284480 w 1352139"/>
                <a:gd name="connsiteY154" fmla="*/ 599247 h 1666047"/>
                <a:gd name="connsiteX155" fmla="*/ 193040 w 1352139"/>
                <a:gd name="connsiteY155" fmla="*/ 584007 h 1666047"/>
                <a:gd name="connsiteX156" fmla="*/ 137160 w 1352139"/>
                <a:gd name="connsiteY156" fmla="*/ 563687 h 1666047"/>
                <a:gd name="connsiteX157" fmla="*/ 101600 w 1352139"/>
                <a:gd name="connsiteY157" fmla="*/ 533207 h 1666047"/>
                <a:gd name="connsiteX158" fmla="*/ 86360 w 1352139"/>
                <a:gd name="connsiteY158" fmla="*/ 502727 h 1666047"/>
                <a:gd name="connsiteX159" fmla="*/ 76200 w 1352139"/>
                <a:gd name="connsiteY159" fmla="*/ 487487 h 1666047"/>
                <a:gd name="connsiteX160" fmla="*/ 81280 w 1352139"/>
                <a:gd name="connsiteY160" fmla="*/ 451927 h 1666047"/>
                <a:gd name="connsiteX161" fmla="*/ 111760 w 1352139"/>
                <a:gd name="connsiteY161" fmla="*/ 421447 h 1666047"/>
                <a:gd name="connsiteX162" fmla="*/ 127000 w 1352139"/>
                <a:gd name="connsiteY162" fmla="*/ 385887 h 1666047"/>
                <a:gd name="connsiteX163" fmla="*/ 142240 w 1352139"/>
                <a:gd name="connsiteY163" fmla="*/ 340167 h 1666047"/>
                <a:gd name="connsiteX164" fmla="*/ 147320 w 1352139"/>
                <a:gd name="connsiteY164" fmla="*/ 324927 h 1666047"/>
                <a:gd name="connsiteX165" fmla="*/ 152400 w 1352139"/>
                <a:gd name="connsiteY165" fmla="*/ 304607 h 1666047"/>
                <a:gd name="connsiteX166" fmla="*/ 167640 w 1352139"/>
                <a:gd name="connsiteY166" fmla="*/ 289367 h 1666047"/>
                <a:gd name="connsiteX167" fmla="*/ 177800 w 1352139"/>
                <a:gd name="connsiteY167" fmla="*/ 274127 h 1666047"/>
                <a:gd name="connsiteX168" fmla="*/ 172720 w 1352139"/>
                <a:gd name="connsiteY168" fmla="*/ 172527 h 1666047"/>
                <a:gd name="connsiteX169" fmla="*/ 157480 w 1352139"/>
                <a:gd name="connsiteY169" fmla="*/ 162367 h 1666047"/>
                <a:gd name="connsiteX170" fmla="*/ 152400 w 1352139"/>
                <a:gd name="connsiteY170" fmla="*/ 147127 h 1666047"/>
                <a:gd name="connsiteX171" fmla="*/ 142240 w 1352139"/>
                <a:gd name="connsiteY171" fmla="*/ 111567 h 1666047"/>
                <a:gd name="connsiteX172" fmla="*/ 167640 w 1352139"/>
                <a:gd name="connsiteY172" fmla="*/ 76007 h 1666047"/>
                <a:gd name="connsiteX173" fmla="*/ 172720 w 1352139"/>
                <a:gd name="connsiteY173" fmla="*/ 55687 h 1666047"/>
                <a:gd name="connsiteX174" fmla="*/ 335280 w 1352139"/>
                <a:gd name="connsiteY174" fmla="*/ 45527 h 1666047"/>
                <a:gd name="connsiteX175" fmla="*/ 370840 w 1352139"/>
                <a:gd name="connsiteY175" fmla="*/ 40447 h 1666047"/>
                <a:gd name="connsiteX0" fmla="*/ 382270 w 1363569"/>
                <a:gd name="connsiteY0" fmla="*/ 40447 h 1666047"/>
                <a:gd name="connsiteX1" fmla="*/ 392430 w 1363569"/>
                <a:gd name="connsiteY1" fmla="*/ 9967 h 1666047"/>
                <a:gd name="connsiteX2" fmla="*/ 560070 w 1363569"/>
                <a:gd name="connsiteY2" fmla="*/ 15047 h 1666047"/>
                <a:gd name="connsiteX3" fmla="*/ 575310 w 1363569"/>
                <a:gd name="connsiteY3" fmla="*/ 20127 h 1666047"/>
                <a:gd name="connsiteX4" fmla="*/ 580390 w 1363569"/>
                <a:gd name="connsiteY4" fmla="*/ 81087 h 1666047"/>
                <a:gd name="connsiteX5" fmla="*/ 590550 w 1363569"/>
                <a:gd name="connsiteY5" fmla="*/ 96327 h 1666047"/>
                <a:gd name="connsiteX6" fmla="*/ 595630 w 1363569"/>
                <a:gd name="connsiteY6" fmla="*/ 111567 h 1666047"/>
                <a:gd name="connsiteX7" fmla="*/ 610870 w 1363569"/>
                <a:gd name="connsiteY7" fmla="*/ 167447 h 1666047"/>
                <a:gd name="connsiteX8" fmla="*/ 621030 w 1363569"/>
                <a:gd name="connsiteY8" fmla="*/ 309687 h 1666047"/>
                <a:gd name="connsiteX9" fmla="*/ 646430 w 1363569"/>
                <a:gd name="connsiteY9" fmla="*/ 345247 h 1666047"/>
                <a:gd name="connsiteX10" fmla="*/ 656590 w 1363569"/>
                <a:gd name="connsiteY10" fmla="*/ 360487 h 1666047"/>
                <a:gd name="connsiteX11" fmla="*/ 671830 w 1363569"/>
                <a:gd name="connsiteY11" fmla="*/ 375727 h 1666047"/>
                <a:gd name="connsiteX12" fmla="*/ 687070 w 1363569"/>
                <a:gd name="connsiteY12" fmla="*/ 396047 h 1666047"/>
                <a:gd name="connsiteX13" fmla="*/ 712470 w 1363569"/>
                <a:gd name="connsiteY13" fmla="*/ 401127 h 1666047"/>
                <a:gd name="connsiteX14" fmla="*/ 742950 w 1363569"/>
                <a:gd name="connsiteY14" fmla="*/ 416367 h 1666047"/>
                <a:gd name="connsiteX15" fmla="*/ 758190 w 1363569"/>
                <a:gd name="connsiteY15" fmla="*/ 426527 h 1666047"/>
                <a:gd name="connsiteX16" fmla="*/ 803910 w 1363569"/>
                <a:gd name="connsiteY16" fmla="*/ 441767 h 1666047"/>
                <a:gd name="connsiteX17" fmla="*/ 819150 w 1363569"/>
                <a:gd name="connsiteY17" fmla="*/ 436687 h 1666047"/>
                <a:gd name="connsiteX18" fmla="*/ 824230 w 1363569"/>
                <a:gd name="connsiteY18" fmla="*/ 421447 h 1666047"/>
                <a:gd name="connsiteX19" fmla="*/ 854710 w 1363569"/>
                <a:gd name="connsiteY19" fmla="*/ 385887 h 1666047"/>
                <a:gd name="connsiteX20" fmla="*/ 869950 w 1363569"/>
                <a:gd name="connsiteY20" fmla="*/ 380807 h 1666047"/>
                <a:gd name="connsiteX21" fmla="*/ 925830 w 1363569"/>
                <a:gd name="connsiteY21" fmla="*/ 370647 h 1666047"/>
                <a:gd name="connsiteX22" fmla="*/ 1007110 w 1363569"/>
                <a:gd name="connsiteY22" fmla="*/ 355407 h 1666047"/>
                <a:gd name="connsiteX23" fmla="*/ 1093470 w 1363569"/>
                <a:gd name="connsiteY23" fmla="*/ 365567 h 1666047"/>
                <a:gd name="connsiteX24" fmla="*/ 1108710 w 1363569"/>
                <a:gd name="connsiteY24" fmla="*/ 375727 h 1666047"/>
                <a:gd name="connsiteX25" fmla="*/ 1174750 w 1363569"/>
                <a:gd name="connsiteY25" fmla="*/ 390967 h 1666047"/>
                <a:gd name="connsiteX26" fmla="*/ 1189990 w 1363569"/>
                <a:gd name="connsiteY26" fmla="*/ 426527 h 1666047"/>
                <a:gd name="connsiteX27" fmla="*/ 1210310 w 1363569"/>
                <a:gd name="connsiteY27" fmla="*/ 457007 h 1666047"/>
                <a:gd name="connsiteX28" fmla="*/ 1225550 w 1363569"/>
                <a:gd name="connsiteY28" fmla="*/ 451927 h 1666047"/>
                <a:gd name="connsiteX29" fmla="*/ 1235710 w 1363569"/>
                <a:gd name="connsiteY29" fmla="*/ 436687 h 1666047"/>
                <a:gd name="connsiteX30" fmla="*/ 1271270 w 1363569"/>
                <a:gd name="connsiteY30" fmla="*/ 446847 h 1666047"/>
                <a:gd name="connsiteX31" fmla="*/ 1296670 w 1363569"/>
                <a:gd name="connsiteY31" fmla="*/ 492567 h 1666047"/>
                <a:gd name="connsiteX32" fmla="*/ 1306830 w 1363569"/>
                <a:gd name="connsiteY32" fmla="*/ 507807 h 1666047"/>
                <a:gd name="connsiteX33" fmla="*/ 1311910 w 1363569"/>
                <a:gd name="connsiteY33" fmla="*/ 528127 h 1666047"/>
                <a:gd name="connsiteX34" fmla="*/ 1322070 w 1363569"/>
                <a:gd name="connsiteY34" fmla="*/ 543367 h 1666047"/>
                <a:gd name="connsiteX35" fmla="*/ 1301750 w 1363569"/>
                <a:gd name="connsiteY35" fmla="*/ 644967 h 1666047"/>
                <a:gd name="connsiteX36" fmla="*/ 1296670 w 1363569"/>
                <a:gd name="connsiteY36" fmla="*/ 660207 h 1666047"/>
                <a:gd name="connsiteX37" fmla="*/ 1281430 w 1363569"/>
                <a:gd name="connsiteY37" fmla="*/ 695767 h 1666047"/>
                <a:gd name="connsiteX38" fmla="*/ 1266190 w 1363569"/>
                <a:gd name="connsiteY38" fmla="*/ 700847 h 1666047"/>
                <a:gd name="connsiteX39" fmla="*/ 1271270 w 1363569"/>
                <a:gd name="connsiteY39" fmla="*/ 726247 h 1666047"/>
                <a:gd name="connsiteX40" fmla="*/ 1296670 w 1363569"/>
                <a:gd name="connsiteY40" fmla="*/ 721167 h 1666047"/>
                <a:gd name="connsiteX41" fmla="*/ 1327150 w 1363569"/>
                <a:gd name="connsiteY41" fmla="*/ 716087 h 1666047"/>
                <a:gd name="connsiteX42" fmla="*/ 1357630 w 1363569"/>
                <a:gd name="connsiteY42" fmla="*/ 726247 h 1666047"/>
                <a:gd name="connsiteX43" fmla="*/ 1332230 w 1363569"/>
                <a:gd name="connsiteY43" fmla="*/ 782127 h 1666047"/>
                <a:gd name="connsiteX44" fmla="*/ 1316990 w 1363569"/>
                <a:gd name="connsiteY44" fmla="*/ 802447 h 1666047"/>
                <a:gd name="connsiteX45" fmla="*/ 1286510 w 1363569"/>
                <a:gd name="connsiteY45" fmla="*/ 812607 h 1666047"/>
                <a:gd name="connsiteX46" fmla="*/ 1271270 w 1363569"/>
                <a:gd name="connsiteY46" fmla="*/ 822767 h 1666047"/>
                <a:gd name="connsiteX47" fmla="*/ 1205230 w 1363569"/>
                <a:gd name="connsiteY47" fmla="*/ 817687 h 1666047"/>
                <a:gd name="connsiteX48" fmla="*/ 1169670 w 1363569"/>
                <a:gd name="connsiteY48" fmla="*/ 827847 h 1666047"/>
                <a:gd name="connsiteX49" fmla="*/ 1154430 w 1363569"/>
                <a:gd name="connsiteY49" fmla="*/ 919287 h 1666047"/>
                <a:gd name="connsiteX50" fmla="*/ 1159510 w 1363569"/>
                <a:gd name="connsiteY50" fmla="*/ 970087 h 1666047"/>
                <a:gd name="connsiteX51" fmla="*/ 1164590 w 1363569"/>
                <a:gd name="connsiteY51" fmla="*/ 985327 h 1666047"/>
                <a:gd name="connsiteX52" fmla="*/ 1189990 w 1363569"/>
                <a:gd name="connsiteY52" fmla="*/ 990407 h 1666047"/>
                <a:gd name="connsiteX53" fmla="*/ 1195070 w 1363569"/>
                <a:gd name="connsiteY53" fmla="*/ 1020887 h 1666047"/>
                <a:gd name="connsiteX54" fmla="*/ 1179830 w 1363569"/>
                <a:gd name="connsiteY54" fmla="*/ 1193607 h 1666047"/>
                <a:gd name="connsiteX55" fmla="*/ 1189990 w 1363569"/>
                <a:gd name="connsiteY55" fmla="*/ 1320607 h 1666047"/>
                <a:gd name="connsiteX56" fmla="*/ 1195070 w 1363569"/>
                <a:gd name="connsiteY56" fmla="*/ 1340927 h 1666047"/>
                <a:gd name="connsiteX57" fmla="*/ 1210310 w 1363569"/>
                <a:gd name="connsiteY57" fmla="*/ 1371407 h 1666047"/>
                <a:gd name="connsiteX58" fmla="*/ 1215390 w 1363569"/>
                <a:gd name="connsiteY58" fmla="*/ 1406967 h 1666047"/>
                <a:gd name="connsiteX59" fmla="*/ 1225550 w 1363569"/>
                <a:gd name="connsiteY59" fmla="*/ 1457767 h 1666047"/>
                <a:gd name="connsiteX60" fmla="*/ 1220470 w 1363569"/>
                <a:gd name="connsiteY60" fmla="*/ 1503487 h 1666047"/>
                <a:gd name="connsiteX61" fmla="*/ 1195070 w 1363569"/>
                <a:gd name="connsiteY61" fmla="*/ 1493327 h 1666047"/>
                <a:gd name="connsiteX62" fmla="*/ 1169670 w 1363569"/>
                <a:gd name="connsiteY62" fmla="*/ 1478087 h 1666047"/>
                <a:gd name="connsiteX63" fmla="*/ 1118870 w 1363569"/>
                <a:gd name="connsiteY63" fmla="*/ 1488247 h 1666047"/>
                <a:gd name="connsiteX64" fmla="*/ 1108710 w 1363569"/>
                <a:gd name="connsiteY64" fmla="*/ 1523807 h 1666047"/>
                <a:gd name="connsiteX65" fmla="*/ 1057910 w 1363569"/>
                <a:gd name="connsiteY65" fmla="*/ 1559367 h 1666047"/>
                <a:gd name="connsiteX66" fmla="*/ 1042670 w 1363569"/>
                <a:gd name="connsiteY66" fmla="*/ 1569527 h 1666047"/>
                <a:gd name="connsiteX67" fmla="*/ 1027430 w 1363569"/>
                <a:gd name="connsiteY67" fmla="*/ 1574607 h 1666047"/>
                <a:gd name="connsiteX68" fmla="*/ 1017270 w 1363569"/>
                <a:gd name="connsiteY68" fmla="*/ 1605087 h 1666047"/>
                <a:gd name="connsiteX69" fmla="*/ 1007110 w 1363569"/>
                <a:gd name="connsiteY69" fmla="*/ 1620327 h 1666047"/>
                <a:gd name="connsiteX70" fmla="*/ 1002030 w 1363569"/>
                <a:gd name="connsiteY70" fmla="*/ 1635567 h 1666047"/>
                <a:gd name="connsiteX71" fmla="*/ 986790 w 1363569"/>
                <a:gd name="connsiteY71" fmla="*/ 1650807 h 1666047"/>
                <a:gd name="connsiteX72" fmla="*/ 976630 w 1363569"/>
                <a:gd name="connsiteY72" fmla="*/ 1666047 h 1666047"/>
                <a:gd name="connsiteX73" fmla="*/ 956310 w 1363569"/>
                <a:gd name="connsiteY73" fmla="*/ 1660967 h 1666047"/>
                <a:gd name="connsiteX74" fmla="*/ 941070 w 1363569"/>
                <a:gd name="connsiteY74" fmla="*/ 1640647 h 1666047"/>
                <a:gd name="connsiteX75" fmla="*/ 910590 w 1363569"/>
                <a:gd name="connsiteY75" fmla="*/ 1615247 h 1666047"/>
                <a:gd name="connsiteX76" fmla="*/ 895350 w 1363569"/>
                <a:gd name="connsiteY76" fmla="*/ 1610167 h 1666047"/>
                <a:gd name="connsiteX77" fmla="*/ 824230 w 1363569"/>
                <a:gd name="connsiteY77" fmla="*/ 1615247 h 1666047"/>
                <a:gd name="connsiteX78" fmla="*/ 793750 w 1363569"/>
                <a:gd name="connsiteY78" fmla="*/ 1574607 h 1666047"/>
                <a:gd name="connsiteX79" fmla="*/ 778510 w 1363569"/>
                <a:gd name="connsiteY79" fmla="*/ 1564447 h 1666047"/>
                <a:gd name="connsiteX80" fmla="*/ 763270 w 1363569"/>
                <a:gd name="connsiteY80" fmla="*/ 1610167 h 1666047"/>
                <a:gd name="connsiteX81" fmla="*/ 742950 w 1363569"/>
                <a:gd name="connsiteY81" fmla="*/ 1615247 h 1666047"/>
                <a:gd name="connsiteX82" fmla="*/ 722630 w 1363569"/>
                <a:gd name="connsiteY82" fmla="*/ 1625407 h 1666047"/>
                <a:gd name="connsiteX83" fmla="*/ 707390 w 1363569"/>
                <a:gd name="connsiteY83" fmla="*/ 1630487 h 1666047"/>
                <a:gd name="connsiteX84" fmla="*/ 676910 w 1363569"/>
                <a:gd name="connsiteY84" fmla="*/ 1620327 h 1666047"/>
                <a:gd name="connsiteX85" fmla="*/ 666750 w 1363569"/>
                <a:gd name="connsiteY85" fmla="*/ 1605087 h 1666047"/>
                <a:gd name="connsiteX86" fmla="*/ 636270 w 1363569"/>
                <a:gd name="connsiteY86" fmla="*/ 1554287 h 1666047"/>
                <a:gd name="connsiteX87" fmla="*/ 631190 w 1363569"/>
                <a:gd name="connsiteY87" fmla="*/ 1539047 h 1666047"/>
                <a:gd name="connsiteX88" fmla="*/ 600710 w 1363569"/>
                <a:gd name="connsiteY88" fmla="*/ 1508567 h 1666047"/>
                <a:gd name="connsiteX89" fmla="*/ 580390 w 1363569"/>
                <a:gd name="connsiteY89" fmla="*/ 1457767 h 1666047"/>
                <a:gd name="connsiteX90" fmla="*/ 565150 w 1363569"/>
                <a:gd name="connsiteY90" fmla="*/ 1442527 h 1666047"/>
                <a:gd name="connsiteX91" fmla="*/ 519430 w 1363569"/>
                <a:gd name="connsiteY91" fmla="*/ 1427287 h 1666047"/>
                <a:gd name="connsiteX92" fmla="*/ 504190 w 1363569"/>
                <a:gd name="connsiteY92" fmla="*/ 1422207 h 1666047"/>
                <a:gd name="connsiteX93" fmla="*/ 478790 w 1363569"/>
                <a:gd name="connsiteY93" fmla="*/ 1391727 h 1666047"/>
                <a:gd name="connsiteX94" fmla="*/ 443230 w 1363569"/>
                <a:gd name="connsiteY94" fmla="*/ 1366327 h 1666047"/>
                <a:gd name="connsiteX95" fmla="*/ 397510 w 1363569"/>
                <a:gd name="connsiteY95" fmla="*/ 1386647 h 1666047"/>
                <a:gd name="connsiteX96" fmla="*/ 392430 w 1363569"/>
                <a:gd name="connsiteY96" fmla="*/ 1401887 h 1666047"/>
                <a:gd name="connsiteX97" fmla="*/ 377190 w 1363569"/>
                <a:gd name="connsiteY97" fmla="*/ 1406967 h 1666047"/>
                <a:gd name="connsiteX98" fmla="*/ 361950 w 1363569"/>
                <a:gd name="connsiteY98" fmla="*/ 1417127 h 1666047"/>
                <a:gd name="connsiteX99" fmla="*/ 331470 w 1363569"/>
                <a:gd name="connsiteY99" fmla="*/ 1432367 h 1666047"/>
                <a:gd name="connsiteX100" fmla="*/ 316230 w 1363569"/>
                <a:gd name="connsiteY100" fmla="*/ 1467927 h 1666047"/>
                <a:gd name="connsiteX101" fmla="*/ 295910 w 1363569"/>
                <a:gd name="connsiteY101" fmla="*/ 1473007 h 1666047"/>
                <a:gd name="connsiteX102" fmla="*/ 265430 w 1363569"/>
                <a:gd name="connsiteY102" fmla="*/ 1483167 h 1666047"/>
                <a:gd name="connsiteX103" fmla="*/ 234950 w 1363569"/>
                <a:gd name="connsiteY103" fmla="*/ 1478087 h 1666047"/>
                <a:gd name="connsiteX104" fmla="*/ 219710 w 1363569"/>
                <a:gd name="connsiteY104" fmla="*/ 1473007 h 1666047"/>
                <a:gd name="connsiteX105" fmla="*/ 143510 w 1363569"/>
                <a:gd name="connsiteY105" fmla="*/ 1457767 h 1666047"/>
                <a:gd name="connsiteX106" fmla="*/ 128270 w 1363569"/>
                <a:gd name="connsiteY106" fmla="*/ 1442527 h 1666047"/>
                <a:gd name="connsiteX107" fmla="*/ 138430 w 1363569"/>
                <a:gd name="connsiteY107" fmla="*/ 1427287 h 1666047"/>
                <a:gd name="connsiteX108" fmla="*/ 163830 w 1363569"/>
                <a:gd name="connsiteY108" fmla="*/ 1406967 h 1666047"/>
                <a:gd name="connsiteX109" fmla="*/ 173990 w 1363569"/>
                <a:gd name="connsiteY109" fmla="*/ 1386647 h 1666047"/>
                <a:gd name="connsiteX110" fmla="*/ 179070 w 1363569"/>
                <a:gd name="connsiteY110" fmla="*/ 1371407 h 1666047"/>
                <a:gd name="connsiteX111" fmla="*/ 209550 w 1363569"/>
                <a:gd name="connsiteY111" fmla="*/ 1346007 h 1666047"/>
                <a:gd name="connsiteX112" fmla="*/ 234950 w 1363569"/>
                <a:gd name="connsiteY112" fmla="*/ 1325687 h 1666047"/>
                <a:gd name="connsiteX113" fmla="*/ 250190 w 1363569"/>
                <a:gd name="connsiteY113" fmla="*/ 1315527 h 1666047"/>
                <a:gd name="connsiteX114" fmla="*/ 265430 w 1363569"/>
                <a:gd name="connsiteY114" fmla="*/ 1295207 h 1666047"/>
                <a:gd name="connsiteX115" fmla="*/ 280670 w 1363569"/>
                <a:gd name="connsiteY115" fmla="*/ 1254567 h 1666047"/>
                <a:gd name="connsiteX116" fmla="*/ 321310 w 1363569"/>
                <a:gd name="connsiteY116" fmla="*/ 1234247 h 1666047"/>
                <a:gd name="connsiteX117" fmla="*/ 346710 w 1363569"/>
                <a:gd name="connsiteY117" fmla="*/ 1198687 h 1666047"/>
                <a:gd name="connsiteX118" fmla="*/ 341630 w 1363569"/>
                <a:gd name="connsiteY118" fmla="*/ 1152967 h 1666047"/>
                <a:gd name="connsiteX119" fmla="*/ 336550 w 1363569"/>
                <a:gd name="connsiteY119" fmla="*/ 1158682 h 1666047"/>
                <a:gd name="connsiteX120" fmla="*/ 323215 w 1363569"/>
                <a:gd name="connsiteY120" fmla="*/ 1149792 h 1666047"/>
                <a:gd name="connsiteX121" fmla="*/ 309880 w 1363569"/>
                <a:gd name="connsiteY121" fmla="*/ 1143442 h 1666047"/>
                <a:gd name="connsiteX122" fmla="*/ 290195 w 1363569"/>
                <a:gd name="connsiteY122" fmla="*/ 1135822 h 1666047"/>
                <a:gd name="connsiteX123" fmla="*/ 245745 w 1363569"/>
                <a:gd name="connsiteY123" fmla="*/ 1140267 h 1666047"/>
                <a:gd name="connsiteX124" fmla="*/ 219710 w 1363569"/>
                <a:gd name="connsiteY124" fmla="*/ 1138997 h 1666047"/>
                <a:gd name="connsiteX125" fmla="*/ 194310 w 1363569"/>
                <a:gd name="connsiteY125" fmla="*/ 1142807 h 1666047"/>
                <a:gd name="connsiteX126" fmla="*/ 179070 w 1363569"/>
                <a:gd name="connsiteY126" fmla="*/ 1147887 h 1666047"/>
                <a:gd name="connsiteX127" fmla="*/ 143510 w 1363569"/>
                <a:gd name="connsiteY127" fmla="*/ 1163127 h 1666047"/>
                <a:gd name="connsiteX128" fmla="*/ 46990 w 1363569"/>
                <a:gd name="connsiteY128" fmla="*/ 1152967 h 1666047"/>
                <a:gd name="connsiteX129" fmla="*/ 41910 w 1363569"/>
                <a:gd name="connsiteY129" fmla="*/ 1132647 h 1666047"/>
                <a:gd name="connsiteX130" fmla="*/ 31750 w 1363569"/>
                <a:gd name="connsiteY130" fmla="*/ 1107247 h 1666047"/>
                <a:gd name="connsiteX131" fmla="*/ 26670 w 1363569"/>
                <a:gd name="connsiteY131" fmla="*/ 1092007 h 1666047"/>
                <a:gd name="connsiteX132" fmla="*/ 0 w 1363569"/>
                <a:gd name="connsiteY132" fmla="*/ 1043747 h 1666047"/>
                <a:gd name="connsiteX133" fmla="*/ 26670 w 1363569"/>
                <a:gd name="connsiteY133" fmla="*/ 985327 h 1666047"/>
                <a:gd name="connsiteX134" fmla="*/ 41910 w 1363569"/>
                <a:gd name="connsiteY134" fmla="*/ 980247 h 1666047"/>
                <a:gd name="connsiteX135" fmla="*/ 57150 w 1363569"/>
                <a:gd name="connsiteY135" fmla="*/ 970087 h 1666047"/>
                <a:gd name="connsiteX136" fmla="*/ 72390 w 1363569"/>
                <a:gd name="connsiteY136" fmla="*/ 965007 h 1666047"/>
                <a:gd name="connsiteX137" fmla="*/ 92710 w 1363569"/>
                <a:gd name="connsiteY137" fmla="*/ 954847 h 1666047"/>
                <a:gd name="connsiteX138" fmla="*/ 165100 w 1363569"/>
                <a:gd name="connsiteY138" fmla="*/ 937702 h 1666047"/>
                <a:gd name="connsiteX139" fmla="*/ 190500 w 1363569"/>
                <a:gd name="connsiteY139" fmla="*/ 921192 h 1666047"/>
                <a:gd name="connsiteX140" fmla="*/ 210185 w 1363569"/>
                <a:gd name="connsiteY140" fmla="*/ 899602 h 1666047"/>
                <a:gd name="connsiteX141" fmla="*/ 233045 w 1363569"/>
                <a:gd name="connsiteY141" fmla="*/ 890077 h 1666047"/>
                <a:gd name="connsiteX142" fmla="*/ 270510 w 1363569"/>
                <a:gd name="connsiteY142" fmla="*/ 888807 h 1666047"/>
                <a:gd name="connsiteX143" fmla="*/ 285750 w 1363569"/>
                <a:gd name="connsiteY143" fmla="*/ 883727 h 1666047"/>
                <a:gd name="connsiteX144" fmla="*/ 300990 w 1363569"/>
                <a:gd name="connsiteY144" fmla="*/ 873567 h 1666047"/>
                <a:gd name="connsiteX145" fmla="*/ 331470 w 1363569"/>
                <a:gd name="connsiteY145" fmla="*/ 843087 h 1666047"/>
                <a:gd name="connsiteX146" fmla="*/ 336550 w 1363569"/>
                <a:gd name="connsiteY146" fmla="*/ 827847 h 1666047"/>
                <a:gd name="connsiteX147" fmla="*/ 346710 w 1363569"/>
                <a:gd name="connsiteY147" fmla="*/ 812607 h 1666047"/>
                <a:gd name="connsiteX148" fmla="*/ 351790 w 1363569"/>
                <a:gd name="connsiteY148" fmla="*/ 787207 h 1666047"/>
                <a:gd name="connsiteX149" fmla="*/ 361950 w 1363569"/>
                <a:gd name="connsiteY149" fmla="*/ 761807 h 1666047"/>
                <a:gd name="connsiteX150" fmla="*/ 367030 w 1363569"/>
                <a:gd name="connsiteY150" fmla="*/ 746567 h 1666047"/>
                <a:gd name="connsiteX151" fmla="*/ 367030 w 1363569"/>
                <a:gd name="connsiteY151" fmla="*/ 675447 h 1666047"/>
                <a:gd name="connsiteX152" fmla="*/ 331470 w 1363569"/>
                <a:gd name="connsiteY152" fmla="*/ 629727 h 1666047"/>
                <a:gd name="connsiteX153" fmla="*/ 321310 w 1363569"/>
                <a:gd name="connsiteY153" fmla="*/ 609407 h 1666047"/>
                <a:gd name="connsiteX154" fmla="*/ 295910 w 1363569"/>
                <a:gd name="connsiteY154" fmla="*/ 599247 h 1666047"/>
                <a:gd name="connsiteX155" fmla="*/ 204470 w 1363569"/>
                <a:gd name="connsiteY155" fmla="*/ 584007 h 1666047"/>
                <a:gd name="connsiteX156" fmla="*/ 148590 w 1363569"/>
                <a:gd name="connsiteY156" fmla="*/ 563687 h 1666047"/>
                <a:gd name="connsiteX157" fmla="*/ 113030 w 1363569"/>
                <a:gd name="connsiteY157" fmla="*/ 533207 h 1666047"/>
                <a:gd name="connsiteX158" fmla="*/ 97790 w 1363569"/>
                <a:gd name="connsiteY158" fmla="*/ 502727 h 1666047"/>
                <a:gd name="connsiteX159" fmla="*/ 87630 w 1363569"/>
                <a:gd name="connsiteY159" fmla="*/ 487487 h 1666047"/>
                <a:gd name="connsiteX160" fmla="*/ 92710 w 1363569"/>
                <a:gd name="connsiteY160" fmla="*/ 451927 h 1666047"/>
                <a:gd name="connsiteX161" fmla="*/ 123190 w 1363569"/>
                <a:gd name="connsiteY161" fmla="*/ 421447 h 1666047"/>
                <a:gd name="connsiteX162" fmla="*/ 138430 w 1363569"/>
                <a:gd name="connsiteY162" fmla="*/ 385887 h 1666047"/>
                <a:gd name="connsiteX163" fmla="*/ 153670 w 1363569"/>
                <a:gd name="connsiteY163" fmla="*/ 340167 h 1666047"/>
                <a:gd name="connsiteX164" fmla="*/ 158750 w 1363569"/>
                <a:gd name="connsiteY164" fmla="*/ 324927 h 1666047"/>
                <a:gd name="connsiteX165" fmla="*/ 163830 w 1363569"/>
                <a:gd name="connsiteY165" fmla="*/ 304607 h 1666047"/>
                <a:gd name="connsiteX166" fmla="*/ 179070 w 1363569"/>
                <a:gd name="connsiteY166" fmla="*/ 289367 h 1666047"/>
                <a:gd name="connsiteX167" fmla="*/ 189230 w 1363569"/>
                <a:gd name="connsiteY167" fmla="*/ 274127 h 1666047"/>
                <a:gd name="connsiteX168" fmla="*/ 184150 w 1363569"/>
                <a:gd name="connsiteY168" fmla="*/ 172527 h 1666047"/>
                <a:gd name="connsiteX169" fmla="*/ 168910 w 1363569"/>
                <a:gd name="connsiteY169" fmla="*/ 162367 h 1666047"/>
                <a:gd name="connsiteX170" fmla="*/ 163830 w 1363569"/>
                <a:gd name="connsiteY170" fmla="*/ 147127 h 1666047"/>
                <a:gd name="connsiteX171" fmla="*/ 153670 w 1363569"/>
                <a:gd name="connsiteY171" fmla="*/ 111567 h 1666047"/>
                <a:gd name="connsiteX172" fmla="*/ 179070 w 1363569"/>
                <a:gd name="connsiteY172" fmla="*/ 76007 h 1666047"/>
                <a:gd name="connsiteX173" fmla="*/ 184150 w 1363569"/>
                <a:gd name="connsiteY173" fmla="*/ 55687 h 1666047"/>
                <a:gd name="connsiteX174" fmla="*/ 346710 w 1363569"/>
                <a:gd name="connsiteY174" fmla="*/ 45527 h 1666047"/>
                <a:gd name="connsiteX175" fmla="*/ 382270 w 1363569"/>
                <a:gd name="connsiteY175" fmla="*/ 40447 h 1666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1363569" h="1666047">
                  <a:moveTo>
                    <a:pt x="382270" y="40447"/>
                  </a:moveTo>
                  <a:cubicBezTo>
                    <a:pt x="389890" y="34520"/>
                    <a:pt x="382089" y="12751"/>
                    <a:pt x="392430" y="9967"/>
                  </a:cubicBezTo>
                  <a:cubicBezTo>
                    <a:pt x="457771" y="-7625"/>
                    <a:pt x="502346" y="616"/>
                    <a:pt x="560070" y="15047"/>
                  </a:cubicBezTo>
                  <a:cubicBezTo>
                    <a:pt x="565265" y="16346"/>
                    <a:pt x="570230" y="18434"/>
                    <a:pt x="575310" y="20127"/>
                  </a:cubicBezTo>
                  <a:cubicBezTo>
                    <a:pt x="577003" y="40447"/>
                    <a:pt x="576391" y="61093"/>
                    <a:pt x="580390" y="81087"/>
                  </a:cubicBezTo>
                  <a:cubicBezTo>
                    <a:pt x="581587" y="87074"/>
                    <a:pt x="587820" y="90866"/>
                    <a:pt x="590550" y="96327"/>
                  </a:cubicBezTo>
                  <a:cubicBezTo>
                    <a:pt x="592945" y="101116"/>
                    <a:pt x="594221" y="106401"/>
                    <a:pt x="595630" y="111567"/>
                  </a:cubicBezTo>
                  <a:cubicBezTo>
                    <a:pt x="612818" y="174590"/>
                    <a:pt x="599177" y="132369"/>
                    <a:pt x="610870" y="167447"/>
                  </a:cubicBezTo>
                  <a:cubicBezTo>
                    <a:pt x="614257" y="214860"/>
                    <a:pt x="615134" y="262520"/>
                    <a:pt x="621030" y="309687"/>
                  </a:cubicBezTo>
                  <a:cubicBezTo>
                    <a:pt x="623242" y="327381"/>
                    <a:pt x="636424" y="333239"/>
                    <a:pt x="646430" y="345247"/>
                  </a:cubicBezTo>
                  <a:cubicBezTo>
                    <a:pt x="650339" y="349937"/>
                    <a:pt x="652681" y="355797"/>
                    <a:pt x="656590" y="360487"/>
                  </a:cubicBezTo>
                  <a:cubicBezTo>
                    <a:pt x="661189" y="366006"/>
                    <a:pt x="667155" y="370272"/>
                    <a:pt x="671830" y="375727"/>
                  </a:cubicBezTo>
                  <a:cubicBezTo>
                    <a:pt x="677340" y="382155"/>
                    <a:pt x="679890" y="391560"/>
                    <a:pt x="687070" y="396047"/>
                  </a:cubicBezTo>
                  <a:cubicBezTo>
                    <a:pt x="694392" y="400623"/>
                    <a:pt x="704003" y="399434"/>
                    <a:pt x="712470" y="401127"/>
                  </a:cubicBezTo>
                  <a:cubicBezTo>
                    <a:pt x="756146" y="430244"/>
                    <a:pt x="700886" y="395335"/>
                    <a:pt x="742950" y="416367"/>
                  </a:cubicBezTo>
                  <a:cubicBezTo>
                    <a:pt x="748411" y="419097"/>
                    <a:pt x="752554" y="424179"/>
                    <a:pt x="758190" y="426527"/>
                  </a:cubicBezTo>
                  <a:cubicBezTo>
                    <a:pt x="773019" y="432706"/>
                    <a:pt x="803910" y="441767"/>
                    <a:pt x="803910" y="441767"/>
                  </a:cubicBezTo>
                  <a:cubicBezTo>
                    <a:pt x="808990" y="440074"/>
                    <a:pt x="815364" y="440473"/>
                    <a:pt x="819150" y="436687"/>
                  </a:cubicBezTo>
                  <a:cubicBezTo>
                    <a:pt x="822936" y="432901"/>
                    <a:pt x="821573" y="426096"/>
                    <a:pt x="824230" y="421447"/>
                  </a:cubicBezTo>
                  <a:cubicBezTo>
                    <a:pt x="828564" y="413863"/>
                    <a:pt x="846395" y="391430"/>
                    <a:pt x="854710" y="385887"/>
                  </a:cubicBezTo>
                  <a:cubicBezTo>
                    <a:pt x="859165" y="382917"/>
                    <a:pt x="864714" y="381929"/>
                    <a:pt x="869950" y="380807"/>
                  </a:cubicBezTo>
                  <a:cubicBezTo>
                    <a:pt x="888462" y="376840"/>
                    <a:pt x="907214" y="374094"/>
                    <a:pt x="925830" y="370647"/>
                  </a:cubicBezTo>
                  <a:lnTo>
                    <a:pt x="1007110" y="355407"/>
                  </a:lnTo>
                  <a:cubicBezTo>
                    <a:pt x="1011301" y="355826"/>
                    <a:pt x="1082240" y="362198"/>
                    <a:pt x="1093470" y="365567"/>
                  </a:cubicBezTo>
                  <a:cubicBezTo>
                    <a:pt x="1099318" y="367321"/>
                    <a:pt x="1102883" y="373906"/>
                    <a:pt x="1108710" y="375727"/>
                  </a:cubicBezTo>
                  <a:cubicBezTo>
                    <a:pt x="1130274" y="382466"/>
                    <a:pt x="1152737" y="385887"/>
                    <a:pt x="1174750" y="390967"/>
                  </a:cubicBezTo>
                  <a:cubicBezTo>
                    <a:pt x="1189334" y="449304"/>
                    <a:pt x="1168941" y="377412"/>
                    <a:pt x="1189990" y="426527"/>
                  </a:cubicBezTo>
                  <a:cubicBezTo>
                    <a:pt x="1203112" y="457144"/>
                    <a:pt x="1183524" y="439149"/>
                    <a:pt x="1210310" y="457007"/>
                  </a:cubicBezTo>
                  <a:cubicBezTo>
                    <a:pt x="1215390" y="455314"/>
                    <a:pt x="1221369" y="455272"/>
                    <a:pt x="1225550" y="451927"/>
                  </a:cubicBezTo>
                  <a:cubicBezTo>
                    <a:pt x="1230318" y="448113"/>
                    <a:pt x="1229642" y="437361"/>
                    <a:pt x="1235710" y="436687"/>
                  </a:cubicBezTo>
                  <a:cubicBezTo>
                    <a:pt x="1247962" y="435326"/>
                    <a:pt x="1259417" y="443460"/>
                    <a:pt x="1271270" y="446847"/>
                  </a:cubicBezTo>
                  <a:cubicBezTo>
                    <a:pt x="1280211" y="473671"/>
                    <a:pt x="1273380" y="457632"/>
                    <a:pt x="1296670" y="492567"/>
                  </a:cubicBezTo>
                  <a:lnTo>
                    <a:pt x="1306830" y="507807"/>
                  </a:lnTo>
                  <a:cubicBezTo>
                    <a:pt x="1308523" y="514580"/>
                    <a:pt x="1309160" y="521710"/>
                    <a:pt x="1311910" y="528127"/>
                  </a:cubicBezTo>
                  <a:cubicBezTo>
                    <a:pt x="1314315" y="533739"/>
                    <a:pt x="1321765" y="537269"/>
                    <a:pt x="1322070" y="543367"/>
                  </a:cubicBezTo>
                  <a:cubicBezTo>
                    <a:pt x="1326262" y="627205"/>
                    <a:pt x="1334965" y="611752"/>
                    <a:pt x="1301750" y="644967"/>
                  </a:cubicBezTo>
                  <a:cubicBezTo>
                    <a:pt x="1300057" y="650047"/>
                    <a:pt x="1298141" y="655058"/>
                    <a:pt x="1296670" y="660207"/>
                  </a:cubicBezTo>
                  <a:cubicBezTo>
                    <a:pt x="1293055" y="672861"/>
                    <a:pt x="1292887" y="686601"/>
                    <a:pt x="1281430" y="695767"/>
                  </a:cubicBezTo>
                  <a:cubicBezTo>
                    <a:pt x="1277249" y="699112"/>
                    <a:pt x="1271270" y="699154"/>
                    <a:pt x="1266190" y="700847"/>
                  </a:cubicBezTo>
                  <a:cubicBezTo>
                    <a:pt x="1267883" y="709314"/>
                    <a:pt x="1264086" y="721458"/>
                    <a:pt x="1271270" y="726247"/>
                  </a:cubicBezTo>
                  <a:cubicBezTo>
                    <a:pt x="1278454" y="731036"/>
                    <a:pt x="1288175" y="722712"/>
                    <a:pt x="1296670" y="721167"/>
                  </a:cubicBezTo>
                  <a:cubicBezTo>
                    <a:pt x="1306804" y="719324"/>
                    <a:pt x="1316990" y="717780"/>
                    <a:pt x="1327150" y="716087"/>
                  </a:cubicBezTo>
                  <a:cubicBezTo>
                    <a:pt x="1337310" y="719474"/>
                    <a:pt x="1354243" y="716087"/>
                    <a:pt x="1357630" y="726247"/>
                  </a:cubicBezTo>
                  <a:cubicBezTo>
                    <a:pt x="1373324" y="773330"/>
                    <a:pt x="1355510" y="774367"/>
                    <a:pt x="1332230" y="782127"/>
                  </a:cubicBezTo>
                  <a:cubicBezTo>
                    <a:pt x="1327150" y="788900"/>
                    <a:pt x="1324035" y="797751"/>
                    <a:pt x="1316990" y="802447"/>
                  </a:cubicBezTo>
                  <a:cubicBezTo>
                    <a:pt x="1308079" y="808388"/>
                    <a:pt x="1295421" y="806666"/>
                    <a:pt x="1286510" y="812607"/>
                  </a:cubicBezTo>
                  <a:lnTo>
                    <a:pt x="1271270" y="822767"/>
                  </a:lnTo>
                  <a:cubicBezTo>
                    <a:pt x="1249257" y="821074"/>
                    <a:pt x="1227308" y="817687"/>
                    <a:pt x="1205230" y="817687"/>
                  </a:cubicBezTo>
                  <a:cubicBezTo>
                    <a:pt x="1198851" y="817687"/>
                    <a:pt x="1176857" y="825451"/>
                    <a:pt x="1169670" y="827847"/>
                  </a:cubicBezTo>
                  <a:cubicBezTo>
                    <a:pt x="1158293" y="861977"/>
                    <a:pt x="1156653" y="863713"/>
                    <a:pt x="1154430" y="919287"/>
                  </a:cubicBezTo>
                  <a:cubicBezTo>
                    <a:pt x="1153750" y="936291"/>
                    <a:pt x="1156922" y="953267"/>
                    <a:pt x="1159510" y="970087"/>
                  </a:cubicBezTo>
                  <a:cubicBezTo>
                    <a:pt x="1160324" y="975380"/>
                    <a:pt x="1160135" y="982357"/>
                    <a:pt x="1164590" y="985327"/>
                  </a:cubicBezTo>
                  <a:cubicBezTo>
                    <a:pt x="1171774" y="990116"/>
                    <a:pt x="1181523" y="988714"/>
                    <a:pt x="1189990" y="990407"/>
                  </a:cubicBezTo>
                  <a:cubicBezTo>
                    <a:pt x="1191683" y="1000567"/>
                    <a:pt x="1195348" y="1010591"/>
                    <a:pt x="1195070" y="1020887"/>
                  </a:cubicBezTo>
                  <a:cubicBezTo>
                    <a:pt x="1191208" y="1163783"/>
                    <a:pt x="1200868" y="1130493"/>
                    <a:pt x="1179830" y="1193607"/>
                  </a:cubicBezTo>
                  <a:cubicBezTo>
                    <a:pt x="1183217" y="1235940"/>
                    <a:pt x="1185620" y="1278364"/>
                    <a:pt x="1189990" y="1320607"/>
                  </a:cubicBezTo>
                  <a:cubicBezTo>
                    <a:pt x="1190708" y="1327552"/>
                    <a:pt x="1192320" y="1334510"/>
                    <a:pt x="1195070" y="1340927"/>
                  </a:cubicBezTo>
                  <a:cubicBezTo>
                    <a:pt x="1224613" y="1409861"/>
                    <a:pt x="1188904" y="1307190"/>
                    <a:pt x="1210310" y="1371407"/>
                  </a:cubicBezTo>
                  <a:cubicBezTo>
                    <a:pt x="1212003" y="1383260"/>
                    <a:pt x="1213309" y="1395176"/>
                    <a:pt x="1215390" y="1406967"/>
                  </a:cubicBezTo>
                  <a:cubicBezTo>
                    <a:pt x="1218391" y="1423973"/>
                    <a:pt x="1224642" y="1440522"/>
                    <a:pt x="1225550" y="1457767"/>
                  </a:cubicBezTo>
                  <a:cubicBezTo>
                    <a:pt x="1226356" y="1473080"/>
                    <a:pt x="1222163" y="1488247"/>
                    <a:pt x="1220470" y="1503487"/>
                  </a:cubicBezTo>
                  <a:cubicBezTo>
                    <a:pt x="1212003" y="1500100"/>
                    <a:pt x="1203226" y="1497405"/>
                    <a:pt x="1195070" y="1493327"/>
                  </a:cubicBezTo>
                  <a:cubicBezTo>
                    <a:pt x="1186239" y="1488911"/>
                    <a:pt x="1179522" y="1478744"/>
                    <a:pt x="1169670" y="1478087"/>
                  </a:cubicBezTo>
                  <a:cubicBezTo>
                    <a:pt x="1152440" y="1476938"/>
                    <a:pt x="1135803" y="1484860"/>
                    <a:pt x="1118870" y="1488247"/>
                  </a:cubicBezTo>
                  <a:cubicBezTo>
                    <a:pt x="1115483" y="1500100"/>
                    <a:pt x="1115171" y="1513308"/>
                    <a:pt x="1108710" y="1523807"/>
                  </a:cubicBezTo>
                  <a:cubicBezTo>
                    <a:pt x="1089392" y="1555199"/>
                    <a:pt x="1084347" y="1552758"/>
                    <a:pt x="1057910" y="1559367"/>
                  </a:cubicBezTo>
                  <a:cubicBezTo>
                    <a:pt x="1052830" y="1562754"/>
                    <a:pt x="1048131" y="1566797"/>
                    <a:pt x="1042670" y="1569527"/>
                  </a:cubicBezTo>
                  <a:cubicBezTo>
                    <a:pt x="1037881" y="1571922"/>
                    <a:pt x="1030542" y="1570250"/>
                    <a:pt x="1027430" y="1574607"/>
                  </a:cubicBezTo>
                  <a:cubicBezTo>
                    <a:pt x="1021205" y="1583322"/>
                    <a:pt x="1023211" y="1596176"/>
                    <a:pt x="1017270" y="1605087"/>
                  </a:cubicBezTo>
                  <a:cubicBezTo>
                    <a:pt x="1013883" y="1610167"/>
                    <a:pt x="1009840" y="1614866"/>
                    <a:pt x="1007110" y="1620327"/>
                  </a:cubicBezTo>
                  <a:cubicBezTo>
                    <a:pt x="1004715" y="1625116"/>
                    <a:pt x="1005000" y="1631112"/>
                    <a:pt x="1002030" y="1635567"/>
                  </a:cubicBezTo>
                  <a:cubicBezTo>
                    <a:pt x="998045" y="1641545"/>
                    <a:pt x="991389" y="1645288"/>
                    <a:pt x="986790" y="1650807"/>
                  </a:cubicBezTo>
                  <a:cubicBezTo>
                    <a:pt x="982881" y="1655497"/>
                    <a:pt x="980017" y="1660967"/>
                    <a:pt x="976630" y="1666047"/>
                  </a:cubicBezTo>
                  <a:cubicBezTo>
                    <a:pt x="969857" y="1664354"/>
                    <a:pt x="961991" y="1665025"/>
                    <a:pt x="956310" y="1660967"/>
                  </a:cubicBezTo>
                  <a:cubicBezTo>
                    <a:pt x="949420" y="1656046"/>
                    <a:pt x="946580" y="1647075"/>
                    <a:pt x="941070" y="1640647"/>
                  </a:cubicBezTo>
                  <a:cubicBezTo>
                    <a:pt x="932644" y="1630816"/>
                    <a:pt x="922348" y="1621126"/>
                    <a:pt x="910590" y="1615247"/>
                  </a:cubicBezTo>
                  <a:cubicBezTo>
                    <a:pt x="905801" y="1612852"/>
                    <a:pt x="900430" y="1611860"/>
                    <a:pt x="895350" y="1610167"/>
                  </a:cubicBezTo>
                  <a:cubicBezTo>
                    <a:pt x="879713" y="1614076"/>
                    <a:pt x="842669" y="1629076"/>
                    <a:pt x="824230" y="1615247"/>
                  </a:cubicBezTo>
                  <a:cubicBezTo>
                    <a:pt x="810683" y="1605087"/>
                    <a:pt x="803910" y="1588154"/>
                    <a:pt x="793750" y="1574607"/>
                  </a:cubicBezTo>
                  <a:cubicBezTo>
                    <a:pt x="790087" y="1569723"/>
                    <a:pt x="783590" y="1567834"/>
                    <a:pt x="778510" y="1564447"/>
                  </a:cubicBezTo>
                  <a:cubicBezTo>
                    <a:pt x="776421" y="1574891"/>
                    <a:pt x="773365" y="1601754"/>
                    <a:pt x="763270" y="1610167"/>
                  </a:cubicBezTo>
                  <a:cubicBezTo>
                    <a:pt x="757906" y="1614637"/>
                    <a:pt x="749487" y="1612796"/>
                    <a:pt x="742950" y="1615247"/>
                  </a:cubicBezTo>
                  <a:cubicBezTo>
                    <a:pt x="735859" y="1617906"/>
                    <a:pt x="729591" y="1622424"/>
                    <a:pt x="722630" y="1625407"/>
                  </a:cubicBezTo>
                  <a:cubicBezTo>
                    <a:pt x="717708" y="1627516"/>
                    <a:pt x="712470" y="1628794"/>
                    <a:pt x="707390" y="1630487"/>
                  </a:cubicBezTo>
                  <a:cubicBezTo>
                    <a:pt x="697230" y="1627100"/>
                    <a:pt x="685992" y="1626003"/>
                    <a:pt x="676910" y="1620327"/>
                  </a:cubicBezTo>
                  <a:cubicBezTo>
                    <a:pt x="671733" y="1617091"/>
                    <a:pt x="669715" y="1610424"/>
                    <a:pt x="666750" y="1605087"/>
                  </a:cubicBezTo>
                  <a:cubicBezTo>
                    <a:pt x="639569" y="1556162"/>
                    <a:pt x="664403" y="1591798"/>
                    <a:pt x="636270" y="1554287"/>
                  </a:cubicBezTo>
                  <a:cubicBezTo>
                    <a:pt x="634577" y="1549207"/>
                    <a:pt x="634478" y="1543274"/>
                    <a:pt x="631190" y="1539047"/>
                  </a:cubicBezTo>
                  <a:cubicBezTo>
                    <a:pt x="622369" y="1527705"/>
                    <a:pt x="600710" y="1508567"/>
                    <a:pt x="600710" y="1508567"/>
                  </a:cubicBezTo>
                  <a:cubicBezTo>
                    <a:pt x="596083" y="1494687"/>
                    <a:pt x="589733" y="1470848"/>
                    <a:pt x="580390" y="1457767"/>
                  </a:cubicBezTo>
                  <a:cubicBezTo>
                    <a:pt x="576214" y="1451921"/>
                    <a:pt x="571576" y="1445740"/>
                    <a:pt x="565150" y="1442527"/>
                  </a:cubicBezTo>
                  <a:cubicBezTo>
                    <a:pt x="550782" y="1435343"/>
                    <a:pt x="534670" y="1432367"/>
                    <a:pt x="519430" y="1427287"/>
                  </a:cubicBezTo>
                  <a:lnTo>
                    <a:pt x="504190" y="1422207"/>
                  </a:lnTo>
                  <a:cubicBezTo>
                    <a:pt x="495723" y="1412047"/>
                    <a:pt x="488142" y="1401079"/>
                    <a:pt x="478790" y="1391727"/>
                  </a:cubicBezTo>
                  <a:cubicBezTo>
                    <a:pt x="472489" y="1385426"/>
                    <a:pt x="451883" y="1372096"/>
                    <a:pt x="443230" y="1366327"/>
                  </a:cubicBezTo>
                  <a:cubicBezTo>
                    <a:pt x="417773" y="1370570"/>
                    <a:pt x="411587" y="1365531"/>
                    <a:pt x="397510" y="1386647"/>
                  </a:cubicBezTo>
                  <a:cubicBezTo>
                    <a:pt x="394540" y="1391102"/>
                    <a:pt x="396216" y="1398101"/>
                    <a:pt x="392430" y="1401887"/>
                  </a:cubicBezTo>
                  <a:cubicBezTo>
                    <a:pt x="388644" y="1405673"/>
                    <a:pt x="381979" y="1404572"/>
                    <a:pt x="377190" y="1406967"/>
                  </a:cubicBezTo>
                  <a:cubicBezTo>
                    <a:pt x="371729" y="1409697"/>
                    <a:pt x="367411" y="1414397"/>
                    <a:pt x="361950" y="1417127"/>
                  </a:cubicBezTo>
                  <a:cubicBezTo>
                    <a:pt x="319886" y="1438159"/>
                    <a:pt x="375146" y="1403250"/>
                    <a:pt x="331470" y="1432367"/>
                  </a:cubicBezTo>
                  <a:cubicBezTo>
                    <a:pt x="328921" y="1442563"/>
                    <a:pt x="326755" y="1460911"/>
                    <a:pt x="316230" y="1467927"/>
                  </a:cubicBezTo>
                  <a:cubicBezTo>
                    <a:pt x="310421" y="1471800"/>
                    <a:pt x="302597" y="1471001"/>
                    <a:pt x="295910" y="1473007"/>
                  </a:cubicBezTo>
                  <a:cubicBezTo>
                    <a:pt x="285652" y="1476084"/>
                    <a:pt x="275590" y="1479780"/>
                    <a:pt x="265430" y="1483167"/>
                  </a:cubicBezTo>
                  <a:cubicBezTo>
                    <a:pt x="255270" y="1481474"/>
                    <a:pt x="245005" y="1480321"/>
                    <a:pt x="234950" y="1478087"/>
                  </a:cubicBezTo>
                  <a:cubicBezTo>
                    <a:pt x="229723" y="1476925"/>
                    <a:pt x="224937" y="1474169"/>
                    <a:pt x="219710" y="1473007"/>
                  </a:cubicBezTo>
                  <a:cubicBezTo>
                    <a:pt x="194424" y="1467388"/>
                    <a:pt x="143510" y="1457767"/>
                    <a:pt x="143510" y="1457767"/>
                  </a:cubicBezTo>
                  <a:cubicBezTo>
                    <a:pt x="138430" y="1452687"/>
                    <a:pt x="129451" y="1449613"/>
                    <a:pt x="128270" y="1442527"/>
                  </a:cubicBezTo>
                  <a:cubicBezTo>
                    <a:pt x="127266" y="1436505"/>
                    <a:pt x="135700" y="1432748"/>
                    <a:pt x="138430" y="1427287"/>
                  </a:cubicBezTo>
                  <a:cubicBezTo>
                    <a:pt x="149882" y="1404382"/>
                    <a:pt x="132885" y="1414703"/>
                    <a:pt x="163830" y="1406967"/>
                  </a:cubicBezTo>
                  <a:cubicBezTo>
                    <a:pt x="167217" y="1400194"/>
                    <a:pt x="171007" y="1393608"/>
                    <a:pt x="173990" y="1386647"/>
                  </a:cubicBezTo>
                  <a:cubicBezTo>
                    <a:pt x="176099" y="1381725"/>
                    <a:pt x="176100" y="1375862"/>
                    <a:pt x="179070" y="1371407"/>
                  </a:cubicBezTo>
                  <a:cubicBezTo>
                    <a:pt x="188363" y="1357467"/>
                    <a:pt x="197055" y="1355378"/>
                    <a:pt x="209550" y="1346007"/>
                  </a:cubicBezTo>
                  <a:cubicBezTo>
                    <a:pt x="218224" y="1339501"/>
                    <a:pt x="226276" y="1332193"/>
                    <a:pt x="234950" y="1325687"/>
                  </a:cubicBezTo>
                  <a:cubicBezTo>
                    <a:pt x="239834" y="1322024"/>
                    <a:pt x="245873" y="1319844"/>
                    <a:pt x="250190" y="1315527"/>
                  </a:cubicBezTo>
                  <a:cubicBezTo>
                    <a:pt x="256177" y="1309540"/>
                    <a:pt x="260350" y="1301980"/>
                    <a:pt x="265430" y="1295207"/>
                  </a:cubicBezTo>
                  <a:cubicBezTo>
                    <a:pt x="267831" y="1283200"/>
                    <a:pt x="268461" y="1263288"/>
                    <a:pt x="280670" y="1254567"/>
                  </a:cubicBezTo>
                  <a:cubicBezTo>
                    <a:pt x="306138" y="1236376"/>
                    <a:pt x="302233" y="1253324"/>
                    <a:pt x="321310" y="1234247"/>
                  </a:cubicBezTo>
                  <a:cubicBezTo>
                    <a:pt x="327611" y="1227946"/>
                    <a:pt x="340941" y="1207340"/>
                    <a:pt x="346710" y="1198687"/>
                  </a:cubicBezTo>
                  <a:cubicBezTo>
                    <a:pt x="345017" y="1183447"/>
                    <a:pt x="343323" y="1159635"/>
                    <a:pt x="341630" y="1152967"/>
                  </a:cubicBezTo>
                  <a:cubicBezTo>
                    <a:pt x="339937" y="1146299"/>
                    <a:pt x="339619" y="1159211"/>
                    <a:pt x="336550" y="1158682"/>
                  </a:cubicBezTo>
                  <a:cubicBezTo>
                    <a:pt x="333481" y="1158153"/>
                    <a:pt x="327660" y="1152332"/>
                    <a:pt x="323215" y="1149792"/>
                  </a:cubicBezTo>
                  <a:cubicBezTo>
                    <a:pt x="318770" y="1147252"/>
                    <a:pt x="314960" y="1146829"/>
                    <a:pt x="309880" y="1143442"/>
                  </a:cubicBezTo>
                  <a:cubicBezTo>
                    <a:pt x="306493" y="1138362"/>
                    <a:pt x="300884" y="1136351"/>
                    <a:pt x="290195" y="1135822"/>
                  </a:cubicBezTo>
                  <a:cubicBezTo>
                    <a:pt x="279506" y="1135293"/>
                    <a:pt x="257492" y="1139738"/>
                    <a:pt x="245745" y="1140267"/>
                  </a:cubicBezTo>
                  <a:cubicBezTo>
                    <a:pt x="233998" y="1140796"/>
                    <a:pt x="226483" y="1135610"/>
                    <a:pt x="219710" y="1138997"/>
                  </a:cubicBezTo>
                  <a:cubicBezTo>
                    <a:pt x="216323" y="1144077"/>
                    <a:pt x="201083" y="1141325"/>
                    <a:pt x="194310" y="1142807"/>
                  </a:cubicBezTo>
                  <a:cubicBezTo>
                    <a:pt x="187537" y="1144289"/>
                    <a:pt x="183992" y="1145778"/>
                    <a:pt x="179070" y="1147887"/>
                  </a:cubicBezTo>
                  <a:cubicBezTo>
                    <a:pt x="135128" y="1166719"/>
                    <a:pt x="179251" y="1151213"/>
                    <a:pt x="143510" y="1163127"/>
                  </a:cubicBezTo>
                  <a:cubicBezTo>
                    <a:pt x="111337" y="1159740"/>
                    <a:pt x="77977" y="1162263"/>
                    <a:pt x="46990" y="1152967"/>
                  </a:cubicBezTo>
                  <a:cubicBezTo>
                    <a:pt x="40303" y="1150961"/>
                    <a:pt x="44118" y="1139271"/>
                    <a:pt x="41910" y="1132647"/>
                  </a:cubicBezTo>
                  <a:cubicBezTo>
                    <a:pt x="39026" y="1123996"/>
                    <a:pt x="34952" y="1115785"/>
                    <a:pt x="31750" y="1107247"/>
                  </a:cubicBezTo>
                  <a:cubicBezTo>
                    <a:pt x="29870" y="1102233"/>
                    <a:pt x="31962" y="1102590"/>
                    <a:pt x="26670" y="1092007"/>
                  </a:cubicBezTo>
                  <a:cubicBezTo>
                    <a:pt x="21378" y="1081424"/>
                    <a:pt x="5080" y="1052214"/>
                    <a:pt x="0" y="1043747"/>
                  </a:cubicBezTo>
                  <a:cubicBezTo>
                    <a:pt x="5080" y="1016654"/>
                    <a:pt x="19685" y="995910"/>
                    <a:pt x="26670" y="985327"/>
                  </a:cubicBezTo>
                  <a:cubicBezTo>
                    <a:pt x="33655" y="974744"/>
                    <a:pt x="37121" y="982642"/>
                    <a:pt x="41910" y="980247"/>
                  </a:cubicBezTo>
                  <a:cubicBezTo>
                    <a:pt x="47371" y="977517"/>
                    <a:pt x="51689" y="972817"/>
                    <a:pt x="57150" y="970087"/>
                  </a:cubicBezTo>
                  <a:cubicBezTo>
                    <a:pt x="61939" y="967692"/>
                    <a:pt x="67468" y="967116"/>
                    <a:pt x="72390" y="965007"/>
                  </a:cubicBezTo>
                  <a:cubicBezTo>
                    <a:pt x="79351" y="962024"/>
                    <a:pt x="77258" y="959398"/>
                    <a:pt x="92710" y="954847"/>
                  </a:cubicBezTo>
                  <a:cubicBezTo>
                    <a:pt x="108162" y="950296"/>
                    <a:pt x="148802" y="943311"/>
                    <a:pt x="165100" y="937702"/>
                  </a:cubicBezTo>
                  <a:cubicBezTo>
                    <a:pt x="181398" y="932093"/>
                    <a:pt x="182033" y="922885"/>
                    <a:pt x="190500" y="921192"/>
                  </a:cubicBezTo>
                  <a:cubicBezTo>
                    <a:pt x="209127" y="893252"/>
                    <a:pt x="203094" y="904788"/>
                    <a:pt x="210185" y="899602"/>
                  </a:cubicBezTo>
                  <a:cubicBezTo>
                    <a:pt x="217276" y="894416"/>
                    <a:pt x="222991" y="891876"/>
                    <a:pt x="233045" y="890077"/>
                  </a:cubicBezTo>
                  <a:cubicBezTo>
                    <a:pt x="243099" y="888278"/>
                    <a:pt x="261726" y="889865"/>
                    <a:pt x="270510" y="888807"/>
                  </a:cubicBezTo>
                  <a:cubicBezTo>
                    <a:pt x="279294" y="887749"/>
                    <a:pt x="280961" y="886122"/>
                    <a:pt x="285750" y="883727"/>
                  </a:cubicBezTo>
                  <a:cubicBezTo>
                    <a:pt x="291211" y="880997"/>
                    <a:pt x="296427" y="877623"/>
                    <a:pt x="300990" y="873567"/>
                  </a:cubicBezTo>
                  <a:cubicBezTo>
                    <a:pt x="311729" y="864021"/>
                    <a:pt x="331470" y="843087"/>
                    <a:pt x="331470" y="843087"/>
                  </a:cubicBezTo>
                  <a:cubicBezTo>
                    <a:pt x="333163" y="838007"/>
                    <a:pt x="334155" y="832636"/>
                    <a:pt x="336550" y="827847"/>
                  </a:cubicBezTo>
                  <a:cubicBezTo>
                    <a:pt x="339280" y="822386"/>
                    <a:pt x="344566" y="818324"/>
                    <a:pt x="346710" y="812607"/>
                  </a:cubicBezTo>
                  <a:cubicBezTo>
                    <a:pt x="349742" y="804522"/>
                    <a:pt x="349309" y="795477"/>
                    <a:pt x="351790" y="787207"/>
                  </a:cubicBezTo>
                  <a:cubicBezTo>
                    <a:pt x="354410" y="778473"/>
                    <a:pt x="358748" y="770345"/>
                    <a:pt x="361950" y="761807"/>
                  </a:cubicBezTo>
                  <a:cubicBezTo>
                    <a:pt x="363830" y="756793"/>
                    <a:pt x="365337" y="751647"/>
                    <a:pt x="367030" y="746567"/>
                  </a:cubicBezTo>
                  <a:cubicBezTo>
                    <a:pt x="370699" y="720885"/>
                    <a:pt x="376908" y="701129"/>
                    <a:pt x="367030" y="675447"/>
                  </a:cubicBezTo>
                  <a:cubicBezTo>
                    <a:pt x="351478" y="635013"/>
                    <a:pt x="350194" y="655941"/>
                    <a:pt x="331470" y="629727"/>
                  </a:cubicBezTo>
                  <a:cubicBezTo>
                    <a:pt x="327068" y="623565"/>
                    <a:pt x="327060" y="614335"/>
                    <a:pt x="321310" y="609407"/>
                  </a:cubicBezTo>
                  <a:cubicBezTo>
                    <a:pt x="314386" y="603473"/>
                    <a:pt x="304448" y="602449"/>
                    <a:pt x="295910" y="599247"/>
                  </a:cubicBezTo>
                  <a:cubicBezTo>
                    <a:pt x="263179" y="586973"/>
                    <a:pt x="253347" y="590524"/>
                    <a:pt x="204470" y="584007"/>
                  </a:cubicBezTo>
                  <a:cubicBezTo>
                    <a:pt x="194395" y="580649"/>
                    <a:pt x="159193" y="569578"/>
                    <a:pt x="148590" y="563687"/>
                  </a:cubicBezTo>
                  <a:cubicBezTo>
                    <a:pt x="138151" y="557888"/>
                    <a:pt x="120995" y="542765"/>
                    <a:pt x="113030" y="533207"/>
                  </a:cubicBezTo>
                  <a:cubicBezTo>
                    <a:pt x="94832" y="511369"/>
                    <a:pt x="109246" y="525638"/>
                    <a:pt x="97790" y="502727"/>
                  </a:cubicBezTo>
                  <a:cubicBezTo>
                    <a:pt x="95060" y="497266"/>
                    <a:pt x="91017" y="492567"/>
                    <a:pt x="87630" y="487487"/>
                  </a:cubicBezTo>
                  <a:cubicBezTo>
                    <a:pt x="89323" y="475634"/>
                    <a:pt x="87033" y="462469"/>
                    <a:pt x="92710" y="451927"/>
                  </a:cubicBezTo>
                  <a:cubicBezTo>
                    <a:pt x="99522" y="439276"/>
                    <a:pt x="123190" y="421447"/>
                    <a:pt x="123190" y="421447"/>
                  </a:cubicBezTo>
                  <a:cubicBezTo>
                    <a:pt x="138777" y="359098"/>
                    <a:pt x="116504" y="438510"/>
                    <a:pt x="138430" y="385887"/>
                  </a:cubicBezTo>
                  <a:cubicBezTo>
                    <a:pt x="144609" y="371058"/>
                    <a:pt x="148590" y="355407"/>
                    <a:pt x="153670" y="340167"/>
                  </a:cubicBezTo>
                  <a:cubicBezTo>
                    <a:pt x="155363" y="335087"/>
                    <a:pt x="157451" y="330122"/>
                    <a:pt x="158750" y="324927"/>
                  </a:cubicBezTo>
                  <a:cubicBezTo>
                    <a:pt x="160443" y="318154"/>
                    <a:pt x="160366" y="310669"/>
                    <a:pt x="163830" y="304607"/>
                  </a:cubicBezTo>
                  <a:cubicBezTo>
                    <a:pt x="167394" y="298369"/>
                    <a:pt x="174471" y="294886"/>
                    <a:pt x="179070" y="289367"/>
                  </a:cubicBezTo>
                  <a:cubicBezTo>
                    <a:pt x="182979" y="284677"/>
                    <a:pt x="185843" y="279207"/>
                    <a:pt x="189230" y="274127"/>
                  </a:cubicBezTo>
                  <a:cubicBezTo>
                    <a:pt x="187537" y="240260"/>
                    <a:pt x="190216" y="205889"/>
                    <a:pt x="184150" y="172527"/>
                  </a:cubicBezTo>
                  <a:cubicBezTo>
                    <a:pt x="183058" y="166520"/>
                    <a:pt x="172724" y="167135"/>
                    <a:pt x="168910" y="162367"/>
                  </a:cubicBezTo>
                  <a:cubicBezTo>
                    <a:pt x="165565" y="158186"/>
                    <a:pt x="165369" y="152256"/>
                    <a:pt x="163830" y="147127"/>
                  </a:cubicBezTo>
                  <a:cubicBezTo>
                    <a:pt x="160288" y="135319"/>
                    <a:pt x="157057" y="123420"/>
                    <a:pt x="153670" y="111567"/>
                  </a:cubicBezTo>
                  <a:cubicBezTo>
                    <a:pt x="166606" y="33952"/>
                    <a:pt x="144211" y="110866"/>
                    <a:pt x="179070" y="76007"/>
                  </a:cubicBezTo>
                  <a:cubicBezTo>
                    <a:pt x="184007" y="71070"/>
                    <a:pt x="177281" y="56936"/>
                    <a:pt x="184150" y="55687"/>
                  </a:cubicBezTo>
                  <a:cubicBezTo>
                    <a:pt x="237567" y="45975"/>
                    <a:pt x="292523" y="48914"/>
                    <a:pt x="346710" y="45527"/>
                  </a:cubicBezTo>
                  <a:cubicBezTo>
                    <a:pt x="371676" y="39285"/>
                    <a:pt x="374650" y="46374"/>
                    <a:pt x="382270" y="4044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FC74734-5442-2A80-124D-278DA7825F7A}"/>
              </a:ext>
            </a:extLst>
          </p:cNvPr>
          <p:cNvSpPr txBox="1"/>
          <p:nvPr/>
        </p:nvSpPr>
        <p:spPr>
          <a:xfrm>
            <a:off x="1073234" y="1570314"/>
            <a:ext cx="3264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5000" dirty="0"/>
              <a:t>TRENTO</a:t>
            </a:r>
          </a:p>
        </p:txBody>
      </p:sp>
    </p:spTree>
    <p:extLst>
      <p:ext uri="{BB962C8B-B14F-4D97-AF65-F5344CB8AC3E}">
        <p14:creationId xmlns:p14="http://schemas.microsoft.com/office/powerpoint/2010/main" val="4227796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Prigione, Luca</dc:creator>
  <cp:lastModifiedBy>luca prigione</cp:lastModifiedBy>
  <cp:revision>1</cp:revision>
  <dcterms:created xsi:type="dcterms:W3CDTF">2024-09-26T16:10:03Z</dcterms:created>
  <dcterms:modified xsi:type="dcterms:W3CDTF">2024-09-26T18:54:07Z</dcterms:modified>
</cp:coreProperties>
</file>