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A919"/>
    <a:srgbClr val="00AA59"/>
    <a:srgbClr val="E5FFF2"/>
    <a:srgbClr val="D9FFEC"/>
    <a:srgbClr val="FFECCC"/>
    <a:srgbClr val="FFE6BD"/>
    <a:srgbClr val="FEA000"/>
    <a:srgbClr val="D8030F"/>
    <a:srgbClr val="BE7800"/>
    <a:srgbClr val="007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>
        <p:scale>
          <a:sx n="78" d="100"/>
          <a:sy n="78" d="100"/>
        </p:scale>
        <p:origin x="878" y="43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23/09/2024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23/09/2024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39D21CC-DD94-204E-93C8-E1AAF3084C8D}" type="slidenum">
              <a:rPr lang="it-IT" noProof="0" smtClean="0"/>
              <a:t>4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7206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726976" y="3857532"/>
            <a:ext cx="3077611" cy="432000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it-IT" sz="2000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726976" y="1821792"/>
            <a:ext cx="3219450" cy="43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it-IT" sz="2000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844418" y="2253792"/>
            <a:ext cx="562683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Difficoltà nel prendere decisioni efficaci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Disorganizzato uso delle informazioni</a:t>
            </a:r>
          </a:p>
          <a:p>
            <a:pPr marL="285750" indent="-285750">
              <a:buBlip>
                <a:blip r:embed="rId2"/>
              </a:buBlip>
            </a:pPr>
            <a:r>
              <a:rPr lang="it-IT" dirty="0"/>
              <a:t>Mancanza di Feedback dei cittadini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838742" y="4298462"/>
            <a:ext cx="51155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it-IT" dirty="0"/>
              <a:t>Poche informazioni riguardo i servizi a loro disposizione nei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5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Giorigini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407</TotalTime>
  <Words>148</Words>
  <Application>Microsoft Office PowerPoint</Application>
  <PresentationFormat>Widescreen</PresentationFormat>
  <Paragraphs>30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9</cp:revision>
  <dcterms:created xsi:type="dcterms:W3CDTF">2024-09-19T14:05:29Z</dcterms:created>
  <dcterms:modified xsi:type="dcterms:W3CDTF">2024-09-23T13:50:26Z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