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f0e852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f0e852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a979c1c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a979c1c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f0e852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f0e852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Small instance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Start VM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Connect ssh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Python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Running code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Big instance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Create instance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More computational power CNN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Comparison Small vs Big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1327e8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1327e8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1327e8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1327e8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1327e8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1327e8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1327e8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1327e8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1327e8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1327e8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Flow on a GC Mahcine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-&gt; access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a979c1c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a979c1c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3f0e852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3f0e852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f0e852d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f0e852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a979c1c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a979c1c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Lavoro in ambito Big Data da anni, e abbiamo cluster con centinaia e centinaia di GB di memoria; se dovessi acquistare un PC con queste caratteristiche sarebbe inaccessibile, inoltre, per la maggior parte del tempo, non sarebbe nemmeno utile.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a979c1c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a979c1c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a979c1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a979c1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f0e852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f0e852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a979c1c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a979c1c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a979c1c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a979c1c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a979c1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a979c1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sole.cloud.google.com/compute/instances?project=ds-ai-parma&amp;duration=PT1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h2o.ai/h2o/latest-stable/h2o-docs/welcom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cs.h2o.ai/h2o/latest-stable/h2o-docs/flow.html" TargetMode="External"/><Relationship Id="rId4" Type="http://schemas.openxmlformats.org/officeDocument/2006/relationships/hyperlink" Target="http://localhost:54321" TargetMode="External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linkedin.com/in/luca-fontanili" TargetMode="External"/><Relationship Id="rId4" Type="http://schemas.openxmlformats.org/officeDocument/2006/relationships/hyperlink" Target="https://github.com/lucafon" TargetMode="External"/><Relationship Id="rId5" Type="http://schemas.openxmlformats.org/officeDocument/2006/relationships/hyperlink" Target="mailto:luca.fontanili93@gmail.com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osting.aruba.it/cms-hosting/wordpress.asp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56950" y="1576650"/>
            <a:ext cx="5317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3000"/>
              <a:t>Scaling Machine Learning with Cloud Computing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Fontanili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FabLab Parma, 27/10/2018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fun part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create a VM instance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Just open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Cloud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Hit that "Create instance"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Toggle configurations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Remember to allow HTTP/HTTPS traffic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Fire the "Create"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Comparison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</a:t>
            </a:r>
            <a:r>
              <a:rPr lang="en"/>
              <a:t>'s see the differences between the 'small' and the 'big' instances during CNN training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's H2O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H2O</a:t>
            </a:r>
            <a:r>
              <a:rPr lang="en"/>
              <a:t> is an open source Machine Learning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in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on top of Map/Reduce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web interface (Flow)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accessed via HTTP remotely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pip install h2o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H2O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50" y="1478600"/>
            <a:ext cx="525390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5530450" y="1467825"/>
            <a:ext cx="3564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Flow Documentation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notebook-style user interface for H2O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Web-based, interactive environment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useful insights of data/models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Flow</a:t>
            </a:r>
            <a:endParaRPr/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5" y="2146700"/>
            <a:ext cx="5577596" cy="2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H2O remotely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H2O instance can be running on another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it via HTTP 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should we run H2O on a remote machine?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Constraints, security policies for data accessing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with H2O</a:t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2971800" y="1214250"/>
            <a:ext cx="3200400" cy="304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3078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811600" y="14230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:)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811600" y="2635950"/>
            <a:ext cx="41790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 me 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https://www.linkedin.com/in/luca-fontanili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	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https://github.com/lucafon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Or via e-mail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luca.fontanili93@gmail.com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600" y="3024575"/>
            <a:ext cx="446950" cy="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600" y="3471525"/>
            <a:ext cx="446950" cy="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On-Premise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Cloud Computing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On-Premise solutions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installed on user</a:t>
            </a:r>
            <a:r>
              <a:rPr lang="en"/>
              <a:t>'s 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control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(the final user) have to deal with all of the issues of our PC (hardware, networking, software installation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 to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Upfront capital expenditure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Useless most of the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House to huge amount of single computer systems and related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Wired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Network issues, always updated, redundant/backup components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1750"/>
            <a:ext cx="3206200" cy="2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solutions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hosted on third-party vendors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Typically accessed via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 as you 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 computing (buying 1k machines on-premise is too expensive; using 1k macchine in cloud for a few hours/days is just fine)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00" y="3045650"/>
            <a:ext cx="4375612" cy="17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213" y="1307850"/>
            <a:ext cx="476556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Pros of Cloud Computing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</a:t>
            </a:r>
            <a:r>
              <a:rPr lang="en"/>
              <a:t>'s cheaper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more flexibility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more scalability, reliability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provides you with lot of </a:t>
            </a:r>
            <a:r>
              <a:rPr b="1" i="1" lang="en"/>
              <a:t>Innovation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Approaching "The Cloud"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migrate to the cloud (</a:t>
            </a:r>
            <a:r>
              <a:rPr b="1" lang="en"/>
              <a:t>where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Innovation: software Google provides (</a:t>
            </a:r>
            <a:r>
              <a:rPr b="1" lang="en"/>
              <a:t>how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the art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Nowadays we can move to the cloud in many different ways (with many different costs):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CRM hosting (just software, no access to machines; e.g. </a:t>
            </a:r>
            <a:r>
              <a:rPr lang="en" u="sng">
                <a:solidFill>
                  <a:schemeClr val="hlink"/>
                </a:solidFill>
                <a:hlinkClick r:id="rId3"/>
              </a:rPr>
              <a:t>Aruba WP Hosting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Oracle VM (tool to manage single VM instances on a private data center)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VMs hosting (access to a VM; e.g. Amazon AWS, Google GCP)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Cloud Computing providers offers different software packages to interact with within the VM (S3, Cloud DataFlow, Glacier, Google BigTable)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Platform Products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00" y="1307850"/>
            <a:ext cx="6207398" cy="32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