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85a02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85a02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622472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622472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62247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62247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622472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d622472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622472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622472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git push --set-upstream origin feature/luca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Git add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Git commit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Git push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58f24f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58f24f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78039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78039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a780399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a780399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8bedd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8bedd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82b75e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82b75e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61dca8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61dca8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61dca85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61dca85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61dca85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61dca85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61dca85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61dca85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61dca85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61dca85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61dca85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61dca85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61dca85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d61dca85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61dca85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61dca85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-scm.com/about/small-and-fas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lucafon/DS-AI-Parm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lucafon/DS-AI-Parma/blob/master/Git/driver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-scm.com/book/en/v2/GitHub-Contributing-to-a-Projec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nbdime.readthedocs.io/en/stable/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github.com/progit/progit2/releases/download/2.1.77/progi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 Fontanili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Caffeina Parma, 25/07/2018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Perché git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Distribuito</a:t>
            </a:r>
            <a:r>
              <a:rPr lang="en"/>
              <a:t>: non è necessario avere un server configurato, si può avere la potenza del versioning in locale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Semplice</a:t>
            </a:r>
            <a:r>
              <a:rPr lang="en"/>
              <a:t>: è sufficiente conoscere un numero esiguo di comandi per poter utilizzare appieno le potenzialità di 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Veloce</a:t>
            </a:r>
            <a:r>
              <a:rPr lang="en"/>
              <a:t>: poiché quasi tutte le operazioni sono performate localmente, si minimizza la necessità di comunicare con il server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https://git-scm.com/about/small-and-fast</a:t>
            </a:r>
            <a:r>
              <a:rPr lang="en">
                <a:solidFill>
                  <a:srgbClr val="FFFFFF"/>
                </a:solidFill>
              </a:rPr>
              <a:t>)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Soluzioni pratiche ai problemi noti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Vediamo l'utilizzo di git in pratica per risolvere i problemi fin qui descritti.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 le dimostrazioni pratiche, scaricare il repository presente al link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https://github.com/lucafon/DS-AI-Parma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Aprire il terminale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Creare una cartella di destinazione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mkdir /path/to/destination/folder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Clonare il repository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git clone https://github.com/lucafon/DS-AI-Parma.git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Singolo sviluppatore: introduzione di bug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git, e i vari client anche embedded in alcuni IDE,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È molto semplice recuperare lo storico delle modifiche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È possibile eseguire multiple commit, arrivando a versioni stabili e prive di 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caso di introduzione di regressioni, si può eseguire un rollback veloce alla versione funzionante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pratica: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Al link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https://github.com/lucafon/DS-AI-Parma/blob/master/Git/driver.py</a:t>
            </a:r>
            <a:r>
              <a:rPr lang="en">
                <a:solidFill>
                  <a:srgbClr val="FFFFFF"/>
                </a:solidFill>
              </a:rPr>
              <a:t> è possibile vedere le modifiche apportate tra una commit e l'altra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È possibile eseguire una "commit" (e "push") delle modifiche marcare l'evolversi del file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 commit -m "Descrizione modifiche apportate"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Più sviluppatori: condivisione del codice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È possibile caricare su un repository remoto il codice, in questo modo: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Tutti gli sviluppatori possono accedere alla versione più aggiornata del codice con il minimo sforzo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file/le classi aggiornati sono disponibili al download immediatamente dopo il caricamento sul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pratica: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 sviluppatore A esegue una modifica, tutti gli altri sviluppatori possono eseguire una "fetch" e una "pull" per scaricare le modifiche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pull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Più sviluppatori: sviluppo parallelo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Ogni sviluppatore può "staccare un branch", ovvero un ramo di sviluppo per implementare e testare le modifiche indipendentemente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 si disturba il lavoro degli altri sviluppatori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 possono eseguire "merge" delle modifiche applicate sul proprio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pratica: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Ogni sviluppatore apre un branch di sviluppo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 checkout -b branch_name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Sul proprio branch si può agire indisturbatamente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flusso comune (semplice)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650"/>
            <a:ext cx="8839204" cy="306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4 Data Science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Contribuire alla community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 contribuire ad un progetto è possibile eseguire un "</a:t>
            </a:r>
            <a:r>
              <a:rPr b="1" lang="en"/>
              <a:t>fork</a:t>
            </a:r>
            <a:r>
              <a:rPr lang="en"/>
              <a:t>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Viene creata una copia locale nel proprio namespace per operare tranquillamente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 solito si segue il 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Fork del progetto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Creazione branch master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Applicare modifiche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Push delle modifiche sul proprio branch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Apertura Pull Request su 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Merge della Pull Request</a:t>
            </a:r>
            <a:endParaRPr sz="1050">
              <a:solidFill>
                <a:srgbClr val="4E44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https://git-scm.com/book/en/v2/GitHub-Contributing-to-a-Project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nbdime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nbdime permette di vedere differenze e mergiare facilmente Jupyter notebooks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Possibilità di integrare nbdime con git in modo da gestire meglio i Jupyter notebooks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https://nbdime.readthedocs.io/en/stable/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525" y="2407653"/>
            <a:ext cx="4174949" cy="20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 per l'attenzione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progetto in solitaria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flusso di sviluppo è semplice: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Totale controllo delle modifiche apportate ai singoli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Nessun rischio di modifiche concorrenti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Manca comunque qualcosa: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Nessuna traccia delle versioni precedenti (se non con la famigerata tecnica driver_new_YYYYMMDD_v2_last.py)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Nessuna possibilità di branch di sviluppo paralleli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Aumentiamo gli sviluppatori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si è in due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Rischio di modifiche concorrenti allo stesso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Numero maggiore di modifiche ai singoli file, i.e. maggior rischio di introduzione 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"L'hai fatto tu o l</a:t>
            </a:r>
            <a:r>
              <a:rPr lang="en"/>
              <a:t>'ho fatto io?"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Aumentiamo ancora: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Crescita esponenziale dei problemi precedentemente descritti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"Chi l'ha fatto?", "Chi l'ha tolto?"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Qualche use case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Singolo sviluppatore: introduzione di bug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contesto: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 vuole aggiungere una feature al nostro progetto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Necessario modificare alcuni file/classi già funzionanti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Mancanza di test suite porta ad introduzione 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della nuova versione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 problema: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Come recupero le modifiche implementate?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Più sviluppatori: condivisione del codice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contesto: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o più sviluppatori sullo stesso progetto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 macchina ognuno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 problema: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Come possono avere tutti il codice sempre aggiornato alle ultime modifiche? (Google Drive)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Più sviluppatori: sviluppo parallelo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contesto: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o più sviluppatori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Ognuno vuole sviluppare la nuova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 sviluppo non parte in concomitanza (casi reali)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 problema: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 versione del codice utilizzano?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Come si sincronizzano le modifiche?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soluzione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Cosa è Git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Versioning control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Permette di tracciare modifiche apportate ai file (di un progetto)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Permette branch di sviluppo paralleli nel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Permette a più persone di modificare concorrentemente lo stesso file senza conflitti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po' di info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Creato nel 2005 da Linus Torvalds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Utilizzato da Google, Facebook, Microsoft, Netflix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Sito ufficiale: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 Git</a:t>
            </a:r>
            <a:r>
              <a:rPr lang="en">
                <a:solidFill>
                  <a:srgbClr val="FFFFFF"/>
                </a:solidFill>
              </a:rPr>
              <a:t> ebook (free)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