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acomo Micheli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7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16T11:42:52.409" idx="1">
    <p:pos x="196" y="725"/>
    <p:text>questa cosa in realtà non è mai stata fatta granché, la eviterei. piuttosto spiegherei meglio come è creato il data set sul tempo normalizzato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16T11:39:27.968" idx="3">
    <p:pos x="196" y="725"/>
    <p:text>non abbiamo mai parlato nei goals di riconoscere lo speaker</p:text>
  </p:cm>
  <p:cm authorId="0" dt="2019-04-16T11:40:50.867" idx="2">
    <p:pos x="6000" y="0"/>
    <p:text>io non scriverei questa slide in generale. stiamo anticipando a caso gli argomenti del corso, non parlando di altre cose che si potrebbero fare (es. anova/manova)</p:text>
  </p:cm>
</p:cmLst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39893-ADCB-4B45-A7C1-00979FCE41E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6EA11DD-4B3F-475C-B888-A666C4A61E2D}">
      <dgm:prSet custT="1"/>
      <dgm:spPr/>
      <dgm:t>
        <a:bodyPr/>
        <a:lstStyle/>
        <a:p>
          <a:pPr>
            <a:defRPr b="1"/>
          </a:pPr>
          <a:r>
            <a:rPr lang="it-IT" sz="2000" dirty="0" err="1">
              <a:solidFill>
                <a:schemeClr val="bg1"/>
              </a:solidFill>
            </a:rPr>
            <a:t>Our</a:t>
          </a:r>
          <a:r>
            <a:rPr lang="it-IT" sz="2000" dirty="0">
              <a:solidFill>
                <a:schemeClr val="bg1"/>
              </a:solidFill>
            </a:rPr>
            <a:t> dataset </a:t>
          </a:r>
          <a:r>
            <a:rPr lang="it-IT" sz="2000" dirty="0" err="1">
              <a:solidFill>
                <a:schemeClr val="bg1"/>
              </a:solidFill>
            </a:rPr>
            <a:t>is</a:t>
          </a:r>
          <a:r>
            <a:rPr lang="it-IT" sz="2000" dirty="0">
              <a:solidFill>
                <a:schemeClr val="bg1"/>
              </a:solidFill>
            </a:rPr>
            <a:t> </a:t>
          </a:r>
          <a:r>
            <a:rPr lang="it-IT" sz="2000" dirty="0" err="1">
              <a:solidFill>
                <a:schemeClr val="bg1"/>
              </a:solidFill>
            </a:rPr>
            <a:t>contained</a:t>
          </a:r>
          <a:r>
            <a:rPr lang="it-IT" sz="2000" dirty="0">
              <a:solidFill>
                <a:schemeClr val="bg1"/>
              </a:solidFill>
            </a:rPr>
            <a:t> in the “</a:t>
          </a:r>
          <a:r>
            <a:rPr lang="it-IT" sz="2000" dirty="0" err="1">
              <a:solidFill>
                <a:schemeClr val="bg1"/>
              </a:solidFill>
            </a:rPr>
            <a:t>emuR</a:t>
          </a:r>
          <a:r>
            <a:rPr lang="it-IT" sz="2000" dirty="0">
              <a:solidFill>
                <a:schemeClr val="bg1"/>
              </a:solidFill>
            </a:rPr>
            <a:t>” package and </a:t>
          </a:r>
          <a:r>
            <a:rPr lang="it-IT" sz="2000" dirty="0" err="1">
              <a:solidFill>
                <a:schemeClr val="bg1"/>
              </a:solidFill>
            </a:rPr>
            <a:t>it</a:t>
          </a:r>
          <a:r>
            <a:rPr lang="it-IT" sz="2000" dirty="0">
              <a:solidFill>
                <a:schemeClr val="bg1"/>
              </a:solidFill>
            </a:rPr>
            <a:t> </a:t>
          </a:r>
          <a:r>
            <a:rPr lang="it-IT" sz="2000" dirty="0" err="1">
              <a:solidFill>
                <a:schemeClr val="bg1"/>
              </a:solidFill>
            </a:rPr>
            <a:t>is</a:t>
          </a:r>
          <a:r>
            <a:rPr lang="it-IT" sz="2000" dirty="0">
              <a:solidFill>
                <a:schemeClr val="bg1"/>
              </a:solidFill>
            </a:rPr>
            <a:t> </a:t>
          </a:r>
          <a:r>
            <a:rPr lang="it-IT" sz="2000" dirty="0" err="1">
              <a:solidFill>
                <a:schemeClr val="bg1"/>
              </a:solidFill>
            </a:rPr>
            <a:t>called</a:t>
          </a:r>
          <a:r>
            <a:rPr lang="it-IT" sz="2000" dirty="0">
              <a:solidFill>
                <a:schemeClr val="bg1"/>
              </a:solidFill>
            </a:rPr>
            <a:t> “</a:t>
          </a:r>
          <a:r>
            <a:rPr lang="it-IT" sz="2000" dirty="0" err="1">
              <a:solidFill>
                <a:schemeClr val="bg1"/>
              </a:solidFill>
            </a:rPr>
            <a:t>dip</a:t>
          </a:r>
          <a:r>
            <a:rPr lang="it-IT" sz="2000" dirty="0">
              <a:solidFill>
                <a:schemeClr val="bg1"/>
              </a:solidFill>
            </a:rPr>
            <a:t>”</a:t>
          </a:r>
          <a:endParaRPr lang="en-US" sz="2000" dirty="0">
            <a:solidFill>
              <a:schemeClr val="bg1"/>
            </a:solidFill>
          </a:endParaRPr>
        </a:p>
      </dgm:t>
    </dgm:pt>
    <dgm:pt modelId="{BE3DBBF9-A38F-4D66-994E-E142B3B41155}" type="parTrans" cxnId="{E43A48ED-5F0C-4E8A-A811-179FB7C49323}">
      <dgm:prSet/>
      <dgm:spPr/>
      <dgm:t>
        <a:bodyPr/>
        <a:lstStyle/>
        <a:p>
          <a:endParaRPr lang="en-US"/>
        </a:p>
      </dgm:t>
    </dgm:pt>
    <dgm:pt modelId="{740CDAFC-7CDD-434D-B2BA-7672DBC80D43}" type="sibTrans" cxnId="{E43A48ED-5F0C-4E8A-A811-179FB7C49323}">
      <dgm:prSet/>
      <dgm:spPr/>
      <dgm:t>
        <a:bodyPr/>
        <a:lstStyle/>
        <a:p>
          <a:endParaRPr lang="en-US"/>
        </a:p>
      </dgm:t>
    </dgm:pt>
    <dgm:pt modelId="{1A4DF320-D939-4946-92E1-6DC6B3FF77E8}">
      <dgm:prSet custT="1"/>
      <dgm:spPr/>
      <dgm:t>
        <a:bodyPr/>
        <a:lstStyle/>
        <a:p>
          <a:pPr>
            <a:defRPr b="1"/>
          </a:pPr>
          <a:r>
            <a:rPr lang="it-IT" sz="2000" dirty="0" err="1"/>
            <a:t>It</a:t>
          </a:r>
          <a:r>
            <a:rPr lang="it-IT" sz="2000" dirty="0"/>
            <a:t> </a:t>
          </a:r>
          <a:r>
            <a:rPr lang="it-IT" sz="2000" dirty="0" err="1"/>
            <a:t>contains</a:t>
          </a:r>
          <a:r>
            <a:rPr lang="it-IT" sz="2000" dirty="0"/>
            <a:t> </a:t>
          </a:r>
          <a:r>
            <a:rPr lang="it-IT" sz="2000" dirty="0" err="1"/>
            <a:t>several</a:t>
          </a:r>
          <a:r>
            <a:rPr lang="it-IT" sz="2000" dirty="0"/>
            <a:t> samples </a:t>
          </a:r>
          <a:r>
            <a:rPr lang="it-IT" sz="2000" dirty="0" err="1"/>
            <a:t>along</a:t>
          </a:r>
          <a:r>
            <a:rPr lang="it-IT" sz="2000" dirty="0"/>
            <a:t> with </a:t>
          </a:r>
          <a:r>
            <a:rPr lang="it-IT" sz="2000" dirty="0" err="1"/>
            <a:t>their</a:t>
          </a:r>
          <a:r>
            <a:rPr lang="it-IT" sz="2000" dirty="0"/>
            <a:t> </a:t>
          </a:r>
          <a:r>
            <a:rPr lang="it-IT" sz="2000" dirty="0" err="1"/>
            <a:t>associated</a:t>
          </a:r>
          <a:r>
            <a:rPr lang="it-IT" sz="2000" dirty="0"/>
            <a:t> information</a:t>
          </a:r>
          <a:endParaRPr lang="en-US" sz="2000" dirty="0"/>
        </a:p>
      </dgm:t>
    </dgm:pt>
    <dgm:pt modelId="{ACD7FAFB-558B-46F4-8DB7-2E908415BE11}" type="parTrans" cxnId="{1DE7D4F6-446D-4608-9E43-043934886C58}">
      <dgm:prSet/>
      <dgm:spPr/>
      <dgm:t>
        <a:bodyPr/>
        <a:lstStyle/>
        <a:p>
          <a:endParaRPr lang="en-US"/>
        </a:p>
      </dgm:t>
    </dgm:pt>
    <dgm:pt modelId="{D0E129FC-3FCA-4F1B-B644-BF05373554CF}" type="sibTrans" cxnId="{1DE7D4F6-446D-4608-9E43-043934886C58}">
      <dgm:prSet/>
      <dgm:spPr/>
      <dgm:t>
        <a:bodyPr/>
        <a:lstStyle/>
        <a:p>
          <a:endParaRPr lang="en-US"/>
        </a:p>
      </dgm:t>
    </dgm:pt>
    <dgm:pt modelId="{56CD2985-7A31-4239-AC33-B9066B812F82}">
      <dgm:prSet custT="1"/>
      <dgm:spPr/>
      <dgm:t>
        <a:bodyPr/>
        <a:lstStyle/>
        <a:p>
          <a:r>
            <a:rPr lang="it-IT" sz="2000" dirty="0" err="1"/>
            <a:t>actual</a:t>
          </a:r>
          <a:r>
            <a:rPr lang="it-IT" sz="2000" dirty="0"/>
            <a:t> data (</a:t>
          </a:r>
          <a:r>
            <a:rPr lang="it-IT" sz="2000" dirty="0" err="1"/>
            <a:t>dip$data</a:t>
          </a:r>
          <a:r>
            <a:rPr lang="it-IT" sz="2000" dirty="0"/>
            <a:t>)</a:t>
          </a:r>
          <a:endParaRPr lang="en-US" sz="2000" dirty="0"/>
        </a:p>
      </dgm:t>
    </dgm:pt>
    <dgm:pt modelId="{4B627CA7-1668-458E-B877-5A31613CD7B2}" type="parTrans" cxnId="{D49098DA-5A54-48FF-95A0-D38D424064A2}">
      <dgm:prSet/>
      <dgm:spPr/>
      <dgm:t>
        <a:bodyPr/>
        <a:lstStyle/>
        <a:p>
          <a:endParaRPr lang="en-US"/>
        </a:p>
      </dgm:t>
    </dgm:pt>
    <dgm:pt modelId="{D1ECAA67-D8BC-4FEE-9B29-8A6D156C56A0}" type="sibTrans" cxnId="{D49098DA-5A54-48FF-95A0-D38D424064A2}">
      <dgm:prSet/>
      <dgm:spPr/>
      <dgm:t>
        <a:bodyPr/>
        <a:lstStyle/>
        <a:p>
          <a:endParaRPr lang="en-US"/>
        </a:p>
      </dgm:t>
    </dgm:pt>
    <dgm:pt modelId="{F092559B-23C5-4933-8690-48A32F53C606}">
      <dgm:prSet custT="1"/>
      <dgm:spPr/>
      <dgm:t>
        <a:bodyPr/>
        <a:lstStyle/>
        <a:p>
          <a:r>
            <a:rPr lang="it-IT" sz="2000" dirty="0"/>
            <a:t>speaker label (</a:t>
          </a:r>
          <a:r>
            <a:rPr lang="it-IT" sz="2000" dirty="0" err="1"/>
            <a:t>dip.spkr</a:t>
          </a:r>
          <a:r>
            <a:rPr lang="it-IT" sz="2000" dirty="0"/>
            <a:t>)</a:t>
          </a:r>
          <a:endParaRPr lang="en-US" sz="2000" dirty="0"/>
        </a:p>
      </dgm:t>
    </dgm:pt>
    <dgm:pt modelId="{738F4553-71A9-404E-AF53-97217CB3F616}" type="parTrans" cxnId="{9D4EE063-6762-4D86-A24D-7FB73723D4DB}">
      <dgm:prSet/>
      <dgm:spPr/>
      <dgm:t>
        <a:bodyPr/>
        <a:lstStyle/>
        <a:p>
          <a:endParaRPr lang="en-US"/>
        </a:p>
      </dgm:t>
    </dgm:pt>
    <dgm:pt modelId="{6A0E3D0F-13F2-4D14-B914-A22EA4E960C1}" type="sibTrans" cxnId="{9D4EE063-6762-4D86-A24D-7FB73723D4DB}">
      <dgm:prSet/>
      <dgm:spPr/>
      <dgm:t>
        <a:bodyPr/>
        <a:lstStyle/>
        <a:p>
          <a:endParaRPr lang="en-US"/>
        </a:p>
      </dgm:t>
    </dgm:pt>
    <dgm:pt modelId="{D6C1E7F1-9AB9-4B55-A2F7-E54D218CA21F}">
      <dgm:prSet custT="1"/>
      <dgm:spPr/>
      <dgm:t>
        <a:bodyPr/>
        <a:lstStyle/>
        <a:p>
          <a:r>
            <a:rPr lang="it-IT" sz="2000" dirty="0" err="1"/>
            <a:t>diphthong</a:t>
          </a:r>
          <a:r>
            <a:rPr lang="it-IT" sz="2000" dirty="0"/>
            <a:t> label (</a:t>
          </a:r>
          <a:r>
            <a:rPr lang="it-IT" sz="2000" dirty="0" err="1"/>
            <a:t>dip.l</a:t>
          </a:r>
          <a:r>
            <a:rPr lang="it-IT" sz="2000" dirty="0"/>
            <a:t>)</a:t>
          </a:r>
          <a:endParaRPr lang="en-US" sz="2000" dirty="0"/>
        </a:p>
      </dgm:t>
    </dgm:pt>
    <dgm:pt modelId="{D17EEFA3-9759-47F4-9E38-87B3F9BB7318}" type="parTrans" cxnId="{307A2701-8F39-47AE-82BA-4F4676C3CFF5}">
      <dgm:prSet/>
      <dgm:spPr/>
      <dgm:t>
        <a:bodyPr/>
        <a:lstStyle/>
        <a:p>
          <a:endParaRPr lang="en-US"/>
        </a:p>
      </dgm:t>
    </dgm:pt>
    <dgm:pt modelId="{E42BC8B1-0B3F-4FAA-9582-345AC6CA4887}" type="sibTrans" cxnId="{307A2701-8F39-47AE-82BA-4F4676C3CFF5}">
      <dgm:prSet/>
      <dgm:spPr/>
      <dgm:t>
        <a:bodyPr/>
        <a:lstStyle/>
        <a:p>
          <a:endParaRPr lang="en-US"/>
        </a:p>
      </dgm:t>
    </dgm:pt>
    <dgm:pt modelId="{08DE74A1-79A7-4F0E-966D-9BB566A15C92}" type="pres">
      <dgm:prSet presAssocID="{F4E39893-ADCB-4B45-A7C1-00979FCE41EB}" presName="linear" presStyleCnt="0">
        <dgm:presLayoutVars>
          <dgm:animLvl val="lvl"/>
          <dgm:resizeHandles val="exact"/>
        </dgm:presLayoutVars>
      </dgm:prSet>
      <dgm:spPr/>
    </dgm:pt>
    <dgm:pt modelId="{FBE59A61-FB96-4214-8F2F-828D87DDA21F}" type="pres">
      <dgm:prSet presAssocID="{46EA11DD-4B3F-475C-B888-A666C4A61E2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F087FFB-37D5-4559-8862-B7C3A7860D4B}" type="pres">
      <dgm:prSet presAssocID="{740CDAFC-7CDD-434D-B2BA-7672DBC80D43}" presName="spacer" presStyleCnt="0"/>
      <dgm:spPr/>
    </dgm:pt>
    <dgm:pt modelId="{0C39E2C4-E551-4010-89E2-4DFA8E5038F7}" type="pres">
      <dgm:prSet presAssocID="{1A4DF320-D939-4946-92E1-6DC6B3FF77E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C3B0041-06FC-4DD5-A292-FDC1E64F7D3B}" type="pres">
      <dgm:prSet presAssocID="{1A4DF320-D939-4946-92E1-6DC6B3FF77E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07A2701-8F39-47AE-82BA-4F4676C3CFF5}" srcId="{1A4DF320-D939-4946-92E1-6DC6B3FF77E8}" destId="{D6C1E7F1-9AB9-4B55-A2F7-E54D218CA21F}" srcOrd="2" destOrd="0" parTransId="{D17EEFA3-9759-47F4-9E38-87B3F9BB7318}" sibTransId="{E42BC8B1-0B3F-4FAA-9582-345AC6CA4887}"/>
    <dgm:cxn modelId="{EE194F25-821E-40D7-8765-2EF24CD1272F}" type="presOf" srcId="{F092559B-23C5-4933-8690-48A32F53C606}" destId="{BC3B0041-06FC-4DD5-A292-FDC1E64F7D3B}" srcOrd="0" destOrd="1" presId="urn:microsoft.com/office/officeart/2005/8/layout/vList2"/>
    <dgm:cxn modelId="{6F379440-A77F-4477-986C-5D1B61026322}" type="presOf" srcId="{46EA11DD-4B3F-475C-B888-A666C4A61E2D}" destId="{FBE59A61-FB96-4214-8F2F-828D87DDA21F}" srcOrd="0" destOrd="0" presId="urn:microsoft.com/office/officeart/2005/8/layout/vList2"/>
    <dgm:cxn modelId="{6B816C60-74DB-4583-B492-6FA0A5B7E91F}" type="presOf" srcId="{1A4DF320-D939-4946-92E1-6DC6B3FF77E8}" destId="{0C39E2C4-E551-4010-89E2-4DFA8E5038F7}" srcOrd="0" destOrd="0" presId="urn:microsoft.com/office/officeart/2005/8/layout/vList2"/>
    <dgm:cxn modelId="{9D4EE063-6762-4D86-A24D-7FB73723D4DB}" srcId="{1A4DF320-D939-4946-92E1-6DC6B3FF77E8}" destId="{F092559B-23C5-4933-8690-48A32F53C606}" srcOrd="1" destOrd="0" parTransId="{738F4553-71A9-404E-AF53-97217CB3F616}" sibTransId="{6A0E3D0F-13F2-4D14-B914-A22EA4E960C1}"/>
    <dgm:cxn modelId="{696DFB69-5ED2-4C2B-9EB6-6BF43AE6A7D3}" type="presOf" srcId="{56CD2985-7A31-4239-AC33-B9066B812F82}" destId="{BC3B0041-06FC-4DD5-A292-FDC1E64F7D3B}" srcOrd="0" destOrd="0" presId="urn:microsoft.com/office/officeart/2005/8/layout/vList2"/>
    <dgm:cxn modelId="{2A79CB7C-6084-43CF-B369-20704F33F10E}" type="presOf" srcId="{D6C1E7F1-9AB9-4B55-A2F7-E54D218CA21F}" destId="{BC3B0041-06FC-4DD5-A292-FDC1E64F7D3B}" srcOrd="0" destOrd="2" presId="urn:microsoft.com/office/officeart/2005/8/layout/vList2"/>
    <dgm:cxn modelId="{B686CE9B-DE0B-41D9-A610-126015C49A04}" type="presOf" srcId="{F4E39893-ADCB-4B45-A7C1-00979FCE41EB}" destId="{08DE74A1-79A7-4F0E-966D-9BB566A15C92}" srcOrd="0" destOrd="0" presId="urn:microsoft.com/office/officeart/2005/8/layout/vList2"/>
    <dgm:cxn modelId="{D49098DA-5A54-48FF-95A0-D38D424064A2}" srcId="{1A4DF320-D939-4946-92E1-6DC6B3FF77E8}" destId="{56CD2985-7A31-4239-AC33-B9066B812F82}" srcOrd="0" destOrd="0" parTransId="{4B627CA7-1668-458E-B877-5A31613CD7B2}" sibTransId="{D1ECAA67-D8BC-4FEE-9B29-8A6D156C56A0}"/>
    <dgm:cxn modelId="{E43A48ED-5F0C-4E8A-A811-179FB7C49323}" srcId="{F4E39893-ADCB-4B45-A7C1-00979FCE41EB}" destId="{46EA11DD-4B3F-475C-B888-A666C4A61E2D}" srcOrd="0" destOrd="0" parTransId="{BE3DBBF9-A38F-4D66-994E-E142B3B41155}" sibTransId="{740CDAFC-7CDD-434D-B2BA-7672DBC80D43}"/>
    <dgm:cxn modelId="{1DE7D4F6-446D-4608-9E43-043934886C58}" srcId="{F4E39893-ADCB-4B45-A7C1-00979FCE41EB}" destId="{1A4DF320-D939-4946-92E1-6DC6B3FF77E8}" srcOrd="1" destOrd="0" parTransId="{ACD7FAFB-558B-46F4-8DB7-2E908415BE11}" sibTransId="{D0E129FC-3FCA-4F1B-B644-BF05373554CF}"/>
    <dgm:cxn modelId="{A8C2FD83-1A3C-416B-B536-31E3E1E365BD}" type="presParOf" srcId="{08DE74A1-79A7-4F0E-966D-9BB566A15C92}" destId="{FBE59A61-FB96-4214-8F2F-828D87DDA21F}" srcOrd="0" destOrd="0" presId="urn:microsoft.com/office/officeart/2005/8/layout/vList2"/>
    <dgm:cxn modelId="{B0A3B836-CEB2-41A5-93FA-0C90DDF1273D}" type="presParOf" srcId="{08DE74A1-79A7-4F0E-966D-9BB566A15C92}" destId="{9F087FFB-37D5-4559-8862-B7C3A7860D4B}" srcOrd="1" destOrd="0" presId="urn:microsoft.com/office/officeart/2005/8/layout/vList2"/>
    <dgm:cxn modelId="{11A22E09-4BCA-4980-8753-9A251E36E701}" type="presParOf" srcId="{08DE74A1-79A7-4F0E-966D-9BB566A15C92}" destId="{0C39E2C4-E551-4010-89E2-4DFA8E5038F7}" srcOrd="2" destOrd="0" presId="urn:microsoft.com/office/officeart/2005/8/layout/vList2"/>
    <dgm:cxn modelId="{A6C70805-AF44-45E2-8B45-3BD13EC0F507}" type="presParOf" srcId="{08DE74A1-79A7-4F0E-966D-9BB566A15C92}" destId="{BC3B0041-06FC-4DD5-A292-FDC1E64F7D3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445444-877E-4A5C-AD70-FFEBFB33D60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ABC4475-4192-4901-95D5-7C4AB36C51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400" dirty="0"/>
            <a:t>Two speakers, a male and a </a:t>
          </a:r>
          <a:r>
            <a:rPr lang="it-IT" sz="2400" dirty="0" err="1"/>
            <a:t>female</a:t>
          </a:r>
          <a:endParaRPr lang="en-US" sz="2400" dirty="0"/>
        </a:p>
      </dgm:t>
    </dgm:pt>
    <dgm:pt modelId="{78D59166-E7AF-4E7C-BC2B-9E5B4B7D0F8B}" type="parTrans" cxnId="{56C55173-82B3-47C9-B2C8-4898DE521668}">
      <dgm:prSet/>
      <dgm:spPr/>
      <dgm:t>
        <a:bodyPr/>
        <a:lstStyle/>
        <a:p>
          <a:endParaRPr lang="en-US"/>
        </a:p>
      </dgm:t>
    </dgm:pt>
    <dgm:pt modelId="{120FCD3E-913A-4152-BE73-6AC38E890709}" type="sibTrans" cxnId="{56C55173-82B3-47C9-B2C8-4898DE521668}">
      <dgm:prSet/>
      <dgm:spPr/>
      <dgm:t>
        <a:bodyPr/>
        <a:lstStyle/>
        <a:p>
          <a:endParaRPr lang="en-US"/>
        </a:p>
      </dgm:t>
    </dgm:pt>
    <dgm:pt modelId="{9D18995A-0911-408A-B841-4997BB2C359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Three </a:t>
          </a:r>
          <a:r>
            <a:rPr lang="it-IT" dirty="0" err="1"/>
            <a:t>diphthongs</a:t>
          </a:r>
          <a:r>
            <a:rPr lang="it-IT" dirty="0"/>
            <a:t> (</a:t>
          </a:r>
          <a:r>
            <a:rPr lang="it-IT" i="1" dirty="0" err="1"/>
            <a:t>aI</a:t>
          </a:r>
          <a:r>
            <a:rPr lang="it-IT" i="1" dirty="0"/>
            <a:t>, </a:t>
          </a:r>
          <a:r>
            <a:rPr lang="it-IT" i="1" dirty="0" err="1"/>
            <a:t>aU</a:t>
          </a:r>
          <a:r>
            <a:rPr lang="it-IT" i="1" dirty="0"/>
            <a:t>, OY</a:t>
          </a:r>
          <a:r>
            <a:rPr lang="it-IT" dirty="0"/>
            <a:t>) for a </a:t>
          </a:r>
          <a:r>
            <a:rPr lang="it-IT" dirty="0" err="1"/>
            <a:t>total</a:t>
          </a:r>
          <a:r>
            <a:rPr lang="it-IT" dirty="0"/>
            <a:t> of 186 samples, 93 for </a:t>
          </a:r>
          <a:r>
            <a:rPr lang="it-IT" dirty="0" err="1"/>
            <a:t>each</a:t>
          </a:r>
          <a:r>
            <a:rPr lang="it-IT" dirty="0"/>
            <a:t> speaker, </a:t>
          </a:r>
          <a:r>
            <a:rPr lang="it-IT" dirty="0" err="1"/>
            <a:t>divided</a:t>
          </a:r>
          <a:r>
            <a:rPr lang="it-IT" dirty="0"/>
            <a:t> </a:t>
          </a:r>
          <a:r>
            <a:rPr lang="it-IT" dirty="0" err="1"/>
            <a:t>as</a:t>
          </a:r>
          <a:r>
            <a:rPr lang="it-IT" dirty="0"/>
            <a:t>:</a:t>
          </a:r>
          <a:endParaRPr lang="en-US" dirty="0"/>
        </a:p>
      </dgm:t>
    </dgm:pt>
    <dgm:pt modelId="{62071506-E07D-494D-993B-E5024BB0F0E1}" type="parTrans" cxnId="{C85782F0-49DD-45F6-B7EA-F6A3F31487D5}">
      <dgm:prSet/>
      <dgm:spPr/>
      <dgm:t>
        <a:bodyPr/>
        <a:lstStyle/>
        <a:p>
          <a:endParaRPr lang="en-US"/>
        </a:p>
      </dgm:t>
    </dgm:pt>
    <dgm:pt modelId="{6634011D-2A7C-43D5-B641-9E5B3A9864E3}" type="sibTrans" cxnId="{C85782F0-49DD-45F6-B7EA-F6A3F31487D5}">
      <dgm:prSet/>
      <dgm:spPr/>
      <dgm:t>
        <a:bodyPr/>
        <a:lstStyle/>
        <a:p>
          <a:endParaRPr lang="en-US"/>
        </a:p>
      </dgm:t>
    </dgm:pt>
    <dgm:pt modelId="{BE97AACE-5070-454E-9513-C0CB08BA4E6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59 times for aI</a:t>
          </a:r>
          <a:endParaRPr lang="en-US"/>
        </a:p>
      </dgm:t>
    </dgm:pt>
    <dgm:pt modelId="{36911BDE-7720-485A-AA78-BD65A110D156}" type="parTrans" cxnId="{02A5F9E0-FE83-4053-825C-143F4773E684}">
      <dgm:prSet/>
      <dgm:spPr/>
      <dgm:t>
        <a:bodyPr/>
        <a:lstStyle/>
        <a:p>
          <a:endParaRPr lang="en-US"/>
        </a:p>
      </dgm:t>
    </dgm:pt>
    <dgm:pt modelId="{1F067E91-25DB-478B-809D-4731C81D92CF}" type="sibTrans" cxnId="{02A5F9E0-FE83-4053-825C-143F4773E684}">
      <dgm:prSet/>
      <dgm:spPr/>
      <dgm:t>
        <a:bodyPr/>
        <a:lstStyle/>
        <a:p>
          <a:endParaRPr lang="en-US"/>
        </a:p>
      </dgm:t>
    </dgm:pt>
    <dgm:pt modelId="{788005C8-1484-4E43-A12A-91E2C542DF6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22 times for aU</a:t>
          </a:r>
          <a:endParaRPr lang="en-US"/>
        </a:p>
      </dgm:t>
    </dgm:pt>
    <dgm:pt modelId="{2A47E0CB-BEF2-45AD-8B68-3BCC81A5820B}" type="parTrans" cxnId="{0D1707FD-C0C4-4730-AD5B-8ADAAAF16704}">
      <dgm:prSet/>
      <dgm:spPr/>
      <dgm:t>
        <a:bodyPr/>
        <a:lstStyle/>
        <a:p>
          <a:endParaRPr lang="en-US"/>
        </a:p>
      </dgm:t>
    </dgm:pt>
    <dgm:pt modelId="{64F21E7F-EED4-4634-BA97-8C2276C152A2}" type="sibTrans" cxnId="{0D1707FD-C0C4-4730-AD5B-8ADAAAF16704}">
      <dgm:prSet/>
      <dgm:spPr/>
      <dgm:t>
        <a:bodyPr/>
        <a:lstStyle/>
        <a:p>
          <a:endParaRPr lang="en-US"/>
        </a:p>
      </dgm:t>
    </dgm:pt>
    <dgm:pt modelId="{D09A58BD-1E6A-4EAE-8608-007D4525462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12 times for OY</a:t>
          </a:r>
          <a:endParaRPr lang="en-US"/>
        </a:p>
      </dgm:t>
    </dgm:pt>
    <dgm:pt modelId="{AEA2B006-1772-4134-B37C-77FFEFE4FACB}" type="parTrans" cxnId="{CBCC2DB0-DDDA-493F-8C75-0D286E6903BC}">
      <dgm:prSet/>
      <dgm:spPr/>
      <dgm:t>
        <a:bodyPr/>
        <a:lstStyle/>
        <a:p>
          <a:endParaRPr lang="en-US"/>
        </a:p>
      </dgm:t>
    </dgm:pt>
    <dgm:pt modelId="{4807063A-2925-433B-AF00-EEDFB1CD8A70}" type="sibTrans" cxnId="{CBCC2DB0-DDDA-493F-8C75-0D286E6903BC}">
      <dgm:prSet/>
      <dgm:spPr/>
      <dgm:t>
        <a:bodyPr/>
        <a:lstStyle/>
        <a:p>
          <a:endParaRPr lang="en-US"/>
        </a:p>
      </dgm:t>
    </dgm:pt>
    <dgm:pt modelId="{F458DEA4-1CD0-43F0-8999-8B5A2C4AC0F3}" type="pres">
      <dgm:prSet presAssocID="{5A445444-877E-4A5C-AD70-FFEBFB33D609}" presName="linear" presStyleCnt="0">
        <dgm:presLayoutVars>
          <dgm:animLvl val="lvl"/>
          <dgm:resizeHandles val="exact"/>
        </dgm:presLayoutVars>
      </dgm:prSet>
      <dgm:spPr/>
    </dgm:pt>
    <dgm:pt modelId="{557274A8-EDE9-475B-BB6B-C2ADCF0A7C3C}" type="pres">
      <dgm:prSet presAssocID="{9ABC4475-4192-4901-95D5-7C4AB36C51A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37C0BBF-4D9A-4D1D-9F6B-C7855F8EBCB4}" type="pres">
      <dgm:prSet presAssocID="{120FCD3E-913A-4152-BE73-6AC38E890709}" presName="spacer" presStyleCnt="0"/>
      <dgm:spPr/>
    </dgm:pt>
    <dgm:pt modelId="{E3BAB361-1DCC-4B33-8889-F1D9D7E0B950}" type="pres">
      <dgm:prSet presAssocID="{9D18995A-0911-408A-B841-4997BB2C359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AA14541-7A0B-4DCE-99BF-FE71724B5322}" type="pres">
      <dgm:prSet presAssocID="{9D18995A-0911-408A-B841-4997BB2C359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693EE09-1920-4F08-BE62-7C7D3FAA8DD8}" type="presOf" srcId="{9ABC4475-4192-4901-95D5-7C4AB36C51AD}" destId="{557274A8-EDE9-475B-BB6B-C2ADCF0A7C3C}" srcOrd="0" destOrd="0" presId="urn:microsoft.com/office/officeart/2005/8/layout/vList2"/>
    <dgm:cxn modelId="{8647DC20-E2BE-4FE6-ABA2-37838784322B}" type="presOf" srcId="{BE97AACE-5070-454E-9513-C0CB08BA4E67}" destId="{0AA14541-7A0B-4DCE-99BF-FE71724B5322}" srcOrd="0" destOrd="0" presId="urn:microsoft.com/office/officeart/2005/8/layout/vList2"/>
    <dgm:cxn modelId="{9BDCBF3E-3B64-447D-B161-DDB7A0C35A30}" type="presOf" srcId="{788005C8-1484-4E43-A12A-91E2C542DF61}" destId="{0AA14541-7A0B-4DCE-99BF-FE71724B5322}" srcOrd="0" destOrd="1" presId="urn:microsoft.com/office/officeart/2005/8/layout/vList2"/>
    <dgm:cxn modelId="{9BE50542-BE94-4160-B335-730C1F3EA12C}" type="presOf" srcId="{D09A58BD-1E6A-4EAE-8608-007D45254623}" destId="{0AA14541-7A0B-4DCE-99BF-FE71724B5322}" srcOrd="0" destOrd="2" presId="urn:microsoft.com/office/officeart/2005/8/layout/vList2"/>
    <dgm:cxn modelId="{56C55173-82B3-47C9-B2C8-4898DE521668}" srcId="{5A445444-877E-4A5C-AD70-FFEBFB33D609}" destId="{9ABC4475-4192-4901-95D5-7C4AB36C51AD}" srcOrd="0" destOrd="0" parTransId="{78D59166-E7AF-4E7C-BC2B-9E5B4B7D0F8B}" sibTransId="{120FCD3E-913A-4152-BE73-6AC38E890709}"/>
    <dgm:cxn modelId="{B039E9A4-3D57-4AC7-B6F2-AC0EB6A7AC87}" type="presOf" srcId="{9D18995A-0911-408A-B841-4997BB2C3593}" destId="{E3BAB361-1DCC-4B33-8889-F1D9D7E0B950}" srcOrd="0" destOrd="0" presId="urn:microsoft.com/office/officeart/2005/8/layout/vList2"/>
    <dgm:cxn modelId="{CBCC2DB0-DDDA-493F-8C75-0D286E6903BC}" srcId="{9D18995A-0911-408A-B841-4997BB2C3593}" destId="{D09A58BD-1E6A-4EAE-8608-007D45254623}" srcOrd="2" destOrd="0" parTransId="{AEA2B006-1772-4134-B37C-77FFEFE4FACB}" sibTransId="{4807063A-2925-433B-AF00-EEDFB1CD8A70}"/>
    <dgm:cxn modelId="{5C4991D0-49D6-4C3C-8DA4-8D57AAC89FEB}" type="presOf" srcId="{5A445444-877E-4A5C-AD70-FFEBFB33D609}" destId="{F458DEA4-1CD0-43F0-8999-8B5A2C4AC0F3}" srcOrd="0" destOrd="0" presId="urn:microsoft.com/office/officeart/2005/8/layout/vList2"/>
    <dgm:cxn modelId="{02A5F9E0-FE83-4053-825C-143F4773E684}" srcId="{9D18995A-0911-408A-B841-4997BB2C3593}" destId="{BE97AACE-5070-454E-9513-C0CB08BA4E67}" srcOrd="0" destOrd="0" parTransId="{36911BDE-7720-485A-AA78-BD65A110D156}" sibTransId="{1F067E91-25DB-478B-809D-4731C81D92CF}"/>
    <dgm:cxn modelId="{C85782F0-49DD-45F6-B7EA-F6A3F31487D5}" srcId="{5A445444-877E-4A5C-AD70-FFEBFB33D609}" destId="{9D18995A-0911-408A-B841-4997BB2C3593}" srcOrd="1" destOrd="0" parTransId="{62071506-E07D-494D-993B-E5024BB0F0E1}" sibTransId="{6634011D-2A7C-43D5-B641-9E5B3A9864E3}"/>
    <dgm:cxn modelId="{0D1707FD-C0C4-4730-AD5B-8ADAAAF16704}" srcId="{9D18995A-0911-408A-B841-4997BB2C3593}" destId="{788005C8-1484-4E43-A12A-91E2C542DF61}" srcOrd="1" destOrd="0" parTransId="{2A47E0CB-BEF2-45AD-8B68-3BCC81A5820B}" sibTransId="{64F21E7F-EED4-4634-BA97-8C2276C152A2}"/>
    <dgm:cxn modelId="{9DB31F97-A350-41FB-A414-28E8F39510BF}" type="presParOf" srcId="{F458DEA4-1CD0-43F0-8999-8B5A2C4AC0F3}" destId="{557274A8-EDE9-475B-BB6B-C2ADCF0A7C3C}" srcOrd="0" destOrd="0" presId="urn:microsoft.com/office/officeart/2005/8/layout/vList2"/>
    <dgm:cxn modelId="{91627173-8D9B-4760-AD91-CB8F99CB09C0}" type="presParOf" srcId="{F458DEA4-1CD0-43F0-8999-8B5A2C4AC0F3}" destId="{137C0BBF-4D9A-4D1D-9F6B-C7855F8EBCB4}" srcOrd="1" destOrd="0" presId="urn:microsoft.com/office/officeart/2005/8/layout/vList2"/>
    <dgm:cxn modelId="{5CA2E52B-28C9-4453-B67B-9A9527AD5560}" type="presParOf" srcId="{F458DEA4-1CD0-43F0-8999-8B5A2C4AC0F3}" destId="{E3BAB361-1DCC-4B33-8889-F1D9D7E0B950}" srcOrd="2" destOrd="0" presId="urn:microsoft.com/office/officeart/2005/8/layout/vList2"/>
    <dgm:cxn modelId="{20BD40A7-D021-469F-8FF7-F9CD1E288708}" type="presParOf" srcId="{F458DEA4-1CD0-43F0-8999-8B5A2C4AC0F3}" destId="{0AA14541-7A0B-4DCE-99BF-FE71724B532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F5AD7C-590D-472A-9C5D-4DCAB181D27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E4A1A4D-BABE-4D3C-BB43-DE5263150C2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Each sample is generated by a variable number of observations taken every 5 ms during the time window needed to record the entire diphthong.</a:t>
          </a:r>
          <a:endParaRPr lang="en-US"/>
        </a:p>
      </dgm:t>
    </dgm:pt>
    <dgm:pt modelId="{1A0D574A-151F-42F5-A677-FCF9E7F82509}" type="parTrans" cxnId="{CCBC1B5A-0885-45F2-85C8-A5D2DEC24AD0}">
      <dgm:prSet/>
      <dgm:spPr/>
      <dgm:t>
        <a:bodyPr/>
        <a:lstStyle/>
        <a:p>
          <a:endParaRPr lang="en-US"/>
        </a:p>
      </dgm:t>
    </dgm:pt>
    <dgm:pt modelId="{399F0A1A-6B9D-41ED-990A-5B0C6CA132A9}" type="sibTrans" cxnId="{CCBC1B5A-0885-45F2-85C8-A5D2DEC24AD0}">
      <dgm:prSet/>
      <dgm:spPr/>
      <dgm:t>
        <a:bodyPr/>
        <a:lstStyle/>
        <a:p>
          <a:endParaRPr lang="en-US"/>
        </a:p>
      </dgm:t>
    </dgm:pt>
    <dgm:pt modelId="{50932A85-82C6-4B9E-9035-89E7B10B34A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Time windows last on </a:t>
          </a:r>
          <a:r>
            <a:rPr lang="it-IT" dirty="0" err="1"/>
            <a:t>average</a:t>
          </a:r>
          <a:r>
            <a:rPr lang="it-IT" dirty="0"/>
            <a:t> 145 </a:t>
          </a:r>
          <a:r>
            <a:rPr lang="it-IT" dirty="0" err="1"/>
            <a:t>ms</a:t>
          </a:r>
          <a:endParaRPr lang="en-US" dirty="0"/>
        </a:p>
      </dgm:t>
    </dgm:pt>
    <dgm:pt modelId="{42A6082A-1E8C-4861-98A9-071948556BE8}" type="parTrans" cxnId="{B2A18045-03EE-4F74-96D5-D43DA41A614E}">
      <dgm:prSet/>
      <dgm:spPr/>
      <dgm:t>
        <a:bodyPr/>
        <a:lstStyle/>
        <a:p>
          <a:endParaRPr lang="en-US"/>
        </a:p>
      </dgm:t>
    </dgm:pt>
    <dgm:pt modelId="{AAC86DFF-A2F4-4D13-B46E-58FD7DCD4DF1}" type="sibTrans" cxnId="{B2A18045-03EE-4F74-96D5-D43DA41A614E}">
      <dgm:prSet/>
      <dgm:spPr/>
      <dgm:t>
        <a:bodyPr/>
        <a:lstStyle/>
        <a:p>
          <a:endParaRPr lang="en-US"/>
        </a:p>
      </dgm:t>
    </dgm:pt>
    <dgm:pt modelId="{9B9E7FBE-F8A8-40D8-BA33-8EC382DC401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Each observation is composed of 4 numerical values referring to the four formants  </a:t>
          </a:r>
          <a:endParaRPr lang="en-US"/>
        </a:p>
      </dgm:t>
    </dgm:pt>
    <dgm:pt modelId="{E4DF0FD4-4339-4B68-AD01-2C3E9630C176}" type="parTrans" cxnId="{2EA68021-1921-45A7-812D-39A64D006781}">
      <dgm:prSet/>
      <dgm:spPr/>
      <dgm:t>
        <a:bodyPr/>
        <a:lstStyle/>
        <a:p>
          <a:endParaRPr lang="en-US"/>
        </a:p>
      </dgm:t>
    </dgm:pt>
    <dgm:pt modelId="{8653F9CF-0C44-4FB8-B68A-93275B6A7A79}" type="sibTrans" cxnId="{2EA68021-1921-45A7-812D-39A64D006781}">
      <dgm:prSet/>
      <dgm:spPr/>
      <dgm:t>
        <a:bodyPr/>
        <a:lstStyle/>
        <a:p>
          <a:endParaRPr lang="en-US"/>
        </a:p>
      </dgm:t>
    </dgm:pt>
    <dgm:pt modelId="{A8CA3952-076D-447C-A2AC-DF6F418883D0}" type="pres">
      <dgm:prSet presAssocID="{14F5AD7C-590D-472A-9C5D-4DCAB181D27A}" presName="root" presStyleCnt="0">
        <dgm:presLayoutVars>
          <dgm:dir/>
          <dgm:resizeHandles val="exact"/>
        </dgm:presLayoutVars>
      </dgm:prSet>
      <dgm:spPr/>
    </dgm:pt>
    <dgm:pt modelId="{5639D626-E5E3-4964-BFC8-5C149955C91C}" type="pres">
      <dgm:prSet presAssocID="{6E4A1A4D-BABE-4D3C-BB43-DE5263150C2A}" presName="compNode" presStyleCnt="0"/>
      <dgm:spPr/>
    </dgm:pt>
    <dgm:pt modelId="{CBBC467F-4A56-4A96-9E9E-DAB7B412BA70}" type="pres">
      <dgm:prSet presAssocID="{6E4A1A4D-BABE-4D3C-BB43-DE5263150C2A}" presName="bgRect" presStyleLbl="bgShp" presStyleIdx="0" presStyleCnt="3"/>
      <dgm:spPr/>
    </dgm:pt>
    <dgm:pt modelId="{56B82AB4-8B6B-402E-8A7B-BFC8580389C7}" type="pres">
      <dgm:prSet presAssocID="{6E4A1A4D-BABE-4D3C-BB43-DE5263150C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CF1AC47-C53E-409D-BFC3-F66A84D2353F}" type="pres">
      <dgm:prSet presAssocID="{6E4A1A4D-BABE-4D3C-BB43-DE5263150C2A}" presName="spaceRect" presStyleCnt="0"/>
      <dgm:spPr/>
    </dgm:pt>
    <dgm:pt modelId="{4C9EC5F5-5BCB-4526-9BC2-3502D5A557A9}" type="pres">
      <dgm:prSet presAssocID="{6E4A1A4D-BABE-4D3C-BB43-DE5263150C2A}" presName="parTx" presStyleLbl="revTx" presStyleIdx="0" presStyleCnt="3">
        <dgm:presLayoutVars>
          <dgm:chMax val="0"/>
          <dgm:chPref val="0"/>
        </dgm:presLayoutVars>
      </dgm:prSet>
      <dgm:spPr/>
    </dgm:pt>
    <dgm:pt modelId="{4058A4E1-BE25-48CC-A92E-C0FC82BF53C1}" type="pres">
      <dgm:prSet presAssocID="{399F0A1A-6B9D-41ED-990A-5B0C6CA132A9}" presName="sibTrans" presStyleCnt="0"/>
      <dgm:spPr/>
    </dgm:pt>
    <dgm:pt modelId="{732DBB88-D898-4C8B-A292-07644AF6BA4D}" type="pres">
      <dgm:prSet presAssocID="{50932A85-82C6-4B9E-9035-89E7B10B34AA}" presName="compNode" presStyleCnt="0"/>
      <dgm:spPr/>
    </dgm:pt>
    <dgm:pt modelId="{E8C8F9D5-19CA-482F-ACFC-EA6746F58CD0}" type="pres">
      <dgm:prSet presAssocID="{50932A85-82C6-4B9E-9035-89E7B10B34AA}" presName="bgRect" presStyleLbl="bgShp" presStyleIdx="1" presStyleCnt="3"/>
      <dgm:spPr/>
    </dgm:pt>
    <dgm:pt modelId="{6A369716-FC9B-4F2C-B0A0-A3387A0CA688}" type="pres">
      <dgm:prSet presAssocID="{50932A85-82C6-4B9E-9035-89E7B10B34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9BF784B5-4540-4CA0-B9CC-09CA74E7C5D7}" type="pres">
      <dgm:prSet presAssocID="{50932A85-82C6-4B9E-9035-89E7B10B34AA}" presName="spaceRect" presStyleCnt="0"/>
      <dgm:spPr/>
    </dgm:pt>
    <dgm:pt modelId="{A48AC978-D6CD-4596-BE18-F816081F82F4}" type="pres">
      <dgm:prSet presAssocID="{50932A85-82C6-4B9E-9035-89E7B10B34AA}" presName="parTx" presStyleLbl="revTx" presStyleIdx="1" presStyleCnt="3">
        <dgm:presLayoutVars>
          <dgm:chMax val="0"/>
          <dgm:chPref val="0"/>
        </dgm:presLayoutVars>
      </dgm:prSet>
      <dgm:spPr/>
    </dgm:pt>
    <dgm:pt modelId="{3A1266E3-089E-426C-B671-ACEF2FCFC6EB}" type="pres">
      <dgm:prSet presAssocID="{AAC86DFF-A2F4-4D13-B46E-58FD7DCD4DF1}" presName="sibTrans" presStyleCnt="0"/>
      <dgm:spPr/>
    </dgm:pt>
    <dgm:pt modelId="{4B13B989-B0B9-45C6-A644-1E425FE8686F}" type="pres">
      <dgm:prSet presAssocID="{9B9E7FBE-F8A8-40D8-BA33-8EC382DC4017}" presName="compNode" presStyleCnt="0"/>
      <dgm:spPr/>
    </dgm:pt>
    <dgm:pt modelId="{C91B5D78-D045-46A0-8FAF-2F5C565CD5B7}" type="pres">
      <dgm:prSet presAssocID="{9B9E7FBE-F8A8-40D8-BA33-8EC382DC4017}" presName="bgRect" presStyleLbl="bgShp" presStyleIdx="2" presStyleCnt="3"/>
      <dgm:spPr/>
    </dgm:pt>
    <dgm:pt modelId="{ACEA5892-39CE-40CD-9ED9-35425534B031}" type="pres">
      <dgm:prSet presAssocID="{9B9E7FBE-F8A8-40D8-BA33-8EC382DC40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D84E6B2-9EA7-482A-A6D1-558B8DAA7C01}" type="pres">
      <dgm:prSet presAssocID="{9B9E7FBE-F8A8-40D8-BA33-8EC382DC4017}" presName="spaceRect" presStyleCnt="0"/>
      <dgm:spPr/>
    </dgm:pt>
    <dgm:pt modelId="{C68E1A66-8D89-4FFB-B46A-9F732BE900CD}" type="pres">
      <dgm:prSet presAssocID="{9B9E7FBE-F8A8-40D8-BA33-8EC382DC401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EA68021-1921-45A7-812D-39A64D006781}" srcId="{14F5AD7C-590D-472A-9C5D-4DCAB181D27A}" destId="{9B9E7FBE-F8A8-40D8-BA33-8EC382DC4017}" srcOrd="2" destOrd="0" parTransId="{E4DF0FD4-4339-4B68-AD01-2C3E9630C176}" sibTransId="{8653F9CF-0C44-4FB8-B68A-93275B6A7A79}"/>
    <dgm:cxn modelId="{5DB42541-71AC-4DE3-AFD4-2EB278C62684}" type="presOf" srcId="{6E4A1A4D-BABE-4D3C-BB43-DE5263150C2A}" destId="{4C9EC5F5-5BCB-4526-9BC2-3502D5A557A9}" srcOrd="0" destOrd="0" presId="urn:microsoft.com/office/officeart/2018/2/layout/IconVerticalSolidList"/>
    <dgm:cxn modelId="{54FF4D62-DD8A-415E-9F46-9B8996AF552C}" type="presOf" srcId="{9B9E7FBE-F8A8-40D8-BA33-8EC382DC4017}" destId="{C68E1A66-8D89-4FFB-B46A-9F732BE900CD}" srcOrd="0" destOrd="0" presId="urn:microsoft.com/office/officeart/2018/2/layout/IconVerticalSolidList"/>
    <dgm:cxn modelId="{B2A18045-03EE-4F74-96D5-D43DA41A614E}" srcId="{14F5AD7C-590D-472A-9C5D-4DCAB181D27A}" destId="{50932A85-82C6-4B9E-9035-89E7B10B34AA}" srcOrd="1" destOrd="0" parTransId="{42A6082A-1E8C-4861-98A9-071948556BE8}" sibTransId="{AAC86DFF-A2F4-4D13-B46E-58FD7DCD4DF1}"/>
    <dgm:cxn modelId="{CCBC1B5A-0885-45F2-85C8-A5D2DEC24AD0}" srcId="{14F5AD7C-590D-472A-9C5D-4DCAB181D27A}" destId="{6E4A1A4D-BABE-4D3C-BB43-DE5263150C2A}" srcOrd="0" destOrd="0" parTransId="{1A0D574A-151F-42F5-A677-FCF9E7F82509}" sibTransId="{399F0A1A-6B9D-41ED-990A-5B0C6CA132A9}"/>
    <dgm:cxn modelId="{AE18DDA7-3A84-46BC-812B-116DABE33246}" type="presOf" srcId="{14F5AD7C-590D-472A-9C5D-4DCAB181D27A}" destId="{A8CA3952-076D-447C-A2AC-DF6F418883D0}" srcOrd="0" destOrd="0" presId="urn:microsoft.com/office/officeart/2018/2/layout/IconVerticalSolidList"/>
    <dgm:cxn modelId="{670F69DA-52F0-4288-8165-0EB7F878A252}" type="presOf" srcId="{50932A85-82C6-4B9E-9035-89E7B10B34AA}" destId="{A48AC978-D6CD-4596-BE18-F816081F82F4}" srcOrd="0" destOrd="0" presId="urn:microsoft.com/office/officeart/2018/2/layout/IconVerticalSolidList"/>
    <dgm:cxn modelId="{B2EA8EB2-DF40-41FD-A58A-9E0408544CF2}" type="presParOf" srcId="{A8CA3952-076D-447C-A2AC-DF6F418883D0}" destId="{5639D626-E5E3-4964-BFC8-5C149955C91C}" srcOrd="0" destOrd="0" presId="urn:microsoft.com/office/officeart/2018/2/layout/IconVerticalSolidList"/>
    <dgm:cxn modelId="{765AE6A0-F581-4B2F-A466-75160B6C52C8}" type="presParOf" srcId="{5639D626-E5E3-4964-BFC8-5C149955C91C}" destId="{CBBC467F-4A56-4A96-9E9E-DAB7B412BA70}" srcOrd="0" destOrd="0" presId="urn:microsoft.com/office/officeart/2018/2/layout/IconVerticalSolidList"/>
    <dgm:cxn modelId="{B75F045F-CBE4-4169-A302-78CDAF7A7A29}" type="presParOf" srcId="{5639D626-E5E3-4964-BFC8-5C149955C91C}" destId="{56B82AB4-8B6B-402E-8A7B-BFC8580389C7}" srcOrd="1" destOrd="0" presId="urn:microsoft.com/office/officeart/2018/2/layout/IconVerticalSolidList"/>
    <dgm:cxn modelId="{F3C7FBBF-6236-45DD-B2BB-AE6AB6670139}" type="presParOf" srcId="{5639D626-E5E3-4964-BFC8-5C149955C91C}" destId="{5CF1AC47-C53E-409D-BFC3-F66A84D2353F}" srcOrd="2" destOrd="0" presId="urn:microsoft.com/office/officeart/2018/2/layout/IconVerticalSolidList"/>
    <dgm:cxn modelId="{9262620B-3888-4C10-A745-9F7242CE935A}" type="presParOf" srcId="{5639D626-E5E3-4964-BFC8-5C149955C91C}" destId="{4C9EC5F5-5BCB-4526-9BC2-3502D5A557A9}" srcOrd="3" destOrd="0" presId="urn:microsoft.com/office/officeart/2018/2/layout/IconVerticalSolidList"/>
    <dgm:cxn modelId="{495B354E-D0B9-417C-A5FE-E264ED532C7F}" type="presParOf" srcId="{A8CA3952-076D-447C-A2AC-DF6F418883D0}" destId="{4058A4E1-BE25-48CC-A92E-C0FC82BF53C1}" srcOrd="1" destOrd="0" presId="urn:microsoft.com/office/officeart/2018/2/layout/IconVerticalSolidList"/>
    <dgm:cxn modelId="{5FC19B85-9888-461C-8F6F-F5EBD2C7111A}" type="presParOf" srcId="{A8CA3952-076D-447C-A2AC-DF6F418883D0}" destId="{732DBB88-D898-4C8B-A292-07644AF6BA4D}" srcOrd="2" destOrd="0" presId="urn:microsoft.com/office/officeart/2018/2/layout/IconVerticalSolidList"/>
    <dgm:cxn modelId="{2E764222-7511-49E9-8593-62CACA9D1EF2}" type="presParOf" srcId="{732DBB88-D898-4C8B-A292-07644AF6BA4D}" destId="{E8C8F9D5-19CA-482F-ACFC-EA6746F58CD0}" srcOrd="0" destOrd="0" presId="urn:microsoft.com/office/officeart/2018/2/layout/IconVerticalSolidList"/>
    <dgm:cxn modelId="{399012DF-D378-472C-B03C-8A99E110011F}" type="presParOf" srcId="{732DBB88-D898-4C8B-A292-07644AF6BA4D}" destId="{6A369716-FC9B-4F2C-B0A0-A3387A0CA688}" srcOrd="1" destOrd="0" presId="urn:microsoft.com/office/officeart/2018/2/layout/IconVerticalSolidList"/>
    <dgm:cxn modelId="{E59EF9B1-D3D3-408B-9A3C-401D2085189D}" type="presParOf" srcId="{732DBB88-D898-4C8B-A292-07644AF6BA4D}" destId="{9BF784B5-4540-4CA0-B9CC-09CA74E7C5D7}" srcOrd="2" destOrd="0" presId="urn:microsoft.com/office/officeart/2018/2/layout/IconVerticalSolidList"/>
    <dgm:cxn modelId="{5C21AA48-3AA9-4135-8661-DBB69C229E76}" type="presParOf" srcId="{732DBB88-D898-4C8B-A292-07644AF6BA4D}" destId="{A48AC978-D6CD-4596-BE18-F816081F82F4}" srcOrd="3" destOrd="0" presId="urn:microsoft.com/office/officeart/2018/2/layout/IconVerticalSolidList"/>
    <dgm:cxn modelId="{5BA7A80F-B16C-4A90-A287-69ED597AB0CB}" type="presParOf" srcId="{A8CA3952-076D-447C-A2AC-DF6F418883D0}" destId="{3A1266E3-089E-426C-B671-ACEF2FCFC6EB}" srcOrd="3" destOrd="0" presId="urn:microsoft.com/office/officeart/2018/2/layout/IconVerticalSolidList"/>
    <dgm:cxn modelId="{CA596FF3-B897-41AE-B77B-466F06C59D73}" type="presParOf" srcId="{A8CA3952-076D-447C-A2AC-DF6F418883D0}" destId="{4B13B989-B0B9-45C6-A644-1E425FE8686F}" srcOrd="4" destOrd="0" presId="urn:microsoft.com/office/officeart/2018/2/layout/IconVerticalSolidList"/>
    <dgm:cxn modelId="{AE5A78E9-5CDE-472F-A4BE-7CF36319D41B}" type="presParOf" srcId="{4B13B989-B0B9-45C6-A644-1E425FE8686F}" destId="{C91B5D78-D045-46A0-8FAF-2F5C565CD5B7}" srcOrd="0" destOrd="0" presId="urn:microsoft.com/office/officeart/2018/2/layout/IconVerticalSolidList"/>
    <dgm:cxn modelId="{66A68E4E-B622-4306-9B12-5ECC6863F4B8}" type="presParOf" srcId="{4B13B989-B0B9-45C6-A644-1E425FE8686F}" destId="{ACEA5892-39CE-40CD-9ED9-35425534B031}" srcOrd="1" destOrd="0" presId="urn:microsoft.com/office/officeart/2018/2/layout/IconVerticalSolidList"/>
    <dgm:cxn modelId="{9B1E0C16-DEF2-427D-BC6F-2CCAF249F936}" type="presParOf" srcId="{4B13B989-B0B9-45C6-A644-1E425FE8686F}" destId="{ED84E6B2-9EA7-482A-A6D1-558B8DAA7C01}" srcOrd="2" destOrd="0" presId="urn:microsoft.com/office/officeart/2018/2/layout/IconVerticalSolidList"/>
    <dgm:cxn modelId="{CADCD94A-34C5-4BA8-ACB1-E92737157B75}" type="presParOf" srcId="{4B13B989-B0B9-45C6-A644-1E425FE8686F}" destId="{C68E1A66-8D89-4FFB-B46A-9F732BE900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6A469E-05A1-49D1-B2F7-80593F4FB8A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271E72-AB11-49F9-AA13-C40B824E71D2}">
      <dgm:prSet/>
      <dgm:spPr/>
      <dgm:t>
        <a:bodyPr/>
        <a:lstStyle/>
        <a:p>
          <a:r>
            <a:rPr lang="it-IT" dirty="0" err="1"/>
            <a:t>Creation</a:t>
          </a:r>
          <a:r>
            <a:rPr lang="it-IT" dirty="0"/>
            <a:t> of </a:t>
          </a:r>
          <a:r>
            <a:rPr lang="it-IT" dirty="0" err="1"/>
            <a:t>six</a:t>
          </a:r>
          <a:r>
            <a:rPr lang="it-IT" dirty="0"/>
            <a:t> </a:t>
          </a:r>
          <a:r>
            <a:rPr lang="it-IT" dirty="0" err="1"/>
            <a:t>different</a:t>
          </a:r>
          <a:r>
            <a:rPr lang="it-IT" dirty="0"/>
            <a:t> datasets with </a:t>
          </a:r>
          <a:r>
            <a:rPr lang="it-IT" dirty="0" err="1"/>
            <a:t>normal</a:t>
          </a:r>
          <a:r>
            <a:rPr lang="it-IT" dirty="0"/>
            <a:t> time in </a:t>
          </a:r>
          <a:r>
            <a:rPr lang="it-IT" dirty="0" err="1"/>
            <a:t>order</a:t>
          </a:r>
          <a:r>
            <a:rPr lang="it-IT" dirty="0"/>
            <a:t> to </a:t>
          </a:r>
          <a:r>
            <a:rPr lang="it-IT" dirty="0" err="1"/>
            <a:t>analyze</a:t>
          </a:r>
          <a:r>
            <a:rPr lang="it-IT" dirty="0"/>
            <a:t> the </a:t>
          </a:r>
          <a:r>
            <a:rPr lang="it-IT" dirty="0" err="1"/>
            <a:t>main</a:t>
          </a:r>
          <a:r>
            <a:rPr lang="it-IT" dirty="0"/>
            <a:t> patterns on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diphthong</a:t>
          </a:r>
          <a:r>
            <a:rPr lang="it-IT" dirty="0"/>
            <a:t> for </a:t>
          </a:r>
          <a:r>
            <a:rPr lang="it-IT" dirty="0" err="1"/>
            <a:t>both</a:t>
          </a:r>
          <a:r>
            <a:rPr lang="it-IT" dirty="0"/>
            <a:t> genders:</a:t>
          </a:r>
          <a:endParaRPr lang="en-US" dirty="0"/>
        </a:p>
      </dgm:t>
    </dgm:pt>
    <dgm:pt modelId="{F316DBDB-C49C-4ACA-B8FF-A37F53299288}" type="parTrans" cxnId="{8A938E34-04AD-4486-AD04-D99CC8AC51D6}">
      <dgm:prSet/>
      <dgm:spPr/>
      <dgm:t>
        <a:bodyPr/>
        <a:lstStyle/>
        <a:p>
          <a:endParaRPr lang="en-US"/>
        </a:p>
      </dgm:t>
    </dgm:pt>
    <dgm:pt modelId="{58E52ED1-1E75-4D89-8D56-7F6633AFDF98}" type="sibTrans" cxnId="{8A938E34-04AD-4486-AD04-D99CC8AC51D6}">
      <dgm:prSet/>
      <dgm:spPr/>
      <dgm:t>
        <a:bodyPr/>
        <a:lstStyle/>
        <a:p>
          <a:endParaRPr lang="en-US"/>
        </a:p>
      </dgm:t>
    </dgm:pt>
    <dgm:pt modelId="{1954CC43-A44A-4BEE-844F-C9A224D28B31}">
      <dgm:prSet/>
      <dgm:spPr/>
      <dgm:t>
        <a:bodyPr/>
        <a:lstStyle/>
        <a:p>
          <a:r>
            <a:rPr lang="it-IT"/>
            <a:t>Female_aI</a:t>
          </a:r>
          <a:endParaRPr lang="en-US"/>
        </a:p>
      </dgm:t>
    </dgm:pt>
    <dgm:pt modelId="{A54940ED-9407-4B25-95BB-7DC5163B48F2}" type="parTrans" cxnId="{A5DFCCCD-53CC-434B-B7C9-1F519E94E4E9}">
      <dgm:prSet/>
      <dgm:spPr/>
      <dgm:t>
        <a:bodyPr/>
        <a:lstStyle/>
        <a:p>
          <a:endParaRPr lang="en-US"/>
        </a:p>
      </dgm:t>
    </dgm:pt>
    <dgm:pt modelId="{E8D3DAAA-0F05-4403-A1F9-E40EBF82FEF9}" type="sibTrans" cxnId="{A5DFCCCD-53CC-434B-B7C9-1F519E94E4E9}">
      <dgm:prSet/>
      <dgm:spPr/>
      <dgm:t>
        <a:bodyPr/>
        <a:lstStyle/>
        <a:p>
          <a:endParaRPr lang="en-US"/>
        </a:p>
      </dgm:t>
    </dgm:pt>
    <dgm:pt modelId="{842B01E9-EB53-4820-9433-56D45549900F}">
      <dgm:prSet/>
      <dgm:spPr/>
      <dgm:t>
        <a:bodyPr/>
        <a:lstStyle/>
        <a:p>
          <a:r>
            <a:rPr lang="it-IT"/>
            <a:t>Female_aU</a:t>
          </a:r>
          <a:endParaRPr lang="en-US"/>
        </a:p>
      </dgm:t>
    </dgm:pt>
    <dgm:pt modelId="{2AF908B8-E87E-4223-8E72-7A4EF7AEF8F2}" type="parTrans" cxnId="{78E830AE-CC7E-4536-9944-A88B8C880BBB}">
      <dgm:prSet/>
      <dgm:spPr/>
      <dgm:t>
        <a:bodyPr/>
        <a:lstStyle/>
        <a:p>
          <a:endParaRPr lang="en-US"/>
        </a:p>
      </dgm:t>
    </dgm:pt>
    <dgm:pt modelId="{2CBC2EB0-C8D0-499E-99F9-211E0E942F21}" type="sibTrans" cxnId="{78E830AE-CC7E-4536-9944-A88B8C880BBB}">
      <dgm:prSet/>
      <dgm:spPr/>
      <dgm:t>
        <a:bodyPr/>
        <a:lstStyle/>
        <a:p>
          <a:endParaRPr lang="en-US"/>
        </a:p>
      </dgm:t>
    </dgm:pt>
    <dgm:pt modelId="{D092B7A1-205C-452A-9972-7F442B2610D4}">
      <dgm:prSet/>
      <dgm:spPr/>
      <dgm:t>
        <a:bodyPr/>
        <a:lstStyle/>
        <a:p>
          <a:r>
            <a:rPr lang="it-IT"/>
            <a:t>Female_OY</a:t>
          </a:r>
          <a:endParaRPr lang="en-US"/>
        </a:p>
      </dgm:t>
    </dgm:pt>
    <dgm:pt modelId="{E6BFD0D4-F86F-4E0C-A9EA-EC3FCD8267A1}" type="parTrans" cxnId="{DCE70EC6-6BF6-4E00-8600-8D7B80FF3555}">
      <dgm:prSet/>
      <dgm:spPr/>
      <dgm:t>
        <a:bodyPr/>
        <a:lstStyle/>
        <a:p>
          <a:endParaRPr lang="en-US"/>
        </a:p>
      </dgm:t>
    </dgm:pt>
    <dgm:pt modelId="{22C66747-5BEA-4D4F-834C-E8D93C9B5064}" type="sibTrans" cxnId="{DCE70EC6-6BF6-4E00-8600-8D7B80FF3555}">
      <dgm:prSet/>
      <dgm:spPr/>
      <dgm:t>
        <a:bodyPr/>
        <a:lstStyle/>
        <a:p>
          <a:endParaRPr lang="en-US"/>
        </a:p>
      </dgm:t>
    </dgm:pt>
    <dgm:pt modelId="{168F6E72-B7DE-4CD1-A7A1-98977DE57ED5}">
      <dgm:prSet/>
      <dgm:spPr/>
      <dgm:t>
        <a:bodyPr/>
        <a:lstStyle/>
        <a:p>
          <a:r>
            <a:rPr lang="it-IT"/>
            <a:t>Male_aI</a:t>
          </a:r>
          <a:endParaRPr lang="en-US"/>
        </a:p>
      </dgm:t>
    </dgm:pt>
    <dgm:pt modelId="{B3BEE291-15A9-4505-BBA5-770861653821}" type="parTrans" cxnId="{59C42234-3492-4052-B71F-0188EFD31D1A}">
      <dgm:prSet/>
      <dgm:spPr/>
      <dgm:t>
        <a:bodyPr/>
        <a:lstStyle/>
        <a:p>
          <a:endParaRPr lang="en-US"/>
        </a:p>
      </dgm:t>
    </dgm:pt>
    <dgm:pt modelId="{5D462DFE-3F33-4CE8-B143-1968736F0C0A}" type="sibTrans" cxnId="{59C42234-3492-4052-B71F-0188EFD31D1A}">
      <dgm:prSet/>
      <dgm:spPr/>
      <dgm:t>
        <a:bodyPr/>
        <a:lstStyle/>
        <a:p>
          <a:endParaRPr lang="en-US"/>
        </a:p>
      </dgm:t>
    </dgm:pt>
    <dgm:pt modelId="{684DE9DC-ECF6-4FC7-8BCF-59EEF177124B}">
      <dgm:prSet/>
      <dgm:spPr/>
      <dgm:t>
        <a:bodyPr/>
        <a:lstStyle/>
        <a:p>
          <a:r>
            <a:rPr lang="it-IT"/>
            <a:t>Male_aU</a:t>
          </a:r>
          <a:endParaRPr lang="en-US"/>
        </a:p>
      </dgm:t>
    </dgm:pt>
    <dgm:pt modelId="{87E6AB65-2588-4F5B-A2DC-9790426EF09B}" type="parTrans" cxnId="{D2B51194-5AFD-4E4E-BCDF-457F10ED68A4}">
      <dgm:prSet/>
      <dgm:spPr/>
      <dgm:t>
        <a:bodyPr/>
        <a:lstStyle/>
        <a:p>
          <a:endParaRPr lang="en-US"/>
        </a:p>
      </dgm:t>
    </dgm:pt>
    <dgm:pt modelId="{5598F548-D1AC-4A80-B714-EB2A15D2B24A}" type="sibTrans" cxnId="{D2B51194-5AFD-4E4E-BCDF-457F10ED68A4}">
      <dgm:prSet/>
      <dgm:spPr/>
      <dgm:t>
        <a:bodyPr/>
        <a:lstStyle/>
        <a:p>
          <a:endParaRPr lang="en-US"/>
        </a:p>
      </dgm:t>
    </dgm:pt>
    <dgm:pt modelId="{4258D8F5-181A-425B-8842-A94CD8A1394B}">
      <dgm:prSet/>
      <dgm:spPr/>
      <dgm:t>
        <a:bodyPr/>
        <a:lstStyle/>
        <a:p>
          <a:r>
            <a:rPr lang="it-IT"/>
            <a:t>Male_OY</a:t>
          </a:r>
          <a:endParaRPr lang="en-US"/>
        </a:p>
      </dgm:t>
    </dgm:pt>
    <dgm:pt modelId="{D8943C94-F7BE-4F7C-AC23-DCC9C7D35BF0}" type="parTrans" cxnId="{9D02AD2A-C595-4F6A-9D34-8DBA5F75AD1A}">
      <dgm:prSet/>
      <dgm:spPr/>
      <dgm:t>
        <a:bodyPr/>
        <a:lstStyle/>
        <a:p>
          <a:endParaRPr lang="en-US"/>
        </a:p>
      </dgm:t>
    </dgm:pt>
    <dgm:pt modelId="{01F790A0-612D-4E30-88B5-EDAFCFD60E20}" type="sibTrans" cxnId="{9D02AD2A-C595-4F6A-9D34-8DBA5F75AD1A}">
      <dgm:prSet/>
      <dgm:spPr/>
      <dgm:t>
        <a:bodyPr/>
        <a:lstStyle/>
        <a:p>
          <a:endParaRPr lang="en-US"/>
        </a:p>
      </dgm:t>
    </dgm:pt>
    <dgm:pt modelId="{2832D51A-5D1B-4840-9E7E-35095E678E8F}" type="pres">
      <dgm:prSet presAssocID="{CE6A469E-05A1-49D1-B2F7-80593F4FB8A9}" presName="linear" presStyleCnt="0">
        <dgm:presLayoutVars>
          <dgm:animLvl val="lvl"/>
          <dgm:resizeHandles val="exact"/>
        </dgm:presLayoutVars>
      </dgm:prSet>
      <dgm:spPr/>
    </dgm:pt>
    <dgm:pt modelId="{C084FDA9-C103-4D06-974B-82097889CE81}" type="pres">
      <dgm:prSet presAssocID="{65271E72-AB11-49F9-AA13-C40B824E71D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B56CAB4-94F8-4DE0-BE77-88AAEF4FF654}" type="pres">
      <dgm:prSet presAssocID="{65271E72-AB11-49F9-AA13-C40B824E71D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3F27C1A-7881-4A7D-A1F2-F6186A34FF37}" type="presOf" srcId="{684DE9DC-ECF6-4FC7-8BCF-59EEF177124B}" destId="{0B56CAB4-94F8-4DE0-BE77-88AAEF4FF654}" srcOrd="0" destOrd="4" presId="urn:microsoft.com/office/officeart/2005/8/layout/vList2"/>
    <dgm:cxn modelId="{E36EB127-D060-43B4-AB70-5D338D056A0A}" type="presOf" srcId="{1954CC43-A44A-4BEE-844F-C9A224D28B31}" destId="{0B56CAB4-94F8-4DE0-BE77-88AAEF4FF654}" srcOrd="0" destOrd="0" presId="urn:microsoft.com/office/officeart/2005/8/layout/vList2"/>
    <dgm:cxn modelId="{9D02AD2A-C595-4F6A-9D34-8DBA5F75AD1A}" srcId="{65271E72-AB11-49F9-AA13-C40B824E71D2}" destId="{4258D8F5-181A-425B-8842-A94CD8A1394B}" srcOrd="5" destOrd="0" parTransId="{D8943C94-F7BE-4F7C-AC23-DCC9C7D35BF0}" sibTransId="{01F790A0-612D-4E30-88B5-EDAFCFD60E20}"/>
    <dgm:cxn modelId="{86A52E2E-C602-4C33-A361-54E2A4C990D4}" type="presOf" srcId="{D092B7A1-205C-452A-9972-7F442B2610D4}" destId="{0B56CAB4-94F8-4DE0-BE77-88AAEF4FF654}" srcOrd="0" destOrd="2" presId="urn:microsoft.com/office/officeart/2005/8/layout/vList2"/>
    <dgm:cxn modelId="{59C42234-3492-4052-B71F-0188EFD31D1A}" srcId="{65271E72-AB11-49F9-AA13-C40B824E71D2}" destId="{168F6E72-B7DE-4CD1-A7A1-98977DE57ED5}" srcOrd="3" destOrd="0" parTransId="{B3BEE291-15A9-4505-BBA5-770861653821}" sibTransId="{5D462DFE-3F33-4CE8-B143-1968736F0C0A}"/>
    <dgm:cxn modelId="{8A938E34-04AD-4486-AD04-D99CC8AC51D6}" srcId="{CE6A469E-05A1-49D1-B2F7-80593F4FB8A9}" destId="{65271E72-AB11-49F9-AA13-C40B824E71D2}" srcOrd="0" destOrd="0" parTransId="{F316DBDB-C49C-4ACA-B8FF-A37F53299288}" sibTransId="{58E52ED1-1E75-4D89-8D56-7F6633AFDF98}"/>
    <dgm:cxn modelId="{A5674580-13C7-41AF-9114-04C4A155F109}" type="presOf" srcId="{168F6E72-B7DE-4CD1-A7A1-98977DE57ED5}" destId="{0B56CAB4-94F8-4DE0-BE77-88AAEF4FF654}" srcOrd="0" destOrd="3" presId="urn:microsoft.com/office/officeart/2005/8/layout/vList2"/>
    <dgm:cxn modelId="{7193A88A-BFC1-4D00-8D4C-A24ECA6F7114}" type="presOf" srcId="{CE6A469E-05A1-49D1-B2F7-80593F4FB8A9}" destId="{2832D51A-5D1B-4840-9E7E-35095E678E8F}" srcOrd="0" destOrd="0" presId="urn:microsoft.com/office/officeart/2005/8/layout/vList2"/>
    <dgm:cxn modelId="{07574C91-0DDF-4ACC-9879-2389C4B483AA}" type="presOf" srcId="{4258D8F5-181A-425B-8842-A94CD8A1394B}" destId="{0B56CAB4-94F8-4DE0-BE77-88AAEF4FF654}" srcOrd="0" destOrd="5" presId="urn:microsoft.com/office/officeart/2005/8/layout/vList2"/>
    <dgm:cxn modelId="{D2B51194-5AFD-4E4E-BCDF-457F10ED68A4}" srcId="{65271E72-AB11-49F9-AA13-C40B824E71D2}" destId="{684DE9DC-ECF6-4FC7-8BCF-59EEF177124B}" srcOrd="4" destOrd="0" parTransId="{87E6AB65-2588-4F5B-A2DC-9790426EF09B}" sibTransId="{5598F548-D1AC-4A80-B714-EB2A15D2B24A}"/>
    <dgm:cxn modelId="{B6248BA5-F2D4-4421-B89D-CCADDD19CD63}" type="presOf" srcId="{65271E72-AB11-49F9-AA13-C40B824E71D2}" destId="{C084FDA9-C103-4D06-974B-82097889CE81}" srcOrd="0" destOrd="0" presId="urn:microsoft.com/office/officeart/2005/8/layout/vList2"/>
    <dgm:cxn modelId="{78E830AE-CC7E-4536-9944-A88B8C880BBB}" srcId="{65271E72-AB11-49F9-AA13-C40B824E71D2}" destId="{842B01E9-EB53-4820-9433-56D45549900F}" srcOrd="1" destOrd="0" parTransId="{2AF908B8-E87E-4223-8E72-7A4EF7AEF8F2}" sibTransId="{2CBC2EB0-C8D0-499E-99F9-211E0E942F21}"/>
    <dgm:cxn modelId="{CC7524BE-8F10-44A2-A7BF-13E4EBEA92DB}" type="presOf" srcId="{842B01E9-EB53-4820-9433-56D45549900F}" destId="{0B56CAB4-94F8-4DE0-BE77-88AAEF4FF654}" srcOrd="0" destOrd="1" presId="urn:microsoft.com/office/officeart/2005/8/layout/vList2"/>
    <dgm:cxn modelId="{DCE70EC6-6BF6-4E00-8600-8D7B80FF3555}" srcId="{65271E72-AB11-49F9-AA13-C40B824E71D2}" destId="{D092B7A1-205C-452A-9972-7F442B2610D4}" srcOrd="2" destOrd="0" parTransId="{E6BFD0D4-F86F-4E0C-A9EA-EC3FCD8267A1}" sibTransId="{22C66747-5BEA-4D4F-834C-E8D93C9B5064}"/>
    <dgm:cxn modelId="{A5DFCCCD-53CC-434B-B7C9-1F519E94E4E9}" srcId="{65271E72-AB11-49F9-AA13-C40B824E71D2}" destId="{1954CC43-A44A-4BEE-844F-C9A224D28B31}" srcOrd="0" destOrd="0" parTransId="{A54940ED-9407-4B25-95BB-7DC5163B48F2}" sibTransId="{E8D3DAAA-0F05-4403-A1F9-E40EBF82FEF9}"/>
    <dgm:cxn modelId="{704E7873-D0F7-4140-AE49-FFD337DB1D3A}" type="presParOf" srcId="{2832D51A-5D1B-4840-9E7E-35095E678E8F}" destId="{C084FDA9-C103-4D06-974B-82097889CE81}" srcOrd="0" destOrd="0" presId="urn:microsoft.com/office/officeart/2005/8/layout/vList2"/>
    <dgm:cxn modelId="{8D24BD9E-CBD6-455D-A91E-2FA5690F74E1}" type="presParOf" srcId="{2832D51A-5D1B-4840-9E7E-35095E678E8F}" destId="{0B56CAB4-94F8-4DE0-BE77-88AAEF4FF65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F3BD3F-81A4-44EB-B333-99EF611E05FF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0BF1AE-4D2C-4F80-9B35-3E7575E17147}">
      <dgm:prSet/>
      <dgm:spPr/>
      <dgm:t>
        <a:bodyPr/>
        <a:lstStyle/>
        <a:p>
          <a:r>
            <a:rPr lang="it-IT"/>
            <a:t>Issue: </a:t>
          </a:r>
          <a:endParaRPr lang="en-US"/>
        </a:p>
      </dgm:t>
    </dgm:pt>
    <dgm:pt modelId="{FA616B74-F9EE-49E0-A32C-6BC8FE0EC576}" type="parTrans" cxnId="{4DC14089-049C-4523-BA34-433224DFD1F4}">
      <dgm:prSet/>
      <dgm:spPr/>
      <dgm:t>
        <a:bodyPr/>
        <a:lstStyle/>
        <a:p>
          <a:endParaRPr lang="en-US"/>
        </a:p>
      </dgm:t>
    </dgm:pt>
    <dgm:pt modelId="{3241EC14-B067-471D-88E7-3DB4DDA940F8}" type="sibTrans" cxnId="{4DC14089-049C-4523-BA34-433224DFD1F4}">
      <dgm:prSet/>
      <dgm:spPr/>
      <dgm:t>
        <a:bodyPr/>
        <a:lstStyle/>
        <a:p>
          <a:endParaRPr lang="en-US"/>
        </a:p>
      </dgm:t>
    </dgm:pt>
    <dgm:pt modelId="{2A0D225F-ADBC-415D-9793-16E2DFDED355}">
      <dgm:prSet/>
      <dgm:spPr/>
      <dgm:t>
        <a:bodyPr/>
        <a:lstStyle/>
        <a:p>
          <a:r>
            <a:rPr lang="it-IT" dirty="0" err="1"/>
            <a:t>Dealing</a:t>
          </a:r>
          <a:r>
            <a:rPr lang="it-IT" dirty="0"/>
            <a:t> with </a:t>
          </a:r>
          <a:r>
            <a:rPr lang="it-IT" dirty="0" err="1"/>
            <a:t>null</a:t>
          </a:r>
          <a:r>
            <a:rPr lang="it-IT" dirty="0"/>
            <a:t> </a:t>
          </a:r>
          <a:r>
            <a:rPr lang="it-IT" dirty="0" err="1"/>
            <a:t>values</a:t>
          </a:r>
          <a:r>
            <a:rPr lang="it-IT" dirty="0"/>
            <a:t> </a:t>
          </a:r>
          <a:r>
            <a:rPr lang="it-IT" dirty="0" err="1"/>
            <a:t>produced</a:t>
          </a:r>
          <a:r>
            <a:rPr lang="it-IT" dirty="0"/>
            <a:t> by </a:t>
          </a:r>
        </a:p>
        <a:p>
          <a:r>
            <a:rPr lang="it-IT" dirty="0"/>
            <a:t>technical </a:t>
          </a:r>
          <a:r>
            <a:rPr lang="it-IT" dirty="0" err="1"/>
            <a:t>errors</a:t>
          </a:r>
          <a:r>
            <a:rPr lang="it-IT" dirty="0"/>
            <a:t> in </a:t>
          </a:r>
          <a:r>
            <a:rPr lang="it-IT" dirty="0" err="1"/>
            <a:t>each</a:t>
          </a:r>
          <a:r>
            <a:rPr lang="it-IT" dirty="0"/>
            <a:t> sub-dataset</a:t>
          </a:r>
          <a:endParaRPr lang="en-US" dirty="0"/>
        </a:p>
      </dgm:t>
    </dgm:pt>
    <dgm:pt modelId="{A025BCEB-C23D-4885-B34D-64394AE51B67}" type="parTrans" cxnId="{C4033174-8915-44BA-B7EB-1635A6C852F3}">
      <dgm:prSet/>
      <dgm:spPr/>
      <dgm:t>
        <a:bodyPr/>
        <a:lstStyle/>
        <a:p>
          <a:endParaRPr lang="en-US"/>
        </a:p>
      </dgm:t>
    </dgm:pt>
    <dgm:pt modelId="{91232D3D-EAE4-40A8-9CBD-15F47262E837}" type="sibTrans" cxnId="{C4033174-8915-44BA-B7EB-1635A6C852F3}">
      <dgm:prSet/>
      <dgm:spPr/>
      <dgm:t>
        <a:bodyPr/>
        <a:lstStyle/>
        <a:p>
          <a:endParaRPr lang="en-US"/>
        </a:p>
      </dgm:t>
    </dgm:pt>
    <dgm:pt modelId="{CD619874-8EED-48E2-A569-7BAF6540A7C0}">
      <dgm:prSet/>
      <dgm:spPr/>
      <dgm:t>
        <a:bodyPr/>
        <a:lstStyle/>
        <a:p>
          <a:r>
            <a:rPr lang="it-IT"/>
            <a:t>Possible solutions:</a:t>
          </a:r>
          <a:endParaRPr lang="en-US"/>
        </a:p>
      </dgm:t>
    </dgm:pt>
    <dgm:pt modelId="{619356F3-52AC-42D8-8ACC-8328F13C67E1}" type="parTrans" cxnId="{BCC5373A-38EE-48D7-850A-094C1F2F9261}">
      <dgm:prSet/>
      <dgm:spPr/>
      <dgm:t>
        <a:bodyPr/>
        <a:lstStyle/>
        <a:p>
          <a:endParaRPr lang="en-US"/>
        </a:p>
      </dgm:t>
    </dgm:pt>
    <dgm:pt modelId="{9D489ABE-F201-4803-8B0B-8AD6BF7D3CC1}" type="sibTrans" cxnId="{BCC5373A-38EE-48D7-850A-094C1F2F9261}">
      <dgm:prSet/>
      <dgm:spPr/>
      <dgm:t>
        <a:bodyPr/>
        <a:lstStyle/>
        <a:p>
          <a:endParaRPr lang="en-US"/>
        </a:p>
      </dgm:t>
    </dgm:pt>
    <dgm:pt modelId="{E08577E2-9187-45BC-AD83-1F0CC042FC5F}">
      <dgm:prSet/>
      <dgm:spPr/>
      <dgm:t>
        <a:bodyPr/>
        <a:lstStyle/>
        <a:p>
          <a:r>
            <a:rPr lang="it-IT" dirty="0"/>
            <a:t>Erase </a:t>
          </a:r>
          <a:r>
            <a:rPr lang="it-IT" dirty="0" err="1"/>
            <a:t>them</a:t>
          </a:r>
          <a:endParaRPr lang="en-US" dirty="0"/>
        </a:p>
      </dgm:t>
    </dgm:pt>
    <dgm:pt modelId="{4B30BC42-97C8-489C-9FF3-B74436ADE96D}" type="parTrans" cxnId="{ADDE88AF-CA04-43EB-A5C6-53B903D1A901}">
      <dgm:prSet/>
      <dgm:spPr/>
      <dgm:t>
        <a:bodyPr/>
        <a:lstStyle/>
        <a:p>
          <a:endParaRPr lang="en-US"/>
        </a:p>
      </dgm:t>
    </dgm:pt>
    <dgm:pt modelId="{222974ED-6DB6-4D69-8594-CE05AEE9DFD6}" type="sibTrans" cxnId="{ADDE88AF-CA04-43EB-A5C6-53B903D1A901}">
      <dgm:prSet/>
      <dgm:spPr/>
      <dgm:t>
        <a:bodyPr/>
        <a:lstStyle/>
        <a:p>
          <a:endParaRPr lang="en-US"/>
        </a:p>
      </dgm:t>
    </dgm:pt>
    <dgm:pt modelId="{B370D876-1D61-4AC8-8DEB-D4F328472E24}">
      <dgm:prSet/>
      <dgm:spPr/>
      <dgm:t>
        <a:bodyPr/>
        <a:lstStyle/>
        <a:p>
          <a:r>
            <a:rPr lang="it-IT" dirty="0" err="1"/>
            <a:t>Substitute</a:t>
          </a:r>
          <a:r>
            <a:rPr lang="it-IT" dirty="0"/>
            <a:t> </a:t>
          </a:r>
          <a:r>
            <a:rPr lang="it-IT" dirty="0" err="1"/>
            <a:t>them</a:t>
          </a:r>
          <a:r>
            <a:rPr lang="it-IT" dirty="0"/>
            <a:t> with the </a:t>
          </a:r>
          <a:r>
            <a:rPr lang="it-IT" dirty="0" err="1"/>
            <a:t>mean</a:t>
          </a:r>
          <a:r>
            <a:rPr lang="it-IT" dirty="0"/>
            <a:t> of </a:t>
          </a:r>
          <a:r>
            <a:rPr lang="it-IT" dirty="0" err="1"/>
            <a:t>formant’s</a:t>
          </a:r>
          <a:r>
            <a:rPr lang="it-IT" dirty="0"/>
            <a:t> </a:t>
          </a:r>
          <a:r>
            <a:rPr lang="it-IT" dirty="0" err="1"/>
            <a:t>value</a:t>
          </a:r>
          <a:r>
            <a:rPr lang="it-IT" dirty="0"/>
            <a:t> for </a:t>
          </a:r>
          <a:r>
            <a:rPr lang="it-IT" dirty="0" err="1"/>
            <a:t>that</a:t>
          </a:r>
          <a:r>
            <a:rPr lang="it-IT" dirty="0"/>
            <a:t> </a:t>
          </a:r>
          <a:r>
            <a:rPr lang="it-IT" dirty="0" err="1"/>
            <a:t>diphthong</a:t>
          </a:r>
          <a:r>
            <a:rPr lang="it-IT" dirty="0"/>
            <a:t> and the </a:t>
          </a:r>
          <a:r>
            <a:rPr lang="it-IT" dirty="0" err="1"/>
            <a:t>associated</a:t>
          </a:r>
          <a:r>
            <a:rPr lang="it-IT" dirty="0"/>
            <a:t> speaker</a:t>
          </a:r>
          <a:endParaRPr lang="en-US" dirty="0"/>
        </a:p>
      </dgm:t>
    </dgm:pt>
    <dgm:pt modelId="{BB719A87-1AFA-4DA3-A081-4D4C16FD8E07}" type="parTrans" cxnId="{FC3B6C26-6A86-41C6-B58F-A4F7CF80443E}">
      <dgm:prSet/>
      <dgm:spPr/>
      <dgm:t>
        <a:bodyPr/>
        <a:lstStyle/>
        <a:p>
          <a:endParaRPr lang="en-US"/>
        </a:p>
      </dgm:t>
    </dgm:pt>
    <dgm:pt modelId="{3E1C93AF-1758-4DF3-B353-FFCE47AE4A4F}" type="sibTrans" cxnId="{FC3B6C26-6A86-41C6-B58F-A4F7CF80443E}">
      <dgm:prSet/>
      <dgm:spPr/>
      <dgm:t>
        <a:bodyPr/>
        <a:lstStyle/>
        <a:p>
          <a:endParaRPr lang="en-US"/>
        </a:p>
      </dgm:t>
    </dgm:pt>
    <dgm:pt modelId="{5E2A4172-AFA1-4C55-876B-D1592EBA0D0F}" type="pres">
      <dgm:prSet presAssocID="{E7F3BD3F-81A4-44EB-B333-99EF611E05FF}" presName="linear" presStyleCnt="0">
        <dgm:presLayoutVars>
          <dgm:dir/>
          <dgm:animLvl val="lvl"/>
          <dgm:resizeHandles val="exact"/>
        </dgm:presLayoutVars>
      </dgm:prSet>
      <dgm:spPr/>
    </dgm:pt>
    <dgm:pt modelId="{898CF5F3-B20B-4376-BD1F-7531EC4E0DFB}" type="pres">
      <dgm:prSet presAssocID="{D10BF1AE-4D2C-4F80-9B35-3E7575E17147}" presName="parentLin" presStyleCnt="0"/>
      <dgm:spPr/>
    </dgm:pt>
    <dgm:pt modelId="{EC063009-9C83-4F90-9087-78E5C373BD6F}" type="pres">
      <dgm:prSet presAssocID="{D10BF1AE-4D2C-4F80-9B35-3E7575E17147}" presName="parentLeftMargin" presStyleLbl="node1" presStyleIdx="0" presStyleCnt="2"/>
      <dgm:spPr/>
    </dgm:pt>
    <dgm:pt modelId="{A2D87FA2-4F84-4466-9242-FA1E2380B959}" type="pres">
      <dgm:prSet presAssocID="{D10BF1AE-4D2C-4F80-9B35-3E7575E1714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062E1FA-1523-4929-A339-EEEBB5462F62}" type="pres">
      <dgm:prSet presAssocID="{D10BF1AE-4D2C-4F80-9B35-3E7575E17147}" presName="negativeSpace" presStyleCnt="0"/>
      <dgm:spPr/>
    </dgm:pt>
    <dgm:pt modelId="{C192A42D-545C-49D2-B1BB-6A124B7784D5}" type="pres">
      <dgm:prSet presAssocID="{D10BF1AE-4D2C-4F80-9B35-3E7575E17147}" presName="childText" presStyleLbl="conFgAcc1" presStyleIdx="0" presStyleCnt="2">
        <dgm:presLayoutVars>
          <dgm:bulletEnabled val="1"/>
        </dgm:presLayoutVars>
      </dgm:prSet>
      <dgm:spPr/>
    </dgm:pt>
    <dgm:pt modelId="{5D3A44DA-EA45-449E-83B0-115DCC1B20AD}" type="pres">
      <dgm:prSet presAssocID="{3241EC14-B067-471D-88E7-3DB4DDA940F8}" presName="spaceBetweenRectangles" presStyleCnt="0"/>
      <dgm:spPr/>
    </dgm:pt>
    <dgm:pt modelId="{B213396C-A644-4DEA-9985-C0552EE0C30D}" type="pres">
      <dgm:prSet presAssocID="{CD619874-8EED-48E2-A569-7BAF6540A7C0}" presName="parentLin" presStyleCnt="0"/>
      <dgm:spPr/>
    </dgm:pt>
    <dgm:pt modelId="{0C84385A-F25F-4AA2-BECA-AC676A625D69}" type="pres">
      <dgm:prSet presAssocID="{CD619874-8EED-48E2-A569-7BAF6540A7C0}" presName="parentLeftMargin" presStyleLbl="node1" presStyleIdx="0" presStyleCnt="2"/>
      <dgm:spPr/>
    </dgm:pt>
    <dgm:pt modelId="{942F76ED-FDF2-4D3E-BD36-DF19112AF94A}" type="pres">
      <dgm:prSet presAssocID="{CD619874-8EED-48E2-A569-7BAF6540A7C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73D972A-260E-4D87-85FC-861F761D5CD2}" type="pres">
      <dgm:prSet presAssocID="{CD619874-8EED-48E2-A569-7BAF6540A7C0}" presName="negativeSpace" presStyleCnt="0"/>
      <dgm:spPr/>
    </dgm:pt>
    <dgm:pt modelId="{2C7150E1-8B5D-4534-9DD6-11F0583EE9C7}" type="pres">
      <dgm:prSet presAssocID="{CD619874-8EED-48E2-A569-7BAF6540A7C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7D0E816-A0EB-49F4-B94C-E26156D84698}" type="presOf" srcId="{D10BF1AE-4D2C-4F80-9B35-3E7575E17147}" destId="{A2D87FA2-4F84-4466-9242-FA1E2380B959}" srcOrd="1" destOrd="0" presId="urn:microsoft.com/office/officeart/2005/8/layout/list1"/>
    <dgm:cxn modelId="{9016E51A-037C-43D0-8D29-A34C9DADC3C8}" type="presOf" srcId="{2A0D225F-ADBC-415D-9793-16E2DFDED355}" destId="{C192A42D-545C-49D2-B1BB-6A124B7784D5}" srcOrd="0" destOrd="0" presId="urn:microsoft.com/office/officeart/2005/8/layout/list1"/>
    <dgm:cxn modelId="{FC3B6C26-6A86-41C6-B58F-A4F7CF80443E}" srcId="{CD619874-8EED-48E2-A569-7BAF6540A7C0}" destId="{B370D876-1D61-4AC8-8DEB-D4F328472E24}" srcOrd="1" destOrd="0" parTransId="{BB719A87-1AFA-4DA3-A081-4D4C16FD8E07}" sibTransId="{3E1C93AF-1758-4DF3-B353-FFCE47AE4A4F}"/>
    <dgm:cxn modelId="{C14B0229-9294-40DA-A05A-4460E60A8F69}" type="presOf" srcId="{CD619874-8EED-48E2-A569-7BAF6540A7C0}" destId="{942F76ED-FDF2-4D3E-BD36-DF19112AF94A}" srcOrd="1" destOrd="0" presId="urn:microsoft.com/office/officeart/2005/8/layout/list1"/>
    <dgm:cxn modelId="{EF0FB030-FCFB-41B6-8FCE-CF1055417C9D}" type="presOf" srcId="{B370D876-1D61-4AC8-8DEB-D4F328472E24}" destId="{2C7150E1-8B5D-4534-9DD6-11F0583EE9C7}" srcOrd="0" destOrd="1" presId="urn:microsoft.com/office/officeart/2005/8/layout/list1"/>
    <dgm:cxn modelId="{BCC5373A-38EE-48D7-850A-094C1F2F9261}" srcId="{E7F3BD3F-81A4-44EB-B333-99EF611E05FF}" destId="{CD619874-8EED-48E2-A569-7BAF6540A7C0}" srcOrd="1" destOrd="0" parTransId="{619356F3-52AC-42D8-8ACC-8328F13C67E1}" sibTransId="{9D489ABE-F201-4803-8B0B-8AD6BF7D3CC1}"/>
    <dgm:cxn modelId="{ECEA6349-F9BD-4FC7-8D00-981FFAA9FD0D}" type="presOf" srcId="{E08577E2-9187-45BC-AD83-1F0CC042FC5F}" destId="{2C7150E1-8B5D-4534-9DD6-11F0583EE9C7}" srcOrd="0" destOrd="0" presId="urn:microsoft.com/office/officeart/2005/8/layout/list1"/>
    <dgm:cxn modelId="{391BE14B-6330-4F4C-91B6-5D2AA2E3B332}" type="presOf" srcId="{D10BF1AE-4D2C-4F80-9B35-3E7575E17147}" destId="{EC063009-9C83-4F90-9087-78E5C373BD6F}" srcOrd="0" destOrd="0" presId="urn:microsoft.com/office/officeart/2005/8/layout/list1"/>
    <dgm:cxn modelId="{C4033174-8915-44BA-B7EB-1635A6C852F3}" srcId="{D10BF1AE-4D2C-4F80-9B35-3E7575E17147}" destId="{2A0D225F-ADBC-415D-9793-16E2DFDED355}" srcOrd="0" destOrd="0" parTransId="{A025BCEB-C23D-4885-B34D-64394AE51B67}" sibTransId="{91232D3D-EAE4-40A8-9CBD-15F47262E837}"/>
    <dgm:cxn modelId="{4D1A1A5A-B432-4804-83A3-DA6659A5CA9F}" type="presOf" srcId="{E7F3BD3F-81A4-44EB-B333-99EF611E05FF}" destId="{5E2A4172-AFA1-4C55-876B-D1592EBA0D0F}" srcOrd="0" destOrd="0" presId="urn:microsoft.com/office/officeart/2005/8/layout/list1"/>
    <dgm:cxn modelId="{4DC14089-049C-4523-BA34-433224DFD1F4}" srcId="{E7F3BD3F-81A4-44EB-B333-99EF611E05FF}" destId="{D10BF1AE-4D2C-4F80-9B35-3E7575E17147}" srcOrd="0" destOrd="0" parTransId="{FA616B74-F9EE-49E0-A32C-6BC8FE0EC576}" sibTransId="{3241EC14-B067-471D-88E7-3DB4DDA940F8}"/>
    <dgm:cxn modelId="{ADDE88AF-CA04-43EB-A5C6-53B903D1A901}" srcId="{CD619874-8EED-48E2-A569-7BAF6540A7C0}" destId="{E08577E2-9187-45BC-AD83-1F0CC042FC5F}" srcOrd="0" destOrd="0" parTransId="{4B30BC42-97C8-489C-9FF3-B74436ADE96D}" sibTransId="{222974ED-6DB6-4D69-8594-CE05AEE9DFD6}"/>
    <dgm:cxn modelId="{71BA0EE7-12E2-4ABE-A44C-0034244DB5D1}" type="presOf" srcId="{CD619874-8EED-48E2-A569-7BAF6540A7C0}" destId="{0C84385A-F25F-4AA2-BECA-AC676A625D69}" srcOrd="0" destOrd="0" presId="urn:microsoft.com/office/officeart/2005/8/layout/list1"/>
    <dgm:cxn modelId="{A3359C1E-259D-4622-86F5-A3852C6D52EB}" type="presParOf" srcId="{5E2A4172-AFA1-4C55-876B-D1592EBA0D0F}" destId="{898CF5F3-B20B-4376-BD1F-7531EC4E0DFB}" srcOrd="0" destOrd="0" presId="urn:microsoft.com/office/officeart/2005/8/layout/list1"/>
    <dgm:cxn modelId="{E735D88D-CC12-4A84-942A-E75FC3BA69AC}" type="presParOf" srcId="{898CF5F3-B20B-4376-BD1F-7531EC4E0DFB}" destId="{EC063009-9C83-4F90-9087-78E5C373BD6F}" srcOrd="0" destOrd="0" presId="urn:microsoft.com/office/officeart/2005/8/layout/list1"/>
    <dgm:cxn modelId="{F8A85FD3-66DC-41BE-B6DF-0FC0D3B3B6C4}" type="presParOf" srcId="{898CF5F3-B20B-4376-BD1F-7531EC4E0DFB}" destId="{A2D87FA2-4F84-4466-9242-FA1E2380B959}" srcOrd="1" destOrd="0" presId="urn:microsoft.com/office/officeart/2005/8/layout/list1"/>
    <dgm:cxn modelId="{F62C80C1-FAF0-4D0D-889E-DA8EB8FC46D9}" type="presParOf" srcId="{5E2A4172-AFA1-4C55-876B-D1592EBA0D0F}" destId="{4062E1FA-1523-4929-A339-EEEBB5462F62}" srcOrd="1" destOrd="0" presId="urn:microsoft.com/office/officeart/2005/8/layout/list1"/>
    <dgm:cxn modelId="{39D17664-55E0-4037-BB33-4F3D1CB38ADD}" type="presParOf" srcId="{5E2A4172-AFA1-4C55-876B-D1592EBA0D0F}" destId="{C192A42D-545C-49D2-B1BB-6A124B7784D5}" srcOrd="2" destOrd="0" presId="urn:microsoft.com/office/officeart/2005/8/layout/list1"/>
    <dgm:cxn modelId="{A4D99579-24BF-4D43-970E-10EBCA3A7779}" type="presParOf" srcId="{5E2A4172-AFA1-4C55-876B-D1592EBA0D0F}" destId="{5D3A44DA-EA45-449E-83B0-115DCC1B20AD}" srcOrd="3" destOrd="0" presId="urn:microsoft.com/office/officeart/2005/8/layout/list1"/>
    <dgm:cxn modelId="{856FA4B7-3D9F-4FE2-85F5-95804AD58906}" type="presParOf" srcId="{5E2A4172-AFA1-4C55-876B-D1592EBA0D0F}" destId="{B213396C-A644-4DEA-9985-C0552EE0C30D}" srcOrd="4" destOrd="0" presId="urn:microsoft.com/office/officeart/2005/8/layout/list1"/>
    <dgm:cxn modelId="{55A531FC-99FF-4369-A469-8A8D09B7CD5D}" type="presParOf" srcId="{B213396C-A644-4DEA-9985-C0552EE0C30D}" destId="{0C84385A-F25F-4AA2-BECA-AC676A625D69}" srcOrd="0" destOrd="0" presId="urn:microsoft.com/office/officeart/2005/8/layout/list1"/>
    <dgm:cxn modelId="{FE748816-B310-4861-8549-72E77C06AC3D}" type="presParOf" srcId="{B213396C-A644-4DEA-9985-C0552EE0C30D}" destId="{942F76ED-FDF2-4D3E-BD36-DF19112AF94A}" srcOrd="1" destOrd="0" presId="urn:microsoft.com/office/officeart/2005/8/layout/list1"/>
    <dgm:cxn modelId="{C9976CFC-7262-4F5A-ABB2-BE7393677E81}" type="presParOf" srcId="{5E2A4172-AFA1-4C55-876B-D1592EBA0D0F}" destId="{773D972A-260E-4D87-85FC-861F761D5CD2}" srcOrd="5" destOrd="0" presId="urn:microsoft.com/office/officeart/2005/8/layout/list1"/>
    <dgm:cxn modelId="{EF2088F0-7CC5-4B31-8229-988A6A8A3D28}" type="presParOf" srcId="{5E2A4172-AFA1-4C55-876B-D1592EBA0D0F}" destId="{2C7150E1-8B5D-4534-9DD6-11F0583EE9C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59A61-FB96-4214-8F2F-828D87DDA21F}">
      <dsp:nvSpPr>
        <dsp:cNvPr id="0" name=""/>
        <dsp:cNvSpPr/>
      </dsp:nvSpPr>
      <dsp:spPr>
        <a:xfrm>
          <a:off x="0" y="125691"/>
          <a:ext cx="5124159" cy="1216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000" kern="1200" dirty="0" err="1">
              <a:solidFill>
                <a:schemeClr val="bg1"/>
              </a:solidFill>
            </a:rPr>
            <a:t>Our</a:t>
          </a:r>
          <a:r>
            <a:rPr lang="it-IT" sz="2000" kern="1200" dirty="0">
              <a:solidFill>
                <a:schemeClr val="bg1"/>
              </a:solidFill>
            </a:rPr>
            <a:t> dataset </a:t>
          </a:r>
          <a:r>
            <a:rPr lang="it-IT" sz="2000" kern="1200" dirty="0" err="1">
              <a:solidFill>
                <a:schemeClr val="bg1"/>
              </a:solidFill>
            </a:rPr>
            <a:t>is</a:t>
          </a:r>
          <a:r>
            <a:rPr lang="it-IT" sz="2000" kern="1200" dirty="0">
              <a:solidFill>
                <a:schemeClr val="bg1"/>
              </a:solidFill>
            </a:rPr>
            <a:t> </a:t>
          </a:r>
          <a:r>
            <a:rPr lang="it-IT" sz="2000" kern="1200" dirty="0" err="1">
              <a:solidFill>
                <a:schemeClr val="bg1"/>
              </a:solidFill>
            </a:rPr>
            <a:t>contained</a:t>
          </a:r>
          <a:r>
            <a:rPr lang="it-IT" sz="2000" kern="1200" dirty="0">
              <a:solidFill>
                <a:schemeClr val="bg1"/>
              </a:solidFill>
            </a:rPr>
            <a:t> in the “</a:t>
          </a:r>
          <a:r>
            <a:rPr lang="it-IT" sz="2000" kern="1200" dirty="0" err="1">
              <a:solidFill>
                <a:schemeClr val="bg1"/>
              </a:solidFill>
            </a:rPr>
            <a:t>emuR</a:t>
          </a:r>
          <a:r>
            <a:rPr lang="it-IT" sz="2000" kern="1200" dirty="0">
              <a:solidFill>
                <a:schemeClr val="bg1"/>
              </a:solidFill>
            </a:rPr>
            <a:t>” package and </a:t>
          </a:r>
          <a:r>
            <a:rPr lang="it-IT" sz="2000" kern="1200" dirty="0" err="1">
              <a:solidFill>
                <a:schemeClr val="bg1"/>
              </a:solidFill>
            </a:rPr>
            <a:t>it</a:t>
          </a:r>
          <a:r>
            <a:rPr lang="it-IT" sz="2000" kern="1200" dirty="0">
              <a:solidFill>
                <a:schemeClr val="bg1"/>
              </a:solidFill>
            </a:rPr>
            <a:t> </a:t>
          </a:r>
          <a:r>
            <a:rPr lang="it-IT" sz="2000" kern="1200" dirty="0" err="1">
              <a:solidFill>
                <a:schemeClr val="bg1"/>
              </a:solidFill>
            </a:rPr>
            <a:t>is</a:t>
          </a:r>
          <a:r>
            <a:rPr lang="it-IT" sz="2000" kern="1200" dirty="0">
              <a:solidFill>
                <a:schemeClr val="bg1"/>
              </a:solidFill>
            </a:rPr>
            <a:t> </a:t>
          </a:r>
          <a:r>
            <a:rPr lang="it-IT" sz="2000" kern="1200" dirty="0" err="1">
              <a:solidFill>
                <a:schemeClr val="bg1"/>
              </a:solidFill>
            </a:rPr>
            <a:t>called</a:t>
          </a:r>
          <a:r>
            <a:rPr lang="it-IT" sz="2000" kern="1200" dirty="0">
              <a:solidFill>
                <a:schemeClr val="bg1"/>
              </a:solidFill>
            </a:rPr>
            <a:t> “</a:t>
          </a:r>
          <a:r>
            <a:rPr lang="it-IT" sz="2000" kern="1200" dirty="0" err="1">
              <a:solidFill>
                <a:schemeClr val="bg1"/>
              </a:solidFill>
            </a:rPr>
            <a:t>dip</a:t>
          </a:r>
          <a:r>
            <a:rPr lang="it-IT" sz="2000" kern="1200" dirty="0">
              <a:solidFill>
                <a:schemeClr val="bg1"/>
              </a:solidFill>
            </a:rPr>
            <a:t>”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59399" y="185090"/>
        <a:ext cx="5005361" cy="1098002"/>
      </dsp:txXfrm>
    </dsp:sp>
    <dsp:sp modelId="{0C39E2C4-E551-4010-89E2-4DFA8E5038F7}">
      <dsp:nvSpPr>
        <dsp:cNvPr id="0" name=""/>
        <dsp:cNvSpPr/>
      </dsp:nvSpPr>
      <dsp:spPr>
        <a:xfrm>
          <a:off x="0" y="1529691"/>
          <a:ext cx="5124159" cy="121680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contains</a:t>
          </a:r>
          <a:r>
            <a:rPr lang="it-IT" sz="2000" kern="1200" dirty="0"/>
            <a:t> </a:t>
          </a:r>
          <a:r>
            <a:rPr lang="it-IT" sz="2000" kern="1200" dirty="0" err="1"/>
            <a:t>several</a:t>
          </a:r>
          <a:r>
            <a:rPr lang="it-IT" sz="2000" kern="1200" dirty="0"/>
            <a:t> samples </a:t>
          </a:r>
          <a:r>
            <a:rPr lang="it-IT" sz="2000" kern="1200" dirty="0" err="1"/>
            <a:t>along</a:t>
          </a:r>
          <a:r>
            <a:rPr lang="it-IT" sz="2000" kern="1200" dirty="0"/>
            <a:t> with </a:t>
          </a:r>
          <a:r>
            <a:rPr lang="it-IT" sz="2000" kern="1200" dirty="0" err="1"/>
            <a:t>their</a:t>
          </a:r>
          <a:r>
            <a:rPr lang="it-IT" sz="2000" kern="1200" dirty="0"/>
            <a:t> </a:t>
          </a:r>
          <a:r>
            <a:rPr lang="it-IT" sz="2000" kern="1200" dirty="0" err="1"/>
            <a:t>associated</a:t>
          </a:r>
          <a:r>
            <a:rPr lang="it-IT" sz="2000" kern="1200" dirty="0"/>
            <a:t> information</a:t>
          </a:r>
          <a:endParaRPr lang="en-US" sz="2000" kern="1200" dirty="0"/>
        </a:p>
      </dsp:txBody>
      <dsp:txXfrm>
        <a:off x="59399" y="1589090"/>
        <a:ext cx="5005361" cy="1098002"/>
      </dsp:txXfrm>
    </dsp:sp>
    <dsp:sp modelId="{BC3B0041-06FC-4DD5-A292-FDC1E64F7D3B}">
      <dsp:nvSpPr>
        <dsp:cNvPr id="0" name=""/>
        <dsp:cNvSpPr/>
      </dsp:nvSpPr>
      <dsp:spPr>
        <a:xfrm>
          <a:off x="0" y="2746491"/>
          <a:ext cx="5124159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69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 err="1"/>
            <a:t>actual</a:t>
          </a:r>
          <a:r>
            <a:rPr lang="it-IT" sz="2000" kern="1200" dirty="0"/>
            <a:t> data (</a:t>
          </a:r>
          <a:r>
            <a:rPr lang="it-IT" sz="2000" kern="1200" dirty="0" err="1"/>
            <a:t>dip$data</a:t>
          </a:r>
          <a:r>
            <a:rPr lang="it-IT" sz="2000" kern="1200" dirty="0"/>
            <a:t>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speaker label (</a:t>
          </a:r>
          <a:r>
            <a:rPr lang="it-IT" sz="2000" kern="1200" dirty="0" err="1"/>
            <a:t>dip.spkr</a:t>
          </a:r>
          <a:r>
            <a:rPr lang="it-IT" sz="2000" kern="1200" dirty="0"/>
            <a:t>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 err="1"/>
            <a:t>diphthong</a:t>
          </a:r>
          <a:r>
            <a:rPr lang="it-IT" sz="2000" kern="1200" dirty="0"/>
            <a:t> label (</a:t>
          </a:r>
          <a:r>
            <a:rPr lang="it-IT" sz="2000" kern="1200" dirty="0" err="1"/>
            <a:t>dip.l</a:t>
          </a:r>
          <a:r>
            <a:rPr lang="it-IT" sz="2000" kern="1200" dirty="0"/>
            <a:t>)</a:t>
          </a:r>
          <a:endParaRPr lang="en-US" sz="2000" kern="1200" dirty="0"/>
        </a:p>
      </dsp:txBody>
      <dsp:txXfrm>
        <a:off x="0" y="2746491"/>
        <a:ext cx="5124159" cy="10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274A8-EDE9-475B-BB6B-C2ADCF0A7C3C}">
      <dsp:nvSpPr>
        <dsp:cNvPr id="0" name=""/>
        <dsp:cNvSpPr/>
      </dsp:nvSpPr>
      <dsp:spPr>
        <a:xfrm>
          <a:off x="0" y="19112"/>
          <a:ext cx="5124159" cy="141025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Two speakers, a male and a </a:t>
          </a:r>
          <a:r>
            <a:rPr lang="it-IT" sz="2400" kern="1200" dirty="0" err="1"/>
            <a:t>female</a:t>
          </a:r>
          <a:endParaRPr lang="en-US" sz="2400" kern="1200" dirty="0"/>
        </a:p>
      </dsp:txBody>
      <dsp:txXfrm>
        <a:off x="68843" y="87955"/>
        <a:ext cx="4986473" cy="1272566"/>
      </dsp:txXfrm>
    </dsp:sp>
    <dsp:sp modelId="{E3BAB361-1DCC-4B33-8889-F1D9D7E0B950}">
      <dsp:nvSpPr>
        <dsp:cNvPr id="0" name=""/>
        <dsp:cNvSpPr/>
      </dsp:nvSpPr>
      <dsp:spPr>
        <a:xfrm>
          <a:off x="0" y="1495604"/>
          <a:ext cx="5124159" cy="1410252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Three </a:t>
          </a:r>
          <a:r>
            <a:rPr lang="it-IT" sz="2300" kern="1200" dirty="0" err="1"/>
            <a:t>diphthongs</a:t>
          </a:r>
          <a:r>
            <a:rPr lang="it-IT" sz="2300" kern="1200" dirty="0"/>
            <a:t> (</a:t>
          </a:r>
          <a:r>
            <a:rPr lang="it-IT" sz="2300" i="1" kern="1200" dirty="0" err="1"/>
            <a:t>aI</a:t>
          </a:r>
          <a:r>
            <a:rPr lang="it-IT" sz="2300" i="1" kern="1200" dirty="0"/>
            <a:t>, </a:t>
          </a:r>
          <a:r>
            <a:rPr lang="it-IT" sz="2300" i="1" kern="1200" dirty="0" err="1"/>
            <a:t>aU</a:t>
          </a:r>
          <a:r>
            <a:rPr lang="it-IT" sz="2300" i="1" kern="1200" dirty="0"/>
            <a:t>, OY</a:t>
          </a:r>
          <a:r>
            <a:rPr lang="it-IT" sz="2300" kern="1200" dirty="0"/>
            <a:t>) for a </a:t>
          </a:r>
          <a:r>
            <a:rPr lang="it-IT" sz="2300" kern="1200" dirty="0" err="1"/>
            <a:t>total</a:t>
          </a:r>
          <a:r>
            <a:rPr lang="it-IT" sz="2300" kern="1200" dirty="0"/>
            <a:t> of 186 samples, 93 for </a:t>
          </a:r>
          <a:r>
            <a:rPr lang="it-IT" sz="2300" kern="1200" dirty="0" err="1"/>
            <a:t>each</a:t>
          </a:r>
          <a:r>
            <a:rPr lang="it-IT" sz="2300" kern="1200" dirty="0"/>
            <a:t> speaker, </a:t>
          </a:r>
          <a:r>
            <a:rPr lang="it-IT" sz="2300" kern="1200" dirty="0" err="1"/>
            <a:t>divided</a:t>
          </a:r>
          <a:r>
            <a:rPr lang="it-IT" sz="2300" kern="1200" dirty="0"/>
            <a:t> </a:t>
          </a:r>
          <a:r>
            <a:rPr lang="it-IT" sz="2300" kern="1200" dirty="0" err="1"/>
            <a:t>as</a:t>
          </a:r>
          <a:r>
            <a:rPr lang="it-IT" sz="2300" kern="1200" dirty="0"/>
            <a:t>:</a:t>
          </a:r>
          <a:endParaRPr lang="en-US" sz="2300" kern="1200" dirty="0"/>
        </a:p>
      </dsp:txBody>
      <dsp:txXfrm>
        <a:off x="68843" y="1564447"/>
        <a:ext cx="4986473" cy="1272566"/>
      </dsp:txXfrm>
    </dsp:sp>
    <dsp:sp modelId="{0AA14541-7A0B-4DCE-99BF-FE71724B5322}">
      <dsp:nvSpPr>
        <dsp:cNvPr id="0" name=""/>
        <dsp:cNvSpPr/>
      </dsp:nvSpPr>
      <dsp:spPr>
        <a:xfrm>
          <a:off x="0" y="2905856"/>
          <a:ext cx="5124159" cy="102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69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kern="1200"/>
            <a:t>59 times for aI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kern="1200"/>
            <a:t>22 times for aU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kern="1200"/>
            <a:t>12 times for OY</a:t>
          </a:r>
          <a:endParaRPr lang="en-US" sz="1800" kern="1200"/>
        </a:p>
      </dsp:txBody>
      <dsp:txXfrm>
        <a:off x="0" y="2905856"/>
        <a:ext cx="5124159" cy="10236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C467F-4A56-4A96-9E9E-DAB7B412BA70}">
      <dsp:nvSpPr>
        <dsp:cNvPr id="0" name=""/>
        <dsp:cNvSpPr/>
      </dsp:nvSpPr>
      <dsp:spPr>
        <a:xfrm>
          <a:off x="0" y="482"/>
          <a:ext cx="5124159" cy="11278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82AB4-8B6B-402E-8A7B-BFC8580389C7}">
      <dsp:nvSpPr>
        <dsp:cNvPr id="0" name=""/>
        <dsp:cNvSpPr/>
      </dsp:nvSpPr>
      <dsp:spPr>
        <a:xfrm>
          <a:off x="341187" y="254257"/>
          <a:ext cx="620340" cy="6203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EC5F5-5BCB-4526-9BC2-3502D5A557A9}">
      <dsp:nvSpPr>
        <dsp:cNvPr id="0" name=""/>
        <dsp:cNvSpPr/>
      </dsp:nvSpPr>
      <dsp:spPr>
        <a:xfrm>
          <a:off x="1302714" y="482"/>
          <a:ext cx="3821444" cy="1127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69" tIns="119369" rIns="119369" bIns="1193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Each sample is generated by a variable number of observations taken every 5 ms during the time window needed to record the entire diphthong.</a:t>
          </a:r>
          <a:endParaRPr lang="en-US" sz="1400" kern="1200"/>
        </a:p>
      </dsp:txBody>
      <dsp:txXfrm>
        <a:off x="1302714" y="482"/>
        <a:ext cx="3821444" cy="1127891"/>
      </dsp:txXfrm>
    </dsp:sp>
    <dsp:sp modelId="{E8C8F9D5-19CA-482F-ACFC-EA6746F58CD0}">
      <dsp:nvSpPr>
        <dsp:cNvPr id="0" name=""/>
        <dsp:cNvSpPr/>
      </dsp:nvSpPr>
      <dsp:spPr>
        <a:xfrm>
          <a:off x="0" y="1410346"/>
          <a:ext cx="5124159" cy="11278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69716-FC9B-4F2C-B0A0-A3387A0CA688}">
      <dsp:nvSpPr>
        <dsp:cNvPr id="0" name=""/>
        <dsp:cNvSpPr/>
      </dsp:nvSpPr>
      <dsp:spPr>
        <a:xfrm>
          <a:off x="341187" y="1664121"/>
          <a:ext cx="620340" cy="6203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AC978-D6CD-4596-BE18-F816081F82F4}">
      <dsp:nvSpPr>
        <dsp:cNvPr id="0" name=""/>
        <dsp:cNvSpPr/>
      </dsp:nvSpPr>
      <dsp:spPr>
        <a:xfrm>
          <a:off x="1302714" y="1410346"/>
          <a:ext cx="3821444" cy="1127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69" tIns="119369" rIns="119369" bIns="1193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Time windows last on </a:t>
          </a:r>
          <a:r>
            <a:rPr lang="it-IT" sz="1400" kern="1200" dirty="0" err="1"/>
            <a:t>average</a:t>
          </a:r>
          <a:r>
            <a:rPr lang="it-IT" sz="1400" kern="1200" dirty="0"/>
            <a:t> 145 </a:t>
          </a:r>
          <a:r>
            <a:rPr lang="it-IT" sz="1400" kern="1200" dirty="0" err="1"/>
            <a:t>ms</a:t>
          </a:r>
          <a:endParaRPr lang="en-US" sz="1400" kern="1200" dirty="0"/>
        </a:p>
      </dsp:txBody>
      <dsp:txXfrm>
        <a:off x="1302714" y="1410346"/>
        <a:ext cx="3821444" cy="1127891"/>
      </dsp:txXfrm>
    </dsp:sp>
    <dsp:sp modelId="{C91B5D78-D045-46A0-8FAF-2F5C565CD5B7}">
      <dsp:nvSpPr>
        <dsp:cNvPr id="0" name=""/>
        <dsp:cNvSpPr/>
      </dsp:nvSpPr>
      <dsp:spPr>
        <a:xfrm>
          <a:off x="0" y="2820210"/>
          <a:ext cx="5124159" cy="11278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A5892-39CE-40CD-9ED9-35425534B031}">
      <dsp:nvSpPr>
        <dsp:cNvPr id="0" name=""/>
        <dsp:cNvSpPr/>
      </dsp:nvSpPr>
      <dsp:spPr>
        <a:xfrm>
          <a:off x="341187" y="3073986"/>
          <a:ext cx="620340" cy="6203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E1A66-8D89-4FFB-B46A-9F732BE900CD}">
      <dsp:nvSpPr>
        <dsp:cNvPr id="0" name=""/>
        <dsp:cNvSpPr/>
      </dsp:nvSpPr>
      <dsp:spPr>
        <a:xfrm>
          <a:off x="1302714" y="2820210"/>
          <a:ext cx="3821444" cy="1127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69" tIns="119369" rIns="119369" bIns="1193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Each observation is composed of 4 numerical values referring to the four formants  </a:t>
          </a:r>
          <a:endParaRPr lang="en-US" sz="1400" kern="1200"/>
        </a:p>
      </dsp:txBody>
      <dsp:txXfrm>
        <a:off x="1302714" y="2820210"/>
        <a:ext cx="3821444" cy="11278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4FDA9-C103-4D06-974B-82097889CE81}">
      <dsp:nvSpPr>
        <dsp:cNvPr id="0" name=""/>
        <dsp:cNvSpPr/>
      </dsp:nvSpPr>
      <dsp:spPr>
        <a:xfrm>
          <a:off x="0" y="50226"/>
          <a:ext cx="5124159" cy="19913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 err="1"/>
            <a:t>Creation</a:t>
          </a:r>
          <a:r>
            <a:rPr lang="it-IT" sz="2300" kern="1200" dirty="0"/>
            <a:t> of </a:t>
          </a:r>
          <a:r>
            <a:rPr lang="it-IT" sz="2300" kern="1200" dirty="0" err="1"/>
            <a:t>six</a:t>
          </a:r>
          <a:r>
            <a:rPr lang="it-IT" sz="2300" kern="1200" dirty="0"/>
            <a:t> </a:t>
          </a:r>
          <a:r>
            <a:rPr lang="it-IT" sz="2300" kern="1200" dirty="0" err="1"/>
            <a:t>different</a:t>
          </a:r>
          <a:r>
            <a:rPr lang="it-IT" sz="2300" kern="1200" dirty="0"/>
            <a:t> datasets with </a:t>
          </a:r>
          <a:r>
            <a:rPr lang="it-IT" sz="2300" kern="1200" dirty="0" err="1"/>
            <a:t>normal</a:t>
          </a:r>
          <a:r>
            <a:rPr lang="it-IT" sz="2300" kern="1200" dirty="0"/>
            <a:t> time in </a:t>
          </a:r>
          <a:r>
            <a:rPr lang="it-IT" sz="2300" kern="1200" dirty="0" err="1"/>
            <a:t>order</a:t>
          </a:r>
          <a:r>
            <a:rPr lang="it-IT" sz="2300" kern="1200" dirty="0"/>
            <a:t> to </a:t>
          </a:r>
          <a:r>
            <a:rPr lang="it-IT" sz="2300" kern="1200" dirty="0" err="1"/>
            <a:t>analyze</a:t>
          </a:r>
          <a:r>
            <a:rPr lang="it-IT" sz="2300" kern="1200" dirty="0"/>
            <a:t> the </a:t>
          </a:r>
          <a:r>
            <a:rPr lang="it-IT" sz="2300" kern="1200" dirty="0" err="1"/>
            <a:t>main</a:t>
          </a:r>
          <a:r>
            <a:rPr lang="it-IT" sz="2300" kern="1200" dirty="0"/>
            <a:t> patterns on </a:t>
          </a:r>
          <a:r>
            <a:rPr lang="it-IT" sz="2300" kern="1200" dirty="0" err="1"/>
            <a:t>each</a:t>
          </a:r>
          <a:r>
            <a:rPr lang="it-IT" sz="2300" kern="1200" dirty="0"/>
            <a:t> </a:t>
          </a:r>
          <a:r>
            <a:rPr lang="it-IT" sz="2300" kern="1200" dirty="0" err="1"/>
            <a:t>diphthong</a:t>
          </a:r>
          <a:r>
            <a:rPr lang="it-IT" sz="2300" kern="1200" dirty="0"/>
            <a:t> for </a:t>
          </a:r>
          <a:r>
            <a:rPr lang="it-IT" sz="2300" kern="1200" dirty="0" err="1"/>
            <a:t>both</a:t>
          </a:r>
          <a:r>
            <a:rPr lang="it-IT" sz="2300" kern="1200" dirty="0"/>
            <a:t> genders:</a:t>
          </a:r>
          <a:endParaRPr lang="en-US" sz="2300" kern="1200" dirty="0"/>
        </a:p>
      </dsp:txBody>
      <dsp:txXfrm>
        <a:off x="97209" y="147435"/>
        <a:ext cx="4929741" cy="1796922"/>
      </dsp:txXfrm>
    </dsp:sp>
    <dsp:sp modelId="{0B56CAB4-94F8-4DE0-BE77-88AAEF4FF654}">
      <dsp:nvSpPr>
        <dsp:cNvPr id="0" name=""/>
        <dsp:cNvSpPr/>
      </dsp:nvSpPr>
      <dsp:spPr>
        <a:xfrm>
          <a:off x="0" y="2041567"/>
          <a:ext cx="5124159" cy="185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69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kern="1200"/>
            <a:t>Female_aI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kern="1200"/>
            <a:t>Female_aU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kern="1200"/>
            <a:t>Female_OY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kern="1200"/>
            <a:t>Male_aI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kern="1200"/>
            <a:t>Male_aU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kern="1200"/>
            <a:t>Male_OY</a:t>
          </a:r>
          <a:endParaRPr lang="en-US" sz="1800" kern="1200"/>
        </a:p>
      </dsp:txBody>
      <dsp:txXfrm>
        <a:off x="0" y="2041567"/>
        <a:ext cx="5124159" cy="18567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2A42D-545C-49D2-B1BB-6A124B7784D5}">
      <dsp:nvSpPr>
        <dsp:cNvPr id="0" name=""/>
        <dsp:cNvSpPr/>
      </dsp:nvSpPr>
      <dsp:spPr>
        <a:xfrm>
          <a:off x="0" y="607416"/>
          <a:ext cx="5124159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692" tIns="374904" rIns="39769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 err="1"/>
            <a:t>Dealing</a:t>
          </a:r>
          <a:r>
            <a:rPr lang="it-IT" sz="1800" kern="1200" dirty="0"/>
            <a:t> with </a:t>
          </a:r>
          <a:r>
            <a:rPr lang="it-IT" sz="1800" kern="1200" dirty="0" err="1"/>
            <a:t>null</a:t>
          </a:r>
          <a:r>
            <a:rPr lang="it-IT" sz="1800" kern="1200" dirty="0"/>
            <a:t> </a:t>
          </a:r>
          <a:r>
            <a:rPr lang="it-IT" sz="1800" kern="1200" dirty="0" err="1"/>
            <a:t>values</a:t>
          </a:r>
          <a:r>
            <a:rPr lang="it-IT" sz="1800" kern="1200" dirty="0"/>
            <a:t> </a:t>
          </a:r>
          <a:r>
            <a:rPr lang="it-IT" sz="1800" kern="1200" dirty="0" err="1"/>
            <a:t>produced</a:t>
          </a:r>
          <a:r>
            <a:rPr lang="it-IT" sz="1800" kern="1200" dirty="0"/>
            <a:t> by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technical </a:t>
          </a:r>
          <a:r>
            <a:rPr lang="it-IT" sz="1800" kern="1200" dirty="0" err="1"/>
            <a:t>errors</a:t>
          </a:r>
          <a:r>
            <a:rPr lang="it-IT" sz="1800" kern="1200" dirty="0"/>
            <a:t> in </a:t>
          </a:r>
          <a:r>
            <a:rPr lang="it-IT" sz="1800" kern="1200" dirty="0" err="1"/>
            <a:t>each</a:t>
          </a:r>
          <a:r>
            <a:rPr lang="it-IT" sz="1800" kern="1200" dirty="0"/>
            <a:t> sub-dataset</a:t>
          </a:r>
          <a:endParaRPr lang="en-US" sz="1800" kern="1200" dirty="0"/>
        </a:p>
      </dsp:txBody>
      <dsp:txXfrm>
        <a:off x="0" y="607416"/>
        <a:ext cx="5124159" cy="1077300"/>
      </dsp:txXfrm>
    </dsp:sp>
    <dsp:sp modelId="{A2D87FA2-4F84-4466-9242-FA1E2380B959}">
      <dsp:nvSpPr>
        <dsp:cNvPr id="0" name=""/>
        <dsp:cNvSpPr/>
      </dsp:nvSpPr>
      <dsp:spPr>
        <a:xfrm>
          <a:off x="256207" y="341736"/>
          <a:ext cx="3586911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577" tIns="0" rIns="13557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Issue: </a:t>
          </a:r>
          <a:endParaRPr lang="en-US" sz="1800" kern="1200"/>
        </a:p>
      </dsp:txBody>
      <dsp:txXfrm>
        <a:off x="282146" y="367675"/>
        <a:ext cx="3535033" cy="479482"/>
      </dsp:txXfrm>
    </dsp:sp>
    <dsp:sp modelId="{2C7150E1-8B5D-4534-9DD6-11F0583EE9C7}">
      <dsp:nvSpPr>
        <dsp:cNvPr id="0" name=""/>
        <dsp:cNvSpPr/>
      </dsp:nvSpPr>
      <dsp:spPr>
        <a:xfrm>
          <a:off x="0" y="2047596"/>
          <a:ext cx="5124159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692" tIns="374904" rIns="39769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Erase </a:t>
          </a:r>
          <a:r>
            <a:rPr lang="it-IT" sz="1800" kern="1200" dirty="0" err="1"/>
            <a:t>them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 err="1"/>
            <a:t>Substitute</a:t>
          </a:r>
          <a:r>
            <a:rPr lang="it-IT" sz="1800" kern="1200" dirty="0"/>
            <a:t> </a:t>
          </a:r>
          <a:r>
            <a:rPr lang="it-IT" sz="1800" kern="1200" dirty="0" err="1"/>
            <a:t>them</a:t>
          </a:r>
          <a:r>
            <a:rPr lang="it-IT" sz="1800" kern="1200" dirty="0"/>
            <a:t> with the </a:t>
          </a:r>
          <a:r>
            <a:rPr lang="it-IT" sz="1800" kern="1200" dirty="0" err="1"/>
            <a:t>mean</a:t>
          </a:r>
          <a:r>
            <a:rPr lang="it-IT" sz="1800" kern="1200" dirty="0"/>
            <a:t> of </a:t>
          </a:r>
          <a:r>
            <a:rPr lang="it-IT" sz="1800" kern="1200" dirty="0" err="1"/>
            <a:t>formant’s</a:t>
          </a:r>
          <a:r>
            <a:rPr lang="it-IT" sz="1800" kern="1200" dirty="0"/>
            <a:t> </a:t>
          </a:r>
          <a:r>
            <a:rPr lang="it-IT" sz="1800" kern="1200" dirty="0" err="1"/>
            <a:t>value</a:t>
          </a:r>
          <a:r>
            <a:rPr lang="it-IT" sz="1800" kern="1200" dirty="0"/>
            <a:t> for </a:t>
          </a:r>
          <a:r>
            <a:rPr lang="it-IT" sz="1800" kern="1200" dirty="0" err="1"/>
            <a:t>that</a:t>
          </a:r>
          <a:r>
            <a:rPr lang="it-IT" sz="1800" kern="1200" dirty="0"/>
            <a:t> </a:t>
          </a:r>
          <a:r>
            <a:rPr lang="it-IT" sz="1800" kern="1200" dirty="0" err="1"/>
            <a:t>diphthong</a:t>
          </a:r>
          <a:r>
            <a:rPr lang="it-IT" sz="1800" kern="1200" dirty="0"/>
            <a:t> and the </a:t>
          </a:r>
          <a:r>
            <a:rPr lang="it-IT" sz="1800" kern="1200" dirty="0" err="1"/>
            <a:t>associated</a:t>
          </a:r>
          <a:r>
            <a:rPr lang="it-IT" sz="1800" kern="1200" dirty="0"/>
            <a:t> speaker</a:t>
          </a:r>
          <a:endParaRPr lang="en-US" sz="1800" kern="1200" dirty="0"/>
        </a:p>
      </dsp:txBody>
      <dsp:txXfrm>
        <a:off x="0" y="2047596"/>
        <a:ext cx="5124159" cy="1559250"/>
      </dsp:txXfrm>
    </dsp:sp>
    <dsp:sp modelId="{942F76ED-FDF2-4D3E-BD36-DF19112AF94A}">
      <dsp:nvSpPr>
        <dsp:cNvPr id="0" name=""/>
        <dsp:cNvSpPr/>
      </dsp:nvSpPr>
      <dsp:spPr>
        <a:xfrm>
          <a:off x="256207" y="1781916"/>
          <a:ext cx="3586911" cy="53136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577" tIns="0" rIns="13557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Possible solutions:</a:t>
          </a:r>
          <a:endParaRPr lang="en-US" sz="1800" kern="1200"/>
        </a:p>
      </dsp:txBody>
      <dsp:txXfrm>
        <a:off x="282146" y="1807855"/>
        <a:ext cx="3535033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rman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62a802a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662a802a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62a802a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662a802a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662a802ab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662a802ab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662a802ab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662a802ab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662a802ab_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662a802ab_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62a802ab_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662a802ab_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6ba456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66ba456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7f8863f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7f8863f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62a802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62a802a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62a802a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62a802a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62a802a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62a802a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62a802a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62a802a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662a802ab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662a802ab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3"/>
              </a:rPr>
              <a:t>https://en.wikipedia.org/wiki/Formant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62a802a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62a802a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662a802ab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662a802ab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62a802a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62a802a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07655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66812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67662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3559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40825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11325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11711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29922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845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516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17285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06252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52357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06232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3543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57501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04085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24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507495" y="0"/>
            <a:ext cx="4632727" cy="513993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78077" y="988943"/>
            <a:ext cx="4350697" cy="3165615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5000">
                <a:solidFill>
                  <a:schemeClr val="tx2">
                    <a:lumMod val="75000"/>
                  </a:schemeClr>
                </a:solidFill>
              </a:rPr>
              <a:t>Speech Recognition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753726" y="2157833"/>
            <a:ext cx="2313426" cy="2399854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it-IT" dirty="0" err="1">
                <a:solidFill>
                  <a:schemeClr val="tx2">
                    <a:lumMod val="75000"/>
                  </a:schemeClr>
                </a:solidFill>
              </a:rPr>
              <a:t>Frapiccini</a:t>
            </a: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 Cecilia 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Gilardi Luca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Micheli Giacomo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Saviello Raffaele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2897" y="1403873"/>
            <a:ext cx="0" cy="24003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0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1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2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3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4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5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6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7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8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9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0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173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4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5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6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7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8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9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0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1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2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3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4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8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535781"/>
            <a:ext cx="1191394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944919" y="2325819"/>
            <a:ext cx="1840539" cy="227200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400">
                <a:solidFill>
                  <a:schemeClr val="bg1"/>
                </a:solidFill>
              </a:rPr>
              <a:t>Handling with zero values</a:t>
            </a:r>
          </a:p>
        </p:txBody>
      </p:sp>
      <p:sp>
        <p:nvSpPr>
          <p:cNvPr id="19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2384925"/>
            <a:ext cx="823645" cy="385550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3" name="Google Shape;110;p22">
            <a:extLst>
              <a:ext uri="{FF2B5EF4-FFF2-40B4-BE49-F238E27FC236}">
                <a16:creationId xmlns:a16="http://schemas.microsoft.com/office/drawing/2014/main" id="{7C9EE370-DF96-45A0-9527-FDB06012A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2792134"/>
              </p:ext>
            </p:extLst>
          </p:nvPr>
        </p:nvGraphicFramePr>
        <p:xfrm>
          <a:off x="3534858" y="481163"/>
          <a:ext cx="5124159" cy="3948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5" name="Google Shape;111;p22">
            <a:extLst>
              <a:ext uri="{FF2B5EF4-FFF2-40B4-BE49-F238E27FC236}">
                <a16:creationId xmlns:a16="http://schemas.microsoft.com/office/drawing/2014/main" id="{C66113B9-18D7-4CEC-8213-B90F553C37F3}"/>
              </a:ext>
            </a:extLst>
          </p:cNvPr>
          <p:cNvCxnSpPr>
            <a:cxnSpLocks/>
          </p:cNvCxnSpPr>
          <p:nvPr/>
        </p:nvCxnSpPr>
        <p:spPr>
          <a:xfrm flipV="1">
            <a:off x="3917263" y="2948742"/>
            <a:ext cx="1548576" cy="17267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111;p22">
            <a:extLst>
              <a:ext uri="{FF2B5EF4-FFF2-40B4-BE49-F238E27FC236}">
                <a16:creationId xmlns:a16="http://schemas.microsoft.com/office/drawing/2014/main" id="{0ADCA881-7EEF-4663-AC24-31E082218E8B}"/>
              </a:ext>
            </a:extLst>
          </p:cNvPr>
          <p:cNvCxnSpPr>
            <a:cxnSpLocks/>
          </p:cNvCxnSpPr>
          <p:nvPr/>
        </p:nvCxnSpPr>
        <p:spPr>
          <a:xfrm>
            <a:off x="3931439" y="2934838"/>
            <a:ext cx="1534400" cy="18658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535781"/>
            <a:ext cx="1191394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89"/>
            <a:ext cx="9144000" cy="5140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486918" y="483829"/>
            <a:ext cx="3841989" cy="94492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Gaussianity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486918" y="1600200"/>
            <a:ext cx="3841989" cy="28194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Font typeface="Wingdings 3" charset="2"/>
              <a:buChar char=""/>
            </a:pPr>
            <a:r>
              <a:rPr lang="en-US" sz="1600" dirty="0" err="1"/>
              <a:t>QQplot</a:t>
            </a:r>
            <a:r>
              <a:rPr lang="en-US" sz="1600" dirty="0"/>
              <a:t> and Shapiro test on each dataset</a:t>
            </a:r>
          </a:p>
          <a:p>
            <a:pPr marL="0" lvl="0" indent="0" defTabSz="457200">
              <a:spcBef>
                <a:spcPts val="1000"/>
              </a:spcBef>
              <a:buFont typeface="Wingdings 3" charset="2"/>
              <a:buChar char=""/>
            </a:pPr>
            <a:r>
              <a:rPr lang="en-US" sz="1600" dirty="0"/>
              <a:t>Unsatisfactory results</a:t>
            </a:r>
          </a:p>
          <a:p>
            <a:pPr marL="0" lvl="0" indent="0" defTabSz="457200">
              <a:spcBef>
                <a:spcPts val="1000"/>
              </a:spcBef>
              <a:buFont typeface="Wingdings 3" charset="2"/>
              <a:buChar char=""/>
            </a:pPr>
            <a:r>
              <a:rPr lang="en-US" sz="1600" dirty="0"/>
              <a:t>With a Box Cox transformation results didn’t change too much (got even worse)</a:t>
            </a:r>
          </a:p>
          <a:p>
            <a:pPr marL="0" lvl="0" indent="0" defTabSz="457200">
              <a:spcBef>
                <a:spcPts val="1000"/>
              </a:spcBef>
              <a:buFont typeface="Wingdings 3" charset="2"/>
              <a:buChar char=""/>
            </a:pPr>
            <a:r>
              <a:rPr lang="en-US" sz="1600" dirty="0"/>
              <a:t>We postpone the problem until we will have knowledge of more efficient methods to solve it</a:t>
            </a:r>
          </a:p>
          <a:p>
            <a:pPr marL="0" lvl="0" indent="0" defTabSz="457200">
              <a:spcBef>
                <a:spcPts val="1000"/>
              </a:spcBef>
              <a:buFont typeface="Wingdings 3" charset="2"/>
              <a:buChar char=""/>
            </a:pPr>
            <a:endParaRPr lang="en-US" dirty="0"/>
          </a:p>
          <a:p>
            <a:pPr marL="0" lvl="0" indent="0" defTabSz="457200">
              <a:spcBef>
                <a:spcPts val="1000"/>
              </a:spcBef>
              <a:buFont typeface="Wingdings 3" charset="2"/>
              <a:buChar char=""/>
            </a:pPr>
            <a:endParaRPr lang="en-US" dirty="0"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5392" y="483829"/>
            <a:ext cx="3935810" cy="3935810"/>
          </a:xfrm>
          <a:prstGeom prst="rect">
            <a:avLst/>
          </a:prstGeom>
          <a:noFill/>
        </p:spPr>
      </p:pic>
      <p:sp>
        <p:nvSpPr>
          <p:cNvPr id="160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45917"/>
            <a:ext cx="778526" cy="379708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29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90" name="Group 143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91" name="Rectangle 157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0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535781"/>
            <a:ext cx="1191394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944919" y="2325819"/>
            <a:ext cx="1840539" cy="227200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400">
                <a:solidFill>
                  <a:schemeClr val="bg1"/>
                </a:solidFill>
              </a:rPr>
              <a:t>What we have done so far</a:t>
            </a:r>
          </a:p>
        </p:txBody>
      </p:sp>
      <p:sp>
        <p:nvSpPr>
          <p:cNvPr id="164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2384925"/>
            <a:ext cx="823645" cy="385550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529933" y="442291"/>
            <a:ext cx="5098525" cy="3991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Font typeface="Wingdings 3" charset="2"/>
              <a:buChar char=""/>
            </a:pPr>
            <a:endParaRPr lang="en-US" dirty="0"/>
          </a:p>
          <a:p>
            <a:pPr marL="0" lvl="0" indent="0" defTabSz="457200">
              <a:spcBef>
                <a:spcPts val="1000"/>
              </a:spcBef>
              <a:buFont typeface="Wingdings 3" charset="2"/>
              <a:buChar char=""/>
            </a:pPr>
            <a:r>
              <a:rPr lang="en-US" sz="1800" dirty="0"/>
              <a:t>Analysis of the </a:t>
            </a:r>
            <a:r>
              <a:rPr lang="en-US" sz="1800" dirty="0" err="1"/>
              <a:t>behaviour</a:t>
            </a:r>
            <a:r>
              <a:rPr lang="en-US" sz="1800" dirty="0"/>
              <a:t> of the formants for:</a:t>
            </a:r>
          </a:p>
          <a:p>
            <a:pPr marL="457200" lvl="0" indent="0" defTabSz="457200">
              <a:spcBef>
                <a:spcPts val="1000"/>
              </a:spcBef>
              <a:buFont typeface="Wingdings 3" charset="2"/>
              <a:buChar char=""/>
            </a:pPr>
            <a:r>
              <a:rPr lang="en-US" sz="1800" dirty="0"/>
              <a:t>Samples for each speaker</a:t>
            </a:r>
          </a:p>
          <a:p>
            <a:pPr marL="457200" lvl="0" indent="0" defTabSz="457200">
              <a:spcBef>
                <a:spcPts val="1000"/>
              </a:spcBef>
              <a:buFont typeface="Wingdings 3" charset="2"/>
              <a:buChar char=""/>
            </a:pPr>
            <a:r>
              <a:rPr lang="en-US" sz="1800" dirty="0"/>
              <a:t>Speaker for each diphthong</a:t>
            </a:r>
          </a:p>
          <a:p>
            <a:pPr marL="457200" lvl="0" indent="0" defTabSz="457200">
              <a:spcBef>
                <a:spcPts val="1000"/>
              </a:spcBef>
              <a:buFont typeface="Wingdings 3" charset="2"/>
              <a:buChar char=""/>
            </a:pPr>
            <a:r>
              <a:rPr lang="en-US" sz="1800" dirty="0"/>
              <a:t>For each pair of speaker and diphthong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8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535781"/>
            <a:ext cx="1191394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89"/>
            <a:ext cx="9144000" cy="5140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486918" y="483829"/>
            <a:ext cx="3841989" cy="94492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500"/>
              <a:t>Analysis of the samples for each speaker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486918" y="1600200"/>
            <a:ext cx="3841989" cy="28194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Font typeface="Wingdings 3" charset="2"/>
              <a:buChar char=""/>
            </a:pPr>
            <a:r>
              <a:rPr lang="en-US" sz="1800" dirty="0"/>
              <a:t>Third and fourth formants:</a:t>
            </a:r>
          </a:p>
          <a:p>
            <a:pPr marL="269999" lvl="0" indent="0" defTabSz="457200">
              <a:spcBef>
                <a:spcPts val="1000"/>
              </a:spcBef>
              <a:buFont typeface="Wingdings 3" charset="2"/>
              <a:buChar char=""/>
            </a:pPr>
            <a:r>
              <a:rPr lang="en-US" sz="1800" dirty="0"/>
              <a:t>Clear distinction between the frequencies of female and male</a:t>
            </a:r>
          </a:p>
          <a:p>
            <a:pPr marL="0" lvl="0" indent="0" defTabSz="457200">
              <a:spcBef>
                <a:spcPts val="1000"/>
              </a:spcBef>
              <a:buFont typeface="Wingdings 3" charset="2"/>
              <a:buChar char=""/>
            </a:pPr>
            <a:r>
              <a:rPr lang="en-US" sz="1800" dirty="0"/>
              <a:t>Second formant:</a:t>
            </a:r>
          </a:p>
          <a:p>
            <a:pPr marL="269999" lvl="0" indent="0" defTabSz="457200">
              <a:spcBef>
                <a:spcPts val="1000"/>
              </a:spcBef>
              <a:buFont typeface="Wingdings 3" charset="2"/>
              <a:buChar char=""/>
            </a:pPr>
            <a:r>
              <a:rPr lang="en-US" sz="1800" dirty="0"/>
              <a:t>Highest variability</a:t>
            </a:r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3">
            <a:extLst/>
          </a:blip>
          <a:srcRect t="10841"/>
          <a:stretch/>
        </p:blipFill>
        <p:spPr>
          <a:xfrm>
            <a:off x="4568937" y="629003"/>
            <a:ext cx="4088720" cy="3645462"/>
          </a:xfrm>
          <a:prstGeom prst="rect">
            <a:avLst/>
          </a:prstGeom>
          <a:noFill/>
        </p:spPr>
      </p:pic>
      <p:sp>
        <p:nvSpPr>
          <p:cNvPr id="109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45917"/>
            <a:ext cx="778526" cy="379708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535781"/>
            <a:ext cx="1191394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5" name="Rectangle 110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2529796" y="468082"/>
            <a:ext cx="6098663" cy="9606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Data handling</a:t>
            </a:r>
          </a:p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endParaRPr lang="en-US" sz="3600"/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14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8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9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0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1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4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5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6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7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151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2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3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4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5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6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7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8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9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0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1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2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64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2558589"/>
            <a:ext cx="823645" cy="385549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2529796" y="1600200"/>
            <a:ext cx="6098663" cy="283321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179999" lvl="0" indent="0" defTabSz="457200">
              <a:spcBef>
                <a:spcPts val="1000"/>
              </a:spcBef>
              <a:buFont typeface="Wingdings 3" charset="2"/>
              <a:buChar char=""/>
            </a:pPr>
            <a:r>
              <a:rPr lang="en-US" sz="1800" dirty="0"/>
              <a:t>Normalization of time values</a:t>
            </a:r>
          </a:p>
          <a:p>
            <a:pPr marL="179999" lvl="0" indent="0" defTabSz="457200">
              <a:spcBef>
                <a:spcPts val="1000"/>
              </a:spcBef>
              <a:buFont typeface="Wingdings 3" charset="2"/>
              <a:buChar char=""/>
            </a:pPr>
            <a:r>
              <a:rPr lang="en-US" sz="1800" dirty="0"/>
              <a:t>Computation of the approximated values of the formants</a:t>
            </a:r>
          </a:p>
          <a:p>
            <a:pPr marL="179999" lvl="0" indent="0" defTabSz="457200">
              <a:spcBef>
                <a:spcPts val="1000"/>
              </a:spcBef>
              <a:buFont typeface="Wingdings 3" charset="2"/>
              <a:buChar char=""/>
            </a:pPr>
            <a:r>
              <a:rPr lang="en-US" sz="1800" dirty="0"/>
              <a:t>Usage of the approximated values for the computation of relevant features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160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1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2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3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4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5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6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7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8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9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0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1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174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5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6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7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8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9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0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1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2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3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4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5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9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535781"/>
            <a:ext cx="1191394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91" name="Rectangle 190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89"/>
            <a:ext cx="9144000" cy="5140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486918" y="483829"/>
            <a:ext cx="2737709" cy="94492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100"/>
              <a:t>PCA on speakers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486918" y="1600200"/>
            <a:ext cx="2737709" cy="28194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Font typeface="Wingdings 3" charset="2"/>
              <a:buChar char=""/>
            </a:pPr>
            <a:r>
              <a:rPr lang="en-US" sz="1600" dirty="0"/>
              <a:t>Most interesting results obtained with the second formant</a:t>
            </a:r>
          </a:p>
          <a:p>
            <a:pPr marL="0" lvl="0" indent="269999" defTabSz="457200">
              <a:spcBef>
                <a:spcPts val="1000"/>
              </a:spcBef>
              <a:buFont typeface="Wingdings 3" charset="2"/>
              <a:buChar char=""/>
            </a:pPr>
            <a:r>
              <a:rPr lang="en-US" sz="1600" dirty="0"/>
              <a:t>Clear distinction among the diphthongs</a:t>
            </a:r>
          </a:p>
          <a:p>
            <a:pPr marL="0" lvl="0" indent="360000" defTabSz="457200">
              <a:spcBef>
                <a:spcPts val="1000"/>
              </a:spcBef>
              <a:buFont typeface="Wingdings 3" charset="2"/>
              <a:buChar char=""/>
            </a:pPr>
            <a:endParaRPr lang="en-US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8B352823-9465-440D-83AA-5C1A37B6FDA0}"/>
              </a:ext>
            </a:extLst>
          </p:cNvPr>
          <p:cNvGrpSpPr/>
          <p:nvPr/>
        </p:nvGrpSpPr>
        <p:grpSpPr>
          <a:xfrm>
            <a:off x="3464657" y="903507"/>
            <a:ext cx="5582905" cy="2819439"/>
            <a:chOff x="3464657" y="1176752"/>
            <a:chExt cx="5215183" cy="2546194"/>
          </a:xfrm>
        </p:grpSpPr>
        <p:pic>
          <p:nvPicPr>
            <p:cNvPr id="145" name="Google Shape;145;p27"/>
            <p:cNvPicPr preferRelativeResize="0"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464657" y="1176752"/>
              <a:ext cx="2546194" cy="2546194"/>
            </a:xfrm>
            <a:prstGeom prst="rect">
              <a:avLst/>
            </a:prstGeom>
            <a:noFill/>
          </p:spPr>
        </p:pic>
        <p:pic>
          <p:nvPicPr>
            <p:cNvPr id="146" name="Google Shape;146;p27"/>
            <p:cNvPicPr preferRelativeResize="0"/>
            <p:nvPr/>
          </p:nvPicPr>
          <p:blipFill rotWithShape="1">
            <a:blip r:embed="rId4">
              <a:extLst/>
            </a:blip>
            <a:srcRect r="50992" b="32723"/>
            <a:stretch/>
          </p:blipFill>
          <p:spPr>
            <a:xfrm>
              <a:off x="6133645" y="1226663"/>
              <a:ext cx="2546195" cy="2446373"/>
            </a:xfrm>
            <a:prstGeom prst="rect">
              <a:avLst/>
            </a:prstGeom>
            <a:noFill/>
          </p:spPr>
        </p:pic>
      </p:grpSp>
      <p:sp>
        <p:nvSpPr>
          <p:cNvPr id="195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45917"/>
            <a:ext cx="778526" cy="379708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19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21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8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535781"/>
            <a:ext cx="1191394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944919" y="2325819"/>
            <a:ext cx="1840539" cy="227200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400">
                <a:solidFill>
                  <a:schemeClr val="bg1"/>
                </a:solidFill>
              </a:rPr>
              <a:t>Future Steps</a:t>
            </a:r>
          </a:p>
        </p:txBody>
      </p:sp>
      <p:sp>
        <p:nvSpPr>
          <p:cNvPr id="232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2384925"/>
            <a:ext cx="823645" cy="385550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34" name="Rectangle 233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3529933" y="442291"/>
            <a:ext cx="5098525" cy="3991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Font typeface="Wingdings 3" charset="2"/>
              <a:buChar char=""/>
            </a:pPr>
            <a:r>
              <a:rPr lang="en-US" sz="1600" dirty="0"/>
              <a:t>We will </a:t>
            </a:r>
            <a:r>
              <a:rPr lang="en-US" dirty="0"/>
              <a:t>analyze</a:t>
            </a:r>
            <a:r>
              <a:rPr lang="en-US" sz="1600" dirty="0"/>
              <a:t> the classification problem of the diphthongs (with and without knowing the speaker) </a:t>
            </a:r>
          </a:p>
          <a:p>
            <a:pPr marL="0" lvl="0" indent="0" defTabSz="457200">
              <a:spcBef>
                <a:spcPts val="1000"/>
              </a:spcBef>
              <a:buFont typeface="Wingdings 3" charset="2"/>
              <a:buChar char=""/>
            </a:pPr>
            <a:r>
              <a:rPr lang="en-US" sz="1600" dirty="0"/>
              <a:t>Given the data time dependence, we will use the functional analysis to reach final results</a:t>
            </a:r>
          </a:p>
          <a:p>
            <a:pPr marL="0" lvl="0" indent="0" defTabSz="457200">
              <a:spcBef>
                <a:spcPts val="1000"/>
              </a:spcBef>
              <a:buSzPts val="1100"/>
              <a:buFont typeface="Wingdings 3" charset="2"/>
              <a:buChar char=""/>
            </a:pPr>
            <a:r>
              <a:rPr lang="en-US" sz="1600" dirty="0"/>
              <a:t>If we will not find out any solution for the normality problem, we will take into account to use non parametric tests for inference</a:t>
            </a:r>
          </a:p>
          <a:p>
            <a:pPr marL="0" lvl="0" indent="0" defTabSz="457200">
              <a:spcBef>
                <a:spcPts val="1000"/>
              </a:spcBef>
              <a:buFont typeface="Wingdings 3" charset="2"/>
              <a:buChar char=""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249725" y="1999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Thanks for your attention!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Any 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65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1" name="Group 79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32" name="Rectangle 93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535781"/>
            <a:ext cx="1191394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529796" y="468082"/>
            <a:ext cx="6098663" cy="9606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1"/>
              <a:t>Index</a:t>
            </a:r>
            <a:endParaRPr lang="en-US" sz="36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11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3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4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5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6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7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3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2558589"/>
            <a:ext cx="823645" cy="385549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529796" y="1600200"/>
            <a:ext cx="6098663" cy="283321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42900" defTabSz="457200">
              <a:spcBef>
                <a:spcPts val="1000"/>
              </a:spcBef>
              <a:buSzPts val="1800"/>
              <a:buFont typeface="Wingdings 3" charset="2"/>
              <a:buChar char=""/>
            </a:pPr>
            <a:r>
              <a:rPr lang="en-US" sz="1800" dirty="0"/>
              <a:t>Introduction and data presentation</a:t>
            </a:r>
          </a:p>
          <a:p>
            <a:pPr marL="457200" lvl="0" indent="0" defTabSz="457200">
              <a:spcBef>
                <a:spcPts val="1000"/>
              </a:spcBef>
              <a:buFont typeface="Wingdings 3" charset="2"/>
              <a:buChar char=""/>
            </a:pPr>
            <a:endParaRPr lang="en-US" sz="1800" dirty="0"/>
          </a:p>
          <a:p>
            <a:pPr marL="457200" lvl="0" indent="-342900" defTabSz="457200">
              <a:spcBef>
                <a:spcPts val="1000"/>
              </a:spcBef>
              <a:buSzPts val="1800"/>
              <a:buFont typeface="Wingdings 3" charset="2"/>
              <a:buChar char=""/>
            </a:pPr>
            <a:r>
              <a:rPr lang="en-US" sz="1800" dirty="0"/>
              <a:t>First Analysis and PCA</a:t>
            </a:r>
          </a:p>
          <a:p>
            <a:pPr marL="457200" lvl="0" indent="0" defTabSz="457200">
              <a:spcBef>
                <a:spcPts val="1000"/>
              </a:spcBef>
              <a:buFont typeface="Wingdings 3" charset="2"/>
              <a:buChar char=""/>
            </a:pPr>
            <a:endParaRPr lang="en-US" sz="1800" dirty="0"/>
          </a:p>
          <a:p>
            <a:pPr marL="457200" lvl="0" indent="-342900" defTabSz="457200">
              <a:spcBef>
                <a:spcPts val="1000"/>
              </a:spcBef>
              <a:buSzPts val="1800"/>
              <a:buFont typeface="Wingdings 3" charset="2"/>
              <a:buChar char=""/>
            </a:pPr>
            <a:r>
              <a:rPr lang="en-US" sz="1800" dirty="0"/>
              <a:t>Conclusion (Future steps)</a:t>
            </a:r>
          </a:p>
          <a:p>
            <a:pPr marL="457200" lvl="0" indent="0" defTabSz="457200">
              <a:spcBef>
                <a:spcPts val="1000"/>
              </a:spcBef>
              <a:buFont typeface="Wingdings 3" charset="2"/>
              <a:buChar char="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535781"/>
            <a:ext cx="1191394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44919" y="2325819"/>
            <a:ext cx="1840539" cy="227200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200">
                <a:solidFill>
                  <a:schemeClr val="bg1"/>
                </a:solidFill>
              </a:rPr>
              <a:t>Introduction </a:t>
            </a:r>
          </a:p>
        </p:txBody>
      </p:sp>
      <p:sp>
        <p:nvSpPr>
          <p:cNvPr id="158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2384925"/>
            <a:ext cx="823645" cy="385550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9" name="Google Shape;67;p15">
            <a:extLst>
              <a:ext uri="{FF2B5EF4-FFF2-40B4-BE49-F238E27FC236}">
                <a16:creationId xmlns:a16="http://schemas.microsoft.com/office/drawing/2014/main" id="{94A8FD24-F6B7-44DF-A2E0-ADA9AAD6CA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9792310"/>
              </p:ext>
            </p:extLst>
          </p:nvPr>
        </p:nvGraphicFramePr>
        <p:xfrm>
          <a:off x="3534858" y="481163"/>
          <a:ext cx="5124159" cy="3948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136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1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535781"/>
            <a:ext cx="1191394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944919" y="2325819"/>
            <a:ext cx="1840539" cy="227200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>
                <a:solidFill>
                  <a:schemeClr val="bg1"/>
                </a:solidFill>
              </a:rPr>
              <a:t>Our dataset </a:t>
            </a:r>
          </a:p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55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2384925"/>
            <a:ext cx="823645" cy="385550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5" name="Google Shape;73;p16">
            <a:extLst>
              <a:ext uri="{FF2B5EF4-FFF2-40B4-BE49-F238E27FC236}">
                <a16:creationId xmlns:a16="http://schemas.microsoft.com/office/drawing/2014/main" id="{F683E0C8-52A2-43A3-A57E-05D84BBF1D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9133012"/>
              </p:ext>
            </p:extLst>
          </p:nvPr>
        </p:nvGraphicFramePr>
        <p:xfrm>
          <a:off x="3534858" y="481163"/>
          <a:ext cx="5124159" cy="3948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7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535781"/>
            <a:ext cx="1191394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944919" y="2325819"/>
            <a:ext cx="1840539" cy="227200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000">
                <a:solidFill>
                  <a:schemeClr val="bg1"/>
                </a:solidFill>
              </a:rPr>
              <a:t>Samples and Observations</a:t>
            </a:r>
          </a:p>
        </p:txBody>
      </p:sp>
      <p:sp>
        <p:nvSpPr>
          <p:cNvPr id="120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2384925"/>
            <a:ext cx="823645" cy="385550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1" name="Google Shape;79;p17">
            <a:extLst>
              <a:ext uri="{FF2B5EF4-FFF2-40B4-BE49-F238E27FC236}">
                <a16:creationId xmlns:a16="http://schemas.microsoft.com/office/drawing/2014/main" id="{CFD0C1B1-767E-4186-9D2E-310333376B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175365"/>
              </p:ext>
            </p:extLst>
          </p:nvPr>
        </p:nvGraphicFramePr>
        <p:xfrm>
          <a:off x="3534858" y="481163"/>
          <a:ext cx="5124159" cy="3948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9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0" name="Group 10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10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31" name="Rectangle 11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535781"/>
            <a:ext cx="1191394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3" name="Rectangle 122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89"/>
            <a:ext cx="9144000" cy="5140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86918" y="483829"/>
            <a:ext cx="3841989" cy="94492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100"/>
              <a:t>What is a Formant?</a:t>
            </a:r>
          </a:p>
        </p:txBody>
      </p:sp>
      <p:sp>
        <p:nvSpPr>
          <p:cNvPr id="134" name="Rectangle 124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486918" y="1600200"/>
            <a:ext cx="3841989" cy="28194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Font typeface="Wingdings 3" charset="2"/>
              <a:buChar char=""/>
            </a:pPr>
            <a:endParaRPr lang="en-US" dirty="0"/>
          </a:p>
          <a:p>
            <a:pPr marL="0" lvl="0" indent="0" defTabSz="457200">
              <a:spcBef>
                <a:spcPts val="1000"/>
              </a:spcBef>
              <a:buFont typeface="Wingdings 3" charset="2"/>
              <a:buChar char=""/>
            </a:pPr>
            <a:endParaRPr lang="en-US" dirty="0"/>
          </a:p>
          <a:p>
            <a:pPr marL="0" lvl="0" indent="0" defTabSz="457200">
              <a:spcBef>
                <a:spcPts val="1000"/>
              </a:spcBef>
              <a:buFont typeface="Wingdings 3" charset="2"/>
              <a:buChar char=""/>
            </a:pPr>
            <a:r>
              <a:rPr lang="en-US" sz="1800" dirty="0"/>
              <a:t>In speech science and phonetics, a formant is the spectral shaping that results from an acoustic resonance of the human vocal tract</a:t>
            </a: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5392" y="483829"/>
            <a:ext cx="3935810" cy="3935810"/>
          </a:xfrm>
          <a:prstGeom prst="rect">
            <a:avLst/>
          </a:prstGeom>
          <a:noFill/>
        </p:spPr>
      </p:pic>
      <p:sp>
        <p:nvSpPr>
          <p:cNvPr id="135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45917"/>
            <a:ext cx="778526" cy="379708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0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2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535781"/>
            <a:ext cx="1191394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3" name="Rectangle 128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2529796" y="468082"/>
            <a:ext cx="6098663" cy="9606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Goals</a:t>
            </a:r>
          </a:p>
        </p:txBody>
      </p:sp>
      <p:sp>
        <p:nvSpPr>
          <p:cNvPr id="164" name="Rectangle 130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5" name="Group 132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6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148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9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0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1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2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3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4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5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6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7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8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9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61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2558589"/>
            <a:ext cx="823645" cy="385549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2529796" y="1600200"/>
            <a:ext cx="6098663" cy="283321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Font typeface="Wingdings 3" charset="2"/>
              <a:buChar char=""/>
            </a:pPr>
            <a:endParaRPr lang="en-US" dirty="0"/>
          </a:p>
          <a:p>
            <a:pPr marL="0" lvl="0" indent="0" defTabSz="457200">
              <a:spcBef>
                <a:spcPts val="1000"/>
              </a:spcBef>
              <a:buFont typeface="Wingdings 3" charset="2"/>
              <a:buChar char=""/>
            </a:pPr>
            <a:r>
              <a:rPr lang="en-US" sz="1800" dirty="0"/>
              <a:t>Analyzing separately male and female in order to point out differences and common issues </a:t>
            </a:r>
          </a:p>
          <a:p>
            <a:pPr marL="0" lvl="0" indent="0" defTabSz="457200">
              <a:spcBef>
                <a:spcPts val="1000"/>
              </a:spcBef>
              <a:buFont typeface="Wingdings 3" charset="2"/>
              <a:buChar char=""/>
            </a:pPr>
            <a:endParaRPr lang="en-US" sz="1800" dirty="0"/>
          </a:p>
          <a:p>
            <a:pPr marL="0" lvl="0" indent="0" defTabSz="457200">
              <a:spcBef>
                <a:spcPts val="1000"/>
              </a:spcBef>
              <a:buSzPts val="1100"/>
              <a:buFont typeface="Wingdings 3" charset="2"/>
              <a:buChar char=""/>
            </a:pPr>
            <a:r>
              <a:rPr lang="en-US" sz="1800" dirty="0"/>
              <a:t>Join the results above and highlight pattern to recognize a diphthong when pronounced (regardless of speaker’s gender)</a:t>
            </a:r>
          </a:p>
          <a:p>
            <a:pPr marL="0" lvl="0" indent="0" defTabSz="457200">
              <a:spcBef>
                <a:spcPts val="1000"/>
              </a:spcBef>
              <a:buFont typeface="Wingdings 3" charset="2"/>
              <a:buChar char=""/>
            </a:pPr>
            <a:endParaRPr lang="en-US" dirty="0"/>
          </a:p>
          <a:p>
            <a:pPr marL="0" lvl="0" indent="0" defTabSz="457200">
              <a:spcBef>
                <a:spcPts val="1000"/>
              </a:spcBef>
              <a:buFont typeface="Wingdings 3" charset="2"/>
              <a:buChar char="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7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2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118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0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1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2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6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535781"/>
            <a:ext cx="1191394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2529796" y="468082"/>
            <a:ext cx="6098663" cy="9606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100"/>
              <a:t>Are two speakers enough for our goals?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7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8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9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0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0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1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2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3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4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5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67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2558589"/>
            <a:ext cx="823645" cy="385549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2529796" y="1600200"/>
            <a:ext cx="6098663" cy="283321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lvl="0" indent="0" defTabSz="457200">
              <a:spcBef>
                <a:spcPts val="1000"/>
              </a:spcBef>
              <a:buFont typeface="Wingdings 3" charset="2"/>
              <a:buChar char=""/>
            </a:pPr>
            <a:r>
              <a:rPr lang="en-US" sz="1600" b="1" dirty="0"/>
              <a:t>YES</a:t>
            </a:r>
          </a:p>
          <a:p>
            <a:pPr marL="0" lvl="0" indent="0" defTabSz="457200">
              <a:spcBef>
                <a:spcPts val="1000"/>
              </a:spcBef>
              <a:buFont typeface="Wingdings 3" charset="2"/>
              <a:buChar char=""/>
            </a:pPr>
            <a:r>
              <a:rPr lang="en-US" sz="1600" dirty="0"/>
              <a:t>The differences between different genders are more relevant than differences within the same gender</a:t>
            </a:r>
          </a:p>
          <a:p>
            <a:pPr marL="0" lvl="0" indent="0" defTabSz="457200">
              <a:spcBef>
                <a:spcPts val="1000"/>
              </a:spcBef>
              <a:buFont typeface="Wingdings 3" charset="2"/>
              <a:buChar char=""/>
            </a:pPr>
            <a:r>
              <a:rPr lang="en-US" sz="1600" dirty="0"/>
              <a:t>If we discover some similarities between our two speakers we may generalize them to an entire population</a:t>
            </a:r>
          </a:p>
          <a:p>
            <a:pPr marL="0" lvl="0" indent="0" defTabSz="457200">
              <a:spcBef>
                <a:spcPts val="1000"/>
              </a:spcBef>
              <a:buFont typeface="Wingdings 3" charset="2"/>
              <a:buChar char=""/>
            </a:pPr>
            <a:r>
              <a:rPr lang="en-US" sz="1600" dirty="0"/>
              <a:t>However, analyzing only two speakers allows us to discover relevant patterns at least inside the same gender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126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2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3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535781"/>
            <a:ext cx="1191394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944919" y="2325819"/>
            <a:ext cx="1840539" cy="227200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400">
                <a:solidFill>
                  <a:schemeClr val="bg1"/>
                </a:solidFill>
              </a:rPr>
              <a:t>Different datasets</a:t>
            </a:r>
          </a:p>
        </p:txBody>
      </p:sp>
      <p:sp>
        <p:nvSpPr>
          <p:cNvPr id="145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2384925"/>
            <a:ext cx="823645" cy="385550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6" name="Google Shape;104;p21">
            <a:extLst>
              <a:ext uri="{FF2B5EF4-FFF2-40B4-BE49-F238E27FC236}">
                <a16:creationId xmlns:a16="http://schemas.microsoft.com/office/drawing/2014/main" id="{28AF6585-123D-4027-8494-9749FE1F67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4805975"/>
              </p:ext>
            </p:extLst>
          </p:nvPr>
        </p:nvGraphicFramePr>
        <p:xfrm>
          <a:off x="3534858" y="481163"/>
          <a:ext cx="5124159" cy="3948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582</Words>
  <Application>Microsoft Office PowerPoint</Application>
  <PresentationFormat>Presentazione su schermo (16:9)</PresentationFormat>
  <Paragraphs>86</Paragraphs>
  <Slides>17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Filo</vt:lpstr>
      <vt:lpstr>Speech Recognition</vt:lpstr>
      <vt:lpstr>Index</vt:lpstr>
      <vt:lpstr>Introduction </vt:lpstr>
      <vt:lpstr>Our dataset  </vt:lpstr>
      <vt:lpstr>Samples and Observations</vt:lpstr>
      <vt:lpstr>What is a Formant?</vt:lpstr>
      <vt:lpstr>Goals</vt:lpstr>
      <vt:lpstr>Are two speakers enough for our goals?</vt:lpstr>
      <vt:lpstr>Different datasets</vt:lpstr>
      <vt:lpstr>Handling with zero values</vt:lpstr>
      <vt:lpstr>Gaussianity</vt:lpstr>
      <vt:lpstr>What we have done so far</vt:lpstr>
      <vt:lpstr>Analysis of the samples for each speaker</vt:lpstr>
      <vt:lpstr>Data handling </vt:lpstr>
      <vt:lpstr>PCA on speakers</vt:lpstr>
      <vt:lpstr>Future Steps</vt:lpstr>
      <vt:lpstr>Thanks for your attention!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Recognition</dc:title>
  <dc:creator>Luca</dc:creator>
  <cp:lastModifiedBy>Luca</cp:lastModifiedBy>
  <cp:revision>8</cp:revision>
  <dcterms:created xsi:type="dcterms:W3CDTF">2019-04-16T14:31:22Z</dcterms:created>
  <dcterms:modified xsi:type="dcterms:W3CDTF">2019-04-16T15:16:47Z</dcterms:modified>
</cp:coreProperties>
</file>