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10" d="100"/>
          <a:sy n="110" d="100"/>
        </p:scale>
        <p:origin x="-59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0CA1-E52F-408C-9FDC-B14CDBBD244E}" type="datetimeFigureOut">
              <a:rPr lang="fr-FR" smtClean="0"/>
              <a:t>10/11/2016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4A9A-7D66-4CEF-9AA3-E0C95A5234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37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0CA1-E52F-408C-9FDC-B14CDBBD244E}" type="datetimeFigureOut">
              <a:rPr lang="fr-FR" smtClean="0"/>
              <a:t>10/11/2016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4A9A-7D66-4CEF-9AA3-E0C95A5234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56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0CA1-E52F-408C-9FDC-B14CDBBD244E}" type="datetimeFigureOut">
              <a:rPr lang="fr-FR" smtClean="0"/>
              <a:t>10/11/2016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4A9A-7D66-4CEF-9AA3-E0C95A5234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09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0CA1-E52F-408C-9FDC-B14CDBBD244E}" type="datetimeFigureOut">
              <a:rPr lang="fr-FR" smtClean="0"/>
              <a:t>10/11/2016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4A9A-7D66-4CEF-9AA3-E0C95A5234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67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0CA1-E52F-408C-9FDC-B14CDBBD244E}" type="datetimeFigureOut">
              <a:rPr lang="fr-FR" smtClean="0"/>
              <a:t>10/11/2016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4A9A-7D66-4CEF-9AA3-E0C95A5234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06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0CA1-E52F-408C-9FDC-B14CDBBD244E}" type="datetimeFigureOut">
              <a:rPr lang="fr-FR" smtClean="0"/>
              <a:t>10/11/2016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4A9A-7D66-4CEF-9AA3-E0C95A5234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61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0CA1-E52F-408C-9FDC-B14CDBBD244E}" type="datetimeFigureOut">
              <a:rPr lang="fr-FR" smtClean="0"/>
              <a:t>10/11/2016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4A9A-7D66-4CEF-9AA3-E0C95A5234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74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0CA1-E52F-408C-9FDC-B14CDBBD244E}" type="datetimeFigureOut">
              <a:rPr lang="fr-FR" smtClean="0"/>
              <a:t>10/11/2016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4A9A-7D66-4CEF-9AA3-E0C95A5234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29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0CA1-E52F-408C-9FDC-B14CDBBD244E}" type="datetimeFigureOut">
              <a:rPr lang="fr-FR" smtClean="0"/>
              <a:t>10/11/2016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4A9A-7D66-4CEF-9AA3-E0C95A5234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64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0CA1-E52F-408C-9FDC-B14CDBBD244E}" type="datetimeFigureOut">
              <a:rPr lang="fr-FR" smtClean="0"/>
              <a:t>10/11/2016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4A9A-7D66-4CEF-9AA3-E0C95A5234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3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0CA1-E52F-408C-9FDC-B14CDBBD244E}" type="datetimeFigureOut">
              <a:rPr lang="fr-FR" smtClean="0"/>
              <a:t>10/11/2016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4A9A-7D66-4CEF-9AA3-E0C95A5234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19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90CA1-E52F-408C-9FDC-B14CDBBD244E}" type="datetimeFigureOut">
              <a:rPr lang="fr-FR" smtClean="0"/>
              <a:t>10/11/2016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54A9A-7D66-4CEF-9AA3-E0C95A5234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64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spc="300" dirty="0">
                <a:latin typeface="Vani" panose="020B0502040204020203" pitchFamily="34" charset="0"/>
                <a:cs typeface="Vani" panose="020B0502040204020203" pitchFamily="34" charset="0"/>
              </a:rPr>
              <a:t>VERNIS HYDROSOLUBLE </a:t>
            </a:r>
          </a:p>
          <a:p>
            <a:pPr algn="ctr"/>
            <a:r>
              <a:rPr lang="fr-FR" b="1" spc="300" dirty="0" smtClean="0">
                <a:latin typeface="Vani" panose="020B0502040204020203" pitchFamily="34" charset="0"/>
                <a:cs typeface="Vani" panose="020B0502040204020203" pitchFamily="34" charset="0"/>
              </a:rPr>
              <a:t>POLYURETHANNE DE FINITIONN°</a:t>
            </a:r>
            <a:r>
              <a:rPr lang="fr-FR" sz="2000" b="1" spc="300" dirty="0" smtClean="0">
                <a:cs typeface="Vani" panose="020B0502040204020203" pitchFamily="34" charset="0"/>
              </a:rPr>
              <a:t>506</a:t>
            </a:r>
            <a:endParaRPr lang="fr-FR" b="1" spc="300" dirty="0">
              <a:cs typeface="Van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78" y="103067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FORMULE 2011</a:t>
            </a:r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0" y="156955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Propriétés renforcées sans accélérateur ni durcisseur</a:t>
            </a:r>
            <a:endParaRPr lang="fr-FR" sz="12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228184" y="233486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BRILLANT </a:t>
            </a:r>
            <a:r>
              <a:rPr lang="fr-FR" b="1" smtClean="0"/>
              <a:t>1 </a:t>
            </a:r>
            <a:r>
              <a:rPr lang="fr-FR" b="1" dirty="0" smtClean="0"/>
              <a:t>L</a:t>
            </a:r>
            <a:endParaRPr lang="fr-FR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8172578" y="2388724"/>
            <a:ext cx="9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 smtClean="0"/>
              <a:t>Emb</a:t>
            </a:r>
            <a:r>
              <a:rPr lang="fr-FR" sz="1100" dirty="0" smtClean="0"/>
              <a:t> 94046 H</a:t>
            </a:r>
            <a:endParaRPr lang="fr-FR" sz="1100" dirty="0"/>
          </a:p>
        </p:txBody>
      </p:sp>
      <p:sp>
        <p:nvSpPr>
          <p:cNvPr id="14" name="ZoneTexte 13"/>
          <p:cNvSpPr txBox="1"/>
          <p:nvPr/>
        </p:nvSpPr>
        <p:spPr>
          <a:xfrm>
            <a:off x="0" y="2762148"/>
            <a:ext cx="9143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DOM COLOR  </a:t>
            </a:r>
            <a:r>
              <a:rPr lang="fr-FR" b="1" dirty="0"/>
              <a:t>- 2  RUE BERGER – 94290 VILLENEUVE LE ROI  TEL 01.42.07.01.36  FAX 01.42.07.54 42</a:t>
            </a:r>
            <a:endParaRPr lang="fr-FR" sz="14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178" y="2639036"/>
            <a:ext cx="9143822" cy="12311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endParaRPr lang="fr-FR" sz="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0" y="3140968"/>
            <a:ext cx="9143822" cy="12311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endParaRPr lang="fr-FR" sz="200" dirty="0"/>
          </a:p>
        </p:txBody>
      </p:sp>
      <p:sp>
        <p:nvSpPr>
          <p:cNvPr id="2" name="ZoneTexte 1"/>
          <p:cNvSpPr txBox="1"/>
          <p:nvPr/>
        </p:nvSpPr>
        <p:spPr>
          <a:xfrm>
            <a:off x="21965" y="969115"/>
            <a:ext cx="2592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Conservation : 6 mois emballage d’origine.</a:t>
            </a:r>
          </a:p>
          <a:p>
            <a:r>
              <a:rPr lang="fr-FR" sz="1050" dirty="0" smtClean="0"/>
              <a:t>Ne rien mélanger avant ni pendant l’emploi</a:t>
            </a:r>
            <a:endParaRPr lang="fr-FR" sz="1050" dirty="0"/>
          </a:p>
        </p:txBody>
      </p:sp>
      <p:sp>
        <p:nvSpPr>
          <p:cNvPr id="3" name="ZoneTexte 2"/>
          <p:cNvSpPr txBox="1"/>
          <p:nvPr/>
        </p:nvSpPr>
        <p:spPr>
          <a:xfrm>
            <a:off x="-14039" y="1400002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POUVOIR COUVRANT</a:t>
            </a:r>
          </a:p>
          <a:p>
            <a:r>
              <a:rPr lang="fr-FR" sz="1200" b="1" dirty="0" smtClean="0"/>
              <a:t>1 L de vernis couvre 10 à 12 m² en une couche selon l’état et l’essence du bois.</a:t>
            </a:r>
          </a:p>
          <a:p>
            <a:r>
              <a:rPr lang="fr-FR" sz="1200" b="1" dirty="0" smtClean="0"/>
              <a:t>Ce vernis peut être utilisé sur toutes les essences de bois. Faire essais sur essences exotiques.</a:t>
            </a:r>
            <a:endParaRPr lang="fr-FR" sz="12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6407518" y="820885"/>
            <a:ext cx="2736304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APPLICATION</a:t>
            </a:r>
          </a:p>
          <a:p>
            <a:r>
              <a:rPr lang="fr-FR" sz="1050" dirty="0"/>
              <a:t>à</a:t>
            </a:r>
            <a:r>
              <a:rPr lang="fr-FR" sz="1050" dirty="0" smtClean="0"/>
              <a:t> 15° C minimum, au pistolet ou à la brosse</a:t>
            </a:r>
          </a:p>
          <a:p>
            <a:r>
              <a:rPr lang="fr-FR" sz="1050" dirty="0" smtClean="0"/>
              <a:t>Durcissement : 8 à 10 heures</a:t>
            </a:r>
          </a:p>
          <a:p>
            <a:r>
              <a:rPr lang="fr-FR" sz="1050" dirty="0" smtClean="0"/>
              <a:t>Ponçage puis mise en teinte et vernissage de finition</a:t>
            </a:r>
          </a:p>
          <a:p>
            <a:r>
              <a:rPr lang="fr-FR" sz="1050" dirty="0" smtClean="0"/>
              <a:t>Lavage du matériel à l’eau aussitôt l’arrêt du travail (les eaux de lavage ne doivent pas être rejetées dans le milieu naturel).</a:t>
            </a:r>
          </a:p>
          <a:p>
            <a:r>
              <a:rPr lang="fr-FR" sz="1050" dirty="0" smtClean="0"/>
              <a:t>Craint le gel.</a:t>
            </a:r>
            <a:endParaRPr lang="fr-FR" sz="1050" dirty="0"/>
          </a:p>
        </p:txBody>
      </p:sp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073941"/>
              </p:ext>
            </p:extLst>
          </p:nvPr>
        </p:nvGraphicFramePr>
        <p:xfrm>
          <a:off x="3059832" y="1815054"/>
          <a:ext cx="1456556" cy="785277"/>
        </p:xfrm>
        <a:graphic>
          <a:graphicData uri="http://schemas.openxmlformats.org/drawingml/2006/table">
            <a:tbl>
              <a:tblPr/>
              <a:tblGrid>
                <a:gridCol w="510646"/>
                <a:gridCol w="486329"/>
                <a:gridCol w="459581"/>
              </a:tblGrid>
              <a:tr h="11795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Teneur en C OV en g/L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5949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Catégorie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Autorisé en 2010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Dans </a:t>
                      </a:r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506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15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615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026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ZoneTexte 40"/>
          <p:cNvSpPr txBox="1"/>
          <p:nvPr/>
        </p:nvSpPr>
        <p:spPr>
          <a:xfrm>
            <a:off x="11897" y="3585387"/>
            <a:ext cx="9144000" cy="89255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b="1" spc="300" dirty="0">
                <a:latin typeface="Vani" panose="020B0502040204020203" pitchFamily="34" charset="0"/>
                <a:cs typeface="Vani" panose="020B0502040204020203" pitchFamily="34" charset="0"/>
              </a:rPr>
              <a:t>VERNIS HYDROSOLUBLE </a:t>
            </a:r>
          </a:p>
          <a:p>
            <a:pPr algn="ctr"/>
            <a:r>
              <a:rPr lang="fr-FR" b="1" spc="300" dirty="0">
                <a:latin typeface="Vani" panose="020B0502040204020203" pitchFamily="34" charset="0"/>
                <a:cs typeface="Vani" panose="020B0502040204020203" pitchFamily="34" charset="0"/>
              </a:rPr>
              <a:t>POLYURETHANNE DE FINITIONN°</a:t>
            </a:r>
            <a:r>
              <a:rPr lang="fr-FR" sz="2000" b="1" spc="300" dirty="0">
                <a:cs typeface="Vani" panose="020B0502040204020203" pitchFamily="34" charset="0"/>
              </a:rPr>
              <a:t>506</a:t>
            </a:r>
            <a:endParaRPr lang="fr-FR" b="1" spc="300" dirty="0">
              <a:cs typeface="Vani" panose="020B0502040204020203" pitchFamily="34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12075" y="4616057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FORMULE 2011</a:t>
            </a:r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11897" y="5154937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Propriétés renforcées sans accélérateur ni durcisseur</a:t>
            </a:r>
            <a:endParaRPr lang="fr-FR" sz="12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6240081" y="592025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BRILLANT  1 L</a:t>
            </a:r>
            <a:endParaRPr lang="fr-FR" b="1" dirty="0"/>
          </a:p>
        </p:txBody>
      </p:sp>
      <p:sp>
        <p:nvSpPr>
          <p:cNvPr id="45" name="ZoneTexte 44"/>
          <p:cNvSpPr txBox="1"/>
          <p:nvPr/>
        </p:nvSpPr>
        <p:spPr>
          <a:xfrm>
            <a:off x="8184475" y="5974111"/>
            <a:ext cx="9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 smtClean="0"/>
              <a:t>Emb</a:t>
            </a:r>
            <a:r>
              <a:rPr lang="fr-FR" sz="1100" dirty="0" smtClean="0"/>
              <a:t> 94046 H</a:t>
            </a:r>
            <a:endParaRPr lang="fr-FR" sz="1100" dirty="0"/>
          </a:p>
        </p:txBody>
      </p:sp>
      <p:sp>
        <p:nvSpPr>
          <p:cNvPr id="46" name="ZoneTexte 45"/>
          <p:cNvSpPr txBox="1"/>
          <p:nvPr/>
        </p:nvSpPr>
        <p:spPr>
          <a:xfrm>
            <a:off x="11897" y="6347535"/>
            <a:ext cx="9143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DOM COLOR  </a:t>
            </a:r>
            <a:r>
              <a:rPr lang="fr-FR" b="1" dirty="0"/>
              <a:t>- 2  RUE BERGER – 94290 VILLENEUVE LE ROI  TEL 01.42.07.01.36  FAX 01.42.07.54 42</a:t>
            </a:r>
            <a:endParaRPr lang="fr-FR" sz="1400" b="1" dirty="0"/>
          </a:p>
        </p:txBody>
      </p:sp>
      <p:sp>
        <p:nvSpPr>
          <p:cNvPr id="47" name="ZoneTexte 46"/>
          <p:cNvSpPr txBox="1"/>
          <p:nvPr/>
        </p:nvSpPr>
        <p:spPr>
          <a:xfrm>
            <a:off x="12075" y="6224423"/>
            <a:ext cx="9143822" cy="12311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endParaRPr lang="fr-FR" sz="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11897" y="6726355"/>
            <a:ext cx="9143822" cy="12311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endParaRPr lang="fr-FR" sz="200" dirty="0"/>
          </a:p>
        </p:txBody>
      </p:sp>
      <p:sp>
        <p:nvSpPr>
          <p:cNvPr id="49" name="ZoneTexte 48"/>
          <p:cNvSpPr txBox="1"/>
          <p:nvPr/>
        </p:nvSpPr>
        <p:spPr>
          <a:xfrm>
            <a:off x="33862" y="4554502"/>
            <a:ext cx="2592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Conservation : 6 mois emballage d’origine.</a:t>
            </a:r>
          </a:p>
          <a:p>
            <a:r>
              <a:rPr lang="fr-FR" sz="1050" dirty="0" smtClean="0"/>
              <a:t>Ne rien mélanger avant ni pendant l’emploi</a:t>
            </a:r>
            <a:endParaRPr lang="fr-FR" sz="1050" dirty="0"/>
          </a:p>
        </p:txBody>
      </p:sp>
      <p:sp>
        <p:nvSpPr>
          <p:cNvPr id="50" name="ZoneTexte 49"/>
          <p:cNvSpPr txBox="1"/>
          <p:nvPr/>
        </p:nvSpPr>
        <p:spPr>
          <a:xfrm>
            <a:off x="-2142" y="4985389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POUVOIR COUVRANT</a:t>
            </a:r>
          </a:p>
          <a:p>
            <a:r>
              <a:rPr lang="fr-FR" sz="1200" b="1" dirty="0" smtClean="0"/>
              <a:t>1 L de vernis couvre 10 à 12 m² en une couche selon l’état et l’essence du bois.</a:t>
            </a:r>
          </a:p>
          <a:p>
            <a:r>
              <a:rPr lang="fr-FR" sz="1200" b="1" dirty="0" smtClean="0"/>
              <a:t>Ce vernis peut être utilisé sur toutes les essences de bois. Faire essais sur essences exotiques.</a:t>
            </a:r>
            <a:endParaRPr lang="fr-FR" sz="1200" b="1" dirty="0"/>
          </a:p>
        </p:txBody>
      </p:sp>
      <p:sp>
        <p:nvSpPr>
          <p:cNvPr id="51" name="ZoneTexte 50"/>
          <p:cNvSpPr txBox="1"/>
          <p:nvPr/>
        </p:nvSpPr>
        <p:spPr>
          <a:xfrm>
            <a:off x="6419415" y="4406272"/>
            <a:ext cx="2736304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APPLICATION</a:t>
            </a:r>
          </a:p>
          <a:p>
            <a:r>
              <a:rPr lang="fr-FR" sz="1050" dirty="0"/>
              <a:t>à</a:t>
            </a:r>
            <a:r>
              <a:rPr lang="fr-FR" sz="1050" dirty="0" smtClean="0"/>
              <a:t> 15° C minimum, au pistolet ou à la brosse</a:t>
            </a:r>
          </a:p>
          <a:p>
            <a:r>
              <a:rPr lang="fr-FR" sz="1050" dirty="0" smtClean="0"/>
              <a:t>Durcissement : 8 à 10 heures</a:t>
            </a:r>
          </a:p>
          <a:p>
            <a:r>
              <a:rPr lang="fr-FR" sz="1050" dirty="0" smtClean="0"/>
              <a:t>Ponçage puis mise en teinte et vernissage de finition</a:t>
            </a:r>
          </a:p>
          <a:p>
            <a:r>
              <a:rPr lang="fr-FR" sz="1050" dirty="0" smtClean="0"/>
              <a:t>Lavage du matériel à l’eau aussitôt l’arrêt du travail (les eaux de lavage ne doivent pas être rejetées dans le milieu naturel).</a:t>
            </a:r>
          </a:p>
          <a:p>
            <a:r>
              <a:rPr lang="fr-FR" sz="1050" dirty="0" smtClean="0"/>
              <a:t>Craint le gel.</a:t>
            </a:r>
            <a:endParaRPr lang="fr-FR" sz="1050" dirty="0"/>
          </a:p>
        </p:txBody>
      </p:sp>
      <p:graphicFrame>
        <p:nvGraphicFramePr>
          <p:cNvPr id="52" name="Tableau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686225"/>
              </p:ext>
            </p:extLst>
          </p:nvPr>
        </p:nvGraphicFramePr>
        <p:xfrm>
          <a:off x="3127519" y="5398867"/>
          <a:ext cx="1456556" cy="785277"/>
        </p:xfrm>
        <a:graphic>
          <a:graphicData uri="http://schemas.openxmlformats.org/drawingml/2006/table">
            <a:tbl>
              <a:tblPr/>
              <a:tblGrid>
                <a:gridCol w="510646"/>
                <a:gridCol w="486329"/>
                <a:gridCol w="459581"/>
              </a:tblGrid>
              <a:tr h="11795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Teneur en C OV en g/L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5949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Catégorie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Autorisé en 2010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Dans </a:t>
                      </a:r>
                      <a:r>
                        <a:rPr lang="fr-F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506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15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615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026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3" name="Picture 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085" y="5709113"/>
            <a:ext cx="20955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2123726"/>
            <a:ext cx="20955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838331"/>
            <a:ext cx="12065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414978"/>
            <a:ext cx="12065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08487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322</Words>
  <Application>Microsoft Office PowerPoint</Application>
  <PresentationFormat>Affichage à l'écran (4:3)</PresentationFormat>
  <Paragraphs>62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Aurelie</dc:creator>
  <cp:lastModifiedBy>DOMCOLOR</cp:lastModifiedBy>
  <cp:revision>20</cp:revision>
  <cp:lastPrinted>2013-09-04T10:45:44Z</cp:lastPrinted>
  <dcterms:created xsi:type="dcterms:W3CDTF">2013-09-04T06:41:04Z</dcterms:created>
  <dcterms:modified xsi:type="dcterms:W3CDTF">2016-11-10T06:33:52Z</dcterms:modified>
</cp:coreProperties>
</file>