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18"/>
  </p:notesMasterIdLst>
  <p:sldIdLst>
    <p:sldId id="256" r:id="rId2"/>
    <p:sldId id="259" r:id="rId3"/>
    <p:sldId id="261" r:id="rId4"/>
    <p:sldId id="309" r:id="rId5"/>
    <p:sldId id="313" r:id="rId6"/>
    <p:sldId id="257" r:id="rId7"/>
    <p:sldId id="311" r:id="rId8"/>
    <p:sldId id="312" r:id="rId9"/>
    <p:sldId id="273" r:id="rId10"/>
    <p:sldId id="314" r:id="rId11"/>
    <p:sldId id="319" r:id="rId12"/>
    <p:sldId id="308" r:id="rId13"/>
    <p:sldId id="322" r:id="rId14"/>
    <p:sldId id="307" r:id="rId15"/>
    <p:sldId id="315" r:id="rId16"/>
    <p:sldId id="320" r:id="rId17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9"/>
      <p:bold r:id="rId20"/>
      <p:italic r:id="rId21"/>
      <p:boldItalic r:id="rId22"/>
    </p:embeddedFont>
    <p:embeddedFont>
      <p:font typeface="Gochi Hand" panose="020B0604020202020204" charset="0"/>
      <p:regular r:id="rId23"/>
    </p:embeddedFont>
    <p:embeddedFont>
      <p:font typeface="Nunito" pitchFamily="2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9AA0A6"/>
          </p15:clr>
        </p15:guide>
        <p15:guide id="2" pos="2880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43A9F5-C394-5078-2B17-FA880C7F79CA}" v="5040" dt="2023-07-02T20:02:32.986"/>
    <p1510:client id="{69054717-72F8-45C3-8C3E-45EBC9B17C95}" v="1790" dt="2023-07-03T16:09:03.864"/>
    <p1510:client id="{B81737BD-CF34-2F45-CBAC-6CB61D6516FD}" v="75" dt="2023-07-03T15:38:08.759"/>
    <p1510:client id="{C75F5E7F-00A1-4192-A9C9-85B1724530B5}" v="48" dt="2023-07-03T13:33:31.042"/>
    <p1510:client id="{EC1B05F5-DD8F-40DE-B63D-A4B82C385E33}" v="889" dt="2023-07-03T15:53:45.699"/>
  </p1510:revLst>
</p1510:revInfo>
</file>

<file path=ppt/tableStyles.xml><?xml version="1.0" encoding="utf-8"?>
<a:tblStyleLst xmlns:a="http://schemas.openxmlformats.org/drawingml/2006/main" def="{F7FD1A61-9BA0-4577-9B52-FBA1B9DB2D1C}">
  <a:tblStyle styleId="{F7FD1A61-9BA0-4577-9B52-FBA1B9DB2D1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834" y="1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font" Target="fonts/font3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2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6.fntdata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5.fntdata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1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4.fntdata"/><Relationship Id="rId27" Type="http://schemas.openxmlformats.org/officeDocument/2006/relationships/font" Target="fonts/font9.fnt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5" name="Google Shape;140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6" name="Google Shape;140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67958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110295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aca33d7c17_0_6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aca33d7c17_0_6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5012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9987000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b5e6390668_2_4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b5e6390668_2_4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043027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87862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b5e3ec5bec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b5e3ec5bec_0_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78242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0" name="Google Shape;1550;gb9fc0899eb_0_6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1" name="Google Shape;1551;gb9fc0899eb_0_6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3" name="Google Shape;1633;gaca33d7c17_0_65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4" name="Google Shape;1634;gaca33d7c17_0_65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b5e6390668_2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b5e6390668_2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59406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5" name="Google Shape;2445;gb5e6390668_2_2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6" name="Google Shape;2446;gb5e6390668_2_2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322717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5446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9" name="Google Shape;1499;gaca33d7c17_0_1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0" name="Google Shape;1500;gaca33d7c17_0_1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224254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4" name="Google Shape;2164;gb5e6390668_2_4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5" name="Google Shape;2165;gb5e6390668_2_45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933000" y="2733107"/>
            <a:ext cx="72780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400" b="1">
                <a:latin typeface="Gochi Hand"/>
                <a:ea typeface="Gochi Hand"/>
                <a:cs typeface="Gochi Hand"/>
                <a:sym typeface="Gochi Han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452450" y="4135175"/>
            <a:ext cx="42390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600">
                <a:solidFill>
                  <a:schemeClr val="lt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12" name="Google Shape;12;p2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15" name="Google Shape;15;p2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-2700000">
            <a:off x="1551164" y="652423"/>
            <a:ext cx="104613" cy="147198"/>
            <a:chOff x="5248950" y="2607450"/>
            <a:chExt cx="27575" cy="38800"/>
          </a:xfrm>
        </p:grpSpPr>
        <p:sp>
          <p:nvSpPr>
            <p:cNvPr id="18" name="Google Shape;18;p2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" name="Google Shape;20;p2"/>
          <p:cNvGrpSpPr/>
          <p:nvPr/>
        </p:nvGrpSpPr>
        <p:grpSpPr>
          <a:xfrm rot="3320916">
            <a:off x="8589994" y="783670"/>
            <a:ext cx="104615" cy="147200"/>
            <a:chOff x="5248950" y="2607450"/>
            <a:chExt cx="27575" cy="38800"/>
          </a:xfrm>
        </p:grpSpPr>
        <p:sp>
          <p:nvSpPr>
            <p:cNvPr id="21" name="Google Shape;21;p2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2"/>
          <p:cNvGrpSpPr/>
          <p:nvPr/>
        </p:nvGrpSpPr>
        <p:grpSpPr>
          <a:xfrm rot="7179494">
            <a:off x="8192007" y="1857762"/>
            <a:ext cx="900754" cy="1242451"/>
            <a:chOff x="330281" y="38723"/>
            <a:chExt cx="1614914" cy="2227176"/>
          </a:xfrm>
        </p:grpSpPr>
        <p:sp>
          <p:nvSpPr>
            <p:cNvPr id="24" name="Google Shape;24;p2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" name="Google Shape;27;p2"/>
          <p:cNvGrpSpPr/>
          <p:nvPr/>
        </p:nvGrpSpPr>
        <p:grpSpPr>
          <a:xfrm>
            <a:off x="198118" y="284488"/>
            <a:ext cx="924215" cy="1230069"/>
            <a:chOff x="330281" y="38723"/>
            <a:chExt cx="1614914" cy="2227176"/>
          </a:xfrm>
        </p:grpSpPr>
        <p:sp>
          <p:nvSpPr>
            <p:cNvPr id="28" name="Google Shape;28;p2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1" name="Google Shape;31;p2"/>
          <p:cNvSpPr/>
          <p:nvPr/>
        </p:nvSpPr>
        <p:spPr>
          <a:xfrm>
            <a:off x="-982325" y="-40740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2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2"/>
          <p:cNvSpPr/>
          <p:nvPr/>
        </p:nvSpPr>
        <p:spPr>
          <a:xfrm>
            <a:off x="7072338" y="12637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2"/>
          <p:cNvSpPr/>
          <p:nvPr/>
        </p:nvSpPr>
        <p:spPr>
          <a:xfrm>
            <a:off x="8619775" y="37606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" name="Google Shape;35;p2"/>
          <p:cNvSpPr/>
          <p:nvPr/>
        </p:nvSpPr>
        <p:spPr>
          <a:xfrm>
            <a:off x="1531550" y="40596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6" name="Google Shape;36;p2"/>
          <p:cNvGrpSpPr/>
          <p:nvPr/>
        </p:nvGrpSpPr>
        <p:grpSpPr>
          <a:xfrm rot="-263120">
            <a:off x="-731781" y="2172447"/>
            <a:ext cx="1833316" cy="3777481"/>
            <a:chOff x="6239025" y="396475"/>
            <a:chExt cx="480900" cy="990825"/>
          </a:xfrm>
        </p:grpSpPr>
        <p:sp>
          <p:nvSpPr>
            <p:cNvPr id="37" name="Google Shape;37;p2"/>
            <p:cNvSpPr/>
            <p:nvPr/>
          </p:nvSpPr>
          <p:spPr>
            <a:xfrm>
              <a:off x="6239025" y="396475"/>
              <a:ext cx="480900" cy="743850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471475" y="734975"/>
              <a:ext cx="24725" cy="652325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6456950" y="559175"/>
              <a:ext cx="46500" cy="42150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6577525" y="761125"/>
              <a:ext cx="42150" cy="42150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326200" y="979025"/>
              <a:ext cx="46500" cy="4507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385750" y="862800"/>
              <a:ext cx="46525" cy="42175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6577525" y="9674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6472925" y="888950"/>
              <a:ext cx="94450" cy="164200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6378500" y="774200"/>
              <a:ext cx="106075" cy="52325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/>
          <p:nvPr/>
        </p:nvSpPr>
        <p:spPr>
          <a:xfrm>
            <a:off x="8763625" y="139205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2"/>
          <p:cNvSpPr/>
          <p:nvPr/>
        </p:nvSpPr>
        <p:spPr>
          <a:xfrm>
            <a:off x="933000" y="25097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" name="Google Shape;48;p2"/>
          <p:cNvGrpSpPr/>
          <p:nvPr/>
        </p:nvGrpSpPr>
        <p:grpSpPr>
          <a:xfrm rot="288696" flipH="1">
            <a:off x="7867796" y="3276445"/>
            <a:ext cx="1517007" cy="3125969"/>
            <a:chOff x="6239025" y="396475"/>
            <a:chExt cx="480900" cy="990825"/>
          </a:xfrm>
        </p:grpSpPr>
        <p:sp>
          <p:nvSpPr>
            <p:cNvPr id="49" name="Google Shape;49;p2"/>
            <p:cNvSpPr/>
            <p:nvPr/>
          </p:nvSpPr>
          <p:spPr>
            <a:xfrm>
              <a:off x="6239025" y="396475"/>
              <a:ext cx="480900" cy="743850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6471475" y="734975"/>
              <a:ext cx="24725" cy="652325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6456950" y="559175"/>
              <a:ext cx="46500" cy="42150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577525" y="761125"/>
              <a:ext cx="42150" cy="42150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>
              <a:off x="6326200" y="979025"/>
              <a:ext cx="46500" cy="4507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>
              <a:off x="6385750" y="862800"/>
              <a:ext cx="46525" cy="42175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6577525" y="9674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6472925" y="888950"/>
              <a:ext cx="94450" cy="164200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6378500" y="774200"/>
              <a:ext cx="106075" cy="52325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TITLE_1">
    <p:spTree>
      <p:nvGrpSpPr>
        <p:cNvPr id="1" name="Shape 1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5" name="Google Shape;1315;p36"/>
          <p:cNvSpPr txBox="1">
            <a:spLocks noGrp="1"/>
          </p:cNvSpPr>
          <p:nvPr>
            <p:ph type="subTitle" idx="1"/>
          </p:nvPr>
        </p:nvSpPr>
        <p:spPr>
          <a:xfrm>
            <a:off x="2805900" y="4135185"/>
            <a:ext cx="3532200" cy="42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lt2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grpSp>
        <p:nvGrpSpPr>
          <p:cNvPr id="1316" name="Google Shape;1316;p36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1317" name="Google Shape;1317;p36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36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9" name="Google Shape;1319;p36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1320" name="Google Shape;1320;p36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36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2" name="Google Shape;1322;p36"/>
          <p:cNvGrpSpPr/>
          <p:nvPr/>
        </p:nvGrpSpPr>
        <p:grpSpPr>
          <a:xfrm rot="-2700000">
            <a:off x="1551164" y="652423"/>
            <a:ext cx="104613" cy="147198"/>
            <a:chOff x="5248950" y="2607450"/>
            <a:chExt cx="27575" cy="38800"/>
          </a:xfrm>
        </p:grpSpPr>
        <p:sp>
          <p:nvSpPr>
            <p:cNvPr id="1323" name="Google Shape;1323;p36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36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5" name="Google Shape;1325;p36"/>
          <p:cNvGrpSpPr/>
          <p:nvPr/>
        </p:nvGrpSpPr>
        <p:grpSpPr>
          <a:xfrm rot="3320916">
            <a:off x="8589994" y="783670"/>
            <a:ext cx="104615" cy="147200"/>
            <a:chOff x="5248950" y="2607450"/>
            <a:chExt cx="27575" cy="38800"/>
          </a:xfrm>
        </p:grpSpPr>
        <p:sp>
          <p:nvSpPr>
            <p:cNvPr id="1326" name="Google Shape;1326;p36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36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28" name="Google Shape;1328;p36"/>
          <p:cNvGrpSpPr/>
          <p:nvPr/>
        </p:nvGrpSpPr>
        <p:grpSpPr>
          <a:xfrm rot="7179494">
            <a:off x="8192007" y="1857762"/>
            <a:ext cx="900754" cy="1242451"/>
            <a:chOff x="330281" y="38723"/>
            <a:chExt cx="1614914" cy="2227176"/>
          </a:xfrm>
        </p:grpSpPr>
        <p:sp>
          <p:nvSpPr>
            <p:cNvPr id="1329" name="Google Shape;1329;p36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36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36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32" name="Google Shape;1332;p36"/>
          <p:cNvGrpSpPr/>
          <p:nvPr/>
        </p:nvGrpSpPr>
        <p:grpSpPr>
          <a:xfrm>
            <a:off x="198118" y="284488"/>
            <a:ext cx="924215" cy="1230069"/>
            <a:chOff x="330281" y="38723"/>
            <a:chExt cx="1614914" cy="2227176"/>
          </a:xfrm>
        </p:grpSpPr>
        <p:sp>
          <p:nvSpPr>
            <p:cNvPr id="1333" name="Google Shape;1333;p36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36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36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36" name="Google Shape;1336;p36"/>
          <p:cNvSpPr/>
          <p:nvPr/>
        </p:nvSpPr>
        <p:spPr>
          <a:xfrm>
            <a:off x="-982325" y="-40740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7" name="Google Shape;1337;p36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8" name="Google Shape;1338;p36"/>
          <p:cNvSpPr/>
          <p:nvPr/>
        </p:nvSpPr>
        <p:spPr>
          <a:xfrm>
            <a:off x="7072338" y="12637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9" name="Google Shape;1339;p36"/>
          <p:cNvSpPr/>
          <p:nvPr/>
        </p:nvSpPr>
        <p:spPr>
          <a:xfrm>
            <a:off x="8619775" y="37606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40" name="Google Shape;1340;p36"/>
          <p:cNvSpPr/>
          <p:nvPr/>
        </p:nvSpPr>
        <p:spPr>
          <a:xfrm>
            <a:off x="1531550" y="40596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41" name="Google Shape;1341;p36"/>
          <p:cNvGrpSpPr/>
          <p:nvPr/>
        </p:nvGrpSpPr>
        <p:grpSpPr>
          <a:xfrm rot="-263120">
            <a:off x="-731781" y="2172447"/>
            <a:ext cx="1833316" cy="3777481"/>
            <a:chOff x="6239025" y="396475"/>
            <a:chExt cx="480900" cy="990825"/>
          </a:xfrm>
        </p:grpSpPr>
        <p:sp>
          <p:nvSpPr>
            <p:cNvPr id="1342" name="Google Shape;1342;p36"/>
            <p:cNvSpPr/>
            <p:nvPr/>
          </p:nvSpPr>
          <p:spPr>
            <a:xfrm>
              <a:off x="6239025" y="396475"/>
              <a:ext cx="480900" cy="743850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36"/>
            <p:cNvSpPr/>
            <p:nvPr/>
          </p:nvSpPr>
          <p:spPr>
            <a:xfrm>
              <a:off x="6471475" y="734975"/>
              <a:ext cx="24725" cy="652325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36"/>
            <p:cNvSpPr/>
            <p:nvPr/>
          </p:nvSpPr>
          <p:spPr>
            <a:xfrm>
              <a:off x="6456950" y="559175"/>
              <a:ext cx="46500" cy="42150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36"/>
            <p:cNvSpPr/>
            <p:nvPr/>
          </p:nvSpPr>
          <p:spPr>
            <a:xfrm>
              <a:off x="6577525" y="761125"/>
              <a:ext cx="42150" cy="42150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36"/>
            <p:cNvSpPr/>
            <p:nvPr/>
          </p:nvSpPr>
          <p:spPr>
            <a:xfrm>
              <a:off x="6326200" y="979025"/>
              <a:ext cx="46500" cy="4507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36"/>
            <p:cNvSpPr/>
            <p:nvPr/>
          </p:nvSpPr>
          <p:spPr>
            <a:xfrm>
              <a:off x="6385750" y="862800"/>
              <a:ext cx="46525" cy="42175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36"/>
            <p:cNvSpPr/>
            <p:nvPr/>
          </p:nvSpPr>
          <p:spPr>
            <a:xfrm>
              <a:off x="6577525" y="9674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36"/>
            <p:cNvSpPr/>
            <p:nvPr/>
          </p:nvSpPr>
          <p:spPr>
            <a:xfrm>
              <a:off x="6472925" y="888950"/>
              <a:ext cx="94450" cy="164200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36"/>
            <p:cNvSpPr/>
            <p:nvPr/>
          </p:nvSpPr>
          <p:spPr>
            <a:xfrm>
              <a:off x="6378500" y="774200"/>
              <a:ext cx="106075" cy="52325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51" name="Google Shape;1351;p36"/>
          <p:cNvSpPr/>
          <p:nvPr/>
        </p:nvSpPr>
        <p:spPr>
          <a:xfrm>
            <a:off x="8763625" y="139205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2" name="Google Shape;1352;p36"/>
          <p:cNvSpPr/>
          <p:nvPr/>
        </p:nvSpPr>
        <p:spPr>
          <a:xfrm>
            <a:off x="933000" y="25097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53" name="Google Shape;1353;p36"/>
          <p:cNvGrpSpPr/>
          <p:nvPr/>
        </p:nvGrpSpPr>
        <p:grpSpPr>
          <a:xfrm rot="288696" flipH="1">
            <a:off x="7867796" y="3276445"/>
            <a:ext cx="1517007" cy="3125969"/>
            <a:chOff x="6239025" y="396475"/>
            <a:chExt cx="480900" cy="990825"/>
          </a:xfrm>
        </p:grpSpPr>
        <p:sp>
          <p:nvSpPr>
            <p:cNvPr id="1354" name="Google Shape;1354;p36"/>
            <p:cNvSpPr/>
            <p:nvPr/>
          </p:nvSpPr>
          <p:spPr>
            <a:xfrm>
              <a:off x="6239025" y="396475"/>
              <a:ext cx="480900" cy="743850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36"/>
            <p:cNvSpPr/>
            <p:nvPr/>
          </p:nvSpPr>
          <p:spPr>
            <a:xfrm>
              <a:off x="6471475" y="734975"/>
              <a:ext cx="24725" cy="652325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36"/>
            <p:cNvSpPr/>
            <p:nvPr/>
          </p:nvSpPr>
          <p:spPr>
            <a:xfrm>
              <a:off x="6456950" y="559175"/>
              <a:ext cx="46500" cy="42150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36"/>
            <p:cNvSpPr/>
            <p:nvPr/>
          </p:nvSpPr>
          <p:spPr>
            <a:xfrm>
              <a:off x="6577525" y="761125"/>
              <a:ext cx="42150" cy="42150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36"/>
            <p:cNvSpPr/>
            <p:nvPr/>
          </p:nvSpPr>
          <p:spPr>
            <a:xfrm>
              <a:off x="6326200" y="979025"/>
              <a:ext cx="46500" cy="4507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36"/>
            <p:cNvSpPr/>
            <p:nvPr/>
          </p:nvSpPr>
          <p:spPr>
            <a:xfrm>
              <a:off x="6385750" y="862800"/>
              <a:ext cx="46525" cy="42175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36"/>
            <p:cNvSpPr/>
            <p:nvPr/>
          </p:nvSpPr>
          <p:spPr>
            <a:xfrm>
              <a:off x="6577525" y="9674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36"/>
            <p:cNvSpPr/>
            <p:nvPr/>
          </p:nvSpPr>
          <p:spPr>
            <a:xfrm>
              <a:off x="6472925" y="888950"/>
              <a:ext cx="94450" cy="164200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36"/>
            <p:cNvSpPr/>
            <p:nvPr/>
          </p:nvSpPr>
          <p:spPr>
            <a:xfrm>
              <a:off x="6378500" y="774200"/>
              <a:ext cx="106075" cy="52325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SECTION_HEADER_1_1">
    <p:spTree>
      <p:nvGrpSpPr>
        <p:cNvPr id="1" name="Shape 1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4" name="Google Shape;1364;p37"/>
          <p:cNvGrpSpPr/>
          <p:nvPr/>
        </p:nvGrpSpPr>
        <p:grpSpPr>
          <a:xfrm rot="7179494">
            <a:off x="7817307" y="163912"/>
            <a:ext cx="900754" cy="1242451"/>
            <a:chOff x="330281" y="38723"/>
            <a:chExt cx="1614914" cy="2227176"/>
          </a:xfrm>
        </p:grpSpPr>
        <p:sp>
          <p:nvSpPr>
            <p:cNvPr id="1365" name="Google Shape;1365;p37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37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37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68" name="Google Shape;1368;p37"/>
          <p:cNvGrpSpPr/>
          <p:nvPr/>
        </p:nvGrpSpPr>
        <p:grpSpPr>
          <a:xfrm rot="-4940312">
            <a:off x="3996688" y="3920049"/>
            <a:ext cx="924230" cy="1230127"/>
            <a:chOff x="330281" y="38723"/>
            <a:chExt cx="1614914" cy="2227176"/>
          </a:xfrm>
        </p:grpSpPr>
        <p:sp>
          <p:nvSpPr>
            <p:cNvPr id="1369" name="Google Shape;1369;p37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37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37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2" name="Google Shape;1372;p37"/>
          <p:cNvSpPr/>
          <p:nvPr/>
        </p:nvSpPr>
        <p:spPr>
          <a:xfrm>
            <a:off x="3512750" y="-69660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3" name="Google Shape;1373;p37"/>
          <p:cNvSpPr/>
          <p:nvPr/>
        </p:nvSpPr>
        <p:spPr>
          <a:xfrm>
            <a:off x="5525025" y="4606425"/>
            <a:ext cx="1844086" cy="1191581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374" name="Google Shape;1374;p37"/>
          <p:cNvGrpSpPr/>
          <p:nvPr/>
        </p:nvGrpSpPr>
        <p:grpSpPr>
          <a:xfrm rot="-5856778">
            <a:off x="4008398" y="805683"/>
            <a:ext cx="900826" cy="1242356"/>
            <a:chOff x="330281" y="38723"/>
            <a:chExt cx="1614914" cy="2227176"/>
          </a:xfrm>
        </p:grpSpPr>
        <p:sp>
          <p:nvSpPr>
            <p:cNvPr id="1375" name="Google Shape;1375;p37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37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37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78" name="Google Shape;1378;p37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1379" name="Google Shape;1379;p37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37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1" name="Google Shape;1381;p37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1382" name="Google Shape;1382;p37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3" name="Google Shape;1383;p37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4" name="Google Shape;1384;p37"/>
          <p:cNvGrpSpPr/>
          <p:nvPr/>
        </p:nvGrpSpPr>
        <p:grpSpPr>
          <a:xfrm rot="4025085">
            <a:off x="701273" y="4694761"/>
            <a:ext cx="105656" cy="148667"/>
            <a:chOff x="5248950" y="2607450"/>
            <a:chExt cx="27575" cy="38800"/>
          </a:xfrm>
        </p:grpSpPr>
        <p:sp>
          <p:nvSpPr>
            <p:cNvPr id="1385" name="Google Shape;1385;p37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6" name="Google Shape;1386;p37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87" name="Google Shape;1387;p37"/>
          <p:cNvGrpSpPr/>
          <p:nvPr/>
        </p:nvGrpSpPr>
        <p:grpSpPr>
          <a:xfrm rot="-5243946">
            <a:off x="-84370" y="2799655"/>
            <a:ext cx="167534" cy="235732"/>
            <a:chOff x="5248950" y="2607450"/>
            <a:chExt cx="27575" cy="38800"/>
          </a:xfrm>
        </p:grpSpPr>
        <p:sp>
          <p:nvSpPr>
            <p:cNvPr id="1388" name="Google Shape;1388;p37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9" name="Google Shape;1389;p37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0" name="Google Shape;1390;p37"/>
          <p:cNvGrpSpPr/>
          <p:nvPr/>
        </p:nvGrpSpPr>
        <p:grpSpPr>
          <a:xfrm rot="-2700000">
            <a:off x="1974639" y="463473"/>
            <a:ext cx="104613" cy="147198"/>
            <a:chOff x="5248950" y="2607450"/>
            <a:chExt cx="27575" cy="38800"/>
          </a:xfrm>
        </p:grpSpPr>
        <p:sp>
          <p:nvSpPr>
            <p:cNvPr id="1391" name="Google Shape;1391;p37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2" name="Google Shape;1392;p37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93" name="Google Shape;1393;p37"/>
          <p:cNvGrpSpPr/>
          <p:nvPr/>
        </p:nvGrpSpPr>
        <p:grpSpPr>
          <a:xfrm rot="3320916">
            <a:off x="8639381" y="548345"/>
            <a:ext cx="104615" cy="147200"/>
            <a:chOff x="5248950" y="2607450"/>
            <a:chExt cx="27575" cy="38800"/>
          </a:xfrm>
        </p:grpSpPr>
        <p:sp>
          <p:nvSpPr>
            <p:cNvPr id="1394" name="Google Shape;1394;p37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5" name="Google Shape;1395;p37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6" name="Google Shape;1396;p37"/>
          <p:cNvSpPr/>
          <p:nvPr/>
        </p:nvSpPr>
        <p:spPr>
          <a:xfrm>
            <a:off x="311700" y="41392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7" name="Google Shape;1397;p37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8" name="Google Shape;1398;p37"/>
          <p:cNvSpPr/>
          <p:nvPr/>
        </p:nvSpPr>
        <p:spPr>
          <a:xfrm>
            <a:off x="8732600" y="19574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9" name="Google Shape;1399;p37"/>
          <p:cNvSpPr/>
          <p:nvPr/>
        </p:nvSpPr>
        <p:spPr>
          <a:xfrm>
            <a:off x="441125" y="82255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"/>
          <p:cNvSpPr txBox="1">
            <a:spLocks noGrp="1"/>
          </p:cNvSpPr>
          <p:nvPr>
            <p:ph type="title" hasCustomPrompt="1"/>
          </p:nvPr>
        </p:nvSpPr>
        <p:spPr>
          <a:xfrm>
            <a:off x="1152418" y="74584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900"/>
              <a:buNone/>
              <a:defRPr sz="7700" b="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60" name="Google Shape;60;p3"/>
          <p:cNvSpPr txBox="1">
            <a:spLocks noGrp="1"/>
          </p:cNvSpPr>
          <p:nvPr>
            <p:ph type="title" idx="2"/>
          </p:nvPr>
        </p:nvSpPr>
        <p:spPr>
          <a:xfrm>
            <a:off x="874550" y="1804425"/>
            <a:ext cx="45303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 sz="5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3"/>
          <p:cNvSpPr txBox="1">
            <a:spLocks noGrp="1"/>
          </p:cNvSpPr>
          <p:nvPr>
            <p:ph type="subTitle" idx="1"/>
          </p:nvPr>
        </p:nvSpPr>
        <p:spPr>
          <a:xfrm>
            <a:off x="874550" y="3759275"/>
            <a:ext cx="25893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62" name="Google Shape;62;p3"/>
          <p:cNvGrpSpPr/>
          <p:nvPr/>
        </p:nvGrpSpPr>
        <p:grpSpPr>
          <a:xfrm rot="7179494">
            <a:off x="7817307" y="163912"/>
            <a:ext cx="900754" cy="1242451"/>
            <a:chOff x="330281" y="38723"/>
            <a:chExt cx="1614914" cy="2227176"/>
          </a:xfrm>
        </p:grpSpPr>
        <p:sp>
          <p:nvSpPr>
            <p:cNvPr id="63" name="Google Shape;63;p3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3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3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6" name="Google Shape;66;p3"/>
          <p:cNvGrpSpPr/>
          <p:nvPr/>
        </p:nvGrpSpPr>
        <p:grpSpPr>
          <a:xfrm rot="-4940312">
            <a:off x="3996688" y="3920049"/>
            <a:ext cx="924230" cy="1230127"/>
            <a:chOff x="330281" y="38723"/>
            <a:chExt cx="1614914" cy="2227176"/>
          </a:xfrm>
        </p:grpSpPr>
        <p:sp>
          <p:nvSpPr>
            <p:cNvPr id="67" name="Google Shape;67;p3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3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3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0" name="Google Shape;70;p3"/>
          <p:cNvSpPr/>
          <p:nvPr/>
        </p:nvSpPr>
        <p:spPr>
          <a:xfrm>
            <a:off x="3512750" y="-69660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3"/>
          <p:cNvSpPr/>
          <p:nvPr/>
        </p:nvSpPr>
        <p:spPr>
          <a:xfrm>
            <a:off x="5525025" y="4606425"/>
            <a:ext cx="1844086" cy="1191581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2" name="Google Shape;72;p3"/>
          <p:cNvGrpSpPr/>
          <p:nvPr/>
        </p:nvGrpSpPr>
        <p:grpSpPr>
          <a:xfrm rot="-5856778">
            <a:off x="3086798" y="596383"/>
            <a:ext cx="900826" cy="1242356"/>
            <a:chOff x="330281" y="38723"/>
            <a:chExt cx="1614914" cy="2227176"/>
          </a:xfrm>
        </p:grpSpPr>
        <p:sp>
          <p:nvSpPr>
            <p:cNvPr id="73" name="Google Shape;73;p3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3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3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6" name="Google Shape;76;p3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77" name="Google Shape;77;p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9" name="Google Shape;79;p3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80" name="Google Shape;80;p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3"/>
          <p:cNvGrpSpPr/>
          <p:nvPr/>
        </p:nvGrpSpPr>
        <p:grpSpPr>
          <a:xfrm rot="4025085">
            <a:off x="701273" y="4694761"/>
            <a:ext cx="105656" cy="148667"/>
            <a:chOff x="5248950" y="2607450"/>
            <a:chExt cx="27575" cy="38800"/>
          </a:xfrm>
        </p:grpSpPr>
        <p:sp>
          <p:nvSpPr>
            <p:cNvPr id="83" name="Google Shape;83;p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5" name="Google Shape;85;p3"/>
          <p:cNvGrpSpPr/>
          <p:nvPr/>
        </p:nvGrpSpPr>
        <p:grpSpPr>
          <a:xfrm rot="-5243946">
            <a:off x="-84370" y="2799655"/>
            <a:ext cx="167534" cy="235732"/>
            <a:chOff x="5248950" y="2607450"/>
            <a:chExt cx="27575" cy="38800"/>
          </a:xfrm>
        </p:grpSpPr>
        <p:sp>
          <p:nvSpPr>
            <p:cNvPr id="86" name="Google Shape;86;p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3"/>
          <p:cNvGrpSpPr/>
          <p:nvPr/>
        </p:nvGrpSpPr>
        <p:grpSpPr>
          <a:xfrm rot="-2700000">
            <a:off x="1974639" y="463473"/>
            <a:ext cx="104613" cy="147198"/>
            <a:chOff x="5248950" y="2607450"/>
            <a:chExt cx="27575" cy="38800"/>
          </a:xfrm>
        </p:grpSpPr>
        <p:sp>
          <p:nvSpPr>
            <p:cNvPr id="89" name="Google Shape;89;p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" name="Google Shape;91;p3"/>
          <p:cNvGrpSpPr/>
          <p:nvPr/>
        </p:nvGrpSpPr>
        <p:grpSpPr>
          <a:xfrm rot="3320916">
            <a:off x="8639381" y="548345"/>
            <a:ext cx="104615" cy="147200"/>
            <a:chOff x="5248950" y="2607450"/>
            <a:chExt cx="27575" cy="38800"/>
          </a:xfrm>
        </p:grpSpPr>
        <p:sp>
          <p:nvSpPr>
            <p:cNvPr id="92" name="Google Shape;92;p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4" name="Google Shape;94;p3"/>
          <p:cNvSpPr/>
          <p:nvPr/>
        </p:nvSpPr>
        <p:spPr>
          <a:xfrm>
            <a:off x="311700" y="41392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3"/>
          <p:cNvSpPr/>
          <p:nvPr/>
        </p:nvSpPr>
        <p:spPr>
          <a:xfrm>
            <a:off x="8732600" y="19574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3"/>
          <p:cNvSpPr/>
          <p:nvPr/>
        </p:nvSpPr>
        <p:spPr>
          <a:xfrm>
            <a:off x="441125" y="82255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4"/>
          <p:cNvSpPr txBox="1">
            <a:spLocks noGrp="1"/>
          </p:cNvSpPr>
          <p:nvPr>
            <p:ph type="body" idx="1"/>
          </p:nvPr>
        </p:nvSpPr>
        <p:spPr>
          <a:xfrm>
            <a:off x="685100" y="1152475"/>
            <a:ext cx="7773900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grpSp>
        <p:nvGrpSpPr>
          <p:cNvPr id="101" name="Google Shape;101;p4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102" name="Google Shape;102;p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" name="Google Shape;104;p4"/>
          <p:cNvGrpSpPr/>
          <p:nvPr/>
        </p:nvGrpSpPr>
        <p:grpSpPr>
          <a:xfrm rot="1583875">
            <a:off x="8630860" y="4521443"/>
            <a:ext cx="159799" cy="224852"/>
            <a:chOff x="5248950" y="2607450"/>
            <a:chExt cx="27575" cy="38800"/>
          </a:xfrm>
        </p:grpSpPr>
        <p:sp>
          <p:nvSpPr>
            <p:cNvPr id="105" name="Google Shape;105;p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7" name="Google Shape;107;p4"/>
          <p:cNvGrpSpPr/>
          <p:nvPr/>
        </p:nvGrpSpPr>
        <p:grpSpPr>
          <a:xfrm rot="4025085">
            <a:off x="820773" y="4733536"/>
            <a:ext cx="105656" cy="148667"/>
            <a:chOff x="5248950" y="2607450"/>
            <a:chExt cx="27575" cy="38800"/>
          </a:xfrm>
        </p:grpSpPr>
        <p:sp>
          <p:nvSpPr>
            <p:cNvPr id="108" name="Google Shape;108;p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" name="Google Shape;109;p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0" name="Google Shape;110;p4"/>
          <p:cNvGrpSpPr/>
          <p:nvPr/>
        </p:nvGrpSpPr>
        <p:grpSpPr>
          <a:xfrm rot="-5243946">
            <a:off x="-84370" y="2241930"/>
            <a:ext cx="167534" cy="235732"/>
            <a:chOff x="5248950" y="2607450"/>
            <a:chExt cx="27575" cy="38800"/>
          </a:xfrm>
        </p:grpSpPr>
        <p:sp>
          <p:nvSpPr>
            <p:cNvPr id="111" name="Google Shape;111;p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" name="Google Shape;112;p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3" name="Google Shape;113;p4"/>
          <p:cNvGrpSpPr/>
          <p:nvPr/>
        </p:nvGrpSpPr>
        <p:grpSpPr>
          <a:xfrm rot="-2700000">
            <a:off x="1974639" y="463473"/>
            <a:ext cx="104613" cy="147198"/>
            <a:chOff x="5248950" y="2607450"/>
            <a:chExt cx="27575" cy="38800"/>
          </a:xfrm>
        </p:grpSpPr>
        <p:sp>
          <p:nvSpPr>
            <p:cNvPr id="114" name="Google Shape;114;p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" name="Google Shape;115;p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6" name="Google Shape;116;p4"/>
          <p:cNvGrpSpPr/>
          <p:nvPr/>
        </p:nvGrpSpPr>
        <p:grpSpPr>
          <a:xfrm rot="3320916">
            <a:off x="8627169" y="1083195"/>
            <a:ext cx="104615" cy="147200"/>
            <a:chOff x="5248950" y="2607450"/>
            <a:chExt cx="27575" cy="38800"/>
          </a:xfrm>
        </p:grpSpPr>
        <p:sp>
          <p:nvSpPr>
            <p:cNvPr id="117" name="Google Shape;117;p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9" name="Google Shape;119;p4"/>
          <p:cNvSpPr/>
          <p:nvPr/>
        </p:nvSpPr>
        <p:spPr>
          <a:xfrm>
            <a:off x="311700" y="432032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4"/>
          <p:cNvSpPr/>
          <p:nvPr/>
        </p:nvSpPr>
        <p:spPr>
          <a:xfrm>
            <a:off x="7769250" y="47700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4"/>
          <p:cNvSpPr/>
          <p:nvPr/>
        </p:nvSpPr>
        <p:spPr>
          <a:xfrm>
            <a:off x="8359425" y="4547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4"/>
          <p:cNvSpPr/>
          <p:nvPr/>
        </p:nvSpPr>
        <p:spPr>
          <a:xfrm>
            <a:off x="8732600" y="36470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4"/>
          <p:cNvSpPr/>
          <p:nvPr/>
        </p:nvSpPr>
        <p:spPr>
          <a:xfrm>
            <a:off x="640725" y="4992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8"/>
          <p:cNvSpPr txBox="1">
            <a:spLocks noGrp="1"/>
          </p:cNvSpPr>
          <p:nvPr>
            <p:ph type="title"/>
          </p:nvPr>
        </p:nvSpPr>
        <p:spPr>
          <a:xfrm>
            <a:off x="5251500" y="1393200"/>
            <a:ext cx="3045600" cy="23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5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CUSTOM_22">
    <p:spTree>
      <p:nvGrpSpPr>
        <p:cNvPr id="1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3"/>
          <p:cNvSpPr txBox="1">
            <a:spLocks noGrp="1"/>
          </p:cNvSpPr>
          <p:nvPr>
            <p:ph type="subTitle" idx="1"/>
          </p:nvPr>
        </p:nvSpPr>
        <p:spPr>
          <a:xfrm>
            <a:off x="2479461" y="2000875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2" name="Google Shape;362;p13"/>
          <p:cNvSpPr txBox="1">
            <a:spLocks noGrp="1"/>
          </p:cNvSpPr>
          <p:nvPr>
            <p:ph type="subTitle" idx="2"/>
          </p:nvPr>
        </p:nvSpPr>
        <p:spPr>
          <a:xfrm>
            <a:off x="6177811" y="1994200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3" name="Google Shape;363;p13"/>
          <p:cNvSpPr txBox="1">
            <a:spLocks noGrp="1"/>
          </p:cNvSpPr>
          <p:nvPr>
            <p:ph type="subTitle" idx="3"/>
          </p:nvPr>
        </p:nvSpPr>
        <p:spPr>
          <a:xfrm>
            <a:off x="2479461" y="3527175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4" name="Google Shape;364;p13"/>
          <p:cNvSpPr txBox="1">
            <a:spLocks noGrp="1"/>
          </p:cNvSpPr>
          <p:nvPr>
            <p:ph type="subTitle" idx="4"/>
          </p:nvPr>
        </p:nvSpPr>
        <p:spPr>
          <a:xfrm>
            <a:off x="2479481" y="1634900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400"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365" name="Google Shape;365;p13"/>
          <p:cNvSpPr txBox="1">
            <a:spLocks noGrp="1"/>
          </p:cNvSpPr>
          <p:nvPr>
            <p:ph type="subTitle" idx="5"/>
          </p:nvPr>
        </p:nvSpPr>
        <p:spPr>
          <a:xfrm>
            <a:off x="6177831" y="1634900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400"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366" name="Google Shape;366;p13"/>
          <p:cNvSpPr txBox="1">
            <a:spLocks noGrp="1"/>
          </p:cNvSpPr>
          <p:nvPr>
            <p:ph type="subTitle" idx="6"/>
          </p:nvPr>
        </p:nvSpPr>
        <p:spPr>
          <a:xfrm>
            <a:off x="2479481" y="3142391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400"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367" name="Google Shape;367;p13"/>
          <p:cNvSpPr txBox="1">
            <a:spLocks noGrp="1"/>
          </p:cNvSpPr>
          <p:nvPr>
            <p:ph type="subTitle" idx="7"/>
          </p:nvPr>
        </p:nvSpPr>
        <p:spPr>
          <a:xfrm>
            <a:off x="6177811" y="3523323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8" name="Google Shape;368;p13"/>
          <p:cNvSpPr txBox="1">
            <a:spLocks noGrp="1"/>
          </p:cNvSpPr>
          <p:nvPr>
            <p:ph type="subTitle" idx="8"/>
          </p:nvPr>
        </p:nvSpPr>
        <p:spPr>
          <a:xfrm>
            <a:off x="6177831" y="3138537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400">
                <a:latin typeface="Gochi Hand"/>
                <a:ea typeface="Gochi Hand"/>
                <a:cs typeface="Gochi Hand"/>
                <a:sym typeface="Gochi Han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2pPr>
            <a:lvl3pPr lvl="2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3pPr>
            <a:lvl4pPr lvl="3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4pPr>
            <a:lvl5pPr lvl="4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5pPr>
            <a:lvl6pPr lvl="5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6pPr>
            <a:lvl7pPr lvl="6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7pPr>
            <a:lvl8pPr lvl="7" rtl="0">
              <a:spcBef>
                <a:spcPts val="1600"/>
              </a:spcBef>
              <a:spcAft>
                <a:spcPts val="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8pPr>
            <a:lvl9pPr lvl="8" rtl="0">
              <a:spcBef>
                <a:spcPts val="1600"/>
              </a:spcBef>
              <a:spcAft>
                <a:spcPts val="1600"/>
              </a:spcAft>
              <a:buSzPts val="2100"/>
              <a:buFont typeface="Gochi Hand"/>
              <a:buNone/>
              <a:defRPr sz="2100" b="1"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369" name="Google Shape;369;p13"/>
          <p:cNvSpPr txBox="1">
            <a:spLocks noGrp="1"/>
          </p:cNvSpPr>
          <p:nvPr>
            <p:ph type="title" hasCustomPrompt="1"/>
          </p:nvPr>
        </p:nvSpPr>
        <p:spPr>
          <a:xfrm>
            <a:off x="1184068" y="1764118"/>
            <a:ext cx="10413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370" name="Google Shape;370;p13"/>
          <p:cNvSpPr txBox="1">
            <a:spLocks noGrp="1"/>
          </p:cNvSpPr>
          <p:nvPr>
            <p:ph type="title" idx="9" hasCustomPrompt="1"/>
          </p:nvPr>
        </p:nvSpPr>
        <p:spPr>
          <a:xfrm>
            <a:off x="1184068" y="3324400"/>
            <a:ext cx="10413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371" name="Google Shape;371;p13"/>
          <p:cNvSpPr txBox="1">
            <a:spLocks noGrp="1"/>
          </p:cNvSpPr>
          <p:nvPr>
            <p:ph type="title" idx="13" hasCustomPrompt="1"/>
          </p:nvPr>
        </p:nvSpPr>
        <p:spPr>
          <a:xfrm>
            <a:off x="4882468" y="1764113"/>
            <a:ext cx="10413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lt2"/>
                </a:solidFill>
              </a:defRPr>
            </a:lvl1pPr>
            <a:lvl2pPr lvl="1" algn="ctr" rtl="0">
              <a:spcBef>
                <a:spcPts val="100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sp>
        <p:nvSpPr>
          <p:cNvPr id="372" name="Google Shape;372;p13"/>
          <p:cNvSpPr txBox="1">
            <a:spLocks noGrp="1"/>
          </p:cNvSpPr>
          <p:nvPr>
            <p:ph type="title" idx="14" hasCustomPrompt="1"/>
          </p:nvPr>
        </p:nvSpPr>
        <p:spPr>
          <a:xfrm>
            <a:off x="4882468" y="3324918"/>
            <a:ext cx="10413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62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r>
              <a:t>xx%</a:t>
            </a:r>
          </a:p>
        </p:txBody>
      </p:sp>
      <p:grpSp>
        <p:nvGrpSpPr>
          <p:cNvPr id="373" name="Google Shape;373;p13"/>
          <p:cNvGrpSpPr/>
          <p:nvPr/>
        </p:nvGrpSpPr>
        <p:grpSpPr>
          <a:xfrm rot="7179494">
            <a:off x="7817307" y="163912"/>
            <a:ext cx="900754" cy="1242451"/>
            <a:chOff x="330281" y="38723"/>
            <a:chExt cx="1614914" cy="2227176"/>
          </a:xfrm>
        </p:grpSpPr>
        <p:sp>
          <p:nvSpPr>
            <p:cNvPr id="374" name="Google Shape;374;p13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13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13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7" name="Google Shape;377;p13"/>
          <p:cNvGrpSpPr/>
          <p:nvPr/>
        </p:nvGrpSpPr>
        <p:grpSpPr>
          <a:xfrm rot="-4940312">
            <a:off x="3996688" y="3920049"/>
            <a:ext cx="924230" cy="1230127"/>
            <a:chOff x="330281" y="38723"/>
            <a:chExt cx="1614914" cy="2227176"/>
          </a:xfrm>
        </p:grpSpPr>
        <p:sp>
          <p:nvSpPr>
            <p:cNvPr id="378" name="Google Shape;378;p13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9;p13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80;p13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1" name="Google Shape;381;p13"/>
          <p:cNvGrpSpPr/>
          <p:nvPr/>
        </p:nvGrpSpPr>
        <p:grpSpPr>
          <a:xfrm rot="-5856778">
            <a:off x="1516898" y="176233"/>
            <a:ext cx="900826" cy="1242356"/>
            <a:chOff x="330281" y="38723"/>
            <a:chExt cx="1614914" cy="2227176"/>
          </a:xfrm>
        </p:grpSpPr>
        <p:sp>
          <p:nvSpPr>
            <p:cNvPr id="382" name="Google Shape;382;p13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83;p13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84;p13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5" name="Google Shape;385;p13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386" name="Google Shape;386;p1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87;p1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88" name="Google Shape;388;p13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389" name="Google Shape;389;p1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90;p1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1" name="Google Shape;391;p13"/>
          <p:cNvGrpSpPr/>
          <p:nvPr/>
        </p:nvGrpSpPr>
        <p:grpSpPr>
          <a:xfrm rot="4025085">
            <a:off x="701273" y="4694761"/>
            <a:ext cx="105656" cy="148667"/>
            <a:chOff x="5248950" y="2607450"/>
            <a:chExt cx="27575" cy="38800"/>
          </a:xfrm>
        </p:grpSpPr>
        <p:sp>
          <p:nvSpPr>
            <p:cNvPr id="392" name="Google Shape;392;p1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93;p1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4" name="Google Shape;394;p13"/>
          <p:cNvGrpSpPr/>
          <p:nvPr/>
        </p:nvGrpSpPr>
        <p:grpSpPr>
          <a:xfrm rot="-5243946">
            <a:off x="-84370" y="2799655"/>
            <a:ext cx="167534" cy="235732"/>
            <a:chOff x="5248950" y="2607450"/>
            <a:chExt cx="27575" cy="38800"/>
          </a:xfrm>
        </p:grpSpPr>
        <p:sp>
          <p:nvSpPr>
            <p:cNvPr id="395" name="Google Shape;395;p1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96;p1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97" name="Google Shape;397;p13"/>
          <p:cNvGrpSpPr/>
          <p:nvPr/>
        </p:nvGrpSpPr>
        <p:grpSpPr>
          <a:xfrm rot="-2700000">
            <a:off x="1974639" y="463473"/>
            <a:ext cx="104613" cy="147198"/>
            <a:chOff x="5248950" y="2607450"/>
            <a:chExt cx="27575" cy="38800"/>
          </a:xfrm>
        </p:grpSpPr>
        <p:sp>
          <p:nvSpPr>
            <p:cNvPr id="398" name="Google Shape;398;p1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99;p1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00" name="Google Shape;400;p13"/>
          <p:cNvGrpSpPr/>
          <p:nvPr/>
        </p:nvGrpSpPr>
        <p:grpSpPr>
          <a:xfrm rot="3320916">
            <a:off x="8639381" y="548345"/>
            <a:ext cx="104615" cy="147200"/>
            <a:chOff x="5248950" y="2607450"/>
            <a:chExt cx="27575" cy="38800"/>
          </a:xfrm>
        </p:grpSpPr>
        <p:sp>
          <p:nvSpPr>
            <p:cNvPr id="401" name="Google Shape;401;p13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402;p13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03" name="Google Shape;403;p13"/>
          <p:cNvSpPr/>
          <p:nvPr/>
        </p:nvSpPr>
        <p:spPr>
          <a:xfrm>
            <a:off x="311700" y="41392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13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5" name="Google Shape;405;p13"/>
          <p:cNvSpPr/>
          <p:nvPr/>
        </p:nvSpPr>
        <p:spPr>
          <a:xfrm>
            <a:off x="8732600" y="19574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13"/>
          <p:cNvSpPr/>
          <p:nvPr/>
        </p:nvSpPr>
        <p:spPr>
          <a:xfrm>
            <a:off x="8619775" y="37606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7" name="Google Shape;407;p13"/>
          <p:cNvSpPr/>
          <p:nvPr/>
        </p:nvSpPr>
        <p:spPr>
          <a:xfrm>
            <a:off x="441125" y="82255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8" name="Google Shape;408;p13"/>
          <p:cNvSpPr txBox="1">
            <a:spLocks noGrp="1"/>
          </p:cNvSpPr>
          <p:nvPr>
            <p:ph type="title" idx="1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 2">
  <p:cSld name="SECTION_HEADER_1">
    <p:spTree>
      <p:nvGrpSpPr>
        <p:cNvPr id="1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p14"/>
          <p:cNvSpPr txBox="1">
            <a:spLocks noGrp="1"/>
          </p:cNvSpPr>
          <p:nvPr>
            <p:ph type="title" hasCustomPrompt="1"/>
          </p:nvPr>
        </p:nvSpPr>
        <p:spPr>
          <a:xfrm>
            <a:off x="6345350" y="1050645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7700" b="0">
                <a:solidFill>
                  <a:schemeClr val="lt2"/>
                </a:solidFill>
              </a:defRPr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r>
              <a:t>xx%</a:t>
            </a:r>
          </a:p>
        </p:txBody>
      </p:sp>
      <p:sp>
        <p:nvSpPr>
          <p:cNvPr id="411" name="Google Shape;411;p14"/>
          <p:cNvSpPr txBox="1">
            <a:spLocks noGrp="1"/>
          </p:cNvSpPr>
          <p:nvPr>
            <p:ph type="title" idx="2"/>
          </p:nvPr>
        </p:nvSpPr>
        <p:spPr>
          <a:xfrm>
            <a:off x="3055800" y="2299450"/>
            <a:ext cx="47874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 sz="58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412" name="Google Shape;412;p14"/>
          <p:cNvSpPr txBox="1">
            <a:spLocks noGrp="1"/>
          </p:cNvSpPr>
          <p:nvPr>
            <p:ph type="subTitle" idx="1"/>
          </p:nvPr>
        </p:nvSpPr>
        <p:spPr>
          <a:xfrm>
            <a:off x="5126850" y="3289450"/>
            <a:ext cx="2716200" cy="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 sz="1600"/>
            </a:lvl1pPr>
            <a:lvl2pPr lvl="1" algn="r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r" rtl="0"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r" rtl="0"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grpSp>
        <p:nvGrpSpPr>
          <p:cNvPr id="413" name="Google Shape;413;p14"/>
          <p:cNvGrpSpPr/>
          <p:nvPr/>
        </p:nvGrpSpPr>
        <p:grpSpPr>
          <a:xfrm rot="7179494">
            <a:off x="7817307" y="163912"/>
            <a:ext cx="900754" cy="1242451"/>
            <a:chOff x="330281" y="38723"/>
            <a:chExt cx="1614914" cy="2227176"/>
          </a:xfrm>
        </p:grpSpPr>
        <p:sp>
          <p:nvSpPr>
            <p:cNvPr id="414" name="Google Shape;414;p14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14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14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7" name="Google Shape;417;p14"/>
          <p:cNvGrpSpPr/>
          <p:nvPr/>
        </p:nvGrpSpPr>
        <p:grpSpPr>
          <a:xfrm rot="-4940312">
            <a:off x="3996688" y="3920049"/>
            <a:ext cx="924230" cy="1230127"/>
            <a:chOff x="330281" y="38723"/>
            <a:chExt cx="1614914" cy="2227176"/>
          </a:xfrm>
        </p:grpSpPr>
        <p:sp>
          <p:nvSpPr>
            <p:cNvPr id="418" name="Google Shape;418;p14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14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14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21" name="Google Shape;421;p14"/>
          <p:cNvSpPr/>
          <p:nvPr/>
        </p:nvSpPr>
        <p:spPr>
          <a:xfrm>
            <a:off x="3512750" y="-696600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4"/>
          <p:cNvSpPr/>
          <p:nvPr/>
        </p:nvSpPr>
        <p:spPr>
          <a:xfrm>
            <a:off x="5525025" y="4606425"/>
            <a:ext cx="1844086" cy="1191581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3" name="Google Shape;423;p14"/>
          <p:cNvGrpSpPr/>
          <p:nvPr/>
        </p:nvGrpSpPr>
        <p:grpSpPr>
          <a:xfrm rot="-5856778">
            <a:off x="4008398" y="805683"/>
            <a:ext cx="900826" cy="1242356"/>
            <a:chOff x="330281" y="38723"/>
            <a:chExt cx="1614914" cy="2227176"/>
          </a:xfrm>
        </p:grpSpPr>
        <p:sp>
          <p:nvSpPr>
            <p:cNvPr id="424" name="Google Shape;424;p14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14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14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27" name="Google Shape;427;p14"/>
          <p:cNvGrpSpPr/>
          <p:nvPr/>
        </p:nvGrpSpPr>
        <p:grpSpPr>
          <a:xfrm rot="-2241120">
            <a:off x="7485409" y="374620"/>
            <a:ext cx="167533" cy="235734"/>
            <a:chOff x="5248950" y="2607450"/>
            <a:chExt cx="27575" cy="38800"/>
          </a:xfrm>
        </p:grpSpPr>
        <p:sp>
          <p:nvSpPr>
            <p:cNvPr id="428" name="Google Shape;428;p1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1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14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431" name="Google Shape;431;p1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1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3" name="Google Shape;433;p14"/>
          <p:cNvGrpSpPr/>
          <p:nvPr/>
        </p:nvGrpSpPr>
        <p:grpSpPr>
          <a:xfrm rot="4025085">
            <a:off x="701273" y="4694761"/>
            <a:ext cx="105656" cy="148667"/>
            <a:chOff x="5248950" y="2607450"/>
            <a:chExt cx="27575" cy="38800"/>
          </a:xfrm>
        </p:grpSpPr>
        <p:sp>
          <p:nvSpPr>
            <p:cNvPr id="434" name="Google Shape;434;p1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1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6" name="Google Shape;436;p14"/>
          <p:cNvGrpSpPr/>
          <p:nvPr/>
        </p:nvGrpSpPr>
        <p:grpSpPr>
          <a:xfrm rot="-5243946">
            <a:off x="-84370" y="2799655"/>
            <a:ext cx="167534" cy="235732"/>
            <a:chOff x="5248950" y="2607450"/>
            <a:chExt cx="27575" cy="38800"/>
          </a:xfrm>
        </p:grpSpPr>
        <p:sp>
          <p:nvSpPr>
            <p:cNvPr id="437" name="Google Shape;437;p1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438;p1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9" name="Google Shape;439;p14"/>
          <p:cNvGrpSpPr/>
          <p:nvPr/>
        </p:nvGrpSpPr>
        <p:grpSpPr>
          <a:xfrm rot="-2700000">
            <a:off x="1974639" y="463473"/>
            <a:ext cx="104613" cy="147198"/>
            <a:chOff x="5248950" y="2607450"/>
            <a:chExt cx="27575" cy="38800"/>
          </a:xfrm>
        </p:grpSpPr>
        <p:sp>
          <p:nvSpPr>
            <p:cNvPr id="440" name="Google Shape;440;p1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441;p1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42" name="Google Shape;442;p14"/>
          <p:cNvGrpSpPr/>
          <p:nvPr/>
        </p:nvGrpSpPr>
        <p:grpSpPr>
          <a:xfrm rot="3320916">
            <a:off x="8639381" y="548345"/>
            <a:ext cx="104615" cy="147200"/>
            <a:chOff x="5248950" y="2607450"/>
            <a:chExt cx="27575" cy="38800"/>
          </a:xfrm>
        </p:grpSpPr>
        <p:sp>
          <p:nvSpPr>
            <p:cNvPr id="443" name="Google Shape;443;p14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14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45" name="Google Shape;445;p14"/>
          <p:cNvSpPr/>
          <p:nvPr/>
        </p:nvSpPr>
        <p:spPr>
          <a:xfrm>
            <a:off x="311700" y="41392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6" name="Google Shape;446;p14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p14"/>
          <p:cNvSpPr/>
          <p:nvPr/>
        </p:nvSpPr>
        <p:spPr>
          <a:xfrm>
            <a:off x="8732600" y="19574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8" name="Google Shape;448;p14"/>
          <p:cNvSpPr/>
          <p:nvPr/>
        </p:nvSpPr>
        <p:spPr>
          <a:xfrm>
            <a:off x="441125" y="82255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8">
  <p:cSld name="CUSTOM_24_1_1_1_1_1_1_1_1_1">
    <p:spTree>
      <p:nvGrpSpPr>
        <p:cNvPr id="1" name="Shape 10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oogle Shape;1038;p29"/>
          <p:cNvGrpSpPr/>
          <p:nvPr/>
        </p:nvGrpSpPr>
        <p:grpSpPr>
          <a:xfrm rot="-2700000">
            <a:off x="492264" y="460448"/>
            <a:ext cx="104613" cy="147198"/>
            <a:chOff x="5248950" y="2607450"/>
            <a:chExt cx="27575" cy="38800"/>
          </a:xfrm>
        </p:grpSpPr>
        <p:sp>
          <p:nvSpPr>
            <p:cNvPr id="1039" name="Google Shape;1039;p29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29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41" name="Google Shape;1041;p29"/>
          <p:cNvGrpSpPr/>
          <p:nvPr/>
        </p:nvGrpSpPr>
        <p:grpSpPr>
          <a:xfrm rot="3488692">
            <a:off x="3920212" y="4108050"/>
            <a:ext cx="900823" cy="1242470"/>
            <a:chOff x="330281" y="38723"/>
            <a:chExt cx="1614914" cy="2227176"/>
          </a:xfrm>
        </p:grpSpPr>
        <p:sp>
          <p:nvSpPr>
            <p:cNvPr id="1042" name="Google Shape;1042;p29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29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29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5" name="Google Shape;1045;p29"/>
          <p:cNvSpPr/>
          <p:nvPr/>
        </p:nvSpPr>
        <p:spPr>
          <a:xfrm>
            <a:off x="7971850" y="47735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6" name="Google Shape;1046;p29"/>
          <p:cNvSpPr/>
          <p:nvPr/>
        </p:nvSpPr>
        <p:spPr>
          <a:xfrm>
            <a:off x="1825750" y="456863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7" name="Google Shape;1047;p29"/>
          <p:cNvSpPr/>
          <p:nvPr/>
        </p:nvSpPr>
        <p:spPr>
          <a:xfrm>
            <a:off x="817800" y="366263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48" name="Google Shape;1048;p29"/>
          <p:cNvGrpSpPr/>
          <p:nvPr/>
        </p:nvGrpSpPr>
        <p:grpSpPr>
          <a:xfrm rot="3488692">
            <a:off x="94162" y="1041112"/>
            <a:ext cx="900823" cy="1242470"/>
            <a:chOff x="330281" y="38723"/>
            <a:chExt cx="1614914" cy="2227176"/>
          </a:xfrm>
        </p:grpSpPr>
        <p:sp>
          <p:nvSpPr>
            <p:cNvPr id="1049" name="Google Shape;1049;p29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0" name="Google Shape;1050;p29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1" name="Google Shape;1051;p29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2" name="Google Shape;1052;p29"/>
          <p:cNvGrpSpPr/>
          <p:nvPr/>
        </p:nvGrpSpPr>
        <p:grpSpPr>
          <a:xfrm rot="3488692">
            <a:off x="8500387" y="937262"/>
            <a:ext cx="900823" cy="1242470"/>
            <a:chOff x="330281" y="38723"/>
            <a:chExt cx="1614914" cy="2227176"/>
          </a:xfrm>
        </p:grpSpPr>
        <p:sp>
          <p:nvSpPr>
            <p:cNvPr id="1053" name="Google Shape;1053;p29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4" name="Google Shape;1054;p29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5" name="Google Shape;1055;p29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56" name="Google Shape;1056;p29"/>
          <p:cNvGrpSpPr/>
          <p:nvPr/>
        </p:nvGrpSpPr>
        <p:grpSpPr>
          <a:xfrm>
            <a:off x="-814260" y="2701614"/>
            <a:ext cx="2047865" cy="4219527"/>
            <a:chOff x="6239025" y="396475"/>
            <a:chExt cx="480900" cy="990825"/>
          </a:xfrm>
        </p:grpSpPr>
        <p:sp>
          <p:nvSpPr>
            <p:cNvPr id="1057" name="Google Shape;1057;p29"/>
            <p:cNvSpPr/>
            <p:nvPr/>
          </p:nvSpPr>
          <p:spPr>
            <a:xfrm>
              <a:off x="6239025" y="396475"/>
              <a:ext cx="480900" cy="743850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8" name="Google Shape;1058;p29"/>
            <p:cNvSpPr/>
            <p:nvPr/>
          </p:nvSpPr>
          <p:spPr>
            <a:xfrm>
              <a:off x="6471475" y="734975"/>
              <a:ext cx="24725" cy="652325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9" name="Google Shape;1059;p29"/>
            <p:cNvSpPr/>
            <p:nvPr/>
          </p:nvSpPr>
          <p:spPr>
            <a:xfrm>
              <a:off x="6456950" y="559175"/>
              <a:ext cx="46500" cy="42150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0" name="Google Shape;1060;p29"/>
            <p:cNvSpPr/>
            <p:nvPr/>
          </p:nvSpPr>
          <p:spPr>
            <a:xfrm>
              <a:off x="6577525" y="761125"/>
              <a:ext cx="42150" cy="42150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1" name="Google Shape;1061;p29"/>
            <p:cNvSpPr/>
            <p:nvPr/>
          </p:nvSpPr>
          <p:spPr>
            <a:xfrm>
              <a:off x="6326200" y="979025"/>
              <a:ext cx="46500" cy="4507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2" name="Google Shape;1062;p29"/>
            <p:cNvSpPr/>
            <p:nvPr/>
          </p:nvSpPr>
          <p:spPr>
            <a:xfrm>
              <a:off x="6385750" y="862800"/>
              <a:ext cx="46525" cy="42175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3" name="Google Shape;1063;p29"/>
            <p:cNvSpPr/>
            <p:nvPr/>
          </p:nvSpPr>
          <p:spPr>
            <a:xfrm>
              <a:off x="6577525" y="9674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4" name="Google Shape;1064;p29"/>
            <p:cNvSpPr/>
            <p:nvPr/>
          </p:nvSpPr>
          <p:spPr>
            <a:xfrm>
              <a:off x="6472925" y="888950"/>
              <a:ext cx="94450" cy="164200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5" name="Google Shape;1065;p29"/>
            <p:cNvSpPr/>
            <p:nvPr/>
          </p:nvSpPr>
          <p:spPr>
            <a:xfrm>
              <a:off x="6378500" y="774200"/>
              <a:ext cx="106075" cy="52325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6" name="Google Shape;1066;p29"/>
          <p:cNvSpPr/>
          <p:nvPr/>
        </p:nvSpPr>
        <p:spPr>
          <a:xfrm>
            <a:off x="8115700" y="69243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7" name="Google Shape;1067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200"/>
              <a:buNone/>
              <a:defRPr b="1"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21_1">
    <p:spTree>
      <p:nvGrpSpPr>
        <p:cNvPr id="1" name="Shape 1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72" name="Google Shape;1272;p35"/>
          <p:cNvGrpSpPr/>
          <p:nvPr/>
        </p:nvGrpSpPr>
        <p:grpSpPr>
          <a:xfrm rot="3320949">
            <a:off x="9086424" y="2338001"/>
            <a:ext cx="154298" cy="217108"/>
            <a:chOff x="5248950" y="2607450"/>
            <a:chExt cx="27575" cy="38800"/>
          </a:xfrm>
        </p:grpSpPr>
        <p:sp>
          <p:nvSpPr>
            <p:cNvPr id="1273" name="Google Shape;1273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4" name="Google Shape;1274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5" name="Google Shape;1275;p35"/>
          <p:cNvGrpSpPr/>
          <p:nvPr/>
        </p:nvGrpSpPr>
        <p:grpSpPr>
          <a:xfrm rot="7179494">
            <a:off x="7705682" y="2391212"/>
            <a:ext cx="900754" cy="1242451"/>
            <a:chOff x="330281" y="38723"/>
            <a:chExt cx="1614914" cy="2227176"/>
          </a:xfrm>
        </p:grpSpPr>
        <p:sp>
          <p:nvSpPr>
            <p:cNvPr id="1276" name="Google Shape;1276;p35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35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35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9" name="Google Shape;1279;p35"/>
          <p:cNvGrpSpPr/>
          <p:nvPr/>
        </p:nvGrpSpPr>
        <p:grpSpPr>
          <a:xfrm>
            <a:off x="843143" y="-133449"/>
            <a:ext cx="924215" cy="1230069"/>
            <a:chOff x="330281" y="38723"/>
            <a:chExt cx="1614914" cy="2227176"/>
          </a:xfrm>
        </p:grpSpPr>
        <p:sp>
          <p:nvSpPr>
            <p:cNvPr id="1280" name="Google Shape;1280;p35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35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35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83" name="Google Shape;1283;p35"/>
          <p:cNvSpPr/>
          <p:nvPr/>
        </p:nvSpPr>
        <p:spPr>
          <a:xfrm>
            <a:off x="-965525" y="-426125"/>
            <a:ext cx="1892097" cy="1179694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4" name="Google Shape;1284;p35"/>
          <p:cNvSpPr/>
          <p:nvPr/>
        </p:nvSpPr>
        <p:spPr>
          <a:xfrm>
            <a:off x="8457850" y="1669450"/>
            <a:ext cx="1844086" cy="1191581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85" name="Google Shape;1285;p35"/>
          <p:cNvGrpSpPr/>
          <p:nvPr/>
        </p:nvGrpSpPr>
        <p:grpSpPr>
          <a:xfrm rot="-5118020">
            <a:off x="724374" y="2590167"/>
            <a:ext cx="900759" cy="1242486"/>
            <a:chOff x="330281" y="38723"/>
            <a:chExt cx="1614914" cy="2227176"/>
          </a:xfrm>
        </p:grpSpPr>
        <p:sp>
          <p:nvSpPr>
            <p:cNvPr id="1286" name="Google Shape;1286;p35"/>
            <p:cNvSpPr/>
            <p:nvPr/>
          </p:nvSpPr>
          <p:spPr>
            <a:xfrm>
              <a:off x="1518000" y="952300"/>
              <a:ext cx="427195" cy="42630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35"/>
            <p:cNvSpPr/>
            <p:nvPr/>
          </p:nvSpPr>
          <p:spPr>
            <a:xfrm rot="7396832">
              <a:off x="423324" y="1609721"/>
              <a:ext cx="578658" cy="534985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35"/>
            <p:cNvSpPr/>
            <p:nvPr/>
          </p:nvSpPr>
          <p:spPr>
            <a:xfrm rot="-6325258">
              <a:off x="1139729" y="121218"/>
              <a:ext cx="578603" cy="534996"/>
            </a:xfrm>
            <a:custGeom>
              <a:avLst/>
              <a:gdLst/>
              <a:ahLst/>
              <a:cxnLst/>
              <a:rect l="l" t="t" r="r" b="b"/>
              <a:pathLst>
                <a:path w="72745" h="33720" extrusionOk="0">
                  <a:moveTo>
                    <a:pt x="19513" y="1"/>
                  </a:moveTo>
                  <a:lnTo>
                    <a:pt x="18778" y="83"/>
                  </a:lnTo>
                  <a:lnTo>
                    <a:pt x="18085" y="164"/>
                  </a:lnTo>
                  <a:lnTo>
                    <a:pt x="17595" y="246"/>
                  </a:lnTo>
                  <a:lnTo>
                    <a:pt x="14900" y="450"/>
                  </a:lnTo>
                  <a:lnTo>
                    <a:pt x="14084" y="532"/>
                  </a:lnTo>
                  <a:lnTo>
                    <a:pt x="13349" y="695"/>
                  </a:lnTo>
                  <a:lnTo>
                    <a:pt x="12574" y="899"/>
                  </a:lnTo>
                  <a:lnTo>
                    <a:pt x="11880" y="1185"/>
                  </a:lnTo>
                  <a:lnTo>
                    <a:pt x="11471" y="1307"/>
                  </a:lnTo>
                  <a:lnTo>
                    <a:pt x="11063" y="1511"/>
                  </a:lnTo>
                  <a:lnTo>
                    <a:pt x="10573" y="1756"/>
                  </a:lnTo>
                  <a:lnTo>
                    <a:pt x="10002" y="2001"/>
                  </a:lnTo>
                  <a:lnTo>
                    <a:pt x="9430" y="2246"/>
                  </a:lnTo>
                  <a:lnTo>
                    <a:pt x="8818" y="2450"/>
                  </a:lnTo>
                  <a:lnTo>
                    <a:pt x="7634" y="2899"/>
                  </a:lnTo>
                  <a:lnTo>
                    <a:pt x="7226" y="3063"/>
                  </a:lnTo>
                  <a:lnTo>
                    <a:pt x="6859" y="3267"/>
                  </a:lnTo>
                  <a:lnTo>
                    <a:pt x="6450" y="3430"/>
                  </a:lnTo>
                  <a:lnTo>
                    <a:pt x="6083" y="3593"/>
                  </a:lnTo>
                  <a:lnTo>
                    <a:pt x="5634" y="3797"/>
                  </a:lnTo>
                  <a:lnTo>
                    <a:pt x="5267" y="4001"/>
                  </a:lnTo>
                  <a:lnTo>
                    <a:pt x="4899" y="4206"/>
                  </a:lnTo>
                  <a:lnTo>
                    <a:pt x="4532" y="4450"/>
                  </a:lnTo>
                  <a:lnTo>
                    <a:pt x="3879" y="4940"/>
                  </a:lnTo>
                  <a:lnTo>
                    <a:pt x="3226" y="5430"/>
                  </a:lnTo>
                  <a:lnTo>
                    <a:pt x="3226" y="5553"/>
                  </a:lnTo>
                  <a:lnTo>
                    <a:pt x="3144" y="5634"/>
                  </a:lnTo>
                  <a:lnTo>
                    <a:pt x="3021" y="5757"/>
                  </a:lnTo>
                  <a:lnTo>
                    <a:pt x="2654" y="6002"/>
                  </a:lnTo>
                  <a:lnTo>
                    <a:pt x="2368" y="6247"/>
                  </a:lnTo>
                  <a:lnTo>
                    <a:pt x="2123" y="6573"/>
                  </a:lnTo>
                  <a:lnTo>
                    <a:pt x="1715" y="7185"/>
                  </a:lnTo>
                  <a:lnTo>
                    <a:pt x="1511" y="7471"/>
                  </a:lnTo>
                  <a:lnTo>
                    <a:pt x="1225" y="7716"/>
                  </a:lnTo>
                  <a:lnTo>
                    <a:pt x="1144" y="7757"/>
                  </a:lnTo>
                  <a:lnTo>
                    <a:pt x="1062" y="7839"/>
                  </a:lnTo>
                  <a:lnTo>
                    <a:pt x="1062" y="7961"/>
                  </a:lnTo>
                  <a:lnTo>
                    <a:pt x="1062" y="8084"/>
                  </a:lnTo>
                  <a:lnTo>
                    <a:pt x="1062" y="8247"/>
                  </a:lnTo>
                  <a:lnTo>
                    <a:pt x="899" y="8247"/>
                  </a:lnTo>
                  <a:lnTo>
                    <a:pt x="776" y="8288"/>
                  </a:lnTo>
                  <a:lnTo>
                    <a:pt x="695" y="8410"/>
                  </a:lnTo>
                  <a:lnTo>
                    <a:pt x="654" y="8492"/>
                  </a:lnTo>
                  <a:lnTo>
                    <a:pt x="572" y="8696"/>
                  </a:lnTo>
                  <a:lnTo>
                    <a:pt x="409" y="8900"/>
                  </a:lnTo>
                  <a:lnTo>
                    <a:pt x="368" y="9022"/>
                  </a:lnTo>
                  <a:lnTo>
                    <a:pt x="327" y="9145"/>
                  </a:lnTo>
                  <a:lnTo>
                    <a:pt x="286" y="9349"/>
                  </a:lnTo>
                  <a:lnTo>
                    <a:pt x="286" y="9594"/>
                  </a:lnTo>
                  <a:lnTo>
                    <a:pt x="246" y="9839"/>
                  </a:lnTo>
                  <a:lnTo>
                    <a:pt x="246" y="9880"/>
                  </a:lnTo>
                  <a:lnTo>
                    <a:pt x="286" y="9961"/>
                  </a:lnTo>
                  <a:lnTo>
                    <a:pt x="368" y="10125"/>
                  </a:lnTo>
                  <a:lnTo>
                    <a:pt x="450" y="10329"/>
                  </a:lnTo>
                  <a:lnTo>
                    <a:pt x="490" y="10533"/>
                  </a:lnTo>
                  <a:lnTo>
                    <a:pt x="531" y="10696"/>
                  </a:lnTo>
                  <a:lnTo>
                    <a:pt x="531" y="10819"/>
                  </a:lnTo>
                  <a:lnTo>
                    <a:pt x="490" y="10900"/>
                  </a:lnTo>
                  <a:lnTo>
                    <a:pt x="368" y="11104"/>
                  </a:lnTo>
                  <a:lnTo>
                    <a:pt x="327" y="11308"/>
                  </a:lnTo>
                  <a:lnTo>
                    <a:pt x="205" y="11717"/>
                  </a:lnTo>
                  <a:lnTo>
                    <a:pt x="164" y="12002"/>
                  </a:lnTo>
                  <a:lnTo>
                    <a:pt x="123" y="12329"/>
                  </a:lnTo>
                  <a:lnTo>
                    <a:pt x="82" y="12656"/>
                  </a:lnTo>
                  <a:lnTo>
                    <a:pt x="41" y="12941"/>
                  </a:lnTo>
                  <a:lnTo>
                    <a:pt x="1" y="13064"/>
                  </a:lnTo>
                  <a:lnTo>
                    <a:pt x="41" y="13227"/>
                  </a:lnTo>
                  <a:lnTo>
                    <a:pt x="41" y="13349"/>
                  </a:lnTo>
                  <a:lnTo>
                    <a:pt x="1" y="13472"/>
                  </a:lnTo>
                  <a:lnTo>
                    <a:pt x="1" y="13594"/>
                  </a:lnTo>
                  <a:lnTo>
                    <a:pt x="41" y="13676"/>
                  </a:lnTo>
                  <a:lnTo>
                    <a:pt x="123" y="13880"/>
                  </a:lnTo>
                  <a:lnTo>
                    <a:pt x="205" y="14084"/>
                  </a:lnTo>
                  <a:lnTo>
                    <a:pt x="205" y="14166"/>
                  </a:lnTo>
                  <a:lnTo>
                    <a:pt x="164" y="14248"/>
                  </a:lnTo>
                  <a:lnTo>
                    <a:pt x="123" y="14370"/>
                  </a:lnTo>
                  <a:lnTo>
                    <a:pt x="164" y="14452"/>
                  </a:lnTo>
                  <a:lnTo>
                    <a:pt x="205" y="14533"/>
                  </a:lnTo>
                  <a:lnTo>
                    <a:pt x="246" y="14615"/>
                  </a:lnTo>
                  <a:lnTo>
                    <a:pt x="409" y="14778"/>
                  </a:lnTo>
                  <a:lnTo>
                    <a:pt x="450" y="14860"/>
                  </a:lnTo>
                  <a:lnTo>
                    <a:pt x="450" y="14982"/>
                  </a:lnTo>
                  <a:lnTo>
                    <a:pt x="490" y="15023"/>
                  </a:lnTo>
                  <a:lnTo>
                    <a:pt x="531" y="15105"/>
                  </a:lnTo>
                  <a:lnTo>
                    <a:pt x="531" y="15268"/>
                  </a:lnTo>
                  <a:lnTo>
                    <a:pt x="531" y="15391"/>
                  </a:lnTo>
                  <a:lnTo>
                    <a:pt x="531" y="15554"/>
                  </a:lnTo>
                  <a:lnTo>
                    <a:pt x="490" y="15717"/>
                  </a:lnTo>
                  <a:lnTo>
                    <a:pt x="450" y="15799"/>
                  </a:lnTo>
                  <a:lnTo>
                    <a:pt x="450" y="15880"/>
                  </a:lnTo>
                  <a:lnTo>
                    <a:pt x="572" y="16085"/>
                  </a:lnTo>
                  <a:lnTo>
                    <a:pt x="735" y="16248"/>
                  </a:lnTo>
                  <a:lnTo>
                    <a:pt x="940" y="16411"/>
                  </a:lnTo>
                  <a:lnTo>
                    <a:pt x="899" y="16574"/>
                  </a:lnTo>
                  <a:lnTo>
                    <a:pt x="899" y="16697"/>
                  </a:lnTo>
                  <a:lnTo>
                    <a:pt x="1021" y="17023"/>
                  </a:lnTo>
                  <a:lnTo>
                    <a:pt x="1225" y="17554"/>
                  </a:lnTo>
                  <a:lnTo>
                    <a:pt x="1429" y="18085"/>
                  </a:lnTo>
                  <a:lnTo>
                    <a:pt x="1715" y="18534"/>
                  </a:lnTo>
                  <a:lnTo>
                    <a:pt x="2001" y="18983"/>
                  </a:lnTo>
                  <a:lnTo>
                    <a:pt x="2287" y="19391"/>
                  </a:lnTo>
                  <a:lnTo>
                    <a:pt x="2572" y="19840"/>
                  </a:lnTo>
                  <a:lnTo>
                    <a:pt x="2736" y="20248"/>
                  </a:lnTo>
                  <a:lnTo>
                    <a:pt x="2695" y="20493"/>
                  </a:lnTo>
                  <a:lnTo>
                    <a:pt x="2695" y="20738"/>
                  </a:lnTo>
                  <a:lnTo>
                    <a:pt x="2695" y="20861"/>
                  </a:lnTo>
                  <a:lnTo>
                    <a:pt x="2695" y="20983"/>
                  </a:lnTo>
                  <a:lnTo>
                    <a:pt x="2776" y="21106"/>
                  </a:lnTo>
                  <a:lnTo>
                    <a:pt x="2858" y="21228"/>
                  </a:lnTo>
                  <a:lnTo>
                    <a:pt x="3021" y="21391"/>
                  </a:lnTo>
                  <a:lnTo>
                    <a:pt x="3144" y="21555"/>
                  </a:lnTo>
                  <a:lnTo>
                    <a:pt x="3348" y="21963"/>
                  </a:lnTo>
                  <a:lnTo>
                    <a:pt x="3389" y="22044"/>
                  </a:lnTo>
                  <a:lnTo>
                    <a:pt x="3389" y="22208"/>
                  </a:lnTo>
                  <a:lnTo>
                    <a:pt x="3430" y="22289"/>
                  </a:lnTo>
                  <a:lnTo>
                    <a:pt x="3470" y="22330"/>
                  </a:lnTo>
                  <a:lnTo>
                    <a:pt x="3675" y="22412"/>
                  </a:lnTo>
                  <a:lnTo>
                    <a:pt x="3756" y="22534"/>
                  </a:lnTo>
                  <a:lnTo>
                    <a:pt x="3756" y="22657"/>
                  </a:lnTo>
                  <a:lnTo>
                    <a:pt x="3756" y="22820"/>
                  </a:lnTo>
                  <a:lnTo>
                    <a:pt x="3756" y="22902"/>
                  </a:lnTo>
                  <a:lnTo>
                    <a:pt x="3797" y="22942"/>
                  </a:lnTo>
                  <a:lnTo>
                    <a:pt x="3879" y="22983"/>
                  </a:lnTo>
                  <a:lnTo>
                    <a:pt x="3960" y="23024"/>
                  </a:lnTo>
                  <a:lnTo>
                    <a:pt x="4287" y="23392"/>
                  </a:lnTo>
                  <a:lnTo>
                    <a:pt x="4613" y="23759"/>
                  </a:lnTo>
                  <a:lnTo>
                    <a:pt x="4899" y="24126"/>
                  </a:lnTo>
                  <a:lnTo>
                    <a:pt x="5022" y="24330"/>
                  </a:lnTo>
                  <a:lnTo>
                    <a:pt x="5144" y="24535"/>
                  </a:lnTo>
                  <a:lnTo>
                    <a:pt x="5185" y="24698"/>
                  </a:lnTo>
                  <a:lnTo>
                    <a:pt x="5307" y="24820"/>
                  </a:lnTo>
                  <a:lnTo>
                    <a:pt x="5471" y="24984"/>
                  </a:lnTo>
                  <a:lnTo>
                    <a:pt x="5634" y="25188"/>
                  </a:lnTo>
                  <a:lnTo>
                    <a:pt x="5920" y="25555"/>
                  </a:lnTo>
                  <a:lnTo>
                    <a:pt x="6205" y="25882"/>
                  </a:lnTo>
                  <a:lnTo>
                    <a:pt x="6369" y="26086"/>
                  </a:lnTo>
                  <a:lnTo>
                    <a:pt x="6532" y="26249"/>
                  </a:lnTo>
                  <a:lnTo>
                    <a:pt x="6655" y="26331"/>
                  </a:lnTo>
                  <a:lnTo>
                    <a:pt x="6695" y="26453"/>
                  </a:lnTo>
                  <a:lnTo>
                    <a:pt x="6777" y="26576"/>
                  </a:lnTo>
                  <a:lnTo>
                    <a:pt x="6899" y="26698"/>
                  </a:lnTo>
                  <a:lnTo>
                    <a:pt x="7104" y="26821"/>
                  </a:lnTo>
                  <a:lnTo>
                    <a:pt x="7308" y="26984"/>
                  </a:lnTo>
                  <a:lnTo>
                    <a:pt x="7634" y="27270"/>
                  </a:lnTo>
                  <a:lnTo>
                    <a:pt x="7920" y="27596"/>
                  </a:lnTo>
                  <a:lnTo>
                    <a:pt x="8287" y="27882"/>
                  </a:lnTo>
                  <a:lnTo>
                    <a:pt x="8287" y="28045"/>
                  </a:lnTo>
                  <a:lnTo>
                    <a:pt x="8369" y="28127"/>
                  </a:lnTo>
                  <a:lnTo>
                    <a:pt x="8573" y="28331"/>
                  </a:lnTo>
                  <a:lnTo>
                    <a:pt x="8736" y="28413"/>
                  </a:lnTo>
                  <a:lnTo>
                    <a:pt x="8818" y="28453"/>
                  </a:lnTo>
                  <a:lnTo>
                    <a:pt x="8859" y="28494"/>
                  </a:lnTo>
                  <a:lnTo>
                    <a:pt x="9145" y="28821"/>
                  </a:lnTo>
                  <a:lnTo>
                    <a:pt x="9512" y="29106"/>
                  </a:lnTo>
                  <a:lnTo>
                    <a:pt x="10247" y="29678"/>
                  </a:lnTo>
                  <a:lnTo>
                    <a:pt x="10410" y="29800"/>
                  </a:lnTo>
                  <a:lnTo>
                    <a:pt x="10573" y="29841"/>
                  </a:lnTo>
                  <a:lnTo>
                    <a:pt x="10737" y="29841"/>
                  </a:lnTo>
                  <a:lnTo>
                    <a:pt x="10941" y="29760"/>
                  </a:lnTo>
                  <a:lnTo>
                    <a:pt x="11186" y="29923"/>
                  </a:lnTo>
                  <a:lnTo>
                    <a:pt x="11308" y="30045"/>
                  </a:lnTo>
                  <a:lnTo>
                    <a:pt x="11349" y="30168"/>
                  </a:lnTo>
                  <a:lnTo>
                    <a:pt x="11390" y="30290"/>
                  </a:lnTo>
                  <a:lnTo>
                    <a:pt x="11471" y="30372"/>
                  </a:lnTo>
                  <a:lnTo>
                    <a:pt x="11594" y="30454"/>
                  </a:lnTo>
                  <a:lnTo>
                    <a:pt x="11757" y="30454"/>
                  </a:lnTo>
                  <a:lnTo>
                    <a:pt x="11880" y="30494"/>
                  </a:lnTo>
                  <a:lnTo>
                    <a:pt x="12002" y="30535"/>
                  </a:lnTo>
                  <a:lnTo>
                    <a:pt x="12247" y="30658"/>
                  </a:lnTo>
                  <a:lnTo>
                    <a:pt x="12329" y="30699"/>
                  </a:lnTo>
                  <a:lnTo>
                    <a:pt x="12410" y="30739"/>
                  </a:lnTo>
                  <a:lnTo>
                    <a:pt x="12614" y="30780"/>
                  </a:lnTo>
                  <a:lnTo>
                    <a:pt x="12819" y="30780"/>
                  </a:lnTo>
                  <a:lnTo>
                    <a:pt x="12941" y="30821"/>
                  </a:lnTo>
                  <a:lnTo>
                    <a:pt x="12982" y="30903"/>
                  </a:lnTo>
                  <a:lnTo>
                    <a:pt x="13308" y="30984"/>
                  </a:lnTo>
                  <a:lnTo>
                    <a:pt x="13594" y="31107"/>
                  </a:lnTo>
                  <a:lnTo>
                    <a:pt x="13880" y="31188"/>
                  </a:lnTo>
                  <a:lnTo>
                    <a:pt x="14043" y="31229"/>
                  </a:lnTo>
                  <a:lnTo>
                    <a:pt x="14206" y="31229"/>
                  </a:lnTo>
                  <a:lnTo>
                    <a:pt x="14860" y="31352"/>
                  </a:lnTo>
                  <a:lnTo>
                    <a:pt x="15186" y="31433"/>
                  </a:lnTo>
                  <a:lnTo>
                    <a:pt x="15472" y="31597"/>
                  </a:lnTo>
                  <a:lnTo>
                    <a:pt x="15758" y="31678"/>
                  </a:lnTo>
                  <a:lnTo>
                    <a:pt x="16043" y="31760"/>
                  </a:lnTo>
                  <a:lnTo>
                    <a:pt x="16697" y="31801"/>
                  </a:lnTo>
                  <a:lnTo>
                    <a:pt x="16942" y="31801"/>
                  </a:lnTo>
                  <a:lnTo>
                    <a:pt x="17186" y="31842"/>
                  </a:lnTo>
                  <a:lnTo>
                    <a:pt x="17758" y="32046"/>
                  </a:lnTo>
                  <a:lnTo>
                    <a:pt x="18329" y="32209"/>
                  </a:lnTo>
                  <a:lnTo>
                    <a:pt x="19554" y="32495"/>
                  </a:lnTo>
                  <a:lnTo>
                    <a:pt x="19677" y="32617"/>
                  </a:lnTo>
                  <a:lnTo>
                    <a:pt x="19799" y="32658"/>
                  </a:lnTo>
                  <a:lnTo>
                    <a:pt x="20126" y="32699"/>
                  </a:lnTo>
                  <a:lnTo>
                    <a:pt x="20452" y="32740"/>
                  </a:lnTo>
                  <a:lnTo>
                    <a:pt x="20738" y="32821"/>
                  </a:lnTo>
                  <a:lnTo>
                    <a:pt x="21350" y="32944"/>
                  </a:lnTo>
                  <a:lnTo>
                    <a:pt x="22820" y="33270"/>
                  </a:lnTo>
                  <a:lnTo>
                    <a:pt x="23595" y="33393"/>
                  </a:lnTo>
                  <a:lnTo>
                    <a:pt x="24330" y="33434"/>
                  </a:lnTo>
                  <a:lnTo>
                    <a:pt x="24453" y="33434"/>
                  </a:lnTo>
                  <a:lnTo>
                    <a:pt x="24902" y="33597"/>
                  </a:lnTo>
                  <a:lnTo>
                    <a:pt x="25147" y="33638"/>
                  </a:lnTo>
                  <a:lnTo>
                    <a:pt x="25392" y="33597"/>
                  </a:lnTo>
                  <a:lnTo>
                    <a:pt x="25636" y="33597"/>
                  </a:lnTo>
                  <a:lnTo>
                    <a:pt x="25800" y="33678"/>
                  </a:lnTo>
                  <a:lnTo>
                    <a:pt x="26086" y="33678"/>
                  </a:lnTo>
                  <a:lnTo>
                    <a:pt x="27024" y="33719"/>
                  </a:lnTo>
                  <a:lnTo>
                    <a:pt x="27922" y="33719"/>
                  </a:lnTo>
                  <a:lnTo>
                    <a:pt x="29759" y="33678"/>
                  </a:lnTo>
                  <a:lnTo>
                    <a:pt x="31147" y="33638"/>
                  </a:lnTo>
                  <a:lnTo>
                    <a:pt x="32576" y="33597"/>
                  </a:lnTo>
                  <a:lnTo>
                    <a:pt x="33148" y="33556"/>
                  </a:lnTo>
                  <a:lnTo>
                    <a:pt x="33678" y="33556"/>
                  </a:lnTo>
                  <a:lnTo>
                    <a:pt x="34250" y="33597"/>
                  </a:lnTo>
                  <a:lnTo>
                    <a:pt x="34821" y="33597"/>
                  </a:lnTo>
                  <a:lnTo>
                    <a:pt x="35393" y="33556"/>
                  </a:lnTo>
                  <a:lnTo>
                    <a:pt x="35964" y="33597"/>
                  </a:lnTo>
                  <a:lnTo>
                    <a:pt x="37107" y="33597"/>
                  </a:lnTo>
                  <a:lnTo>
                    <a:pt x="38250" y="33556"/>
                  </a:lnTo>
                  <a:lnTo>
                    <a:pt x="38863" y="33556"/>
                  </a:lnTo>
                  <a:lnTo>
                    <a:pt x="39475" y="33515"/>
                  </a:lnTo>
                  <a:lnTo>
                    <a:pt x="40087" y="33474"/>
                  </a:lnTo>
                  <a:lnTo>
                    <a:pt x="40700" y="33352"/>
                  </a:lnTo>
                  <a:lnTo>
                    <a:pt x="41108" y="33352"/>
                  </a:lnTo>
                  <a:lnTo>
                    <a:pt x="41883" y="33311"/>
                  </a:lnTo>
                  <a:lnTo>
                    <a:pt x="42659" y="33270"/>
                  </a:lnTo>
                  <a:lnTo>
                    <a:pt x="43149" y="33229"/>
                  </a:lnTo>
                  <a:lnTo>
                    <a:pt x="43680" y="33189"/>
                  </a:lnTo>
                  <a:lnTo>
                    <a:pt x="44455" y="33148"/>
                  </a:lnTo>
                  <a:lnTo>
                    <a:pt x="44863" y="33107"/>
                  </a:lnTo>
                  <a:lnTo>
                    <a:pt x="45231" y="33025"/>
                  </a:lnTo>
                  <a:lnTo>
                    <a:pt x="45476" y="32985"/>
                  </a:lnTo>
                  <a:lnTo>
                    <a:pt x="45557" y="32985"/>
                  </a:lnTo>
                  <a:lnTo>
                    <a:pt x="45639" y="33066"/>
                  </a:lnTo>
                  <a:lnTo>
                    <a:pt x="45761" y="33107"/>
                  </a:lnTo>
                  <a:lnTo>
                    <a:pt x="46210" y="33107"/>
                  </a:lnTo>
                  <a:lnTo>
                    <a:pt x="46578" y="33066"/>
                  </a:lnTo>
                  <a:lnTo>
                    <a:pt x="46945" y="32985"/>
                  </a:lnTo>
                  <a:lnTo>
                    <a:pt x="47313" y="32985"/>
                  </a:lnTo>
                  <a:lnTo>
                    <a:pt x="47517" y="32903"/>
                  </a:lnTo>
                  <a:lnTo>
                    <a:pt x="47639" y="32903"/>
                  </a:lnTo>
                  <a:lnTo>
                    <a:pt x="47803" y="32862"/>
                  </a:lnTo>
                  <a:lnTo>
                    <a:pt x="48170" y="32903"/>
                  </a:lnTo>
                  <a:lnTo>
                    <a:pt x="48578" y="32862"/>
                  </a:lnTo>
                  <a:lnTo>
                    <a:pt x="48946" y="32821"/>
                  </a:lnTo>
                  <a:lnTo>
                    <a:pt x="49354" y="32780"/>
                  </a:lnTo>
                  <a:lnTo>
                    <a:pt x="49925" y="32699"/>
                  </a:lnTo>
                  <a:lnTo>
                    <a:pt x="50538" y="32658"/>
                  </a:lnTo>
                  <a:lnTo>
                    <a:pt x="50701" y="32658"/>
                  </a:lnTo>
                  <a:lnTo>
                    <a:pt x="50823" y="32617"/>
                  </a:lnTo>
                  <a:lnTo>
                    <a:pt x="50946" y="32535"/>
                  </a:lnTo>
                  <a:lnTo>
                    <a:pt x="51068" y="32454"/>
                  </a:lnTo>
                  <a:lnTo>
                    <a:pt x="51191" y="32372"/>
                  </a:lnTo>
                  <a:lnTo>
                    <a:pt x="51272" y="32454"/>
                  </a:lnTo>
                  <a:lnTo>
                    <a:pt x="51395" y="32495"/>
                  </a:lnTo>
                  <a:lnTo>
                    <a:pt x="51640" y="32495"/>
                  </a:lnTo>
                  <a:lnTo>
                    <a:pt x="52987" y="32168"/>
                  </a:lnTo>
                  <a:lnTo>
                    <a:pt x="53109" y="32127"/>
                  </a:lnTo>
                  <a:lnTo>
                    <a:pt x="53191" y="32086"/>
                  </a:lnTo>
                  <a:lnTo>
                    <a:pt x="53232" y="31964"/>
                  </a:lnTo>
                  <a:lnTo>
                    <a:pt x="53273" y="31923"/>
                  </a:lnTo>
                  <a:lnTo>
                    <a:pt x="53518" y="31882"/>
                  </a:lnTo>
                  <a:lnTo>
                    <a:pt x="53803" y="31842"/>
                  </a:lnTo>
                  <a:lnTo>
                    <a:pt x="54007" y="31678"/>
                  </a:lnTo>
                  <a:lnTo>
                    <a:pt x="54130" y="31597"/>
                  </a:lnTo>
                  <a:lnTo>
                    <a:pt x="54171" y="31556"/>
                  </a:lnTo>
                  <a:lnTo>
                    <a:pt x="54252" y="31556"/>
                  </a:lnTo>
                  <a:lnTo>
                    <a:pt x="54416" y="31597"/>
                  </a:lnTo>
                  <a:lnTo>
                    <a:pt x="54538" y="31597"/>
                  </a:lnTo>
                  <a:lnTo>
                    <a:pt x="54783" y="31556"/>
                  </a:lnTo>
                  <a:lnTo>
                    <a:pt x="55028" y="31433"/>
                  </a:lnTo>
                  <a:lnTo>
                    <a:pt x="55273" y="31311"/>
                  </a:lnTo>
                  <a:lnTo>
                    <a:pt x="55354" y="31270"/>
                  </a:lnTo>
                  <a:lnTo>
                    <a:pt x="55926" y="31270"/>
                  </a:lnTo>
                  <a:lnTo>
                    <a:pt x="56416" y="31188"/>
                  </a:lnTo>
                  <a:lnTo>
                    <a:pt x="56947" y="31066"/>
                  </a:lnTo>
                  <a:lnTo>
                    <a:pt x="57436" y="31025"/>
                  </a:lnTo>
                  <a:lnTo>
                    <a:pt x="57722" y="31025"/>
                  </a:lnTo>
                  <a:lnTo>
                    <a:pt x="58008" y="30984"/>
                  </a:lnTo>
                  <a:lnTo>
                    <a:pt x="58294" y="30903"/>
                  </a:lnTo>
                  <a:lnTo>
                    <a:pt x="58539" y="30780"/>
                  </a:lnTo>
                  <a:lnTo>
                    <a:pt x="58824" y="30780"/>
                  </a:lnTo>
                  <a:lnTo>
                    <a:pt x="58947" y="30739"/>
                  </a:lnTo>
                  <a:lnTo>
                    <a:pt x="59028" y="30658"/>
                  </a:lnTo>
                  <a:lnTo>
                    <a:pt x="59192" y="30617"/>
                  </a:lnTo>
                  <a:lnTo>
                    <a:pt x="59763" y="30494"/>
                  </a:lnTo>
                  <a:lnTo>
                    <a:pt x="60335" y="30290"/>
                  </a:lnTo>
                  <a:lnTo>
                    <a:pt x="60906" y="30086"/>
                  </a:lnTo>
                  <a:lnTo>
                    <a:pt x="61478" y="29923"/>
                  </a:lnTo>
                  <a:lnTo>
                    <a:pt x="61559" y="29882"/>
                  </a:lnTo>
                  <a:lnTo>
                    <a:pt x="61600" y="29841"/>
                  </a:lnTo>
                  <a:lnTo>
                    <a:pt x="61682" y="29719"/>
                  </a:lnTo>
                  <a:lnTo>
                    <a:pt x="61927" y="29678"/>
                  </a:lnTo>
                  <a:lnTo>
                    <a:pt x="62212" y="29596"/>
                  </a:lnTo>
                  <a:lnTo>
                    <a:pt x="62662" y="29433"/>
                  </a:lnTo>
                  <a:lnTo>
                    <a:pt x="63192" y="29270"/>
                  </a:lnTo>
                  <a:lnTo>
                    <a:pt x="63437" y="29188"/>
                  </a:lnTo>
                  <a:lnTo>
                    <a:pt x="63682" y="29066"/>
                  </a:lnTo>
                  <a:lnTo>
                    <a:pt x="63845" y="28984"/>
                  </a:lnTo>
                  <a:lnTo>
                    <a:pt x="64009" y="28902"/>
                  </a:lnTo>
                  <a:lnTo>
                    <a:pt x="64417" y="28780"/>
                  </a:lnTo>
                  <a:lnTo>
                    <a:pt x="64743" y="28617"/>
                  </a:lnTo>
                  <a:lnTo>
                    <a:pt x="64907" y="28494"/>
                  </a:lnTo>
                  <a:lnTo>
                    <a:pt x="65029" y="28372"/>
                  </a:lnTo>
                  <a:lnTo>
                    <a:pt x="65111" y="28331"/>
                  </a:lnTo>
                  <a:lnTo>
                    <a:pt x="65192" y="28331"/>
                  </a:lnTo>
                  <a:lnTo>
                    <a:pt x="65397" y="28290"/>
                  </a:lnTo>
                  <a:lnTo>
                    <a:pt x="65601" y="28168"/>
                  </a:lnTo>
                  <a:lnTo>
                    <a:pt x="65764" y="28045"/>
                  </a:lnTo>
                  <a:lnTo>
                    <a:pt x="65886" y="27923"/>
                  </a:lnTo>
                  <a:lnTo>
                    <a:pt x="66091" y="27882"/>
                  </a:lnTo>
                  <a:lnTo>
                    <a:pt x="66254" y="27800"/>
                  </a:lnTo>
                  <a:lnTo>
                    <a:pt x="66499" y="27637"/>
                  </a:lnTo>
                  <a:lnTo>
                    <a:pt x="66703" y="27433"/>
                  </a:lnTo>
                  <a:lnTo>
                    <a:pt x="66948" y="27310"/>
                  </a:lnTo>
                  <a:lnTo>
                    <a:pt x="67478" y="26984"/>
                  </a:lnTo>
                  <a:lnTo>
                    <a:pt x="67968" y="26657"/>
                  </a:lnTo>
                  <a:lnTo>
                    <a:pt x="68907" y="25963"/>
                  </a:lnTo>
                  <a:lnTo>
                    <a:pt x="69070" y="25882"/>
                  </a:lnTo>
                  <a:lnTo>
                    <a:pt x="69152" y="25800"/>
                  </a:lnTo>
                  <a:lnTo>
                    <a:pt x="69234" y="25718"/>
                  </a:lnTo>
                  <a:lnTo>
                    <a:pt x="69275" y="25596"/>
                  </a:lnTo>
                  <a:lnTo>
                    <a:pt x="69315" y="25514"/>
                  </a:lnTo>
                  <a:lnTo>
                    <a:pt x="69356" y="25433"/>
                  </a:lnTo>
                  <a:lnTo>
                    <a:pt x="69479" y="25228"/>
                  </a:lnTo>
                  <a:lnTo>
                    <a:pt x="69601" y="25065"/>
                  </a:lnTo>
                  <a:lnTo>
                    <a:pt x="69601" y="24984"/>
                  </a:lnTo>
                  <a:lnTo>
                    <a:pt x="69560" y="24861"/>
                  </a:lnTo>
                  <a:lnTo>
                    <a:pt x="69601" y="24779"/>
                  </a:lnTo>
                  <a:lnTo>
                    <a:pt x="69683" y="24739"/>
                  </a:lnTo>
                  <a:lnTo>
                    <a:pt x="69846" y="24657"/>
                  </a:lnTo>
                  <a:lnTo>
                    <a:pt x="69969" y="24535"/>
                  </a:lnTo>
                  <a:lnTo>
                    <a:pt x="70091" y="24412"/>
                  </a:lnTo>
                  <a:lnTo>
                    <a:pt x="70132" y="24290"/>
                  </a:lnTo>
                  <a:lnTo>
                    <a:pt x="70213" y="24045"/>
                  </a:lnTo>
                  <a:lnTo>
                    <a:pt x="70254" y="23718"/>
                  </a:lnTo>
                  <a:lnTo>
                    <a:pt x="70254" y="23596"/>
                  </a:lnTo>
                  <a:lnTo>
                    <a:pt x="70295" y="23473"/>
                  </a:lnTo>
                  <a:lnTo>
                    <a:pt x="70418" y="23351"/>
                  </a:lnTo>
                  <a:lnTo>
                    <a:pt x="70540" y="23269"/>
                  </a:lnTo>
                  <a:lnTo>
                    <a:pt x="70744" y="23147"/>
                  </a:lnTo>
                  <a:lnTo>
                    <a:pt x="70907" y="23024"/>
                  </a:lnTo>
                  <a:lnTo>
                    <a:pt x="71030" y="22861"/>
                  </a:lnTo>
                  <a:lnTo>
                    <a:pt x="71112" y="22698"/>
                  </a:lnTo>
                  <a:lnTo>
                    <a:pt x="71193" y="22412"/>
                  </a:lnTo>
                  <a:lnTo>
                    <a:pt x="71316" y="22167"/>
                  </a:lnTo>
                  <a:lnTo>
                    <a:pt x="71642" y="21636"/>
                  </a:lnTo>
                  <a:lnTo>
                    <a:pt x="71765" y="21350"/>
                  </a:lnTo>
                  <a:lnTo>
                    <a:pt x="71806" y="21187"/>
                  </a:lnTo>
                  <a:lnTo>
                    <a:pt x="71806" y="21024"/>
                  </a:lnTo>
                  <a:lnTo>
                    <a:pt x="71765" y="20901"/>
                  </a:lnTo>
                  <a:lnTo>
                    <a:pt x="71765" y="20738"/>
                  </a:lnTo>
                  <a:lnTo>
                    <a:pt x="71846" y="20616"/>
                  </a:lnTo>
                  <a:lnTo>
                    <a:pt x="71928" y="20493"/>
                  </a:lnTo>
                  <a:lnTo>
                    <a:pt x="72050" y="20330"/>
                  </a:lnTo>
                  <a:lnTo>
                    <a:pt x="72173" y="20167"/>
                  </a:lnTo>
                  <a:lnTo>
                    <a:pt x="72255" y="20003"/>
                  </a:lnTo>
                  <a:lnTo>
                    <a:pt x="72255" y="19840"/>
                  </a:lnTo>
                  <a:lnTo>
                    <a:pt x="72255" y="19677"/>
                  </a:lnTo>
                  <a:lnTo>
                    <a:pt x="72295" y="19554"/>
                  </a:lnTo>
                  <a:lnTo>
                    <a:pt x="72377" y="19309"/>
                  </a:lnTo>
                  <a:lnTo>
                    <a:pt x="72418" y="19146"/>
                  </a:lnTo>
                  <a:lnTo>
                    <a:pt x="72418" y="19024"/>
                  </a:lnTo>
                  <a:lnTo>
                    <a:pt x="72377" y="18901"/>
                  </a:lnTo>
                  <a:lnTo>
                    <a:pt x="72295" y="18738"/>
                  </a:lnTo>
                  <a:lnTo>
                    <a:pt x="72255" y="18656"/>
                  </a:lnTo>
                  <a:lnTo>
                    <a:pt x="72295" y="18615"/>
                  </a:lnTo>
                  <a:lnTo>
                    <a:pt x="72377" y="18452"/>
                  </a:lnTo>
                  <a:lnTo>
                    <a:pt x="72540" y="18166"/>
                  </a:lnTo>
                  <a:lnTo>
                    <a:pt x="72581" y="17881"/>
                  </a:lnTo>
                  <a:lnTo>
                    <a:pt x="72622" y="17595"/>
                  </a:lnTo>
                  <a:lnTo>
                    <a:pt x="72663" y="17268"/>
                  </a:lnTo>
                  <a:lnTo>
                    <a:pt x="72663" y="17187"/>
                  </a:lnTo>
                  <a:lnTo>
                    <a:pt x="72622" y="17064"/>
                  </a:lnTo>
                  <a:lnTo>
                    <a:pt x="72459" y="16901"/>
                  </a:lnTo>
                  <a:lnTo>
                    <a:pt x="72540" y="16860"/>
                  </a:lnTo>
                  <a:lnTo>
                    <a:pt x="72622" y="16778"/>
                  </a:lnTo>
                  <a:lnTo>
                    <a:pt x="72622" y="16738"/>
                  </a:lnTo>
                  <a:lnTo>
                    <a:pt x="72622" y="16656"/>
                  </a:lnTo>
                  <a:lnTo>
                    <a:pt x="72581" y="16493"/>
                  </a:lnTo>
                  <a:lnTo>
                    <a:pt x="72540" y="16370"/>
                  </a:lnTo>
                  <a:lnTo>
                    <a:pt x="72499" y="16248"/>
                  </a:lnTo>
                  <a:lnTo>
                    <a:pt x="72499" y="16085"/>
                  </a:lnTo>
                  <a:lnTo>
                    <a:pt x="72540" y="15962"/>
                  </a:lnTo>
                  <a:lnTo>
                    <a:pt x="72663" y="15880"/>
                  </a:lnTo>
                  <a:lnTo>
                    <a:pt x="72704" y="15799"/>
                  </a:lnTo>
                  <a:lnTo>
                    <a:pt x="72744" y="15676"/>
                  </a:lnTo>
                  <a:lnTo>
                    <a:pt x="72744" y="15595"/>
                  </a:lnTo>
                  <a:lnTo>
                    <a:pt x="72663" y="15513"/>
                  </a:lnTo>
                  <a:lnTo>
                    <a:pt x="72499" y="15391"/>
                  </a:lnTo>
                  <a:lnTo>
                    <a:pt x="72459" y="15268"/>
                  </a:lnTo>
                  <a:lnTo>
                    <a:pt x="72459" y="15146"/>
                  </a:lnTo>
                  <a:lnTo>
                    <a:pt x="72499" y="15023"/>
                  </a:lnTo>
                  <a:lnTo>
                    <a:pt x="72499" y="14942"/>
                  </a:lnTo>
                  <a:lnTo>
                    <a:pt x="72499" y="14860"/>
                  </a:lnTo>
                  <a:lnTo>
                    <a:pt x="72459" y="14697"/>
                  </a:lnTo>
                  <a:lnTo>
                    <a:pt x="72418" y="14533"/>
                  </a:lnTo>
                  <a:lnTo>
                    <a:pt x="72459" y="14452"/>
                  </a:lnTo>
                  <a:lnTo>
                    <a:pt x="72499" y="14370"/>
                  </a:lnTo>
                  <a:lnTo>
                    <a:pt x="72377" y="14125"/>
                  </a:lnTo>
                  <a:lnTo>
                    <a:pt x="72295" y="13880"/>
                  </a:lnTo>
                  <a:lnTo>
                    <a:pt x="72255" y="13594"/>
                  </a:lnTo>
                  <a:lnTo>
                    <a:pt x="72295" y="13309"/>
                  </a:lnTo>
                  <a:lnTo>
                    <a:pt x="72377" y="12900"/>
                  </a:lnTo>
                  <a:lnTo>
                    <a:pt x="72336" y="12696"/>
                  </a:lnTo>
                  <a:lnTo>
                    <a:pt x="72295" y="12615"/>
                  </a:lnTo>
                  <a:lnTo>
                    <a:pt x="72255" y="12492"/>
                  </a:lnTo>
                  <a:lnTo>
                    <a:pt x="72091" y="12288"/>
                  </a:lnTo>
                  <a:lnTo>
                    <a:pt x="71969" y="12084"/>
                  </a:lnTo>
                  <a:lnTo>
                    <a:pt x="71887" y="11880"/>
                  </a:lnTo>
                  <a:lnTo>
                    <a:pt x="71806" y="11676"/>
                  </a:lnTo>
                  <a:lnTo>
                    <a:pt x="71683" y="11431"/>
                  </a:lnTo>
                  <a:lnTo>
                    <a:pt x="71601" y="11308"/>
                  </a:lnTo>
                  <a:lnTo>
                    <a:pt x="71479" y="11186"/>
                  </a:lnTo>
                  <a:lnTo>
                    <a:pt x="71275" y="11023"/>
                  </a:lnTo>
                  <a:lnTo>
                    <a:pt x="71234" y="10900"/>
                  </a:lnTo>
                  <a:lnTo>
                    <a:pt x="71234" y="10819"/>
                  </a:lnTo>
                  <a:lnTo>
                    <a:pt x="71275" y="10737"/>
                  </a:lnTo>
                  <a:lnTo>
                    <a:pt x="71275" y="10696"/>
                  </a:lnTo>
                  <a:lnTo>
                    <a:pt x="71234" y="10655"/>
                  </a:lnTo>
                  <a:lnTo>
                    <a:pt x="71193" y="10614"/>
                  </a:lnTo>
                  <a:lnTo>
                    <a:pt x="71071" y="10533"/>
                  </a:lnTo>
                  <a:lnTo>
                    <a:pt x="70989" y="10492"/>
                  </a:lnTo>
                  <a:lnTo>
                    <a:pt x="70867" y="10370"/>
                  </a:lnTo>
                  <a:lnTo>
                    <a:pt x="70785" y="10288"/>
                  </a:lnTo>
                  <a:lnTo>
                    <a:pt x="70785" y="10247"/>
                  </a:lnTo>
                  <a:lnTo>
                    <a:pt x="70785" y="10084"/>
                  </a:lnTo>
                  <a:lnTo>
                    <a:pt x="70744" y="9961"/>
                  </a:lnTo>
                  <a:lnTo>
                    <a:pt x="70622" y="9880"/>
                  </a:lnTo>
                  <a:lnTo>
                    <a:pt x="70458" y="9798"/>
                  </a:lnTo>
                  <a:lnTo>
                    <a:pt x="70336" y="9553"/>
                  </a:lnTo>
                  <a:lnTo>
                    <a:pt x="70213" y="9349"/>
                  </a:lnTo>
                  <a:lnTo>
                    <a:pt x="69887" y="8941"/>
                  </a:lnTo>
                  <a:lnTo>
                    <a:pt x="69683" y="8696"/>
                  </a:lnTo>
                  <a:lnTo>
                    <a:pt x="69438" y="8451"/>
                  </a:lnTo>
                  <a:lnTo>
                    <a:pt x="68866" y="8002"/>
                  </a:lnTo>
                  <a:lnTo>
                    <a:pt x="68295" y="7594"/>
                  </a:lnTo>
                  <a:lnTo>
                    <a:pt x="67764" y="7145"/>
                  </a:lnTo>
                  <a:lnTo>
                    <a:pt x="67642" y="7104"/>
                  </a:lnTo>
                  <a:lnTo>
                    <a:pt x="67560" y="7104"/>
                  </a:lnTo>
                  <a:lnTo>
                    <a:pt x="67111" y="6777"/>
                  </a:lnTo>
                  <a:lnTo>
                    <a:pt x="66866" y="6614"/>
                  </a:lnTo>
                  <a:lnTo>
                    <a:pt x="66621" y="6532"/>
                  </a:lnTo>
                  <a:lnTo>
                    <a:pt x="66376" y="6369"/>
                  </a:lnTo>
                  <a:lnTo>
                    <a:pt x="66131" y="6247"/>
                  </a:lnTo>
                  <a:lnTo>
                    <a:pt x="65519" y="5838"/>
                  </a:lnTo>
                  <a:lnTo>
                    <a:pt x="65233" y="5675"/>
                  </a:lnTo>
                  <a:lnTo>
                    <a:pt x="64866" y="5553"/>
                  </a:lnTo>
                  <a:lnTo>
                    <a:pt x="64580" y="5430"/>
                  </a:lnTo>
                  <a:lnTo>
                    <a:pt x="64335" y="5267"/>
                  </a:lnTo>
                  <a:lnTo>
                    <a:pt x="64254" y="5144"/>
                  </a:lnTo>
                  <a:lnTo>
                    <a:pt x="64131" y="5063"/>
                  </a:lnTo>
                  <a:lnTo>
                    <a:pt x="63886" y="4981"/>
                  </a:lnTo>
                  <a:lnTo>
                    <a:pt x="63151" y="4695"/>
                  </a:lnTo>
                  <a:lnTo>
                    <a:pt x="62457" y="4410"/>
                  </a:lnTo>
                  <a:lnTo>
                    <a:pt x="61723" y="4124"/>
                  </a:lnTo>
                  <a:lnTo>
                    <a:pt x="60988" y="3879"/>
                  </a:lnTo>
                  <a:lnTo>
                    <a:pt x="60335" y="3634"/>
                  </a:lnTo>
                  <a:lnTo>
                    <a:pt x="59682" y="3389"/>
                  </a:lnTo>
                  <a:lnTo>
                    <a:pt x="58865" y="3144"/>
                  </a:lnTo>
                  <a:lnTo>
                    <a:pt x="58498" y="3022"/>
                  </a:lnTo>
                  <a:lnTo>
                    <a:pt x="58090" y="2899"/>
                  </a:lnTo>
                  <a:lnTo>
                    <a:pt x="57314" y="2613"/>
                  </a:lnTo>
                  <a:lnTo>
                    <a:pt x="56538" y="2409"/>
                  </a:lnTo>
                  <a:lnTo>
                    <a:pt x="54946" y="2083"/>
                  </a:lnTo>
                  <a:lnTo>
                    <a:pt x="53722" y="1838"/>
                  </a:lnTo>
                  <a:lnTo>
                    <a:pt x="52497" y="1593"/>
                  </a:lnTo>
                  <a:lnTo>
                    <a:pt x="51191" y="1389"/>
                  </a:lnTo>
                  <a:lnTo>
                    <a:pt x="49884" y="1226"/>
                  </a:lnTo>
                  <a:lnTo>
                    <a:pt x="48905" y="1144"/>
                  </a:lnTo>
                  <a:lnTo>
                    <a:pt x="47884" y="1062"/>
                  </a:lnTo>
                  <a:lnTo>
                    <a:pt x="46864" y="981"/>
                  </a:lnTo>
                  <a:lnTo>
                    <a:pt x="45843" y="858"/>
                  </a:lnTo>
                  <a:lnTo>
                    <a:pt x="44741" y="736"/>
                  </a:lnTo>
                  <a:lnTo>
                    <a:pt x="43639" y="654"/>
                  </a:lnTo>
                  <a:lnTo>
                    <a:pt x="41230" y="572"/>
                  </a:lnTo>
                  <a:lnTo>
                    <a:pt x="36781" y="327"/>
                  </a:lnTo>
                  <a:lnTo>
                    <a:pt x="34903" y="287"/>
                  </a:lnTo>
                  <a:lnTo>
                    <a:pt x="33066" y="246"/>
                  </a:lnTo>
                  <a:lnTo>
                    <a:pt x="27269" y="246"/>
                  </a:lnTo>
                  <a:lnTo>
                    <a:pt x="26575" y="205"/>
                  </a:lnTo>
                  <a:lnTo>
                    <a:pt x="25881" y="164"/>
                  </a:lnTo>
                  <a:lnTo>
                    <a:pt x="24493" y="83"/>
                  </a:lnTo>
                  <a:lnTo>
                    <a:pt x="23146" y="1"/>
                  </a:lnTo>
                  <a:close/>
                </a:path>
              </a:pathLst>
            </a:custGeom>
            <a:solidFill>
              <a:srgbClr val="FFFFFF">
                <a:alpha val="5642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9" name="Google Shape;1289;p35"/>
          <p:cNvGrpSpPr/>
          <p:nvPr/>
        </p:nvGrpSpPr>
        <p:grpSpPr>
          <a:xfrm rot="-2241120">
            <a:off x="6881534" y="363720"/>
            <a:ext cx="167533" cy="235734"/>
            <a:chOff x="5248950" y="2607450"/>
            <a:chExt cx="27575" cy="38800"/>
          </a:xfrm>
        </p:grpSpPr>
        <p:sp>
          <p:nvSpPr>
            <p:cNvPr id="1290" name="Google Shape;1290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2" name="Google Shape;1292;p35"/>
          <p:cNvGrpSpPr/>
          <p:nvPr/>
        </p:nvGrpSpPr>
        <p:grpSpPr>
          <a:xfrm rot="1583875">
            <a:off x="8562185" y="4442843"/>
            <a:ext cx="159799" cy="224852"/>
            <a:chOff x="5248950" y="2607450"/>
            <a:chExt cx="27575" cy="38800"/>
          </a:xfrm>
        </p:grpSpPr>
        <p:sp>
          <p:nvSpPr>
            <p:cNvPr id="1293" name="Google Shape;1293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5" name="Google Shape;1295;p35"/>
          <p:cNvGrpSpPr/>
          <p:nvPr/>
        </p:nvGrpSpPr>
        <p:grpSpPr>
          <a:xfrm rot="4025085">
            <a:off x="701273" y="4694761"/>
            <a:ext cx="105656" cy="148667"/>
            <a:chOff x="5248950" y="2607450"/>
            <a:chExt cx="27575" cy="38800"/>
          </a:xfrm>
        </p:grpSpPr>
        <p:sp>
          <p:nvSpPr>
            <p:cNvPr id="1296" name="Google Shape;1296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98" name="Google Shape;1298;p35"/>
          <p:cNvGrpSpPr/>
          <p:nvPr/>
        </p:nvGrpSpPr>
        <p:grpSpPr>
          <a:xfrm rot="-5243946">
            <a:off x="-84370" y="2799655"/>
            <a:ext cx="167534" cy="235732"/>
            <a:chOff x="5248950" y="2607450"/>
            <a:chExt cx="27575" cy="38800"/>
          </a:xfrm>
        </p:grpSpPr>
        <p:sp>
          <p:nvSpPr>
            <p:cNvPr id="1299" name="Google Shape;1299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1" name="Google Shape;1301;p35"/>
          <p:cNvGrpSpPr/>
          <p:nvPr/>
        </p:nvGrpSpPr>
        <p:grpSpPr>
          <a:xfrm rot="-2700000">
            <a:off x="1974639" y="463473"/>
            <a:ext cx="104613" cy="147198"/>
            <a:chOff x="5248950" y="2607450"/>
            <a:chExt cx="27575" cy="38800"/>
          </a:xfrm>
        </p:grpSpPr>
        <p:sp>
          <p:nvSpPr>
            <p:cNvPr id="1302" name="Google Shape;1302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04" name="Google Shape;1304;p35"/>
          <p:cNvGrpSpPr/>
          <p:nvPr/>
        </p:nvGrpSpPr>
        <p:grpSpPr>
          <a:xfrm rot="3320916">
            <a:off x="8639394" y="1145770"/>
            <a:ext cx="104615" cy="147200"/>
            <a:chOff x="5248950" y="2607450"/>
            <a:chExt cx="27575" cy="38800"/>
          </a:xfrm>
        </p:grpSpPr>
        <p:sp>
          <p:nvSpPr>
            <p:cNvPr id="1305" name="Google Shape;1305;p35"/>
            <p:cNvSpPr/>
            <p:nvPr/>
          </p:nvSpPr>
          <p:spPr>
            <a:xfrm>
              <a:off x="5248950" y="2609475"/>
              <a:ext cx="9200" cy="36775"/>
            </a:xfrm>
            <a:custGeom>
              <a:avLst/>
              <a:gdLst/>
              <a:ahLst/>
              <a:cxnLst/>
              <a:rect l="l" t="t" r="r" b="b"/>
              <a:pathLst>
                <a:path w="368" h="1471" extrusionOk="0">
                  <a:moveTo>
                    <a:pt x="41" y="1"/>
                  </a:moveTo>
                  <a:lnTo>
                    <a:pt x="0" y="42"/>
                  </a:lnTo>
                  <a:lnTo>
                    <a:pt x="0" y="83"/>
                  </a:lnTo>
                  <a:lnTo>
                    <a:pt x="123" y="736"/>
                  </a:lnTo>
                  <a:lnTo>
                    <a:pt x="245" y="1389"/>
                  </a:lnTo>
                  <a:lnTo>
                    <a:pt x="245" y="1430"/>
                  </a:lnTo>
                  <a:lnTo>
                    <a:pt x="286" y="1470"/>
                  </a:lnTo>
                  <a:lnTo>
                    <a:pt x="327" y="1470"/>
                  </a:lnTo>
                  <a:lnTo>
                    <a:pt x="368" y="1430"/>
                  </a:lnTo>
                  <a:lnTo>
                    <a:pt x="368" y="1389"/>
                  </a:lnTo>
                  <a:lnTo>
                    <a:pt x="286" y="736"/>
                  </a:lnTo>
                  <a:lnTo>
                    <a:pt x="123" y="83"/>
                  </a:lnTo>
                  <a:lnTo>
                    <a:pt x="82" y="42"/>
                  </a:lnTo>
                  <a:lnTo>
                    <a:pt x="4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35"/>
            <p:cNvSpPr/>
            <p:nvPr/>
          </p:nvSpPr>
          <p:spPr>
            <a:xfrm>
              <a:off x="5263225" y="2607450"/>
              <a:ext cx="13300" cy="38800"/>
            </a:xfrm>
            <a:custGeom>
              <a:avLst/>
              <a:gdLst/>
              <a:ahLst/>
              <a:cxnLst/>
              <a:rect l="l" t="t" r="r" b="b"/>
              <a:pathLst>
                <a:path w="532" h="1552" extrusionOk="0">
                  <a:moveTo>
                    <a:pt x="42" y="0"/>
                  </a:moveTo>
                  <a:lnTo>
                    <a:pt x="1" y="41"/>
                  </a:lnTo>
                  <a:lnTo>
                    <a:pt x="1" y="123"/>
                  </a:lnTo>
                  <a:lnTo>
                    <a:pt x="164" y="449"/>
                  </a:lnTo>
                  <a:lnTo>
                    <a:pt x="246" y="776"/>
                  </a:lnTo>
                  <a:lnTo>
                    <a:pt x="327" y="1143"/>
                  </a:lnTo>
                  <a:lnTo>
                    <a:pt x="409" y="1470"/>
                  </a:lnTo>
                  <a:lnTo>
                    <a:pt x="409" y="1511"/>
                  </a:lnTo>
                  <a:lnTo>
                    <a:pt x="450" y="1551"/>
                  </a:lnTo>
                  <a:lnTo>
                    <a:pt x="531" y="1511"/>
                  </a:lnTo>
                  <a:lnTo>
                    <a:pt x="531" y="1470"/>
                  </a:lnTo>
                  <a:lnTo>
                    <a:pt x="491" y="1102"/>
                  </a:lnTo>
                  <a:lnTo>
                    <a:pt x="409" y="735"/>
                  </a:lnTo>
                  <a:lnTo>
                    <a:pt x="286" y="368"/>
                  </a:lnTo>
                  <a:lnTo>
                    <a:pt x="123" y="41"/>
                  </a:lnTo>
                  <a:lnTo>
                    <a:pt x="12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07" name="Google Shape;1307;p35"/>
          <p:cNvSpPr/>
          <p:nvPr/>
        </p:nvSpPr>
        <p:spPr>
          <a:xfrm>
            <a:off x="455550" y="39260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8" name="Google Shape;1308;p35"/>
          <p:cNvSpPr/>
          <p:nvPr/>
        </p:nvSpPr>
        <p:spPr>
          <a:xfrm>
            <a:off x="7707275" y="451747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09" name="Google Shape;1309;p35"/>
          <p:cNvSpPr/>
          <p:nvPr/>
        </p:nvSpPr>
        <p:spPr>
          <a:xfrm>
            <a:off x="7707275" y="753563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0" name="Google Shape;1310;p35"/>
          <p:cNvSpPr/>
          <p:nvPr/>
        </p:nvSpPr>
        <p:spPr>
          <a:xfrm>
            <a:off x="8619775" y="376060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1" name="Google Shape;1311;p35"/>
          <p:cNvSpPr/>
          <p:nvPr/>
        </p:nvSpPr>
        <p:spPr>
          <a:xfrm>
            <a:off x="455550" y="1181588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2" name="Google Shape;1312;p35"/>
          <p:cNvSpPr/>
          <p:nvPr/>
        </p:nvSpPr>
        <p:spPr>
          <a:xfrm>
            <a:off x="4890875" y="4615925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3" name="Google Shape;1313;p35"/>
          <p:cNvSpPr/>
          <p:nvPr/>
        </p:nvSpPr>
        <p:spPr>
          <a:xfrm>
            <a:off x="5795300" y="4245650"/>
            <a:ext cx="143850" cy="75575"/>
          </a:xfrm>
          <a:custGeom>
            <a:avLst/>
            <a:gdLst/>
            <a:ahLst/>
            <a:cxnLst/>
            <a:rect l="l" t="t" r="r" b="b"/>
            <a:pathLst>
              <a:path w="5754" h="3023" extrusionOk="0">
                <a:moveTo>
                  <a:pt x="1" y="1"/>
                </a:moveTo>
                <a:lnTo>
                  <a:pt x="1" y="1"/>
                </a:lnTo>
                <a:lnTo>
                  <a:pt x="408" y="1"/>
                </a:lnTo>
                <a:lnTo>
                  <a:pt x="815" y="59"/>
                </a:lnTo>
                <a:lnTo>
                  <a:pt x="1279" y="117"/>
                </a:lnTo>
                <a:lnTo>
                  <a:pt x="1802" y="291"/>
                </a:lnTo>
                <a:lnTo>
                  <a:pt x="2267" y="524"/>
                </a:lnTo>
                <a:lnTo>
                  <a:pt x="2500" y="698"/>
                </a:lnTo>
                <a:lnTo>
                  <a:pt x="2674" y="930"/>
                </a:lnTo>
                <a:lnTo>
                  <a:pt x="2790" y="1163"/>
                </a:lnTo>
                <a:lnTo>
                  <a:pt x="2907" y="1395"/>
                </a:lnTo>
                <a:lnTo>
                  <a:pt x="2907" y="1395"/>
                </a:lnTo>
                <a:lnTo>
                  <a:pt x="3139" y="1163"/>
                </a:lnTo>
                <a:lnTo>
                  <a:pt x="3430" y="930"/>
                </a:lnTo>
                <a:lnTo>
                  <a:pt x="3778" y="640"/>
                </a:lnTo>
                <a:lnTo>
                  <a:pt x="4185" y="407"/>
                </a:lnTo>
                <a:lnTo>
                  <a:pt x="4650" y="175"/>
                </a:lnTo>
                <a:lnTo>
                  <a:pt x="5173" y="1"/>
                </a:lnTo>
                <a:lnTo>
                  <a:pt x="5463" y="1"/>
                </a:lnTo>
                <a:lnTo>
                  <a:pt x="5754" y="1"/>
                </a:lnTo>
                <a:lnTo>
                  <a:pt x="5754" y="1"/>
                </a:lnTo>
                <a:lnTo>
                  <a:pt x="5580" y="466"/>
                </a:lnTo>
                <a:lnTo>
                  <a:pt x="5405" y="930"/>
                </a:lnTo>
                <a:lnTo>
                  <a:pt x="5115" y="1512"/>
                </a:lnTo>
                <a:lnTo>
                  <a:pt x="4708" y="2093"/>
                </a:lnTo>
                <a:lnTo>
                  <a:pt x="4476" y="2325"/>
                </a:lnTo>
                <a:lnTo>
                  <a:pt x="4243" y="2558"/>
                </a:lnTo>
                <a:lnTo>
                  <a:pt x="3953" y="2732"/>
                </a:lnTo>
                <a:lnTo>
                  <a:pt x="3604" y="2906"/>
                </a:lnTo>
                <a:lnTo>
                  <a:pt x="3255" y="3022"/>
                </a:lnTo>
                <a:lnTo>
                  <a:pt x="2907" y="3022"/>
                </a:lnTo>
                <a:lnTo>
                  <a:pt x="2907" y="3022"/>
                </a:lnTo>
                <a:lnTo>
                  <a:pt x="2500" y="3022"/>
                </a:lnTo>
                <a:lnTo>
                  <a:pt x="2151" y="2964"/>
                </a:lnTo>
                <a:lnTo>
                  <a:pt x="1861" y="2790"/>
                </a:lnTo>
                <a:lnTo>
                  <a:pt x="1570" y="2674"/>
                </a:lnTo>
                <a:lnTo>
                  <a:pt x="1279" y="2441"/>
                </a:lnTo>
                <a:lnTo>
                  <a:pt x="1047" y="2267"/>
                </a:lnTo>
                <a:lnTo>
                  <a:pt x="640" y="1744"/>
                </a:lnTo>
                <a:lnTo>
                  <a:pt x="350" y="1221"/>
                </a:lnTo>
                <a:lnTo>
                  <a:pt x="117" y="756"/>
                </a:lnTo>
                <a:lnTo>
                  <a:pt x="59" y="291"/>
                </a:lnTo>
                <a:lnTo>
                  <a:pt x="1" y="1"/>
                </a:lnTo>
                <a:lnTo>
                  <a:pt x="1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Gochi Hand"/>
              <a:buNone/>
              <a:defRPr sz="3200" b="1">
                <a:solidFill>
                  <a:schemeClr val="dk2"/>
                </a:solidFill>
                <a:latin typeface="Gochi Hand"/>
                <a:ea typeface="Gochi Hand"/>
                <a:cs typeface="Gochi Hand"/>
                <a:sym typeface="Gochi Han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4" r:id="rId4"/>
    <p:sldLayoutId id="2147483658" r:id="rId5"/>
    <p:sldLayoutId id="2147483659" r:id="rId6"/>
    <p:sldLayoutId id="2147483660" r:id="rId7"/>
    <p:sldLayoutId id="2147483675" r:id="rId8"/>
    <p:sldLayoutId id="2147483681" r:id="rId9"/>
    <p:sldLayoutId id="2147483682" r:id="rId10"/>
    <p:sldLayoutId id="2147483683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08" name="Google Shape;1408;p40"/>
          <p:cNvGrpSpPr/>
          <p:nvPr/>
        </p:nvGrpSpPr>
        <p:grpSpPr>
          <a:xfrm>
            <a:off x="1001335" y="369284"/>
            <a:ext cx="1147187" cy="2363811"/>
            <a:chOff x="1001335" y="369284"/>
            <a:chExt cx="1147187" cy="2363811"/>
          </a:xfrm>
        </p:grpSpPr>
        <p:sp>
          <p:nvSpPr>
            <p:cNvPr id="1409" name="Google Shape;1409;p40"/>
            <p:cNvSpPr/>
            <p:nvPr/>
          </p:nvSpPr>
          <p:spPr>
            <a:xfrm flipH="1">
              <a:off x="1001335" y="369284"/>
              <a:ext cx="1147187" cy="1774603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0" name="Google Shape;1410;p40"/>
            <p:cNvSpPr/>
            <p:nvPr/>
          </p:nvSpPr>
          <p:spPr>
            <a:xfrm flipH="1">
              <a:off x="1535031" y="1176843"/>
              <a:ext cx="58981" cy="1556252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1" name="Google Shape;1411;p40"/>
            <p:cNvSpPr/>
            <p:nvPr/>
          </p:nvSpPr>
          <p:spPr>
            <a:xfrm flipH="1">
              <a:off x="1517737" y="757437"/>
              <a:ext cx="110926" cy="100557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2" name="Google Shape;1412;p40"/>
            <p:cNvSpPr/>
            <p:nvPr/>
          </p:nvSpPr>
          <p:spPr>
            <a:xfrm flipH="1">
              <a:off x="1240482" y="1239229"/>
              <a:ext cx="100549" cy="100557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3" name="Google Shape;1413;p40"/>
            <p:cNvSpPr/>
            <p:nvPr/>
          </p:nvSpPr>
          <p:spPr>
            <a:xfrm flipH="1">
              <a:off x="1829641" y="1759073"/>
              <a:ext cx="110926" cy="10753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4" name="Google Shape;1414;p40"/>
            <p:cNvSpPr/>
            <p:nvPr/>
          </p:nvSpPr>
          <p:spPr>
            <a:xfrm flipH="1">
              <a:off x="1687524" y="1481795"/>
              <a:ext cx="110985" cy="100617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5" name="Google Shape;1415;p40"/>
            <p:cNvSpPr/>
            <p:nvPr/>
          </p:nvSpPr>
          <p:spPr>
            <a:xfrm flipH="1">
              <a:off x="1230045" y="1731340"/>
              <a:ext cx="110985" cy="11099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6" name="Google Shape;1416;p40"/>
            <p:cNvSpPr/>
            <p:nvPr/>
          </p:nvSpPr>
          <p:spPr>
            <a:xfrm flipH="1">
              <a:off x="1365243" y="1544181"/>
              <a:ext cx="225310" cy="391732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7" name="Google Shape;1417;p40"/>
            <p:cNvSpPr/>
            <p:nvPr/>
          </p:nvSpPr>
          <p:spPr>
            <a:xfrm flipH="1">
              <a:off x="1562763" y="1270422"/>
              <a:ext cx="253042" cy="124832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18" name="Google Shape;1418;p40"/>
          <p:cNvGrpSpPr/>
          <p:nvPr/>
        </p:nvGrpSpPr>
        <p:grpSpPr>
          <a:xfrm flipH="1">
            <a:off x="7481092" y="645136"/>
            <a:ext cx="1013352" cy="2087966"/>
            <a:chOff x="6239025" y="396475"/>
            <a:chExt cx="480900" cy="990825"/>
          </a:xfrm>
        </p:grpSpPr>
        <p:sp>
          <p:nvSpPr>
            <p:cNvPr id="1419" name="Google Shape;1419;p40"/>
            <p:cNvSpPr/>
            <p:nvPr/>
          </p:nvSpPr>
          <p:spPr>
            <a:xfrm>
              <a:off x="6239025" y="396475"/>
              <a:ext cx="480900" cy="743850"/>
            </a:xfrm>
            <a:custGeom>
              <a:avLst/>
              <a:gdLst/>
              <a:ahLst/>
              <a:cxnLst/>
              <a:rect l="l" t="t" r="r" b="b"/>
              <a:pathLst>
                <a:path w="19236" h="29754" extrusionOk="0">
                  <a:moveTo>
                    <a:pt x="9996" y="0"/>
                  </a:moveTo>
                  <a:lnTo>
                    <a:pt x="9298" y="58"/>
                  </a:lnTo>
                  <a:lnTo>
                    <a:pt x="8601" y="233"/>
                  </a:lnTo>
                  <a:lnTo>
                    <a:pt x="7962" y="523"/>
                  </a:lnTo>
                  <a:lnTo>
                    <a:pt x="7323" y="872"/>
                  </a:lnTo>
                  <a:lnTo>
                    <a:pt x="6800" y="1337"/>
                  </a:lnTo>
                  <a:lnTo>
                    <a:pt x="6335" y="1918"/>
                  </a:lnTo>
                  <a:lnTo>
                    <a:pt x="5928" y="2557"/>
                  </a:lnTo>
                  <a:lnTo>
                    <a:pt x="5812" y="2906"/>
                  </a:lnTo>
                  <a:lnTo>
                    <a:pt x="5695" y="3313"/>
                  </a:lnTo>
                  <a:lnTo>
                    <a:pt x="5579" y="3719"/>
                  </a:lnTo>
                  <a:lnTo>
                    <a:pt x="5521" y="4126"/>
                  </a:lnTo>
                  <a:lnTo>
                    <a:pt x="5521" y="5346"/>
                  </a:lnTo>
                  <a:lnTo>
                    <a:pt x="5405" y="5928"/>
                  </a:lnTo>
                  <a:lnTo>
                    <a:pt x="5347" y="6218"/>
                  </a:lnTo>
                  <a:lnTo>
                    <a:pt x="5231" y="6451"/>
                  </a:lnTo>
                  <a:lnTo>
                    <a:pt x="4940" y="6799"/>
                  </a:lnTo>
                  <a:lnTo>
                    <a:pt x="4591" y="7148"/>
                  </a:lnTo>
                  <a:lnTo>
                    <a:pt x="3894" y="7671"/>
                  </a:lnTo>
                  <a:lnTo>
                    <a:pt x="3487" y="8078"/>
                  </a:lnTo>
                  <a:lnTo>
                    <a:pt x="3139" y="8543"/>
                  </a:lnTo>
                  <a:lnTo>
                    <a:pt x="2906" y="9007"/>
                  </a:lnTo>
                  <a:lnTo>
                    <a:pt x="2732" y="9472"/>
                  </a:lnTo>
                  <a:lnTo>
                    <a:pt x="2616" y="9937"/>
                  </a:lnTo>
                  <a:lnTo>
                    <a:pt x="2557" y="10402"/>
                  </a:lnTo>
                  <a:lnTo>
                    <a:pt x="2557" y="10867"/>
                  </a:lnTo>
                  <a:lnTo>
                    <a:pt x="2557" y="11390"/>
                  </a:lnTo>
                  <a:lnTo>
                    <a:pt x="2674" y="12378"/>
                  </a:lnTo>
                  <a:lnTo>
                    <a:pt x="2790" y="13424"/>
                  </a:lnTo>
                  <a:lnTo>
                    <a:pt x="2848" y="14412"/>
                  </a:lnTo>
                  <a:lnTo>
                    <a:pt x="2848" y="14935"/>
                  </a:lnTo>
                  <a:lnTo>
                    <a:pt x="2790" y="15458"/>
                  </a:lnTo>
                  <a:lnTo>
                    <a:pt x="2557" y="16852"/>
                  </a:lnTo>
                  <a:lnTo>
                    <a:pt x="2267" y="18073"/>
                  </a:lnTo>
                  <a:lnTo>
                    <a:pt x="2151" y="18596"/>
                  </a:lnTo>
                  <a:lnTo>
                    <a:pt x="1918" y="19119"/>
                  </a:lnTo>
                  <a:lnTo>
                    <a:pt x="1628" y="19584"/>
                  </a:lnTo>
                  <a:lnTo>
                    <a:pt x="1337" y="20049"/>
                  </a:lnTo>
                  <a:lnTo>
                    <a:pt x="756" y="20920"/>
                  </a:lnTo>
                  <a:lnTo>
                    <a:pt x="465" y="21443"/>
                  </a:lnTo>
                  <a:lnTo>
                    <a:pt x="233" y="21908"/>
                  </a:lnTo>
                  <a:lnTo>
                    <a:pt x="117" y="22315"/>
                  </a:lnTo>
                  <a:lnTo>
                    <a:pt x="59" y="22780"/>
                  </a:lnTo>
                  <a:lnTo>
                    <a:pt x="1" y="23187"/>
                  </a:lnTo>
                  <a:lnTo>
                    <a:pt x="1" y="23652"/>
                  </a:lnTo>
                  <a:lnTo>
                    <a:pt x="59" y="24116"/>
                  </a:lnTo>
                  <a:lnTo>
                    <a:pt x="175" y="24523"/>
                  </a:lnTo>
                  <a:lnTo>
                    <a:pt x="291" y="24930"/>
                  </a:lnTo>
                  <a:lnTo>
                    <a:pt x="465" y="25395"/>
                  </a:lnTo>
                  <a:lnTo>
                    <a:pt x="930" y="26150"/>
                  </a:lnTo>
                  <a:lnTo>
                    <a:pt x="1453" y="26906"/>
                  </a:lnTo>
                  <a:lnTo>
                    <a:pt x="2093" y="27545"/>
                  </a:lnTo>
                  <a:lnTo>
                    <a:pt x="2848" y="28068"/>
                  </a:lnTo>
                  <a:lnTo>
                    <a:pt x="3603" y="28533"/>
                  </a:lnTo>
                  <a:lnTo>
                    <a:pt x="4475" y="28882"/>
                  </a:lnTo>
                  <a:lnTo>
                    <a:pt x="5289" y="29172"/>
                  </a:lnTo>
                  <a:lnTo>
                    <a:pt x="6160" y="29346"/>
                  </a:lnTo>
                  <a:lnTo>
                    <a:pt x="7090" y="29521"/>
                  </a:lnTo>
                  <a:lnTo>
                    <a:pt x="8020" y="29637"/>
                  </a:lnTo>
                  <a:lnTo>
                    <a:pt x="9821" y="29695"/>
                  </a:lnTo>
                  <a:lnTo>
                    <a:pt x="11390" y="29753"/>
                  </a:lnTo>
                  <a:lnTo>
                    <a:pt x="12204" y="29695"/>
                  </a:lnTo>
                  <a:lnTo>
                    <a:pt x="13018" y="29637"/>
                  </a:lnTo>
                  <a:lnTo>
                    <a:pt x="13831" y="29521"/>
                  </a:lnTo>
                  <a:lnTo>
                    <a:pt x="14587" y="29346"/>
                  </a:lnTo>
                  <a:lnTo>
                    <a:pt x="15342" y="29114"/>
                  </a:lnTo>
                  <a:lnTo>
                    <a:pt x="16039" y="28823"/>
                  </a:lnTo>
                  <a:lnTo>
                    <a:pt x="16737" y="28417"/>
                  </a:lnTo>
                  <a:lnTo>
                    <a:pt x="17376" y="27894"/>
                  </a:lnTo>
                  <a:lnTo>
                    <a:pt x="17957" y="27371"/>
                  </a:lnTo>
                  <a:lnTo>
                    <a:pt x="18480" y="26731"/>
                  </a:lnTo>
                  <a:lnTo>
                    <a:pt x="18829" y="26034"/>
                  </a:lnTo>
                  <a:lnTo>
                    <a:pt x="19119" y="25279"/>
                  </a:lnTo>
                  <a:lnTo>
                    <a:pt x="19177" y="24930"/>
                  </a:lnTo>
                  <a:lnTo>
                    <a:pt x="19235" y="24523"/>
                  </a:lnTo>
                  <a:lnTo>
                    <a:pt x="19235" y="24116"/>
                  </a:lnTo>
                  <a:lnTo>
                    <a:pt x="19235" y="23768"/>
                  </a:lnTo>
                  <a:lnTo>
                    <a:pt x="19061" y="23070"/>
                  </a:lnTo>
                  <a:lnTo>
                    <a:pt x="18887" y="22431"/>
                  </a:lnTo>
                  <a:lnTo>
                    <a:pt x="18596" y="21850"/>
                  </a:lnTo>
                  <a:lnTo>
                    <a:pt x="18248" y="21211"/>
                  </a:lnTo>
                  <a:lnTo>
                    <a:pt x="17550" y="19991"/>
                  </a:lnTo>
                  <a:lnTo>
                    <a:pt x="17260" y="19351"/>
                  </a:lnTo>
                  <a:lnTo>
                    <a:pt x="17027" y="18712"/>
                  </a:lnTo>
                  <a:lnTo>
                    <a:pt x="16969" y="18189"/>
                  </a:lnTo>
                  <a:lnTo>
                    <a:pt x="16853" y="17724"/>
                  </a:lnTo>
                  <a:lnTo>
                    <a:pt x="16853" y="16678"/>
                  </a:lnTo>
                  <a:lnTo>
                    <a:pt x="16911" y="15690"/>
                  </a:lnTo>
                  <a:lnTo>
                    <a:pt x="17027" y="14702"/>
                  </a:lnTo>
                  <a:lnTo>
                    <a:pt x="17202" y="13714"/>
                  </a:lnTo>
                  <a:lnTo>
                    <a:pt x="17318" y="12727"/>
                  </a:lnTo>
                  <a:lnTo>
                    <a:pt x="17376" y="11681"/>
                  </a:lnTo>
                  <a:lnTo>
                    <a:pt x="17318" y="10693"/>
                  </a:lnTo>
                  <a:lnTo>
                    <a:pt x="17202" y="10053"/>
                  </a:lnTo>
                  <a:lnTo>
                    <a:pt x="16969" y="9414"/>
                  </a:lnTo>
                  <a:lnTo>
                    <a:pt x="16737" y="8891"/>
                  </a:lnTo>
                  <a:lnTo>
                    <a:pt x="16388" y="8368"/>
                  </a:lnTo>
                  <a:lnTo>
                    <a:pt x="15691" y="7322"/>
                  </a:lnTo>
                  <a:lnTo>
                    <a:pt x="15400" y="6799"/>
                  </a:lnTo>
                  <a:lnTo>
                    <a:pt x="15110" y="6218"/>
                  </a:lnTo>
                  <a:lnTo>
                    <a:pt x="14935" y="5753"/>
                  </a:lnTo>
                  <a:lnTo>
                    <a:pt x="14877" y="5288"/>
                  </a:lnTo>
                  <a:lnTo>
                    <a:pt x="14703" y="4359"/>
                  </a:lnTo>
                  <a:lnTo>
                    <a:pt x="14528" y="3429"/>
                  </a:lnTo>
                  <a:lnTo>
                    <a:pt x="14412" y="2964"/>
                  </a:lnTo>
                  <a:lnTo>
                    <a:pt x="14238" y="2499"/>
                  </a:lnTo>
                  <a:lnTo>
                    <a:pt x="14005" y="2092"/>
                  </a:lnTo>
                  <a:lnTo>
                    <a:pt x="13773" y="1802"/>
                  </a:lnTo>
                  <a:lnTo>
                    <a:pt x="13308" y="1220"/>
                  </a:lnTo>
                  <a:lnTo>
                    <a:pt x="12727" y="756"/>
                  </a:lnTo>
                  <a:lnTo>
                    <a:pt x="12088" y="407"/>
                  </a:lnTo>
                  <a:lnTo>
                    <a:pt x="11390" y="174"/>
                  </a:lnTo>
                  <a:lnTo>
                    <a:pt x="106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0" name="Google Shape;1420;p40"/>
            <p:cNvSpPr/>
            <p:nvPr/>
          </p:nvSpPr>
          <p:spPr>
            <a:xfrm>
              <a:off x="6471475" y="734975"/>
              <a:ext cx="24725" cy="652325"/>
            </a:xfrm>
            <a:custGeom>
              <a:avLst/>
              <a:gdLst/>
              <a:ahLst/>
              <a:cxnLst/>
              <a:rect l="l" t="t" r="r" b="b"/>
              <a:pathLst>
                <a:path w="989" h="26093" extrusionOk="0">
                  <a:moveTo>
                    <a:pt x="233" y="0"/>
                  </a:moveTo>
                  <a:lnTo>
                    <a:pt x="117" y="58"/>
                  </a:lnTo>
                  <a:lnTo>
                    <a:pt x="58" y="116"/>
                  </a:lnTo>
                  <a:lnTo>
                    <a:pt x="0" y="174"/>
                  </a:lnTo>
                  <a:lnTo>
                    <a:pt x="0" y="233"/>
                  </a:lnTo>
                  <a:lnTo>
                    <a:pt x="523" y="25860"/>
                  </a:lnTo>
                  <a:lnTo>
                    <a:pt x="523" y="25976"/>
                  </a:lnTo>
                  <a:lnTo>
                    <a:pt x="581" y="26034"/>
                  </a:lnTo>
                  <a:lnTo>
                    <a:pt x="640" y="26092"/>
                  </a:lnTo>
                  <a:lnTo>
                    <a:pt x="814" y="26092"/>
                  </a:lnTo>
                  <a:lnTo>
                    <a:pt x="872" y="26034"/>
                  </a:lnTo>
                  <a:lnTo>
                    <a:pt x="930" y="25976"/>
                  </a:lnTo>
                  <a:lnTo>
                    <a:pt x="988" y="25860"/>
                  </a:lnTo>
                  <a:lnTo>
                    <a:pt x="465" y="233"/>
                  </a:lnTo>
                  <a:lnTo>
                    <a:pt x="465" y="174"/>
                  </a:lnTo>
                  <a:lnTo>
                    <a:pt x="407" y="58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1" name="Google Shape;1421;p40"/>
            <p:cNvSpPr/>
            <p:nvPr/>
          </p:nvSpPr>
          <p:spPr>
            <a:xfrm>
              <a:off x="6456950" y="559175"/>
              <a:ext cx="46500" cy="42150"/>
            </a:xfrm>
            <a:custGeom>
              <a:avLst/>
              <a:gdLst/>
              <a:ahLst/>
              <a:cxnLst/>
              <a:rect l="l" t="t" r="r" b="b"/>
              <a:pathLst>
                <a:path w="1860" h="1686" extrusionOk="0">
                  <a:moveTo>
                    <a:pt x="872" y="1"/>
                  </a:moveTo>
                  <a:lnTo>
                    <a:pt x="523" y="59"/>
                  </a:lnTo>
                  <a:lnTo>
                    <a:pt x="291" y="233"/>
                  </a:lnTo>
                  <a:lnTo>
                    <a:pt x="58" y="524"/>
                  </a:lnTo>
                  <a:lnTo>
                    <a:pt x="0" y="698"/>
                  </a:lnTo>
                  <a:lnTo>
                    <a:pt x="0" y="814"/>
                  </a:lnTo>
                  <a:lnTo>
                    <a:pt x="116" y="1163"/>
                  </a:lnTo>
                  <a:lnTo>
                    <a:pt x="291" y="1453"/>
                  </a:lnTo>
                  <a:lnTo>
                    <a:pt x="523" y="1628"/>
                  </a:lnTo>
                  <a:lnTo>
                    <a:pt x="698" y="1686"/>
                  </a:lnTo>
                  <a:lnTo>
                    <a:pt x="1046" y="1686"/>
                  </a:lnTo>
                  <a:lnTo>
                    <a:pt x="1337" y="1628"/>
                  </a:lnTo>
                  <a:lnTo>
                    <a:pt x="1627" y="1453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7" y="233"/>
                  </a:lnTo>
                  <a:lnTo>
                    <a:pt x="1337" y="59"/>
                  </a:lnTo>
                  <a:lnTo>
                    <a:pt x="116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2" name="Google Shape;1422;p40"/>
            <p:cNvSpPr/>
            <p:nvPr/>
          </p:nvSpPr>
          <p:spPr>
            <a:xfrm>
              <a:off x="6577525" y="761125"/>
              <a:ext cx="42150" cy="42150"/>
            </a:xfrm>
            <a:custGeom>
              <a:avLst/>
              <a:gdLst/>
              <a:ahLst/>
              <a:cxnLst/>
              <a:rect l="l" t="t" r="r" b="b"/>
              <a:pathLst>
                <a:path w="1686" h="1686" extrusionOk="0">
                  <a:moveTo>
                    <a:pt x="640" y="0"/>
                  </a:moveTo>
                  <a:lnTo>
                    <a:pt x="465" y="58"/>
                  </a:lnTo>
                  <a:lnTo>
                    <a:pt x="349" y="174"/>
                  </a:lnTo>
                  <a:lnTo>
                    <a:pt x="233" y="291"/>
                  </a:lnTo>
                  <a:lnTo>
                    <a:pt x="59" y="523"/>
                  </a:lnTo>
                  <a:lnTo>
                    <a:pt x="1" y="872"/>
                  </a:lnTo>
                  <a:lnTo>
                    <a:pt x="59" y="1162"/>
                  </a:lnTo>
                  <a:lnTo>
                    <a:pt x="233" y="1453"/>
                  </a:lnTo>
                  <a:lnTo>
                    <a:pt x="349" y="1569"/>
                  </a:lnTo>
                  <a:lnTo>
                    <a:pt x="465" y="1627"/>
                  </a:lnTo>
                  <a:lnTo>
                    <a:pt x="640" y="1685"/>
                  </a:lnTo>
                  <a:lnTo>
                    <a:pt x="1047" y="1685"/>
                  </a:lnTo>
                  <a:lnTo>
                    <a:pt x="1221" y="1627"/>
                  </a:lnTo>
                  <a:lnTo>
                    <a:pt x="1337" y="1569"/>
                  </a:lnTo>
                  <a:lnTo>
                    <a:pt x="1453" y="1453"/>
                  </a:lnTo>
                  <a:lnTo>
                    <a:pt x="1628" y="1162"/>
                  </a:lnTo>
                  <a:lnTo>
                    <a:pt x="1686" y="872"/>
                  </a:lnTo>
                  <a:lnTo>
                    <a:pt x="1628" y="523"/>
                  </a:lnTo>
                  <a:lnTo>
                    <a:pt x="1453" y="291"/>
                  </a:lnTo>
                  <a:lnTo>
                    <a:pt x="1337" y="174"/>
                  </a:lnTo>
                  <a:lnTo>
                    <a:pt x="1221" y="58"/>
                  </a:lnTo>
                  <a:lnTo>
                    <a:pt x="10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3" name="Google Shape;1423;p40"/>
            <p:cNvSpPr/>
            <p:nvPr/>
          </p:nvSpPr>
          <p:spPr>
            <a:xfrm>
              <a:off x="6326200" y="979025"/>
              <a:ext cx="46500" cy="45075"/>
            </a:xfrm>
            <a:custGeom>
              <a:avLst/>
              <a:gdLst/>
              <a:ahLst/>
              <a:cxnLst/>
              <a:rect l="l" t="t" r="r" b="b"/>
              <a:pathLst>
                <a:path w="1860" h="1803" extrusionOk="0">
                  <a:moveTo>
                    <a:pt x="872" y="1"/>
                  </a:moveTo>
                  <a:lnTo>
                    <a:pt x="523" y="59"/>
                  </a:lnTo>
                  <a:lnTo>
                    <a:pt x="407" y="117"/>
                  </a:lnTo>
                  <a:lnTo>
                    <a:pt x="233" y="233"/>
                  </a:lnTo>
                  <a:lnTo>
                    <a:pt x="175" y="350"/>
                  </a:lnTo>
                  <a:lnTo>
                    <a:pt x="58" y="524"/>
                  </a:lnTo>
                  <a:lnTo>
                    <a:pt x="0" y="814"/>
                  </a:lnTo>
                  <a:lnTo>
                    <a:pt x="58" y="1163"/>
                  </a:lnTo>
                  <a:lnTo>
                    <a:pt x="175" y="1279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3" y="1686"/>
                  </a:lnTo>
                  <a:lnTo>
                    <a:pt x="698" y="1744"/>
                  </a:lnTo>
                  <a:lnTo>
                    <a:pt x="988" y="1802"/>
                  </a:lnTo>
                  <a:lnTo>
                    <a:pt x="1337" y="1744"/>
                  </a:lnTo>
                  <a:lnTo>
                    <a:pt x="1453" y="1686"/>
                  </a:lnTo>
                  <a:lnTo>
                    <a:pt x="1627" y="1570"/>
                  </a:lnTo>
                  <a:lnTo>
                    <a:pt x="1744" y="1454"/>
                  </a:lnTo>
                  <a:lnTo>
                    <a:pt x="1802" y="1279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744" y="524"/>
                  </a:lnTo>
                  <a:lnTo>
                    <a:pt x="1627" y="350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2" y="59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4" name="Google Shape;1424;p40"/>
            <p:cNvSpPr/>
            <p:nvPr/>
          </p:nvSpPr>
          <p:spPr>
            <a:xfrm>
              <a:off x="6385750" y="862800"/>
              <a:ext cx="46525" cy="42175"/>
            </a:xfrm>
            <a:custGeom>
              <a:avLst/>
              <a:gdLst/>
              <a:ahLst/>
              <a:cxnLst/>
              <a:rect l="l" t="t" r="r" b="b"/>
              <a:pathLst>
                <a:path w="1861" h="1687" extrusionOk="0">
                  <a:moveTo>
                    <a:pt x="872" y="1"/>
                  </a:moveTo>
                  <a:lnTo>
                    <a:pt x="524" y="59"/>
                  </a:lnTo>
                  <a:lnTo>
                    <a:pt x="291" y="233"/>
                  </a:lnTo>
                  <a:lnTo>
                    <a:pt x="59" y="524"/>
                  </a:lnTo>
                  <a:lnTo>
                    <a:pt x="59" y="640"/>
                  </a:lnTo>
                  <a:lnTo>
                    <a:pt x="1" y="814"/>
                  </a:lnTo>
                  <a:lnTo>
                    <a:pt x="117" y="1163"/>
                  </a:lnTo>
                  <a:lnTo>
                    <a:pt x="291" y="1454"/>
                  </a:lnTo>
                  <a:lnTo>
                    <a:pt x="524" y="1628"/>
                  </a:lnTo>
                  <a:lnTo>
                    <a:pt x="698" y="1686"/>
                  </a:lnTo>
                  <a:lnTo>
                    <a:pt x="1047" y="1686"/>
                  </a:lnTo>
                  <a:lnTo>
                    <a:pt x="1337" y="1628"/>
                  </a:lnTo>
                  <a:lnTo>
                    <a:pt x="1628" y="1454"/>
                  </a:lnTo>
                  <a:lnTo>
                    <a:pt x="1802" y="1163"/>
                  </a:lnTo>
                  <a:lnTo>
                    <a:pt x="1860" y="989"/>
                  </a:lnTo>
                  <a:lnTo>
                    <a:pt x="1860" y="814"/>
                  </a:lnTo>
                  <a:lnTo>
                    <a:pt x="1802" y="524"/>
                  </a:lnTo>
                  <a:lnTo>
                    <a:pt x="1628" y="233"/>
                  </a:lnTo>
                  <a:lnTo>
                    <a:pt x="1337" y="59"/>
                  </a:lnTo>
                  <a:lnTo>
                    <a:pt x="122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5" name="Google Shape;1425;p40"/>
            <p:cNvSpPr/>
            <p:nvPr/>
          </p:nvSpPr>
          <p:spPr>
            <a:xfrm>
              <a:off x="6577525" y="967400"/>
              <a:ext cx="46525" cy="46525"/>
            </a:xfrm>
            <a:custGeom>
              <a:avLst/>
              <a:gdLst/>
              <a:ahLst/>
              <a:cxnLst/>
              <a:rect l="l" t="t" r="r" b="b"/>
              <a:pathLst>
                <a:path w="1861" h="1861" extrusionOk="0">
                  <a:moveTo>
                    <a:pt x="814" y="1"/>
                  </a:moveTo>
                  <a:lnTo>
                    <a:pt x="524" y="59"/>
                  </a:lnTo>
                  <a:lnTo>
                    <a:pt x="349" y="117"/>
                  </a:lnTo>
                  <a:lnTo>
                    <a:pt x="233" y="233"/>
                  </a:lnTo>
                  <a:lnTo>
                    <a:pt x="117" y="350"/>
                  </a:lnTo>
                  <a:lnTo>
                    <a:pt x="59" y="524"/>
                  </a:lnTo>
                  <a:lnTo>
                    <a:pt x="1" y="815"/>
                  </a:lnTo>
                  <a:lnTo>
                    <a:pt x="59" y="1163"/>
                  </a:lnTo>
                  <a:lnTo>
                    <a:pt x="117" y="1338"/>
                  </a:lnTo>
                  <a:lnTo>
                    <a:pt x="233" y="1454"/>
                  </a:lnTo>
                  <a:lnTo>
                    <a:pt x="407" y="1570"/>
                  </a:lnTo>
                  <a:lnTo>
                    <a:pt x="524" y="1686"/>
                  </a:lnTo>
                  <a:lnTo>
                    <a:pt x="640" y="1802"/>
                  </a:lnTo>
                  <a:lnTo>
                    <a:pt x="988" y="1861"/>
                  </a:lnTo>
                  <a:lnTo>
                    <a:pt x="1337" y="1802"/>
                  </a:lnTo>
                  <a:lnTo>
                    <a:pt x="1453" y="1686"/>
                  </a:lnTo>
                  <a:lnTo>
                    <a:pt x="1570" y="1570"/>
                  </a:lnTo>
                  <a:lnTo>
                    <a:pt x="1686" y="1454"/>
                  </a:lnTo>
                  <a:lnTo>
                    <a:pt x="1802" y="1338"/>
                  </a:lnTo>
                  <a:lnTo>
                    <a:pt x="1860" y="989"/>
                  </a:lnTo>
                  <a:lnTo>
                    <a:pt x="1802" y="640"/>
                  </a:lnTo>
                  <a:lnTo>
                    <a:pt x="1686" y="524"/>
                  </a:lnTo>
                  <a:lnTo>
                    <a:pt x="1570" y="408"/>
                  </a:lnTo>
                  <a:lnTo>
                    <a:pt x="1453" y="233"/>
                  </a:lnTo>
                  <a:lnTo>
                    <a:pt x="1337" y="117"/>
                  </a:lnTo>
                  <a:lnTo>
                    <a:pt x="1163" y="59"/>
                  </a:lnTo>
                  <a:lnTo>
                    <a:pt x="81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6" name="Google Shape;1426;p40"/>
            <p:cNvSpPr/>
            <p:nvPr/>
          </p:nvSpPr>
          <p:spPr>
            <a:xfrm>
              <a:off x="6472925" y="888950"/>
              <a:ext cx="94450" cy="164200"/>
            </a:xfrm>
            <a:custGeom>
              <a:avLst/>
              <a:gdLst/>
              <a:ahLst/>
              <a:cxnLst/>
              <a:rect l="l" t="t" r="r" b="b"/>
              <a:pathLst>
                <a:path w="3778" h="6568" extrusionOk="0">
                  <a:moveTo>
                    <a:pt x="3487" y="1"/>
                  </a:moveTo>
                  <a:lnTo>
                    <a:pt x="3371" y="59"/>
                  </a:lnTo>
                  <a:lnTo>
                    <a:pt x="3313" y="117"/>
                  </a:lnTo>
                  <a:lnTo>
                    <a:pt x="59" y="6219"/>
                  </a:lnTo>
                  <a:lnTo>
                    <a:pt x="0" y="6277"/>
                  </a:lnTo>
                  <a:lnTo>
                    <a:pt x="59" y="6393"/>
                  </a:lnTo>
                  <a:lnTo>
                    <a:pt x="59" y="6451"/>
                  </a:lnTo>
                  <a:lnTo>
                    <a:pt x="175" y="6509"/>
                  </a:lnTo>
                  <a:lnTo>
                    <a:pt x="233" y="6568"/>
                  </a:lnTo>
                  <a:lnTo>
                    <a:pt x="349" y="6509"/>
                  </a:lnTo>
                  <a:lnTo>
                    <a:pt x="465" y="6393"/>
                  </a:lnTo>
                  <a:lnTo>
                    <a:pt x="3720" y="350"/>
                  </a:lnTo>
                  <a:lnTo>
                    <a:pt x="3778" y="233"/>
                  </a:lnTo>
                  <a:lnTo>
                    <a:pt x="3720" y="175"/>
                  </a:lnTo>
                  <a:lnTo>
                    <a:pt x="3720" y="59"/>
                  </a:lnTo>
                  <a:lnTo>
                    <a:pt x="36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7" name="Google Shape;1427;p40"/>
            <p:cNvSpPr/>
            <p:nvPr/>
          </p:nvSpPr>
          <p:spPr>
            <a:xfrm>
              <a:off x="6378500" y="774200"/>
              <a:ext cx="106075" cy="52325"/>
            </a:xfrm>
            <a:custGeom>
              <a:avLst/>
              <a:gdLst/>
              <a:ahLst/>
              <a:cxnLst/>
              <a:rect l="l" t="t" r="r" b="b"/>
              <a:pathLst>
                <a:path w="4243" h="2093" extrusionOk="0">
                  <a:moveTo>
                    <a:pt x="175" y="0"/>
                  </a:moveTo>
                  <a:lnTo>
                    <a:pt x="116" y="58"/>
                  </a:lnTo>
                  <a:lnTo>
                    <a:pt x="0" y="116"/>
                  </a:lnTo>
                  <a:lnTo>
                    <a:pt x="0" y="233"/>
                  </a:lnTo>
                  <a:lnTo>
                    <a:pt x="0" y="291"/>
                  </a:lnTo>
                  <a:lnTo>
                    <a:pt x="58" y="349"/>
                  </a:lnTo>
                  <a:lnTo>
                    <a:pt x="116" y="465"/>
                  </a:lnTo>
                  <a:lnTo>
                    <a:pt x="1046" y="930"/>
                  </a:lnTo>
                  <a:lnTo>
                    <a:pt x="1976" y="1395"/>
                  </a:lnTo>
                  <a:lnTo>
                    <a:pt x="2964" y="1743"/>
                  </a:lnTo>
                  <a:lnTo>
                    <a:pt x="3952" y="2034"/>
                  </a:lnTo>
                  <a:lnTo>
                    <a:pt x="4010" y="2092"/>
                  </a:lnTo>
                  <a:lnTo>
                    <a:pt x="4126" y="2034"/>
                  </a:lnTo>
                  <a:lnTo>
                    <a:pt x="4242" y="1918"/>
                  </a:lnTo>
                  <a:lnTo>
                    <a:pt x="4242" y="1802"/>
                  </a:lnTo>
                  <a:lnTo>
                    <a:pt x="4184" y="1743"/>
                  </a:lnTo>
                  <a:lnTo>
                    <a:pt x="4126" y="1627"/>
                  </a:lnTo>
                  <a:lnTo>
                    <a:pt x="4068" y="1627"/>
                  </a:lnTo>
                  <a:lnTo>
                    <a:pt x="3080" y="1337"/>
                  </a:lnTo>
                  <a:lnTo>
                    <a:pt x="2150" y="930"/>
                  </a:lnTo>
                  <a:lnTo>
                    <a:pt x="1221" y="523"/>
                  </a:lnTo>
                  <a:lnTo>
                    <a:pt x="349" y="58"/>
                  </a:lnTo>
                  <a:lnTo>
                    <a:pt x="2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28" name="Google Shape;1428;p40"/>
          <p:cNvSpPr/>
          <p:nvPr/>
        </p:nvSpPr>
        <p:spPr>
          <a:xfrm>
            <a:off x="1652750" y="2496843"/>
            <a:ext cx="5782446" cy="170040"/>
          </a:xfrm>
          <a:custGeom>
            <a:avLst/>
            <a:gdLst/>
            <a:ahLst/>
            <a:cxnLst/>
            <a:rect l="l" t="t" r="r" b="b"/>
            <a:pathLst>
              <a:path w="106061" h="16175" extrusionOk="0">
                <a:moveTo>
                  <a:pt x="53030" y="0"/>
                </a:moveTo>
                <a:lnTo>
                  <a:pt x="47558" y="81"/>
                </a:lnTo>
                <a:lnTo>
                  <a:pt x="42328" y="161"/>
                </a:lnTo>
                <a:lnTo>
                  <a:pt x="37258" y="402"/>
                </a:lnTo>
                <a:lnTo>
                  <a:pt x="32350" y="644"/>
                </a:lnTo>
                <a:lnTo>
                  <a:pt x="27682" y="966"/>
                </a:lnTo>
                <a:lnTo>
                  <a:pt x="23337" y="1368"/>
                </a:lnTo>
                <a:lnTo>
                  <a:pt x="19233" y="1851"/>
                </a:lnTo>
                <a:lnTo>
                  <a:pt x="15531" y="2414"/>
                </a:lnTo>
                <a:lnTo>
                  <a:pt x="12071" y="2977"/>
                </a:lnTo>
                <a:lnTo>
                  <a:pt x="9013" y="3621"/>
                </a:lnTo>
                <a:lnTo>
                  <a:pt x="6358" y="4265"/>
                </a:lnTo>
                <a:lnTo>
                  <a:pt x="4104" y="4989"/>
                </a:lnTo>
                <a:lnTo>
                  <a:pt x="3219" y="5311"/>
                </a:lnTo>
                <a:lnTo>
                  <a:pt x="2334" y="5713"/>
                </a:lnTo>
                <a:lnTo>
                  <a:pt x="1610" y="6116"/>
                </a:lnTo>
                <a:lnTo>
                  <a:pt x="1047" y="6438"/>
                </a:lnTo>
                <a:lnTo>
                  <a:pt x="564" y="6840"/>
                </a:lnTo>
                <a:lnTo>
                  <a:pt x="242" y="7242"/>
                </a:lnTo>
                <a:lnTo>
                  <a:pt x="0" y="7645"/>
                </a:lnTo>
                <a:lnTo>
                  <a:pt x="0" y="8128"/>
                </a:lnTo>
                <a:lnTo>
                  <a:pt x="0" y="8530"/>
                </a:lnTo>
                <a:lnTo>
                  <a:pt x="242" y="8932"/>
                </a:lnTo>
                <a:lnTo>
                  <a:pt x="564" y="9335"/>
                </a:lnTo>
                <a:lnTo>
                  <a:pt x="1047" y="9737"/>
                </a:lnTo>
                <a:lnTo>
                  <a:pt x="1610" y="10139"/>
                </a:lnTo>
                <a:lnTo>
                  <a:pt x="2334" y="10461"/>
                </a:lnTo>
                <a:lnTo>
                  <a:pt x="3219" y="10863"/>
                </a:lnTo>
                <a:lnTo>
                  <a:pt x="4104" y="11266"/>
                </a:lnTo>
                <a:lnTo>
                  <a:pt x="6358" y="11910"/>
                </a:lnTo>
                <a:lnTo>
                  <a:pt x="9013" y="12634"/>
                </a:lnTo>
                <a:lnTo>
                  <a:pt x="12071" y="13197"/>
                </a:lnTo>
                <a:lnTo>
                  <a:pt x="15531" y="13760"/>
                </a:lnTo>
                <a:lnTo>
                  <a:pt x="19233" y="14324"/>
                </a:lnTo>
                <a:lnTo>
                  <a:pt x="23337" y="14807"/>
                </a:lnTo>
                <a:lnTo>
                  <a:pt x="27682" y="15209"/>
                </a:lnTo>
                <a:lnTo>
                  <a:pt x="32350" y="15531"/>
                </a:lnTo>
                <a:lnTo>
                  <a:pt x="37258" y="15772"/>
                </a:lnTo>
                <a:lnTo>
                  <a:pt x="42328" y="16014"/>
                </a:lnTo>
                <a:lnTo>
                  <a:pt x="47558" y="16094"/>
                </a:lnTo>
                <a:lnTo>
                  <a:pt x="53030" y="16175"/>
                </a:lnTo>
                <a:lnTo>
                  <a:pt x="58422" y="16094"/>
                </a:lnTo>
                <a:lnTo>
                  <a:pt x="63652" y="16014"/>
                </a:lnTo>
                <a:lnTo>
                  <a:pt x="68722" y="15772"/>
                </a:lnTo>
                <a:lnTo>
                  <a:pt x="73631" y="15531"/>
                </a:lnTo>
                <a:lnTo>
                  <a:pt x="78298" y="15209"/>
                </a:lnTo>
                <a:lnTo>
                  <a:pt x="82643" y="14807"/>
                </a:lnTo>
                <a:lnTo>
                  <a:pt x="86747" y="14324"/>
                </a:lnTo>
                <a:lnTo>
                  <a:pt x="90449" y="13760"/>
                </a:lnTo>
                <a:lnTo>
                  <a:pt x="93909" y="13197"/>
                </a:lnTo>
                <a:lnTo>
                  <a:pt x="96967" y="12634"/>
                </a:lnTo>
                <a:lnTo>
                  <a:pt x="99623" y="11910"/>
                </a:lnTo>
                <a:lnTo>
                  <a:pt x="101876" y="11266"/>
                </a:lnTo>
                <a:lnTo>
                  <a:pt x="102841" y="10863"/>
                </a:lnTo>
                <a:lnTo>
                  <a:pt x="103646" y="10461"/>
                </a:lnTo>
                <a:lnTo>
                  <a:pt x="104370" y="10139"/>
                </a:lnTo>
                <a:lnTo>
                  <a:pt x="104934" y="9737"/>
                </a:lnTo>
                <a:lnTo>
                  <a:pt x="105417" y="9335"/>
                </a:lnTo>
                <a:lnTo>
                  <a:pt x="105738" y="8932"/>
                </a:lnTo>
                <a:lnTo>
                  <a:pt x="105980" y="8530"/>
                </a:lnTo>
                <a:lnTo>
                  <a:pt x="106060" y="8128"/>
                </a:lnTo>
                <a:lnTo>
                  <a:pt x="105980" y="7645"/>
                </a:lnTo>
                <a:lnTo>
                  <a:pt x="105738" y="7242"/>
                </a:lnTo>
                <a:lnTo>
                  <a:pt x="105417" y="6840"/>
                </a:lnTo>
                <a:lnTo>
                  <a:pt x="104934" y="6438"/>
                </a:lnTo>
                <a:lnTo>
                  <a:pt x="104370" y="6116"/>
                </a:lnTo>
                <a:lnTo>
                  <a:pt x="103646" y="5713"/>
                </a:lnTo>
                <a:lnTo>
                  <a:pt x="102841" y="5311"/>
                </a:lnTo>
                <a:lnTo>
                  <a:pt x="101876" y="4989"/>
                </a:lnTo>
                <a:lnTo>
                  <a:pt x="99623" y="4265"/>
                </a:lnTo>
                <a:lnTo>
                  <a:pt x="96967" y="3621"/>
                </a:lnTo>
                <a:lnTo>
                  <a:pt x="93909" y="2977"/>
                </a:lnTo>
                <a:lnTo>
                  <a:pt x="90449" y="2414"/>
                </a:lnTo>
                <a:lnTo>
                  <a:pt x="86747" y="1851"/>
                </a:lnTo>
                <a:lnTo>
                  <a:pt x="82643" y="1368"/>
                </a:lnTo>
                <a:lnTo>
                  <a:pt x="78298" y="966"/>
                </a:lnTo>
                <a:lnTo>
                  <a:pt x="73631" y="644"/>
                </a:lnTo>
                <a:lnTo>
                  <a:pt x="68722" y="402"/>
                </a:lnTo>
                <a:lnTo>
                  <a:pt x="63652" y="161"/>
                </a:lnTo>
                <a:lnTo>
                  <a:pt x="58422" y="81"/>
                </a:lnTo>
                <a:lnTo>
                  <a:pt x="53030" y="0"/>
                </a:lnTo>
                <a:close/>
              </a:path>
            </a:pathLst>
          </a:custGeom>
          <a:solidFill>
            <a:srgbClr val="869D3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29" name="Google Shape;1429;p40"/>
          <p:cNvSpPr/>
          <p:nvPr/>
        </p:nvSpPr>
        <p:spPr>
          <a:xfrm>
            <a:off x="2283864" y="4550547"/>
            <a:ext cx="4431625" cy="728352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rgbClr val="869D3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0" name="Google Shape;1430;p40"/>
          <p:cNvSpPr txBox="1">
            <a:spLocks noGrp="1"/>
          </p:cNvSpPr>
          <p:nvPr>
            <p:ph type="ctrTitle"/>
          </p:nvPr>
        </p:nvSpPr>
        <p:spPr>
          <a:xfrm>
            <a:off x="933000" y="2733107"/>
            <a:ext cx="7278000" cy="104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sz="4000"/>
              <a:t>Il </a:t>
            </a:r>
            <a:r>
              <a:rPr lang="en" sz="4000" err="1"/>
              <a:t>rifugio</a:t>
            </a:r>
            <a:r>
              <a:rPr lang="en" sz="4000">
                <a:solidFill>
                  <a:srgbClr val="8D9D43"/>
                </a:solidFill>
              </a:rPr>
              <a:t> </a:t>
            </a:r>
            <a:r>
              <a:rPr lang="en" sz="4000">
                <a:solidFill>
                  <a:schemeClr val="accent2"/>
                </a:solidFill>
              </a:rPr>
              <a:t>Del </a:t>
            </a:r>
            <a:r>
              <a:rPr lang="en" sz="4000" err="1">
                <a:solidFill>
                  <a:schemeClr val="accent2"/>
                </a:solidFill>
              </a:rPr>
              <a:t>gatto</a:t>
            </a:r>
            <a:r>
              <a:rPr lang="en" sz="4000">
                <a:solidFill>
                  <a:schemeClr val="accent2"/>
                </a:solidFill>
              </a:rPr>
              <a:t> </a:t>
            </a:r>
            <a:r>
              <a:rPr lang="en" sz="4000" err="1">
                <a:solidFill>
                  <a:schemeClr val="accent4"/>
                </a:solidFill>
              </a:rPr>
              <a:t>Bosisio</a:t>
            </a:r>
            <a:endParaRPr lang="it-IT" sz="4000" err="1">
              <a:solidFill>
                <a:schemeClr val="accent4"/>
              </a:solidFill>
            </a:endParaRPr>
          </a:p>
        </p:txBody>
      </p:sp>
      <p:sp>
        <p:nvSpPr>
          <p:cNvPr id="1431" name="Google Shape;1431;p40"/>
          <p:cNvSpPr txBox="1">
            <a:spLocks noGrp="1"/>
          </p:cNvSpPr>
          <p:nvPr>
            <p:ph type="subTitle" idx="1"/>
          </p:nvPr>
        </p:nvSpPr>
        <p:spPr>
          <a:xfrm>
            <a:off x="2381012" y="4727085"/>
            <a:ext cx="4239000" cy="28342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sz="1000" b="1">
                <a:solidFill>
                  <a:schemeClr val="tx2"/>
                </a:solidFill>
              </a:rPr>
              <a:t>Luca Garau - Alessandro Pani - Diego Portas - Filippo </a:t>
            </a:r>
            <a:r>
              <a:rPr lang="en" sz="1000" b="1" err="1">
                <a:solidFill>
                  <a:schemeClr val="tx2"/>
                </a:solidFill>
              </a:rPr>
              <a:t>Concas</a:t>
            </a:r>
            <a:endParaRPr lang="it-IT" sz="1000" b="1">
              <a:solidFill>
                <a:schemeClr val="tx2"/>
              </a:solidFill>
            </a:endParaRPr>
          </a:p>
        </p:txBody>
      </p:sp>
      <p:grpSp>
        <p:nvGrpSpPr>
          <p:cNvPr id="1432" name="Google Shape;1432;p40"/>
          <p:cNvGrpSpPr/>
          <p:nvPr/>
        </p:nvGrpSpPr>
        <p:grpSpPr>
          <a:xfrm flipH="1">
            <a:off x="4876712" y="1007720"/>
            <a:ext cx="2375484" cy="1564030"/>
            <a:chOff x="244150" y="926200"/>
            <a:chExt cx="3327475" cy="2190825"/>
          </a:xfrm>
        </p:grpSpPr>
        <p:sp>
          <p:nvSpPr>
            <p:cNvPr id="1433" name="Google Shape;1433;p40"/>
            <p:cNvSpPr/>
            <p:nvPr/>
          </p:nvSpPr>
          <p:spPr>
            <a:xfrm>
              <a:off x="244150" y="1950175"/>
              <a:ext cx="422500" cy="293750"/>
            </a:xfrm>
            <a:custGeom>
              <a:avLst/>
              <a:gdLst/>
              <a:ahLst/>
              <a:cxnLst/>
              <a:rect l="l" t="t" r="r" b="b"/>
              <a:pathLst>
                <a:path w="16900" h="11750" extrusionOk="0">
                  <a:moveTo>
                    <a:pt x="81" y="1"/>
                  </a:moveTo>
                  <a:lnTo>
                    <a:pt x="0" y="805"/>
                  </a:lnTo>
                  <a:lnTo>
                    <a:pt x="0" y="1690"/>
                  </a:lnTo>
                  <a:lnTo>
                    <a:pt x="81" y="2495"/>
                  </a:lnTo>
                  <a:lnTo>
                    <a:pt x="242" y="3380"/>
                  </a:lnTo>
                  <a:lnTo>
                    <a:pt x="483" y="4105"/>
                  </a:lnTo>
                  <a:lnTo>
                    <a:pt x="886" y="4909"/>
                  </a:lnTo>
                  <a:lnTo>
                    <a:pt x="1288" y="5553"/>
                  </a:lnTo>
                  <a:lnTo>
                    <a:pt x="1851" y="6277"/>
                  </a:lnTo>
                  <a:lnTo>
                    <a:pt x="2495" y="6841"/>
                  </a:lnTo>
                  <a:lnTo>
                    <a:pt x="3219" y="7323"/>
                  </a:lnTo>
                  <a:lnTo>
                    <a:pt x="3943" y="7726"/>
                  </a:lnTo>
                  <a:lnTo>
                    <a:pt x="4748" y="8048"/>
                  </a:lnTo>
                  <a:lnTo>
                    <a:pt x="5553" y="8289"/>
                  </a:lnTo>
                  <a:lnTo>
                    <a:pt x="6438" y="8369"/>
                  </a:lnTo>
                  <a:lnTo>
                    <a:pt x="7243" y="8450"/>
                  </a:lnTo>
                  <a:lnTo>
                    <a:pt x="8128" y="8369"/>
                  </a:lnTo>
                  <a:lnTo>
                    <a:pt x="8128" y="8933"/>
                  </a:lnTo>
                  <a:lnTo>
                    <a:pt x="8289" y="9496"/>
                  </a:lnTo>
                  <a:lnTo>
                    <a:pt x="8530" y="10059"/>
                  </a:lnTo>
                  <a:lnTo>
                    <a:pt x="8933" y="10542"/>
                  </a:lnTo>
                  <a:lnTo>
                    <a:pt x="9335" y="10944"/>
                  </a:lnTo>
                  <a:lnTo>
                    <a:pt x="9898" y="11266"/>
                  </a:lnTo>
                  <a:lnTo>
                    <a:pt x="10462" y="11508"/>
                  </a:lnTo>
                  <a:lnTo>
                    <a:pt x="11025" y="11749"/>
                  </a:lnTo>
                  <a:lnTo>
                    <a:pt x="12232" y="11749"/>
                  </a:lnTo>
                  <a:lnTo>
                    <a:pt x="12876" y="11588"/>
                  </a:lnTo>
                  <a:lnTo>
                    <a:pt x="13439" y="11427"/>
                  </a:lnTo>
                  <a:lnTo>
                    <a:pt x="14002" y="11105"/>
                  </a:lnTo>
                  <a:lnTo>
                    <a:pt x="14566" y="10784"/>
                  </a:lnTo>
                  <a:lnTo>
                    <a:pt x="15048" y="10381"/>
                  </a:lnTo>
                  <a:lnTo>
                    <a:pt x="15451" y="9898"/>
                  </a:lnTo>
                  <a:lnTo>
                    <a:pt x="15773" y="9416"/>
                  </a:lnTo>
                  <a:lnTo>
                    <a:pt x="16094" y="8852"/>
                  </a:lnTo>
                  <a:lnTo>
                    <a:pt x="16336" y="8289"/>
                  </a:lnTo>
                  <a:lnTo>
                    <a:pt x="16577" y="7726"/>
                  </a:lnTo>
                  <a:lnTo>
                    <a:pt x="16738" y="7082"/>
                  </a:lnTo>
                  <a:lnTo>
                    <a:pt x="16819" y="6519"/>
                  </a:lnTo>
                  <a:lnTo>
                    <a:pt x="16899" y="5231"/>
                  </a:lnTo>
                  <a:lnTo>
                    <a:pt x="16819" y="4024"/>
                  </a:lnTo>
                  <a:lnTo>
                    <a:pt x="16658" y="2898"/>
                  </a:lnTo>
                  <a:lnTo>
                    <a:pt x="16416" y="1690"/>
                  </a:lnTo>
                  <a:lnTo>
                    <a:pt x="16094" y="564"/>
                  </a:lnTo>
                  <a:lnTo>
                    <a:pt x="14566" y="1127"/>
                  </a:lnTo>
                  <a:lnTo>
                    <a:pt x="12956" y="1610"/>
                  </a:lnTo>
                  <a:lnTo>
                    <a:pt x="11266" y="1932"/>
                  </a:lnTo>
                  <a:lnTo>
                    <a:pt x="9576" y="2093"/>
                  </a:lnTo>
                  <a:lnTo>
                    <a:pt x="7967" y="2093"/>
                  </a:lnTo>
                  <a:lnTo>
                    <a:pt x="6277" y="2012"/>
                  </a:lnTo>
                  <a:lnTo>
                    <a:pt x="4587" y="1771"/>
                  </a:lnTo>
                  <a:lnTo>
                    <a:pt x="2978" y="1369"/>
                  </a:lnTo>
                  <a:lnTo>
                    <a:pt x="2254" y="1127"/>
                  </a:lnTo>
                  <a:lnTo>
                    <a:pt x="1449" y="805"/>
                  </a:lnTo>
                  <a:lnTo>
                    <a:pt x="725" y="40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4" name="Google Shape;1434;p40"/>
            <p:cNvSpPr/>
            <p:nvPr/>
          </p:nvSpPr>
          <p:spPr>
            <a:xfrm>
              <a:off x="1262100" y="2374650"/>
              <a:ext cx="468750" cy="742375"/>
            </a:xfrm>
            <a:custGeom>
              <a:avLst/>
              <a:gdLst/>
              <a:ahLst/>
              <a:cxnLst/>
              <a:rect l="l" t="t" r="r" b="b"/>
              <a:pathLst>
                <a:path w="18750" h="29695" extrusionOk="0">
                  <a:moveTo>
                    <a:pt x="0" y="1"/>
                  </a:moveTo>
                  <a:lnTo>
                    <a:pt x="4265" y="29694"/>
                  </a:lnTo>
                  <a:lnTo>
                    <a:pt x="7886" y="29694"/>
                  </a:lnTo>
                  <a:lnTo>
                    <a:pt x="7886" y="22532"/>
                  </a:lnTo>
                  <a:lnTo>
                    <a:pt x="18750" y="1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5" name="Google Shape;1435;p40"/>
            <p:cNvSpPr/>
            <p:nvPr/>
          </p:nvSpPr>
          <p:spPr>
            <a:xfrm>
              <a:off x="2595900" y="2374650"/>
              <a:ext cx="197175" cy="742375"/>
            </a:xfrm>
            <a:custGeom>
              <a:avLst/>
              <a:gdLst/>
              <a:ahLst/>
              <a:cxnLst/>
              <a:rect l="l" t="t" r="r" b="b"/>
              <a:pathLst>
                <a:path w="7887" h="29695" extrusionOk="0">
                  <a:moveTo>
                    <a:pt x="0" y="1"/>
                  </a:moveTo>
                  <a:lnTo>
                    <a:pt x="4265" y="29694"/>
                  </a:lnTo>
                  <a:lnTo>
                    <a:pt x="7886" y="29694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40"/>
            <p:cNvSpPr/>
            <p:nvPr/>
          </p:nvSpPr>
          <p:spPr>
            <a:xfrm>
              <a:off x="588150" y="946325"/>
              <a:ext cx="2653550" cy="1909175"/>
            </a:xfrm>
            <a:custGeom>
              <a:avLst/>
              <a:gdLst/>
              <a:ahLst/>
              <a:cxnLst/>
              <a:rect l="l" t="t" r="r" b="b"/>
              <a:pathLst>
                <a:path w="106142" h="76367" extrusionOk="0">
                  <a:moveTo>
                    <a:pt x="53111" y="0"/>
                  </a:moveTo>
                  <a:lnTo>
                    <a:pt x="51824" y="81"/>
                  </a:lnTo>
                  <a:lnTo>
                    <a:pt x="50778" y="322"/>
                  </a:lnTo>
                  <a:lnTo>
                    <a:pt x="49731" y="644"/>
                  </a:lnTo>
                  <a:lnTo>
                    <a:pt x="48766" y="1127"/>
                  </a:lnTo>
                  <a:lnTo>
                    <a:pt x="47881" y="1690"/>
                  </a:lnTo>
                  <a:lnTo>
                    <a:pt x="47076" y="2414"/>
                  </a:lnTo>
                  <a:lnTo>
                    <a:pt x="46352" y="3138"/>
                  </a:lnTo>
                  <a:lnTo>
                    <a:pt x="45869" y="4104"/>
                  </a:lnTo>
                  <a:lnTo>
                    <a:pt x="45627" y="4587"/>
                  </a:lnTo>
                  <a:lnTo>
                    <a:pt x="45467" y="5070"/>
                  </a:lnTo>
                  <a:lnTo>
                    <a:pt x="44742" y="4426"/>
                  </a:lnTo>
                  <a:lnTo>
                    <a:pt x="43938" y="3863"/>
                  </a:lnTo>
                  <a:lnTo>
                    <a:pt x="43133" y="3380"/>
                  </a:lnTo>
                  <a:lnTo>
                    <a:pt x="42167" y="3058"/>
                  </a:lnTo>
                  <a:lnTo>
                    <a:pt x="41282" y="2817"/>
                  </a:lnTo>
                  <a:lnTo>
                    <a:pt x="40316" y="2736"/>
                  </a:lnTo>
                  <a:lnTo>
                    <a:pt x="39351" y="2736"/>
                  </a:lnTo>
                  <a:lnTo>
                    <a:pt x="38385" y="2897"/>
                  </a:lnTo>
                  <a:lnTo>
                    <a:pt x="37500" y="3138"/>
                  </a:lnTo>
                  <a:lnTo>
                    <a:pt x="36615" y="3541"/>
                  </a:lnTo>
                  <a:lnTo>
                    <a:pt x="35730" y="4104"/>
                  </a:lnTo>
                  <a:lnTo>
                    <a:pt x="35005" y="4667"/>
                  </a:lnTo>
                  <a:lnTo>
                    <a:pt x="34362" y="5392"/>
                  </a:lnTo>
                  <a:lnTo>
                    <a:pt x="33798" y="6196"/>
                  </a:lnTo>
                  <a:lnTo>
                    <a:pt x="33316" y="7001"/>
                  </a:lnTo>
                  <a:lnTo>
                    <a:pt x="32913" y="7886"/>
                  </a:lnTo>
                  <a:lnTo>
                    <a:pt x="32108" y="7484"/>
                  </a:lnTo>
                  <a:lnTo>
                    <a:pt x="31304" y="7162"/>
                  </a:lnTo>
                  <a:lnTo>
                    <a:pt x="30419" y="6921"/>
                  </a:lnTo>
                  <a:lnTo>
                    <a:pt x="29533" y="6760"/>
                  </a:lnTo>
                  <a:lnTo>
                    <a:pt x="28648" y="6679"/>
                  </a:lnTo>
                  <a:lnTo>
                    <a:pt x="27763" y="6760"/>
                  </a:lnTo>
                  <a:lnTo>
                    <a:pt x="26878" y="7001"/>
                  </a:lnTo>
                  <a:lnTo>
                    <a:pt x="26073" y="7242"/>
                  </a:lnTo>
                  <a:lnTo>
                    <a:pt x="25269" y="7645"/>
                  </a:lnTo>
                  <a:lnTo>
                    <a:pt x="24544" y="8208"/>
                  </a:lnTo>
                  <a:lnTo>
                    <a:pt x="23901" y="8771"/>
                  </a:lnTo>
                  <a:lnTo>
                    <a:pt x="23257" y="9415"/>
                  </a:lnTo>
                  <a:lnTo>
                    <a:pt x="22774" y="10139"/>
                  </a:lnTo>
                  <a:lnTo>
                    <a:pt x="22372" y="10944"/>
                  </a:lnTo>
                  <a:lnTo>
                    <a:pt x="22050" y="11749"/>
                  </a:lnTo>
                  <a:lnTo>
                    <a:pt x="21808" y="12634"/>
                  </a:lnTo>
                  <a:lnTo>
                    <a:pt x="21084" y="12151"/>
                  </a:lnTo>
                  <a:lnTo>
                    <a:pt x="20199" y="11910"/>
                  </a:lnTo>
                  <a:lnTo>
                    <a:pt x="19716" y="11829"/>
                  </a:lnTo>
                  <a:lnTo>
                    <a:pt x="18831" y="11829"/>
                  </a:lnTo>
                  <a:lnTo>
                    <a:pt x="18348" y="11910"/>
                  </a:lnTo>
                  <a:lnTo>
                    <a:pt x="17543" y="12232"/>
                  </a:lnTo>
                  <a:lnTo>
                    <a:pt x="16739" y="12634"/>
                  </a:lnTo>
                  <a:lnTo>
                    <a:pt x="15934" y="13197"/>
                  </a:lnTo>
                  <a:lnTo>
                    <a:pt x="15290" y="13760"/>
                  </a:lnTo>
                  <a:lnTo>
                    <a:pt x="14566" y="14565"/>
                  </a:lnTo>
                  <a:lnTo>
                    <a:pt x="13922" y="15450"/>
                  </a:lnTo>
                  <a:lnTo>
                    <a:pt x="13439" y="16335"/>
                  </a:lnTo>
                  <a:lnTo>
                    <a:pt x="12957" y="17301"/>
                  </a:lnTo>
                  <a:lnTo>
                    <a:pt x="12635" y="18347"/>
                  </a:lnTo>
                  <a:lnTo>
                    <a:pt x="12393" y="19393"/>
                  </a:lnTo>
                  <a:lnTo>
                    <a:pt x="12313" y="20439"/>
                  </a:lnTo>
                  <a:lnTo>
                    <a:pt x="12313" y="21486"/>
                  </a:lnTo>
                  <a:lnTo>
                    <a:pt x="11669" y="21325"/>
                  </a:lnTo>
                  <a:lnTo>
                    <a:pt x="10945" y="21325"/>
                  </a:lnTo>
                  <a:lnTo>
                    <a:pt x="10301" y="21405"/>
                  </a:lnTo>
                  <a:lnTo>
                    <a:pt x="9577" y="21566"/>
                  </a:lnTo>
                  <a:lnTo>
                    <a:pt x="8933" y="21807"/>
                  </a:lnTo>
                  <a:lnTo>
                    <a:pt x="8289" y="22129"/>
                  </a:lnTo>
                  <a:lnTo>
                    <a:pt x="7726" y="22532"/>
                  </a:lnTo>
                  <a:lnTo>
                    <a:pt x="7243" y="23014"/>
                  </a:lnTo>
                  <a:lnTo>
                    <a:pt x="6841" y="23497"/>
                  </a:lnTo>
                  <a:lnTo>
                    <a:pt x="6438" y="24141"/>
                  </a:lnTo>
                  <a:lnTo>
                    <a:pt x="6117" y="24704"/>
                  </a:lnTo>
                  <a:lnTo>
                    <a:pt x="5875" y="25348"/>
                  </a:lnTo>
                  <a:lnTo>
                    <a:pt x="5714" y="25992"/>
                  </a:lnTo>
                  <a:lnTo>
                    <a:pt x="5553" y="26636"/>
                  </a:lnTo>
                  <a:lnTo>
                    <a:pt x="5473" y="27360"/>
                  </a:lnTo>
                  <a:lnTo>
                    <a:pt x="5473" y="28004"/>
                  </a:lnTo>
                  <a:lnTo>
                    <a:pt x="5553" y="29372"/>
                  </a:lnTo>
                  <a:lnTo>
                    <a:pt x="5795" y="30659"/>
                  </a:lnTo>
                  <a:lnTo>
                    <a:pt x="6197" y="31947"/>
                  </a:lnTo>
                  <a:lnTo>
                    <a:pt x="6680" y="33234"/>
                  </a:lnTo>
                  <a:lnTo>
                    <a:pt x="5553" y="33797"/>
                  </a:lnTo>
                  <a:lnTo>
                    <a:pt x="4427" y="34441"/>
                  </a:lnTo>
                  <a:lnTo>
                    <a:pt x="3461" y="35165"/>
                  </a:lnTo>
                  <a:lnTo>
                    <a:pt x="2576" y="36051"/>
                  </a:lnTo>
                  <a:lnTo>
                    <a:pt x="1771" y="36936"/>
                  </a:lnTo>
                  <a:lnTo>
                    <a:pt x="1047" y="37982"/>
                  </a:lnTo>
                  <a:lnTo>
                    <a:pt x="564" y="39028"/>
                  </a:lnTo>
                  <a:lnTo>
                    <a:pt x="403" y="39591"/>
                  </a:lnTo>
                  <a:lnTo>
                    <a:pt x="242" y="40235"/>
                  </a:lnTo>
                  <a:lnTo>
                    <a:pt x="81" y="41442"/>
                  </a:lnTo>
                  <a:lnTo>
                    <a:pt x="1" y="42730"/>
                  </a:lnTo>
                  <a:lnTo>
                    <a:pt x="162" y="43937"/>
                  </a:lnTo>
                  <a:lnTo>
                    <a:pt x="403" y="45224"/>
                  </a:lnTo>
                  <a:lnTo>
                    <a:pt x="886" y="46351"/>
                  </a:lnTo>
                  <a:lnTo>
                    <a:pt x="1369" y="47477"/>
                  </a:lnTo>
                  <a:lnTo>
                    <a:pt x="2093" y="48604"/>
                  </a:lnTo>
                  <a:lnTo>
                    <a:pt x="2898" y="49489"/>
                  </a:lnTo>
                  <a:lnTo>
                    <a:pt x="2495" y="50938"/>
                  </a:lnTo>
                  <a:lnTo>
                    <a:pt x="2174" y="52386"/>
                  </a:lnTo>
                  <a:lnTo>
                    <a:pt x="2013" y="53834"/>
                  </a:lnTo>
                  <a:lnTo>
                    <a:pt x="1932" y="54478"/>
                  </a:lnTo>
                  <a:lnTo>
                    <a:pt x="2013" y="55202"/>
                  </a:lnTo>
                  <a:lnTo>
                    <a:pt x="2174" y="56249"/>
                  </a:lnTo>
                  <a:lnTo>
                    <a:pt x="2415" y="57134"/>
                  </a:lnTo>
                  <a:lnTo>
                    <a:pt x="2898" y="58019"/>
                  </a:lnTo>
                  <a:lnTo>
                    <a:pt x="3139" y="58421"/>
                  </a:lnTo>
                  <a:lnTo>
                    <a:pt x="3461" y="58824"/>
                  </a:lnTo>
                  <a:lnTo>
                    <a:pt x="3863" y="59145"/>
                  </a:lnTo>
                  <a:lnTo>
                    <a:pt x="4346" y="59467"/>
                  </a:lnTo>
                  <a:lnTo>
                    <a:pt x="4910" y="59709"/>
                  </a:lnTo>
                  <a:lnTo>
                    <a:pt x="5473" y="59870"/>
                  </a:lnTo>
                  <a:lnTo>
                    <a:pt x="6599" y="59870"/>
                  </a:lnTo>
                  <a:lnTo>
                    <a:pt x="7163" y="59789"/>
                  </a:lnTo>
                  <a:lnTo>
                    <a:pt x="7646" y="59548"/>
                  </a:lnTo>
                  <a:lnTo>
                    <a:pt x="7646" y="59548"/>
                  </a:lnTo>
                  <a:lnTo>
                    <a:pt x="7324" y="60513"/>
                  </a:lnTo>
                  <a:lnTo>
                    <a:pt x="7002" y="61479"/>
                  </a:lnTo>
                  <a:lnTo>
                    <a:pt x="6921" y="62525"/>
                  </a:lnTo>
                  <a:lnTo>
                    <a:pt x="6921" y="63571"/>
                  </a:lnTo>
                  <a:lnTo>
                    <a:pt x="7082" y="64537"/>
                  </a:lnTo>
                  <a:lnTo>
                    <a:pt x="7324" y="65503"/>
                  </a:lnTo>
                  <a:lnTo>
                    <a:pt x="7806" y="66468"/>
                  </a:lnTo>
                  <a:lnTo>
                    <a:pt x="8370" y="67273"/>
                  </a:lnTo>
                  <a:lnTo>
                    <a:pt x="9094" y="68078"/>
                  </a:lnTo>
                  <a:lnTo>
                    <a:pt x="9899" y="68721"/>
                  </a:lnTo>
                  <a:lnTo>
                    <a:pt x="10784" y="69204"/>
                  </a:lnTo>
                  <a:lnTo>
                    <a:pt x="11749" y="69607"/>
                  </a:lnTo>
                  <a:lnTo>
                    <a:pt x="12715" y="69848"/>
                  </a:lnTo>
                  <a:lnTo>
                    <a:pt x="13761" y="70009"/>
                  </a:lnTo>
                  <a:lnTo>
                    <a:pt x="14807" y="69928"/>
                  </a:lnTo>
                  <a:lnTo>
                    <a:pt x="15773" y="69768"/>
                  </a:lnTo>
                  <a:lnTo>
                    <a:pt x="16095" y="70733"/>
                  </a:lnTo>
                  <a:lnTo>
                    <a:pt x="16578" y="71618"/>
                  </a:lnTo>
                  <a:lnTo>
                    <a:pt x="17141" y="72423"/>
                  </a:lnTo>
                  <a:lnTo>
                    <a:pt x="17785" y="73147"/>
                  </a:lnTo>
                  <a:lnTo>
                    <a:pt x="18509" y="73791"/>
                  </a:lnTo>
                  <a:lnTo>
                    <a:pt x="19394" y="74274"/>
                  </a:lnTo>
                  <a:lnTo>
                    <a:pt x="20279" y="74757"/>
                  </a:lnTo>
                  <a:lnTo>
                    <a:pt x="21245" y="75079"/>
                  </a:lnTo>
                  <a:lnTo>
                    <a:pt x="22291" y="75239"/>
                  </a:lnTo>
                  <a:lnTo>
                    <a:pt x="23337" y="75320"/>
                  </a:lnTo>
                  <a:lnTo>
                    <a:pt x="24303" y="75239"/>
                  </a:lnTo>
                  <a:lnTo>
                    <a:pt x="25349" y="74998"/>
                  </a:lnTo>
                  <a:lnTo>
                    <a:pt x="26315" y="74676"/>
                  </a:lnTo>
                  <a:lnTo>
                    <a:pt x="27280" y="74193"/>
                  </a:lnTo>
                  <a:lnTo>
                    <a:pt x="28085" y="73630"/>
                  </a:lnTo>
                  <a:lnTo>
                    <a:pt x="28890" y="72986"/>
                  </a:lnTo>
                  <a:lnTo>
                    <a:pt x="29212" y="73469"/>
                  </a:lnTo>
                  <a:lnTo>
                    <a:pt x="29614" y="73952"/>
                  </a:lnTo>
                  <a:lnTo>
                    <a:pt x="30016" y="74435"/>
                  </a:lnTo>
                  <a:lnTo>
                    <a:pt x="30499" y="74837"/>
                  </a:lnTo>
                  <a:lnTo>
                    <a:pt x="30982" y="75239"/>
                  </a:lnTo>
                  <a:lnTo>
                    <a:pt x="31545" y="75561"/>
                  </a:lnTo>
                  <a:lnTo>
                    <a:pt x="32108" y="75803"/>
                  </a:lnTo>
                  <a:lnTo>
                    <a:pt x="32672" y="75964"/>
                  </a:lnTo>
                  <a:lnTo>
                    <a:pt x="33557" y="76125"/>
                  </a:lnTo>
                  <a:lnTo>
                    <a:pt x="34362" y="76286"/>
                  </a:lnTo>
                  <a:lnTo>
                    <a:pt x="35166" y="76366"/>
                  </a:lnTo>
                  <a:lnTo>
                    <a:pt x="36052" y="76366"/>
                  </a:lnTo>
                  <a:lnTo>
                    <a:pt x="36856" y="76286"/>
                  </a:lnTo>
                  <a:lnTo>
                    <a:pt x="37661" y="76205"/>
                  </a:lnTo>
                  <a:lnTo>
                    <a:pt x="38546" y="76044"/>
                  </a:lnTo>
                  <a:lnTo>
                    <a:pt x="39351" y="75883"/>
                  </a:lnTo>
                  <a:lnTo>
                    <a:pt x="40156" y="75642"/>
                  </a:lnTo>
                  <a:lnTo>
                    <a:pt x="40880" y="75320"/>
                  </a:lnTo>
                  <a:lnTo>
                    <a:pt x="41684" y="74918"/>
                  </a:lnTo>
                  <a:lnTo>
                    <a:pt x="42409" y="74515"/>
                  </a:lnTo>
                  <a:lnTo>
                    <a:pt x="43133" y="74113"/>
                  </a:lnTo>
                  <a:lnTo>
                    <a:pt x="43777" y="73550"/>
                  </a:lnTo>
                  <a:lnTo>
                    <a:pt x="44420" y="73067"/>
                  </a:lnTo>
                  <a:lnTo>
                    <a:pt x="44984" y="72423"/>
                  </a:lnTo>
                  <a:lnTo>
                    <a:pt x="45547" y="73147"/>
                  </a:lnTo>
                  <a:lnTo>
                    <a:pt x="46110" y="73871"/>
                  </a:lnTo>
                  <a:lnTo>
                    <a:pt x="46754" y="74435"/>
                  </a:lnTo>
                  <a:lnTo>
                    <a:pt x="47478" y="74998"/>
                  </a:lnTo>
                  <a:lnTo>
                    <a:pt x="48203" y="75481"/>
                  </a:lnTo>
                  <a:lnTo>
                    <a:pt x="49007" y="75803"/>
                  </a:lnTo>
                  <a:lnTo>
                    <a:pt x="49812" y="76044"/>
                  </a:lnTo>
                  <a:lnTo>
                    <a:pt x="50697" y="76125"/>
                  </a:lnTo>
                  <a:lnTo>
                    <a:pt x="51582" y="76125"/>
                  </a:lnTo>
                  <a:lnTo>
                    <a:pt x="52548" y="76044"/>
                  </a:lnTo>
                  <a:lnTo>
                    <a:pt x="53433" y="75803"/>
                  </a:lnTo>
                  <a:lnTo>
                    <a:pt x="54238" y="75481"/>
                  </a:lnTo>
                  <a:lnTo>
                    <a:pt x="55043" y="75079"/>
                  </a:lnTo>
                  <a:lnTo>
                    <a:pt x="55847" y="74515"/>
                  </a:lnTo>
                  <a:lnTo>
                    <a:pt x="56491" y="73952"/>
                  </a:lnTo>
                  <a:lnTo>
                    <a:pt x="57135" y="73308"/>
                  </a:lnTo>
                  <a:lnTo>
                    <a:pt x="58100" y="73952"/>
                  </a:lnTo>
                  <a:lnTo>
                    <a:pt x="59066" y="74515"/>
                  </a:lnTo>
                  <a:lnTo>
                    <a:pt x="60032" y="74998"/>
                  </a:lnTo>
                  <a:lnTo>
                    <a:pt x="60595" y="75159"/>
                  </a:lnTo>
                  <a:lnTo>
                    <a:pt x="61078" y="75320"/>
                  </a:lnTo>
                  <a:lnTo>
                    <a:pt x="62526" y="75561"/>
                  </a:lnTo>
                  <a:lnTo>
                    <a:pt x="63250" y="75642"/>
                  </a:lnTo>
                  <a:lnTo>
                    <a:pt x="63975" y="75642"/>
                  </a:lnTo>
                  <a:lnTo>
                    <a:pt x="64618" y="75561"/>
                  </a:lnTo>
                  <a:lnTo>
                    <a:pt x="65343" y="75400"/>
                  </a:lnTo>
                  <a:lnTo>
                    <a:pt x="65986" y="75239"/>
                  </a:lnTo>
                  <a:lnTo>
                    <a:pt x="66711" y="74998"/>
                  </a:lnTo>
                  <a:lnTo>
                    <a:pt x="67274" y="74596"/>
                  </a:lnTo>
                  <a:lnTo>
                    <a:pt x="67918" y="74193"/>
                  </a:lnTo>
                  <a:lnTo>
                    <a:pt x="68401" y="73711"/>
                  </a:lnTo>
                  <a:lnTo>
                    <a:pt x="68883" y="73147"/>
                  </a:lnTo>
                  <a:lnTo>
                    <a:pt x="69205" y="72584"/>
                  </a:lnTo>
                  <a:lnTo>
                    <a:pt x="69527" y="71940"/>
                  </a:lnTo>
                  <a:lnTo>
                    <a:pt x="69688" y="71216"/>
                  </a:lnTo>
                  <a:lnTo>
                    <a:pt x="69769" y="70572"/>
                  </a:lnTo>
                  <a:lnTo>
                    <a:pt x="70654" y="70975"/>
                  </a:lnTo>
                  <a:lnTo>
                    <a:pt x="71539" y="71296"/>
                  </a:lnTo>
                  <a:lnTo>
                    <a:pt x="72505" y="71618"/>
                  </a:lnTo>
                  <a:lnTo>
                    <a:pt x="73390" y="71779"/>
                  </a:lnTo>
                  <a:lnTo>
                    <a:pt x="74355" y="71940"/>
                  </a:lnTo>
                  <a:lnTo>
                    <a:pt x="75321" y="71940"/>
                  </a:lnTo>
                  <a:lnTo>
                    <a:pt x="76287" y="71860"/>
                  </a:lnTo>
                  <a:lnTo>
                    <a:pt x="77252" y="71699"/>
                  </a:lnTo>
                  <a:lnTo>
                    <a:pt x="78137" y="71457"/>
                  </a:lnTo>
                  <a:lnTo>
                    <a:pt x="79023" y="70975"/>
                  </a:lnTo>
                  <a:lnTo>
                    <a:pt x="79908" y="70492"/>
                  </a:lnTo>
                  <a:lnTo>
                    <a:pt x="80632" y="69848"/>
                  </a:lnTo>
                  <a:lnTo>
                    <a:pt x="81276" y="69043"/>
                  </a:lnTo>
                  <a:lnTo>
                    <a:pt x="81759" y="68239"/>
                  </a:lnTo>
                  <a:lnTo>
                    <a:pt x="82161" y="67353"/>
                  </a:lnTo>
                  <a:lnTo>
                    <a:pt x="82322" y="66388"/>
                  </a:lnTo>
                  <a:lnTo>
                    <a:pt x="82966" y="66951"/>
                  </a:lnTo>
                  <a:lnTo>
                    <a:pt x="83690" y="67273"/>
                  </a:lnTo>
                  <a:lnTo>
                    <a:pt x="84495" y="67595"/>
                  </a:lnTo>
                  <a:lnTo>
                    <a:pt x="85299" y="67756"/>
                  </a:lnTo>
                  <a:lnTo>
                    <a:pt x="86909" y="67756"/>
                  </a:lnTo>
                  <a:lnTo>
                    <a:pt x="87794" y="67595"/>
                  </a:lnTo>
                  <a:lnTo>
                    <a:pt x="88599" y="67353"/>
                  </a:lnTo>
                  <a:lnTo>
                    <a:pt x="89323" y="67032"/>
                  </a:lnTo>
                  <a:lnTo>
                    <a:pt x="90047" y="66629"/>
                  </a:lnTo>
                  <a:lnTo>
                    <a:pt x="90691" y="66146"/>
                  </a:lnTo>
                  <a:lnTo>
                    <a:pt x="91335" y="65503"/>
                  </a:lnTo>
                  <a:lnTo>
                    <a:pt x="91817" y="64859"/>
                  </a:lnTo>
                  <a:lnTo>
                    <a:pt x="92220" y="64135"/>
                  </a:lnTo>
                  <a:lnTo>
                    <a:pt x="92542" y="63330"/>
                  </a:lnTo>
                  <a:lnTo>
                    <a:pt x="92703" y="62525"/>
                  </a:lnTo>
                  <a:lnTo>
                    <a:pt x="93588" y="62767"/>
                  </a:lnTo>
                  <a:lnTo>
                    <a:pt x="94473" y="62847"/>
                  </a:lnTo>
                  <a:lnTo>
                    <a:pt x="95358" y="62847"/>
                  </a:lnTo>
                  <a:lnTo>
                    <a:pt x="96324" y="62686"/>
                  </a:lnTo>
                  <a:lnTo>
                    <a:pt x="97209" y="62364"/>
                  </a:lnTo>
                  <a:lnTo>
                    <a:pt x="98014" y="61962"/>
                  </a:lnTo>
                  <a:lnTo>
                    <a:pt x="98818" y="61479"/>
                  </a:lnTo>
                  <a:lnTo>
                    <a:pt x="99462" y="60916"/>
                  </a:lnTo>
                  <a:lnTo>
                    <a:pt x="100106" y="60192"/>
                  </a:lnTo>
                  <a:lnTo>
                    <a:pt x="100589" y="59467"/>
                  </a:lnTo>
                  <a:lnTo>
                    <a:pt x="100991" y="58663"/>
                  </a:lnTo>
                  <a:lnTo>
                    <a:pt x="101313" y="57858"/>
                  </a:lnTo>
                  <a:lnTo>
                    <a:pt x="101474" y="56973"/>
                  </a:lnTo>
                  <a:lnTo>
                    <a:pt x="101474" y="56007"/>
                  </a:lnTo>
                  <a:lnTo>
                    <a:pt x="101393" y="55122"/>
                  </a:lnTo>
                  <a:lnTo>
                    <a:pt x="101152" y="54317"/>
                  </a:lnTo>
                  <a:lnTo>
                    <a:pt x="102037" y="54317"/>
                  </a:lnTo>
                  <a:lnTo>
                    <a:pt x="102440" y="54237"/>
                  </a:lnTo>
                  <a:lnTo>
                    <a:pt x="102842" y="53995"/>
                  </a:lnTo>
                  <a:lnTo>
                    <a:pt x="103244" y="53754"/>
                  </a:lnTo>
                  <a:lnTo>
                    <a:pt x="103647" y="53513"/>
                  </a:lnTo>
                  <a:lnTo>
                    <a:pt x="104290" y="52869"/>
                  </a:lnTo>
                  <a:lnTo>
                    <a:pt x="104854" y="52145"/>
                  </a:lnTo>
                  <a:lnTo>
                    <a:pt x="105256" y="51420"/>
                  </a:lnTo>
                  <a:lnTo>
                    <a:pt x="105578" y="50616"/>
                  </a:lnTo>
                  <a:lnTo>
                    <a:pt x="105819" y="49731"/>
                  </a:lnTo>
                  <a:lnTo>
                    <a:pt x="106061" y="48443"/>
                  </a:lnTo>
                  <a:lnTo>
                    <a:pt x="106141" y="47155"/>
                  </a:lnTo>
                  <a:lnTo>
                    <a:pt x="106141" y="46512"/>
                  </a:lnTo>
                  <a:lnTo>
                    <a:pt x="106061" y="45948"/>
                  </a:lnTo>
                  <a:lnTo>
                    <a:pt x="105980" y="45305"/>
                  </a:lnTo>
                  <a:lnTo>
                    <a:pt x="105819" y="44661"/>
                  </a:lnTo>
                  <a:lnTo>
                    <a:pt x="105417" y="43776"/>
                  </a:lnTo>
                  <a:lnTo>
                    <a:pt x="104934" y="42891"/>
                  </a:lnTo>
                  <a:lnTo>
                    <a:pt x="104371" y="42327"/>
                  </a:lnTo>
                  <a:lnTo>
                    <a:pt x="103727" y="41844"/>
                  </a:lnTo>
                  <a:lnTo>
                    <a:pt x="103083" y="41442"/>
                  </a:lnTo>
                  <a:lnTo>
                    <a:pt x="102359" y="41201"/>
                  </a:lnTo>
                  <a:lnTo>
                    <a:pt x="102681" y="38545"/>
                  </a:lnTo>
                  <a:lnTo>
                    <a:pt x="102922" y="35890"/>
                  </a:lnTo>
                  <a:lnTo>
                    <a:pt x="103003" y="33315"/>
                  </a:lnTo>
                  <a:lnTo>
                    <a:pt x="103003" y="31947"/>
                  </a:lnTo>
                  <a:lnTo>
                    <a:pt x="103003" y="30659"/>
                  </a:lnTo>
                  <a:lnTo>
                    <a:pt x="102842" y="29291"/>
                  </a:lnTo>
                  <a:lnTo>
                    <a:pt x="102681" y="27923"/>
                  </a:lnTo>
                  <a:lnTo>
                    <a:pt x="102359" y="26555"/>
                  </a:lnTo>
                  <a:lnTo>
                    <a:pt x="102037" y="25187"/>
                  </a:lnTo>
                  <a:lnTo>
                    <a:pt x="101554" y="23900"/>
                  </a:lnTo>
                  <a:lnTo>
                    <a:pt x="101072" y="22612"/>
                  </a:lnTo>
                  <a:lnTo>
                    <a:pt x="100428" y="21405"/>
                  </a:lnTo>
                  <a:lnTo>
                    <a:pt x="99704" y="20279"/>
                  </a:lnTo>
                  <a:lnTo>
                    <a:pt x="99140" y="19474"/>
                  </a:lnTo>
                  <a:lnTo>
                    <a:pt x="98496" y="18750"/>
                  </a:lnTo>
                  <a:lnTo>
                    <a:pt x="97128" y="17301"/>
                  </a:lnTo>
                  <a:lnTo>
                    <a:pt x="95600" y="16014"/>
                  </a:lnTo>
                  <a:lnTo>
                    <a:pt x="94071" y="14807"/>
                  </a:lnTo>
                  <a:lnTo>
                    <a:pt x="91817" y="13197"/>
                  </a:lnTo>
                  <a:lnTo>
                    <a:pt x="89484" y="11668"/>
                  </a:lnTo>
                  <a:lnTo>
                    <a:pt x="87070" y="10220"/>
                  </a:lnTo>
                  <a:lnTo>
                    <a:pt x="84575" y="8852"/>
                  </a:lnTo>
                  <a:lnTo>
                    <a:pt x="82000" y="7645"/>
                  </a:lnTo>
                  <a:lnTo>
                    <a:pt x="79425" y="6438"/>
                  </a:lnTo>
                  <a:lnTo>
                    <a:pt x="74275" y="4185"/>
                  </a:lnTo>
                  <a:lnTo>
                    <a:pt x="73712" y="3460"/>
                  </a:lnTo>
                  <a:lnTo>
                    <a:pt x="73068" y="2817"/>
                  </a:lnTo>
                  <a:lnTo>
                    <a:pt x="72505" y="2334"/>
                  </a:lnTo>
                  <a:lnTo>
                    <a:pt x="71941" y="1931"/>
                  </a:lnTo>
                  <a:lnTo>
                    <a:pt x="71298" y="1610"/>
                  </a:lnTo>
                  <a:lnTo>
                    <a:pt x="70654" y="1288"/>
                  </a:lnTo>
                  <a:lnTo>
                    <a:pt x="70010" y="1046"/>
                  </a:lnTo>
                  <a:lnTo>
                    <a:pt x="69366" y="885"/>
                  </a:lnTo>
                  <a:lnTo>
                    <a:pt x="68642" y="724"/>
                  </a:lnTo>
                  <a:lnTo>
                    <a:pt x="67033" y="724"/>
                  </a:lnTo>
                  <a:lnTo>
                    <a:pt x="66067" y="805"/>
                  </a:lnTo>
                  <a:lnTo>
                    <a:pt x="65182" y="1046"/>
                  </a:lnTo>
                  <a:lnTo>
                    <a:pt x="64297" y="1368"/>
                  </a:lnTo>
                  <a:lnTo>
                    <a:pt x="63411" y="1770"/>
                  </a:lnTo>
                  <a:lnTo>
                    <a:pt x="62607" y="2253"/>
                  </a:lnTo>
                  <a:lnTo>
                    <a:pt x="61882" y="2817"/>
                  </a:lnTo>
                  <a:lnTo>
                    <a:pt x="61239" y="3541"/>
                  </a:lnTo>
                  <a:lnTo>
                    <a:pt x="60273" y="2656"/>
                  </a:lnTo>
                  <a:lnTo>
                    <a:pt x="59227" y="1851"/>
                  </a:lnTo>
                  <a:lnTo>
                    <a:pt x="58100" y="1207"/>
                  </a:lnTo>
                  <a:lnTo>
                    <a:pt x="56893" y="644"/>
                  </a:lnTo>
                  <a:lnTo>
                    <a:pt x="55606" y="322"/>
                  </a:lnTo>
                  <a:lnTo>
                    <a:pt x="54399" y="81"/>
                  </a:lnTo>
                  <a:lnTo>
                    <a:pt x="53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7" name="Google Shape;1437;p40"/>
            <p:cNvSpPr/>
            <p:nvPr/>
          </p:nvSpPr>
          <p:spPr>
            <a:xfrm>
              <a:off x="2111050" y="1016725"/>
              <a:ext cx="1100475" cy="1156775"/>
            </a:xfrm>
            <a:custGeom>
              <a:avLst/>
              <a:gdLst/>
              <a:ahLst/>
              <a:cxnLst/>
              <a:rect l="l" t="t" r="r" b="b"/>
              <a:pathLst>
                <a:path w="44019" h="46271" extrusionOk="0">
                  <a:moveTo>
                    <a:pt x="12152" y="1"/>
                  </a:moveTo>
                  <a:lnTo>
                    <a:pt x="11186" y="81"/>
                  </a:lnTo>
                  <a:lnTo>
                    <a:pt x="10221" y="322"/>
                  </a:lnTo>
                  <a:lnTo>
                    <a:pt x="9255" y="644"/>
                  </a:lnTo>
                  <a:lnTo>
                    <a:pt x="8370" y="1127"/>
                  </a:lnTo>
                  <a:lnTo>
                    <a:pt x="7565" y="1690"/>
                  </a:lnTo>
                  <a:lnTo>
                    <a:pt x="6841" y="2334"/>
                  </a:lnTo>
                  <a:lnTo>
                    <a:pt x="6197" y="3139"/>
                  </a:lnTo>
                  <a:lnTo>
                    <a:pt x="5634" y="3944"/>
                  </a:lnTo>
                  <a:lnTo>
                    <a:pt x="5231" y="4909"/>
                  </a:lnTo>
                  <a:lnTo>
                    <a:pt x="4910" y="5875"/>
                  </a:lnTo>
                  <a:lnTo>
                    <a:pt x="4749" y="6840"/>
                  </a:lnTo>
                  <a:lnTo>
                    <a:pt x="4749" y="7887"/>
                  </a:lnTo>
                  <a:lnTo>
                    <a:pt x="4024" y="8048"/>
                  </a:lnTo>
                  <a:lnTo>
                    <a:pt x="3300" y="8369"/>
                  </a:lnTo>
                  <a:lnTo>
                    <a:pt x="2656" y="8772"/>
                  </a:lnTo>
                  <a:lnTo>
                    <a:pt x="2013" y="9255"/>
                  </a:lnTo>
                  <a:lnTo>
                    <a:pt x="1530" y="9818"/>
                  </a:lnTo>
                  <a:lnTo>
                    <a:pt x="1047" y="10462"/>
                  </a:lnTo>
                  <a:lnTo>
                    <a:pt x="725" y="11186"/>
                  </a:lnTo>
                  <a:lnTo>
                    <a:pt x="564" y="11991"/>
                  </a:lnTo>
                  <a:lnTo>
                    <a:pt x="484" y="12715"/>
                  </a:lnTo>
                  <a:lnTo>
                    <a:pt x="564" y="13519"/>
                  </a:lnTo>
                  <a:lnTo>
                    <a:pt x="725" y="14244"/>
                  </a:lnTo>
                  <a:lnTo>
                    <a:pt x="966" y="15048"/>
                  </a:lnTo>
                  <a:lnTo>
                    <a:pt x="1369" y="15692"/>
                  </a:lnTo>
                  <a:lnTo>
                    <a:pt x="1852" y="16336"/>
                  </a:lnTo>
                  <a:lnTo>
                    <a:pt x="2415" y="16819"/>
                  </a:lnTo>
                  <a:lnTo>
                    <a:pt x="3059" y="17302"/>
                  </a:lnTo>
                  <a:lnTo>
                    <a:pt x="2093" y="18428"/>
                  </a:lnTo>
                  <a:lnTo>
                    <a:pt x="1288" y="19635"/>
                  </a:lnTo>
                  <a:lnTo>
                    <a:pt x="966" y="20279"/>
                  </a:lnTo>
                  <a:lnTo>
                    <a:pt x="645" y="20923"/>
                  </a:lnTo>
                  <a:lnTo>
                    <a:pt x="403" y="21566"/>
                  </a:lnTo>
                  <a:lnTo>
                    <a:pt x="242" y="22291"/>
                  </a:lnTo>
                  <a:lnTo>
                    <a:pt x="81" y="23015"/>
                  </a:lnTo>
                  <a:lnTo>
                    <a:pt x="1" y="23739"/>
                  </a:lnTo>
                  <a:lnTo>
                    <a:pt x="1" y="24463"/>
                  </a:lnTo>
                  <a:lnTo>
                    <a:pt x="81" y="25268"/>
                  </a:lnTo>
                  <a:lnTo>
                    <a:pt x="242" y="25992"/>
                  </a:lnTo>
                  <a:lnTo>
                    <a:pt x="403" y="26636"/>
                  </a:lnTo>
                  <a:lnTo>
                    <a:pt x="725" y="27360"/>
                  </a:lnTo>
                  <a:lnTo>
                    <a:pt x="1047" y="28004"/>
                  </a:lnTo>
                  <a:lnTo>
                    <a:pt x="1449" y="28567"/>
                  </a:lnTo>
                  <a:lnTo>
                    <a:pt x="2013" y="29131"/>
                  </a:lnTo>
                  <a:lnTo>
                    <a:pt x="2576" y="29613"/>
                  </a:lnTo>
                  <a:lnTo>
                    <a:pt x="3139" y="30016"/>
                  </a:lnTo>
                  <a:lnTo>
                    <a:pt x="3863" y="30338"/>
                  </a:lnTo>
                  <a:lnTo>
                    <a:pt x="4507" y="30579"/>
                  </a:lnTo>
                  <a:lnTo>
                    <a:pt x="5231" y="30740"/>
                  </a:lnTo>
                  <a:lnTo>
                    <a:pt x="5956" y="30740"/>
                  </a:lnTo>
                  <a:lnTo>
                    <a:pt x="6036" y="32028"/>
                  </a:lnTo>
                  <a:lnTo>
                    <a:pt x="6036" y="33235"/>
                  </a:lnTo>
                  <a:lnTo>
                    <a:pt x="6197" y="34522"/>
                  </a:lnTo>
                  <a:lnTo>
                    <a:pt x="6358" y="35085"/>
                  </a:lnTo>
                  <a:lnTo>
                    <a:pt x="6519" y="35729"/>
                  </a:lnTo>
                  <a:lnTo>
                    <a:pt x="7082" y="36936"/>
                  </a:lnTo>
                  <a:lnTo>
                    <a:pt x="7404" y="37500"/>
                  </a:lnTo>
                  <a:lnTo>
                    <a:pt x="7806" y="38063"/>
                  </a:lnTo>
                  <a:lnTo>
                    <a:pt x="8209" y="38546"/>
                  </a:lnTo>
                  <a:lnTo>
                    <a:pt x="8692" y="39028"/>
                  </a:lnTo>
                  <a:lnTo>
                    <a:pt x="9255" y="39511"/>
                  </a:lnTo>
                  <a:lnTo>
                    <a:pt x="9818" y="39833"/>
                  </a:lnTo>
                  <a:lnTo>
                    <a:pt x="10382" y="40155"/>
                  </a:lnTo>
                  <a:lnTo>
                    <a:pt x="11025" y="40396"/>
                  </a:lnTo>
                  <a:lnTo>
                    <a:pt x="11669" y="40557"/>
                  </a:lnTo>
                  <a:lnTo>
                    <a:pt x="12313" y="40638"/>
                  </a:lnTo>
                  <a:lnTo>
                    <a:pt x="13600" y="40638"/>
                  </a:lnTo>
                  <a:lnTo>
                    <a:pt x="14244" y="40477"/>
                  </a:lnTo>
                  <a:lnTo>
                    <a:pt x="14888" y="40236"/>
                  </a:lnTo>
                  <a:lnTo>
                    <a:pt x="15210" y="40799"/>
                  </a:lnTo>
                  <a:lnTo>
                    <a:pt x="15612" y="41282"/>
                  </a:lnTo>
                  <a:lnTo>
                    <a:pt x="16095" y="41845"/>
                  </a:lnTo>
                  <a:lnTo>
                    <a:pt x="16578" y="42247"/>
                  </a:lnTo>
                  <a:lnTo>
                    <a:pt x="17141" y="42650"/>
                  </a:lnTo>
                  <a:lnTo>
                    <a:pt x="17704" y="43052"/>
                  </a:lnTo>
                  <a:lnTo>
                    <a:pt x="18268" y="43374"/>
                  </a:lnTo>
                  <a:lnTo>
                    <a:pt x="18911" y="43615"/>
                  </a:lnTo>
                  <a:lnTo>
                    <a:pt x="19555" y="43857"/>
                  </a:lnTo>
                  <a:lnTo>
                    <a:pt x="20199" y="44018"/>
                  </a:lnTo>
                  <a:lnTo>
                    <a:pt x="20923" y="44179"/>
                  </a:lnTo>
                  <a:lnTo>
                    <a:pt x="21567" y="44259"/>
                  </a:lnTo>
                  <a:lnTo>
                    <a:pt x="22291" y="44259"/>
                  </a:lnTo>
                  <a:lnTo>
                    <a:pt x="22935" y="44179"/>
                  </a:lnTo>
                  <a:lnTo>
                    <a:pt x="23659" y="44098"/>
                  </a:lnTo>
                  <a:lnTo>
                    <a:pt x="24303" y="43937"/>
                  </a:lnTo>
                  <a:lnTo>
                    <a:pt x="25027" y="44500"/>
                  </a:lnTo>
                  <a:lnTo>
                    <a:pt x="25751" y="44983"/>
                  </a:lnTo>
                  <a:lnTo>
                    <a:pt x="26556" y="45386"/>
                  </a:lnTo>
                  <a:lnTo>
                    <a:pt x="27361" y="45788"/>
                  </a:lnTo>
                  <a:lnTo>
                    <a:pt x="28246" y="46029"/>
                  </a:lnTo>
                  <a:lnTo>
                    <a:pt x="29051" y="46190"/>
                  </a:lnTo>
                  <a:lnTo>
                    <a:pt x="30016" y="46271"/>
                  </a:lnTo>
                  <a:lnTo>
                    <a:pt x="30901" y="46271"/>
                  </a:lnTo>
                  <a:lnTo>
                    <a:pt x="31787" y="46110"/>
                  </a:lnTo>
                  <a:lnTo>
                    <a:pt x="32591" y="45868"/>
                  </a:lnTo>
                  <a:lnTo>
                    <a:pt x="33476" y="45547"/>
                  </a:lnTo>
                  <a:lnTo>
                    <a:pt x="34201" y="45225"/>
                  </a:lnTo>
                  <a:lnTo>
                    <a:pt x="35005" y="44742"/>
                  </a:lnTo>
                  <a:lnTo>
                    <a:pt x="35649" y="44179"/>
                  </a:lnTo>
                  <a:lnTo>
                    <a:pt x="36293" y="43535"/>
                  </a:lnTo>
                  <a:lnTo>
                    <a:pt x="36856" y="42891"/>
                  </a:lnTo>
                  <a:lnTo>
                    <a:pt x="37822" y="43052"/>
                  </a:lnTo>
                  <a:lnTo>
                    <a:pt x="38788" y="43052"/>
                  </a:lnTo>
                  <a:lnTo>
                    <a:pt x="39753" y="42891"/>
                  </a:lnTo>
                  <a:lnTo>
                    <a:pt x="40719" y="42569"/>
                  </a:lnTo>
                  <a:lnTo>
                    <a:pt x="41604" y="42167"/>
                  </a:lnTo>
                  <a:lnTo>
                    <a:pt x="42409" y="41603"/>
                  </a:lnTo>
                  <a:lnTo>
                    <a:pt x="43213" y="41040"/>
                  </a:lnTo>
                  <a:lnTo>
                    <a:pt x="43857" y="40236"/>
                  </a:lnTo>
                  <a:lnTo>
                    <a:pt x="44018" y="40075"/>
                  </a:lnTo>
                  <a:lnTo>
                    <a:pt x="43455" y="39511"/>
                  </a:lnTo>
                  <a:lnTo>
                    <a:pt x="42811" y="39028"/>
                  </a:lnTo>
                  <a:lnTo>
                    <a:pt x="42167" y="38626"/>
                  </a:lnTo>
                  <a:lnTo>
                    <a:pt x="41443" y="38385"/>
                  </a:lnTo>
                  <a:lnTo>
                    <a:pt x="41765" y="35729"/>
                  </a:lnTo>
                  <a:lnTo>
                    <a:pt x="42006" y="33074"/>
                  </a:lnTo>
                  <a:lnTo>
                    <a:pt x="42087" y="30499"/>
                  </a:lnTo>
                  <a:lnTo>
                    <a:pt x="42087" y="29131"/>
                  </a:lnTo>
                  <a:lnTo>
                    <a:pt x="42087" y="27843"/>
                  </a:lnTo>
                  <a:lnTo>
                    <a:pt x="41926" y="26475"/>
                  </a:lnTo>
                  <a:lnTo>
                    <a:pt x="41765" y="25107"/>
                  </a:lnTo>
                  <a:lnTo>
                    <a:pt x="41443" y="23739"/>
                  </a:lnTo>
                  <a:lnTo>
                    <a:pt x="41121" y="22371"/>
                  </a:lnTo>
                  <a:lnTo>
                    <a:pt x="40638" y="21084"/>
                  </a:lnTo>
                  <a:lnTo>
                    <a:pt x="40156" y="19796"/>
                  </a:lnTo>
                  <a:lnTo>
                    <a:pt x="39512" y="18589"/>
                  </a:lnTo>
                  <a:lnTo>
                    <a:pt x="38788" y="17463"/>
                  </a:lnTo>
                  <a:lnTo>
                    <a:pt x="38224" y="16658"/>
                  </a:lnTo>
                  <a:lnTo>
                    <a:pt x="37580" y="15934"/>
                  </a:lnTo>
                  <a:lnTo>
                    <a:pt x="36212" y="14485"/>
                  </a:lnTo>
                  <a:lnTo>
                    <a:pt x="34684" y="13198"/>
                  </a:lnTo>
                  <a:lnTo>
                    <a:pt x="33155" y="11991"/>
                  </a:lnTo>
                  <a:lnTo>
                    <a:pt x="30901" y="10381"/>
                  </a:lnTo>
                  <a:lnTo>
                    <a:pt x="28568" y="8852"/>
                  </a:lnTo>
                  <a:lnTo>
                    <a:pt x="26154" y="7404"/>
                  </a:lnTo>
                  <a:lnTo>
                    <a:pt x="23659" y="6036"/>
                  </a:lnTo>
                  <a:lnTo>
                    <a:pt x="21084" y="4829"/>
                  </a:lnTo>
                  <a:lnTo>
                    <a:pt x="18509" y="3622"/>
                  </a:lnTo>
                  <a:lnTo>
                    <a:pt x="13359" y="1369"/>
                  </a:lnTo>
                  <a:lnTo>
                    <a:pt x="12796" y="644"/>
                  </a:lnTo>
                  <a:lnTo>
                    <a:pt x="1215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8" name="Google Shape;1438;p40"/>
            <p:cNvSpPr/>
            <p:nvPr/>
          </p:nvSpPr>
          <p:spPr>
            <a:xfrm>
              <a:off x="1915925" y="1014725"/>
              <a:ext cx="466750" cy="269600"/>
            </a:xfrm>
            <a:custGeom>
              <a:avLst/>
              <a:gdLst/>
              <a:ahLst/>
              <a:cxnLst/>
              <a:rect l="l" t="t" r="r" b="b"/>
              <a:pathLst>
                <a:path w="18670" h="10784" extrusionOk="0">
                  <a:moveTo>
                    <a:pt x="483" y="0"/>
                  </a:moveTo>
                  <a:lnTo>
                    <a:pt x="161" y="885"/>
                  </a:lnTo>
                  <a:lnTo>
                    <a:pt x="0" y="1770"/>
                  </a:lnTo>
                  <a:lnTo>
                    <a:pt x="0" y="2656"/>
                  </a:lnTo>
                  <a:lnTo>
                    <a:pt x="81" y="3541"/>
                  </a:lnTo>
                  <a:lnTo>
                    <a:pt x="242" y="4426"/>
                  </a:lnTo>
                  <a:lnTo>
                    <a:pt x="564" y="5311"/>
                  </a:lnTo>
                  <a:lnTo>
                    <a:pt x="966" y="6116"/>
                  </a:lnTo>
                  <a:lnTo>
                    <a:pt x="1449" y="6920"/>
                  </a:lnTo>
                  <a:lnTo>
                    <a:pt x="2012" y="7645"/>
                  </a:lnTo>
                  <a:lnTo>
                    <a:pt x="2656" y="8288"/>
                  </a:lnTo>
                  <a:lnTo>
                    <a:pt x="3380" y="8852"/>
                  </a:lnTo>
                  <a:lnTo>
                    <a:pt x="4104" y="9335"/>
                  </a:lnTo>
                  <a:lnTo>
                    <a:pt x="4909" y="9737"/>
                  </a:lnTo>
                  <a:lnTo>
                    <a:pt x="5794" y="10139"/>
                  </a:lnTo>
                  <a:lnTo>
                    <a:pt x="6679" y="10381"/>
                  </a:lnTo>
                  <a:lnTo>
                    <a:pt x="7564" y="10622"/>
                  </a:lnTo>
                  <a:lnTo>
                    <a:pt x="8369" y="10703"/>
                  </a:lnTo>
                  <a:lnTo>
                    <a:pt x="9254" y="10783"/>
                  </a:lnTo>
                  <a:lnTo>
                    <a:pt x="10059" y="10703"/>
                  </a:lnTo>
                  <a:lnTo>
                    <a:pt x="10864" y="10622"/>
                  </a:lnTo>
                  <a:lnTo>
                    <a:pt x="11668" y="10461"/>
                  </a:lnTo>
                  <a:lnTo>
                    <a:pt x="12393" y="10300"/>
                  </a:lnTo>
                  <a:lnTo>
                    <a:pt x="13197" y="10059"/>
                  </a:lnTo>
                  <a:lnTo>
                    <a:pt x="13922" y="9737"/>
                  </a:lnTo>
                  <a:lnTo>
                    <a:pt x="14646" y="9335"/>
                  </a:lnTo>
                  <a:lnTo>
                    <a:pt x="15290" y="8932"/>
                  </a:lnTo>
                  <a:lnTo>
                    <a:pt x="15933" y="8449"/>
                  </a:lnTo>
                  <a:lnTo>
                    <a:pt x="16577" y="7967"/>
                  </a:lnTo>
                  <a:lnTo>
                    <a:pt x="17221" y="7323"/>
                  </a:lnTo>
                  <a:lnTo>
                    <a:pt x="17704" y="6760"/>
                  </a:lnTo>
                  <a:lnTo>
                    <a:pt x="18267" y="6116"/>
                  </a:lnTo>
                  <a:lnTo>
                    <a:pt x="18669" y="539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9" name="Google Shape;1439;p40"/>
            <p:cNvSpPr/>
            <p:nvPr/>
          </p:nvSpPr>
          <p:spPr>
            <a:xfrm>
              <a:off x="3173275" y="1008675"/>
              <a:ext cx="398350" cy="229375"/>
            </a:xfrm>
            <a:custGeom>
              <a:avLst/>
              <a:gdLst/>
              <a:ahLst/>
              <a:cxnLst/>
              <a:rect l="l" t="t" r="r" b="b"/>
              <a:pathLst>
                <a:path w="15934" h="9175" extrusionOk="0">
                  <a:moveTo>
                    <a:pt x="15531" y="1"/>
                  </a:moveTo>
                  <a:lnTo>
                    <a:pt x="0" y="4587"/>
                  </a:lnTo>
                  <a:lnTo>
                    <a:pt x="403" y="5151"/>
                  </a:lnTo>
                  <a:lnTo>
                    <a:pt x="805" y="5714"/>
                  </a:lnTo>
                  <a:lnTo>
                    <a:pt x="1288" y="6277"/>
                  </a:lnTo>
                  <a:lnTo>
                    <a:pt x="1771" y="6760"/>
                  </a:lnTo>
                  <a:lnTo>
                    <a:pt x="2334" y="7162"/>
                  </a:lnTo>
                  <a:lnTo>
                    <a:pt x="2897" y="7565"/>
                  </a:lnTo>
                  <a:lnTo>
                    <a:pt x="3460" y="7967"/>
                  </a:lnTo>
                  <a:lnTo>
                    <a:pt x="4104" y="8289"/>
                  </a:lnTo>
                  <a:lnTo>
                    <a:pt x="4667" y="8530"/>
                  </a:lnTo>
                  <a:lnTo>
                    <a:pt x="5311" y="8772"/>
                  </a:lnTo>
                  <a:lnTo>
                    <a:pt x="6035" y="8933"/>
                  </a:lnTo>
                  <a:lnTo>
                    <a:pt x="6679" y="9094"/>
                  </a:lnTo>
                  <a:lnTo>
                    <a:pt x="7403" y="9094"/>
                  </a:lnTo>
                  <a:lnTo>
                    <a:pt x="8047" y="9174"/>
                  </a:lnTo>
                  <a:lnTo>
                    <a:pt x="8771" y="9094"/>
                  </a:lnTo>
                  <a:lnTo>
                    <a:pt x="9496" y="9013"/>
                  </a:lnTo>
                  <a:lnTo>
                    <a:pt x="10220" y="8852"/>
                  </a:lnTo>
                  <a:lnTo>
                    <a:pt x="11025" y="8611"/>
                  </a:lnTo>
                  <a:lnTo>
                    <a:pt x="11749" y="8289"/>
                  </a:lnTo>
                  <a:lnTo>
                    <a:pt x="12393" y="7967"/>
                  </a:lnTo>
                  <a:lnTo>
                    <a:pt x="13117" y="7484"/>
                  </a:lnTo>
                  <a:lnTo>
                    <a:pt x="13680" y="7002"/>
                  </a:lnTo>
                  <a:lnTo>
                    <a:pt x="14243" y="6519"/>
                  </a:lnTo>
                  <a:lnTo>
                    <a:pt x="14726" y="5875"/>
                  </a:lnTo>
                  <a:lnTo>
                    <a:pt x="15129" y="5231"/>
                  </a:lnTo>
                  <a:lnTo>
                    <a:pt x="15450" y="4507"/>
                  </a:lnTo>
                  <a:lnTo>
                    <a:pt x="15692" y="3783"/>
                  </a:lnTo>
                  <a:lnTo>
                    <a:pt x="15853" y="2978"/>
                  </a:lnTo>
                  <a:lnTo>
                    <a:pt x="15933" y="2254"/>
                  </a:lnTo>
                  <a:lnTo>
                    <a:pt x="15933" y="1449"/>
                  </a:lnTo>
                  <a:lnTo>
                    <a:pt x="15772" y="725"/>
                  </a:lnTo>
                  <a:lnTo>
                    <a:pt x="15531" y="1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0" name="Google Shape;1440;p40"/>
            <p:cNvSpPr/>
            <p:nvPr/>
          </p:nvSpPr>
          <p:spPr>
            <a:xfrm>
              <a:off x="1954150" y="1042875"/>
              <a:ext cx="400350" cy="229375"/>
            </a:xfrm>
            <a:custGeom>
              <a:avLst/>
              <a:gdLst/>
              <a:ahLst/>
              <a:cxnLst/>
              <a:rect l="l" t="t" r="r" b="b"/>
              <a:pathLst>
                <a:path w="16014" h="9175" extrusionOk="0">
                  <a:moveTo>
                    <a:pt x="483" y="1"/>
                  </a:moveTo>
                  <a:lnTo>
                    <a:pt x="242" y="725"/>
                  </a:lnTo>
                  <a:lnTo>
                    <a:pt x="81" y="1449"/>
                  </a:lnTo>
                  <a:lnTo>
                    <a:pt x="0" y="2254"/>
                  </a:lnTo>
                  <a:lnTo>
                    <a:pt x="81" y="2978"/>
                  </a:lnTo>
                  <a:lnTo>
                    <a:pt x="242" y="3783"/>
                  </a:lnTo>
                  <a:lnTo>
                    <a:pt x="483" y="4507"/>
                  </a:lnTo>
                  <a:lnTo>
                    <a:pt x="805" y="5231"/>
                  </a:lnTo>
                  <a:lnTo>
                    <a:pt x="1288" y="5875"/>
                  </a:lnTo>
                  <a:lnTo>
                    <a:pt x="1771" y="6519"/>
                  </a:lnTo>
                  <a:lnTo>
                    <a:pt x="2334" y="7002"/>
                  </a:lnTo>
                  <a:lnTo>
                    <a:pt x="2897" y="7484"/>
                  </a:lnTo>
                  <a:lnTo>
                    <a:pt x="3541" y="7967"/>
                  </a:lnTo>
                  <a:lnTo>
                    <a:pt x="4265" y="8289"/>
                  </a:lnTo>
                  <a:lnTo>
                    <a:pt x="4989" y="8611"/>
                  </a:lnTo>
                  <a:lnTo>
                    <a:pt x="5714" y="8852"/>
                  </a:lnTo>
                  <a:lnTo>
                    <a:pt x="6518" y="9013"/>
                  </a:lnTo>
                  <a:lnTo>
                    <a:pt x="7162" y="9094"/>
                  </a:lnTo>
                  <a:lnTo>
                    <a:pt x="7886" y="9174"/>
                  </a:lnTo>
                  <a:lnTo>
                    <a:pt x="8610" y="9174"/>
                  </a:lnTo>
                  <a:lnTo>
                    <a:pt x="9254" y="9094"/>
                  </a:lnTo>
                  <a:lnTo>
                    <a:pt x="9978" y="8933"/>
                  </a:lnTo>
                  <a:lnTo>
                    <a:pt x="10622" y="8772"/>
                  </a:lnTo>
                  <a:lnTo>
                    <a:pt x="11266" y="8530"/>
                  </a:lnTo>
                  <a:lnTo>
                    <a:pt x="11910" y="8289"/>
                  </a:lnTo>
                  <a:lnTo>
                    <a:pt x="12473" y="7967"/>
                  </a:lnTo>
                  <a:lnTo>
                    <a:pt x="13117" y="7645"/>
                  </a:lnTo>
                  <a:lnTo>
                    <a:pt x="13680" y="7243"/>
                  </a:lnTo>
                  <a:lnTo>
                    <a:pt x="14163" y="6760"/>
                  </a:lnTo>
                  <a:lnTo>
                    <a:pt x="14726" y="6277"/>
                  </a:lnTo>
                  <a:lnTo>
                    <a:pt x="15129" y="5714"/>
                  </a:lnTo>
                  <a:lnTo>
                    <a:pt x="15611" y="5151"/>
                  </a:lnTo>
                  <a:lnTo>
                    <a:pt x="16014" y="4587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1" name="Google Shape;1441;p40"/>
            <p:cNvSpPr/>
            <p:nvPr/>
          </p:nvSpPr>
          <p:spPr>
            <a:xfrm>
              <a:off x="2167400" y="926200"/>
              <a:ext cx="1229200" cy="1209075"/>
            </a:xfrm>
            <a:custGeom>
              <a:avLst/>
              <a:gdLst/>
              <a:ahLst/>
              <a:cxnLst/>
              <a:rect l="l" t="t" r="r" b="b"/>
              <a:pathLst>
                <a:path w="49168" h="48363" extrusionOk="0">
                  <a:moveTo>
                    <a:pt x="22371" y="0"/>
                  </a:moveTo>
                  <a:lnTo>
                    <a:pt x="21486" y="81"/>
                  </a:lnTo>
                  <a:lnTo>
                    <a:pt x="20600" y="322"/>
                  </a:lnTo>
                  <a:lnTo>
                    <a:pt x="19796" y="564"/>
                  </a:lnTo>
                  <a:lnTo>
                    <a:pt x="18991" y="886"/>
                  </a:lnTo>
                  <a:lnTo>
                    <a:pt x="18186" y="1368"/>
                  </a:lnTo>
                  <a:lnTo>
                    <a:pt x="17462" y="1851"/>
                  </a:lnTo>
                  <a:lnTo>
                    <a:pt x="16818" y="2415"/>
                  </a:lnTo>
                  <a:lnTo>
                    <a:pt x="16175" y="3058"/>
                  </a:lnTo>
                  <a:lnTo>
                    <a:pt x="15289" y="2575"/>
                  </a:lnTo>
                  <a:lnTo>
                    <a:pt x="14324" y="2254"/>
                  </a:lnTo>
                  <a:lnTo>
                    <a:pt x="13278" y="2093"/>
                  </a:lnTo>
                  <a:lnTo>
                    <a:pt x="12312" y="2093"/>
                  </a:lnTo>
                  <a:lnTo>
                    <a:pt x="11266" y="2173"/>
                  </a:lnTo>
                  <a:lnTo>
                    <a:pt x="10220" y="2415"/>
                  </a:lnTo>
                  <a:lnTo>
                    <a:pt x="9254" y="2736"/>
                  </a:lnTo>
                  <a:lnTo>
                    <a:pt x="8369" y="3219"/>
                  </a:lnTo>
                  <a:lnTo>
                    <a:pt x="7564" y="3782"/>
                  </a:lnTo>
                  <a:lnTo>
                    <a:pt x="6760" y="4426"/>
                  </a:lnTo>
                  <a:lnTo>
                    <a:pt x="6196" y="5231"/>
                  </a:lnTo>
                  <a:lnTo>
                    <a:pt x="5633" y="6116"/>
                  </a:lnTo>
                  <a:lnTo>
                    <a:pt x="5231" y="7001"/>
                  </a:lnTo>
                  <a:lnTo>
                    <a:pt x="4909" y="7967"/>
                  </a:lnTo>
                  <a:lnTo>
                    <a:pt x="4748" y="8933"/>
                  </a:lnTo>
                  <a:lnTo>
                    <a:pt x="4748" y="9979"/>
                  </a:lnTo>
                  <a:lnTo>
                    <a:pt x="3943" y="10140"/>
                  </a:lnTo>
                  <a:lnTo>
                    <a:pt x="3219" y="10461"/>
                  </a:lnTo>
                  <a:lnTo>
                    <a:pt x="2575" y="10864"/>
                  </a:lnTo>
                  <a:lnTo>
                    <a:pt x="2012" y="11347"/>
                  </a:lnTo>
                  <a:lnTo>
                    <a:pt x="1448" y="11990"/>
                  </a:lnTo>
                  <a:lnTo>
                    <a:pt x="1046" y="12634"/>
                  </a:lnTo>
                  <a:lnTo>
                    <a:pt x="724" y="13278"/>
                  </a:lnTo>
                  <a:lnTo>
                    <a:pt x="483" y="14083"/>
                  </a:lnTo>
                  <a:lnTo>
                    <a:pt x="483" y="14887"/>
                  </a:lnTo>
                  <a:lnTo>
                    <a:pt x="483" y="15612"/>
                  </a:lnTo>
                  <a:lnTo>
                    <a:pt x="644" y="16416"/>
                  </a:lnTo>
                  <a:lnTo>
                    <a:pt x="966" y="17140"/>
                  </a:lnTo>
                  <a:lnTo>
                    <a:pt x="1288" y="17784"/>
                  </a:lnTo>
                  <a:lnTo>
                    <a:pt x="1770" y="18428"/>
                  </a:lnTo>
                  <a:lnTo>
                    <a:pt x="2334" y="18911"/>
                  </a:lnTo>
                  <a:lnTo>
                    <a:pt x="2977" y="19394"/>
                  </a:lnTo>
                  <a:lnTo>
                    <a:pt x="2092" y="20520"/>
                  </a:lnTo>
                  <a:lnTo>
                    <a:pt x="1288" y="21727"/>
                  </a:lnTo>
                  <a:lnTo>
                    <a:pt x="966" y="22371"/>
                  </a:lnTo>
                  <a:lnTo>
                    <a:pt x="644" y="23015"/>
                  </a:lnTo>
                  <a:lnTo>
                    <a:pt x="402" y="23659"/>
                  </a:lnTo>
                  <a:lnTo>
                    <a:pt x="161" y="24383"/>
                  </a:lnTo>
                  <a:lnTo>
                    <a:pt x="80" y="25107"/>
                  </a:lnTo>
                  <a:lnTo>
                    <a:pt x="0" y="25831"/>
                  </a:lnTo>
                  <a:lnTo>
                    <a:pt x="0" y="26636"/>
                  </a:lnTo>
                  <a:lnTo>
                    <a:pt x="80" y="27360"/>
                  </a:lnTo>
                  <a:lnTo>
                    <a:pt x="161" y="28084"/>
                  </a:lnTo>
                  <a:lnTo>
                    <a:pt x="402" y="28809"/>
                  </a:lnTo>
                  <a:lnTo>
                    <a:pt x="644" y="29452"/>
                  </a:lnTo>
                  <a:lnTo>
                    <a:pt x="1046" y="30096"/>
                  </a:lnTo>
                  <a:lnTo>
                    <a:pt x="1448" y="30740"/>
                  </a:lnTo>
                  <a:lnTo>
                    <a:pt x="1931" y="31223"/>
                  </a:lnTo>
                  <a:lnTo>
                    <a:pt x="2495" y="31706"/>
                  </a:lnTo>
                  <a:lnTo>
                    <a:pt x="3138" y="32108"/>
                  </a:lnTo>
                  <a:lnTo>
                    <a:pt x="3782" y="32430"/>
                  </a:lnTo>
                  <a:lnTo>
                    <a:pt x="4506" y="32671"/>
                  </a:lnTo>
                  <a:lnTo>
                    <a:pt x="5231" y="32832"/>
                  </a:lnTo>
                  <a:lnTo>
                    <a:pt x="5955" y="32832"/>
                  </a:lnTo>
                  <a:lnTo>
                    <a:pt x="5955" y="34120"/>
                  </a:lnTo>
                  <a:lnTo>
                    <a:pt x="6035" y="35407"/>
                  </a:lnTo>
                  <a:lnTo>
                    <a:pt x="6116" y="36614"/>
                  </a:lnTo>
                  <a:lnTo>
                    <a:pt x="6277" y="37258"/>
                  </a:lnTo>
                  <a:lnTo>
                    <a:pt x="6518" y="37821"/>
                  </a:lnTo>
                  <a:lnTo>
                    <a:pt x="7081" y="39028"/>
                  </a:lnTo>
                  <a:lnTo>
                    <a:pt x="7403" y="39592"/>
                  </a:lnTo>
                  <a:lnTo>
                    <a:pt x="7806" y="40155"/>
                  </a:lnTo>
                  <a:lnTo>
                    <a:pt x="8208" y="40718"/>
                  </a:lnTo>
                  <a:lnTo>
                    <a:pt x="8691" y="41121"/>
                  </a:lnTo>
                  <a:lnTo>
                    <a:pt x="9174" y="41603"/>
                  </a:lnTo>
                  <a:lnTo>
                    <a:pt x="9737" y="41925"/>
                  </a:lnTo>
                  <a:lnTo>
                    <a:pt x="10300" y="42247"/>
                  </a:lnTo>
                  <a:lnTo>
                    <a:pt x="10944" y="42489"/>
                  </a:lnTo>
                  <a:lnTo>
                    <a:pt x="11588" y="42649"/>
                  </a:lnTo>
                  <a:lnTo>
                    <a:pt x="12231" y="42730"/>
                  </a:lnTo>
                  <a:lnTo>
                    <a:pt x="12956" y="42810"/>
                  </a:lnTo>
                  <a:lnTo>
                    <a:pt x="13599" y="42730"/>
                  </a:lnTo>
                  <a:lnTo>
                    <a:pt x="14243" y="42569"/>
                  </a:lnTo>
                  <a:lnTo>
                    <a:pt x="14887" y="42328"/>
                  </a:lnTo>
                  <a:lnTo>
                    <a:pt x="15209" y="42891"/>
                  </a:lnTo>
                  <a:lnTo>
                    <a:pt x="15611" y="43454"/>
                  </a:lnTo>
                  <a:lnTo>
                    <a:pt x="16094" y="43937"/>
                  </a:lnTo>
                  <a:lnTo>
                    <a:pt x="16577" y="44339"/>
                  </a:lnTo>
                  <a:lnTo>
                    <a:pt x="17140" y="44742"/>
                  </a:lnTo>
                  <a:lnTo>
                    <a:pt x="17703" y="45144"/>
                  </a:lnTo>
                  <a:lnTo>
                    <a:pt x="18267" y="45466"/>
                  </a:lnTo>
                  <a:lnTo>
                    <a:pt x="18911" y="45788"/>
                  </a:lnTo>
                  <a:lnTo>
                    <a:pt x="19554" y="45949"/>
                  </a:lnTo>
                  <a:lnTo>
                    <a:pt x="20198" y="46190"/>
                  </a:lnTo>
                  <a:lnTo>
                    <a:pt x="20842" y="46271"/>
                  </a:lnTo>
                  <a:lnTo>
                    <a:pt x="21566" y="46351"/>
                  </a:lnTo>
                  <a:lnTo>
                    <a:pt x="22290" y="46351"/>
                  </a:lnTo>
                  <a:lnTo>
                    <a:pt x="22934" y="46271"/>
                  </a:lnTo>
                  <a:lnTo>
                    <a:pt x="23578" y="46190"/>
                  </a:lnTo>
                  <a:lnTo>
                    <a:pt x="24302" y="46029"/>
                  </a:lnTo>
                  <a:lnTo>
                    <a:pt x="24946" y="46592"/>
                  </a:lnTo>
                  <a:lnTo>
                    <a:pt x="25670" y="47075"/>
                  </a:lnTo>
                  <a:lnTo>
                    <a:pt x="26475" y="47558"/>
                  </a:lnTo>
                  <a:lnTo>
                    <a:pt x="27360" y="47880"/>
                  </a:lnTo>
                  <a:lnTo>
                    <a:pt x="28165" y="48121"/>
                  </a:lnTo>
                  <a:lnTo>
                    <a:pt x="29050" y="48282"/>
                  </a:lnTo>
                  <a:lnTo>
                    <a:pt x="29935" y="48363"/>
                  </a:lnTo>
                  <a:lnTo>
                    <a:pt x="30820" y="48363"/>
                  </a:lnTo>
                  <a:lnTo>
                    <a:pt x="31705" y="48202"/>
                  </a:lnTo>
                  <a:lnTo>
                    <a:pt x="32590" y="48041"/>
                  </a:lnTo>
                  <a:lnTo>
                    <a:pt x="33395" y="47719"/>
                  </a:lnTo>
                  <a:lnTo>
                    <a:pt x="34200" y="47317"/>
                  </a:lnTo>
                  <a:lnTo>
                    <a:pt x="34924" y="46834"/>
                  </a:lnTo>
                  <a:lnTo>
                    <a:pt x="35648" y="46271"/>
                  </a:lnTo>
                  <a:lnTo>
                    <a:pt x="36292" y="45627"/>
                  </a:lnTo>
                  <a:lnTo>
                    <a:pt x="36855" y="44983"/>
                  </a:lnTo>
                  <a:lnTo>
                    <a:pt x="37821" y="45144"/>
                  </a:lnTo>
                  <a:lnTo>
                    <a:pt x="38787" y="45144"/>
                  </a:lnTo>
                  <a:lnTo>
                    <a:pt x="39752" y="44983"/>
                  </a:lnTo>
                  <a:lnTo>
                    <a:pt x="40718" y="44661"/>
                  </a:lnTo>
                  <a:lnTo>
                    <a:pt x="41603" y="44259"/>
                  </a:lnTo>
                  <a:lnTo>
                    <a:pt x="42408" y="43776"/>
                  </a:lnTo>
                  <a:lnTo>
                    <a:pt x="43132" y="43132"/>
                  </a:lnTo>
                  <a:lnTo>
                    <a:pt x="43856" y="42408"/>
                  </a:lnTo>
                  <a:lnTo>
                    <a:pt x="44339" y="41523"/>
                  </a:lnTo>
                  <a:lnTo>
                    <a:pt x="44822" y="40638"/>
                  </a:lnTo>
                  <a:lnTo>
                    <a:pt x="45063" y="39753"/>
                  </a:lnTo>
                  <a:lnTo>
                    <a:pt x="45224" y="38706"/>
                  </a:lnTo>
                  <a:lnTo>
                    <a:pt x="45305" y="37741"/>
                  </a:lnTo>
                  <a:lnTo>
                    <a:pt x="45144" y="36775"/>
                  </a:lnTo>
                  <a:lnTo>
                    <a:pt x="44902" y="35810"/>
                  </a:lnTo>
                  <a:lnTo>
                    <a:pt x="44500" y="34924"/>
                  </a:lnTo>
                  <a:lnTo>
                    <a:pt x="45305" y="34522"/>
                  </a:lnTo>
                  <a:lnTo>
                    <a:pt x="46109" y="34039"/>
                  </a:lnTo>
                  <a:lnTo>
                    <a:pt x="46834" y="33395"/>
                  </a:lnTo>
                  <a:lnTo>
                    <a:pt x="47477" y="32671"/>
                  </a:lnTo>
                  <a:lnTo>
                    <a:pt x="48041" y="31786"/>
                  </a:lnTo>
                  <a:lnTo>
                    <a:pt x="48524" y="30981"/>
                  </a:lnTo>
                  <a:lnTo>
                    <a:pt x="48845" y="30096"/>
                  </a:lnTo>
                  <a:lnTo>
                    <a:pt x="49006" y="29211"/>
                  </a:lnTo>
                  <a:lnTo>
                    <a:pt x="49167" y="28326"/>
                  </a:lnTo>
                  <a:lnTo>
                    <a:pt x="49087" y="27360"/>
                  </a:lnTo>
                  <a:lnTo>
                    <a:pt x="48926" y="26475"/>
                  </a:lnTo>
                  <a:lnTo>
                    <a:pt x="48685" y="25670"/>
                  </a:lnTo>
                  <a:lnTo>
                    <a:pt x="48282" y="24866"/>
                  </a:lnTo>
                  <a:lnTo>
                    <a:pt x="47799" y="24061"/>
                  </a:lnTo>
                  <a:lnTo>
                    <a:pt x="47236" y="23417"/>
                  </a:lnTo>
                  <a:lnTo>
                    <a:pt x="46592" y="22773"/>
                  </a:lnTo>
                  <a:lnTo>
                    <a:pt x="47156" y="21969"/>
                  </a:lnTo>
                  <a:lnTo>
                    <a:pt x="47719" y="21084"/>
                  </a:lnTo>
                  <a:lnTo>
                    <a:pt x="48121" y="20118"/>
                  </a:lnTo>
                  <a:lnTo>
                    <a:pt x="48524" y="19152"/>
                  </a:lnTo>
                  <a:lnTo>
                    <a:pt x="48765" y="18106"/>
                  </a:lnTo>
                  <a:lnTo>
                    <a:pt x="48926" y="17060"/>
                  </a:lnTo>
                  <a:lnTo>
                    <a:pt x="49006" y="16094"/>
                  </a:lnTo>
                  <a:lnTo>
                    <a:pt x="48845" y="15048"/>
                  </a:lnTo>
                  <a:lnTo>
                    <a:pt x="48685" y="14002"/>
                  </a:lnTo>
                  <a:lnTo>
                    <a:pt x="48443" y="13519"/>
                  </a:lnTo>
                  <a:lnTo>
                    <a:pt x="48202" y="13037"/>
                  </a:lnTo>
                  <a:lnTo>
                    <a:pt x="47960" y="12634"/>
                  </a:lnTo>
                  <a:lnTo>
                    <a:pt x="47638" y="12232"/>
                  </a:lnTo>
                  <a:lnTo>
                    <a:pt x="47236" y="11829"/>
                  </a:lnTo>
                  <a:lnTo>
                    <a:pt x="46834" y="11588"/>
                  </a:lnTo>
                  <a:lnTo>
                    <a:pt x="47236" y="10783"/>
                  </a:lnTo>
                  <a:lnTo>
                    <a:pt x="47397" y="9898"/>
                  </a:lnTo>
                  <a:lnTo>
                    <a:pt x="47477" y="9013"/>
                  </a:lnTo>
                  <a:lnTo>
                    <a:pt x="47397" y="8128"/>
                  </a:lnTo>
                  <a:lnTo>
                    <a:pt x="47236" y="7162"/>
                  </a:lnTo>
                  <a:lnTo>
                    <a:pt x="46914" y="6277"/>
                  </a:lnTo>
                  <a:lnTo>
                    <a:pt x="46512" y="5472"/>
                  </a:lnTo>
                  <a:lnTo>
                    <a:pt x="46029" y="4748"/>
                  </a:lnTo>
                  <a:lnTo>
                    <a:pt x="45466" y="4104"/>
                  </a:lnTo>
                  <a:lnTo>
                    <a:pt x="44741" y="3622"/>
                  </a:lnTo>
                  <a:lnTo>
                    <a:pt x="44017" y="3219"/>
                  </a:lnTo>
                  <a:lnTo>
                    <a:pt x="43213" y="2897"/>
                  </a:lnTo>
                  <a:lnTo>
                    <a:pt x="42408" y="2736"/>
                  </a:lnTo>
                  <a:lnTo>
                    <a:pt x="41523" y="2656"/>
                  </a:lnTo>
                  <a:lnTo>
                    <a:pt x="40718" y="2736"/>
                  </a:lnTo>
                  <a:lnTo>
                    <a:pt x="39833" y="2897"/>
                  </a:lnTo>
                  <a:lnTo>
                    <a:pt x="39270" y="2334"/>
                  </a:lnTo>
                  <a:lnTo>
                    <a:pt x="38626" y="1771"/>
                  </a:lnTo>
                  <a:lnTo>
                    <a:pt x="37982" y="1288"/>
                  </a:lnTo>
                  <a:lnTo>
                    <a:pt x="37258" y="886"/>
                  </a:lnTo>
                  <a:lnTo>
                    <a:pt x="36453" y="483"/>
                  </a:lnTo>
                  <a:lnTo>
                    <a:pt x="35729" y="242"/>
                  </a:lnTo>
                  <a:lnTo>
                    <a:pt x="34924" y="81"/>
                  </a:lnTo>
                  <a:lnTo>
                    <a:pt x="33315" y="81"/>
                  </a:lnTo>
                  <a:lnTo>
                    <a:pt x="32590" y="242"/>
                  </a:lnTo>
                  <a:lnTo>
                    <a:pt x="31866" y="403"/>
                  </a:lnTo>
                  <a:lnTo>
                    <a:pt x="31222" y="644"/>
                  </a:lnTo>
                  <a:lnTo>
                    <a:pt x="30579" y="886"/>
                  </a:lnTo>
                  <a:lnTo>
                    <a:pt x="30015" y="1288"/>
                  </a:lnTo>
                  <a:lnTo>
                    <a:pt x="29452" y="1771"/>
                  </a:lnTo>
                  <a:lnTo>
                    <a:pt x="28889" y="2334"/>
                  </a:lnTo>
                  <a:lnTo>
                    <a:pt x="28245" y="1771"/>
                  </a:lnTo>
                  <a:lnTo>
                    <a:pt x="27521" y="1288"/>
                  </a:lnTo>
                  <a:lnTo>
                    <a:pt x="26716" y="886"/>
                  </a:lnTo>
                  <a:lnTo>
                    <a:pt x="25911" y="564"/>
                  </a:lnTo>
                  <a:lnTo>
                    <a:pt x="25026" y="242"/>
                  </a:lnTo>
                  <a:lnTo>
                    <a:pt x="24141" y="81"/>
                  </a:lnTo>
                  <a:lnTo>
                    <a:pt x="2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2" name="Google Shape;1442;p40"/>
            <p:cNvSpPr/>
            <p:nvPr/>
          </p:nvSpPr>
          <p:spPr>
            <a:xfrm>
              <a:off x="2276025" y="1024775"/>
              <a:ext cx="1034075" cy="1024000"/>
            </a:xfrm>
            <a:custGeom>
              <a:avLst/>
              <a:gdLst/>
              <a:ahLst/>
              <a:cxnLst/>
              <a:rect l="l" t="t" r="r" b="b"/>
              <a:pathLst>
                <a:path w="41363" h="40960" extrusionOk="0">
                  <a:moveTo>
                    <a:pt x="28165" y="0"/>
                  </a:moveTo>
                  <a:lnTo>
                    <a:pt x="26234" y="81"/>
                  </a:lnTo>
                  <a:lnTo>
                    <a:pt x="24302" y="242"/>
                  </a:lnTo>
                  <a:lnTo>
                    <a:pt x="20762" y="403"/>
                  </a:lnTo>
                  <a:lnTo>
                    <a:pt x="17221" y="644"/>
                  </a:lnTo>
                  <a:lnTo>
                    <a:pt x="15451" y="805"/>
                  </a:lnTo>
                  <a:lnTo>
                    <a:pt x="13680" y="1047"/>
                  </a:lnTo>
                  <a:lnTo>
                    <a:pt x="11910" y="1368"/>
                  </a:lnTo>
                  <a:lnTo>
                    <a:pt x="10220" y="1771"/>
                  </a:lnTo>
                  <a:lnTo>
                    <a:pt x="9415" y="2012"/>
                  </a:lnTo>
                  <a:lnTo>
                    <a:pt x="8128" y="2575"/>
                  </a:lnTo>
                  <a:lnTo>
                    <a:pt x="7726" y="2817"/>
                  </a:lnTo>
                  <a:lnTo>
                    <a:pt x="7243" y="3058"/>
                  </a:lnTo>
                  <a:lnTo>
                    <a:pt x="6760" y="3380"/>
                  </a:lnTo>
                  <a:lnTo>
                    <a:pt x="6358" y="3541"/>
                  </a:lnTo>
                  <a:lnTo>
                    <a:pt x="5714" y="3943"/>
                  </a:lnTo>
                  <a:lnTo>
                    <a:pt x="5070" y="4507"/>
                  </a:lnTo>
                  <a:lnTo>
                    <a:pt x="4507" y="4990"/>
                  </a:lnTo>
                  <a:lnTo>
                    <a:pt x="3943" y="5633"/>
                  </a:lnTo>
                  <a:lnTo>
                    <a:pt x="2897" y="6840"/>
                  </a:lnTo>
                  <a:lnTo>
                    <a:pt x="2093" y="8208"/>
                  </a:lnTo>
                  <a:lnTo>
                    <a:pt x="1368" y="9657"/>
                  </a:lnTo>
                  <a:lnTo>
                    <a:pt x="805" y="11266"/>
                  </a:lnTo>
                  <a:lnTo>
                    <a:pt x="403" y="12795"/>
                  </a:lnTo>
                  <a:lnTo>
                    <a:pt x="81" y="14485"/>
                  </a:lnTo>
                  <a:lnTo>
                    <a:pt x="81" y="15531"/>
                  </a:lnTo>
                  <a:lnTo>
                    <a:pt x="0" y="16577"/>
                  </a:lnTo>
                  <a:lnTo>
                    <a:pt x="81" y="17704"/>
                  </a:lnTo>
                  <a:lnTo>
                    <a:pt x="242" y="18750"/>
                  </a:lnTo>
                  <a:lnTo>
                    <a:pt x="403" y="19796"/>
                  </a:lnTo>
                  <a:lnTo>
                    <a:pt x="644" y="20842"/>
                  </a:lnTo>
                  <a:lnTo>
                    <a:pt x="886" y="21888"/>
                  </a:lnTo>
                  <a:lnTo>
                    <a:pt x="1207" y="22934"/>
                  </a:lnTo>
                  <a:lnTo>
                    <a:pt x="1610" y="23980"/>
                  </a:lnTo>
                  <a:lnTo>
                    <a:pt x="2093" y="25027"/>
                  </a:lnTo>
                  <a:lnTo>
                    <a:pt x="2575" y="25992"/>
                  </a:lnTo>
                  <a:lnTo>
                    <a:pt x="3139" y="27038"/>
                  </a:lnTo>
                  <a:lnTo>
                    <a:pt x="3943" y="28165"/>
                  </a:lnTo>
                  <a:lnTo>
                    <a:pt x="4748" y="29372"/>
                  </a:lnTo>
                  <a:lnTo>
                    <a:pt x="5633" y="30418"/>
                  </a:lnTo>
                  <a:lnTo>
                    <a:pt x="6519" y="31464"/>
                  </a:lnTo>
                  <a:lnTo>
                    <a:pt x="7565" y="32510"/>
                  </a:lnTo>
                  <a:lnTo>
                    <a:pt x="8530" y="33476"/>
                  </a:lnTo>
                  <a:lnTo>
                    <a:pt x="9657" y="34361"/>
                  </a:lnTo>
                  <a:lnTo>
                    <a:pt x="10703" y="35246"/>
                  </a:lnTo>
                  <a:lnTo>
                    <a:pt x="10783" y="35327"/>
                  </a:lnTo>
                  <a:lnTo>
                    <a:pt x="12071" y="36292"/>
                  </a:lnTo>
                  <a:lnTo>
                    <a:pt x="13278" y="37097"/>
                  </a:lnTo>
                  <a:lnTo>
                    <a:pt x="14405" y="37821"/>
                  </a:lnTo>
                  <a:lnTo>
                    <a:pt x="15692" y="38465"/>
                  </a:lnTo>
                  <a:lnTo>
                    <a:pt x="16899" y="39109"/>
                  </a:lnTo>
                  <a:lnTo>
                    <a:pt x="18187" y="39672"/>
                  </a:lnTo>
                  <a:lnTo>
                    <a:pt x="19474" y="40155"/>
                  </a:lnTo>
                  <a:lnTo>
                    <a:pt x="20842" y="40557"/>
                  </a:lnTo>
                  <a:lnTo>
                    <a:pt x="22210" y="40799"/>
                  </a:lnTo>
                  <a:lnTo>
                    <a:pt x="23659" y="40960"/>
                  </a:lnTo>
                  <a:lnTo>
                    <a:pt x="25107" y="40960"/>
                  </a:lnTo>
                  <a:lnTo>
                    <a:pt x="26556" y="40879"/>
                  </a:lnTo>
                  <a:lnTo>
                    <a:pt x="28004" y="40638"/>
                  </a:lnTo>
                  <a:lnTo>
                    <a:pt x="28648" y="40477"/>
                  </a:lnTo>
                  <a:lnTo>
                    <a:pt x="29694" y="40074"/>
                  </a:lnTo>
                  <a:lnTo>
                    <a:pt x="30740" y="39672"/>
                  </a:lnTo>
                  <a:lnTo>
                    <a:pt x="31786" y="39109"/>
                  </a:lnTo>
                  <a:lnTo>
                    <a:pt x="32752" y="38465"/>
                  </a:lnTo>
                  <a:lnTo>
                    <a:pt x="33235" y="37982"/>
                  </a:lnTo>
                  <a:lnTo>
                    <a:pt x="34200" y="37097"/>
                  </a:lnTo>
                  <a:lnTo>
                    <a:pt x="35005" y="36051"/>
                  </a:lnTo>
                  <a:lnTo>
                    <a:pt x="35810" y="35005"/>
                  </a:lnTo>
                  <a:lnTo>
                    <a:pt x="36453" y="33878"/>
                  </a:lnTo>
                  <a:lnTo>
                    <a:pt x="37097" y="32752"/>
                  </a:lnTo>
                  <a:lnTo>
                    <a:pt x="37580" y="31545"/>
                  </a:lnTo>
                  <a:lnTo>
                    <a:pt x="38063" y="30338"/>
                  </a:lnTo>
                  <a:lnTo>
                    <a:pt x="38465" y="29050"/>
                  </a:lnTo>
                  <a:lnTo>
                    <a:pt x="39431" y="26073"/>
                  </a:lnTo>
                  <a:lnTo>
                    <a:pt x="40236" y="22934"/>
                  </a:lnTo>
                  <a:lnTo>
                    <a:pt x="40638" y="21405"/>
                  </a:lnTo>
                  <a:lnTo>
                    <a:pt x="40960" y="19876"/>
                  </a:lnTo>
                  <a:lnTo>
                    <a:pt x="41121" y="18267"/>
                  </a:lnTo>
                  <a:lnTo>
                    <a:pt x="41282" y="16738"/>
                  </a:lnTo>
                  <a:lnTo>
                    <a:pt x="41362" y="15370"/>
                  </a:lnTo>
                  <a:lnTo>
                    <a:pt x="41362" y="14083"/>
                  </a:lnTo>
                  <a:lnTo>
                    <a:pt x="41282" y="12795"/>
                  </a:lnTo>
                  <a:lnTo>
                    <a:pt x="41121" y="11508"/>
                  </a:lnTo>
                  <a:lnTo>
                    <a:pt x="40879" y="10220"/>
                  </a:lnTo>
                  <a:lnTo>
                    <a:pt x="40557" y="8933"/>
                  </a:lnTo>
                  <a:lnTo>
                    <a:pt x="40155" y="7726"/>
                  </a:lnTo>
                  <a:lnTo>
                    <a:pt x="39592" y="6599"/>
                  </a:lnTo>
                  <a:lnTo>
                    <a:pt x="39189" y="5794"/>
                  </a:lnTo>
                  <a:lnTo>
                    <a:pt x="38707" y="5070"/>
                  </a:lnTo>
                  <a:lnTo>
                    <a:pt x="37821" y="3943"/>
                  </a:lnTo>
                  <a:lnTo>
                    <a:pt x="36936" y="2978"/>
                  </a:lnTo>
                  <a:lnTo>
                    <a:pt x="35890" y="2093"/>
                  </a:lnTo>
                  <a:lnTo>
                    <a:pt x="34764" y="1368"/>
                  </a:lnTo>
                  <a:lnTo>
                    <a:pt x="34120" y="966"/>
                  </a:lnTo>
                  <a:lnTo>
                    <a:pt x="33396" y="644"/>
                  </a:lnTo>
                  <a:lnTo>
                    <a:pt x="32752" y="403"/>
                  </a:lnTo>
                  <a:lnTo>
                    <a:pt x="31947" y="242"/>
                  </a:lnTo>
                  <a:lnTo>
                    <a:pt x="31062" y="81"/>
                  </a:lnTo>
                  <a:lnTo>
                    <a:pt x="30096" y="0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3" name="Google Shape;1443;p40"/>
            <p:cNvSpPr/>
            <p:nvPr/>
          </p:nvSpPr>
          <p:spPr>
            <a:xfrm>
              <a:off x="2276025" y="1024775"/>
              <a:ext cx="987800" cy="989800"/>
            </a:xfrm>
            <a:custGeom>
              <a:avLst/>
              <a:gdLst/>
              <a:ahLst/>
              <a:cxnLst/>
              <a:rect l="l" t="t" r="r" b="b"/>
              <a:pathLst>
                <a:path w="39512" h="39592" extrusionOk="0">
                  <a:moveTo>
                    <a:pt x="28165" y="0"/>
                  </a:moveTo>
                  <a:lnTo>
                    <a:pt x="26234" y="81"/>
                  </a:lnTo>
                  <a:lnTo>
                    <a:pt x="24302" y="242"/>
                  </a:lnTo>
                  <a:lnTo>
                    <a:pt x="20762" y="403"/>
                  </a:lnTo>
                  <a:lnTo>
                    <a:pt x="17221" y="644"/>
                  </a:lnTo>
                  <a:lnTo>
                    <a:pt x="15451" y="805"/>
                  </a:lnTo>
                  <a:lnTo>
                    <a:pt x="13680" y="1047"/>
                  </a:lnTo>
                  <a:lnTo>
                    <a:pt x="11910" y="1368"/>
                  </a:lnTo>
                  <a:lnTo>
                    <a:pt x="10220" y="1771"/>
                  </a:lnTo>
                  <a:lnTo>
                    <a:pt x="9415" y="2012"/>
                  </a:lnTo>
                  <a:lnTo>
                    <a:pt x="8128" y="2575"/>
                  </a:lnTo>
                  <a:lnTo>
                    <a:pt x="7726" y="2817"/>
                  </a:lnTo>
                  <a:lnTo>
                    <a:pt x="7243" y="3058"/>
                  </a:lnTo>
                  <a:lnTo>
                    <a:pt x="6760" y="3380"/>
                  </a:lnTo>
                  <a:lnTo>
                    <a:pt x="6358" y="3541"/>
                  </a:lnTo>
                  <a:lnTo>
                    <a:pt x="5714" y="3943"/>
                  </a:lnTo>
                  <a:lnTo>
                    <a:pt x="5070" y="4507"/>
                  </a:lnTo>
                  <a:lnTo>
                    <a:pt x="4507" y="4990"/>
                  </a:lnTo>
                  <a:lnTo>
                    <a:pt x="3943" y="5633"/>
                  </a:lnTo>
                  <a:lnTo>
                    <a:pt x="2897" y="6840"/>
                  </a:lnTo>
                  <a:lnTo>
                    <a:pt x="2093" y="8208"/>
                  </a:lnTo>
                  <a:lnTo>
                    <a:pt x="1368" y="9657"/>
                  </a:lnTo>
                  <a:lnTo>
                    <a:pt x="805" y="11266"/>
                  </a:lnTo>
                  <a:lnTo>
                    <a:pt x="403" y="12795"/>
                  </a:lnTo>
                  <a:lnTo>
                    <a:pt x="81" y="14485"/>
                  </a:lnTo>
                  <a:lnTo>
                    <a:pt x="81" y="15531"/>
                  </a:lnTo>
                  <a:lnTo>
                    <a:pt x="0" y="16577"/>
                  </a:lnTo>
                  <a:lnTo>
                    <a:pt x="81" y="17704"/>
                  </a:lnTo>
                  <a:lnTo>
                    <a:pt x="242" y="18750"/>
                  </a:lnTo>
                  <a:lnTo>
                    <a:pt x="403" y="19796"/>
                  </a:lnTo>
                  <a:lnTo>
                    <a:pt x="644" y="20842"/>
                  </a:lnTo>
                  <a:lnTo>
                    <a:pt x="886" y="21888"/>
                  </a:lnTo>
                  <a:lnTo>
                    <a:pt x="1207" y="22934"/>
                  </a:lnTo>
                  <a:lnTo>
                    <a:pt x="1610" y="23980"/>
                  </a:lnTo>
                  <a:lnTo>
                    <a:pt x="2093" y="25027"/>
                  </a:lnTo>
                  <a:lnTo>
                    <a:pt x="2575" y="25992"/>
                  </a:lnTo>
                  <a:lnTo>
                    <a:pt x="3139" y="27038"/>
                  </a:lnTo>
                  <a:lnTo>
                    <a:pt x="3943" y="28165"/>
                  </a:lnTo>
                  <a:lnTo>
                    <a:pt x="4748" y="29372"/>
                  </a:lnTo>
                  <a:lnTo>
                    <a:pt x="5633" y="30418"/>
                  </a:lnTo>
                  <a:lnTo>
                    <a:pt x="6519" y="31464"/>
                  </a:lnTo>
                  <a:lnTo>
                    <a:pt x="7565" y="32510"/>
                  </a:lnTo>
                  <a:lnTo>
                    <a:pt x="8530" y="33476"/>
                  </a:lnTo>
                  <a:lnTo>
                    <a:pt x="9657" y="34361"/>
                  </a:lnTo>
                  <a:lnTo>
                    <a:pt x="10703" y="35246"/>
                  </a:lnTo>
                  <a:lnTo>
                    <a:pt x="10783" y="35327"/>
                  </a:lnTo>
                  <a:lnTo>
                    <a:pt x="11830" y="36051"/>
                  </a:lnTo>
                  <a:lnTo>
                    <a:pt x="12956" y="36695"/>
                  </a:lnTo>
                  <a:lnTo>
                    <a:pt x="14163" y="37338"/>
                  </a:lnTo>
                  <a:lnTo>
                    <a:pt x="15370" y="37902"/>
                  </a:lnTo>
                  <a:lnTo>
                    <a:pt x="16577" y="38385"/>
                  </a:lnTo>
                  <a:lnTo>
                    <a:pt x="17784" y="38787"/>
                  </a:lnTo>
                  <a:lnTo>
                    <a:pt x="18991" y="39189"/>
                  </a:lnTo>
                  <a:lnTo>
                    <a:pt x="20279" y="39431"/>
                  </a:lnTo>
                  <a:lnTo>
                    <a:pt x="21727" y="39592"/>
                  </a:lnTo>
                  <a:lnTo>
                    <a:pt x="23176" y="39592"/>
                  </a:lnTo>
                  <a:lnTo>
                    <a:pt x="24624" y="39511"/>
                  </a:lnTo>
                  <a:lnTo>
                    <a:pt x="26073" y="39270"/>
                  </a:lnTo>
                  <a:lnTo>
                    <a:pt x="26717" y="39109"/>
                  </a:lnTo>
                  <a:lnTo>
                    <a:pt x="27843" y="38706"/>
                  </a:lnTo>
                  <a:lnTo>
                    <a:pt x="28889" y="38304"/>
                  </a:lnTo>
                  <a:lnTo>
                    <a:pt x="29855" y="37741"/>
                  </a:lnTo>
                  <a:lnTo>
                    <a:pt x="30821" y="37017"/>
                  </a:lnTo>
                  <a:lnTo>
                    <a:pt x="31384" y="36614"/>
                  </a:lnTo>
                  <a:lnTo>
                    <a:pt x="32269" y="35729"/>
                  </a:lnTo>
                  <a:lnTo>
                    <a:pt x="33154" y="34683"/>
                  </a:lnTo>
                  <a:lnTo>
                    <a:pt x="33878" y="33637"/>
                  </a:lnTo>
                  <a:lnTo>
                    <a:pt x="34522" y="32510"/>
                  </a:lnTo>
                  <a:lnTo>
                    <a:pt x="35166" y="31384"/>
                  </a:lnTo>
                  <a:lnTo>
                    <a:pt x="35729" y="30177"/>
                  </a:lnTo>
                  <a:lnTo>
                    <a:pt x="36212" y="28970"/>
                  </a:lnTo>
                  <a:lnTo>
                    <a:pt x="36614" y="27682"/>
                  </a:lnTo>
                  <a:lnTo>
                    <a:pt x="37580" y="24705"/>
                  </a:lnTo>
                  <a:lnTo>
                    <a:pt x="38385" y="21566"/>
                  </a:lnTo>
                  <a:lnTo>
                    <a:pt x="38707" y="20037"/>
                  </a:lnTo>
                  <a:lnTo>
                    <a:pt x="39028" y="18509"/>
                  </a:lnTo>
                  <a:lnTo>
                    <a:pt x="39270" y="16899"/>
                  </a:lnTo>
                  <a:lnTo>
                    <a:pt x="39431" y="15290"/>
                  </a:lnTo>
                  <a:lnTo>
                    <a:pt x="39511" y="14002"/>
                  </a:lnTo>
                  <a:lnTo>
                    <a:pt x="39511" y="12715"/>
                  </a:lnTo>
                  <a:lnTo>
                    <a:pt x="39431" y="11427"/>
                  </a:lnTo>
                  <a:lnTo>
                    <a:pt x="39270" y="10140"/>
                  </a:lnTo>
                  <a:lnTo>
                    <a:pt x="39028" y="8852"/>
                  </a:lnTo>
                  <a:lnTo>
                    <a:pt x="38626" y="7565"/>
                  </a:lnTo>
                  <a:lnTo>
                    <a:pt x="38224" y="6358"/>
                  </a:lnTo>
                  <a:lnTo>
                    <a:pt x="37741" y="5151"/>
                  </a:lnTo>
                  <a:lnTo>
                    <a:pt x="37258" y="4426"/>
                  </a:lnTo>
                  <a:lnTo>
                    <a:pt x="36775" y="3702"/>
                  </a:lnTo>
                  <a:lnTo>
                    <a:pt x="35890" y="2415"/>
                  </a:lnTo>
                  <a:lnTo>
                    <a:pt x="35327" y="1851"/>
                  </a:lnTo>
                  <a:lnTo>
                    <a:pt x="34764" y="1368"/>
                  </a:lnTo>
                  <a:lnTo>
                    <a:pt x="34120" y="966"/>
                  </a:lnTo>
                  <a:lnTo>
                    <a:pt x="33396" y="644"/>
                  </a:lnTo>
                  <a:lnTo>
                    <a:pt x="32752" y="403"/>
                  </a:lnTo>
                  <a:lnTo>
                    <a:pt x="31947" y="242"/>
                  </a:lnTo>
                  <a:lnTo>
                    <a:pt x="31062" y="81"/>
                  </a:lnTo>
                  <a:lnTo>
                    <a:pt x="30096" y="0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4" name="Google Shape;1444;p40"/>
            <p:cNvSpPr/>
            <p:nvPr/>
          </p:nvSpPr>
          <p:spPr>
            <a:xfrm>
              <a:off x="968375" y="2374650"/>
              <a:ext cx="468775" cy="742375"/>
            </a:xfrm>
            <a:custGeom>
              <a:avLst/>
              <a:gdLst/>
              <a:ahLst/>
              <a:cxnLst/>
              <a:rect l="l" t="t" r="r" b="b"/>
              <a:pathLst>
                <a:path w="18751" h="29695" extrusionOk="0">
                  <a:moveTo>
                    <a:pt x="1" y="1"/>
                  </a:moveTo>
                  <a:lnTo>
                    <a:pt x="805" y="5392"/>
                  </a:lnTo>
                  <a:lnTo>
                    <a:pt x="4266" y="29694"/>
                  </a:lnTo>
                  <a:lnTo>
                    <a:pt x="7967" y="29694"/>
                  </a:lnTo>
                  <a:lnTo>
                    <a:pt x="7967" y="22532"/>
                  </a:lnTo>
                  <a:lnTo>
                    <a:pt x="14968" y="7806"/>
                  </a:lnTo>
                  <a:lnTo>
                    <a:pt x="18750" y="1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5" name="Google Shape;1445;p40"/>
            <p:cNvSpPr/>
            <p:nvPr/>
          </p:nvSpPr>
          <p:spPr>
            <a:xfrm>
              <a:off x="968375" y="2374650"/>
              <a:ext cx="468775" cy="195175"/>
            </a:xfrm>
            <a:custGeom>
              <a:avLst/>
              <a:gdLst/>
              <a:ahLst/>
              <a:cxnLst/>
              <a:rect l="l" t="t" r="r" b="b"/>
              <a:pathLst>
                <a:path w="18751" h="7807" extrusionOk="0">
                  <a:moveTo>
                    <a:pt x="1" y="1"/>
                  </a:moveTo>
                  <a:lnTo>
                    <a:pt x="805" y="5392"/>
                  </a:lnTo>
                  <a:lnTo>
                    <a:pt x="1369" y="5151"/>
                  </a:lnTo>
                  <a:lnTo>
                    <a:pt x="1852" y="4748"/>
                  </a:lnTo>
                  <a:lnTo>
                    <a:pt x="2254" y="4266"/>
                  </a:lnTo>
                  <a:lnTo>
                    <a:pt x="2576" y="3702"/>
                  </a:lnTo>
                  <a:lnTo>
                    <a:pt x="2817" y="4427"/>
                  </a:lnTo>
                  <a:lnTo>
                    <a:pt x="3059" y="5070"/>
                  </a:lnTo>
                  <a:lnTo>
                    <a:pt x="3461" y="5634"/>
                  </a:lnTo>
                  <a:lnTo>
                    <a:pt x="3944" y="6116"/>
                  </a:lnTo>
                  <a:lnTo>
                    <a:pt x="4507" y="6599"/>
                  </a:lnTo>
                  <a:lnTo>
                    <a:pt x="5070" y="7002"/>
                  </a:lnTo>
                  <a:lnTo>
                    <a:pt x="5714" y="7243"/>
                  </a:lnTo>
                  <a:lnTo>
                    <a:pt x="6358" y="7484"/>
                  </a:lnTo>
                  <a:lnTo>
                    <a:pt x="7002" y="7565"/>
                  </a:lnTo>
                  <a:lnTo>
                    <a:pt x="7726" y="7565"/>
                  </a:lnTo>
                  <a:lnTo>
                    <a:pt x="8450" y="7484"/>
                  </a:lnTo>
                  <a:lnTo>
                    <a:pt x="9094" y="7323"/>
                  </a:lnTo>
                  <a:lnTo>
                    <a:pt x="9738" y="7082"/>
                  </a:lnTo>
                  <a:lnTo>
                    <a:pt x="10301" y="6680"/>
                  </a:lnTo>
                  <a:lnTo>
                    <a:pt x="10864" y="6277"/>
                  </a:lnTo>
                  <a:lnTo>
                    <a:pt x="11347" y="5714"/>
                  </a:lnTo>
                  <a:lnTo>
                    <a:pt x="11749" y="6116"/>
                  </a:lnTo>
                  <a:lnTo>
                    <a:pt x="12152" y="6519"/>
                  </a:lnTo>
                  <a:lnTo>
                    <a:pt x="13037" y="7082"/>
                  </a:lnTo>
                  <a:lnTo>
                    <a:pt x="14003" y="7484"/>
                  </a:lnTo>
                  <a:lnTo>
                    <a:pt x="14968" y="7806"/>
                  </a:lnTo>
                  <a:lnTo>
                    <a:pt x="18750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6" name="Google Shape;1446;p40"/>
            <p:cNvSpPr/>
            <p:nvPr/>
          </p:nvSpPr>
          <p:spPr>
            <a:xfrm>
              <a:off x="2229750" y="2374650"/>
              <a:ext cx="197175" cy="742375"/>
            </a:xfrm>
            <a:custGeom>
              <a:avLst/>
              <a:gdLst/>
              <a:ahLst/>
              <a:cxnLst/>
              <a:rect l="l" t="t" r="r" b="b"/>
              <a:pathLst>
                <a:path w="7887" h="29695" extrusionOk="0">
                  <a:moveTo>
                    <a:pt x="1" y="1"/>
                  </a:moveTo>
                  <a:lnTo>
                    <a:pt x="966" y="6841"/>
                  </a:lnTo>
                  <a:lnTo>
                    <a:pt x="4266" y="29694"/>
                  </a:lnTo>
                  <a:lnTo>
                    <a:pt x="7887" y="29694"/>
                  </a:lnTo>
                  <a:lnTo>
                    <a:pt x="7887" y="1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7" name="Google Shape;1447;p40"/>
            <p:cNvSpPr/>
            <p:nvPr/>
          </p:nvSpPr>
          <p:spPr>
            <a:xfrm>
              <a:off x="2229750" y="2374650"/>
              <a:ext cx="197175" cy="175050"/>
            </a:xfrm>
            <a:custGeom>
              <a:avLst/>
              <a:gdLst/>
              <a:ahLst/>
              <a:cxnLst/>
              <a:rect l="l" t="t" r="r" b="b"/>
              <a:pathLst>
                <a:path w="7887" h="7002" extrusionOk="0">
                  <a:moveTo>
                    <a:pt x="1" y="1"/>
                  </a:moveTo>
                  <a:lnTo>
                    <a:pt x="966" y="6841"/>
                  </a:lnTo>
                  <a:lnTo>
                    <a:pt x="1530" y="6760"/>
                  </a:lnTo>
                  <a:lnTo>
                    <a:pt x="2012" y="6680"/>
                  </a:lnTo>
                  <a:lnTo>
                    <a:pt x="2495" y="6519"/>
                  </a:lnTo>
                  <a:lnTo>
                    <a:pt x="2978" y="6277"/>
                  </a:lnTo>
                  <a:lnTo>
                    <a:pt x="3380" y="5956"/>
                  </a:lnTo>
                  <a:lnTo>
                    <a:pt x="3783" y="5634"/>
                  </a:lnTo>
                  <a:lnTo>
                    <a:pt x="4105" y="5231"/>
                  </a:lnTo>
                  <a:lnTo>
                    <a:pt x="4346" y="4748"/>
                  </a:lnTo>
                  <a:lnTo>
                    <a:pt x="4668" y="5231"/>
                  </a:lnTo>
                  <a:lnTo>
                    <a:pt x="4990" y="5634"/>
                  </a:lnTo>
                  <a:lnTo>
                    <a:pt x="5392" y="6036"/>
                  </a:lnTo>
                  <a:lnTo>
                    <a:pt x="5875" y="6358"/>
                  </a:lnTo>
                  <a:lnTo>
                    <a:pt x="6358" y="6599"/>
                  </a:lnTo>
                  <a:lnTo>
                    <a:pt x="6841" y="6760"/>
                  </a:lnTo>
                  <a:lnTo>
                    <a:pt x="7404" y="6921"/>
                  </a:lnTo>
                  <a:lnTo>
                    <a:pt x="7887" y="7002"/>
                  </a:lnTo>
                  <a:lnTo>
                    <a:pt x="7887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8" name="Google Shape;1448;p40"/>
            <p:cNvSpPr/>
            <p:nvPr/>
          </p:nvSpPr>
          <p:spPr>
            <a:xfrm>
              <a:off x="3062625" y="1330550"/>
              <a:ext cx="72450" cy="74475"/>
            </a:xfrm>
            <a:custGeom>
              <a:avLst/>
              <a:gdLst/>
              <a:ahLst/>
              <a:cxnLst/>
              <a:rect l="l" t="t" r="r" b="b"/>
              <a:pathLst>
                <a:path w="2898" h="2979" extrusionOk="0">
                  <a:moveTo>
                    <a:pt x="1449" y="1"/>
                  </a:moveTo>
                  <a:lnTo>
                    <a:pt x="1127" y="81"/>
                  </a:lnTo>
                  <a:lnTo>
                    <a:pt x="885" y="162"/>
                  </a:lnTo>
                  <a:lnTo>
                    <a:pt x="644" y="323"/>
                  </a:lnTo>
                  <a:lnTo>
                    <a:pt x="403" y="484"/>
                  </a:lnTo>
                  <a:lnTo>
                    <a:pt x="242" y="645"/>
                  </a:lnTo>
                  <a:lnTo>
                    <a:pt x="81" y="966"/>
                  </a:lnTo>
                  <a:lnTo>
                    <a:pt x="0" y="1208"/>
                  </a:lnTo>
                  <a:lnTo>
                    <a:pt x="0" y="1530"/>
                  </a:lnTo>
                  <a:lnTo>
                    <a:pt x="0" y="1771"/>
                  </a:lnTo>
                  <a:lnTo>
                    <a:pt x="81" y="2093"/>
                  </a:lnTo>
                  <a:lnTo>
                    <a:pt x="242" y="2334"/>
                  </a:lnTo>
                  <a:lnTo>
                    <a:pt x="403" y="2576"/>
                  </a:lnTo>
                  <a:lnTo>
                    <a:pt x="644" y="2737"/>
                  </a:lnTo>
                  <a:lnTo>
                    <a:pt x="885" y="2817"/>
                  </a:lnTo>
                  <a:lnTo>
                    <a:pt x="1127" y="2898"/>
                  </a:lnTo>
                  <a:lnTo>
                    <a:pt x="1449" y="2978"/>
                  </a:lnTo>
                  <a:lnTo>
                    <a:pt x="1690" y="2898"/>
                  </a:lnTo>
                  <a:lnTo>
                    <a:pt x="2012" y="2817"/>
                  </a:lnTo>
                  <a:lnTo>
                    <a:pt x="2253" y="2737"/>
                  </a:lnTo>
                  <a:lnTo>
                    <a:pt x="2495" y="2576"/>
                  </a:lnTo>
                  <a:lnTo>
                    <a:pt x="2656" y="2334"/>
                  </a:lnTo>
                  <a:lnTo>
                    <a:pt x="2817" y="2093"/>
                  </a:lnTo>
                  <a:lnTo>
                    <a:pt x="2897" y="1771"/>
                  </a:lnTo>
                  <a:lnTo>
                    <a:pt x="2897" y="1530"/>
                  </a:lnTo>
                  <a:lnTo>
                    <a:pt x="2897" y="1208"/>
                  </a:lnTo>
                  <a:lnTo>
                    <a:pt x="2817" y="966"/>
                  </a:lnTo>
                  <a:lnTo>
                    <a:pt x="2656" y="645"/>
                  </a:lnTo>
                  <a:lnTo>
                    <a:pt x="2495" y="484"/>
                  </a:lnTo>
                  <a:lnTo>
                    <a:pt x="2253" y="323"/>
                  </a:lnTo>
                  <a:lnTo>
                    <a:pt x="2012" y="162"/>
                  </a:lnTo>
                  <a:lnTo>
                    <a:pt x="1690" y="81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9" name="Google Shape;1449;p40"/>
            <p:cNvSpPr/>
            <p:nvPr/>
          </p:nvSpPr>
          <p:spPr>
            <a:xfrm>
              <a:off x="2607975" y="1350675"/>
              <a:ext cx="72425" cy="72450"/>
            </a:xfrm>
            <a:custGeom>
              <a:avLst/>
              <a:gdLst/>
              <a:ahLst/>
              <a:cxnLst/>
              <a:rect l="l" t="t" r="r" b="b"/>
              <a:pathLst>
                <a:path w="2897" h="2898" extrusionOk="0">
                  <a:moveTo>
                    <a:pt x="1127" y="1"/>
                  </a:moveTo>
                  <a:lnTo>
                    <a:pt x="885" y="81"/>
                  </a:lnTo>
                  <a:lnTo>
                    <a:pt x="644" y="242"/>
                  </a:lnTo>
                  <a:lnTo>
                    <a:pt x="402" y="403"/>
                  </a:lnTo>
                  <a:lnTo>
                    <a:pt x="241" y="644"/>
                  </a:lnTo>
                  <a:lnTo>
                    <a:pt x="80" y="886"/>
                  </a:lnTo>
                  <a:lnTo>
                    <a:pt x="0" y="1127"/>
                  </a:lnTo>
                  <a:lnTo>
                    <a:pt x="0" y="1449"/>
                  </a:lnTo>
                  <a:lnTo>
                    <a:pt x="0" y="1771"/>
                  </a:lnTo>
                  <a:lnTo>
                    <a:pt x="80" y="2012"/>
                  </a:lnTo>
                  <a:lnTo>
                    <a:pt x="241" y="2254"/>
                  </a:lnTo>
                  <a:lnTo>
                    <a:pt x="402" y="2495"/>
                  </a:lnTo>
                  <a:lnTo>
                    <a:pt x="644" y="2656"/>
                  </a:lnTo>
                  <a:lnTo>
                    <a:pt x="885" y="2817"/>
                  </a:lnTo>
                  <a:lnTo>
                    <a:pt x="1127" y="2897"/>
                  </a:lnTo>
                  <a:lnTo>
                    <a:pt x="1770" y="2897"/>
                  </a:lnTo>
                  <a:lnTo>
                    <a:pt x="2012" y="2817"/>
                  </a:lnTo>
                  <a:lnTo>
                    <a:pt x="2253" y="2656"/>
                  </a:lnTo>
                  <a:lnTo>
                    <a:pt x="2495" y="2495"/>
                  </a:lnTo>
                  <a:lnTo>
                    <a:pt x="2656" y="2254"/>
                  </a:lnTo>
                  <a:lnTo>
                    <a:pt x="2816" y="2012"/>
                  </a:lnTo>
                  <a:lnTo>
                    <a:pt x="2897" y="1771"/>
                  </a:lnTo>
                  <a:lnTo>
                    <a:pt x="2897" y="1449"/>
                  </a:lnTo>
                  <a:lnTo>
                    <a:pt x="2897" y="1127"/>
                  </a:lnTo>
                  <a:lnTo>
                    <a:pt x="2816" y="886"/>
                  </a:lnTo>
                  <a:lnTo>
                    <a:pt x="2656" y="644"/>
                  </a:lnTo>
                  <a:lnTo>
                    <a:pt x="2495" y="403"/>
                  </a:lnTo>
                  <a:lnTo>
                    <a:pt x="2253" y="242"/>
                  </a:lnTo>
                  <a:lnTo>
                    <a:pt x="2012" y="81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40"/>
            <p:cNvSpPr/>
            <p:nvPr/>
          </p:nvSpPr>
          <p:spPr>
            <a:xfrm>
              <a:off x="2976125" y="1803325"/>
              <a:ext cx="16100" cy="237400"/>
            </a:xfrm>
            <a:custGeom>
              <a:avLst/>
              <a:gdLst/>
              <a:ahLst/>
              <a:cxnLst/>
              <a:rect l="l" t="t" r="r" b="b"/>
              <a:pathLst>
                <a:path w="644" h="9496" extrusionOk="0">
                  <a:moveTo>
                    <a:pt x="161" y="0"/>
                  </a:moveTo>
                  <a:lnTo>
                    <a:pt x="81" y="81"/>
                  </a:lnTo>
                  <a:lnTo>
                    <a:pt x="0" y="161"/>
                  </a:lnTo>
                  <a:lnTo>
                    <a:pt x="0" y="322"/>
                  </a:lnTo>
                  <a:lnTo>
                    <a:pt x="0" y="9415"/>
                  </a:lnTo>
                  <a:lnTo>
                    <a:pt x="0" y="9496"/>
                  </a:lnTo>
                  <a:lnTo>
                    <a:pt x="644" y="9335"/>
                  </a:lnTo>
                  <a:lnTo>
                    <a:pt x="644" y="322"/>
                  </a:lnTo>
                  <a:lnTo>
                    <a:pt x="563" y="161"/>
                  </a:lnTo>
                  <a:lnTo>
                    <a:pt x="483" y="81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40"/>
            <p:cNvSpPr/>
            <p:nvPr/>
          </p:nvSpPr>
          <p:spPr>
            <a:xfrm>
              <a:off x="904000" y="2147325"/>
              <a:ext cx="671950" cy="368175"/>
            </a:xfrm>
            <a:custGeom>
              <a:avLst/>
              <a:gdLst/>
              <a:ahLst/>
              <a:cxnLst/>
              <a:rect l="l" t="t" r="r" b="b"/>
              <a:pathLst>
                <a:path w="26878" h="14727" extrusionOk="0">
                  <a:moveTo>
                    <a:pt x="13117" y="1"/>
                  </a:moveTo>
                  <a:lnTo>
                    <a:pt x="11347" y="81"/>
                  </a:lnTo>
                  <a:lnTo>
                    <a:pt x="9657" y="403"/>
                  </a:lnTo>
                  <a:lnTo>
                    <a:pt x="7967" y="805"/>
                  </a:lnTo>
                  <a:lnTo>
                    <a:pt x="6277" y="1288"/>
                  </a:lnTo>
                  <a:lnTo>
                    <a:pt x="4748" y="1932"/>
                  </a:lnTo>
                  <a:lnTo>
                    <a:pt x="4024" y="2334"/>
                  </a:lnTo>
                  <a:lnTo>
                    <a:pt x="3300" y="2817"/>
                  </a:lnTo>
                  <a:lnTo>
                    <a:pt x="2576" y="3300"/>
                  </a:lnTo>
                  <a:lnTo>
                    <a:pt x="2012" y="3863"/>
                  </a:lnTo>
                  <a:lnTo>
                    <a:pt x="1449" y="4426"/>
                  </a:lnTo>
                  <a:lnTo>
                    <a:pt x="966" y="5070"/>
                  </a:lnTo>
                  <a:lnTo>
                    <a:pt x="564" y="5794"/>
                  </a:lnTo>
                  <a:lnTo>
                    <a:pt x="242" y="6599"/>
                  </a:lnTo>
                  <a:lnTo>
                    <a:pt x="81" y="7484"/>
                  </a:lnTo>
                  <a:lnTo>
                    <a:pt x="1" y="8289"/>
                  </a:lnTo>
                  <a:lnTo>
                    <a:pt x="81" y="9094"/>
                  </a:lnTo>
                  <a:lnTo>
                    <a:pt x="323" y="9898"/>
                  </a:lnTo>
                  <a:lnTo>
                    <a:pt x="644" y="10623"/>
                  </a:lnTo>
                  <a:lnTo>
                    <a:pt x="1127" y="11266"/>
                  </a:lnTo>
                  <a:lnTo>
                    <a:pt x="1449" y="11588"/>
                  </a:lnTo>
                  <a:lnTo>
                    <a:pt x="1771" y="11749"/>
                  </a:lnTo>
                  <a:lnTo>
                    <a:pt x="2173" y="11991"/>
                  </a:lnTo>
                  <a:lnTo>
                    <a:pt x="2495" y="12152"/>
                  </a:lnTo>
                  <a:lnTo>
                    <a:pt x="3380" y="12313"/>
                  </a:lnTo>
                  <a:lnTo>
                    <a:pt x="4185" y="12313"/>
                  </a:lnTo>
                  <a:lnTo>
                    <a:pt x="4990" y="12071"/>
                  </a:lnTo>
                  <a:lnTo>
                    <a:pt x="5312" y="11910"/>
                  </a:lnTo>
                  <a:lnTo>
                    <a:pt x="5714" y="11749"/>
                  </a:lnTo>
                  <a:lnTo>
                    <a:pt x="6036" y="11508"/>
                  </a:lnTo>
                  <a:lnTo>
                    <a:pt x="6277" y="11186"/>
                  </a:lnTo>
                  <a:lnTo>
                    <a:pt x="6519" y="10864"/>
                  </a:lnTo>
                  <a:lnTo>
                    <a:pt x="6680" y="10542"/>
                  </a:lnTo>
                  <a:lnTo>
                    <a:pt x="6841" y="11186"/>
                  </a:lnTo>
                  <a:lnTo>
                    <a:pt x="7163" y="11830"/>
                  </a:lnTo>
                  <a:lnTo>
                    <a:pt x="7565" y="12393"/>
                  </a:lnTo>
                  <a:lnTo>
                    <a:pt x="8048" y="12876"/>
                  </a:lnTo>
                  <a:lnTo>
                    <a:pt x="8531" y="13359"/>
                  </a:lnTo>
                  <a:lnTo>
                    <a:pt x="9094" y="13761"/>
                  </a:lnTo>
                  <a:lnTo>
                    <a:pt x="9738" y="14083"/>
                  </a:lnTo>
                  <a:lnTo>
                    <a:pt x="10462" y="14244"/>
                  </a:lnTo>
                  <a:lnTo>
                    <a:pt x="11106" y="14324"/>
                  </a:lnTo>
                  <a:lnTo>
                    <a:pt x="11830" y="14324"/>
                  </a:lnTo>
                  <a:lnTo>
                    <a:pt x="12474" y="14244"/>
                  </a:lnTo>
                  <a:lnTo>
                    <a:pt x="13198" y="14083"/>
                  </a:lnTo>
                  <a:lnTo>
                    <a:pt x="13842" y="13841"/>
                  </a:lnTo>
                  <a:lnTo>
                    <a:pt x="14405" y="13439"/>
                  </a:lnTo>
                  <a:lnTo>
                    <a:pt x="14968" y="13037"/>
                  </a:lnTo>
                  <a:lnTo>
                    <a:pt x="15451" y="12473"/>
                  </a:lnTo>
                  <a:lnTo>
                    <a:pt x="15853" y="12956"/>
                  </a:lnTo>
                  <a:lnTo>
                    <a:pt x="16336" y="13359"/>
                  </a:lnTo>
                  <a:lnTo>
                    <a:pt x="16819" y="13681"/>
                  </a:lnTo>
                  <a:lnTo>
                    <a:pt x="17382" y="14002"/>
                  </a:lnTo>
                  <a:lnTo>
                    <a:pt x="17946" y="14244"/>
                  </a:lnTo>
                  <a:lnTo>
                    <a:pt x="18509" y="14405"/>
                  </a:lnTo>
                  <a:lnTo>
                    <a:pt x="19153" y="14566"/>
                  </a:lnTo>
                  <a:lnTo>
                    <a:pt x="19716" y="14646"/>
                  </a:lnTo>
                  <a:lnTo>
                    <a:pt x="20360" y="14727"/>
                  </a:lnTo>
                  <a:lnTo>
                    <a:pt x="21003" y="14727"/>
                  </a:lnTo>
                  <a:lnTo>
                    <a:pt x="21567" y="14646"/>
                  </a:lnTo>
                  <a:lnTo>
                    <a:pt x="22210" y="14485"/>
                  </a:lnTo>
                  <a:lnTo>
                    <a:pt x="22774" y="14324"/>
                  </a:lnTo>
                  <a:lnTo>
                    <a:pt x="23337" y="14083"/>
                  </a:lnTo>
                  <a:lnTo>
                    <a:pt x="23900" y="13761"/>
                  </a:lnTo>
                  <a:lnTo>
                    <a:pt x="24383" y="13439"/>
                  </a:lnTo>
                  <a:lnTo>
                    <a:pt x="24866" y="13037"/>
                  </a:lnTo>
                  <a:lnTo>
                    <a:pt x="25268" y="12554"/>
                  </a:lnTo>
                  <a:lnTo>
                    <a:pt x="25671" y="12071"/>
                  </a:lnTo>
                  <a:lnTo>
                    <a:pt x="25993" y="11588"/>
                  </a:lnTo>
                  <a:lnTo>
                    <a:pt x="26314" y="11025"/>
                  </a:lnTo>
                  <a:lnTo>
                    <a:pt x="26556" y="10462"/>
                  </a:lnTo>
                  <a:lnTo>
                    <a:pt x="26717" y="9818"/>
                  </a:lnTo>
                  <a:lnTo>
                    <a:pt x="26797" y="9255"/>
                  </a:lnTo>
                  <a:lnTo>
                    <a:pt x="26878" y="8611"/>
                  </a:lnTo>
                  <a:lnTo>
                    <a:pt x="26878" y="8048"/>
                  </a:lnTo>
                  <a:lnTo>
                    <a:pt x="26878" y="7404"/>
                  </a:lnTo>
                  <a:lnTo>
                    <a:pt x="26797" y="6760"/>
                  </a:lnTo>
                  <a:lnTo>
                    <a:pt x="26636" y="6197"/>
                  </a:lnTo>
                  <a:lnTo>
                    <a:pt x="26475" y="5634"/>
                  </a:lnTo>
                  <a:lnTo>
                    <a:pt x="26154" y="5070"/>
                  </a:lnTo>
                  <a:lnTo>
                    <a:pt x="25832" y="4507"/>
                  </a:lnTo>
                  <a:lnTo>
                    <a:pt x="25349" y="3863"/>
                  </a:lnTo>
                  <a:lnTo>
                    <a:pt x="24705" y="3219"/>
                  </a:lnTo>
                  <a:lnTo>
                    <a:pt x="23981" y="2656"/>
                  </a:lnTo>
                  <a:lnTo>
                    <a:pt x="23257" y="2173"/>
                  </a:lnTo>
                  <a:lnTo>
                    <a:pt x="22532" y="1771"/>
                  </a:lnTo>
                  <a:lnTo>
                    <a:pt x="21647" y="1369"/>
                  </a:lnTo>
                  <a:lnTo>
                    <a:pt x="20842" y="1047"/>
                  </a:lnTo>
                  <a:lnTo>
                    <a:pt x="19957" y="805"/>
                  </a:lnTo>
                  <a:lnTo>
                    <a:pt x="18267" y="403"/>
                  </a:lnTo>
                  <a:lnTo>
                    <a:pt x="16578" y="162"/>
                  </a:lnTo>
                  <a:lnTo>
                    <a:pt x="1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40"/>
            <p:cNvSpPr/>
            <p:nvPr/>
          </p:nvSpPr>
          <p:spPr>
            <a:xfrm>
              <a:off x="2151300" y="2245900"/>
              <a:ext cx="382250" cy="231375"/>
            </a:xfrm>
            <a:custGeom>
              <a:avLst/>
              <a:gdLst/>
              <a:ahLst/>
              <a:cxnLst/>
              <a:rect l="l" t="t" r="r" b="b"/>
              <a:pathLst>
                <a:path w="15290" h="9255" extrusionOk="0">
                  <a:moveTo>
                    <a:pt x="6760" y="1"/>
                  </a:moveTo>
                  <a:lnTo>
                    <a:pt x="5392" y="242"/>
                  </a:lnTo>
                  <a:lnTo>
                    <a:pt x="4668" y="323"/>
                  </a:lnTo>
                  <a:lnTo>
                    <a:pt x="3943" y="564"/>
                  </a:lnTo>
                  <a:lnTo>
                    <a:pt x="3300" y="805"/>
                  </a:lnTo>
                  <a:lnTo>
                    <a:pt x="2656" y="1127"/>
                  </a:lnTo>
                  <a:lnTo>
                    <a:pt x="2012" y="1530"/>
                  </a:lnTo>
                  <a:lnTo>
                    <a:pt x="1449" y="2012"/>
                  </a:lnTo>
                  <a:lnTo>
                    <a:pt x="966" y="2576"/>
                  </a:lnTo>
                  <a:lnTo>
                    <a:pt x="564" y="3139"/>
                  </a:lnTo>
                  <a:lnTo>
                    <a:pt x="242" y="3783"/>
                  </a:lnTo>
                  <a:lnTo>
                    <a:pt x="81" y="4507"/>
                  </a:lnTo>
                  <a:lnTo>
                    <a:pt x="0" y="5151"/>
                  </a:lnTo>
                  <a:lnTo>
                    <a:pt x="0" y="5875"/>
                  </a:lnTo>
                  <a:lnTo>
                    <a:pt x="161" y="6438"/>
                  </a:lnTo>
                  <a:lnTo>
                    <a:pt x="403" y="7002"/>
                  </a:lnTo>
                  <a:lnTo>
                    <a:pt x="644" y="7484"/>
                  </a:lnTo>
                  <a:lnTo>
                    <a:pt x="1046" y="7967"/>
                  </a:lnTo>
                  <a:lnTo>
                    <a:pt x="1529" y="8370"/>
                  </a:lnTo>
                  <a:lnTo>
                    <a:pt x="2012" y="8611"/>
                  </a:lnTo>
                  <a:lnTo>
                    <a:pt x="2575" y="8852"/>
                  </a:lnTo>
                  <a:lnTo>
                    <a:pt x="3139" y="9013"/>
                  </a:lnTo>
                  <a:lnTo>
                    <a:pt x="3702" y="9094"/>
                  </a:lnTo>
                  <a:lnTo>
                    <a:pt x="4265" y="9013"/>
                  </a:lnTo>
                  <a:lnTo>
                    <a:pt x="4828" y="8852"/>
                  </a:lnTo>
                  <a:lnTo>
                    <a:pt x="5392" y="8611"/>
                  </a:lnTo>
                  <a:lnTo>
                    <a:pt x="5875" y="8289"/>
                  </a:lnTo>
                  <a:lnTo>
                    <a:pt x="6357" y="7967"/>
                  </a:lnTo>
                  <a:lnTo>
                    <a:pt x="6760" y="7484"/>
                  </a:lnTo>
                  <a:lnTo>
                    <a:pt x="7082" y="7002"/>
                  </a:lnTo>
                  <a:lnTo>
                    <a:pt x="7323" y="7404"/>
                  </a:lnTo>
                  <a:lnTo>
                    <a:pt x="7564" y="7726"/>
                  </a:lnTo>
                  <a:lnTo>
                    <a:pt x="7886" y="8128"/>
                  </a:lnTo>
                  <a:lnTo>
                    <a:pt x="8289" y="8370"/>
                  </a:lnTo>
                  <a:lnTo>
                    <a:pt x="9093" y="8852"/>
                  </a:lnTo>
                  <a:lnTo>
                    <a:pt x="9979" y="9174"/>
                  </a:lnTo>
                  <a:lnTo>
                    <a:pt x="10864" y="9255"/>
                  </a:lnTo>
                  <a:lnTo>
                    <a:pt x="11829" y="9255"/>
                  </a:lnTo>
                  <a:lnTo>
                    <a:pt x="12232" y="9094"/>
                  </a:lnTo>
                  <a:lnTo>
                    <a:pt x="12715" y="9013"/>
                  </a:lnTo>
                  <a:lnTo>
                    <a:pt x="13117" y="8772"/>
                  </a:lnTo>
                  <a:lnTo>
                    <a:pt x="13519" y="8530"/>
                  </a:lnTo>
                  <a:lnTo>
                    <a:pt x="13922" y="8289"/>
                  </a:lnTo>
                  <a:lnTo>
                    <a:pt x="14243" y="7887"/>
                  </a:lnTo>
                  <a:lnTo>
                    <a:pt x="14485" y="7565"/>
                  </a:lnTo>
                  <a:lnTo>
                    <a:pt x="14726" y="7162"/>
                  </a:lnTo>
                  <a:lnTo>
                    <a:pt x="15129" y="6277"/>
                  </a:lnTo>
                  <a:lnTo>
                    <a:pt x="15290" y="5392"/>
                  </a:lnTo>
                  <a:lnTo>
                    <a:pt x="15290" y="4427"/>
                  </a:lnTo>
                  <a:lnTo>
                    <a:pt x="15129" y="3541"/>
                  </a:lnTo>
                  <a:lnTo>
                    <a:pt x="14968" y="3139"/>
                  </a:lnTo>
                  <a:lnTo>
                    <a:pt x="14807" y="2656"/>
                  </a:lnTo>
                  <a:lnTo>
                    <a:pt x="14565" y="2254"/>
                  </a:lnTo>
                  <a:lnTo>
                    <a:pt x="14243" y="1932"/>
                  </a:lnTo>
                  <a:lnTo>
                    <a:pt x="13680" y="1369"/>
                  </a:lnTo>
                  <a:lnTo>
                    <a:pt x="13036" y="966"/>
                  </a:lnTo>
                  <a:lnTo>
                    <a:pt x="12312" y="644"/>
                  </a:lnTo>
                  <a:lnTo>
                    <a:pt x="11508" y="323"/>
                  </a:lnTo>
                  <a:lnTo>
                    <a:pt x="10703" y="162"/>
                  </a:lnTo>
                  <a:lnTo>
                    <a:pt x="9898" y="81"/>
                  </a:lnTo>
                  <a:lnTo>
                    <a:pt x="8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40"/>
            <p:cNvSpPr/>
            <p:nvPr/>
          </p:nvSpPr>
          <p:spPr>
            <a:xfrm>
              <a:off x="2821200" y="1702725"/>
              <a:ext cx="281675" cy="126775"/>
            </a:xfrm>
            <a:custGeom>
              <a:avLst/>
              <a:gdLst/>
              <a:ahLst/>
              <a:cxnLst/>
              <a:rect l="l" t="t" r="r" b="b"/>
              <a:pathLst>
                <a:path w="11267" h="5071" extrusionOk="0">
                  <a:moveTo>
                    <a:pt x="4588" y="1"/>
                  </a:moveTo>
                  <a:lnTo>
                    <a:pt x="4588" y="403"/>
                  </a:lnTo>
                  <a:lnTo>
                    <a:pt x="4427" y="403"/>
                  </a:lnTo>
                  <a:lnTo>
                    <a:pt x="4427" y="725"/>
                  </a:lnTo>
                  <a:lnTo>
                    <a:pt x="1" y="725"/>
                  </a:lnTo>
                  <a:lnTo>
                    <a:pt x="1" y="886"/>
                  </a:lnTo>
                  <a:lnTo>
                    <a:pt x="162" y="966"/>
                  </a:lnTo>
                  <a:lnTo>
                    <a:pt x="6358" y="4990"/>
                  </a:lnTo>
                  <a:lnTo>
                    <a:pt x="6519" y="5070"/>
                  </a:lnTo>
                  <a:lnTo>
                    <a:pt x="6680" y="5070"/>
                  </a:lnTo>
                  <a:lnTo>
                    <a:pt x="6760" y="4990"/>
                  </a:lnTo>
                  <a:lnTo>
                    <a:pt x="6921" y="4749"/>
                  </a:lnTo>
                  <a:lnTo>
                    <a:pt x="9014" y="2576"/>
                  </a:lnTo>
                  <a:lnTo>
                    <a:pt x="11025" y="403"/>
                  </a:lnTo>
                  <a:lnTo>
                    <a:pt x="11186" y="242"/>
                  </a:lnTo>
                  <a:lnTo>
                    <a:pt x="11267" y="1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40"/>
            <p:cNvSpPr/>
            <p:nvPr/>
          </p:nvSpPr>
          <p:spPr>
            <a:xfrm>
              <a:off x="2843350" y="1680600"/>
              <a:ext cx="241425" cy="130800"/>
            </a:xfrm>
            <a:custGeom>
              <a:avLst/>
              <a:gdLst/>
              <a:ahLst/>
              <a:cxnLst/>
              <a:rect l="l" t="t" r="r" b="b"/>
              <a:pathLst>
                <a:path w="9657" h="5232" extrusionOk="0">
                  <a:moveTo>
                    <a:pt x="6035" y="1"/>
                  </a:moveTo>
                  <a:lnTo>
                    <a:pt x="4748" y="81"/>
                  </a:lnTo>
                  <a:lnTo>
                    <a:pt x="3541" y="242"/>
                  </a:lnTo>
                  <a:lnTo>
                    <a:pt x="2253" y="564"/>
                  </a:lnTo>
                  <a:lnTo>
                    <a:pt x="1127" y="966"/>
                  </a:lnTo>
                  <a:lnTo>
                    <a:pt x="0" y="1610"/>
                  </a:lnTo>
                  <a:lnTo>
                    <a:pt x="5633" y="5231"/>
                  </a:lnTo>
                  <a:lnTo>
                    <a:pt x="7645" y="3058"/>
                  </a:lnTo>
                  <a:lnTo>
                    <a:pt x="9656" y="805"/>
                  </a:lnTo>
                  <a:lnTo>
                    <a:pt x="8449" y="403"/>
                  </a:lnTo>
                  <a:lnTo>
                    <a:pt x="7242" y="162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40"/>
            <p:cNvSpPr/>
            <p:nvPr/>
          </p:nvSpPr>
          <p:spPr>
            <a:xfrm>
              <a:off x="1137375" y="1742975"/>
              <a:ext cx="513025" cy="265575"/>
            </a:xfrm>
            <a:custGeom>
              <a:avLst/>
              <a:gdLst/>
              <a:ahLst/>
              <a:cxnLst/>
              <a:rect l="l" t="t" r="r" b="b"/>
              <a:pathLst>
                <a:path w="20521" h="10623" extrusionOk="0">
                  <a:moveTo>
                    <a:pt x="1127" y="0"/>
                  </a:moveTo>
                  <a:lnTo>
                    <a:pt x="805" y="403"/>
                  </a:lnTo>
                  <a:lnTo>
                    <a:pt x="564" y="885"/>
                  </a:lnTo>
                  <a:lnTo>
                    <a:pt x="322" y="1368"/>
                  </a:lnTo>
                  <a:lnTo>
                    <a:pt x="161" y="1931"/>
                  </a:lnTo>
                  <a:lnTo>
                    <a:pt x="81" y="2414"/>
                  </a:lnTo>
                  <a:lnTo>
                    <a:pt x="0" y="2978"/>
                  </a:lnTo>
                  <a:lnTo>
                    <a:pt x="0" y="4024"/>
                  </a:lnTo>
                  <a:lnTo>
                    <a:pt x="242" y="5070"/>
                  </a:lnTo>
                  <a:lnTo>
                    <a:pt x="403" y="5553"/>
                  </a:lnTo>
                  <a:lnTo>
                    <a:pt x="644" y="6035"/>
                  </a:lnTo>
                  <a:lnTo>
                    <a:pt x="885" y="6518"/>
                  </a:lnTo>
                  <a:lnTo>
                    <a:pt x="1207" y="7001"/>
                  </a:lnTo>
                  <a:lnTo>
                    <a:pt x="1529" y="7403"/>
                  </a:lnTo>
                  <a:lnTo>
                    <a:pt x="1932" y="7725"/>
                  </a:lnTo>
                  <a:lnTo>
                    <a:pt x="2414" y="8047"/>
                  </a:lnTo>
                  <a:lnTo>
                    <a:pt x="2817" y="8289"/>
                  </a:lnTo>
                  <a:lnTo>
                    <a:pt x="3380" y="8530"/>
                  </a:lnTo>
                  <a:lnTo>
                    <a:pt x="3863" y="8691"/>
                  </a:lnTo>
                  <a:lnTo>
                    <a:pt x="4346" y="8852"/>
                  </a:lnTo>
                  <a:lnTo>
                    <a:pt x="5955" y="8852"/>
                  </a:lnTo>
                  <a:lnTo>
                    <a:pt x="7001" y="8691"/>
                  </a:lnTo>
                  <a:lnTo>
                    <a:pt x="7564" y="8530"/>
                  </a:lnTo>
                  <a:lnTo>
                    <a:pt x="8047" y="8289"/>
                  </a:lnTo>
                  <a:lnTo>
                    <a:pt x="8530" y="8047"/>
                  </a:lnTo>
                  <a:lnTo>
                    <a:pt x="8932" y="7725"/>
                  </a:lnTo>
                  <a:lnTo>
                    <a:pt x="9335" y="7403"/>
                  </a:lnTo>
                  <a:lnTo>
                    <a:pt x="9737" y="7001"/>
                  </a:lnTo>
                  <a:lnTo>
                    <a:pt x="9898" y="7484"/>
                  </a:lnTo>
                  <a:lnTo>
                    <a:pt x="10139" y="7886"/>
                  </a:lnTo>
                  <a:lnTo>
                    <a:pt x="10703" y="8691"/>
                  </a:lnTo>
                  <a:lnTo>
                    <a:pt x="11427" y="9335"/>
                  </a:lnTo>
                  <a:lnTo>
                    <a:pt x="12312" y="9898"/>
                  </a:lnTo>
                  <a:lnTo>
                    <a:pt x="13197" y="10300"/>
                  </a:lnTo>
                  <a:lnTo>
                    <a:pt x="14083" y="10542"/>
                  </a:lnTo>
                  <a:lnTo>
                    <a:pt x="15129" y="10622"/>
                  </a:lnTo>
                  <a:lnTo>
                    <a:pt x="15611" y="10622"/>
                  </a:lnTo>
                  <a:lnTo>
                    <a:pt x="16094" y="10542"/>
                  </a:lnTo>
                  <a:lnTo>
                    <a:pt x="16577" y="10461"/>
                  </a:lnTo>
                  <a:lnTo>
                    <a:pt x="16979" y="10220"/>
                  </a:lnTo>
                  <a:lnTo>
                    <a:pt x="17865" y="9818"/>
                  </a:lnTo>
                  <a:lnTo>
                    <a:pt x="18669" y="9174"/>
                  </a:lnTo>
                  <a:lnTo>
                    <a:pt x="19313" y="8450"/>
                  </a:lnTo>
                  <a:lnTo>
                    <a:pt x="19876" y="7645"/>
                  </a:lnTo>
                  <a:lnTo>
                    <a:pt x="20279" y="6760"/>
                  </a:lnTo>
                  <a:lnTo>
                    <a:pt x="20520" y="5794"/>
                  </a:lnTo>
                  <a:lnTo>
                    <a:pt x="20520" y="5311"/>
                  </a:lnTo>
                  <a:lnTo>
                    <a:pt x="20520" y="4828"/>
                  </a:lnTo>
                  <a:lnTo>
                    <a:pt x="20118" y="5553"/>
                  </a:lnTo>
                  <a:lnTo>
                    <a:pt x="19555" y="6196"/>
                  </a:lnTo>
                  <a:lnTo>
                    <a:pt x="18911" y="6760"/>
                  </a:lnTo>
                  <a:lnTo>
                    <a:pt x="18187" y="7162"/>
                  </a:lnTo>
                  <a:lnTo>
                    <a:pt x="17382" y="7484"/>
                  </a:lnTo>
                  <a:lnTo>
                    <a:pt x="16577" y="7725"/>
                  </a:lnTo>
                  <a:lnTo>
                    <a:pt x="15772" y="7806"/>
                  </a:lnTo>
                  <a:lnTo>
                    <a:pt x="14887" y="7725"/>
                  </a:lnTo>
                  <a:lnTo>
                    <a:pt x="14083" y="7484"/>
                  </a:lnTo>
                  <a:lnTo>
                    <a:pt x="13278" y="7162"/>
                  </a:lnTo>
                  <a:lnTo>
                    <a:pt x="12634" y="6679"/>
                  </a:lnTo>
                  <a:lnTo>
                    <a:pt x="11990" y="6116"/>
                  </a:lnTo>
                  <a:lnTo>
                    <a:pt x="11427" y="5472"/>
                  </a:lnTo>
                  <a:lnTo>
                    <a:pt x="11025" y="4748"/>
                  </a:lnTo>
                  <a:lnTo>
                    <a:pt x="10703" y="3943"/>
                  </a:lnTo>
                  <a:lnTo>
                    <a:pt x="10461" y="3139"/>
                  </a:lnTo>
                  <a:lnTo>
                    <a:pt x="10059" y="3943"/>
                  </a:lnTo>
                  <a:lnTo>
                    <a:pt x="9415" y="4587"/>
                  </a:lnTo>
                  <a:lnTo>
                    <a:pt x="8691" y="5150"/>
                  </a:lnTo>
                  <a:lnTo>
                    <a:pt x="7967" y="5553"/>
                  </a:lnTo>
                  <a:lnTo>
                    <a:pt x="7082" y="5874"/>
                  </a:lnTo>
                  <a:lnTo>
                    <a:pt x="6196" y="6035"/>
                  </a:lnTo>
                  <a:lnTo>
                    <a:pt x="5311" y="5955"/>
                  </a:lnTo>
                  <a:lnTo>
                    <a:pt x="4426" y="5794"/>
                  </a:lnTo>
                  <a:lnTo>
                    <a:pt x="3541" y="5392"/>
                  </a:lnTo>
                  <a:lnTo>
                    <a:pt x="2817" y="4909"/>
                  </a:lnTo>
                  <a:lnTo>
                    <a:pt x="2173" y="4265"/>
                  </a:lnTo>
                  <a:lnTo>
                    <a:pt x="1690" y="3460"/>
                  </a:lnTo>
                  <a:lnTo>
                    <a:pt x="1288" y="2656"/>
                  </a:lnTo>
                  <a:lnTo>
                    <a:pt x="1046" y="1771"/>
                  </a:lnTo>
                  <a:lnTo>
                    <a:pt x="966" y="88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40"/>
            <p:cNvSpPr/>
            <p:nvPr/>
          </p:nvSpPr>
          <p:spPr>
            <a:xfrm>
              <a:off x="1783150" y="2278100"/>
              <a:ext cx="446625" cy="156925"/>
            </a:xfrm>
            <a:custGeom>
              <a:avLst/>
              <a:gdLst/>
              <a:ahLst/>
              <a:cxnLst/>
              <a:rect l="l" t="t" r="r" b="b"/>
              <a:pathLst>
                <a:path w="17865" h="6277" extrusionOk="0">
                  <a:moveTo>
                    <a:pt x="0" y="0"/>
                  </a:moveTo>
                  <a:lnTo>
                    <a:pt x="81" y="805"/>
                  </a:lnTo>
                  <a:lnTo>
                    <a:pt x="322" y="1610"/>
                  </a:lnTo>
                  <a:lnTo>
                    <a:pt x="563" y="2414"/>
                  </a:lnTo>
                  <a:lnTo>
                    <a:pt x="885" y="3139"/>
                  </a:lnTo>
                  <a:lnTo>
                    <a:pt x="1368" y="3863"/>
                  </a:lnTo>
                  <a:lnTo>
                    <a:pt x="1851" y="4506"/>
                  </a:lnTo>
                  <a:lnTo>
                    <a:pt x="2414" y="5070"/>
                  </a:lnTo>
                  <a:lnTo>
                    <a:pt x="3058" y="5553"/>
                  </a:lnTo>
                  <a:lnTo>
                    <a:pt x="3782" y="5874"/>
                  </a:lnTo>
                  <a:lnTo>
                    <a:pt x="4587" y="6116"/>
                  </a:lnTo>
                  <a:lnTo>
                    <a:pt x="5472" y="6196"/>
                  </a:lnTo>
                  <a:lnTo>
                    <a:pt x="6277" y="6116"/>
                  </a:lnTo>
                  <a:lnTo>
                    <a:pt x="7082" y="5874"/>
                  </a:lnTo>
                  <a:lnTo>
                    <a:pt x="7806" y="5553"/>
                  </a:lnTo>
                  <a:lnTo>
                    <a:pt x="8128" y="5311"/>
                  </a:lnTo>
                  <a:lnTo>
                    <a:pt x="8369" y="4989"/>
                  </a:lnTo>
                  <a:lnTo>
                    <a:pt x="8611" y="4667"/>
                  </a:lnTo>
                  <a:lnTo>
                    <a:pt x="8852" y="4346"/>
                  </a:lnTo>
                  <a:lnTo>
                    <a:pt x="9335" y="4909"/>
                  </a:lnTo>
                  <a:lnTo>
                    <a:pt x="9898" y="5392"/>
                  </a:lnTo>
                  <a:lnTo>
                    <a:pt x="10622" y="5714"/>
                  </a:lnTo>
                  <a:lnTo>
                    <a:pt x="11266" y="6035"/>
                  </a:lnTo>
                  <a:lnTo>
                    <a:pt x="11990" y="6196"/>
                  </a:lnTo>
                  <a:lnTo>
                    <a:pt x="12795" y="6277"/>
                  </a:lnTo>
                  <a:lnTo>
                    <a:pt x="13519" y="6196"/>
                  </a:lnTo>
                  <a:lnTo>
                    <a:pt x="14243" y="6035"/>
                  </a:lnTo>
                  <a:lnTo>
                    <a:pt x="14968" y="5794"/>
                  </a:lnTo>
                  <a:lnTo>
                    <a:pt x="15611" y="5392"/>
                  </a:lnTo>
                  <a:lnTo>
                    <a:pt x="16175" y="4909"/>
                  </a:lnTo>
                  <a:lnTo>
                    <a:pt x="16738" y="4346"/>
                  </a:lnTo>
                  <a:lnTo>
                    <a:pt x="17140" y="3782"/>
                  </a:lnTo>
                  <a:lnTo>
                    <a:pt x="17462" y="3058"/>
                  </a:lnTo>
                  <a:lnTo>
                    <a:pt x="17704" y="2334"/>
                  </a:lnTo>
                  <a:lnTo>
                    <a:pt x="17865" y="1610"/>
                  </a:lnTo>
                  <a:lnTo>
                    <a:pt x="17382" y="2092"/>
                  </a:lnTo>
                  <a:lnTo>
                    <a:pt x="16818" y="2495"/>
                  </a:lnTo>
                  <a:lnTo>
                    <a:pt x="16255" y="2817"/>
                  </a:lnTo>
                  <a:lnTo>
                    <a:pt x="15611" y="3058"/>
                  </a:lnTo>
                  <a:lnTo>
                    <a:pt x="14968" y="3219"/>
                  </a:lnTo>
                  <a:lnTo>
                    <a:pt x="14324" y="3380"/>
                  </a:lnTo>
                  <a:lnTo>
                    <a:pt x="13600" y="3380"/>
                  </a:lnTo>
                  <a:lnTo>
                    <a:pt x="12956" y="3299"/>
                  </a:lnTo>
                  <a:lnTo>
                    <a:pt x="12312" y="3139"/>
                  </a:lnTo>
                  <a:lnTo>
                    <a:pt x="11668" y="2897"/>
                  </a:lnTo>
                  <a:lnTo>
                    <a:pt x="11105" y="2575"/>
                  </a:lnTo>
                  <a:lnTo>
                    <a:pt x="10542" y="2253"/>
                  </a:lnTo>
                  <a:lnTo>
                    <a:pt x="10059" y="1771"/>
                  </a:lnTo>
                  <a:lnTo>
                    <a:pt x="9576" y="1288"/>
                  </a:lnTo>
                  <a:lnTo>
                    <a:pt x="9254" y="724"/>
                  </a:lnTo>
                  <a:lnTo>
                    <a:pt x="8932" y="161"/>
                  </a:lnTo>
                  <a:lnTo>
                    <a:pt x="8611" y="805"/>
                  </a:lnTo>
                  <a:lnTo>
                    <a:pt x="8208" y="1449"/>
                  </a:lnTo>
                  <a:lnTo>
                    <a:pt x="7725" y="2012"/>
                  </a:lnTo>
                  <a:lnTo>
                    <a:pt x="7162" y="2414"/>
                  </a:lnTo>
                  <a:lnTo>
                    <a:pt x="6518" y="2817"/>
                  </a:lnTo>
                  <a:lnTo>
                    <a:pt x="5875" y="3139"/>
                  </a:lnTo>
                  <a:lnTo>
                    <a:pt x="5150" y="3299"/>
                  </a:lnTo>
                  <a:lnTo>
                    <a:pt x="4346" y="3299"/>
                  </a:lnTo>
                  <a:lnTo>
                    <a:pt x="3621" y="3219"/>
                  </a:lnTo>
                  <a:lnTo>
                    <a:pt x="2897" y="3058"/>
                  </a:lnTo>
                  <a:lnTo>
                    <a:pt x="2253" y="2736"/>
                  </a:lnTo>
                  <a:lnTo>
                    <a:pt x="1610" y="2334"/>
                  </a:lnTo>
                  <a:lnTo>
                    <a:pt x="1127" y="1851"/>
                  </a:lnTo>
                  <a:lnTo>
                    <a:pt x="644" y="1288"/>
                  </a:lnTo>
                  <a:lnTo>
                    <a:pt x="242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40"/>
            <p:cNvSpPr/>
            <p:nvPr/>
          </p:nvSpPr>
          <p:spPr>
            <a:xfrm>
              <a:off x="1571900" y="1260150"/>
              <a:ext cx="378250" cy="197175"/>
            </a:xfrm>
            <a:custGeom>
              <a:avLst/>
              <a:gdLst/>
              <a:ahLst/>
              <a:cxnLst/>
              <a:rect l="l" t="t" r="r" b="b"/>
              <a:pathLst>
                <a:path w="15130" h="7887" extrusionOk="0">
                  <a:moveTo>
                    <a:pt x="242" y="0"/>
                  </a:moveTo>
                  <a:lnTo>
                    <a:pt x="1" y="886"/>
                  </a:lnTo>
                  <a:lnTo>
                    <a:pt x="1" y="1690"/>
                  </a:lnTo>
                  <a:lnTo>
                    <a:pt x="81" y="2575"/>
                  </a:lnTo>
                  <a:lnTo>
                    <a:pt x="242" y="3461"/>
                  </a:lnTo>
                  <a:lnTo>
                    <a:pt x="564" y="4265"/>
                  </a:lnTo>
                  <a:lnTo>
                    <a:pt x="1047" y="4990"/>
                  </a:lnTo>
                  <a:lnTo>
                    <a:pt x="1610" y="5633"/>
                  </a:lnTo>
                  <a:lnTo>
                    <a:pt x="2334" y="6116"/>
                  </a:lnTo>
                  <a:lnTo>
                    <a:pt x="3139" y="6518"/>
                  </a:lnTo>
                  <a:lnTo>
                    <a:pt x="3944" y="6760"/>
                  </a:lnTo>
                  <a:lnTo>
                    <a:pt x="4829" y="6921"/>
                  </a:lnTo>
                  <a:lnTo>
                    <a:pt x="5634" y="6840"/>
                  </a:lnTo>
                  <a:lnTo>
                    <a:pt x="6519" y="6679"/>
                  </a:lnTo>
                  <a:lnTo>
                    <a:pt x="7324" y="6358"/>
                  </a:lnTo>
                  <a:lnTo>
                    <a:pt x="8048" y="5955"/>
                  </a:lnTo>
                  <a:lnTo>
                    <a:pt x="8772" y="5392"/>
                  </a:lnTo>
                  <a:lnTo>
                    <a:pt x="8933" y="5955"/>
                  </a:lnTo>
                  <a:lnTo>
                    <a:pt x="9174" y="6438"/>
                  </a:lnTo>
                  <a:lnTo>
                    <a:pt x="9577" y="6840"/>
                  </a:lnTo>
                  <a:lnTo>
                    <a:pt x="9979" y="7243"/>
                  </a:lnTo>
                  <a:lnTo>
                    <a:pt x="10462" y="7484"/>
                  </a:lnTo>
                  <a:lnTo>
                    <a:pt x="10945" y="7726"/>
                  </a:lnTo>
                  <a:lnTo>
                    <a:pt x="11508" y="7886"/>
                  </a:lnTo>
                  <a:lnTo>
                    <a:pt x="12071" y="7886"/>
                  </a:lnTo>
                  <a:lnTo>
                    <a:pt x="12635" y="7806"/>
                  </a:lnTo>
                  <a:lnTo>
                    <a:pt x="13198" y="7645"/>
                  </a:lnTo>
                  <a:lnTo>
                    <a:pt x="13681" y="7323"/>
                  </a:lnTo>
                  <a:lnTo>
                    <a:pt x="14083" y="7001"/>
                  </a:lnTo>
                  <a:lnTo>
                    <a:pt x="14485" y="6599"/>
                  </a:lnTo>
                  <a:lnTo>
                    <a:pt x="14807" y="6116"/>
                  </a:lnTo>
                  <a:lnTo>
                    <a:pt x="15049" y="5553"/>
                  </a:lnTo>
                  <a:lnTo>
                    <a:pt x="15129" y="5070"/>
                  </a:lnTo>
                  <a:lnTo>
                    <a:pt x="14727" y="5311"/>
                  </a:lnTo>
                  <a:lnTo>
                    <a:pt x="14244" y="5472"/>
                  </a:lnTo>
                  <a:lnTo>
                    <a:pt x="13761" y="5633"/>
                  </a:lnTo>
                  <a:lnTo>
                    <a:pt x="13278" y="5714"/>
                  </a:lnTo>
                  <a:lnTo>
                    <a:pt x="12715" y="5714"/>
                  </a:lnTo>
                  <a:lnTo>
                    <a:pt x="12232" y="5633"/>
                  </a:lnTo>
                  <a:lnTo>
                    <a:pt x="11749" y="5472"/>
                  </a:lnTo>
                  <a:lnTo>
                    <a:pt x="11267" y="5311"/>
                  </a:lnTo>
                  <a:lnTo>
                    <a:pt x="10864" y="4990"/>
                  </a:lnTo>
                  <a:lnTo>
                    <a:pt x="10462" y="4668"/>
                  </a:lnTo>
                  <a:lnTo>
                    <a:pt x="10140" y="4265"/>
                  </a:lnTo>
                  <a:lnTo>
                    <a:pt x="9818" y="3863"/>
                  </a:lnTo>
                  <a:lnTo>
                    <a:pt x="9657" y="3380"/>
                  </a:lnTo>
                  <a:lnTo>
                    <a:pt x="9496" y="2897"/>
                  </a:lnTo>
                  <a:lnTo>
                    <a:pt x="9416" y="2415"/>
                  </a:lnTo>
                  <a:lnTo>
                    <a:pt x="9335" y="1932"/>
                  </a:lnTo>
                  <a:lnTo>
                    <a:pt x="8933" y="2575"/>
                  </a:lnTo>
                  <a:lnTo>
                    <a:pt x="8370" y="3139"/>
                  </a:lnTo>
                  <a:lnTo>
                    <a:pt x="7806" y="3622"/>
                  </a:lnTo>
                  <a:lnTo>
                    <a:pt x="7082" y="3943"/>
                  </a:lnTo>
                  <a:lnTo>
                    <a:pt x="6358" y="4265"/>
                  </a:lnTo>
                  <a:lnTo>
                    <a:pt x="5634" y="4426"/>
                  </a:lnTo>
                  <a:lnTo>
                    <a:pt x="4829" y="4426"/>
                  </a:lnTo>
                  <a:lnTo>
                    <a:pt x="4105" y="4346"/>
                  </a:lnTo>
                  <a:lnTo>
                    <a:pt x="3381" y="4104"/>
                  </a:lnTo>
                  <a:lnTo>
                    <a:pt x="2656" y="3782"/>
                  </a:lnTo>
                  <a:lnTo>
                    <a:pt x="2093" y="3300"/>
                  </a:lnTo>
                  <a:lnTo>
                    <a:pt x="1530" y="2817"/>
                  </a:lnTo>
                  <a:lnTo>
                    <a:pt x="1047" y="2173"/>
                  </a:lnTo>
                  <a:lnTo>
                    <a:pt x="645" y="1529"/>
                  </a:lnTo>
                  <a:lnTo>
                    <a:pt x="403" y="80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40"/>
            <p:cNvSpPr/>
            <p:nvPr/>
          </p:nvSpPr>
          <p:spPr>
            <a:xfrm>
              <a:off x="791350" y="2141300"/>
              <a:ext cx="346050" cy="126750"/>
            </a:xfrm>
            <a:custGeom>
              <a:avLst/>
              <a:gdLst/>
              <a:ahLst/>
              <a:cxnLst/>
              <a:rect l="l" t="t" r="r" b="b"/>
              <a:pathLst>
                <a:path w="13842" h="5070" extrusionOk="0">
                  <a:moveTo>
                    <a:pt x="8128" y="0"/>
                  </a:moveTo>
                  <a:lnTo>
                    <a:pt x="7806" y="483"/>
                  </a:lnTo>
                  <a:lnTo>
                    <a:pt x="7484" y="966"/>
                  </a:lnTo>
                  <a:lnTo>
                    <a:pt x="7001" y="1368"/>
                  </a:lnTo>
                  <a:lnTo>
                    <a:pt x="6518" y="1771"/>
                  </a:lnTo>
                  <a:lnTo>
                    <a:pt x="6036" y="2092"/>
                  </a:lnTo>
                  <a:lnTo>
                    <a:pt x="5472" y="2334"/>
                  </a:lnTo>
                  <a:lnTo>
                    <a:pt x="4829" y="2495"/>
                  </a:lnTo>
                  <a:lnTo>
                    <a:pt x="4265" y="2575"/>
                  </a:lnTo>
                  <a:lnTo>
                    <a:pt x="3621" y="2575"/>
                  </a:lnTo>
                  <a:lnTo>
                    <a:pt x="3058" y="2495"/>
                  </a:lnTo>
                  <a:lnTo>
                    <a:pt x="2495" y="2334"/>
                  </a:lnTo>
                  <a:lnTo>
                    <a:pt x="1932" y="2092"/>
                  </a:lnTo>
                  <a:lnTo>
                    <a:pt x="1368" y="1771"/>
                  </a:lnTo>
                  <a:lnTo>
                    <a:pt x="886" y="1368"/>
                  </a:lnTo>
                  <a:lnTo>
                    <a:pt x="483" y="966"/>
                  </a:lnTo>
                  <a:lnTo>
                    <a:pt x="81" y="483"/>
                  </a:lnTo>
                  <a:lnTo>
                    <a:pt x="0" y="1127"/>
                  </a:lnTo>
                  <a:lnTo>
                    <a:pt x="81" y="1771"/>
                  </a:lnTo>
                  <a:lnTo>
                    <a:pt x="242" y="2414"/>
                  </a:lnTo>
                  <a:lnTo>
                    <a:pt x="483" y="3058"/>
                  </a:lnTo>
                  <a:lnTo>
                    <a:pt x="805" y="3541"/>
                  </a:lnTo>
                  <a:lnTo>
                    <a:pt x="1288" y="4024"/>
                  </a:lnTo>
                  <a:lnTo>
                    <a:pt x="1771" y="4507"/>
                  </a:lnTo>
                  <a:lnTo>
                    <a:pt x="2334" y="4748"/>
                  </a:lnTo>
                  <a:lnTo>
                    <a:pt x="2978" y="4989"/>
                  </a:lnTo>
                  <a:lnTo>
                    <a:pt x="3621" y="5070"/>
                  </a:lnTo>
                  <a:lnTo>
                    <a:pt x="4265" y="5070"/>
                  </a:lnTo>
                  <a:lnTo>
                    <a:pt x="4909" y="4989"/>
                  </a:lnTo>
                  <a:lnTo>
                    <a:pt x="5472" y="4748"/>
                  </a:lnTo>
                  <a:lnTo>
                    <a:pt x="6116" y="4426"/>
                  </a:lnTo>
                  <a:lnTo>
                    <a:pt x="6599" y="4024"/>
                  </a:lnTo>
                  <a:lnTo>
                    <a:pt x="7001" y="3541"/>
                  </a:lnTo>
                  <a:lnTo>
                    <a:pt x="7404" y="3943"/>
                  </a:lnTo>
                  <a:lnTo>
                    <a:pt x="7886" y="4346"/>
                  </a:lnTo>
                  <a:lnTo>
                    <a:pt x="8369" y="4667"/>
                  </a:lnTo>
                  <a:lnTo>
                    <a:pt x="8933" y="4828"/>
                  </a:lnTo>
                  <a:lnTo>
                    <a:pt x="9496" y="4989"/>
                  </a:lnTo>
                  <a:lnTo>
                    <a:pt x="10703" y="4989"/>
                  </a:lnTo>
                  <a:lnTo>
                    <a:pt x="11266" y="4828"/>
                  </a:lnTo>
                  <a:lnTo>
                    <a:pt x="11829" y="4587"/>
                  </a:lnTo>
                  <a:lnTo>
                    <a:pt x="12312" y="4265"/>
                  </a:lnTo>
                  <a:lnTo>
                    <a:pt x="12715" y="3863"/>
                  </a:lnTo>
                  <a:lnTo>
                    <a:pt x="13117" y="3380"/>
                  </a:lnTo>
                  <a:lnTo>
                    <a:pt x="13439" y="2897"/>
                  </a:lnTo>
                  <a:lnTo>
                    <a:pt x="13680" y="2334"/>
                  </a:lnTo>
                  <a:lnTo>
                    <a:pt x="13761" y="1771"/>
                  </a:lnTo>
                  <a:lnTo>
                    <a:pt x="13841" y="1207"/>
                  </a:lnTo>
                  <a:lnTo>
                    <a:pt x="13841" y="1207"/>
                  </a:lnTo>
                  <a:lnTo>
                    <a:pt x="13600" y="1529"/>
                  </a:lnTo>
                  <a:lnTo>
                    <a:pt x="13358" y="1851"/>
                  </a:lnTo>
                  <a:lnTo>
                    <a:pt x="12715" y="2334"/>
                  </a:lnTo>
                  <a:lnTo>
                    <a:pt x="11990" y="2656"/>
                  </a:lnTo>
                  <a:lnTo>
                    <a:pt x="11588" y="2736"/>
                  </a:lnTo>
                  <a:lnTo>
                    <a:pt x="11186" y="2817"/>
                  </a:lnTo>
                  <a:lnTo>
                    <a:pt x="10381" y="2817"/>
                  </a:lnTo>
                  <a:lnTo>
                    <a:pt x="9657" y="2575"/>
                  </a:lnTo>
                  <a:lnTo>
                    <a:pt x="8933" y="2173"/>
                  </a:lnTo>
                  <a:lnTo>
                    <a:pt x="8611" y="1932"/>
                  </a:lnTo>
                  <a:lnTo>
                    <a:pt x="8289" y="1690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59" name="Google Shape;1459;p40"/>
          <p:cNvGrpSpPr/>
          <p:nvPr/>
        </p:nvGrpSpPr>
        <p:grpSpPr>
          <a:xfrm rot="154138">
            <a:off x="5895061" y="1908814"/>
            <a:ext cx="2593322" cy="913094"/>
            <a:chOff x="5142175" y="4369850"/>
            <a:chExt cx="1625700" cy="572400"/>
          </a:xfrm>
        </p:grpSpPr>
        <p:sp>
          <p:nvSpPr>
            <p:cNvPr id="1460" name="Google Shape;1460;p40"/>
            <p:cNvSpPr/>
            <p:nvPr/>
          </p:nvSpPr>
          <p:spPr>
            <a:xfrm>
              <a:off x="5142175" y="4503500"/>
              <a:ext cx="1625700" cy="49425"/>
            </a:xfrm>
            <a:custGeom>
              <a:avLst/>
              <a:gdLst/>
              <a:ahLst/>
              <a:cxnLst/>
              <a:rect l="l" t="t" r="r" b="b"/>
              <a:pathLst>
                <a:path w="65028" h="1977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40"/>
            <p:cNvSpPr/>
            <p:nvPr/>
          </p:nvSpPr>
          <p:spPr>
            <a:xfrm>
              <a:off x="5142175" y="4709800"/>
              <a:ext cx="1625700" cy="49400"/>
            </a:xfrm>
            <a:custGeom>
              <a:avLst/>
              <a:gdLst/>
              <a:ahLst/>
              <a:cxnLst/>
              <a:rect l="l" t="t" r="r" b="b"/>
              <a:pathLst>
                <a:path w="65028" h="1976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40"/>
            <p:cNvSpPr/>
            <p:nvPr/>
          </p:nvSpPr>
          <p:spPr>
            <a:xfrm>
              <a:off x="5240975" y="4369850"/>
              <a:ext cx="107525" cy="572400"/>
            </a:xfrm>
            <a:custGeom>
              <a:avLst/>
              <a:gdLst/>
              <a:ahLst/>
              <a:cxnLst/>
              <a:rect l="l" t="t" r="r" b="b"/>
              <a:pathLst>
                <a:path w="4301" h="22896" extrusionOk="0">
                  <a:moveTo>
                    <a:pt x="0" y="0"/>
                  </a:moveTo>
                  <a:lnTo>
                    <a:pt x="1627" y="22896"/>
                  </a:lnTo>
                  <a:lnTo>
                    <a:pt x="4300" y="228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40"/>
            <p:cNvSpPr/>
            <p:nvPr/>
          </p:nvSpPr>
          <p:spPr>
            <a:xfrm>
              <a:off x="5840975" y="4369850"/>
              <a:ext cx="93000" cy="572400"/>
            </a:xfrm>
            <a:custGeom>
              <a:avLst/>
              <a:gdLst/>
              <a:ahLst/>
              <a:cxnLst/>
              <a:rect l="l" t="t" r="r" b="b"/>
              <a:pathLst>
                <a:path w="3720" h="22896" extrusionOk="0">
                  <a:moveTo>
                    <a:pt x="0" y="0"/>
                  </a:moveTo>
                  <a:lnTo>
                    <a:pt x="1046" y="22896"/>
                  </a:lnTo>
                  <a:lnTo>
                    <a:pt x="3719" y="22896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40"/>
            <p:cNvSpPr/>
            <p:nvPr/>
          </p:nvSpPr>
          <p:spPr>
            <a:xfrm>
              <a:off x="6496175" y="4369850"/>
              <a:ext cx="94450" cy="572400"/>
            </a:xfrm>
            <a:custGeom>
              <a:avLst/>
              <a:gdLst/>
              <a:ahLst/>
              <a:cxnLst/>
              <a:rect l="l" t="t" r="r" b="b"/>
              <a:pathLst>
                <a:path w="3778" h="22896" extrusionOk="0">
                  <a:moveTo>
                    <a:pt x="523" y="0"/>
                  </a:moveTo>
                  <a:lnTo>
                    <a:pt x="0" y="22896"/>
                  </a:lnTo>
                  <a:lnTo>
                    <a:pt x="2673" y="2289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5" name="Google Shape;1465;p40"/>
          <p:cNvGrpSpPr/>
          <p:nvPr/>
        </p:nvGrpSpPr>
        <p:grpSpPr>
          <a:xfrm>
            <a:off x="2418130" y="1178719"/>
            <a:ext cx="2153875" cy="1418121"/>
            <a:chOff x="2418130" y="340519"/>
            <a:chExt cx="2153875" cy="1418121"/>
          </a:xfrm>
        </p:grpSpPr>
        <p:sp>
          <p:nvSpPr>
            <p:cNvPr id="1466" name="Google Shape;1466;p40"/>
            <p:cNvSpPr/>
            <p:nvPr/>
          </p:nvSpPr>
          <p:spPr>
            <a:xfrm>
              <a:off x="2640801" y="353546"/>
              <a:ext cx="1717643" cy="1235809"/>
            </a:xfrm>
            <a:custGeom>
              <a:avLst/>
              <a:gdLst/>
              <a:ahLst/>
              <a:cxnLst/>
              <a:rect l="l" t="t" r="r" b="b"/>
              <a:pathLst>
                <a:path w="106142" h="76367" extrusionOk="0">
                  <a:moveTo>
                    <a:pt x="53111" y="0"/>
                  </a:moveTo>
                  <a:lnTo>
                    <a:pt x="51824" y="81"/>
                  </a:lnTo>
                  <a:lnTo>
                    <a:pt x="50778" y="322"/>
                  </a:lnTo>
                  <a:lnTo>
                    <a:pt x="49731" y="644"/>
                  </a:lnTo>
                  <a:lnTo>
                    <a:pt x="48766" y="1127"/>
                  </a:lnTo>
                  <a:lnTo>
                    <a:pt x="47881" y="1690"/>
                  </a:lnTo>
                  <a:lnTo>
                    <a:pt x="47076" y="2414"/>
                  </a:lnTo>
                  <a:lnTo>
                    <a:pt x="46352" y="3138"/>
                  </a:lnTo>
                  <a:lnTo>
                    <a:pt x="45869" y="4104"/>
                  </a:lnTo>
                  <a:lnTo>
                    <a:pt x="45627" y="4587"/>
                  </a:lnTo>
                  <a:lnTo>
                    <a:pt x="45467" y="5070"/>
                  </a:lnTo>
                  <a:lnTo>
                    <a:pt x="44742" y="4426"/>
                  </a:lnTo>
                  <a:lnTo>
                    <a:pt x="43938" y="3863"/>
                  </a:lnTo>
                  <a:lnTo>
                    <a:pt x="43133" y="3380"/>
                  </a:lnTo>
                  <a:lnTo>
                    <a:pt x="42167" y="3058"/>
                  </a:lnTo>
                  <a:lnTo>
                    <a:pt x="41282" y="2817"/>
                  </a:lnTo>
                  <a:lnTo>
                    <a:pt x="40316" y="2736"/>
                  </a:lnTo>
                  <a:lnTo>
                    <a:pt x="39351" y="2736"/>
                  </a:lnTo>
                  <a:lnTo>
                    <a:pt x="38385" y="2897"/>
                  </a:lnTo>
                  <a:lnTo>
                    <a:pt x="37500" y="3138"/>
                  </a:lnTo>
                  <a:lnTo>
                    <a:pt x="36615" y="3541"/>
                  </a:lnTo>
                  <a:lnTo>
                    <a:pt x="35730" y="4104"/>
                  </a:lnTo>
                  <a:lnTo>
                    <a:pt x="35005" y="4667"/>
                  </a:lnTo>
                  <a:lnTo>
                    <a:pt x="34362" y="5392"/>
                  </a:lnTo>
                  <a:lnTo>
                    <a:pt x="33798" y="6196"/>
                  </a:lnTo>
                  <a:lnTo>
                    <a:pt x="33316" y="7001"/>
                  </a:lnTo>
                  <a:lnTo>
                    <a:pt x="32913" y="7886"/>
                  </a:lnTo>
                  <a:lnTo>
                    <a:pt x="32108" y="7484"/>
                  </a:lnTo>
                  <a:lnTo>
                    <a:pt x="31304" y="7162"/>
                  </a:lnTo>
                  <a:lnTo>
                    <a:pt x="30419" y="6921"/>
                  </a:lnTo>
                  <a:lnTo>
                    <a:pt x="29533" y="6760"/>
                  </a:lnTo>
                  <a:lnTo>
                    <a:pt x="28648" y="6679"/>
                  </a:lnTo>
                  <a:lnTo>
                    <a:pt x="27763" y="6760"/>
                  </a:lnTo>
                  <a:lnTo>
                    <a:pt x="26878" y="7001"/>
                  </a:lnTo>
                  <a:lnTo>
                    <a:pt x="26073" y="7242"/>
                  </a:lnTo>
                  <a:lnTo>
                    <a:pt x="25269" y="7645"/>
                  </a:lnTo>
                  <a:lnTo>
                    <a:pt x="24544" y="8208"/>
                  </a:lnTo>
                  <a:lnTo>
                    <a:pt x="23901" y="8771"/>
                  </a:lnTo>
                  <a:lnTo>
                    <a:pt x="23257" y="9415"/>
                  </a:lnTo>
                  <a:lnTo>
                    <a:pt x="22774" y="10139"/>
                  </a:lnTo>
                  <a:lnTo>
                    <a:pt x="22372" y="10944"/>
                  </a:lnTo>
                  <a:lnTo>
                    <a:pt x="22050" y="11749"/>
                  </a:lnTo>
                  <a:lnTo>
                    <a:pt x="21808" y="12634"/>
                  </a:lnTo>
                  <a:lnTo>
                    <a:pt x="21084" y="12151"/>
                  </a:lnTo>
                  <a:lnTo>
                    <a:pt x="20199" y="11910"/>
                  </a:lnTo>
                  <a:lnTo>
                    <a:pt x="19716" y="11829"/>
                  </a:lnTo>
                  <a:lnTo>
                    <a:pt x="18831" y="11829"/>
                  </a:lnTo>
                  <a:lnTo>
                    <a:pt x="18348" y="11910"/>
                  </a:lnTo>
                  <a:lnTo>
                    <a:pt x="17543" y="12232"/>
                  </a:lnTo>
                  <a:lnTo>
                    <a:pt x="16739" y="12634"/>
                  </a:lnTo>
                  <a:lnTo>
                    <a:pt x="15934" y="13197"/>
                  </a:lnTo>
                  <a:lnTo>
                    <a:pt x="15290" y="13760"/>
                  </a:lnTo>
                  <a:lnTo>
                    <a:pt x="14566" y="14565"/>
                  </a:lnTo>
                  <a:lnTo>
                    <a:pt x="13922" y="15450"/>
                  </a:lnTo>
                  <a:lnTo>
                    <a:pt x="13439" y="16335"/>
                  </a:lnTo>
                  <a:lnTo>
                    <a:pt x="12957" y="17301"/>
                  </a:lnTo>
                  <a:lnTo>
                    <a:pt x="12635" y="18347"/>
                  </a:lnTo>
                  <a:lnTo>
                    <a:pt x="12393" y="19393"/>
                  </a:lnTo>
                  <a:lnTo>
                    <a:pt x="12313" y="20439"/>
                  </a:lnTo>
                  <a:lnTo>
                    <a:pt x="12313" y="21486"/>
                  </a:lnTo>
                  <a:lnTo>
                    <a:pt x="11669" y="21325"/>
                  </a:lnTo>
                  <a:lnTo>
                    <a:pt x="10945" y="21325"/>
                  </a:lnTo>
                  <a:lnTo>
                    <a:pt x="10301" y="21405"/>
                  </a:lnTo>
                  <a:lnTo>
                    <a:pt x="9577" y="21566"/>
                  </a:lnTo>
                  <a:lnTo>
                    <a:pt x="8933" y="21807"/>
                  </a:lnTo>
                  <a:lnTo>
                    <a:pt x="8289" y="22129"/>
                  </a:lnTo>
                  <a:lnTo>
                    <a:pt x="7726" y="22532"/>
                  </a:lnTo>
                  <a:lnTo>
                    <a:pt x="7243" y="23014"/>
                  </a:lnTo>
                  <a:lnTo>
                    <a:pt x="6841" y="23497"/>
                  </a:lnTo>
                  <a:lnTo>
                    <a:pt x="6438" y="24141"/>
                  </a:lnTo>
                  <a:lnTo>
                    <a:pt x="6117" y="24704"/>
                  </a:lnTo>
                  <a:lnTo>
                    <a:pt x="5875" y="25348"/>
                  </a:lnTo>
                  <a:lnTo>
                    <a:pt x="5714" y="25992"/>
                  </a:lnTo>
                  <a:lnTo>
                    <a:pt x="5553" y="26636"/>
                  </a:lnTo>
                  <a:lnTo>
                    <a:pt x="5473" y="27360"/>
                  </a:lnTo>
                  <a:lnTo>
                    <a:pt x="5473" y="28004"/>
                  </a:lnTo>
                  <a:lnTo>
                    <a:pt x="5553" y="29372"/>
                  </a:lnTo>
                  <a:lnTo>
                    <a:pt x="5795" y="30659"/>
                  </a:lnTo>
                  <a:lnTo>
                    <a:pt x="6197" y="31947"/>
                  </a:lnTo>
                  <a:lnTo>
                    <a:pt x="6680" y="33234"/>
                  </a:lnTo>
                  <a:lnTo>
                    <a:pt x="5553" y="33797"/>
                  </a:lnTo>
                  <a:lnTo>
                    <a:pt x="4427" y="34441"/>
                  </a:lnTo>
                  <a:lnTo>
                    <a:pt x="3461" y="35165"/>
                  </a:lnTo>
                  <a:lnTo>
                    <a:pt x="2576" y="36051"/>
                  </a:lnTo>
                  <a:lnTo>
                    <a:pt x="1771" y="36936"/>
                  </a:lnTo>
                  <a:lnTo>
                    <a:pt x="1047" y="37982"/>
                  </a:lnTo>
                  <a:lnTo>
                    <a:pt x="564" y="39028"/>
                  </a:lnTo>
                  <a:lnTo>
                    <a:pt x="403" y="39591"/>
                  </a:lnTo>
                  <a:lnTo>
                    <a:pt x="242" y="40235"/>
                  </a:lnTo>
                  <a:lnTo>
                    <a:pt x="81" y="41442"/>
                  </a:lnTo>
                  <a:lnTo>
                    <a:pt x="1" y="42730"/>
                  </a:lnTo>
                  <a:lnTo>
                    <a:pt x="162" y="43937"/>
                  </a:lnTo>
                  <a:lnTo>
                    <a:pt x="403" y="45224"/>
                  </a:lnTo>
                  <a:lnTo>
                    <a:pt x="886" y="46351"/>
                  </a:lnTo>
                  <a:lnTo>
                    <a:pt x="1369" y="47477"/>
                  </a:lnTo>
                  <a:lnTo>
                    <a:pt x="2093" y="48604"/>
                  </a:lnTo>
                  <a:lnTo>
                    <a:pt x="2898" y="49489"/>
                  </a:lnTo>
                  <a:lnTo>
                    <a:pt x="2495" y="50938"/>
                  </a:lnTo>
                  <a:lnTo>
                    <a:pt x="2174" y="52386"/>
                  </a:lnTo>
                  <a:lnTo>
                    <a:pt x="2013" y="53834"/>
                  </a:lnTo>
                  <a:lnTo>
                    <a:pt x="1932" y="54478"/>
                  </a:lnTo>
                  <a:lnTo>
                    <a:pt x="2013" y="55202"/>
                  </a:lnTo>
                  <a:lnTo>
                    <a:pt x="2174" y="56249"/>
                  </a:lnTo>
                  <a:lnTo>
                    <a:pt x="2415" y="57134"/>
                  </a:lnTo>
                  <a:lnTo>
                    <a:pt x="2898" y="58019"/>
                  </a:lnTo>
                  <a:lnTo>
                    <a:pt x="3139" y="58421"/>
                  </a:lnTo>
                  <a:lnTo>
                    <a:pt x="3461" y="58824"/>
                  </a:lnTo>
                  <a:lnTo>
                    <a:pt x="3863" y="59145"/>
                  </a:lnTo>
                  <a:lnTo>
                    <a:pt x="4346" y="59467"/>
                  </a:lnTo>
                  <a:lnTo>
                    <a:pt x="4910" y="59709"/>
                  </a:lnTo>
                  <a:lnTo>
                    <a:pt x="5473" y="59870"/>
                  </a:lnTo>
                  <a:lnTo>
                    <a:pt x="6599" y="59870"/>
                  </a:lnTo>
                  <a:lnTo>
                    <a:pt x="7163" y="59789"/>
                  </a:lnTo>
                  <a:lnTo>
                    <a:pt x="7646" y="59548"/>
                  </a:lnTo>
                  <a:lnTo>
                    <a:pt x="7646" y="59548"/>
                  </a:lnTo>
                  <a:lnTo>
                    <a:pt x="7324" y="60513"/>
                  </a:lnTo>
                  <a:lnTo>
                    <a:pt x="7002" y="61479"/>
                  </a:lnTo>
                  <a:lnTo>
                    <a:pt x="6921" y="62525"/>
                  </a:lnTo>
                  <a:lnTo>
                    <a:pt x="6921" y="63571"/>
                  </a:lnTo>
                  <a:lnTo>
                    <a:pt x="7082" y="64537"/>
                  </a:lnTo>
                  <a:lnTo>
                    <a:pt x="7324" y="65503"/>
                  </a:lnTo>
                  <a:lnTo>
                    <a:pt x="7806" y="66468"/>
                  </a:lnTo>
                  <a:lnTo>
                    <a:pt x="8370" y="67273"/>
                  </a:lnTo>
                  <a:lnTo>
                    <a:pt x="9094" y="68078"/>
                  </a:lnTo>
                  <a:lnTo>
                    <a:pt x="9899" y="68721"/>
                  </a:lnTo>
                  <a:lnTo>
                    <a:pt x="10784" y="69204"/>
                  </a:lnTo>
                  <a:lnTo>
                    <a:pt x="11749" y="69607"/>
                  </a:lnTo>
                  <a:lnTo>
                    <a:pt x="12715" y="69848"/>
                  </a:lnTo>
                  <a:lnTo>
                    <a:pt x="13761" y="70009"/>
                  </a:lnTo>
                  <a:lnTo>
                    <a:pt x="14807" y="69928"/>
                  </a:lnTo>
                  <a:lnTo>
                    <a:pt x="15773" y="69768"/>
                  </a:lnTo>
                  <a:lnTo>
                    <a:pt x="16095" y="70733"/>
                  </a:lnTo>
                  <a:lnTo>
                    <a:pt x="16578" y="71618"/>
                  </a:lnTo>
                  <a:lnTo>
                    <a:pt x="17141" y="72423"/>
                  </a:lnTo>
                  <a:lnTo>
                    <a:pt x="17785" y="73147"/>
                  </a:lnTo>
                  <a:lnTo>
                    <a:pt x="18509" y="73791"/>
                  </a:lnTo>
                  <a:lnTo>
                    <a:pt x="19394" y="74274"/>
                  </a:lnTo>
                  <a:lnTo>
                    <a:pt x="20279" y="74757"/>
                  </a:lnTo>
                  <a:lnTo>
                    <a:pt x="21245" y="75079"/>
                  </a:lnTo>
                  <a:lnTo>
                    <a:pt x="22291" y="75239"/>
                  </a:lnTo>
                  <a:lnTo>
                    <a:pt x="23337" y="75320"/>
                  </a:lnTo>
                  <a:lnTo>
                    <a:pt x="24303" y="75239"/>
                  </a:lnTo>
                  <a:lnTo>
                    <a:pt x="25349" y="74998"/>
                  </a:lnTo>
                  <a:lnTo>
                    <a:pt x="26315" y="74676"/>
                  </a:lnTo>
                  <a:lnTo>
                    <a:pt x="27280" y="74193"/>
                  </a:lnTo>
                  <a:lnTo>
                    <a:pt x="28085" y="73630"/>
                  </a:lnTo>
                  <a:lnTo>
                    <a:pt x="28890" y="72986"/>
                  </a:lnTo>
                  <a:lnTo>
                    <a:pt x="29212" y="73469"/>
                  </a:lnTo>
                  <a:lnTo>
                    <a:pt x="29614" y="73952"/>
                  </a:lnTo>
                  <a:lnTo>
                    <a:pt x="30016" y="74435"/>
                  </a:lnTo>
                  <a:lnTo>
                    <a:pt x="30499" y="74837"/>
                  </a:lnTo>
                  <a:lnTo>
                    <a:pt x="30982" y="75239"/>
                  </a:lnTo>
                  <a:lnTo>
                    <a:pt x="31545" y="75561"/>
                  </a:lnTo>
                  <a:lnTo>
                    <a:pt x="32108" y="75803"/>
                  </a:lnTo>
                  <a:lnTo>
                    <a:pt x="32672" y="75964"/>
                  </a:lnTo>
                  <a:lnTo>
                    <a:pt x="33557" y="76125"/>
                  </a:lnTo>
                  <a:lnTo>
                    <a:pt x="34362" y="76286"/>
                  </a:lnTo>
                  <a:lnTo>
                    <a:pt x="35166" y="76366"/>
                  </a:lnTo>
                  <a:lnTo>
                    <a:pt x="36052" y="76366"/>
                  </a:lnTo>
                  <a:lnTo>
                    <a:pt x="36856" y="76286"/>
                  </a:lnTo>
                  <a:lnTo>
                    <a:pt x="37661" y="76205"/>
                  </a:lnTo>
                  <a:lnTo>
                    <a:pt x="38546" y="76044"/>
                  </a:lnTo>
                  <a:lnTo>
                    <a:pt x="39351" y="75883"/>
                  </a:lnTo>
                  <a:lnTo>
                    <a:pt x="40156" y="75642"/>
                  </a:lnTo>
                  <a:lnTo>
                    <a:pt x="40880" y="75320"/>
                  </a:lnTo>
                  <a:lnTo>
                    <a:pt x="41684" y="74918"/>
                  </a:lnTo>
                  <a:lnTo>
                    <a:pt x="42409" y="74515"/>
                  </a:lnTo>
                  <a:lnTo>
                    <a:pt x="43133" y="74113"/>
                  </a:lnTo>
                  <a:lnTo>
                    <a:pt x="43777" y="73550"/>
                  </a:lnTo>
                  <a:lnTo>
                    <a:pt x="44420" y="73067"/>
                  </a:lnTo>
                  <a:lnTo>
                    <a:pt x="44984" y="72423"/>
                  </a:lnTo>
                  <a:lnTo>
                    <a:pt x="45547" y="73147"/>
                  </a:lnTo>
                  <a:lnTo>
                    <a:pt x="46110" y="73871"/>
                  </a:lnTo>
                  <a:lnTo>
                    <a:pt x="46754" y="74435"/>
                  </a:lnTo>
                  <a:lnTo>
                    <a:pt x="47478" y="74998"/>
                  </a:lnTo>
                  <a:lnTo>
                    <a:pt x="48203" y="75481"/>
                  </a:lnTo>
                  <a:lnTo>
                    <a:pt x="49007" y="75803"/>
                  </a:lnTo>
                  <a:lnTo>
                    <a:pt x="49812" y="76044"/>
                  </a:lnTo>
                  <a:lnTo>
                    <a:pt x="50697" y="76125"/>
                  </a:lnTo>
                  <a:lnTo>
                    <a:pt x="51582" y="76125"/>
                  </a:lnTo>
                  <a:lnTo>
                    <a:pt x="52548" y="76044"/>
                  </a:lnTo>
                  <a:lnTo>
                    <a:pt x="53433" y="75803"/>
                  </a:lnTo>
                  <a:lnTo>
                    <a:pt x="54238" y="75481"/>
                  </a:lnTo>
                  <a:lnTo>
                    <a:pt x="55043" y="75079"/>
                  </a:lnTo>
                  <a:lnTo>
                    <a:pt x="55847" y="74515"/>
                  </a:lnTo>
                  <a:lnTo>
                    <a:pt x="56491" y="73952"/>
                  </a:lnTo>
                  <a:lnTo>
                    <a:pt x="57135" y="73308"/>
                  </a:lnTo>
                  <a:lnTo>
                    <a:pt x="58100" y="73952"/>
                  </a:lnTo>
                  <a:lnTo>
                    <a:pt x="59066" y="74515"/>
                  </a:lnTo>
                  <a:lnTo>
                    <a:pt x="60032" y="74998"/>
                  </a:lnTo>
                  <a:lnTo>
                    <a:pt x="60595" y="75159"/>
                  </a:lnTo>
                  <a:lnTo>
                    <a:pt x="61078" y="75320"/>
                  </a:lnTo>
                  <a:lnTo>
                    <a:pt x="62526" y="75561"/>
                  </a:lnTo>
                  <a:lnTo>
                    <a:pt x="63250" y="75642"/>
                  </a:lnTo>
                  <a:lnTo>
                    <a:pt x="63975" y="75642"/>
                  </a:lnTo>
                  <a:lnTo>
                    <a:pt x="64618" y="75561"/>
                  </a:lnTo>
                  <a:lnTo>
                    <a:pt x="65343" y="75400"/>
                  </a:lnTo>
                  <a:lnTo>
                    <a:pt x="65986" y="75239"/>
                  </a:lnTo>
                  <a:lnTo>
                    <a:pt x="66711" y="74998"/>
                  </a:lnTo>
                  <a:lnTo>
                    <a:pt x="67274" y="74596"/>
                  </a:lnTo>
                  <a:lnTo>
                    <a:pt x="67918" y="74193"/>
                  </a:lnTo>
                  <a:lnTo>
                    <a:pt x="68401" y="73711"/>
                  </a:lnTo>
                  <a:lnTo>
                    <a:pt x="68883" y="73147"/>
                  </a:lnTo>
                  <a:lnTo>
                    <a:pt x="69205" y="72584"/>
                  </a:lnTo>
                  <a:lnTo>
                    <a:pt x="69527" y="71940"/>
                  </a:lnTo>
                  <a:lnTo>
                    <a:pt x="69688" y="71216"/>
                  </a:lnTo>
                  <a:lnTo>
                    <a:pt x="69769" y="70572"/>
                  </a:lnTo>
                  <a:lnTo>
                    <a:pt x="70654" y="70975"/>
                  </a:lnTo>
                  <a:lnTo>
                    <a:pt x="71539" y="71296"/>
                  </a:lnTo>
                  <a:lnTo>
                    <a:pt x="72505" y="71618"/>
                  </a:lnTo>
                  <a:lnTo>
                    <a:pt x="73390" y="71779"/>
                  </a:lnTo>
                  <a:lnTo>
                    <a:pt x="74355" y="71940"/>
                  </a:lnTo>
                  <a:lnTo>
                    <a:pt x="75321" y="71940"/>
                  </a:lnTo>
                  <a:lnTo>
                    <a:pt x="76287" y="71860"/>
                  </a:lnTo>
                  <a:lnTo>
                    <a:pt x="77252" y="71699"/>
                  </a:lnTo>
                  <a:lnTo>
                    <a:pt x="78137" y="71457"/>
                  </a:lnTo>
                  <a:lnTo>
                    <a:pt x="79023" y="70975"/>
                  </a:lnTo>
                  <a:lnTo>
                    <a:pt x="79908" y="70492"/>
                  </a:lnTo>
                  <a:lnTo>
                    <a:pt x="80632" y="69848"/>
                  </a:lnTo>
                  <a:lnTo>
                    <a:pt x="81276" y="69043"/>
                  </a:lnTo>
                  <a:lnTo>
                    <a:pt x="81759" y="68239"/>
                  </a:lnTo>
                  <a:lnTo>
                    <a:pt x="82161" y="67353"/>
                  </a:lnTo>
                  <a:lnTo>
                    <a:pt x="82322" y="66388"/>
                  </a:lnTo>
                  <a:lnTo>
                    <a:pt x="82966" y="66951"/>
                  </a:lnTo>
                  <a:lnTo>
                    <a:pt x="83690" y="67273"/>
                  </a:lnTo>
                  <a:lnTo>
                    <a:pt x="84495" y="67595"/>
                  </a:lnTo>
                  <a:lnTo>
                    <a:pt x="85299" y="67756"/>
                  </a:lnTo>
                  <a:lnTo>
                    <a:pt x="86909" y="67756"/>
                  </a:lnTo>
                  <a:lnTo>
                    <a:pt x="87794" y="67595"/>
                  </a:lnTo>
                  <a:lnTo>
                    <a:pt x="88599" y="67353"/>
                  </a:lnTo>
                  <a:lnTo>
                    <a:pt x="89323" y="67032"/>
                  </a:lnTo>
                  <a:lnTo>
                    <a:pt x="90047" y="66629"/>
                  </a:lnTo>
                  <a:lnTo>
                    <a:pt x="90691" y="66146"/>
                  </a:lnTo>
                  <a:lnTo>
                    <a:pt x="91335" y="65503"/>
                  </a:lnTo>
                  <a:lnTo>
                    <a:pt x="91817" y="64859"/>
                  </a:lnTo>
                  <a:lnTo>
                    <a:pt x="92220" y="64135"/>
                  </a:lnTo>
                  <a:lnTo>
                    <a:pt x="92542" y="63330"/>
                  </a:lnTo>
                  <a:lnTo>
                    <a:pt x="92703" y="62525"/>
                  </a:lnTo>
                  <a:lnTo>
                    <a:pt x="93588" y="62767"/>
                  </a:lnTo>
                  <a:lnTo>
                    <a:pt x="94473" y="62847"/>
                  </a:lnTo>
                  <a:lnTo>
                    <a:pt x="95358" y="62847"/>
                  </a:lnTo>
                  <a:lnTo>
                    <a:pt x="96324" y="62686"/>
                  </a:lnTo>
                  <a:lnTo>
                    <a:pt x="97209" y="62364"/>
                  </a:lnTo>
                  <a:lnTo>
                    <a:pt x="98014" y="61962"/>
                  </a:lnTo>
                  <a:lnTo>
                    <a:pt x="98818" y="61479"/>
                  </a:lnTo>
                  <a:lnTo>
                    <a:pt x="99462" y="60916"/>
                  </a:lnTo>
                  <a:lnTo>
                    <a:pt x="100106" y="60192"/>
                  </a:lnTo>
                  <a:lnTo>
                    <a:pt x="100589" y="59467"/>
                  </a:lnTo>
                  <a:lnTo>
                    <a:pt x="100991" y="58663"/>
                  </a:lnTo>
                  <a:lnTo>
                    <a:pt x="101313" y="57858"/>
                  </a:lnTo>
                  <a:lnTo>
                    <a:pt x="101474" y="56973"/>
                  </a:lnTo>
                  <a:lnTo>
                    <a:pt x="101474" y="56007"/>
                  </a:lnTo>
                  <a:lnTo>
                    <a:pt x="101393" y="55122"/>
                  </a:lnTo>
                  <a:lnTo>
                    <a:pt x="101152" y="54317"/>
                  </a:lnTo>
                  <a:lnTo>
                    <a:pt x="102037" y="54317"/>
                  </a:lnTo>
                  <a:lnTo>
                    <a:pt x="102440" y="54237"/>
                  </a:lnTo>
                  <a:lnTo>
                    <a:pt x="102842" y="53995"/>
                  </a:lnTo>
                  <a:lnTo>
                    <a:pt x="103244" y="53754"/>
                  </a:lnTo>
                  <a:lnTo>
                    <a:pt x="103647" y="53513"/>
                  </a:lnTo>
                  <a:lnTo>
                    <a:pt x="104290" y="52869"/>
                  </a:lnTo>
                  <a:lnTo>
                    <a:pt x="104854" y="52145"/>
                  </a:lnTo>
                  <a:lnTo>
                    <a:pt x="105256" y="51420"/>
                  </a:lnTo>
                  <a:lnTo>
                    <a:pt x="105578" y="50616"/>
                  </a:lnTo>
                  <a:lnTo>
                    <a:pt x="105819" y="49731"/>
                  </a:lnTo>
                  <a:lnTo>
                    <a:pt x="106061" y="48443"/>
                  </a:lnTo>
                  <a:lnTo>
                    <a:pt x="106141" y="47155"/>
                  </a:lnTo>
                  <a:lnTo>
                    <a:pt x="106141" y="46512"/>
                  </a:lnTo>
                  <a:lnTo>
                    <a:pt x="106061" y="45948"/>
                  </a:lnTo>
                  <a:lnTo>
                    <a:pt x="105980" y="45305"/>
                  </a:lnTo>
                  <a:lnTo>
                    <a:pt x="105819" y="44661"/>
                  </a:lnTo>
                  <a:lnTo>
                    <a:pt x="105417" y="43776"/>
                  </a:lnTo>
                  <a:lnTo>
                    <a:pt x="104934" y="42891"/>
                  </a:lnTo>
                  <a:lnTo>
                    <a:pt x="104371" y="42327"/>
                  </a:lnTo>
                  <a:lnTo>
                    <a:pt x="103727" y="41844"/>
                  </a:lnTo>
                  <a:lnTo>
                    <a:pt x="103083" y="41442"/>
                  </a:lnTo>
                  <a:lnTo>
                    <a:pt x="102359" y="41201"/>
                  </a:lnTo>
                  <a:lnTo>
                    <a:pt x="102681" y="38545"/>
                  </a:lnTo>
                  <a:lnTo>
                    <a:pt x="102922" y="35890"/>
                  </a:lnTo>
                  <a:lnTo>
                    <a:pt x="103003" y="33315"/>
                  </a:lnTo>
                  <a:lnTo>
                    <a:pt x="103003" y="31947"/>
                  </a:lnTo>
                  <a:lnTo>
                    <a:pt x="103003" y="30659"/>
                  </a:lnTo>
                  <a:lnTo>
                    <a:pt x="102842" y="29291"/>
                  </a:lnTo>
                  <a:lnTo>
                    <a:pt x="102681" y="27923"/>
                  </a:lnTo>
                  <a:lnTo>
                    <a:pt x="102359" y="26555"/>
                  </a:lnTo>
                  <a:lnTo>
                    <a:pt x="102037" y="25187"/>
                  </a:lnTo>
                  <a:lnTo>
                    <a:pt x="101554" y="23900"/>
                  </a:lnTo>
                  <a:lnTo>
                    <a:pt x="101072" y="22612"/>
                  </a:lnTo>
                  <a:lnTo>
                    <a:pt x="100428" y="21405"/>
                  </a:lnTo>
                  <a:lnTo>
                    <a:pt x="99704" y="20279"/>
                  </a:lnTo>
                  <a:lnTo>
                    <a:pt x="99140" y="19474"/>
                  </a:lnTo>
                  <a:lnTo>
                    <a:pt x="98496" y="18750"/>
                  </a:lnTo>
                  <a:lnTo>
                    <a:pt x="97128" y="17301"/>
                  </a:lnTo>
                  <a:lnTo>
                    <a:pt x="95600" y="16014"/>
                  </a:lnTo>
                  <a:lnTo>
                    <a:pt x="94071" y="14807"/>
                  </a:lnTo>
                  <a:lnTo>
                    <a:pt x="91817" y="13197"/>
                  </a:lnTo>
                  <a:lnTo>
                    <a:pt x="89484" y="11668"/>
                  </a:lnTo>
                  <a:lnTo>
                    <a:pt x="87070" y="10220"/>
                  </a:lnTo>
                  <a:lnTo>
                    <a:pt x="84575" y="8852"/>
                  </a:lnTo>
                  <a:lnTo>
                    <a:pt x="82000" y="7645"/>
                  </a:lnTo>
                  <a:lnTo>
                    <a:pt x="79425" y="6438"/>
                  </a:lnTo>
                  <a:lnTo>
                    <a:pt x="74275" y="4185"/>
                  </a:lnTo>
                  <a:lnTo>
                    <a:pt x="73712" y="3460"/>
                  </a:lnTo>
                  <a:lnTo>
                    <a:pt x="73068" y="2817"/>
                  </a:lnTo>
                  <a:lnTo>
                    <a:pt x="72505" y="2334"/>
                  </a:lnTo>
                  <a:lnTo>
                    <a:pt x="71941" y="1931"/>
                  </a:lnTo>
                  <a:lnTo>
                    <a:pt x="71298" y="1610"/>
                  </a:lnTo>
                  <a:lnTo>
                    <a:pt x="70654" y="1288"/>
                  </a:lnTo>
                  <a:lnTo>
                    <a:pt x="70010" y="1046"/>
                  </a:lnTo>
                  <a:lnTo>
                    <a:pt x="69366" y="885"/>
                  </a:lnTo>
                  <a:lnTo>
                    <a:pt x="68642" y="724"/>
                  </a:lnTo>
                  <a:lnTo>
                    <a:pt x="67033" y="724"/>
                  </a:lnTo>
                  <a:lnTo>
                    <a:pt x="66067" y="805"/>
                  </a:lnTo>
                  <a:lnTo>
                    <a:pt x="65182" y="1046"/>
                  </a:lnTo>
                  <a:lnTo>
                    <a:pt x="64297" y="1368"/>
                  </a:lnTo>
                  <a:lnTo>
                    <a:pt x="63411" y="1770"/>
                  </a:lnTo>
                  <a:lnTo>
                    <a:pt x="62607" y="2253"/>
                  </a:lnTo>
                  <a:lnTo>
                    <a:pt x="61882" y="2817"/>
                  </a:lnTo>
                  <a:lnTo>
                    <a:pt x="61239" y="3541"/>
                  </a:lnTo>
                  <a:lnTo>
                    <a:pt x="60273" y="2656"/>
                  </a:lnTo>
                  <a:lnTo>
                    <a:pt x="59227" y="1851"/>
                  </a:lnTo>
                  <a:lnTo>
                    <a:pt x="58100" y="1207"/>
                  </a:lnTo>
                  <a:lnTo>
                    <a:pt x="56893" y="644"/>
                  </a:lnTo>
                  <a:lnTo>
                    <a:pt x="55606" y="322"/>
                  </a:lnTo>
                  <a:lnTo>
                    <a:pt x="54399" y="81"/>
                  </a:lnTo>
                  <a:lnTo>
                    <a:pt x="53111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40"/>
            <p:cNvSpPr/>
            <p:nvPr/>
          </p:nvSpPr>
          <p:spPr>
            <a:xfrm>
              <a:off x="3626574" y="399116"/>
              <a:ext cx="712337" cy="748780"/>
            </a:xfrm>
            <a:custGeom>
              <a:avLst/>
              <a:gdLst/>
              <a:ahLst/>
              <a:cxnLst/>
              <a:rect l="l" t="t" r="r" b="b"/>
              <a:pathLst>
                <a:path w="44019" h="46271" extrusionOk="0">
                  <a:moveTo>
                    <a:pt x="12152" y="1"/>
                  </a:moveTo>
                  <a:lnTo>
                    <a:pt x="11186" y="81"/>
                  </a:lnTo>
                  <a:lnTo>
                    <a:pt x="10221" y="322"/>
                  </a:lnTo>
                  <a:lnTo>
                    <a:pt x="9255" y="644"/>
                  </a:lnTo>
                  <a:lnTo>
                    <a:pt x="8370" y="1127"/>
                  </a:lnTo>
                  <a:lnTo>
                    <a:pt x="7565" y="1690"/>
                  </a:lnTo>
                  <a:lnTo>
                    <a:pt x="6841" y="2334"/>
                  </a:lnTo>
                  <a:lnTo>
                    <a:pt x="6197" y="3139"/>
                  </a:lnTo>
                  <a:lnTo>
                    <a:pt x="5634" y="3944"/>
                  </a:lnTo>
                  <a:lnTo>
                    <a:pt x="5231" y="4909"/>
                  </a:lnTo>
                  <a:lnTo>
                    <a:pt x="4910" y="5875"/>
                  </a:lnTo>
                  <a:lnTo>
                    <a:pt x="4749" y="6840"/>
                  </a:lnTo>
                  <a:lnTo>
                    <a:pt x="4749" y="7887"/>
                  </a:lnTo>
                  <a:lnTo>
                    <a:pt x="4024" y="8048"/>
                  </a:lnTo>
                  <a:lnTo>
                    <a:pt x="3300" y="8369"/>
                  </a:lnTo>
                  <a:lnTo>
                    <a:pt x="2656" y="8772"/>
                  </a:lnTo>
                  <a:lnTo>
                    <a:pt x="2013" y="9255"/>
                  </a:lnTo>
                  <a:lnTo>
                    <a:pt x="1530" y="9818"/>
                  </a:lnTo>
                  <a:lnTo>
                    <a:pt x="1047" y="10462"/>
                  </a:lnTo>
                  <a:lnTo>
                    <a:pt x="725" y="11186"/>
                  </a:lnTo>
                  <a:lnTo>
                    <a:pt x="564" y="11991"/>
                  </a:lnTo>
                  <a:lnTo>
                    <a:pt x="484" y="12715"/>
                  </a:lnTo>
                  <a:lnTo>
                    <a:pt x="564" y="13519"/>
                  </a:lnTo>
                  <a:lnTo>
                    <a:pt x="725" y="14244"/>
                  </a:lnTo>
                  <a:lnTo>
                    <a:pt x="966" y="15048"/>
                  </a:lnTo>
                  <a:lnTo>
                    <a:pt x="1369" y="15692"/>
                  </a:lnTo>
                  <a:lnTo>
                    <a:pt x="1852" y="16336"/>
                  </a:lnTo>
                  <a:lnTo>
                    <a:pt x="2415" y="16819"/>
                  </a:lnTo>
                  <a:lnTo>
                    <a:pt x="3059" y="17302"/>
                  </a:lnTo>
                  <a:lnTo>
                    <a:pt x="2093" y="18428"/>
                  </a:lnTo>
                  <a:lnTo>
                    <a:pt x="1288" y="19635"/>
                  </a:lnTo>
                  <a:lnTo>
                    <a:pt x="966" y="20279"/>
                  </a:lnTo>
                  <a:lnTo>
                    <a:pt x="645" y="20923"/>
                  </a:lnTo>
                  <a:lnTo>
                    <a:pt x="403" y="21566"/>
                  </a:lnTo>
                  <a:lnTo>
                    <a:pt x="242" y="22291"/>
                  </a:lnTo>
                  <a:lnTo>
                    <a:pt x="81" y="23015"/>
                  </a:lnTo>
                  <a:lnTo>
                    <a:pt x="1" y="23739"/>
                  </a:lnTo>
                  <a:lnTo>
                    <a:pt x="1" y="24463"/>
                  </a:lnTo>
                  <a:lnTo>
                    <a:pt x="81" y="25268"/>
                  </a:lnTo>
                  <a:lnTo>
                    <a:pt x="242" y="25992"/>
                  </a:lnTo>
                  <a:lnTo>
                    <a:pt x="403" y="26636"/>
                  </a:lnTo>
                  <a:lnTo>
                    <a:pt x="725" y="27360"/>
                  </a:lnTo>
                  <a:lnTo>
                    <a:pt x="1047" y="28004"/>
                  </a:lnTo>
                  <a:lnTo>
                    <a:pt x="1449" y="28567"/>
                  </a:lnTo>
                  <a:lnTo>
                    <a:pt x="2013" y="29131"/>
                  </a:lnTo>
                  <a:lnTo>
                    <a:pt x="2576" y="29613"/>
                  </a:lnTo>
                  <a:lnTo>
                    <a:pt x="3139" y="30016"/>
                  </a:lnTo>
                  <a:lnTo>
                    <a:pt x="3863" y="30338"/>
                  </a:lnTo>
                  <a:lnTo>
                    <a:pt x="4507" y="30579"/>
                  </a:lnTo>
                  <a:lnTo>
                    <a:pt x="5231" y="30740"/>
                  </a:lnTo>
                  <a:lnTo>
                    <a:pt x="5956" y="30740"/>
                  </a:lnTo>
                  <a:lnTo>
                    <a:pt x="6036" y="32028"/>
                  </a:lnTo>
                  <a:lnTo>
                    <a:pt x="6036" y="33235"/>
                  </a:lnTo>
                  <a:lnTo>
                    <a:pt x="6197" y="34522"/>
                  </a:lnTo>
                  <a:lnTo>
                    <a:pt x="6358" y="35085"/>
                  </a:lnTo>
                  <a:lnTo>
                    <a:pt x="6519" y="35729"/>
                  </a:lnTo>
                  <a:lnTo>
                    <a:pt x="7082" y="36936"/>
                  </a:lnTo>
                  <a:lnTo>
                    <a:pt x="7404" y="37500"/>
                  </a:lnTo>
                  <a:lnTo>
                    <a:pt x="7806" y="38063"/>
                  </a:lnTo>
                  <a:lnTo>
                    <a:pt x="8209" y="38546"/>
                  </a:lnTo>
                  <a:lnTo>
                    <a:pt x="8692" y="39028"/>
                  </a:lnTo>
                  <a:lnTo>
                    <a:pt x="9255" y="39511"/>
                  </a:lnTo>
                  <a:lnTo>
                    <a:pt x="9818" y="39833"/>
                  </a:lnTo>
                  <a:lnTo>
                    <a:pt x="10382" y="40155"/>
                  </a:lnTo>
                  <a:lnTo>
                    <a:pt x="11025" y="40396"/>
                  </a:lnTo>
                  <a:lnTo>
                    <a:pt x="11669" y="40557"/>
                  </a:lnTo>
                  <a:lnTo>
                    <a:pt x="12313" y="40638"/>
                  </a:lnTo>
                  <a:lnTo>
                    <a:pt x="13600" y="40638"/>
                  </a:lnTo>
                  <a:lnTo>
                    <a:pt x="14244" y="40477"/>
                  </a:lnTo>
                  <a:lnTo>
                    <a:pt x="14888" y="40236"/>
                  </a:lnTo>
                  <a:lnTo>
                    <a:pt x="15210" y="40799"/>
                  </a:lnTo>
                  <a:lnTo>
                    <a:pt x="15612" y="41282"/>
                  </a:lnTo>
                  <a:lnTo>
                    <a:pt x="16095" y="41845"/>
                  </a:lnTo>
                  <a:lnTo>
                    <a:pt x="16578" y="42247"/>
                  </a:lnTo>
                  <a:lnTo>
                    <a:pt x="17141" y="42650"/>
                  </a:lnTo>
                  <a:lnTo>
                    <a:pt x="17704" y="43052"/>
                  </a:lnTo>
                  <a:lnTo>
                    <a:pt x="18268" y="43374"/>
                  </a:lnTo>
                  <a:lnTo>
                    <a:pt x="18911" y="43615"/>
                  </a:lnTo>
                  <a:lnTo>
                    <a:pt x="19555" y="43857"/>
                  </a:lnTo>
                  <a:lnTo>
                    <a:pt x="20199" y="44018"/>
                  </a:lnTo>
                  <a:lnTo>
                    <a:pt x="20923" y="44179"/>
                  </a:lnTo>
                  <a:lnTo>
                    <a:pt x="21567" y="44259"/>
                  </a:lnTo>
                  <a:lnTo>
                    <a:pt x="22291" y="44259"/>
                  </a:lnTo>
                  <a:lnTo>
                    <a:pt x="22935" y="44179"/>
                  </a:lnTo>
                  <a:lnTo>
                    <a:pt x="23659" y="44098"/>
                  </a:lnTo>
                  <a:lnTo>
                    <a:pt x="24303" y="43937"/>
                  </a:lnTo>
                  <a:lnTo>
                    <a:pt x="25027" y="44500"/>
                  </a:lnTo>
                  <a:lnTo>
                    <a:pt x="25751" y="44983"/>
                  </a:lnTo>
                  <a:lnTo>
                    <a:pt x="26556" y="45386"/>
                  </a:lnTo>
                  <a:lnTo>
                    <a:pt x="27361" y="45788"/>
                  </a:lnTo>
                  <a:lnTo>
                    <a:pt x="28246" y="46029"/>
                  </a:lnTo>
                  <a:lnTo>
                    <a:pt x="29051" y="46190"/>
                  </a:lnTo>
                  <a:lnTo>
                    <a:pt x="30016" y="46271"/>
                  </a:lnTo>
                  <a:lnTo>
                    <a:pt x="30901" y="46271"/>
                  </a:lnTo>
                  <a:lnTo>
                    <a:pt x="31787" y="46110"/>
                  </a:lnTo>
                  <a:lnTo>
                    <a:pt x="32591" y="45868"/>
                  </a:lnTo>
                  <a:lnTo>
                    <a:pt x="33476" y="45547"/>
                  </a:lnTo>
                  <a:lnTo>
                    <a:pt x="34201" y="45225"/>
                  </a:lnTo>
                  <a:lnTo>
                    <a:pt x="35005" y="44742"/>
                  </a:lnTo>
                  <a:lnTo>
                    <a:pt x="35649" y="44179"/>
                  </a:lnTo>
                  <a:lnTo>
                    <a:pt x="36293" y="43535"/>
                  </a:lnTo>
                  <a:lnTo>
                    <a:pt x="36856" y="42891"/>
                  </a:lnTo>
                  <a:lnTo>
                    <a:pt x="37822" y="43052"/>
                  </a:lnTo>
                  <a:lnTo>
                    <a:pt x="38788" y="43052"/>
                  </a:lnTo>
                  <a:lnTo>
                    <a:pt x="39753" y="42891"/>
                  </a:lnTo>
                  <a:lnTo>
                    <a:pt x="40719" y="42569"/>
                  </a:lnTo>
                  <a:lnTo>
                    <a:pt x="41604" y="42167"/>
                  </a:lnTo>
                  <a:lnTo>
                    <a:pt x="42409" y="41603"/>
                  </a:lnTo>
                  <a:lnTo>
                    <a:pt x="43213" y="41040"/>
                  </a:lnTo>
                  <a:lnTo>
                    <a:pt x="43857" y="40236"/>
                  </a:lnTo>
                  <a:lnTo>
                    <a:pt x="44018" y="40075"/>
                  </a:lnTo>
                  <a:lnTo>
                    <a:pt x="43455" y="39511"/>
                  </a:lnTo>
                  <a:lnTo>
                    <a:pt x="42811" y="39028"/>
                  </a:lnTo>
                  <a:lnTo>
                    <a:pt x="42167" y="38626"/>
                  </a:lnTo>
                  <a:lnTo>
                    <a:pt x="41443" y="38385"/>
                  </a:lnTo>
                  <a:lnTo>
                    <a:pt x="41765" y="35729"/>
                  </a:lnTo>
                  <a:lnTo>
                    <a:pt x="42006" y="33074"/>
                  </a:lnTo>
                  <a:lnTo>
                    <a:pt x="42087" y="30499"/>
                  </a:lnTo>
                  <a:lnTo>
                    <a:pt x="42087" y="29131"/>
                  </a:lnTo>
                  <a:lnTo>
                    <a:pt x="42087" y="27843"/>
                  </a:lnTo>
                  <a:lnTo>
                    <a:pt x="41926" y="26475"/>
                  </a:lnTo>
                  <a:lnTo>
                    <a:pt x="41765" y="25107"/>
                  </a:lnTo>
                  <a:lnTo>
                    <a:pt x="41443" y="23739"/>
                  </a:lnTo>
                  <a:lnTo>
                    <a:pt x="41121" y="22371"/>
                  </a:lnTo>
                  <a:lnTo>
                    <a:pt x="40638" y="21084"/>
                  </a:lnTo>
                  <a:lnTo>
                    <a:pt x="40156" y="19796"/>
                  </a:lnTo>
                  <a:lnTo>
                    <a:pt x="39512" y="18589"/>
                  </a:lnTo>
                  <a:lnTo>
                    <a:pt x="38788" y="17463"/>
                  </a:lnTo>
                  <a:lnTo>
                    <a:pt x="38224" y="16658"/>
                  </a:lnTo>
                  <a:lnTo>
                    <a:pt x="37580" y="15934"/>
                  </a:lnTo>
                  <a:lnTo>
                    <a:pt x="36212" y="14485"/>
                  </a:lnTo>
                  <a:lnTo>
                    <a:pt x="34684" y="13198"/>
                  </a:lnTo>
                  <a:lnTo>
                    <a:pt x="33155" y="11991"/>
                  </a:lnTo>
                  <a:lnTo>
                    <a:pt x="30901" y="10381"/>
                  </a:lnTo>
                  <a:lnTo>
                    <a:pt x="28568" y="8852"/>
                  </a:lnTo>
                  <a:lnTo>
                    <a:pt x="26154" y="7404"/>
                  </a:lnTo>
                  <a:lnTo>
                    <a:pt x="23659" y="6036"/>
                  </a:lnTo>
                  <a:lnTo>
                    <a:pt x="21084" y="4829"/>
                  </a:lnTo>
                  <a:lnTo>
                    <a:pt x="18509" y="3622"/>
                  </a:lnTo>
                  <a:lnTo>
                    <a:pt x="13359" y="1369"/>
                  </a:lnTo>
                  <a:lnTo>
                    <a:pt x="12796" y="644"/>
                  </a:lnTo>
                  <a:lnTo>
                    <a:pt x="1215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8" name="Google Shape;1468;p40"/>
            <p:cNvSpPr/>
            <p:nvPr/>
          </p:nvSpPr>
          <p:spPr>
            <a:xfrm>
              <a:off x="3663049" y="340519"/>
              <a:ext cx="795661" cy="782634"/>
            </a:xfrm>
            <a:custGeom>
              <a:avLst/>
              <a:gdLst/>
              <a:ahLst/>
              <a:cxnLst/>
              <a:rect l="l" t="t" r="r" b="b"/>
              <a:pathLst>
                <a:path w="49168" h="48363" extrusionOk="0">
                  <a:moveTo>
                    <a:pt x="22371" y="0"/>
                  </a:moveTo>
                  <a:lnTo>
                    <a:pt x="21486" y="81"/>
                  </a:lnTo>
                  <a:lnTo>
                    <a:pt x="20600" y="322"/>
                  </a:lnTo>
                  <a:lnTo>
                    <a:pt x="19796" y="564"/>
                  </a:lnTo>
                  <a:lnTo>
                    <a:pt x="18991" y="886"/>
                  </a:lnTo>
                  <a:lnTo>
                    <a:pt x="18186" y="1368"/>
                  </a:lnTo>
                  <a:lnTo>
                    <a:pt x="17462" y="1851"/>
                  </a:lnTo>
                  <a:lnTo>
                    <a:pt x="16818" y="2415"/>
                  </a:lnTo>
                  <a:lnTo>
                    <a:pt x="16175" y="3058"/>
                  </a:lnTo>
                  <a:lnTo>
                    <a:pt x="15289" y="2575"/>
                  </a:lnTo>
                  <a:lnTo>
                    <a:pt x="14324" y="2254"/>
                  </a:lnTo>
                  <a:lnTo>
                    <a:pt x="13278" y="2093"/>
                  </a:lnTo>
                  <a:lnTo>
                    <a:pt x="12312" y="2093"/>
                  </a:lnTo>
                  <a:lnTo>
                    <a:pt x="11266" y="2173"/>
                  </a:lnTo>
                  <a:lnTo>
                    <a:pt x="10220" y="2415"/>
                  </a:lnTo>
                  <a:lnTo>
                    <a:pt x="9254" y="2736"/>
                  </a:lnTo>
                  <a:lnTo>
                    <a:pt x="8369" y="3219"/>
                  </a:lnTo>
                  <a:lnTo>
                    <a:pt x="7564" y="3782"/>
                  </a:lnTo>
                  <a:lnTo>
                    <a:pt x="6760" y="4426"/>
                  </a:lnTo>
                  <a:lnTo>
                    <a:pt x="6196" y="5231"/>
                  </a:lnTo>
                  <a:lnTo>
                    <a:pt x="5633" y="6116"/>
                  </a:lnTo>
                  <a:lnTo>
                    <a:pt x="5231" y="7001"/>
                  </a:lnTo>
                  <a:lnTo>
                    <a:pt x="4909" y="7967"/>
                  </a:lnTo>
                  <a:lnTo>
                    <a:pt x="4748" y="8933"/>
                  </a:lnTo>
                  <a:lnTo>
                    <a:pt x="4748" y="9979"/>
                  </a:lnTo>
                  <a:lnTo>
                    <a:pt x="3943" y="10140"/>
                  </a:lnTo>
                  <a:lnTo>
                    <a:pt x="3219" y="10461"/>
                  </a:lnTo>
                  <a:lnTo>
                    <a:pt x="2575" y="10864"/>
                  </a:lnTo>
                  <a:lnTo>
                    <a:pt x="2012" y="11347"/>
                  </a:lnTo>
                  <a:lnTo>
                    <a:pt x="1448" y="11990"/>
                  </a:lnTo>
                  <a:lnTo>
                    <a:pt x="1046" y="12634"/>
                  </a:lnTo>
                  <a:lnTo>
                    <a:pt x="724" y="13278"/>
                  </a:lnTo>
                  <a:lnTo>
                    <a:pt x="483" y="14083"/>
                  </a:lnTo>
                  <a:lnTo>
                    <a:pt x="483" y="14887"/>
                  </a:lnTo>
                  <a:lnTo>
                    <a:pt x="483" y="15612"/>
                  </a:lnTo>
                  <a:lnTo>
                    <a:pt x="644" y="16416"/>
                  </a:lnTo>
                  <a:lnTo>
                    <a:pt x="966" y="17140"/>
                  </a:lnTo>
                  <a:lnTo>
                    <a:pt x="1288" y="17784"/>
                  </a:lnTo>
                  <a:lnTo>
                    <a:pt x="1770" y="18428"/>
                  </a:lnTo>
                  <a:lnTo>
                    <a:pt x="2334" y="18911"/>
                  </a:lnTo>
                  <a:lnTo>
                    <a:pt x="2977" y="19394"/>
                  </a:lnTo>
                  <a:lnTo>
                    <a:pt x="2092" y="20520"/>
                  </a:lnTo>
                  <a:lnTo>
                    <a:pt x="1288" y="21727"/>
                  </a:lnTo>
                  <a:lnTo>
                    <a:pt x="966" y="22371"/>
                  </a:lnTo>
                  <a:lnTo>
                    <a:pt x="644" y="23015"/>
                  </a:lnTo>
                  <a:lnTo>
                    <a:pt x="402" y="23659"/>
                  </a:lnTo>
                  <a:lnTo>
                    <a:pt x="161" y="24383"/>
                  </a:lnTo>
                  <a:lnTo>
                    <a:pt x="80" y="25107"/>
                  </a:lnTo>
                  <a:lnTo>
                    <a:pt x="0" y="25831"/>
                  </a:lnTo>
                  <a:lnTo>
                    <a:pt x="0" y="26636"/>
                  </a:lnTo>
                  <a:lnTo>
                    <a:pt x="80" y="27360"/>
                  </a:lnTo>
                  <a:lnTo>
                    <a:pt x="161" y="28084"/>
                  </a:lnTo>
                  <a:lnTo>
                    <a:pt x="402" y="28809"/>
                  </a:lnTo>
                  <a:lnTo>
                    <a:pt x="644" y="29452"/>
                  </a:lnTo>
                  <a:lnTo>
                    <a:pt x="1046" y="30096"/>
                  </a:lnTo>
                  <a:lnTo>
                    <a:pt x="1448" y="30740"/>
                  </a:lnTo>
                  <a:lnTo>
                    <a:pt x="1931" y="31223"/>
                  </a:lnTo>
                  <a:lnTo>
                    <a:pt x="2495" y="31706"/>
                  </a:lnTo>
                  <a:lnTo>
                    <a:pt x="3138" y="32108"/>
                  </a:lnTo>
                  <a:lnTo>
                    <a:pt x="3782" y="32430"/>
                  </a:lnTo>
                  <a:lnTo>
                    <a:pt x="4506" y="32671"/>
                  </a:lnTo>
                  <a:lnTo>
                    <a:pt x="5231" y="32832"/>
                  </a:lnTo>
                  <a:lnTo>
                    <a:pt x="5955" y="32832"/>
                  </a:lnTo>
                  <a:lnTo>
                    <a:pt x="5955" y="34120"/>
                  </a:lnTo>
                  <a:lnTo>
                    <a:pt x="6035" y="35407"/>
                  </a:lnTo>
                  <a:lnTo>
                    <a:pt x="6116" y="36614"/>
                  </a:lnTo>
                  <a:lnTo>
                    <a:pt x="6277" y="37258"/>
                  </a:lnTo>
                  <a:lnTo>
                    <a:pt x="6518" y="37821"/>
                  </a:lnTo>
                  <a:lnTo>
                    <a:pt x="7081" y="39028"/>
                  </a:lnTo>
                  <a:lnTo>
                    <a:pt x="7403" y="39592"/>
                  </a:lnTo>
                  <a:lnTo>
                    <a:pt x="7806" y="40155"/>
                  </a:lnTo>
                  <a:lnTo>
                    <a:pt x="8208" y="40718"/>
                  </a:lnTo>
                  <a:lnTo>
                    <a:pt x="8691" y="41121"/>
                  </a:lnTo>
                  <a:lnTo>
                    <a:pt x="9174" y="41603"/>
                  </a:lnTo>
                  <a:lnTo>
                    <a:pt x="9737" y="41925"/>
                  </a:lnTo>
                  <a:lnTo>
                    <a:pt x="10300" y="42247"/>
                  </a:lnTo>
                  <a:lnTo>
                    <a:pt x="10944" y="42489"/>
                  </a:lnTo>
                  <a:lnTo>
                    <a:pt x="11588" y="42649"/>
                  </a:lnTo>
                  <a:lnTo>
                    <a:pt x="12231" y="42730"/>
                  </a:lnTo>
                  <a:lnTo>
                    <a:pt x="12956" y="42810"/>
                  </a:lnTo>
                  <a:lnTo>
                    <a:pt x="13599" y="42730"/>
                  </a:lnTo>
                  <a:lnTo>
                    <a:pt x="14243" y="42569"/>
                  </a:lnTo>
                  <a:lnTo>
                    <a:pt x="14887" y="42328"/>
                  </a:lnTo>
                  <a:lnTo>
                    <a:pt x="15209" y="42891"/>
                  </a:lnTo>
                  <a:lnTo>
                    <a:pt x="15611" y="43454"/>
                  </a:lnTo>
                  <a:lnTo>
                    <a:pt x="16094" y="43937"/>
                  </a:lnTo>
                  <a:lnTo>
                    <a:pt x="16577" y="44339"/>
                  </a:lnTo>
                  <a:lnTo>
                    <a:pt x="17140" y="44742"/>
                  </a:lnTo>
                  <a:lnTo>
                    <a:pt x="17703" y="45144"/>
                  </a:lnTo>
                  <a:lnTo>
                    <a:pt x="18267" y="45466"/>
                  </a:lnTo>
                  <a:lnTo>
                    <a:pt x="18911" y="45788"/>
                  </a:lnTo>
                  <a:lnTo>
                    <a:pt x="19554" y="45949"/>
                  </a:lnTo>
                  <a:lnTo>
                    <a:pt x="20198" y="46190"/>
                  </a:lnTo>
                  <a:lnTo>
                    <a:pt x="20842" y="46271"/>
                  </a:lnTo>
                  <a:lnTo>
                    <a:pt x="21566" y="46351"/>
                  </a:lnTo>
                  <a:lnTo>
                    <a:pt x="22290" y="46351"/>
                  </a:lnTo>
                  <a:lnTo>
                    <a:pt x="22934" y="46271"/>
                  </a:lnTo>
                  <a:lnTo>
                    <a:pt x="23578" y="46190"/>
                  </a:lnTo>
                  <a:lnTo>
                    <a:pt x="24302" y="46029"/>
                  </a:lnTo>
                  <a:lnTo>
                    <a:pt x="24946" y="46592"/>
                  </a:lnTo>
                  <a:lnTo>
                    <a:pt x="25670" y="47075"/>
                  </a:lnTo>
                  <a:lnTo>
                    <a:pt x="26475" y="47558"/>
                  </a:lnTo>
                  <a:lnTo>
                    <a:pt x="27360" y="47880"/>
                  </a:lnTo>
                  <a:lnTo>
                    <a:pt x="28165" y="48121"/>
                  </a:lnTo>
                  <a:lnTo>
                    <a:pt x="29050" y="48282"/>
                  </a:lnTo>
                  <a:lnTo>
                    <a:pt x="29935" y="48363"/>
                  </a:lnTo>
                  <a:lnTo>
                    <a:pt x="30820" y="48363"/>
                  </a:lnTo>
                  <a:lnTo>
                    <a:pt x="31705" y="48202"/>
                  </a:lnTo>
                  <a:lnTo>
                    <a:pt x="32590" y="48041"/>
                  </a:lnTo>
                  <a:lnTo>
                    <a:pt x="33395" y="47719"/>
                  </a:lnTo>
                  <a:lnTo>
                    <a:pt x="34200" y="47317"/>
                  </a:lnTo>
                  <a:lnTo>
                    <a:pt x="34924" y="46834"/>
                  </a:lnTo>
                  <a:lnTo>
                    <a:pt x="35648" y="46271"/>
                  </a:lnTo>
                  <a:lnTo>
                    <a:pt x="36292" y="45627"/>
                  </a:lnTo>
                  <a:lnTo>
                    <a:pt x="36855" y="44983"/>
                  </a:lnTo>
                  <a:lnTo>
                    <a:pt x="37821" y="45144"/>
                  </a:lnTo>
                  <a:lnTo>
                    <a:pt x="38787" y="45144"/>
                  </a:lnTo>
                  <a:lnTo>
                    <a:pt x="39752" y="44983"/>
                  </a:lnTo>
                  <a:lnTo>
                    <a:pt x="40718" y="44661"/>
                  </a:lnTo>
                  <a:lnTo>
                    <a:pt x="41603" y="44259"/>
                  </a:lnTo>
                  <a:lnTo>
                    <a:pt x="42408" y="43776"/>
                  </a:lnTo>
                  <a:lnTo>
                    <a:pt x="43132" y="43132"/>
                  </a:lnTo>
                  <a:lnTo>
                    <a:pt x="43856" y="42408"/>
                  </a:lnTo>
                  <a:lnTo>
                    <a:pt x="44339" y="41523"/>
                  </a:lnTo>
                  <a:lnTo>
                    <a:pt x="44822" y="40638"/>
                  </a:lnTo>
                  <a:lnTo>
                    <a:pt x="45063" y="39753"/>
                  </a:lnTo>
                  <a:lnTo>
                    <a:pt x="45224" y="38706"/>
                  </a:lnTo>
                  <a:lnTo>
                    <a:pt x="45305" y="37741"/>
                  </a:lnTo>
                  <a:lnTo>
                    <a:pt x="45144" y="36775"/>
                  </a:lnTo>
                  <a:lnTo>
                    <a:pt x="44902" y="35810"/>
                  </a:lnTo>
                  <a:lnTo>
                    <a:pt x="44500" y="34924"/>
                  </a:lnTo>
                  <a:lnTo>
                    <a:pt x="45305" y="34522"/>
                  </a:lnTo>
                  <a:lnTo>
                    <a:pt x="46109" y="34039"/>
                  </a:lnTo>
                  <a:lnTo>
                    <a:pt x="46834" y="33395"/>
                  </a:lnTo>
                  <a:lnTo>
                    <a:pt x="47477" y="32671"/>
                  </a:lnTo>
                  <a:lnTo>
                    <a:pt x="48041" y="31786"/>
                  </a:lnTo>
                  <a:lnTo>
                    <a:pt x="48524" y="30981"/>
                  </a:lnTo>
                  <a:lnTo>
                    <a:pt x="48845" y="30096"/>
                  </a:lnTo>
                  <a:lnTo>
                    <a:pt x="49006" y="29211"/>
                  </a:lnTo>
                  <a:lnTo>
                    <a:pt x="49167" y="28326"/>
                  </a:lnTo>
                  <a:lnTo>
                    <a:pt x="49087" y="27360"/>
                  </a:lnTo>
                  <a:lnTo>
                    <a:pt x="48926" y="26475"/>
                  </a:lnTo>
                  <a:lnTo>
                    <a:pt x="48685" y="25670"/>
                  </a:lnTo>
                  <a:lnTo>
                    <a:pt x="48282" y="24866"/>
                  </a:lnTo>
                  <a:lnTo>
                    <a:pt x="47799" y="24061"/>
                  </a:lnTo>
                  <a:lnTo>
                    <a:pt x="47236" y="23417"/>
                  </a:lnTo>
                  <a:lnTo>
                    <a:pt x="46592" y="22773"/>
                  </a:lnTo>
                  <a:lnTo>
                    <a:pt x="47156" y="21969"/>
                  </a:lnTo>
                  <a:lnTo>
                    <a:pt x="47719" y="21084"/>
                  </a:lnTo>
                  <a:lnTo>
                    <a:pt x="48121" y="20118"/>
                  </a:lnTo>
                  <a:lnTo>
                    <a:pt x="48524" y="19152"/>
                  </a:lnTo>
                  <a:lnTo>
                    <a:pt x="48765" y="18106"/>
                  </a:lnTo>
                  <a:lnTo>
                    <a:pt x="48926" y="17060"/>
                  </a:lnTo>
                  <a:lnTo>
                    <a:pt x="49006" y="16094"/>
                  </a:lnTo>
                  <a:lnTo>
                    <a:pt x="48845" y="15048"/>
                  </a:lnTo>
                  <a:lnTo>
                    <a:pt x="48685" y="14002"/>
                  </a:lnTo>
                  <a:lnTo>
                    <a:pt x="48443" y="13519"/>
                  </a:lnTo>
                  <a:lnTo>
                    <a:pt x="48202" y="13037"/>
                  </a:lnTo>
                  <a:lnTo>
                    <a:pt x="47960" y="12634"/>
                  </a:lnTo>
                  <a:lnTo>
                    <a:pt x="47638" y="12232"/>
                  </a:lnTo>
                  <a:lnTo>
                    <a:pt x="47236" y="11829"/>
                  </a:lnTo>
                  <a:lnTo>
                    <a:pt x="46834" y="11588"/>
                  </a:lnTo>
                  <a:lnTo>
                    <a:pt x="47236" y="10783"/>
                  </a:lnTo>
                  <a:lnTo>
                    <a:pt x="47397" y="9898"/>
                  </a:lnTo>
                  <a:lnTo>
                    <a:pt x="47477" y="9013"/>
                  </a:lnTo>
                  <a:lnTo>
                    <a:pt x="47397" y="8128"/>
                  </a:lnTo>
                  <a:lnTo>
                    <a:pt x="47236" y="7162"/>
                  </a:lnTo>
                  <a:lnTo>
                    <a:pt x="46914" y="6277"/>
                  </a:lnTo>
                  <a:lnTo>
                    <a:pt x="46512" y="5472"/>
                  </a:lnTo>
                  <a:lnTo>
                    <a:pt x="46029" y="4748"/>
                  </a:lnTo>
                  <a:lnTo>
                    <a:pt x="45466" y="4104"/>
                  </a:lnTo>
                  <a:lnTo>
                    <a:pt x="44741" y="3622"/>
                  </a:lnTo>
                  <a:lnTo>
                    <a:pt x="44017" y="3219"/>
                  </a:lnTo>
                  <a:lnTo>
                    <a:pt x="43213" y="2897"/>
                  </a:lnTo>
                  <a:lnTo>
                    <a:pt x="42408" y="2736"/>
                  </a:lnTo>
                  <a:lnTo>
                    <a:pt x="41523" y="2656"/>
                  </a:lnTo>
                  <a:lnTo>
                    <a:pt x="40718" y="2736"/>
                  </a:lnTo>
                  <a:lnTo>
                    <a:pt x="39833" y="2897"/>
                  </a:lnTo>
                  <a:lnTo>
                    <a:pt x="39270" y="2334"/>
                  </a:lnTo>
                  <a:lnTo>
                    <a:pt x="38626" y="1771"/>
                  </a:lnTo>
                  <a:lnTo>
                    <a:pt x="37982" y="1288"/>
                  </a:lnTo>
                  <a:lnTo>
                    <a:pt x="37258" y="886"/>
                  </a:lnTo>
                  <a:lnTo>
                    <a:pt x="36453" y="483"/>
                  </a:lnTo>
                  <a:lnTo>
                    <a:pt x="35729" y="242"/>
                  </a:lnTo>
                  <a:lnTo>
                    <a:pt x="34924" y="81"/>
                  </a:lnTo>
                  <a:lnTo>
                    <a:pt x="33315" y="81"/>
                  </a:lnTo>
                  <a:lnTo>
                    <a:pt x="32590" y="242"/>
                  </a:lnTo>
                  <a:lnTo>
                    <a:pt x="31866" y="403"/>
                  </a:lnTo>
                  <a:lnTo>
                    <a:pt x="31222" y="644"/>
                  </a:lnTo>
                  <a:lnTo>
                    <a:pt x="30579" y="886"/>
                  </a:lnTo>
                  <a:lnTo>
                    <a:pt x="30015" y="1288"/>
                  </a:lnTo>
                  <a:lnTo>
                    <a:pt x="29452" y="1771"/>
                  </a:lnTo>
                  <a:lnTo>
                    <a:pt x="28889" y="2334"/>
                  </a:lnTo>
                  <a:lnTo>
                    <a:pt x="28245" y="1771"/>
                  </a:lnTo>
                  <a:lnTo>
                    <a:pt x="27521" y="1288"/>
                  </a:lnTo>
                  <a:lnTo>
                    <a:pt x="26716" y="886"/>
                  </a:lnTo>
                  <a:lnTo>
                    <a:pt x="25911" y="564"/>
                  </a:lnTo>
                  <a:lnTo>
                    <a:pt x="25026" y="242"/>
                  </a:lnTo>
                  <a:lnTo>
                    <a:pt x="24141" y="81"/>
                  </a:lnTo>
                  <a:lnTo>
                    <a:pt x="232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9" name="Google Shape;1469;p40"/>
            <p:cNvSpPr/>
            <p:nvPr/>
          </p:nvSpPr>
          <p:spPr>
            <a:xfrm>
              <a:off x="2418130" y="1003338"/>
              <a:ext cx="273484" cy="190144"/>
            </a:xfrm>
            <a:custGeom>
              <a:avLst/>
              <a:gdLst/>
              <a:ahLst/>
              <a:cxnLst/>
              <a:rect l="l" t="t" r="r" b="b"/>
              <a:pathLst>
                <a:path w="16900" h="11750" extrusionOk="0">
                  <a:moveTo>
                    <a:pt x="81" y="1"/>
                  </a:moveTo>
                  <a:lnTo>
                    <a:pt x="0" y="805"/>
                  </a:lnTo>
                  <a:lnTo>
                    <a:pt x="0" y="1690"/>
                  </a:lnTo>
                  <a:lnTo>
                    <a:pt x="81" y="2495"/>
                  </a:lnTo>
                  <a:lnTo>
                    <a:pt x="242" y="3380"/>
                  </a:lnTo>
                  <a:lnTo>
                    <a:pt x="483" y="4105"/>
                  </a:lnTo>
                  <a:lnTo>
                    <a:pt x="886" y="4909"/>
                  </a:lnTo>
                  <a:lnTo>
                    <a:pt x="1288" y="5553"/>
                  </a:lnTo>
                  <a:lnTo>
                    <a:pt x="1851" y="6277"/>
                  </a:lnTo>
                  <a:lnTo>
                    <a:pt x="2495" y="6841"/>
                  </a:lnTo>
                  <a:lnTo>
                    <a:pt x="3219" y="7323"/>
                  </a:lnTo>
                  <a:lnTo>
                    <a:pt x="3943" y="7726"/>
                  </a:lnTo>
                  <a:lnTo>
                    <a:pt x="4748" y="8048"/>
                  </a:lnTo>
                  <a:lnTo>
                    <a:pt x="5553" y="8289"/>
                  </a:lnTo>
                  <a:lnTo>
                    <a:pt x="6438" y="8369"/>
                  </a:lnTo>
                  <a:lnTo>
                    <a:pt x="7243" y="8450"/>
                  </a:lnTo>
                  <a:lnTo>
                    <a:pt x="8128" y="8369"/>
                  </a:lnTo>
                  <a:lnTo>
                    <a:pt x="8128" y="8933"/>
                  </a:lnTo>
                  <a:lnTo>
                    <a:pt x="8289" y="9496"/>
                  </a:lnTo>
                  <a:lnTo>
                    <a:pt x="8530" y="10059"/>
                  </a:lnTo>
                  <a:lnTo>
                    <a:pt x="8933" y="10542"/>
                  </a:lnTo>
                  <a:lnTo>
                    <a:pt x="9335" y="10944"/>
                  </a:lnTo>
                  <a:lnTo>
                    <a:pt x="9898" y="11266"/>
                  </a:lnTo>
                  <a:lnTo>
                    <a:pt x="10462" y="11508"/>
                  </a:lnTo>
                  <a:lnTo>
                    <a:pt x="11025" y="11749"/>
                  </a:lnTo>
                  <a:lnTo>
                    <a:pt x="12232" y="11749"/>
                  </a:lnTo>
                  <a:lnTo>
                    <a:pt x="12876" y="11588"/>
                  </a:lnTo>
                  <a:lnTo>
                    <a:pt x="13439" y="11427"/>
                  </a:lnTo>
                  <a:lnTo>
                    <a:pt x="14002" y="11105"/>
                  </a:lnTo>
                  <a:lnTo>
                    <a:pt x="14566" y="10784"/>
                  </a:lnTo>
                  <a:lnTo>
                    <a:pt x="15048" y="10381"/>
                  </a:lnTo>
                  <a:lnTo>
                    <a:pt x="15451" y="9898"/>
                  </a:lnTo>
                  <a:lnTo>
                    <a:pt x="15773" y="9416"/>
                  </a:lnTo>
                  <a:lnTo>
                    <a:pt x="16094" y="8852"/>
                  </a:lnTo>
                  <a:lnTo>
                    <a:pt x="16336" y="8289"/>
                  </a:lnTo>
                  <a:lnTo>
                    <a:pt x="16577" y="7726"/>
                  </a:lnTo>
                  <a:lnTo>
                    <a:pt x="16738" y="7082"/>
                  </a:lnTo>
                  <a:lnTo>
                    <a:pt x="16819" y="6519"/>
                  </a:lnTo>
                  <a:lnTo>
                    <a:pt x="16899" y="5231"/>
                  </a:lnTo>
                  <a:lnTo>
                    <a:pt x="16819" y="4024"/>
                  </a:lnTo>
                  <a:lnTo>
                    <a:pt x="16658" y="2898"/>
                  </a:lnTo>
                  <a:lnTo>
                    <a:pt x="16416" y="1690"/>
                  </a:lnTo>
                  <a:lnTo>
                    <a:pt x="16094" y="564"/>
                  </a:lnTo>
                  <a:lnTo>
                    <a:pt x="14566" y="1127"/>
                  </a:lnTo>
                  <a:lnTo>
                    <a:pt x="12956" y="1610"/>
                  </a:lnTo>
                  <a:lnTo>
                    <a:pt x="11266" y="1932"/>
                  </a:lnTo>
                  <a:lnTo>
                    <a:pt x="9576" y="2093"/>
                  </a:lnTo>
                  <a:lnTo>
                    <a:pt x="7967" y="2093"/>
                  </a:lnTo>
                  <a:lnTo>
                    <a:pt x="6277" y="2012"/>
                  </a:lnTo>
                  <a:lnTo>
                    <a:pt x="4587" y="1771"/>
                  </a:lnTo>
                  <a:lnTo>
                    <a:pt x="2978" y="1369"/>
                  </a:lnTo>
                  <a:lnTo>
                    <a:pt x="2254" y="1127"/>
                  </a:lnTo>
                  <a:lnTo>
                    <a:pt x="1449" y="805"/>
                  </a:lnTo>
                  <a:lnTo>
                    <a:pt x="725" y="403"/>
                  </a:lnTo>
                  <a:lnTo>
                    <a:pt x="8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0" name="Google Shape;1470;p40"/>
            <p:cNvSpPr/>
            <p:nvPr/>
          </p:nvSpPr>
          <p:spPr>
            <a:xfrm>
              <a:off x="3077049" y="1278101"/>
              <a:ext cx="303422" cy="480539"/>
            </a:xfrm>
            <a:custGeom>
              <a:avLst/>
              <a:gdLst/>
              <a:ahLst/>
              <a:cxnLst/>
              <a:rect l="l" t="t" r="r" b="b"/>
              <a:pathLst>
                <a:path w="18750" h="29695" extrusionOk="0">
                  <a:moveTo>
                    <a:pt x="0" y="1"/>
                  </a:moveTo>
                  <a:lnTo>
                    <a:pt x="4265" y="29694"/>
                  </a:lnTo>
                  <a:lnTo>
                    <a:pt x="7886" y="29694"/>
                  </a:lnTo>
                  <a:lnTo>
                    <a:pt x="7886" y="22532"/>
                  </a:lnTo>
                  <a:lnTo>
                    <a:pt x="18750" y="1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1" name="Google Shape;1471;p40"/>
            <p:cNvSpPr/>
            <p:nvPr/>
          </p:nvSpPr>
          <p:spPr>
            <a:xfrm>
              <a:off x="3940417" y="1278101"/>
              <a:ext cx="127631" cy="480539"/>
            </a:xfrm>
            <a:custGeom>
              <a:avLst/>
              <a:gdLst/>
              <a:ahLst/>
              <a:cxnLst/>
              <a:rect l="l" t="t" r="r" b="b"/>
              <a:pathLst>
                <a:path w="7887" h="29695" extrusionOk="0">
                  <a:moveTo>
                    <a:pt x="0" y="1"/>
                  </a:moveTo>
                  <a:lnTo>
                    <a:pt x="4265" y="29694"/>
                  </a:lnTo>
                  <a:lnTo>
                    <a:pt x="7886" y="29694"/>
                  </a:lnTo>
                  <a:lnTo>
                    <a:pt x="7886" y="1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2" name="Google Shape;1472;p40"/>
            <p:cNvSpPr/>
            <p:nvPr/>
          </p:nvSpPr>
          <p:spPr>
            <a:xfrm>
              <a:off x="3500270" y="397822"/>
              <a:ext cx="302127" cy="174512"/>
            </a:xfrm>
            <a:custGeom>
              <a:avLst/>
              <a:gdLst/>
              <a:ahLst/>
              <a:cxnLst/>
              <a:rect l="l" t="t" r="r" b="b"/>
              <a:pathLst>
                <a:path w="18670" h="10784" extrusionOk="0">
                  <a:moveTo>
                    <a:pt x="483" y="0"/>
                  </a:moveTo>
                  <a:lnTo>
                    <a:pt x="161" y="885"/>
                  </a:lnTo>
                  <a:lnTo>
                    <a:pt x="0" y="1770"/>
                  </a:lnTo>
                  <a:lnTo>
                    <a:pt x="0" y="2656"/>
                  </a:lnTo>
                  <a:lnTo>
                    <a:pt x="81" y="3541"/>
                  </a:lnTo>
                  <a:lnTo>
                    <a:pt x="242" y="4426"/>
                  </a:lnTo>
                  <a:lnTo>
                    <a:pt x="564" y="5311"/>
                  </a:lnTo>
                  <a:lnTo>
                    <a:pt x="966" y="6116"/>
                  </a:lnTo>
                  <a:lnTo>
                    <a:pt x="1449" y="6920"/>
                  </a:lnTo>
                  <a:lnTo>
                    <a:pt x="2012" y="7645"/>
                  </a:lnTo>
                  <a:lnTo>
                    <a:pt x="2656" y="8288"/>
                  </a:lnTo>
                  <a:lnTo>
                    <a:pt x="3380" y="8852"/>
                  </a:lnTo>
                  <a:lnTo>
                    <a:pt x="4104" y="9335"/>
                  </a:lnTo>
                  <a:lnTo>
                    <a:pt x="4909" y="9737"/>
                  </a:lnTo>
                  <a:lnTo>
                    <a:pt x="5794" y="10139"/>
                  </a:lnTo>
                  <a:lnTo>
                    <a:pt x="6679" y="10381"/>
                  </a:lnTo>
                  <a:lnTo>
                    <a:pt x="7564" y="10622"/>
                  </a:lnTo>
                  <a:lnTo>
                    <a:pt x="8369" y="10703"/>
                  </a:lnTo>
                  <a:lnTo>
                    <a:pt x="9254" y="10783"/>
                  </a:lnTo>
                  <a:lnTo>
                    <a:pt x="10059" y="10703"/>
                  </a:lnTo>
                  <a:lnTo>
                    <a:pt x="10864" y="10622"/>
                  </a:lnTo>
                  <a:lnTo>
                    <a:pt x="11668" y="10461"/>
                  </a:lnTo>
                  <a:lnTo>
                    <a:pt x="12393" y="10300"/>
                  </a:lnTo>
                  <a:lnTo>
                    <a:pt x="13197" y="10059"/>
                  </a:lnTo>
                  <a:lnTo>
                    <a:pt x="13922" y="9737"/>
                  </a:lnTo>
                  <a:lnTo>
                    <a:pt x="14646" y="9335"/>
                  </a:lnTo>
                  <a:lnTo>
                    <a:pt x="15290" y="8932"/>
                  </a:lnTo>
                  <a:lnTo>
                    <a:pt x="15933" y="8449"/>
                  </a:lnTo>
                  <a:lnTo>
                    <a:pt x="16577" y="7967"/>
                  </a:lnTo>
                  <a:lnTo>
                    <a:pt x="17221" y="7323"/>
                  </a:lnTo>
                  <a:lnTo>
                    <a:pt x="17704" y="6760"/>
                  </a:lnTo>
                  <a:lnTo>
                    <a:pt x="18267" y="6116"/>
                  </a:lnTo>
                  <a:lnTo>
                    <a:pt x="18669" y="5392"/>
                  </a:lnTo>
                  <a:lnTo>
                    <a:pt x="483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3" name="Google Shape;1473;p40"/>
            <p:cNvSpPr/>
            <p:nvPr/>
          </p:nvSpPr>
          <p:spPr>
            <a:xfrm>
              <a:off x="4314152" y="393905"/>
              <a:ext cx="257852" cy="148474"/>
            </a:xfrm>
            <a:custGeom>
              <a:avLst/>
              <a:gdLst/>
              <a:ahLst/>
              <a:cxnLst/>
              <a:rect l="l" t="t" r="r" b="b"/>
              <a:pathLst>
                <a:path w="15934" h="9175" extrusionOk="0">
                  <a:moveTo>
                    <a:pt x="15531" y="1"/>
                  </a:moveTo>
                  <a:lnTo>
                    <a:pt x="0" y="4587"/>
                  </a:lnTo>
                  <a:lnTo>
                    <a:pt x="403" y="5151"/>
                  </a:lnTo>
                  <a:lnTo>
                    <a:pt x="805" y="5714"/>
                  </a:lnTo>
                  <a:lnTo>
                    <a:pt x="1288" y="6277"/>
                  </a:lnTo>
                  <a:lnTo>
                    <a:pt x="1771" y="6760"/>
                  </a:lnTo>
                  <a:lnTo>
                    <a:pt x="2334" y="7162"/>
                  </a:lnTo>
                  <a:lnTo>
                    <a:pt x="2897" y="7565"/>
                  </a:lnTo>
                  <a:lnTo>
                    <a:pt x="3460" y="7967"/>
                  </a:lnTo>
                  <a:lnTo>
                    <a:pt x="4104" y="8289"/>
                  </a:lnTo>
                  <a:lnTo>
                    <a:pt x="4667" y="8530"/>
                  </a:lnTo>
                  <a:lnTo>
                    <a:pt x="5311" y="8772"/>
                  </a:lnTo>
                  <a:lnTo>
                    <a:pt x="6035" y="8933"/>
                  </a:lnTo>
                  <a:lnTo>
                    <a:pt x="6679" y="9094"/>
                  </a:lnTo>
                  <a:lnTo>
                    <a:pt x="7403" y="9094"/>
                  </a:lnTo>
                  <a:lnTo>
                    <a:pt x="8047" y="9174"/>
                  </a:lnTo>
                  <a:lnTo>
                    <a:pt x="8771" y="9094"/>
                  </a:lnTo>
                  <a:lnTo>
                    <a:pt x="9496" y="9013"/>
                  </a:lnTo>
                  <a:lnTo>
                    <a:pt x="10220" y="8852"/>
                  </a:lnTo>
                  <a:lnTo>
                    <a:pt x="11025" y="8611"/>
                  </a:lnTo>
                  <a:lnTo>
                    <a:pt x="11749" y="8289"/>
                  </a:lnTo>
                  <a:lnTo>
                    <a:pt x="12393" y="7967"/>
                  </a:lnTo>
                  <a:lnTo>
                    <a:pt x="13117" y="7484"/>
                  </a:lnTo>
                  <a:lnTo>
                    <a:pt x="13680" y="7002"/>
                  </a:lnTo>
                  <a:lnTo>
                    <a:pt x="14243" y="6519"/>
                  </a:lnTo>
                  <a:lnTo>
                    <a:pt x="14726" y="5875"/>
                  </a:lnTo>
                  <a:lnTo>
                    <a:pt x="15129" y="5231"/>
                  </a:lnTo>
                  <a:lnTo>
                    <a:pt x="15450" y="4507"/>
                  </a:lnTo>
                  <a:lnTo>
                    <a:pt x="15692" y="3783"/>
                  </a:lnTo>
                  <a:lnTo>
                    <a:pt x="15853" y="2978"/>
                  </a:lnTo>
                  <a:lnTo>
                    <a:pt x="15933" y="2254"/>
                  </a:lnTo>
                  <a:lnTo>
                    <a:pt x="15933" y="1449"/>
                  </a:lnTo>
                  <a:lnTo>
                    <a:pt x="15772" y="725"/>
                  </a:lnTo>
                  <a:lnTo>
                    <a:pt x="15531" y="1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4" name="Google Shape;1474;p40"/>
            <p:cNvSpPr/>
            <p:nvPr/>
          </p:nvSpPr>
          <p:spPr>
            <a:xfrm>
              <a:off x="3525013" y="416043"/>
              <a:ext cx="259147" cy="148474"/>
            </a:xfrm>
            <a:custGeom>
              <a:avLst/>
              <a:gdLst/>
              <a:ahLst/>
              <a:cxnLst/>
              <a:rect l="l" t="t" r="r" b="b"/>
              <a:pathLst>
                <a:path w="16014" h="9175" extrusionOk="0">
                  <a:moveTo>
                    <a:pt x="483" y="1"/>
                  </a:moveTo>
                  <a:lnTo>
                    <a:pt x="242" y="725"/>
                  </a:lnTo>
                  <a:lnTo>
                    <a:pt x="81" y="1449"/>
                  </a:lnTo>
                  <a:lnTo>
                    <a:pt x="0" y="2254"/>
                  </a:lnTo>
                  <a:lnTo>
                    <a:pt x="81" y="2978"/>
                  </a:lnTo>
                  <a:lnTo>
                    <a:pt x="242" y="3783"/>
                  </a:lnTo>
                  <a:lnTo>
                    <a:pt x="483" y="4507"/>
                  </a:lnTo>
                  <a:lnTo>
                    <a:pt x="805" y="5231"/>
                  </a:lnTo>
                  <a:lnTo>
                    <a:pt x="1288" y="5875"/>
                  </a:lnTo>
                  <a:lnTo>
                    <a:pt x="1771" y="6519"/>
                  </a:lnTo>
                  <a:lnTo>
                    <a:pt x="2334" y="7002"/>
                  </a:lnTo>
                  <a:lnTo>
                    <a:pt x="2897" y="7484"/>
                  </a:lnTo>
                  <a:lnTo>
                    <a:pt x="3541" y="7967"/>
                  </a:lnTo>
                  <a:lnTo>
                    <a:pt x="4265" y="8289"/>
                  </a:lnTo>
                  <a:lnTo>
                    <a:pt x="4989" y="8611"/>
                  </a:lnTo>
                  <a:lnTo>
                    <a:pt x="5714" y="8852"/>
                  </a:lnTo>
                  <a:lnTo>
                    <a:pt x="6518" y="9013"/>
                  </a:lnTo>
                  <a:lnTo>
                    <a:pt x="7162" y="9094"/>
                  </a:lnTo>
                  <a:lnTo>
                    <a:pt x="7886" y="9174"/>
                  </a:lnTo>
                  <a:lnTo>
                    <a:pt x="8610" y="9174"/>
                  </a:lnTo>
                  <a:lnTo>
                    <a:pt x="9254" y="9094"/>
                  </a:lnTo>
                  <a:lnTo>
                    <a:pt x="9978" y="8933"/>
                  </a:lnTo>
                  <a:lnTo>
                    <a:pt x="10622" y="8772"/>
                  </a:lnTo>
                  <a:lnTo>
                    <a:pt x="11266" y="8530"/>
                  </a:lnTo>
                  <a:lnTo>
                    <a:pt x="11910" y="8289"/>
                  </a:lnTo>
                  <a:lnTo>
                    <a:pt x="12473" y="7967"/>
                  </a:lnTo>
                  <a:lnTo>
                    <a:pt x="13117" y="7645"/>
                  </a:lnTo>
                  <a:lnTo>
                    <a:pt x="13680" y="7243"/>
                  </a:lnTo>
                  <a:lnTo>
                    <a:pt x="14163" y="6760"/>
                  </a:lnTo>
                  <a:lnTo>
                    <a:pt x="14726" y="6277"/>
                  </a:lnTo>
                  <a:lnTo>
                    <a:pt x="15129" y="5714"/>
                  </a:lnTo>
                  <a:lnTo>
                    <a:pt x="15611" y="5151"/>
                  </a:lnTo>
                  <a:lnTo>
                    <a:pt x="16014" y="4587"/>
                  </a:lnTo>
                  <a:lnTo>
                    <a:pt x="483" y="1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5" name="Google Shape;1475;p40"/>
            <p:cNvSpPr/>
            <p:nvPr/>
          </p:nvSpPr>
          <p:spPr>
            <a:xfrm>
              <a:off x="3733362" y="404327"/>
              <a:ext cx="669357" cy="662835"/>
            </a:xfrm>
            <a:custGeom>
              <a:avLst/>
              <a:gdLst/>
              <a:ahLst/>
              <a:cxnLst/>
              <a:rect l="l" t="t" r="r" b="b"/>
              <a:pathLst>
                <a:path w="41363" h="40960" extrusionOk="0">
                  <a:moveTo>
                    <a:pt x="28165" y="0"/>
                  </a:moveTo>
                  <a:lnTo>
                    <a:pt x="26234" y="81"/>
                  </a:lnTo>
                  <a:lnTo>
                    <a:pt x="24302" y="242"/>
                  </a:lnTo>
                  <a:lnTo>
                    <a:pt x="20762" y="403"/>
                  </a:lnTo>
                  <a:lnTo>
                    <a:pt x="17221" y="644"/>
                  </a:lnTo>
                  <a:lnTo>
                    <a:pt x="15451" y="805"/>
                  </a:lnTo>
                  <a:lnTo>
                    <a:pt x="13680" y="1047"/>
                  </a:lnTo>
                  <a:lnTo>
                    <a:pt x="11910" y="1368"/>
                  </a:lnTo>
                  <a:lnTo>
                    <a:pt x="10220" y="1771"/>
                  </a:lnTo>
                  <a:lnTo>
                    <a:pt x="9415" y="2012"/>
                  </a:lnTo>
                  <a:lnTo>
                    <a:pt x="8128" y="2575"/>
                  </a:lnTo>
                  <a:lnTo>
                    <a:pt x="7726" y="2817"/>
                  </a:lnTo>
                  <a:lnTo>
                    <a:pt x="7243" y="3058"/>
                  </a:lnTo>
                  <a:lnTo>
                    <a:pt x="6760" y="3380"/>
                  </a:lnTo>
                  <a:lnTo>
                    <a:pt x="6358" y="3541"/>
                  </a:lnTo>
                  <a:lnTo>
                    <a:pt x="5714" y="3943"/>
                  </a:lnTo>
                  <a:lnTo>
                    <a:pt x="5070" y="4507"/>
                  </a:lnTo>
                  <a:lnTo>
                    <a:pt x="4507" y="4990"/>
                  </a:lnTo>
                  <a:lnTo>
                    <a:pt x="3943" y="5633"/>
                  </a:lnTo>
                  <a:lnTo>
                    <a:pt x="2897" y="6840"/>
                  </a:lnTo>
                  <a:lnTo>
                    <a:pt x="2093" y="8208"/>
                  </a:lnTo>
                  <a:lnTo>
                    <a:pt x="1368" y="9657"/>
                  </a:lnTo>
                  <a:lnTo>
                    <a:pt x="805" y="11266"/>
                  </a:lnTo>
                  <a:lnTo>
                    <a:pt x="403" y="12795"/>
                  </a:lnTo>
                  <a:lnTo>
                    <a:pt x="81" y="14485"/>
                  </a:lnTo>
                  <a:lnTo>
                    <a:pt x="81" y="15531"/>
                  </a:lnTo>
                  <a:lnTo>
                    <a:pt x="0" y="16577"/>
                  </a:lnTo>
                  <a:lnTo>
                    <a:pt x="81" y="17704"/>
                  </a:lnTo>
                  <a:lnTo>
                    <a:pt x="242" y="18750"/>
                  </a:lnTo>
                  <a:lnTo>
                    <a:pt x="403" y="19796"/>
                  </a:lnTo>
                  <a:lnTo>
                    <a:pt x="644" y="20842"/>
                  </a:lnTo>
                  <a:lnTo>
                    <a:pt x="886" y="21888"/>
                  </a:lnTo>
                  <a:lnTo>
                    <a:pt x="1207" y="22934"/>
                  </a:lnTo>
                  <a:lnTo>
                    <a:pt x="1610" y="23980"/>
                  </a:lnTo>
                  <a:lnTo>
                    <a:pt x="2093" y="25027"/>
                  </a:lnTo>
                  <a:lnTo>
                    <a:pt x="2575" y="25992"/>
                  </a:lnTo>
                  <a:lnTo>
                    <a:pt x="3139" y="27038"/>
                  </a:lnTo>
                  <a:lnTo>
                    <a:pt x="3943" y="28165"/>
                  </a:lnTo>
                  <a:lnTo>
                    <a:pt x="4748" y="29372"/>
                  </a:lnTo>
                  <a:lnTo>
                    <a:pt x="5633" y="30418"/>
                  </a:lnTo>
                  <a:lnTo>
                    <a:pt x="6519" y="31464"/>
                  </a:lnTo>
                  <a:lnTo>
                    <a:pt x="7565" y="32510"/>
                  </a:lnTo>
                  <a:lnTo>
                    <a:pt x="8530" y="33476"/>
                  </a:lnTo>
                  <a:lnTo>
                    <a:pt x="9657" y="34361"/>
                  </a:lnTo>
                  <a:lnTo>
                    <a:pt x="10703" y="35246"/>
                  </a:lnTo>
                  <a:lnTo>
                    <a:pt x="10783" y="35327"/>
                  </a:lnTo>
                  <a:lnTo>
                    <a:pt x="12071" y="36292"/>
                  </a:lnTo>
                  <a:lnTo>
                    <a:pt x="13278" y="37097"/>
                  </a:lnTo>
                  <a:lnTo>
                    <a:pt x="14405" y="37821"/>
                  </a:lnTo>
                  <a:lnTo>
                    <a:pt x="15692" y="38465"/>
                  </a:lnTo>
                  <a:lnTo>
                    <a:pt x="16899" y="39109"/>
                  </a:lnTo>
                  <a:lnTo>
                    <a:pt x="18187" y="39672"/>
                  </a:lnTo>
                  <a:lnTo>
                    <a:pt x="19474" y="40155"/>
                  </a:lnTo>
                  <a:lnTo>
                    <a:pt x="20842" y="40557"/>
                  </a:lnTo>
                  <a:lnTo>
                    <a:pt x="22210" y="40799"/>
                  </a:lnTo>
                  <a:lnTo>
                    <a:pt x="23659" y="40960"/>
                  </a:lnTo>
                  <a:lnTo>
                    <a:pt x="25107" y="40960"/>
                  </a:lnTo>
                  <a:lnTo>
                    <a:pt x="26556" y="40879"/>
                  </a:lnTo>
                  <a:lnTo>
                    <a:pt x="28004" y="40638"/>
                  </a:lnTo>
                  <a:lnTo>
                    <a:pt x="28648" y="40477"/>
                  </a:lnTo>
                  <a:lnTo>
                    <a:pt x="29694" y="40074"/>
                  </a:lnTo>
                  <a:lnTo>
                    <a:pt x="30740" y="39672"/>
                  </a:lnTo>
                  <a:lnTo>
                    <a:pt x="31786" y="39109"/>
                  </a:lnTo>
                  <a:lnTo>
                    <a:pt x="32752" y="38465"/>
                  </a:lnTo>
                  <a:lnTo>
                    <a:pt x="33235" y="37982"/>
                  </a:lnTo>
                  <a:lnTo>
                    <a:pt x="34200" y="37097"/>
                  </a:lnTo>
                  <a:lnTo>
                    <a:pt x="35005" y="36051"/>
                  </a:lnTo>
                  <a:lnTo>
                    <a:pt x="35810" y="35005"/>
                  </a:lnTo>
                  <a:lnTo>
                    <a:pt x="36453" y="33878"/>
                  </a:lnTo>
                  <a:lnTo>
                    <a:pt x="37097" y="32752"/>
                  </a:lnTo>
                  <a:lnTo>
                    <a:pt x="37580" y="31545"/>
                  </a:lnTo>
                  <a:lnTo>
                    <a:pt x="38063" y="30338"/>
                  </a:lnTo>
                  <a:lnTo>
                    <a:pt x="38465" y="29050"/>
                  </a:lnTo>
                  <a:lnTo>
                    <a:pt x="39431" y="26073"/>
                  </a:lnTo>
                  <a:lnTo>
                    <a:pt x="40236" y="22934"/>
                  </a:lnTo>
                  <a:lnTo>
                    <a:pt x="40638" y="21405"/>
                  </a:lnTo>
                  <a:lnTo>
                    <a:pt x="40960" y="19876"/>
                  </a:lnTo>
                  <a:lnTo>
                    <a:pt x="41121" y="18267"/>
                  </a:lnTo>
                  <a:lnTo>
                    <a:pt x="41282" y="16738"/>
                  </a:lnTo>
                  <a:lnTo>
                    <a:pt x="41362" y="15370"/>
                  </a:lnTo>
                  <a:lnTo>
                    <a:pt x="41362" y="14083"/>
                  </a:lnTo>
                  <a:lnTo>
                    <a:pt x="41282" y="12795"/>
                  </a:lnTo>
                  <a:lnTo>
                    <a:pt x="41121" y="11508"/>
                  </a:lnTo>
                  <a:lnTo>
                    <a:pt x="40879" y="10220"/>
                  </a:lnTo>
                  <a:lnTo>
                    <a:pt x="40557" y="8933"/>
                  </a:lnTo>
                  <a:lnTo>
                    <a:pt x="40155" y="7726"/>
                  </a:lnTo>
                  <a:lnTo>
                    <a:pt x="39592" y="6599"/>
                  </a:lnTo>
                  <a:lnTo>
                    <a:pt x="39189" y="5794"/>
                  </a:lnTo>
                  <a:lnTo>
                    <a:pt x="38707" y="5070"/>
                  </a:lnTo>
                  <a:lnTo>
                    <a:pt x="37821" y="3943"/>
                  </a:lnTo>
                  <a:lnTo>
                    <a:pt x="36936" y="2978"/>
                  </a:lnTo>
                  <a:lnTo>
                    <a:pt x="35890" y="2093"/>
                  </a:lnTo>
                  <a:lnTo>
                    <a:pt x="34764" y="1368"/>
                  </a:lnTo>
                  <a:lnTo>
                    <a:pt x="34120" y="966"/>
                  </a:lnTo>
                  <a:lnTo>
                    <a:pt x="33396" y="644"/>
                  </a:lnTo>
                  <a:lnTo>
                    <a:pt x="32752" y="403"/>
                  </a:lnTo>
                  <a:lnTo>
                    <a:pt x="31947" y="242"/>
                  </a:lnTo>
                  <a:lnTo>
                    <a:pt x="31062" y="81"/>
                  </a:lnTo>
                  <a:lnTo>
                    <a:pt x="30096" y="0"/>
                  </a:lnTo>
                  <a:close/>
                </a:path>
              </a:pathLst>
            </a:custGeom>
            <a:solidFill>
              <a:srgbClr val="F5C8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6" name="Google Shape;1476;p40"/>
            <p:cNvSpPr/>
            <p:nvPr/>
          </p:nvSpPr>
          <p:spPr>
            <a:xfrm>
              <a:off x="3733362" y="404327"/>
              <a:ext cx="639403" cy="640698"/>
            </a:xfrm>
            <a:custGeom>
              <a:avLst/>
              <a:gdLst/>
              <a:ahLst/>
              <a:cxnLst/>
              <a:rect l="l" t="t" r="r" b="b"/>
              <a:pathLst>
                <a:path w="39512" h="39592" extrusionOk="0">
                  <a:moveTo>
                    <a:pt x="28165" y="0"/>
                  </a:moveTo>
                  <a:lnTo>
                    <a:pt x="26234" y="81"/>
                  </a:lnTo>
                  <a:lnTo>
                    <a:pt x="24302" y="242"/>
                  </a:lnTo>
                  <a:lnTo>
                    <a:pt x="20762" y="403"/>
                  </a:lnTo>
                  <a:lnTo>
                    <a:pt x="17221" y="644"/>
                  </a:lnTo>
                  <a:lnTo>
                    <a:pt x="15451" y="805"/>
                  </a:lnTo>
                  <a:lnTo>
                    <a:pt x="13680" y="1047"/>
                  </a:lnTo>
                  <a:lnTo>
                    <a:pt x="11910" y="1368"/>
                  </a:lnTo>
                  <a:lnTo>
                    <a:pt x="10220" y="1771"/>
                  </a:lnTo>
                  <a:lnTo>
                    <a:pt x="9415" y="2012"/>
                  </a:lnTo>
                  <a:lnTo>
                    <a:pt x="8128" y="2575"/>
                  </a:lnTo>
                  <a:lnTo>
                    <a:pt x="7726" y="2817"/>
                  </a:lnTo>
                  <a:lnTo>
                    <a:pt x="7243" y="3058"/>
                  </a:lnTo>
                  <a:lnTo>
                    <a:pt x="6760" y="3380"/>
                  </a:lnTo>
                  <a:lnTo>
                    <a:pt x="6358" y="3541"/>
                  </a:lnTo>
                  <a:lnTo>
                    <a:pt x="5714" y="3943"/>
                  </a:lnTo>
                  <a:lnTo>
                    <a:pt x="5070" y="4507"/>
                  </a:lnTo>
                  <a:lnTo>
                    <a:pt x="4507" y="4990"/>
                  </a:lnTo>
                  <a:lnTo>
                    <a:pt x="3943" y="5633"/>
                  </a:lnTo>
                  <a:lnTo>
                    <a:pt x="2897" y="6840"/>
                  </a:lnTo>
                  <a:lnTo>
                    <a:pt x="2093" y="8208"/>
                  </a:lnTo>
                  <a:lnTo>
                    <a:pt x="1368" y="9657"/>
                  </a:lnTo>
                  <a:lnTo>
                    <a:pt x="805" y="11266"/>
                  </a:lnTo>
                  <a:lnTo>
                    <a:pt x="403" y="12795"/>
                  </a:lnTo>
                  <a:lnTo>
                    <a:pt x="81" y="14485"/>
                  </a:lnTo>
                  <a:lnTo>
                    <a:pt x="81" y="15531"/>
                  </a:lnTo>
                  <a:lnTo>
                    <a:pt x="0" y="16577"/>
                  </a:lnTo>
                  <a:lnTo>
                    <a:pt x="81" y="17704"/>
                  </a:lnTo>
                  <a:lnTo>
                    <a:pt x="242" y="18750"/>
                  </a:lnTo>
                  <a:lnTo>
                    <a:pt x="403" y="19796"/>
                  </a:lnTo>
                  <a:lnTo>
                    <a:pt x="644" y="20842"/>
                  </a:lnTo>
                  <a:lnTo>
                    <a:pt x="886" y="21888"/>
                  </a:lnTo>
                  <a:lnTo>
                    <a:pt x="1207" y="22934"/>
                  </a:lnTo>
                  <a:lnTo>
                    <a:pt x="1610" y="23980"/>
                  </a:lnTo>
                  <a:lnTo>
                    <a:pt x="2093" y="25027"/>
                  </a:lnTo>
                  <a:lnTo>
                    <a:pt x="2575" y="25992"/>
                  </a:lnTo>
                  <a:lnTo>
                    <a:pt x="3139" y="27038"/>
                  </a:lnTo>
                  <a:lnTo>
                    <a:pt x="3943" y="28165"/>
                  </a:lnTo>
                  <a:lnTo>
                    <a:pt x="4748" y="29372"/>
                  </a:lnTo>
                  <a:lnTo>
                    <a:pt x="5633" y="30418"/>
                  </a:lnTo>
                  <a:lnTo>
                    <a:pt x="6519" y="31464"/>
                  </a:lnTo>
                  <a:lnTo>
                    <a:pt x="7565" y="32510"/>
                  </a:lnTo>
                  <a:lnTo>
                    <a:pt x="8530" y="33476"/>
                  </a:lnTo>
                  <a:lnTo>
                    <a:pt x="9657" y="34361"/>
                  </a:lnTo>
                  <a:lnTo>
                    <a:pt x="10703" y="35246"/>
                  </a:lnTo>
                  <a:lnTo>
                    <a:pt x="10783" y="35327"/>
                  </a:lnTo>
                  <a:lnTo>
                    <a:pt x="11830" y="36051"/>
                  </a:lnTo>
                  <a:lnTo>
                    <a:pt x="12956" y="36695"/>
                  </a:lnTo>
                  <a:lnTo>
                    <a:pt x="14163" y="37338"/>
                  </a:lnTo>
                  <a:lnTo>
                    <a:pt x="15370" y="37902"/>
                  </a:lnTo>
                  <a:lnTo>
                    <a:pt x="16577" y="38385"/>
                  </a:lnTo>
                  <a:lnTo>
                    <a:pt x="17784" y="38787"/>
                  </a:lnTo>
                  <a:lnTo>
                    <a:pt x="18991" y="39189"/>
                  </a:lnTo>
                  <a:lnTo>
                    <a:pt x="20279" y="39431"/>
                  </a:lnTo>
                  <a:lnTo>
                    <a:pt x="21727" y="39592"/>
                  </a:lnTo>
                  <a:lnTo>
                    <a:pt x="23176" y="39592"/>
                  </a:lnTo>
                  <a:lnTo>
                    <a:pt x="24624" y="39511"/>
                  </a:lnTo>
                  <a:lnTo>
                    <a:pt x="26073" y="39270"/>
                  </a:lnTo>
                  <a:lnTo>
                    <a:pt x="26717" y="39109"/>
                  </a:lnTo>
                  <a:lnTo>
                    <a:pt x="27843" y="38706"/>
                  </a:lnTo>
                  <a:lnTo>
                    <a:pt x="28889" y="38304"/>
                  </a:lnTo>
                  <a:lnTo>
                    <a:pt x="29855" y="37741"/>
                  </a:lnTo>
                  <a:lnTo>
                    <a:pt x="30821" y="37017"/>
                  </a:lnTo>
                  <a:lnTo>
                    <a:pt x="31384" y="36614"/>
                  </a:lnTo>
                  <a:lnTo>
                    <a:pt x="32269" y="35729"/>
                  </a:lnTo>
                  <a:lnTo>
                    <a:pt x="33154" y="34683"/>
                  </a:lnTo>
                  <a:lnTo>
                    <a:pt x="33878" y="33637"/>
                  </a:lnTo>
                  <a:lnTo>
                    <a:pt x="34522" y="32510"/>
                  </a:lnTo>
                  <a:lnTo>
                    <a:pt x="35166" y="31384"/>
                  </a:lnTo>
                  <a:lnTo>
                    <a:pt x="35729" y="30177"/>
                  </a:lnTo>
                  <a:lnTo>
                    <a:pt x="36212" y="28970"/>
                  </a:lnTo>
                  <a:lnTo>
                    <a:pt x="36614" y="27682"/>
                  </a:lnTo>
                  <a:lnTo>
                    <a:pt x="37580" y="24705"/>
                  </a:lnTo>
                  <a:lnTo>
                    <a:pt x="38385" y="21566"/>
                  </a:lnTo>
                  <a:lnTo>
                    <a:pt x="38707" y="20037"/>
                  </a:lnTo>
                  <a:lnTo>
                    <a:pt x="39028" y="18509"/>
                  </a:lnTo>
                  <a:lnTo>
                    <a:pt x="39270" y="16899"/>
                  </a:lnTo>
                  <a:lnTo>
                    <a:pt x="39431" y="15290"/>
                  </a:lnTo>
                  <a:lnTo>
                    <a:pt x="39511" y="14002"/>
                  </a:lnTo>
                  <a:lnTo>
                    <a:pt x="39511" y="12715"/>
                  </a:lnTo>
                  <a:lnTo>
                    <a:pt x="39431" y="11427"/>
                  </a:lnTo>
                  <a:lnTo>
                    <a:pt x="39270" y="10140"/>
                  </a:lnTo>
                  <a:lnTo>
                    <a:pt x="39028" y="8852"/>
                  </a:lnTo>
                  <a:lnTo>
                    <a:pt x="38626" y="7565"/>
                  </a:lnTo>
                  <a:lnTo>
                    <a:pt x="38224" y="6358"/>
                  </a:lnTo>
                  <a:lnTo>
                    <a:pt x="37741" y="5151"/>
                  </a:lnTo>
                  <a:lnTo>
                    <a:pt x="37258" y="4426"/>
                  </a:lnTo>
                  <a:lnTo>
                    <a:pt x="36775" y="3702"/>
                  </a:lnTo>
                  <a:lnTo>
                    <a:pt x="35890" y="2415"/>
                  </a:lnTo>
                  <a:lnTo>
                    <a:pt x="35327" y="1851"/>
                  </a:lnTo>
                  <a:lnTo>
                    <a:pt x="34764" y="1368"/>
                  </a:lnTo>
                  <a:lnTo>
                    <a:pt x="34120" y="966"/>
                  </a:lnTo>
                  <a:lnTo>
                    <a:pt x="33396" y="644"/>
                  </a:lnTo>
                  <a:lnTo>
                    <a:pt x="32752" y="403"/>
                  </a:lnTo>
                  <a:lnTo>
                    <a:pt x="31947" y="242"/>
                  </a:lnTo>
                  <a:lnTo>
                    <a:pt x="31062" y="81"/>
                  </a:lnTo>
                  <a:lnTo>
                    <a:pt x="30096" y="0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7" name="Google Shape;1477;p40"/>
            <p:cNvSpPr/>
            <p:nvPr/>
          </p:nvSpPr>
          <p:spPr>
            <a:xfrm>
              <a:off x="2886920" y="1278101"/>
              <a:ext cx="303438" cy="480539"/>
            </a:xfrm>
            <a:custGeom>
              <a:avLst/>
              <a:gdLst/>
              <a:ahLst/>
              <a:cxnLst/>
              <a:rect l="l" t="t" r="r" b="b"/>
              <a:pathLst>
                <a:path w="18751" h="29695" extrusionOk="0">
                  <a:moveTo>
                    <a:pt x="1" y="1"/>
                  </a:moveTo>
                  <a:lnTo>
                    <a:pt x="805" y="5392"/>
                  </a:lnTo>
                  <a:lnTo>
                    <a:pt x="4266" y="29694"/>
                  </a:lnTo>
                  <a:lnTo>
                    <a:pt x="7967" y="29694"/>
                  </a:lnTo>
                  <a:lnTo>
                    <a:pt x="7967" y="22532"/>
                  </a:lnTo>
                  <a:lnTo>
                    <a:pt x="14968" y="7806"/>
                  </a:lnTo>
                  <a:lnTo>
                    <a:pt x="18750" y="1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8" name="Google Shape;1478;p40"/>
            <p:cNvSpPr/>
            <p:nvPr/>
          </p:nvSpPr>
          <p:spPr>
            <a:xfrm>
              <a:off x="2886920" y="1278101"/>
              <a:ext cx="303438" cy="126337"/>
            </a:xfrm>
            <a:custGeom>
              <a:avLst/>
              <a:gdLst/>
              <a:ahLst/>
              <a:cxnLst/>
              <a:rect l="l" t="t" r="r" b="b"/>
              <a:pathLst>
                <a:path w="18751" h="7807" extrusionOk="0">
                  <a:moveTo>
                    <a:pt x="1" y="1"/>
                  </a:moveTo>
                  <a:lnTo>
                    <a:pt x="805" y="5392"/>
                  </a:lnTo>
                  <a:lnTo>
                    <a:pt x="1369" y="5151"/>
                  </a:lnTo>
                  <a:lnTo>
                    <a:pt x="1852" y="4748"/>
                  </a:lnTo>
                  <a:lnTo>
                    <a:pt x="2254" y="4266"/>
                  </a:lnTo>
                  <a:lnTo>
                    <a:pt x="2576" y="3702"/>
                  </a:lnTo>
                  <a:lnTo>
                    <a:pt x="2817" y="4427"/>
                  </a:lnTo>
                  <a:lnTo>
                    <a:pt x="3059" y="5070"/>
                  </a:lnTo>
                  <a:lnTo>
                    <a:pt x="3461" y="5634"/>
                  </a:lnTo>
                  <a:lnTo>
                    <a:pt x="3944" y="6116"/>
                  </a:lnTo>
                  <a:lnTo>
                    <a:pt x="4507" y="6599"/>
                  </a:lnTo>
                  <a:lnTo>
                    <a:pt x="5070" y="7002"/>
                  </a:lnTo>
                  <a:lnTo>
                    <a:pt x="5714" y="7243"/>
                  </a:lnTo>
                  <a:lnTo>
                    <a:pt x="6358" y="7484"/>
                  </a:lnTo>
                  <a:lnTo>
                    <a:pt x="7002" y="7565"/>
                  </a:lnTo>
                  <a:lnTo>
                    <a:pt x="7726" y="7565"/>
                  </a:lnTo>
                  <a:lnTo>
                    <a:pt x="8450" y="7484"/>
                  </a:lnTo>
                  <a:lnTo>
                    <a:pt x="9094" y="7323"/>
                  </a:lnTo>
                  <a:lnTo>
                    <a:pt x="9738" y="7082"/>
                  </a:lnTo>
                  <a:lnTo>
                    <a:pt x="10301" y="6680"/>
                  </a:lnTo>
                  <a:lnTo>
                    <a:pt x="10864" y="6277"/>
                  </a:lnTo>
                  <a:lnTo>
                    <a:pt x="11347" y="5714"/>
                  </a:lnTo>
                  <a:lnTo>
                    <a:pt x="11749" y="6116"/>
                  </a:lnTo>
                  <a:lnTo>
                    <a:pt x="12152" y="6519"/>
                  </a:lnTo>
                  <a:lnTo>
                    <a:pt x="13037" y="7082"/>
                  </a:lnTo>
                  <a:lnTo>
                    <a:pt x="14003" y="7484"/>
                  </a:lnTo>
                  <a:lnTo>
                    <a:pt x="14968" y="7806"/>
                  </a:lnTo>
                  <a:lnTo>
                    <a:pt x="18750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9" name="Google Shape;1479;p40"/>
            <p:cNvSpPr/>
            <p:nvPr/>
          </p:nvSpPr>
          <p:spPr>
            <a:xfrm>
              <a:off x="3703408" y="1278101"/>
              <a:ext cx="127631" cy="480539"/>
            </a:xfrm>
            <a:custGeom>
              <a:avLst/>
              <a:gdLst/>
              <a:ahLst/>
              <a:cxnLst/>
              <a:rect l="l" t="t" r="r" b="b"/>
              <a:pathLst>
                <a:path w="7887" h="29695" extrusionOk="0">
                  <a:moveTo>
                    <a:pt x="1" y="1"/>
                  </a:moveTo>
                  <a:lnTo>
                    <a:pt x="966" y="6841"/>
                  </a:lnTo>
                  <a:lnTo>
                    <a:pt x="4266" y="29694"/>
                  </a:lnTo>
                  <a:lnTo>
                    <a:pt x="7887" y="29694"/>
                  </a:lnTo>
                  <a:lnTo>
                    <a:pt x="7887" y="1"/>
                  </a:lnTo>
                  <a:close/>
                </a:path>
              </a:pathLst>
            </a:custGeom>
            <a:solidFill>
              <a:srgbClr val="FCDED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0" name="Google Shape;1480;p40"/>
            <p:cNvSpPr/>
            <p:nvPr/>
          </p:nvSpPr>
          <p:spPr>
            <a:xfrm>
              <a:off x="3703408" y="1278101"/>
              <a:ext cx="127631" cy="113310"/>
            </a:xfrm>
            <a:custGeom>
              <a:avLst/>
              <a:gdLst/>
              <a:ahLst/>
              <a:cxnLst/>
              <a:rect l="l" t="t" r="r" b="b"/>
              <a:pathLst>
                <a:path w="7887" h="7002" extrusionOk="0">
                  <a:moveTo>
                    <a:pt x="1" y="1"/>
                  </a:moveTo>
                  <a:lnTo>
                    <a:pt x="966" y="6841"/>
                  </a:lnTo>
                  <a:lnTo>
                    <a:pt x="1530" y="6760"/>
                  </a:lnTo>
                  <a:lnTo>
                    <a:pt x="2012" y="6680"/>
                  </a:lnTo>
                  <a:lnTo>
                    <a:pt x="2495" y="6519"/>
                  </a:lnTo>
                  <a:lnTo>
                    <a:pt x="2978" y="6277"/>
                  </a:lnTo>
                  <a:lnTo>
                    <a:pt x="3380" y="5956"/>
                  </a:lnTo>
                  <a:lnTo>
                    <a:pt x="3783" y="5634"/>
                  </a:lnTo>
                  <a:lnTo>
                    <a:pt x="4105" y="5231"/>
                  </a:lnTo>
                  <a:lnTo>
                    <a:pt x="4346" y="4748"/>
                  </a:lnTo>
                  <a:lnTo>
                    <a:pt x="4668" y="5231"/>
                  </a:lnTo>
                  <a:lnTo>
                    <a:pt x="4990" y="5634"/>
                  </a:lnTo>
                  <a:lnTo>
                    <a:pt x="5392" y="6036"/>
                  </a:lnTo>
                  <a:lnTo>
                    <a:pt x="5875" y="6358"/>
                  </a:lnTo>
                  <a:lnTo>
                    <a:pt x="6358" y="6599"/>
                  </a:lnTo>
                  <a:lnTo>
                    <a:pt x="6841" y="6760"/>
                  </a:lnTo>
                  <a:lnTo>
                    <a:pt x="7404" y="6921"/>
                  </a:lnTo>
                  <a:lnTo>
                    <a:pt x="7887" y="7002"/>
                  </a:lnTo>
                  <a:lnTo>
                    <a:pt x="7887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1" name="Google Shape;1481;p40"/>
            <p:cNvSpPr/>
            <p:nvPr/>
          </p:nvSpPr>
          <p:spPr>
            <a:xfrm>
              <a:off x="4242528" y="602255"/>
              <a:ext cx="46897" cy="48208"/>
            </a:xfrm>
            <a:custGeom>
              <a:avLst/>
              <a:gdLst/>
              <a:ahLst/>
              <a:cxnLst/>
              <a:rect l="l" t="t" r="r" b="b"/>
              <a:pathLst>
                <a:path w="2898" h="2979" extrusionOk="0">
                  <a:moveTo>
                    <a:pt x="1449" y="1"/>
                  </a:moveTo>
                  <a:lnTo>
                    <a:pt x="1127" y="81"/>
                  </a:lnTo>
                  <a:lnTo>
                    <a:pt x="885" y="162"/>
                  </a:lnTo>
                  <a:lnTo>
                    <a:pt x="644" y="323"/>
                  </a:lnTo>
                  <a:lnTo>
                    <a:pt x="403" y="484"/>
                  </a:lnTo>
                  <a:lnTo>
                    <a:pt x="242" y="645"/>
                  </a:lnTo>
                  <a:lnTo>
                    <a:pt x="81" y="966"/>
                  </a:lnTo>
                  <a:lnTo>
                    <a:pt x="0" y="1208"/>
                  </a:lnTo>
                  <a:lnTo>
                    <a:pt x="0" y="1530"/>
                  </a:lnTo>
                  <a:lnTo>
                    <a:pt x="0" y="1771"/>
                  </a:lnTo>
                  <a:lnTo>
                    <a:pt x="81" y="2093"/>
                  </a:lnTo>
                  <a:lnTo>
                    <a:pt x="242" y="2334"/>
                  </a:lnTo>
                  <a:lnTo>
                    <a:pt x="403" y="2576"/>
                  </a:lnTo>
                  <a:lnTo>
                    <a:pt x="644" y="2737"/>
                  </a:lnTo>
                  <a:lnTo>
                    <a:pt x="885" y="2817"/>
                  </a:lnTo>
                  <a:lnTo>
                    <a:pt x="1127" y="2898"/>
                  </a:lnTo>
                  <a:lnTo>
                    <a:pt x="1449" y="2978"/>
                  </a:lnTo>
                  <a:lnTo>
                    <a:pt x="1690" y="2898"/>
                  </a:lnTo>
                  <a:lnTo>
                    <a:pt x="2012" y="2817"/>
                  </a:lnTo>
                  <a:lnTo>
                    <a:pt x="2253" y="2737"/>
                  </a:lnTo>
                  <a:lnTo>
                    <a:pt x="2495" y="2576"/>
                  </a:lnTo>
                  <a:lnTo>
                    <a:pt x="2656" y="2334"/>
                  </a:lnTo>
                  <a:lnTo>
                    <a:pt x="2817" y="2093"/>
                  </a:lnTo>
                  <a:lnTo>
                    <a:pt x="2897" y="1771"/>
                  </a:lnTo>
                  <a:lnTo>
                    <a:pt x="2897" y="1530"/>
                  </a:lnTo>
                  <a:lnTo>
                    <a:pt x="2897" y="1208"/>
                  </a:lnTo>
                  <a:lnTo>
                    <a:pt x="2817" y="966"/>
                  </a:lnTo>
                  <a:lnTo>
                    <a:pt x="2656" y="645"/>
                  </a:lnTo>
                  <a:lnTo>
                    <a:pt x="2495" y="484"/>
                  </a:lnTo>
                  <a:lnTo>
                    <a:pt x="2253" y="323"/>
                  </a:lnTo>
                  <a:lnTo>
                    <a:pt x="2012" y="162"/>
                  </a:lnTo>
                  <a:lnTo>
                    <a:pt x="1690" y="81"/>
                  </a:lnTo>
                  <a:lnTo>
                    <a:pt x="1449" y="1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2" name="Google Shape;1482;p40"/>
            <p:cNvSpPr/>
            <p:nvPr/>
          </p:nvSpPr>
          <p:spPr>
            <a:xfrm>
              <a:off x="3948234" y="615282"/>
              <a:ext cx="46881" cy="46897"/>
            </a:xfrm>
            <a:custGeom>
              <a:avLst/>
              <a:gdLst/>
              <a:ahLst/>
              <a:cxnLst/>
              <a:rect l="l" t="t" r="r" b="b"/>
              <a:pathLst>
                <a:path w="2897" h="2898" extrusionOk="0">
                  <a:moveTo>
                    <a:pt x="1127" y="1"/>
                  </a:moveTo>
                  <a:lnTo>
                    <a:pt x="885" y="81"/>
                  </a:lnTo>
                  <a:lnTo>
                    <a:pt x="644" y="242"/>
                  </a:lnTo>
                  <a:lnTo>
                    <a:pt x="402" y="403"/>
                  </a:lnTo>
                  <a:lnTo>
                    <a:pt x="241" y="644"/>
                  </a:lnTo>
                  <a:lnTo>
                    <a:pt x="80" y="886"/>
                  </a:lnTo>
                  <a:lnTo>
                    <a:pt x="0" y="1127"/>
                  </a:lnTo>
                  <a:lnTo>
                    <a:pt x="0" y="1449"/>
                  </a:lnTo>
                  <a:lnTo>
                    <a:pt x="0" y="1771"/>
                  </a:lnTo>
                  <a:lnTo>
                    <a:pt x="80" y="2012"/>
                  </a:lnTo>
                  <a:lnTo>
                    <a:pt x="241" y="2254"/>
                  </a:lnTo>
                  <a:lnTo>
                    <a:pt x="402" y="2495"/>
                  </a:lnTo>
                  <a:lnTo>
                    <a:pt x="644" y="2656"/>
                  </a:lnTo>
                  <a:lnTo>
                    <a:pt x="885" y="2817"/>
                  </a:lnTo>
                  <a:lnTo>
                    <a:pt x="1127" y="2897"/>
                  </a:lnTo>
                  <a:lnTo>
                    <a:pt x="1770" y="2897"/>
                  </a:lnTo>
                  <a:lnTo>
                    <a:pt x="2012" y="2817"/>
                  </a:lnTo>
                  <a:lnTo>
                    <a:pt x="2253" y="2656"/>
                  </a:lnTo>
                  <a:lnTo>
                    <a:pt x="2495" y="2495"/>
                  </a:lnTo>
                  <a:lnTo>
                    <a:pt x="2656" y="2254"/>
                  </a:lnTo>
                  <a:lnTo>
                    <a:pt x="2816" y="2012"/>
                  </a:lnTo>
                  <a:lnTo>
                    <a:pt x="2897" y="1771"/>
                  </a:lnTo>
                  <a:lnTo>
                    <a:pt x="2897" y="1449"/>
                  </a:lnTo>
                  <a:lnTo>
                    <a:pt x="2897" y="1127"/>
                  </a:lnTo>
                  <a:lnTo>
                    <a:pt x="2816" y="886"/>
                  </a:lnTo>
                  <a:lnTo>
                    <a:pt x="2656" y="644"/>
                  </a:lnTo>
                  <a:lnTo>
                    <a:pt x="2495" y="403"/>
                  </a:lnTo>
                  <a:lnTo>
                    <a:pt x="2253" y="242"/>
                  </a:lnTo>
                  <a:lnTo>
                    <a:pt x="2012" y="81"/>
                  </a:lnTo>
                  <a:lnTo>
                    <a:pt x="1770" y="1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3" name="Google Shape;1483;p40"/>
            <p:cNvSpPr/>
            <p:nvPr/>
          </p:nvSpPr>
          <p:spPr>
            <a:xfrm>
              <a:off x="4186537" y="908282"/>
              <a:ext cx="10422" cy="153669"/>
            </a:xfrm>
            <a:custGeom>
              <a:avLst/>
              <a:gdLst/>
              <a:ahLst/>
              <a:cxnLst/>
              <a:rect l="l" t="t" r="r" b="b"/>
              <a:pathLst>
                <a:path w="644" h="9496" extrusionOk="0">
                  <a:moveTo>
                    <a:pt x="161" y="0"/>
                  </a:moveTo>
                  <a:lnTo>
                    <a:pt x="81" y="81"/>
                  </a:lnTo>
                  <a:lnTo>
                    <a:pt x="0" y="161"/>
                  </a:lnTo>
                  <a:lnTo>
                    <a:pt x="0" y="322"/>
                  </a:lnTo>
                  <a:lnTo>
                    <a:pt x="0" y="9415"/>
                  </a:lnTo>
                  <a:lnTo>
                    <a:pt x="0" y="9496"/>
                  </a:lnTo>
                  <a:lnTo>
                    <a:pt x="644" y="9335"/>
                  </a:lnTo>
                  <a:lnTo>
                    <a:pt x="644" y="322"/>
                  </a:lnTo>
                  <a:lnTo>
                    <a:pt x="563" y="161"/>
                  </a:lnTo>
                  <a:lnTo>
                    <a:pt x="483" y="81"/>
                  </a:lnTo>
                  <a:lnTo>
                    <a:pt x="402" y="0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4" name="Google Shape;1484;p40"/>
            <p:cNvSpPr/>
            <p:nvPr/>
          </p:nvSpPr>
          <p:spPr>
            <a:xfrm>
              <a:off x="2845251" y="1130953"/>
              <a:ext cx="434953" cy="238320"/>
            </a:xfrm>
            <a:custGeom>
              <a:avLst/>
              <a:gdLst/>
              <a:ahLst/>
              <a:cxnLst/>
              <a:rect l="l" t="t" r="r" b="b"/>
              <a:pathLst>
                <a:path w="26878" h="14727" extrusionOk="0">
                  <a:moveTo>
                    <a:pt x="13117" y="1"/>
                  </a:moveTo>
                  <a:lnTo>
                    <a:pt x="11347" y="81"/>
                  </a:lnTo>
                  <a:lnTo>
                    <a:pt x="9657" y="403"/>
                  </a:lnTo>
                  <a:lnTo>
                    <a:pt x="7967" y="805"/>
                  </a:lnTo>
                  <a:lnTo>
                    <a:pt x="6277" y="1288"/>
                  </a:lnTo>
                  <a:lnTo>
                    <a:pt x="4748" y="1932"/>
                  </a:lnTo>
                  <a:lnTo>
                    <a:pt x="4024" y="2334"/>
                  </a:lnTo>
                  <a:lnTo>
                    <a:pt x="3300" y="2817"/>
                  </a:lnTo>
                  <a:lnTo>
                    <a:pt x="2576" y="3300"/>
                  </a:lnTo>
                  <a:lnTo>
                    <a:pt x="2012" y="3863"/>
                  </a:lnTo>
                  <a:lnTo>
                    <a:pt x="1449" y="4426"/>
                  </a:lnTo>
                  <a:lnTo>
                    <a:pt x="966" y="5070"/>
                  </a:lnTo>
                  <a:lnTo>
                    <a:pt x="564" y="5794"/>
                  </a:lnTo>
                  <a:lnTo>
                    <a:pt x="242" y="6599"/>
                  </a:lnTo>
                  <a:lnTo>
                    <a:pt x="81" y="7484"/>
                  </a:lnTo>
                  <a:lnTo>
                    <a:pt x="1" y="8289"/>
                  </a:lnTo>
                  <a:lnTo>
                    <a:pt x="81" y="9094"/>
                  </a:lnTo>
                  <a:lnTo>
                    <a:pt x="323" y="9898"/>
                  </a:lnTo>
                  <a:lnTo>
                    <a:pt x="644" y="10623"/>
                  </a:lnTo>
                  <a:lnTo>
                    <a:pt x="1127" y="11266"/>
                  </a:lnTo>
                  <a:lnTo>
                    <a:pt x="1449" y="11588"/>
                  </a:lnTo>
                  <a:lnTo>
                    <a:pt x="1771" y="11749"/>
                  </a:lnTo>
                  <a:lnTo>
                    <a:pt x="2173" y="11991"/>
                  </a:lnTo>
                  <a:lnTo>
                    <a:pt x="2495" y="12152"/>
                  </a:lnTo>
                  <a:lnTo>
                    <a:pt x="3380" y="12313"/>
                  </a:lnTo>
                  <a:lnTo>
                    <a:pt x="4185" y="12313"/>
                  </a:lnTo>
                  <a:lnTo>
                    <a:pt x="4990" y="12071"/>
                  </a:lnTo>
                  <a:lnTo>
                    <a:pt x="5312" y="11910"/>
                  </a:lnTo>
                  <a:lnTo>
                    <a:pt x="5714" y="11749"/>
                  </a:lnTo>
                  <a:lnTo>
                    <a:pt x="6036" y="11508"/>
                  </a:lnTo>
                  <a:lnTo>
                    <a:pt x="6277" y="11186"/>
                  </a:lnTo>
                  <a:lnTo>
                    <a:pt x="6519" y="10864"/>
                  </a:lnTo>
                  <a:lnTo>
                    <a:pt x="6680" y="10542"/>
                  </a:lnTo>
                  <a:lnTo>
                    <a:pt x="6841" y="11186"/>
                  </a:lnTo>
                  <a:lnTo>
                    <a:pt x="7163" y="11830"/>
                  </a:lnTo>
                  <a:lnTo>
                    <a:pt x="7565" y="12393"/>
                  </a:lnTo>
                  <a:lnTo>
                    <a:pt x="8048" y="12876"/>
                  </a:lnTo>
                  <a:lnTo>
                    <a:pt x="8531" y="13359"/>
                  </a:lnTo>
                  <a:lnTo>
                    <a:pt x="9094" y="13761"/>
                  </a:lnTo>
                  <a:lnTo>
                    <a:pt x="9738" y="14083"/>
                  </a:lnTo>
                  <a:lnTo>
                    <a:pt x="10462" y="14244"/>
                  </a:lnTo>
                  <a:lnTo>
                    <a:pt x="11106" y="14324"/>
                  </a:lnTo>
                  <a:lnTo>
                    <a:pt x="11830" y="14324"/>
                  </a:lnTo>
                  <a:lnTo>
                    <a:pt x="12474" y="14244"/>
                  </a:lnTo>
                  <a:lnTo>
                    <a:pt x="13198" y="14083"/>
                  </a:lnTo>
                  <a:lnTo>
                    <a:pt x="13842" y="13841"/>
                  </a:lnTo>
                  <a:lnTo>
                    <a:pt x="14405" y="13439"/>
                  </a:lnTo>
                  <a:lnTo>
                    <a:pt x="14968" y="13037"/>
                  </a:lnTo>
                  <a:lnTo>
                    <a:pt x="15451" y="12473"/>
                  </a:lnTo>
                  <a:lnTo>
                    <a:pt x="15853" y="12956"/>
                  </a:lnTo>
                  <a:lnTo>
                    <a:pt x="16336" y="13359"/>
                  </a:lnTo>
                  <a:lnTo>
                    <a:pt x="16819" y="13681"/>
                  </a:lnTo>
                  <a:lnTo>
                    <a:pt x="17382" y="14002"/>
                  </a:lnTo>
                  <a:lnTo>
                    <a:pt x="17946" y="14244"/>
                  </a:lnTo>
                  <a:lnTo>
                    <a:pt x="18509" y="14405"/>
                  </a:lnTo>
                  <a:lnTo>
                    <a:pt x="19153" y="14566"/>
                  </a:lnTo>
                  <a:lnTo>
                    <a:pt x="19716" y="14646"/>
                  </a:lnTo>
                  <a:lnTo>
                    <a:pt x="20360" y="14727"/>
                  </a:lnTo>
                  <a:lnTo>
                    <a:pt x="21003" y="14727"/>
                  </a:lnTo>
                  <a:lnTo>
                    <a:pt x="21567" y="14646"/>
                  </a:lnTo>
                  <a:lnTo>
                    <a:pt x="22210" y="14485"/>
                  </a:lnTo>
                  <a:lnTo>
                    <a:pt x="22774" y="14324"/>
                  </a:lnTo>
                  <a:lnTo>
                    <a:pt x="23337" y="14083"/>
                  </a:lnTo>
                  <a:lnTo>
                    <a:pt x="23900" y="13761"/>
                  </a:lnTo>
                  <a:lnTo>
                    <a:pt x="24383" y="13439"/>
                  </a:lnTo>
                  <a:lnTo>
                    <a:pt x="24866" y="13037"/>
                  </a:lnTo>
                  <a:lnTo>
                    <a:pt x="25268" y="12554"/>
                  </a:lnTo>
                  <a:lnTo>
                    <a:pt x="25671" y="12071"/>
                  </a:lnTo>
                  <a:lnTo>
                    <a:pt x="25993" y="11588"/>
                  </a:lnTo>
                  <a:lnTo>
                    <a:pt x="26314" y="11025"/>
                  </a:lnTo>
                  <a:lnTo>
                    <a:pt x="26556" y="10462"/>
                  </a:lnTo>
                  <a:lnTo>
                    <a:pt x="26717" y="9818"/>
                  </a:lnTo>
                  <a:lnTo>
                    <a:pt x="26797" y="9255"/>
                  </a:lnTo>
                  <a:lnTo>
                    <a:pt x="26878" y="8611"/>
                  </a:lnTo>
                  <a:lnTo>
                    <a:pt x="26878" y="8048"/>
                  </a:lnTo>
                  <a:lnTo>
                    <a:pt x="26878" y="7404"/>
                  </a:lnTo>
                  <a:lnTo>
                    <a:pt x="26797" y="6760"/>
                  </a:lnTo>
                  <a:lnTo>
                    <a:pt x="26636" y="6197"/>
                  </a:lnTo>
                  <a:lnTo>
                    <a:pt x="26475" y="5634"/>
                  </a:lnTo>
                  <a:lnTo>
                    <a:pt x="26154" y="5070"/>
                  </a:lnTo>
                  <a:lnTo>
                    <a:pt x="25832" y="4507"/>
                  </a:lnTo>
                  <a:lnTo>
                    <a:pt x="25349" y="3863"/>
                  </a:lnTo>
                  <a:lnTo>
                    <a:pt x="24705" y="3219"/>
                  </a:lnTo>
                  <a:lnTo>
                    <a:pt x="23981" y="2656"/>
                  </a:lnTo>
                  <a:lnTo>
                    <a:pt x="23257" y="2173"/>
                  </a:lnTo>
                  <a:lnTo>
                    <a:pt x="22532" y="1771"/>
                  </a:lnTo>
                  <a:lnTo>
                    <a:pt x="21647" y="1369"/>
                  </a:lnTo>
                  <a:lnTo>
                    <a:pt x="20842" y="1047"/>
                  </a:lnTo>
                  <a:lnTo>
                    <a:pt x="19957" y="805"/>
                  </a:lnTo>
                  <a:lnTo>
                    <a:pt x="18267" y="403"/>
                  </a:lnTo>
                  <a:lnTo>
                    <a:pt x="16578" y="162"/>
                  </a:lnTo>
                  <a:lnTo>
                    <a:pt x="1480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5" name="Google Shape;1485;p40"/>
            <p:cNvSpPr/>
            <p:nvPr/>
          </p:nvSpPr>
          <p:spPr>
            <a:xfrm>
              <a:off x="3652628" y="1194761"/>
              <a:ext cx="247430" cy="149769"/>
            </a:xfrm>
            <a:custGeom>
              <a:avLst/>
              <a:gdLst/>
              <a:ahLst/>
              <a:cxnLst/>
              <a:rect l="l" t="t" r="r" b="b"/>
              <a:pathLst>
                <a:path w="15290" h="9255" extrusionOk="0">
                  <a:moveTo>
                    <a:pt x="6760" y="1"/>
                  </a:moveTo>
                  <a:lnTo>
                    <a:pt x="5392" y="242"/>
                  </a:lnTo>
                  <a:lnTo>
                    <a:pt x="4668" y="323"/>
                  </a:lnTo>
                  <a:lnTo>
                    <a:pt x="3943" y="564"/>
                  </a:lnTo>
                  <a:lnTo>
                    <a:pt x="3300" y="805"/>
                  </a:lnTo>
                  <a:lnTo>
                    <a:pt x="2656" y="1127"/>
                  </a:lnTo>
                  <a:lnTo>
                    <a:pt x="2012" y="1530"/>
                  </a:lnTo>
                  <a:lnTo>
                    <a:pt x="1449" y="2012"/>
                  </a:lnTo>
                  <a:lnTo>
                    <a:pt x="966" y="2576"/>
                  </a:lnTo>
                  <a:lnTo>
                    <a:pt x="564" y="3139"/>
                  </a:lnTo>
                  <a:lnTo>
                    <a:pt x="242" y="3783"/>
                  </a:lnTo>
                  <a:lnTo>
                    <a:pt x="81" y="4507"/>
                  </a:lnTo>
                  <a:lnTo>
                    <a:pt x="0" y="5151"/>
                  </a:lnTo>
                  <a:lnTo>
                    <a:pt x="0" y="5875"/>
                  </a:lnTo>
                  <a:lnTo>
                    <a:pt x="161" y="6438"/>
                  </a:lnTo>
                  <a:lnTo>
                    <a:pt x="403" y="7002"/>
                  </a:lnTo>
                  <a:lnTo>
                    <a:pt x="644" y="7484"/>
                  </a:lnTo>
                  <a:lnTo>
                    <a:pt x="1046" y="7967"/>
                  </a:lnTo>
                  <a:lnTo>
                    <a:pt x="1529" y="8370"/>
                  </a:lnTo>
                  <a:lnTo>
                    <a:pt x="2012" y="8611"/>
                  </a:lnTo>
                  <a:lnTo>
                    <a:pt x="2575" y="8852"/>
                  </a:lnTo>
                  <a:lnTo>
                    <a:pt x="3139" y="9013"/>
                  </a:lnTo>
                  <a:lnTo>
                    <a:pt x="3702" y="9094"/>
                  </a:lnTo>
                  <a:lnTo>
                    <a:pt x="4265" y="9013"/>
                  </a:lnTo>
                  <a:lnTo>
                    <a:pt x="4828" y="8852"/>
                  </a:lnTo>
                  <a:lnTo>
                    <a:pt x="5392" y="8611"/>
                  </a:lnTo>
                  <a:lnTo>
                    <a:pt x="5875" y="8289"/>
                  </a:lnTo>
                  <a:lnTo>
                    <a:pt x="6357" y="7967"/>
                  </a:lnTo>
                  <a:lnTo>
                    <a:pt x="6760" y="7484"/>
                  </a:lnTo>
                  <a:lnTo>
                    <a:pt x="7082" y="7002"/>
                  </a:lnTo>
                  <a:lnTo>
                    <a:pt x="7323" y="7404"/>
                  </a:lnTo>
                  <a:lnTo>
                    <a:pt x="7564" y="7726"/>
                  </a:lnTo>
                  <a:lnTo>
                    <a:pt x="7886" y="8128"/>
                  </a:lnTo>
                  <a:lnTo>
                    <a:pt x="8289" y="8370"/>
                  </a:lnTo>
                  <a:lnTo>
                    <a:pt x="9093" y="8852"/>
                  </a:lnTo>
                  <a:lnTo>
                    <a:pt x="9979" y="9174"/>
                  </a:lnTo>
                  <a:lnTo>
                    <a:pt x="10864" y="9255"/>
                  </a:lnTo>
                  <a:lnTo>
                    <a:pt x="11829" y="9255"/>
                  </a:lnTo>
                  <a:lnTo>
                    <a:pt x="12232" y="9094"/>
                  </a:lnTo>
                  <a:lnTo>
                    <a:pt x="12715" y="9013"/>
                  </a:lnTo>
                  <a:lnTo>
                    <a:pt x="13117" y="8772"/>
                  </a:lnTo>
                  <a:lnTo>
                    <a:pt x="13519" y="8530"/>
                  </a:lnTo>
                  <a:lnTo>
                    <a:pt x="13922" y="8289"/>
                  </a:lnTo>
                  <a:lnTo>
                    <a:pt x="14243" y="7887"/>
                  </a:lnTo>
                  <a:lnTo>
                    <a:pt x="14485" y="7565"/>
                  </a:lnTo>
                  <a:lnTo>
                    <a:pt x="14726" y="7162"/>
                  </a:lnTo>
                  <a:lnTo>
                    <a:pt x="15129" y="6277"/>
                  </a:lnTo>
                  <a:lnTo>
                    <a:pt x="15290" y="5392"/>
                  </a:lnTo>
                  <a:lnTo>
                    <a:pt x="15290" y="4427"/>
                  </a:lnTo>
                  <a:lnTo>
                    <a:pt x="15129" y="3541"/>
                  </a:lnTo>
                  <a:lnTo>
                    <a:pt x="14968" y="3139"/>
                  </a:lnTo>
                  <a:lnTo>
                    <a:pt x="14807" y="2656"/>
                  </a:lnTo>
                  <a:lnTo>
                    <a:pt x="14565" y="2254"/>
                  </a:lnTo>
                  <a:lnTo>
                    <a:pt x="14243" y="1932"/>
                  </a:lnTo>
                  <a:lnTo>
                    <a:pt x="13680" y="1369"/>
                  </a:lnTo>
                  <a:lnTo>
                    <a:pt x="13036" y="966"/>
                  </a:lnTo>
                  <a:lnTo>
                    <a:pt x="12312" y="644"/>
                  </a:lnTo>
                  <a:lnTo>
                    <a:pt x="11508" y="323"/>
                  </a:lnTo>
                  <a:lnTo>
                    <a:pt x="10703" y="162"/>
                  </a:lnTo>
                  <a:lnTo>
                    <a:pt x="9898" y="81"/>
                  </a:lnTo>
                  <a:lnTo>
                    <a:pt x="8289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6" name="Google Shape;1486;p40"/>
            <p:cNvSpPr/>
            <p:nvPr/>
          </p:nvSpPr>
          <p:spPr>
            <a:xfrm>
              <a:off x="4086254" y="843164"/>
              <a:ext cx="182328" cy="82061"/>
            </a:xfrm>
            <a:custGeom>
              <a:avLst/>
              <a:gdLst/>
              <a:ahLst/>
              <a:cxnLst/>
              <a:rect l="l" t="t" r="r" b="b"/>
              <a:pathLst>
                <a:path w="11267" h="5071" extrusionOk="0">
                  <a:moveTo>
                    <a:pt x="4588" y="1"/>
                  </a:moveTo>
                  <a:lnTo>
                    <a:pt x="4588" y="403"/>
                  </a:lnTo>
                  <a:lnTo>
                    <a:pt x="4427" y="403"/>
                  </a:lnTo>
                  <a:lnTo>
                    <a:pt x="4427" y="725"/>
                  </a:lnTo>
                  <a:lnTo>
                    <a:pt x="1" y="725"/>
                  </a:lnTo>
                  <a:lnTo>
                    <a:pt x="1" y="886"/>
                  </a:lnTo>
                  <a:lnTo>
                    <a:pt x="162" y="966"/>
                  </a:lnTo>
                  <a:lnTo>
                    <a:pt x="6358" y="4990"/>
                  </a:lnTo>
                  <a:lnTo>
                    <a:pt x="6519" y="5070"/>
                  </a:lnTo>
                  <a:lnTo>
                    <a:pt x="6680" y="5070"/>
                  </a:lnTo>
                  <a:lnTo>
                    <a:pt x="6760" y="4990"/>
                  </a:lnTo>
                  <a:lnTo>
                    <a:pt x="6921" y="4749"/>
                  </a:lnTo>
                  <a:lnTo>
                    <a:pt x="9014" y="2576"/>
                  </a:lnTo>
                  <a:lnTo>
                    <a:pt x="11025" y="403"/>
                  </a:lnTo>
                  <a:lnTo>
                    <a:pt x="11186" y="242"/>
                  </a:lnTo>
                  <a:lnTo>
                    <a:pt x="11267" y="1"/>
                  </a:lnTo>
                  <a:close/>
                </a:path>
              </a:pathLst>
            </a:custGeom>
            <a:solidFill>
              <a:srgbClr val="4246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7" name="Google Shape;1487;p40"/>
            <p:cNvSpPr/>
            <p:nvPr/>
          </p:nvSpPr>
          <p:spPr>
            <a:xfrm>
              <a:off x="4100592" y="828842"/>
              <a:ext cx="156274" cy="84667"/>
            </a:xfrm>
            <a:custGeom>
              <a:avLst/>
              <a:gdLst/>
              <a:ahLst/>
              <a:cxnLst/>
              <a:rect l="l" t="t" r="r" b="b"/>
              <a:pathLst>
                <a:path w="9657" h="5232" extrusionOk="0">
                  <a:moveTo>
                    <a:pt x="6035" y="1"/>
                  </a:moveTo>
                  <a:lnTo>
                    <a:pt x="4748" y="81"/>
                  </a:lnTo>
                  <a:lnTo>
                    <a:pt x="3541" y="242"/>
                  </a:lnTo>
                  <a:lnTo>
                    <a:pt x="2253" y="564"/>
                  </a:lnTo>
                  <a:lnTo>
                    <a:pt x="1127" y="966"/>
                  </a:lnTo>
                  <a:lnTo>
                    <a:pt x="0" y="1610"/>
                  </a:lnTo>
                  <a:lnTo>
                    <a:pt x="5633" y="5231"/>
                  </a:lnTo>
                  <a:lnTo>
                    <a:pt x="7645" y="3058"/>
                  </a:lnTo>
                  <a:lnTo>
                    <a:pt x="9656" y="805"/>
                  </a:lnTo>
                  <a:lnTo>
                    <a:pt x="8449" y="403"/>
                  </a:lnTo>
                  <a:lnTo>
                    <a:pt x="7242" y="162"/>
                  </a:lnTo>
                  <a:lnTo>
                    <a:pt x="6035" y="1"/>
                  </a:lnTo>
                  <a:close/>
                </a:path>
              </a:pathLst>
            </a:custGeom>
            <a:solidFill>
              <a:srgbClr val="FFCCC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40"/>
            <p:cNvSpPr/>
            <p:nvPr/>
          </p:nvSpPr>
          <p:spPr>
            <a:xfrm>
              <a:off x="2996314" y="869218"/>
              <a:ext cx="332081" cy="171907"/>
            </a:xfrm>
            <a:custGeom>
              <a:avLst/>
              <a:gdLst/>
              <a:ahLst/>
              <a:cxnLst/>
              <a:rect l="l" t="t" r="r" b="b"/>
              <a:pathLst>
                <a:path w="20521" h="10623" extrusionOk="0">
                  <a:moveTo>
                    <a:pt x="1127" y="0"/>
                  </a:moveTo>
                  <a:lnTo>
                    <a:pt x="805" y="403"/>
                  </a:lnTo>
                  <a:lnTo>
                    <a:pt x="564" y="885"/>
                  </a:lnTo>
                  <a:lnTo>
                    <a:pt x="322" y="1368"/>
                  </a:lnTo>
                  <a:lnTo>
                    <a:pt x="161" y="1931"/>
                  </a:lnTo>
                  <a:lnTo>
                    <a:pt x="81" y="2414"/>
                  </a:lnTo>
                  <a:lnTo>
                    <a:pt x="0" y="2978"/>
                  </a:lnTo>
                  <a:lnTo>
                    <a:pt x="0" y="4024"/>
                  </a:lnTo>
                  <a:lnTo>
                    <a:pt x="242" y="5070"/>
                  </a:lnTo>
                  <a:lnTo>
                    <a:pt x="403" y="5553"/>
                  </a:lnTo>
                  <a:lnTo>
                    <a:pt x="644" y="6035"/>
                  </a:lnTo>
                  <a:lnTo>
                    <a:pt x="885" y="6518"/>
                  </a:lnTo>
                  <a:lnTo>
                    <a:pt x="1207" y="7001"/>
                  </a:lnTo>
                  <a:lnTo>
                    <a:pt x="1529" y="7403"/>
                  </a:lnTo>
                  <a:lnTo>
                    <a:pt x="1932" y="7725"/>
                  </a:lnTo>
                  <a:lnTo>
                    <a:pt x="2414" y="8047"/>
                  </a:lnTo>
                  <a:lnTo>
                    <a:pt x="2817" y="8289"/>
                  </a:lnTo>
                  <a:lnTo>
                    <a:pt x="3380" y="8530"/>
                  </a:lnTo>
                  <a:lnTo>
                    <a:pt x="3863" y="8691"/>
                  </a:lnTo>
                  <a:lnTo>
                    <a:pt x="4346" y="8852"/>
                  </a:lnTo>
                  <a:lnTo>
                    <a:pt x="5955" y="8852"/>
                  </a:lnTo>
                  <a:lnTo>
                    <a:pt x="7001" y="8691"/>
                  </a:lnTo>
                  <a:lnTo>
                    <a:pt x="7564" y="8530"/>
                  </a:lnTo>
                  <a:lnTo>
                    <a:pt x="8047" y="8289"/>
                  </a:lnTo>
                  <a:lnTo>
                    <a:pt x="8530" y="8047"/>
                  </a:lnTo>
                  <a:lnTo>
                    <a:pt x="8932" y="7725"/>
                  </a:lnTo>
                  <a:lnTo>
                    <a:pt x="9335" y="7403"/>
                  </a:lnTo>
                  <a:lnTo>
                    <a:pt x="9737" y="7001"/>
                  </a:lnTo>
                  <a:lnTo>
                    <a:pt x="9898" y="7484"/>
                  </a:lnTo>
                  <a:lnTo>
                    <a:pt x="10139" y="7886"/>
                  </a:lnTo>
                  <a:lnTo>
                    <a:pt x="10703" y="8691"/>
                  </a:lnTo>
                  <a:lnTo>
                    <a:pt x="11427" y="9335"/>
                  </a:lnTo>
                  <a:lnTo>
                    <a:pt x="12312" y="9898"/>
                  </a:lnTo>
                  <a:lnTo>
                    <a:pt x="13197" y="10300"/>
                  </a:lnTo>
                  <a:lnTo>
                    <a:pt x="14083" y="10542"/>
                  </a:lnTo>
                  <a:lnTo>
                    <a:pt x="15129" y="10622"/>
                  </a:lnTo>
                  <a:lnTo>
                    <a:pt x="15611" y="10622"/>
                  </a:lnTo>
                  <a:lnTo>
                    <a:pt x="16094" y="10542"/>
                  </a:lnTo>
                  <a:lnTo>
                    <a:pt x="16577" y="10461"/>
                  </a:lnTo>
                  <a:lnTo>
                    <a:pt x="16979" y="10220"/>
                  </a:lnTo>
                  <a:lnTo>
                    <a:pt x="17865" y="9818"/>
                  </a:lnTo>
                  <a:lnTo>
                    <a:pt x="18669" y="9174"/>
                  </a:lnTo>
                  <a:lnTo>
                    <a:pt x="19313" y="8450"/>
                  </a:lnTo>
                  <a:lnTo>
                    <a:pt x="19876" y="7645"/>
                  </a:lnTo>
                  <a:lnTo>
                    <a:pt x="20279" y="6760"/>
                  </a:lnTo>
                  <a:lnTo>
                    <a:pt x="20520" y="5794"/>
                  </a:lnTo>
                  <a:lnTo>
                    <a:pt x="20520" y="5311"/>
                  </a:lnTo>
                  <a:lnTo>
                    <a:pt x="20520" y="4828"/>
                  </a:lnTo>
                  <a:lnTo>
                    <a:pt x="20118" y="5553"/>
                  </a:lnTo>
                  <a:lnTo>
                    <a:pt x="19555" y="6196"/>
                  </a:lnTo>
                  <a:lnTo>
                    <a:pt x="18911" y="6760"/>
                  </a:lnTo>
                  <a:lnTo>
                    <a:pt x="18187" y="7162"/>
                  </a:lnTo>
                  <a:lnTo>
                    <a:pt x="17382" y="7484"/>
                  </a:lnTo>
                  <a:lnTo>
                    <a:pt x="16577" y="7725"/>
                  </a:lnTo>
                  <a:lnTo>
                    <a:pt x="15772" y="7806"/>
                  </a:lnTo>
                  <a:lnTo>
                    <a:pt x="14887" y="7725"/>
                  </a:lnTo>
                  <a:lnTo>
                    <a:pt x="14083" y="7484"/>
                  </a:lnTo>
                  <a:lnTo>
                    <a:pt x="13278" y="7162"/>
                  </a:lnTo>
                  <a:lnTo>
                    <a:pt x="12634" y="6679"/>
                  </a:lnTo>
                  <a:lnTo>
                    <a:pt x="11990" y="6116"/>
                  </a:lnTo>
                  <a:lnTo>
                    <a:pt x="11427" y="5472"/>
                  </a:lnTo>
                  <a:lnTo>
                    <a:pt x="11025" y="4748"/>
                  </a:lnTo>
                  <a:lnTo>
                    <a:pt x="10703" y="3943"/>
                  </a:lnTo>
                  <a:lnTo>
                    <a:pt x="10461" y="3139"/>
                  </a:lnTo>
                  <a:lnTo>
                    <a:pt x="10059" y="3943"/>
                  </a:lnTo>
                  <a:lnTo>
                    <a:pt x="9415" y="4587"/>
                  </a:lnTo>
                  <a:lnTo>
                    <a:pt x="8691" y="5150"/>
                  </a:lnTo>
                  <a:lnTo>
                    <a:pt x="7967" y="5553"/>
                  </a:lnTo>
                  <a:lnTo>
                    <a:pt x="7082" y="5874"/>
                  </a:lnTo>
                  <a:lnTo>
                    <a:pt x="6196" y="6035"/>
                  </a:lnTo>
                  <a:lnTo>
                    <a:pt x="5311" y="5955"/>
                  </a:lnTo>
                  <a:lnTo>
                    <a:pt x="4426" y="5794"/>
                  </a:lnTo>
                  <a:lnTo>
                    <a:pt x="3541" y="5392"/>
                  </a:lnTo>
                  <a:lnTo>
                    <a:pt x="2817" y="4909"/>
                  </a:lnTo>
                  <a:lnTo>
                    <a:pt x="2173" y="4265"/>
                  </a:lnTo>
                  <a:lnTo>
                    <a:pt x="1690" y="3460"/>
                  </a:lnTo>
                  <a:lnTo>
                    <a:pt x="1288" y="2656"/>
                  </a:lnTo>
                  <a:lnTo>
                    <a:pt x="1046" y="1771"/>
                  </a:lnTo>
                  <a:lnTo>
                    <a:pt x="966" y="885"/>
                  </a:lnTo>
                  <a:lnTo>
                    <a:pt x="1127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40"/>
            <p:cNvSpPr/>
            <p:nvPr/>
          </p:nvSpPr>
          <p:spPr>
            <a:xfrm>
              <a:off x="3414324" y="1215604"/>
              <a:ext cx="289100" cy="101578"/>
            </a:xfrm>
            <a:custGeom>
              <a:avLst/>
              <a:gdLst/>
              <a:ahLst/>
              <a:cxnLst/>
              <a:rect l="l" t="t" r="r" b="b"/>
              <a:pathLst>
                <a:path w="17865" h="6277" extrusionOk="0">
                  <a:moveTo>
                    <a:pt x="0" y="0"/>
                  </a:moveTo>
                  <a:lnTo>
                    <a:pt x="81" y="805"/>
                  </a:lnTo>
                  <a:lnTo>
                    <a:pt x="322" y="1610"/>
                  </a:lnTo>
                  <a:lnTo>
                    <a:pt x="563" y="2414"/>
                  </a:lnTo>
                  <a:lnTo>
                    <a:pt x="885" y="3139"/>
                  </a:lnTo>
                  <a:lnTo>
                    <a:pt x="1368" y="3863"/>
                  </a:lnTo>
                  <a:lnTo>
                    <a:pt x="1851" y="4506"/>
                  </a:lnTo>
                  <a:lnTo>
                    <a:pt x="2414" y="5070"/>
                  </a:lnTo>
                  <a:lnTo>
                    <a:pt x="3058" y="5553"/>
                  </a:lnTo>
                  <a:lnTo>
                    <a:pt x="3782" y="5874"/>
                  </a:lnTo>
                  <a:lnTo>
                    <a:pt x="4587" y="6116"/>
                  </a:lnTo>
                  <a:lnTo>
                    <a:pt x="5472" y="6196"/>
                  </a:lnTo>
                  <a:lnTo>
                    <a:pt x="6277" y="6116"/>
                  </a:lnTo>
                  <a:lnTo>
                    <a:pt x="7082" y="5874"/>
                  </a:lnTo>
                  <a:lnTo>
                    <a:pt x="7806" y="5553"/>
                  </a:lnTo>
                  <a:lnTo>
                    <a:pt x="8128" y="5311"/>
                  </a:lnTo>
                  <a:lnTo>
                    <a:pt x="8369" y="4989"/>
                  </a:lnTo>
                  <a:lnTo>
                    <a:pt x="8611" y="4667"/>
                  </a:lnTo>
                  <a:lnTo>
                    <a:pt x="8852" y="4346"/>
                  </a:lnTo>
                  <a:lnTo>
                    <a:pt x="9335" y="4909"/>
                  </a:lnTo>
                  <a:lnTo>
                    <a:pt x="9898" y="5392"/>
                  </a:lnTo>
                  <a:lnTo>
                    <a:pt x="10622" y="5714"/>
                  </a:lnTo>
                  <a:lnTo>
                    <a:pt x="11266" y="6035"/>
                  </a:lnTo>
                  <a:lnTo>
                    <a:pt x="11990" y="6196"/>
                  </a:lnTo>
                  <a:lnTo>
                    <a:pt x="12795" y="6277"/>
                  </a:lnTo>
                  <a:lnTo>
                    <a:pt x="13519" y="6196"/>
                  </a:lnTo>
                  <a:lnTo>
                    <a:pt x="14243" y="6035"/>
                  </a:lnTo>
                  <a:lnTo>
                    <a:pt x="14968" y="5794"/>
                  </a:lnTo>
                  <a:lnTo>
                    <a:pt x="15611" y="5392"/>
                  </a:lnTo>
                  <a:lnTo>
                    <a:pt x="16175" y="4909"/>
                  </a:lnTo>
                  <a:lnTo>
                    <a:pt x="16738" y="4346"/>
                  </a:lnTo>
                  <a:lnTo>
                    <a:pt x="17140" y="3782"/>
                  </a:lnTo>
                  <a:lnTo>
                    <a:pt x="17462" y="3058"/>
                  </a:lnTo>
                  <a:lnTo>
                    <a:pt x="17704" y="2334"/>
                  </a:lnTo>
                  <a:lnTo>
                    <a:pt x="17865" y="1610"/>
                  </a:lnTo>
                  <a:lnTo>
                    <a:pt x="17382" y="2092"/>
                  </a:lnTo>
                  <a:lnTo>
                    <a:pt x="16818" y="2495"/>
                  </a:lnTo>
                  <a:lnTo>
                    <a:pt x="16255" y="2817"/>
                  </a:lnTo>
                  <a:lnTo>
                    <a:pt x="15611" y="3058"/>
                  </a:lnTo>
                  <a:lnTo>
                    <a:pt x="14968" y="3219"/>
                  </a:lnTo>
                  <a:lnTo>
                    <a:pt x="14324" y="3380"/>
                  </a:lnTo>
                  <a:lnTo>
                    <a:pt x="13600" y="3380"/>
                  </a:lnTo>
                  <a:lnTo>
                    <a:pt x="12956" y="3299"/>
                  </a:lnTo>
                  <a:lnTo>
                    <a:pt x="12312" y="3139"/>
                  </a:lnTo>
                  <a:lnTo>
                    <a:pt x="11668" y="2897"/>
                  </a:lnTo>
                  <a:lnTo>
                    <a:pt x="11105" y="2575"/>
                  </a:lnTo>
                  <a:lnTo>
                    <a:pt x="10542" y="2253"/>
                  </a:lnTo>
                  <a:lnTo>
                    <a:pt x="10059" y="1771"/>
                  </a:lnTo>
                  <a:lnTo>
                    <a:pt x="9576" y="1288"/>
                  </a:lnTo>
                  <a:lnTo>
                    <a:pt x="9254" y="724"/>
                  </a:lnTo>
                  <a:lnTo>
                    <a:pt x="8932" y="161"/>
                  </a:lnTo>
                  <a:lnTo>
                    <a:pt x="8611" y="805"/>
                  </a:lnTo>
                  <a:lnTo>
                    <a:pt x="8208" y="1449"/>
                  </a:lnTo>
                  <a:lnTo>
                    <a:pt x="7725" y="2012"/>
                  </a:lnTo>
                  <a:lnTo>
                    <a:pt x="7162" y="2414"/>
                  </a:lnTo>
                  <a:lnTo>
                    <a:pt x="6518" y="2817"/>
                  </a:lnTo>
                  <a:lnTo>
                    <a:pt x="5875" y="3139"/>
                  </a:lnTo>
                  <a:lnTo>
                    <a:pt x="5150" y="3299"/>
                  </a:lnTo>
                  <a:lnTo>
                    <a:pt x="4346" y="3299"/>
                  </a:lnTo>
                  <a:lnTo>
                    <a:pt x="3621" y="3219"/>
                  </a:lnTo>
                  <a:lnTo>
                    <a:pt x="2897" y="3058"/>
                  </a:lnTo>
                  <a:lnTo>
                    <a:pt x="2253" y="2736"/>
                  </a:lnTo>
                  <a:lnTo>
                    <a:pt x="1610" y="2334"/>
                  </a:lnTo>
                  <a:lnTo>
                    <a:pt x="1127" y="1851"/>
                  </a:lnTo>
                  <a:lnTo>
                    <a:pt x="644" y="1288"/>
                  </a:lnTo>
                  <a:lnTo>
                    <a:pt x="242" y="6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40"/>
            <p:cNvSpPr/>
            <p:nvPr/>
          </p:nvSpPr>
          <p:spPr>
            <a:xfrm>
              <a:off x="3277582" y="556685"/>
              <a:ext cx="244841" cy="127631"/>
            </a:xfrm>
            <a:custGeom>
              <a:avLst/>
              <a:gdLst/>
              <a:ahLst/>
              <a:cxnLst/>
              <a:rect l="l" t="t" r="r" b="b"/>
              <a:pathLst>
                <a:path w="15130" h="7887" extrusionOk="0">
                  <a:moveTo>
                    <a:pt x="242" y="0"/>
                  </a:moveTo>
                  <a:lnTo>
                    <a:pt x="1" y="886"/>
                  </a:lnTo>
                  <a:lnTo>
                    <a:pt x="1" y="1690"/>
                  </a:lnTo>
                  <a:lnTo>
                    <a:pt x="81" y="2575"/>
                  </a:lnTo>
                  <a:lnTo>
                    <a:pt x="242" y="3461"/>
                  </a:lnTo>
                  <a:lnTo>
                    <a:pt x="564" y="4265"/>
                  </a:lnTo>
                  <a:lnTo>
                    <a:pt x="1047" y="4990"/>
                  </a:lnTo>
                  <a:lnTo>
                    <a:pt x="1610" y="5633"/>
                  </a:lnTo>
                  <a:lnTo>
                    <a:pt x="2334" y="6116"/>
                  </a:lnTo>
                  <a:lnTo>
                    <a:pt x="3139" y="6518"/>
                  </a:lnTo>
                  <a:lnTo>
                    <a:pt x="3944" y="6760"/>
                  </a:lnTo>
                  <a:lnTo>
                    <a:pt x="4829" y="6921"/>
                  </a:lnTo>
                  <a:lnTo>
                    <a:pt x="5634" y="6840"/>
                  </a:lnTo>
                  <a:lnTo>
                    <a:pt x="6519" y="6679"/>
                  </a:lnTo>
                  <a:lnTo>
                    <a:pt x="7324" y="6358"/>
                  </a:lnTo>
                  <a:lnTo>
                    <a:pt x="8048" y="5955"/>
                  </a:lnTo>
                  <a:lnTo>
                    <a:pt x="8772" y="5392"/>
                  </a:lnTo>
                  <a:lnTo>
                    <a:pt x="8933" y="5955"/>
                  </a:lnTo>
                  <a:lnTo>
                    <a:pt x="9174" y="6438"/>
                  </a:lnTo>
                  <a:lnTo>
                    <a:pt x="9577" y="6840"/>
                  </a:lnTo>
                  <a:lnTo>
                    <a:pt x="9979" y="7243"/>
                  </a:lnTo>
                  <a:lnTo>
                    <a:pt x="10462" y="7484"/>
                  </a:lnTo>
                  <a:lnTo>
                    <a:pt x="10945" y="7726"/>
                  </a:lnTo>
                  <a:lnTo>
                    <a:pt x="11508" y="7886"/>
                  </a:lnTo>
                  <a:lnTo>
                    <a:pt x="12071" y="7886"/>
                  </a:lnTo>
                  <a:lnTo>
                    <a:pt x="12635" y="7806"/>
                  </a:lnTo>
                  <a:lnTo>
                    <a:pt x="13198" y="7645"/>
                  </a:lnTo>
                  <a:lnTo>
                    <a:pt x="13681" y="7323"/>
                  </a:lnTo>
                  <a:lnTo>
                    <a:pt x="14083" y="7001"/>
                  </a:lnTo>
                  <a:lnTo>
                    <a:pt x="14485" y="6599"/>
                  </a:lnTo>
                  <a:lnTo>
                    <a:pt x="14807" y="6116"/>
                  </a:lnTo>
                  <a:lnTo>
                    <a:pt x="15049" y="5553"/>
                  </a:lnTo>
                  <a:lnTo>
                    <a:pt x="15129" y="5070"/>
                  </a:lnTo>
                  <a:lnTo>
                    <a:pt x="14727" y="5311"/>
                  </a:lnTo>
                  <a:lnTo>
                    <a:pt x="14244" y="5472"/>
                  </a:lnTo>
                  <a:lnTo>
                    <a:pt x="13761" y="5633"/>
                  </a:lnTo>
                  <a:lnTo>
                    <a:pt x="13278" y="5714"/>
                  </a:lnTo>
                  <a:lnTo>
                    <a:pt x="12715" y="5714"/>
                  </a:lnTo>
                  <a:lnTo>
                    <a:pt x="12232" y="5633"/>
                  </a:lnTo>
                  <a:lnTo>
                    <a:pt x="11749" y="5472"/>
                  </a:lnTo>
                  <a:lnTo>
                    <a:pt x="11267" y="5311"/>
                  </a:lnTo>
                  <a:lnTo>
                    <a:pt x="10864" y="4990"/>
                  </a:lnTo>
                  <a:lnTo>
                    <a:pt x="10462" y="4668"/>
                  </a:lnTo>
                  <a:lnTo>
                    <a:pt x="10140" y="4265"/>
                  </a:lnTo>
                  <a:lnTo>
                    <a:pt x="9818" y="3863"/>
                  </a:lnTo>
                  <a:lnTo>
                    <a:pt x="9657" y="3380"/>
                  </a:lnTo>
                  <a:lnTo>
                    <a:pt x="9496" y="2897"/>
                  </a:lnTo>
                  <a:lnTo>
                    <a:pt x="9416" y="2415"/>
                  </a:lnTo>
                  <a:lnTo>
                    <a:pt x="9335" y="1932"/>
                  </a:lnTo>
                  <a:lnTo>
                    <a:pt x="8933" y="2575"/>
                  </a:lnTo>
                  <a:lnTo>
                    <a:pt x="8370" y="3139"/>
                  </a:lnTo>
                  <a:lnTo>
                    <a:pt x="7806" y="3622"/>
                  </a:lnTo>
                  <a:lnTo>
                    <a:pt x="7082" y="3943"/>
                  </a:lnTo>
                  <a:lnTo>
                    <a:pt x="6358" y="4265"/>
                  </a:lnTo>
                  <a:lnTo>
                    <a:pt x="5634" y="4426"/>
                  </a:lnTo>
                  <a:lnTo>
                    <a:pt x="4829" y="4426"/>
                  </a:lnTo>
                  <a:lnTo>
                    <a:pt x="4105" y="4346"/>
                  </a:lnTo>
                  <a:lnTo>
                    <a:pt x="3381" y="4104"/>
                  </a:lnTo>
                  <a:lnTo>
                    <a:pt x="2656" y="3782"/>
                  </a:lnTo>
                  <a:lnTo>
                    <a:pt x="2093" y="3300"/>
                  </a:lnTo>
                  <a:lnTo>
                    <a:pt x="1530" y="2817"/>
                  </a:lnTo>
                  <a:lnTo>
                    <a:pt x="1047" y="2173"/>
                  </a:lnTo>
                  <a:lnTo>
                    <a:pt x="645" y="1529"/>
                  </a:lnTo>
                  <a:lnTo>
                    <a:pt x="403" y="805"/>
                  </a:lnTo>
                  <a:lnTo>
                    <a:pt x="242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40"/>
            <p:cNvSpPr/>
            <p:nvPr/>
          </p:nvSpPr>
          <p:spPr>
            <a:xfrm>
              <a:off x="2772332" y="1127054"/>
              <a:ext cx="223998" cy="82045"/>
            </a:xfrm>
            <a:custGeom>
              <a:avLst/>
              <a:gdLst/>
              <a:ahLst/>
              <a:cxnLst/>
              <a:rect l="l" t="t" r="r" b="b"/>
              <a:pathLst>
                <a:path w="13842" h="5070" extrusionOk="0">
                  <a:moveTo>
                    <a:pt x="8128" y="0"/>
                  </a:moveTo>
                  <a:lnTo>
                    <a:pt x="7806" y="483"/>
                  </a:lnTo>
                  <a:lnTo>
                    <a:pt x="7484" y="966"/>
                  </a:lnTo>
                  <a:lnTo>
                    <a:pt x="7001" y="1368"/>
                  </a:lnTo>
                  <a:lnTo>
                    <a:pt x="6518" y="1771"/>
                  </a:lnTo>
                  <a:lnTo>
                    <a:pt x="6036" y="2092"/>
                  </a:lnTo>
                  <a:lnTo>
                    <a:pt x="5472" y="2334"/>
                  </a:lnTo>
                  <a:lnTo>
                    <a:pt x="4829" y="2495"/>
                  </a:lnTo>
                  <a:lnTo>
                    <a:pt x="4265" y="2575"/>
                  </a:lnTo>
                  <a:lnTo>
                    <a:pt x="3621" y="2575"/>
                  </a:lnTo>
                  <a:lnTo>
                    <a:pt x="3058" y="2495"/>
                  </a:lnTo>
                  <a:lnTo>
                    <a:pt x="2495" y="2334"/>
                  </a:lnTo>
                  <a:lnTo>
                    <a:pt x="1932" y="2092"/>
                  </a:lnTo>
                  <a:lnTo>
                    <a:pt x="1368" y="1771"/>
                  </a:lnTo>
                  <a:lnTo>
                    <a:pt x="886" y="1368"/>
                  </a:lnTo>
                  <a:lnTo>
                    <a:pt x="483" y="966"/>
                  </a:lnTo>
                  <a:lnTo>
                    <a:pt x="81" y="483"/>
                  </a:lnTo>
                  <a:lnTo>
                    <a:pt x="0" y="1127"/>
                  </a:lnTo>
                  <a:lnTo>
                    <a:pt x="81" y="1771"/>
                  </a:lnTo>
                  <a:lnTo>
                    <a:pt x="242" y="2414"/>
                  </a:lnTo>
                  <a:lnTo>
                    <a:pt x="483" y="3058"/>
                  </a:lnTo>
                  <a:lnTo>
                    <a:pt x="805" y="3541"/>
                  </a:lnTo>
                  <a:lnTo>
                    <a:pt x="1288" y="4024"/>
                  </a:lnTo>
                  <a:lnTo>
                    <a:pt x="1771" y="4507"/>
                  </a:lnTo>
                  <a:lnTo>
                    <a:pt x="2334" y="4748"/>
                  </a:lnTo>
                  <a:lnTo>
                    <a:pt x="2978" y="4989"/>
                  </a:lnTo>
                  <a:lnTo>
                    <a:pt x="3621" y="5070"/>
                  </a:lnTo>
                  <a:lnTo>
                    <a:pt x="4265" y="5070"/>
                  </a:lnTo>
                  <a:lnTo>
                    <a:pt x="4909" y="4989"/>
                  </a:lnTo>
                  <a:lnTo>
                    <a:pt x="5472" y="4748"/>
                  </a:lnTo>
                  <a:lnTo>
                    <a:pt x="6116" y="4426"/>
                  </a:lnTo>
                  <a:lnTo>
                    <a:pt x="6599" y="4024"/>
                  </a:lnTo>
                  <a:lnTo>
                    <a:pt x="7001" y="3541"/>
                  </a:lnTo>
                  <a:lnTo>
                    <a:pt x="7404" y="3943"/>
                  </a:lnTo>
                  <a:lnTo>
                    <a:pt x="7886" y="4346"/>
                  </a:lnTo>
                  <a:lnTo>
                    <a:pt x="8369" y="4667"/>
                  </a:lnTo>
                  <a:lnTo>
                    <a:pt x="8933" y="4828"/>
                  </a:lnTo>
                  <a:lnTo>
                    <a:pt x="9496" y="4989"/>
                  </a:lnTo>
                  <a:lnTo>
                    <a:pt x="10703" y="4989"/>
                  </a:lnTo>
                  <a:lnTo>
                    <a:pt x="11266" y="4828"/>
                  </a:lnTo>
                  <a:lnTo>
                    <a:pt x="11829" y="4587"/>
                  </a:lnTo>
                  <a:lnTo>
                    <a:pt x="12312" y="4265"/>
                  </a:lnTo>
                  <a:lnTo>
                    <a:pt x="12715" y="3863"/>
                  </a:lnTo>
                  <a:lnTo>
                    <a:pt x="13117" y="3380"/>
                  </a:lnTo>
                  <a:lnTo>
                    <a:pt x="13439" y="2897"/>
                  </a:lnTo>
                  <a:lnTo>
                    <a:pt x="13680" y="2334"/>
                  </a:lnTo>
                  <a:lnTo>
                    <a:pt x="13761" y="1771"/>
                  </a:lnTo>
                  <a:lnTo>
                    <a:pt x="13841" y="1207"/>
                  </a:lnTo>
                  <a:lnTo>
                    <a:pt x="13841" y="1207"/>
                  </a:lnTo>
                  <a:lnTo>
                    <a:pt x="13600" y="1529"/>
                  </a:lnTo>
                  <a:lnTo>
                    <a:pt x="13358" y="1851"/>
                  </a:lnTo>
                  <a:lnTo>
                    <a:pt x="12715" y="2334"/>
                  </a:lnTo>
                  <a:lnTo>
                    <a:pt x="11990" y="2656"/>
                  </a:lnTo>
                  <a:lnTo>
                    <a:pt x="11588" y="2736"/>
                  </a:lnTo>
                  <a:lnTo>
                    <a:pt x="11186" y="2817"/>
                  </a:lnTo>
                  <a:lnTo>
                    <a:pt x="10381" y="2817"/>
                  </a:lnTo>
                  <a:lnTo>
                    <a:pt x="9657" y="2575"/>
                  </a:lnTo>
                  <a:lnTo>
                    <a:pt x="8933" y="2173"/>
                  </a:lnTo>
                  <a:lnTo>
                    <a:pt x="8611" y="1932"/>
                  </a:lnTo>
                  <a:lnTo>
                    <a:pt x="8289" y="1690"/>
                  </a:lnTo>
                  <a:lnTo>
                    <a:pt x="8128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92" name="Google Shape;1492;p40"/>
          <p:cNvGrpSpPr/>
          <p:nvPr/>
        </p:nvGrpSpPr>
        <p:grpSpPr>
          <a:xfrm rot="-152846">
            <a:off x="801318" y="1908755"/>
            <a:ext cx="2593278" cy="913079"/>
            <a:chOff x="5142175" y="4369850"/>
            <a:chExt cx="1625700" cy="572400"/>
          </a:xfrm>
        </p:grpSpPr>
        <p:sp>
          <p:nvSpPr>
            <p:cNvPr id="1493" name="Google Shape;1493;p40"/>
            <p:cNvSpPr/>
            <p:nvPr/>
          </p:nvSpPr>
          <p:spPr>
            <a:xfrm>
              <a:off x="5142175" y="4503500"/>
              <a:ext cx="1625700" cy="49425"/>
            </a:xfrm>
            <a:custGeom>
              <a:avLst/>
              <a:gdLst/>
              <a:ahLst/>
              <a:cxnLst/>
              <a:rect l="l" t="t" r="r" b="b"/>
              <a:pathLst>
                <a:path w="65028" h="1977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4" name="Google Shape;1494;p40"/>
            <p:cNvSpPr/>
            <p:nvPr/>
          </p:nvSpPr>
          <p:spPr>
            <a:xfrm>
              <a:off x="5142175" y="4709800"/>
              <a:ext cx="1625700" cy="49400"/>
            </a:xfrm>
            <a:custGeom>
              <a:avLst/>
              <a:gdLst/>
              <a:ahLst/>
              <a:cxnLst/>
              <a:rect l="l" t="t" r="r" b="b"/>
              <a:pathLst>
                <a:path w="65028" h="1976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5" name="Google Shape;1495;p40"/>
            <p:cNvSpPr/>
            <p:nvPr/>
          </p:nvSpPr>
          <p:spPr>
            <a:xfrm>
              <a:off x="5240975" y="4369850"/>
              <a:ext cx="107525" cy="572400"/>
            </a:xfrm>
            <a:custGeom>
              <a:avLst/>
              <a:gdLst/>
              <a:ahLst/>
              <a:cxnLst/>
              <a:rect l="l" t="t" r="r" b="b"/>
              <a:pathLst>
                <a:path w="4301" h="22896" extrusionOk="0">
                  <a:moveTo>
                    <a:pt x="0" y="0"/>
                  </a:moveTo>
                  <a:lnTo>
                    <a:pt x="1627" y="22896"/>
                  </a:lnTo>
                  <a:lnTo>
                    <a:pt x="4300" y="228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6" name="Google Shape;1496;p40"/>
            <p:cNvSpPr/>
            <p:nvPr/>
          </p:nvSpPr>
          <p:spPr>
            <a:xfrm>
              <a:off x="5840975" y="4369850"/>
              <a:ext cx="93000" cy="572400"/>
            </a:xfrm>
            <a:custGeom>
              <a:avLst/>
              <a:gdLst/>
              <a:ahLst/>
              <a:cxnLst/>
              <a:rect l="l" t="t" r="r" b="b"/>
              <a:pathLst>
                <a:path w="3720" h="22896" extrusionOk="0">
                  <a:moveTo>
                    <a:pt x="0" y="0"/>
                  </a:moveTo>
                  <a:lnTo>
                    <a:pt x="1046" y="22896"/>
                  </a:lnTo>
                  <a:lnTo>
                    <a:pt x="3719" y="22896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7" name="Google Shape;1497;p40"/>
            <p:cNvSpPr/>
            <p:nvPr/>
          </p:nvSpPr>
          <p:spPr>
            <a:xfrm>
              <a:off x="6496175" y="4369850"/>
              <a:ext cx="94450" cy="572400"/>
            </a:xfrm>
            <a:custGeom>
              <a:avLst/>
              <a:gdLst/>
              <a:ahLst/>
              <a:cxnLst/>
              <a:rect l="l" t="t" r="r" b="b"/>
              <a:pathLst>
                <a:path w="3778" h="22896" extrusionOk="0">
                  <a:moveTo>
                    <a:pt x="523" y="0"/>
                  </a:moveTo>
                  <a:lnTo>
                    <a:pt x="0" y="22896"/>
                  </a:lnTo>
                  <a:lnTo>
                    <a:pt x="2673" y="2289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Struttura</a:t>
            </a:r>
            <a:r>
              <a:rPr lang="en"/>
              <a:t> del </a:t>
            </a:r>
            <a:r>
              <a:rPr lang="en" err="1"/>
              <a:t>codice</a:t>
            </a:r>
            <a:r>
              <a:rPr lang="en" sz="1200" b="0" err="1">
                <a:solidFill>
                  <a:srgbClr val="E6EDF3"/>
                </a:solidFill>
              </a:rPr>
              <a:t>paolobosisio</a:t>
            </a:r>
            <a:endParaRPr lang="en" err="1"/>
          </a:p>
        </p:txBody>
      </p:sp>
      <p:sp>
        <p:nvSpPr>
          <p:cNvPr id="1503" name="Google Shape;1503;p41"/>
          <p:cNvSpPr txBox="1">
            <a:spLocks noGrp="1"/>
          </p:cNvSpPr>
          <p:nvPr>
            <p:ph type="body" idx="1"/>
          </p:nvPr>
        </p:nvSpPr>
        <p:spPr>
          <a:xfrm>
            <a:off x="525772" y="1120675"/>
            <a:ext cx="8216445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600" dirty="0"/>
              <a:t>Il codice è diviso tra </a:t>
            </a:r>
            <a:r>
              <a:rPr lang="it-IT" sz="1600" dirty="0"/>
              <a:t>i</a:t>
            </a:r>
            <a:r>
              <a:rPr lang="en" sz="1600" dirty="0"/>
              <a:t> seguenti file:</a:t>
            </a:r>
          </a:p>
          <a:p>
            <a:pPr marL="171450" indent="-171450">
              <a:lnSpc>
                <a:spcPct val="150000"/>
              </a:lnSpc>
            </a:pPr>
            <a:r>
              <a:rPr lang="it-IT" sz="1600" dirty="0"/>
              <a:t>Model.py -&gt; contiene la struttura del modello</a:t>
            </a:r>
          </a:p>
          <a:p>
            <a:pPr marL="171450" indent="-171450">
              <a:lnSpc>
                <a:spcPct val="150000"/>
              </a:lnSpc>
            </a:pPr>
            <a:r>
              <a:rPr lang="it-IT" sz="1600" dirty="0"/>
              <a:t>Views.py -&gt; svolge la funzione di controller</a:t>
            </a:r>
          </a:p>
          <a:p>
            <a:pPr marL="171450" indent="-171450">
              <a:lnSpc>
                <a:spcPct val="150000"/>
              </a:lnSpc>
            </a:pPr>
            <a:r>
              <a:rPr lang="it-IT" sz="1600" dirty="0"/>
              <a:t>Urls.py -&gt; collega </a:t>
            </a:r>
            <a:r>
              <a:rPr lang="it-IT" sz="1600" dirty="0" err="1"/>
              <a:t>views</a:t>
            </a:r>
            <a:r>
              <a:rPr lang="it-IT" sz="1600" dirty="0"/>
              <a:t> e template</a:t>
            </a:r>
          </a:p>
          <a:p>
            <a:pPr marL="171450" indent="-171450">
              <a:lnSpc>
                <a:spcPct val="150000"/>
              </a:lnSpc>
            </a:pPr>
            <a:r>
              <a:rPr lang="it-IT" sz="1600" dirty="0"/>
              <a:t>Forms.py -&gt; contiene il </a:t>
            </a:r>
            <a:r>
              <a:rPr lang="it-IT" sz="1600" dirty="0" err="1"/>
              <a:t>form</a:t>
            </a:r>
            <a:r>
              <a:rPr lang="it-IT" sz="1600" dirty="0"/>
              <a:t> per la registrazione</a:t>
            </a:r>
          </a:p>
          <a:p>
            <a:pPr marL="171450" indent="-171450">
              <a:lnSpc>
                <a:spcPct val="150000"/>
              </a:lnSpc>
            </a:pPr>
            <a:r>
              <a:rPr lang="it-IT" sz="1600" dirty="0"/>
              <a:t>F</a:t>
            </a:r>
            <a:r>
              <a:rPr lang="en" sz="1600" dirty="0"/>
              <a:t>ilters.py -&gt; definisce </a:t>
            </a:r>
            <a:r>
              <a:rPr lang="it-IT" sz="1600" dirty="0"/>
              <a:t>i</a:t>
            </a:r>
            <a:r>
              <a:rPr lang="en" sz="1600" dirty="0"/>
              <a:t> form e </a:t>
            </a:r>
            <a:r>
              <a:rPr lang="it-IT" sz="1600" dirty="0"/>
              <a:t>i</a:t>
            </a:r>
            <a:r>
              <a:rPr lang="en" sz="1600" dirty="0"/>
              <a:t> filtri</a:t>
            </a:r>
          </a:p>
          <a:p>
            <a:pPr marL="171450" indent="-171450">
              <a:lnSpc>
                <a:spcPct val="150000"/>
              </a:lnSpc>
            </a:pPr>
            <a:r>
              <a:rPr lang="it-IT" sz="1600" dirty="0"/>
              <a:t>T</a:t>
            </a:r>
            <a:r>
              <a:rPr lang="en" sz="1600" dirty="0"/>
              <a:t>emplates/* -&gt; sono le pagine HTML che costituiscono </a:t>
            </a:r>
            <a:r>
              <a:rPr lang="it-IT" sz="1600" dirty="0"/>
              <a:t>I</a:t>
            </a:r>
            <a:r>
              <a:rPr lang="en" sz="1600" dirty="0"/>
              <a:t> template</a:t>
            </a:r>
          </a:p>
          <a:p>
            <a:pPr marL="171450" indent="-171450">
              <a:lnSpc>
                <a:spcPct val="150000"/>
              </a:lnSpc>
            </a:pPr>
            <a:endParaRPr lang="en" sz="1600" dirty="0"/>
          </a:p>
          <a:p>
            <a:pPr marL="171450" indent="-171450"/>
            <a:endParaRPr lang="en" sz="1200" dirty="0"/>
          </a:p>
          <a:p>
            <a:pPr marL="171450" indent="-171450">
              <a:buFont typeface="Calibri"/>
              <a:buChar char="-"/>
            </a:pPr>
            <a:endParaRPr lang="en" sz="1200" dirty="0"/>
          </a:p>
          <a:p>
            <a:pPr marL="171450" indent="-171450">
              <a:buFont typeface="Calibri"/>
              <a:buChar char="-"/>
            </a:pPr>
            <a:endParaRPr lang="en" sz="1200" dirty="0"/>
          </a:p>
          <a:p>
            <a:pPr marL="171450" indent="-171450">
              <a:buFont typeface="Calibri"/>
              <a:buChar char="-"/>
            </a:pPr>
            <a:endParaRPr lang="en" sz="1200" dirty="0"/>
          </a:p>
          <a:p>
            <a:pPr marL="171450" indent="-171450">
              <a:buFont typeface="Calibri"/>
              <a:buChar char="-"/>
            </a:pPr>
            <a:endParaRPr lang="en" sz="1200" dirty="0"/>
          </a:p>
        </p:txBody>
      </p:sp>
    </p:spTree>
    <p:extLst>
      <p:ext uri="{BB962C8B-B14F-4D97-AF65-F5344CB8AC3E}">
        <p14:creationId xmlns:p14="http://schemas.microsoft.com/office/powerpoint/2010/main" val="2072354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UNO SGUARDO APPROFONDITO ALLE VIEWS</a:t>
            </a:r>
          </a:p>
        </p:txBody>
      </p:sp>
      <p:sp>
        <p:nvSpPr>
          <p:cNvPr id="1503" name="Google Shape;1503;p41"/>
          <p:cNvSpPr txBox="1">
            <a:spLocks noGrp="1"/>
          </p:cNvSpPr>
          <p:nvPr>
            <p:ph type="body" idx="1"/>
          </p:nvPr>
        </p:nvSpPr>
        <p:spPr>
          <a:xfrm>
            <a:off x="650464" y="1017725"/>
            <a:ext cx="4150136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it-IT" sz="1400"/>
              <a:t>Le</a:t>
            </a:r>
            <a:r>
              <a:rPr lang="en" sz="1400"/>
              <a:t> views hanno la funzione di controller dell’applicativo e il loro funzionamento è caratterizzato da: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r>
              <a:rPr lang="it-IT" sz="1400"/>
              <a:t>I</a:t>
            </a:r>
            <a:r>
              <a:rPr lang="en" sz="1400"/>
              <a:t>l passaggio dei dati tra le varie pagine avviene principalmente tramite richieste HTTP con mettodo POST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r>
              <a:rPr lang="it-IT" sz="1400"/>
              <a:t>I</a:t>
            </a:r>
            <a:r>
              <a:rPr lang="en" sz="1400"/>
              <a:t> dati passati ai template sono contenuti nel context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r>
              <a:rPr lang="it-IT" sz="1400"/>
              <a:t>V</a:t>
            </a:r>
            <a:r>
              <a:rPr lang="en" sz="1400"/>
              <a:t>engono effetuati controlli sulla validità dei campi inseriti nei form e sui dati passati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r>
              <a:rPr lang="it-IT" sz="1400"/>
              <a:t>V</a:t>
            </a:r>
            <a:r>
              <a:rPr lang="en" sz="1400"/>
              <a:t>engono effetuati controlli aggiuntivi se per accedere alla pagina è necessario aver effettuato l’accesso o essere amministratore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r>
              <a:rPr lang="it-IT" sz="1400"/>
              <a:t>P</a:t>
            </a:r>
            <a:r>
              <a:rPr lang="en" sz="1400"/>
              <a:t>ermettono l’interazione con il Database</a:t>
            </a:r>
          </a:p>
          <a:p>
            <a:pPr marL="171450" indent="-171450">
              <a:spcBef>
                <a:spcPts val="600"/>
              </a:spcBef>
              <a:spcAft>
                <a:spcPts val="600"/>
              </a:spcAft>
            </a:pPr>
            <a:endParaRPr lang="en" sz="1400"/>
          </a:p>
        </p:txBody>
      </p:sp>
      <p:pic>
        <p:nvPicPr>
          <p:cNvPr id="3" name="Immagine 2" descr="Esempio di views&#10;">
            <a:extLst>
              <a:ext uri="{FF2B5EF4-FFF2-40B4-BE49-F238E27FC236}">
                <a16:creationId xmlns:a16="http://schemas.microsoft.com/office/drawing/2014/main" id="{C6A9E662-02BA-DD83-618A-C96CC6B1F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0" y="1364672"/>
            <a:ext cx="4301937" cy="2115218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4516DFD2-E3FB-D56E-F482-BFA4C3552879}"/>
              </a:ext>
            </a:extLst>
          </p:cNvPr>
          <p:cNvSpPr txBox="1"/>
          <p:nvPr/>
        </p:nvSpPr>
        <p:spPr>
          <a:xfrm>
            <a:off x="5312546" y="3479890"/>
            <a:ext cx="369293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050" dirty="0"/>
              <a:t>Esempio di </a:t>
            </a:r>
            <a:r>
              <a:rPr lang="it-IT" sz="1050" dirty="0" err="1"/>
              <a:t>views</a:t>
            </a:r>
            <a:r>
              <a:rPr lang="it-IT" sz="1050" dirty="0"/>
              <a:t>: </a:t>
            </a:r>
            <a:r>
              <a:rPr lang="it-IT" sz="1050" dirty="0" err="1"/>
              <a:t>view</a:t>
            </a:r>
            <a:r>
              <a:rPr lang="it-IT" sz="1050" dirty="0"/>
              <a:t> della pagina </a:t>
            </a:r>
            <a:r>
              <a:rPr lang="it-IT" sz="1050" dirty="0" err="1"/>
              <a:t>gestione_animali</a:t>
            </a:r>
            <a:endParaRPr lang="it-IT" sz="1050" dirty="0"/>
          </a:p>
        </p:txBody>
      </p:sp>
    </p:spTree>
    <p:extLst>
      <p:ext uri="{BB962C8B-B14F-4D97-AF65-F5344CB8AC3E}">
        <p14:creationId xmlns:p14="http://schemas.microsoft.com/office/powerpoint/2010/main" val="1725486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5"/>
          <p:cNvSpPr/>
          <p:nvPr/>
        </p:nvSpPr>
        <p:spPr>
          <a:xfrm>
            <a:off x="981675" y="770409"/>
            <a:ext cx="1610211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637" name="Google Shape;1637;p45"/>
          <p:cNvSpPr txBox="1">
            <a:spLocks noGrp="1"/>
          </p:cNvSpPr>
          <p:nvPr>
            <p:ph type="title"/>
          </p:nvPr>
        </p:nvSpPr>
        <p:spPr>
          <a:xfrm>
            <a:off x="1157521" y="919336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</a:p>
        </p:txBody>
      </p:sp>
      <p:sp>
        <p:nvSpPr>
          <p:cNvPr id="1638" name="Google Shape;1638;p45"/>
          <p:cNvSpPr txBox="1">
            <a:spLocks noGrp="1"/>
          </p:cNvSpPr>
          <p:nvPr>
            <p:ph type="title" idx="2"/>
          </p:nvPr>
        </p:nvSpPr>
        <p:spPr>
          <a:xfrm>
            <a:off x="874550" y="1804425"/>
            <a:ext cx="45303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Test</a:t>
            </a:r>
            <a:endParaRPr>
              <a:solidFill>
                <a:schemeClr val="dk2"/>
              </a:solidFill>
            </a:endParaRPr>
          </a:p>
          <a:p>
            <a:r>
              <a:rPr lang="en" err="1">
                <a:solidFill>
                  <a:schemeClr val="dk2"/>
                </a:solidFill>
              </a:rPr>
              <a:t>Unitari</a:t>
            </a:r>
            <a:r>
              <a:rPr lang="en">
                <a:solidFill>
                  <a:schemeClr val="dk2"/>
                </a:solidFill>
              </a:rPr>
              <a:t> (TU)</a:t>
            </a:r>
          </a:p>
        </p:txBody>
      </p:sp>
      <p:sp>
        <p:nvSpPr>
          <p:cNvPr id="1639" name="Google Shape;1639;p45"/>
          <p:cNvSpPr txBox="1">
            <a:spLocks noGrp="1"/>
          </p:cNvSpPr>
          <p:nvPr>
            <p:ph type="subTitle" idx="1"/>
          </p:nvPr>
        </p:nvSpPr>
        <p:spPr>
          <a:xfrm>
            <a:off x="874550" y="3759275"/>
            <a:ext cx="25893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/>
            <a:r>
              <a:rPr lang="en" err="1"/>
              <a:t>Descrizione</a:t>
            </a:r>
            <a:r>
              <a:rPr lang="en"/>
              <a:t> ed </a:t>
            </a:r>
            <a:r>
              <a:rPr lang="en" err="1"/>
              <a:t>esecuzione</a:t>
            </a:r>
            <a:r>
              <a:rPr lang="en"/>
              <a:t> di test </a:t>
            </a:r>
            <a:r>
              <a:rPr lang="en" err="1"/>
              <a:t>unitari</a:t>
            </a:r>
            <a:endParaRPr lang="it-IT" err="1"/>
          </a:p>
        </p:txBody>
      </p:sp>
      <p:grpSp>
        <p:nvGrpSpPr>
          <p:cNvPr id="25" name="Google Shape;2646;p71">
            <a:extLst>
              <a:ext uri="{FF2B5EF4-FFF2-40B4-BE49-F238E27FC236}">
                <a16:creationId xmlns:a16="http://schemas.microsoft.com/office/drawing/2014/main" id="{A182B578-27F5-2E2A-22AF-BC3A6402C49F}"/>
              </a:ext>
            </a:extLst>
          </p:cNvPr>
          <p:cNvGrpSpPr/>
          <p:nvPr/>
        </p:nvGrpSpPr>
        <p:grpSpPr>
          <a:xfrm>
            <a:off x="4480404" y="1364793"/>
            <a:ext cx="2866745" cy="2212551"/>
            <a:chOff x="3633357" y="2211836"/>
            <a:chExt cx="1619000" cy="1326225"/>
          </a:xfrm>
        </p:grpSpPr>
        <p:sp>
          <p:nvSpPr>
            <p:cNvPr id="3" name="Google Shape;2647;p71">
              <a:extLst>
                <a:ext uri="{FF2B5EF4-FFF2-40B4-BE49-F238E27FC236}">
                  <a16:creationId xmlns:a16="http://schemas.microsoft.com/office/drawing/2014/main" id="{1C573711-206F-DB05-9416-7DB77AC24C40}"/>
                </a:ext>
              </a:extLst>
            </p:cNvPr>
            <p:cNvSpPr/>
            <p:nvPr/>
          </p:nvSpPr>
          <p:spPr>
            <a:xfrm>
              <a:off x="5093632" y="2537511"/>
              <a:ext cx="158725" cy="168150"/>
            </a:xfrm>
            <a:custGeom>
              <a:avLst/>
              <a:gdLst/>
              <a:ahLst/>
              <a:cxnLst/>
              <a:rect l="l" t="t" r="r" b="b"/>
              <a:pathLst>
                <a:path w="6349" h="6726" extrusionOk="0">
                  <a:moveTo>
                    <a:pt x="5926" y="0"/>
                  </a:moveTo>
                  <a:lnTo>
                    <a:pt x="752" y="5173"/>
                  </a:lnTo>
                  <a:lnTo>
                    <a:pt x="0" y="6678"/>
                  </a:lnTo>
                  <a:lnTo>
                    <a:pt x="752" y="6725"/>
                  </a:lnTo>
                  <a:lnTo>
                    <a:pt x="1505" y="6725"/>
                  </a:lnTo>
                  <a:lnTo>
                    <a:pt x="2116" y="6678"/>
                  </a:lnTo>
                  <a:lnTo>
                    <a:pt x="2728" y="6584"/>
                  </a:lnTo>
                  <a:lnTo>
                    <a:pt x="3245" y="6443"/>
                  </a:lnTo>
                  <a:lnTo>
                    <a:pt x="3762" y="6302"/>
                  </a:lnTo>
                  <a:lnTo>
                    <a:pt x="4186" y="6114"/>
                  </a:lnTo>
                  <a:lnTo>
                    <a:pt x="4562" y="5926"/>
                  </a:lnTo>
                  <a:lnTo>
                    <a:pt x="4891" y="5691"/>
                  </a:lnTo>
                  <a:lnTo>
                    <a:pt x="5173" y="5408"/>
                  </a:lnTo>
                  <a:lnTo>
                    <a:pt x="5455" y="5126"/>
                  </a:lnTo>
                  <a:lnTo>
                    <a:pt x="5644" y="4844"/>
                  </a:lnTo>
                  <a:lnTo>
                    <a:pt x="5832" y="4562"/>
                  </a:lnTo>
                  <a:lnTo>
                    <a:pt x="5973" y="4233"/>
                  </a:lnTo>
                  <a:lnTo>
                    <a:pt x="6114" y="3903"/>
                  </a:lnTo>
                  <a:lnTo>
                    <a:pt x="6208" y="3574"/>
                  </a:lnTo>
                  <a:lnTo>
                    <a:pt x="6302" y="2916"/>
                  </a:lnTo>
                  <a:lnTo>
                    <a:pt x="6349" y="2257"/>
                  </a:lnTo>
                  <a:lnTo>
                    <a:pt x="6302" y="1646"/>
                  </a:lnTo>
                  <a:lnTo>
                    <a:pt x="6208" y="1129"/>
                  </a:lnTo>
                  <a:lnTo>
                    <a:pt x="6067" y="282"/>
                  </a:lnTo>
                  <a:lnTo>
                    <a:pt x="5926" y="0"/>
                  </a:lnTo>
                  <a:close/>
                </a:path>
              </a:pathLst>
            </a:custGeom>
            <a:solidFill>
              <a:srgbClr val="D4B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48;p71">
              <a:extLst>
                <a:ext uri="{FF2B5EF4-FFF2-40B4-BE49-F238E27FC236}">
                  <a16:creationId xmlns:a16="http://schemas.microsoft.com/office/drawing/2014/main" id="{15D1613C-2E85-EAA7-A283-F79ECC4A9290}"/>
                </a:ext>
              </a:extLst>
            </p:cNvPr>
            <p:cNvSpPr/>
            <p:nvPr/>
          </p:nvSpPr>
          <p:spPr>
            <a:xfrm>
              <a:off x="4235332" y="3140636"/>
              <a:ext cx="171675" cy="397425"/>
            </a:xfrm>
            <a:custGeom>
              <a:avLst/>
              <a:gdLst/>
              <a:ahLst/>
              <a:cxnLst/>
              <a:rect l="l" t="t" r="r" b="b"/>
              <a:pathLst>
                <a:path w="6867" h="15897" extrusionOk="0">
                  <a:moveTo>
                    <a:pt x="518" y="1"/>
                  </a:moveTo>
                  <a:lnTo>
                    <a:pt x="1" y="4328"/>
                  </a:lnTo>
                  <a:lnTo>
                    <a:pt x="3810" y="15897"/>
                  </a:lnTo>
                  <a:lnTo>
                    <a:pt x="6867" y="15897"/>
                  </a:lnTo>
                  <a:lnTo>
                    <a:pt x="5550" y="518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rgbClr val="AC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49;p71">
              <a:extLst>
                <a:ext uri="{FF2B5EF4-FFF2-40B4-BE49-F238E27FC236}">
                  <a16:creationId xmlns:a16="http://schemas.microsoft.com/office/drawing/2014/main" id="{8D1DC6A9-1E60-BCFC-0578-1AFA70ACFE48}"/>
                </a:ext>
              </a:extLst>
            </p:cNvPr>
            <p:cNvSpPr/>
            <p:nvPr/>
          </p:nvSpPr>
          <p:spPr>
            <a:xfrm>
              <a:off x="4911382" y="2898436"/>
              <a:ext cx="182275" cy="639625"/>
            </a:xfrm>
            <a:custGeom>
              <a:avLst/>
              <a:gdLst/>
              <a:ahLst/>
              <a:cxnLst/>
              <a:rect l="l" t="t" r="r" b="b"/>
              <a:pathLst>
                <a:path w="7291" h="25585" extrusionOk="0">
                  <a:moveTo>
                    <a:pt x="7290" y="1"/>
                  </a:moveTo>
                  <a:lnTo>
                    <a:pt x="0" y="10065"/>
                  </a:lnTo>
                  <a:lnTo>
                    <a:pt x="3245" y="25585"/>
                  </a:lnTo>
                  <a:lnTo>
                    <a:pt x="7290" y="25585"/>
                  </a:lnTo>
                  <a:lnTo>
                    <a:pt x="7290" y="1"/>
                  </a:lnTo>
                  <a:close/>
                </a:path>
              </a:pathLst>
            </a:custGeom>
            <a:solidFill>
              <a:srgbClr val="AC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50;p71">
              <a:extLst>
                <a:ext uri="{FF2B5EF4-FFF2-40B4-BE49-F238E27FC236}">
                  <a16:creationId xmlns:a16="http://schemas.microsoft.com/office/drawing/2014/main" id="{B8DB8A91-5C7D-F35C-33EF-F5AD1FCC7D47}"/>
                </a:ext>
              </a:extLst>
            </p:cNvPr>
            <p:cNvSpPr/>
            <p:nvPr/>
          </p:nvSpPr>
          <p:spPr>
            <a:xfrm>
              <a:off x="4316457" y="3495711"/>
              <a:ext cx="90550" cy="42350"/>
            </a:xfrm>
            <a:custGeom>
              <a:avLst/>
              <a:gdLst/>
              <a:ahLst/>
              <a:cxnLst/>
              <a:rect l="l" t="t" r="r" b="b"/>
              <a:pathLst>
                <a:path w="3622" h="1694" extrusionOk="0">
                  <a:moveTo>
                    <a:pt x="1" y="1"/>
                  </a:moveTo>
                  <a:lnTo>
                    <a:pt x="565" y="1694"/>
                  </a:lnTo>
                  <a:lnTo>
                    <a:pt x="3622" y="1694"/>
                  </a:lnTo>
                  <a:lnTo>
                    <a:pt x="348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51;p71">
              <a:extLst>
                <a:ext uri="{FF2B5EF4-FFF2-40B4-BE49-F238E27FC236}">
                  <a16:creationId xmlns:a16="http://schemas.microsoft.com/office/drawing/2014/main" id="{A156FAF8-F302-7D96-7461-4A2EEA164A97}"/>
                </a:ext>
              </a:extLst>
            </p:cNvPr>
            <p:cNvSpPr/>
            <p:nvPr/>
          </p:nvSpPr>
          <p:spPr>
            <a:xfrm>
              <a:off x="4984282" y="3495711"/>
              <a:ext cx="109375" cy="42350"/>
            </a:xfrm>
            <a:custGeom>
              <a:avLst/>
              <a:gdLst/>
              <a:ahLst/>
              <a:cxnLst/>
              <a:rect l="l" t="t" r="r" b="b"/>
              <a:pathLst>
                <a:path w="4375" h="1694" extrusionOk="0">
                  <a:moveTo>
                    <a:pt x="0" y="1"/>
                  </a:moveTo>
                  <a:lnTo>
                    <a:pt x="329" y="1694"/>
                  </a:lnTo>
                  <a:lnTo>
                    <a:pt x="4374" y="1694"/>
                  </a:lnTo>
                  <a:lnTo>
                    <a:pt x="43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52;p71">
              <a:extLst>
                <a:ext uri="{FF2B5EF4-FFF2-40B4-BE49-F238E27FC236}">
                  <a16:creationId xmlns:a16="http://schemas.microsoft.com/office/drawing/2014/main" id="{6CA61EB8-EE36-1CDE-A9E1-B9F234C6D9E7}"/>
                </a:ext>
              </a:extLst>
            </p:cNvPr>
            <p:cNvSpPr/>
            <p:nvPr/>
          </p:nvSpPr>
          <p:spPr>
            <a:xfrm>
              <a:off x="4037807" y="2344686"/>
              <a:ext cx="1074650" cy="1193375"/>
            </a:xfrm>
            <a:custGeom>
              <a:avLst/>
              <a:gdLst/>
              <a:ahLst/>
              <a:cxnLst/>
              <a:rect l="l" t="t" r="r" b="b"/>
              <a:pathLst>
                <a:path w="42986" h="47735" extrusionOk="0">
                  <a:moveTo>
                    <a:pt x="3481" y="0"/>
                  </a:moveTo>
                  <a:lnTo>
                    <a:pt x="2728" y="706"/>
                  </a:lnTo>
                  <a:lnTo>
                    <a:pt x="1223" y="2070"/>
                  </a:lnTo>
                  <a:lnTo>
                    <a:pt x="1" y="9218"/>
                  </a:lnTo>
                  <a:lnTo>
                    <a:pt x="471" y="10394"/>
                  </a:lnTo>
                  <a:lnTo>
                    <a:pt x="894" y="11522"/>
                  </a:lnTo>
                  <a:lnTo>
                    <a:pt x="1318" y="12745"/>
                  </a:lnTo>
                  <a:lnTo>
                    <a:pt x="1694" y="13968"/>
                  </a:lnTo>
                  <a:lnTo>
                    <a:pt x="2070" y="15332"/>
                  </a:lnTo>
                  <a:lnTo>
                    <a:pt x="2399" y="16696"/>
                  </a:lnTo>
                  <a:lnTo>
                    <a:pt x="2728" y="18106"/>
                  </a:lnTo>
                  <a:lnTo>
                    <a:pt x="3011" y="19564"/>
                  </a:lnTo>
                  <a:lnTo>
                    <a:pt x="3528" y="22433"/>
                  </a:lnTo>
                  <a:lnTo>
                    <a:pt x="3904" y="25349"/>
                  </a:lnTo>
                  <a:lnTo>
                    <a:pt x="4233" y="28218"/>
                  </a:lnTo>
                  <a:lnTo>
                    <a:pt x="4421" y="30992"/>
                  </a:lnTo>
                  <a:lnTo>
                    <a:pt x="4610" y="33673"/>
                  </a:lnTo>
                  <a:lnTo>
                    <a:pt x="4704" y="36260"/>
                  </a:lnTo>
                  <a:lnTo>
                    <a:pt x="4751" y="38658"/>
                  </a:lnTo>
                  <a:lnTo>
                    <a:pt x="4751" y="40869"/>
                  </a:lnTo>
                  <a:lnTo>
                    <a:pt x="4704" y="44490"/>
                  </a:lnTo>
                  <a:lnTo>
                    <a:pt x="4610" y="46841"/>
                  </a:lnTo>
                  <a:lnTo>
                    <a:pt x="4563" y="47735"/>
                  </a:lnTo>
                  <a:lnTo>
                    <a:pt x="7431" y="47735"/>
                  </a:lnTo>
                  <a:lnTo>
                    <a:pt x="9548" y="34755"/>
                  </a:lnTo>
                  <a:lnTo>
                    <a:pt x="10300" y="35319"/>
                  </a:lnTo>
                  <a:lnTo>
                    <a:pt x="11100" y="35836"/>
                  </a:lnTo>
                  <a:lnTo>
                    <a:pt x="11899" y="36307"/>
                  </a:lnTo>
                  <a:lnTo>
                    <a:pt x="12699" y="36683"/>
                  </a:lnTo>
                  <a:lnTo>
                    <a:pt x="13545" y="37012"/>
                  </a:lnTo>
                  <a:lnTo>
                    <a:pt x="14439" y="37294"/>
                  </a:lnTo>
                  <a:lnTo>
                    <a:pt x="15285" y="37529"/>
                  </a:lnTo>
                  <a:lnTo>
                    <a:pt x="16179" y="37765"/>
                  </a:lnTo>
                  <a:lnTo>
                    <a:pt x="17025" y="37906"/>
                  </a:lnTo>
                  <a:lnTo>
                    <a:pt x="17919" y="38000"/>
                  </a:lnTo>
                  <a:lnTo>
                    <a:pt x="18765" y="38094"/>
                  </a:lnTo>
                  <a:lnTo>
                    <a:pt x="19612" y="38141"/>
                  </a:lnTo>
                  <a:lnTo>
                    <a:pt x="20505" y="38188"/>
                  </a:lnTo>
                  <a:lnTo>
                    <a:pt x="21305" y="38141"/>
                  </a:lnTo>
                  <a:lnTo>
                    <a:pt x="22951" y="38047"/>
                  </a:lnTo>
                  <a:lnTo>
                    <a:pt x="24456" y="37906"/>
                  </a:lnTo>
                  <a:lnTo>
                    <a:pt x="25867" y="37671"/>
                  </a:lnTo>
                  <a:lnTo>
                    <a:pt x="27137" y="37435"/>
                  </a:lnTo>
                  <a:lnTo>
                    <a:pt x="28265" y="37153"/>
                  </a:lnTo>
                  <a:lnTo>
                    <a:pt x="29817" y="36730"/>
                  </a:lnTo>
                  <a:lnTo>
                    <a:pt x="30382" y="36542"/>
                  </a:lnTo>
                  <a:lnTo>
                    <a:pt x="30711" y="37294"/>
                  </a:lnTo>
                  <a:lnTo>
                    <a:pt x="30946" y="38094"/>
                  </a:lnTo>
                  <a:lnTo>
                    <a:pt x="31181" y="38940"/>
                  </a:lnTo>
                  <a:lnTo>
                    <a:pt x="31322" y="39834"/>
                  </a:lnTo>
                  <a:lnTo>
                    <a:pt x="31463" y="40774"/>
                  </a:lnTo>
                  <a:lnTo>
                    <a:pt x="31557" y="41715"/>
                  </a:lnTo>
                  <a:lnTo>
                    <a:pt x="31651" y="43502"/>
                  </a:lnTo>
                  <a:lnTo>
                    <a:pt x="31604" y="45148"/>
                  </a:lnTo>
                  <a:lnTo>
                    <a:pt x="31557" y="46465"/>
                  </a:lnTo>
                  <a:lnTo>
                    <a:pt x="31463" y="47735"/>
                  </a:lnTo>
                  <a:lnTo>
                    <a:pt x="35884" y="47735"/>
                  </a:lnTo>
                  <a:lnTo>
                    <a:pt x="36448" y="46700"/>
                  </a:lnTo>
                  <a:lnTo>
                    <a:pt x="36966" y="45618"/>
                  </a:lnTo>
                  <a:lnTo>
                    <a:pt x="37436" y="44443"/>
                  </a:lnTo>
                  <a:lnTo>
                    <a:pt x="37906" y="43220"/>
                  </a:lnTo>
                  <a:lnTo>
                    <a:pt x="38377" y="41950"/>
                  </a:lnTo>
                  <a:lnTo>
                    <a:pt x="38800" y="40633"/>
                  </a:lnTo>
                  <a:lnTo>
                    <a:pt x="39176" y="39270"/>
                  </a:lnTo>
                  <a:lnTo>
                    <a:pt x="39552" y="37859"/>
                  </a:lnTo>
                  <a:lnTo>
                    <a:pt x="40211" y="35037"/>
                  </a:lnTo>
                  <a:lnTo>
                    <a:pt x="40775" y="32121"/>
                  </a:lnTo>
                  <a:lnTo>
                    <a:pt x="41292" y="29205"/>
                  </a:lnTo>
                  <a:lnTo>
                    <a:pt x="41716" y="26384"/>
                  </a:lnTo>
                  <a:lnTo>
                    <a:pt x="42045" y="23703"/>
                  </a:lnTo>
                  <a:lnTo>
                    <a:pt x="42327" y="21163"/>
                  </a:lnTo>
                  <a:lnTo>
                    <a:pt x="42562" y="18859"/>
                  </a:lnTo>
                  <a:lnTo>
                    <a:pt x="42750" y="16884"/>
                  </a:lnTo>
                  <a:lnTo>
                    <a:pt x="42938" y="13968"/>
                  </a:lnTo>
                  <a:lnTo>
                    <a:pt x="42985" y="12886"/>
                  </a:lnTo>
                  <a:lnTo>
                    <a:pt x="41151" y="12839"/>
                  </a:lnTo>
                  <a:lnTo>
                    <a:pt x="38941" y="12745"/>
                  </a:lnTo>
                  <a:lnTo>
                    <a:pt x="35978" y="12604"/>
                  </a:lnTo>
                  <a:lnTo>
                    <a:pt x="32404" y="12416"/>
                  </a:lnTo>
                  <a:lnTo>
                    <a:pt x="28218" y="12134"/>
                  </a:lnTo>
                  <a:lnTo>
                    <a:pt x="23515" y="11758"/>
                  </a:lnTo>
                  <a:lnTo>
                    <a:pt x="18436" y="11287"/>
                  </a:lnTo>
                  <a:lnTo>
                    <a:pt x="17166" y="11146"/>
                  </a:lnTo>
                  <a:lnTo>
                    <a:pt x="15944" y="10958"/>
                  </a:lnTo>
                  <a:lnTo>
                    <a:pt x="14815" y="10770"/>
                  </a:lnTo>
                  <a:lnTo>
                    <a:pt x="13780" y="10488"/>
                  </a:lnTo>
                  <a:lnTo>
                    <a:pt x="12793" y="10159"/>
                  </a:lnTo>
                  <a:lnTo>
                    <a:pt x="11852" y="9829"/>
                  </a:lnTo>
                  <a:lnTo>
                    <a:pt x="11006" y="9453"/>
                  </a:lnTo>
                  <a:lnTo>
                    <a:pt x="10206" y="9030"/>
                  </a:lnTo>
                  <a:lnTo>
                    <a:pt x="9454" y="8607"/>
                  </a:lnTo>
                  <a:lnTo>
                    <a:pt x="8795" y="8183"/>
                  </a:lnTo>
                  <a:lnTo>
                    <a:pt x="8137" y="7713"/>
                  </a:lnTo>
                  <a:lnTo>
                    <a:pt x="7572" y="7243"/>
                  </a:lnTo>
                  <a:lnTo>
                    <a:pt x="7055" y="6725"/>
                  </a:lnTo>
                  <a:lnTo>
                    <a:pt x="6538" y="6208"/>
                  </a:lnTo>
                  <a:lnTo>
                    <a:pt x="6115" y="5738"/>
                  </a:lnTo>
                  <a:lnTo>
                    <a:pt x="5738" y="5221"/>
                  </a:lnTo>
                  <a:lnTo>
                    <a:pt x="5362" y="4703"/>
                  </a:lnTo>
                  <a:lnTo>
                    <a:pt x="5080" y="4233"/>
                  </a:lnTo>
                  <a:lnTo>
                    <a:pt x="4516" y="3245"/>
                  </a:lnTo>
                  <a:lnTo>
                    <a:pt x="4139" y="2399"/>
                  </a:lnTo>
                  <a:lnTo>
                    <a:pt x="3857" y="1599"/>
                  </a:lnTo>
                  <a:lnTo>
                    <a:pt x="3669" y="941"/>
                  </a:lnTo>
                  <a:lnTo>
                    <a:pt x="3575" y="424"/>
                  </a:lnTo>
                  <a:lnTo>
                    <a:pt x="3481" y="0"/>
                  </a:lnTo>
                  <a:close/>
                </a:path>
              </a:pathLst>
            </a:custGeom>
            <a:solidFill>
              <a:srgbClr val="D4B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53;p71">
              <a:extLst>
                <a:ext uri="{FF2B5EF4-FFF2-40B4-BE49-F238E27FC236}">
                  <a16:creationId xmlns:a16="http://schemas.microsoft.com/office/drawing/2014/main" id="{706F4C1A-7E3C-46F1-8043-5A0A854565A1}"/>
                </a:ext>
              </a:extLst>
            </p:cNvPr>
            <p:cNvSpPr/>
            <p:nvPr/>
          </p:nvSpPr>
          <p:spPr>
            <a:xfrm>
              <a:off x="4037807" y="2362311"/>
              <a:ext cx="79975" cy="331575"/>
            </a:xfrm>
            <a:custGeom>
              <a:avLst/>
              <a:gdLst/>
              <a:ahLst/>
              <a:cxnLst/>
              <a:rect l="l" t="t" r="r" b="b"/>
              <a:pathLst>
                <a:path w="3199" h="13263" extrusionOk="0">
                  <a:moveTo>
                    <a:pt x="2728" y="1"/>
                  </a:moveTo>
                  <a:lnTo>
                    <a:pt x="1223" y="1365"/>
                  </a:lnTo>
                  <a:lnTo>
                    <a:pt x="1" y="8513"/>
                  </a:lnTo>
                  <a:lnTo>
                    <a:pt x="471" y="9689"/>
                  </a:lnTo>
                  <a:lnTo>
                    <a:pt x="894" y="10817"/>
                  </a:lnTo>
                  <a:lnTo>
                    <a:pt x="1318" y="12040"/>
                  </a:lnTo>
                  <a:lnTo>
                    <a:pt x="1694" y="13263"/>
                  </a:lnTo>
                  <a:lnTo>
                    <a:pt x="2070" y="12275"/>
                  </a:lnTo>
                  <a:lnTo>
                    <a:pt x="2399" y="11288"/>
                  </a:lnTo>
                  <a:lnTo>
                    <a:pt x="2681" y="10300"/>
                  </a:lnTo>
                  <a:lnTo>
                    <a:pt x="2869" y="9265"/>
                  </a:lnTo>
                  <a:lnTo>
                    <a:pt x="3011" y="8231"/>
                  </a:lnTo>
                  <a:lnTo>
                    <a:pt x="3105" y="7243"/>
                  </a:lnTo>
                  <a:lnTo>
                    <a:pt x="3152" y="6256"/>
                  </a:lnTo>
                  <a:lnTo>
                    <a:pt x="3199" y="5315"/>
                  </a:lnTo>
                  <a:lnTo>
                    <a:pt x="3199" y="4421"/>
                  </a:lnTo>
                  <a:lnTo>
                    <a:pt x="3152" y="3528"/>
                  </a:lnTo>
                  <a:lnTo>
                    <a:pt x="3011" y="2023"/>
                  </a:lnTo>
                  <a:lnTo>
                    <a:pt x="2869" y="800"/>
                  </a:lnTo>
                  <a:lnTo>
                    <a:pt x="2728" y="1"/>
                  </a:lnTo>
                  <a:close/>
                </a:path>
              </a:pathLst>
            </a:custGeom>
            <a:solidFill>
              <a:srgbClr val="AC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54;p71">
              <a:extLst>
                <a:ext uri="{FF2B5EF4-FFF2-40B4-BE49-F238E27FC236}">
                  <a16:creationId xmlns:a16="http://schemas.microsoft.com/office/drawing/2014/main" id="{1EAE4D49-04CD-CDE6-ECE5-41CAF4CDC3CE}"/>
                </a:ext>
              </a:extLst>
            </p:cNvPr>
            <p:cNvSpPr/>
            <p:nvPr/>
          </p:nvSpPr>
          <p:spPr>
            <a:xfrm>
              <a:off x="4151857" y="3495711"/>
              <a:ext cx="78800" cy="42350"/>
            </a:xfrm>
            <a:custGeom>
              <a:avLst/>
              <a:gdLst/>
              <a:ahLst/>
              <a:cxnLst/>
              <a:rect l="l" t="t" r="r" b="b"/>
              <a:pathLst>
                <a:path w="3152" h="1694" extrusionOk="0">
                  <a:moveTo>
                    <a:pt x="48" y="1"/>
                  </a:moveTo>
                  <a:lnTo>
                    <a:pt x="1" y="1694"/>
                  </a:lnTo>
                  <a:lnTo>
                    <a:pt x="2869" y="1694"/>
                  </a:lnTo>
                  <a:lnTo>
                    <a:pt x="315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55;p71">
              <a:extLst>
                <a:ext uri="{FF2B5EF4-FFF2-40B4-BE49-F238E27FC236}">
                  <a16:creationId xmlns:a16="http://schemas.microsoft.com/office/drawing/2014/main" id="{BEA014CA-A8D9-2DA7-7A4B-449D78B9CF8D}"/>
                </a:ext>
              </a:extLst>
            </p:cNvPr>
            <p:cNvSpPr/>
            <p:nvPr/>
          </p:nvSpPr>
          <p:spPr>
            <a:xfrm>
              <a:off x="4824382" y="3495711"/>
              <a:ext cx="131700" cy="42350"/>
            </a:xfrm>
            <a:custGeom>
              <a:avLst/>
              <a:gdLst/>
              <a:ahLst/>
              <a:cxnLst/>
              <a:rect l="l" t="t" r="r" b="b"/>
              <a:pathLst>
                <a:path w="5268" h="1694" extrusionOk="0">
                  <a:moveTo>
                    <a:pt x="141" y="1"/>
                  </a:moveTo>
                  <a:lnTo>
                    <a:pt x="47" y="1223"/>
                  </a:lnTo>
                  <a:lnTo>
                    <a:pt x="0" y="1694"/>
                  </a:lnTo>
                  <a:lnTo>
                    <a:pt x="4421" y="1694"/>
                  </a:lnTo>
                  <a:lnTo>
                    <a:pt x="4891" y="847"/>
                  </a:lnTo>
                  <a:lnTo>
                    <a:pt x="526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56;p71">
              <a:extLst>
                <a:ext uri="{FF2B5EF4-FFF2-40B4-BE49-F238E27FC236}">
                  <a16:creationId xmlns:a16="http://schemas.microsoft.com/office/drawing/2014/main" id="{4B407A3F-5BD2-B090-3A4A-3CE2E11605F8}"/>
                </a:ext>
              </a:extLst>
            </p:cNvPr>
            <p:cNvSpPr/>
            <p:nvPr/>
          </p:nvSpPr>
          <p:spPr>
            <a:xfrm>
              <a:off x="4304707" y="2792636"/>
              <a:ext cx="465600" cy="400950"/>
            </a:xfrm>
            <a:custGeom>
              <a:avLst/>
              <a:gdLst/>
              <a:ahLst/>
              <a:cxnLst/>
              <a:rect l="l" t="t" r="r" b="b"/>
              <a:pathLst>
                <a:path w="18624" h="16038" extrusionOk="0">
                  <a:moveTo>
                    <a:pt x="9218" y="0"/>
                  </a:moveTo>
                  <a:lnTo>
                    <a:pt x="8842" y="47"/>
                  </a:lnTo>
                  <a:lnTo>
                    <a:pt x="8466" y="141"/>
                  </a:lnTo>
                  <a:lnTo>
                    <a:pt x="8089" y="283"/>
                  </a:lnTo>
                  <a:lnTo>
                    <a:pt x="7713" y="471"/>
                  </a:lnTo>
                  <a:lnTo>
                    <a:pt x="7384" y="706"/>
                  </a:lnTo>
                  <a:lnTo>
                    <a:pt x="7008" y="941"/>
                  </a:lnTo>
                  <a:lnTo>
                    <a:pt x="6631" y="1270"/>
                  </a:lnTo>
                  <a:lnTo>
                    <a:pt x="5926" y="1976"/>
                  </a:lnTo>
                  <a:lnTo>
                    <a:pt x="5268" y="2822"/>
                  </a:lnTo>
                  <a:lnTo>
                    <a:pt x="4609" y="3716"/>
                  </a:lnTo>
                  <a:lnTo>
                    <a:pt x="3951" y="4750"/>
                  </a:lnTo>
                  <a:lnTo>
                    <a:pt x="3339" y="5832"/>
                  </a:lnTo>
                  <a:lnTo>
                    <a:pt x="2775" y="6914"/>
                  </a:lnTo>
                  <a:lnTo>
                    <a:pt x="2211" y="8089"/>
                  </a:lnTo>
                  <a:lnTo>
                    <a:pt x="1693" y="9218"/>
                  </a:lnTo>
                  <a:lnTo>
                    <a:pt x="753" y="11428"/>
                  </a:lnTo>
                  <a:lnTo>
                    <a:pt x="0" y="13451"/>
                  </a:lnTo>
                  <a:lnTo>
                    <a:pt x="612" y="13827"/>
                  </a:lnTo>
                  <a:lnTo>
                    <a:pt x="1223" y="14203"/>
                  </a:lnTo>
                  <a:lnTo>
                    <a:pt x="1882" y="14485"/>
                  </a:lnTo>
                  <a:lnTo>
                    <a:pt x="2540" y="14767"/>
                  </a:lnTo>
                  <a:lnTo>
                    <a:pt x="3198" y="15050"/>
                  </a:lnTo>
                  <a:lnTo>
                    <a:pt x="3857" y="15238"/>
                  </a:lnTo>
                  <a:lnTo>
                    <a:pt x="5221" y="15614"/>
                  </a:lnTo>
                  <a:lnTo>
                    <a:pt x="6584" y="15849"/>
                  </a:lnTo>
                  <a:lnTo>
                    <a:pt x="7948" y="15990"/>
                  </a:lnTo>
                  <a:lnTo>
                    <a:pt x="9265" y="16037"/>
                  </a:lnTo>
                  <a:lnTo>
                    <a:pt x="10582" y="16037"/>
                  </a:lnTo>
                  <a:lnTo>
                    <a:pt x="11852" y="15990"/>
                  </a:lnTo>
                  <a:lnTo>
                    <a:pt x="13075" y="15896"/>
                  </a:lnTo>
                  <a:lnTo>
                    <a:pt x="14250" y="15755"/>
                  </a:lnTo>
                  <a:lnTo>
                    <a:pt x="15332" y="15567"/>
                  </a:lnTo>
                  <a:lnTo>
                    <a:pt x="16320" y="15379"/>
                  </a:lnTo>
                  <a:lnTo>
                    <a:pt x="17213" y="15144"/>
                  </a:lnTo>
                  <a:lnTo>
                    <a:pt x="18624" y="14815"/>
                  </a:lnTo>
                  <a:lnTo>
                    <a:pt x="17919" y="12604"/>
                  </a:lnTo>
                  <a:lnTo>
                    <a:pt x="17072" y="10253"/>
                  </a:lnTo>
                  <a:lnTo>
                    <a:pt x="16602" y="9030"/>
                  </a:lnTo>
                  <a:lnTo>
                    <a:pt x="16084" y="7807"/>
                  </a:lnTo>
                  <a:lnTo>
                    <a:pt x="15520" y="6631"/>
                  </a:lnTo>
                  <a:lnTo>
                    <a:pt x="14956" y="5456"/>
                  </a:lnTo>
                  <a:lnTo>
                    <a:pt x="14391" y="4374"/>
                  </a:lnTo>
                  <a:lnTo>
                    <a:pt x="13733" y="3386"/>
                  </a:lnTo>
                  <a:lnTo>
                    <a:pt x="13122" y="2446"/>
                  </a:lnTo>
                  <a:lnTo>
                    <a:pt x="12463" y="1646"/>
                  </a:lnTo>
                  <a:lnTo>
                    <a:pt x="12087" y="1317"/>
                  </a:lnTo>
                  <a:lnTo>
                    <a:pt x="11758" y="988"/>
                  </a:lnTo>
                  <a:lnTo>
                    <a:pt x="11428" y="706"/>
                  </a:lnTo>
                  <a:lnTo>
                    <a:pt x="11052" y="471"/>
                  </a:lnTo>
                  <a:lnTo>
                    <a:pt x="10676" y="283"/>
                  </a:lnTo>
                  <a:lnTo>
                    <a:pt x="10347" y="141"/>
                  </a:lnTo>
                  <a:lnTo>
                    <a:pt x="9971" y="47"/>
                  </a:lnTo>
                  <a:lnTo>
                    <a:pt x="9594" y="0"/>
                  </a:lnTo>
                  <a:close/>
                </a:path>
              </a:pathLst>
            </a:custGeom>
            <a:solidFill>
              <a:srgbClr val="EADCC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57;p71">
              <a:extLst>
                <a:ext uri="{FF2B5EF4-FFF2-40B4-BE49-F238E27FC236}">
                  <a16:creationId xmlns:a16="http://schemas.microsoft.com/office/drawing/2014/main" id="{2F5D9D6B-17CD-398F-26E0-F031E76BA9E3}"/>
                </a:ext>
              </a:extLst>
            </p:cNvPr>
            <p:cNvSpPr/>
            <p:nvPr/>
          </p:nvSpPr>
          <p:spPr>
            <a:xfrm>
              <a:off x="3633357" y="2261211"/>
              <a:ext cx="156400" cy="125825"/>
            </a:xfrm>
            <a:custGeom>
              <a:avLst/>
              <a:gdLst/>
              <a:ahLst/>
              <a:cxnLst/>
              <a:rect l="l" t="t" r="r" b="b"/>
              <a:pathLst>
                <a:path w="6256" h="5033" extrusionOk="0">
                  <a:moveTo>
                    <a:pt x="48" y="0"/>
                  </a:moveTo>
                  <a:lnTo>
                    <a:pt x="1" y="282"/>
                  </a:lnTo>
                  <a:lnTo>
                    <a:pt x="48" y="988"/>
                  </a:lnTo>
                  <a:lnTo>
                    <a:pt x="95" y="1458"/>
                  </a:lnTo>
                  <a:lnTo>
                    <a:pt x="189" y="1975"/>
                  </a:lnTo>
                  <a:lnTo>
                    <a:pt x="330" y="2540"/>
                  </a:lnTo>
                  <a:lnTo>
                    <a:pt x="565" y="3057"/>
                  </a:lnTo>
                  <a:lnTo>
                    <a:pt x="847" y="3574"/>
                  </a:lnTo>
                  <a:lnTo>
                    <a:pt x="1035" y="3810"/>
                  </a:lnTo>
                  <a:lnTo>
                    <a:pt x="1270" y="4045"/>
                  </a:lnTo>
                  <a:lnTo>
                    <a:pt x="1506" y="4280"/>
                  </a:lnTo>
                  <a:lnTo>
                    <a:pt x="1741" y="4468"/>
                  </a:lnTo>
                  <a:lnTo>
                    <a:pt x="2070" y="4609"/>
                  </a:lnTo>
                  <a:lnTo>
                    <a:pt x="2352" y="4750"/>
                  </a:lnTo>
                  <a:lnTo>
                    <a:pt x="2728" y="4891"/>
                  </a:lnTo>
                  <a:lnTo>
                    <a:pt x="3105" y="4938"/>
                  </a:lnTo>
                  <a:lnTo>
                    <a:pt x="3528" y="4985"/>
                  </a:lnTo>
                  <a:lnTo>
                    <a:pt x="3998" y="5032"/>
                  </a:lnTo>
                  <a:lnTo>
                    <a:pt x="4515" y="4985"/>
                  </a:lnTo>
                  <a:lnTo>
                    <a:pt x="5033" y="4938"/>
                  </a:lnTo>
                  <a:lnTo>
                    <a:pt x="5597" y="4797"/>
                  </a:lnTo>
                  <a:lnTo>
                    <a:pt x="6256" y="4656"/>
                  </a:lnTo>
                  <a:lnTo>
                    <a:pt x="5597" y="3668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AC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58;p71">
              <a:extLst>
                <a:ext uri="{FF2B5EF4-FFF2-40B4-BE49-F238E27FC236}">
                  <a16:creationId xmlns:a16="http://schemas.microsoft.com/office/drawing/2014/main" id="{7856AD9A-9F9B-ED92-2F6A-74A37A867FA2}"/>
                </a:ext>
              </a:extLst>
            </p:cNvPr>
            <p:cNvSpPr/>
            <p:nvPr/>
          </p:nvSpPr>
          <p:spPr>
            <a:xfrm>
              <a:off x="4102482" y="2275311"/>
              <a:ext cx="183425" cy="111725"/>
            </a:xfrm>
            <a:custGeom>
              <a:avLst/>
              <a:gdLst/>
              <a:ahLst/>
              <a:cxnLst/>
              <a:rect l="l" t="t" r="r" b="b"/>
              <a:pathLst>
                <a:path w="7337" h="4469" extrusionOk="0">
                  <a:moveTo>
                    <a:pt x="7337" y="1"/>
                  </a:moveTo>
                  <a:lnTo>
                    <a:pt x="894" y="2775"/>
                  </a:lnTo>
                  <a:lnTo>
                    <a:pt x="0" y="3434"/>
                  </a:lnTo>
                  <a:lnTo>
                    <a:pt x="612" y="3763"/>
                  </a:lnTo>
                  <a:lnTo>
                    <a:pt x="1176" y="3998"/>
                  </a:lnTo>
                  <a:lnTo>
                    <a:pt x="1740" y="4186"/>
                  </a:lnTo>
                  <a:lnTo>
                    <a:pt x="2258" y="4327"/>
                  </a:lnTo>
                  <a:lnTo>
                    <a:pt x="2728" y="4421"/>
                  </a:lnTo>
                  <a:lnTo>
                    <a:pt x="3151" y="4468"/>
                  </a:lnTo>
                  <a:lnTo>
                    <a:pt x="3575" y="4468"/>
                  </a:lnTo>
                  <a:lnTo>
                    <a:pt x="3951" y="4421"/>
                  </a:lnTo>
                  <a:lnTo>
                    <a:pt x="4327" y="4327"/>
                  </a:lnTo>
                  <a:lnTo>
                    <a:pt x="4656" y="4233"/>
                  </a:lnTo>
                  <a:lnTo>
                    <a:pt x="4985" y="4092"/>
                  </a:lnTo>
                  <a:lnTo>
                    <a:pt x="5268" y="3904"/>
                  </a:lnTo>
                  <a:lnTo>
                    <a:pt x="5503" y="3716"/>
                  </a:lnTo>
                  <a:lnTo>
                    <a:pt x="5738" y="3528"/>
                  </a:lnTo>
                  <a:lnTo>
                    <a:pt x="6161" y="3057"/>
                  </a:lnTo>
                  <a:lnTo>
                    <a:pt x="6490" y="2540"/>
                  </a:lnTo>
                  <a:lnTo>
                    <a:pt x="6773" y="2023"/>
                  </a:lnTo>
                  <a:lnTo>
                    <a:pt x="6961" y="1506"/>
                  </a:lnTo>
                  <a:lnTo>
                    <a:pt x="7102" y="1035"/>
                  </a:lnTo>
                  <a:lnTo>
                    <a:pt x="7290" y="283"/>
                  </a:lnTo>
                  <a:lnTo>
                    <a:pt x="7337" y="1"/>
                  </a:lnTo>
                  <a:close/>
                </a:path>
              </a:pathLst>
            </a:custGeom>
            <a:solidFill>
              <a:srgbClr val="D4B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59;p71">
              <a:extLst>
                <a:ext uri="{FF2B5EF4-FFF2-40B4-BE49-F238E27FC236}">
                  <a16:creationId xmlns:a16="http://schemas.microsoft.com/office/drawing/2014/main" id="{91A3C495-CA7D-A698-4C6B-527EDE2B6EE8}"/>
                </a:ext>
              </a:extLst>
            </p:cNvPr>
            <p:cNvSpPr/>
            <p:nvPr/>
          </p:nvSpPr>
          <p:spPr>
            <a:xfrm>
              <a:off x="3819132" y="2211836"/>
              <a:ext cx="65850" cy="156375"/>
            </a:xfrm>
            <a:custGeom>
              <a:avLst/>
              <a:gdLst/>
              <a:ahLst/>
              <a:cxnLst/>
              <a:rect l="l" t="t" r="r" b="b"/>
              <a:pathLst>
                <a:path w="2634" h="6255" extrusionOk="0">
                  <a:moveTo>
                    <a:pt x="894" y="0"/>
                  </a:moveTo>
                  <a:lnTo>
                    <a:pt x="0" y="6255"/>
                  </a:lnTo>
                  <a:lnTo>
                    <a:pt x="2634" y="6255"/>
                  </a:lnTo>
                  <a:lnTo>
                    <a:pt x="8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60;p71">
              <a:extLst>
                <a:ext uri="{FF2B5EF4-FFF2-40B4-BE49-F238E27FC236}">
                  <a16:creationId xmlns:a16="http://schemas.microsoft.com/office/drawing/2014/main" id="{9A865786-4F3A-EBD7-3B77-85D647DEC7A2}"/>
                </a:ext>
              </a:extLst>
            </p:cNvPr>
            <p:cNvSpPr/>
            <p:nvPr/>
          </p:nvSpPr>
          <p:spPr>
            <a:xfrm>
              <a:off x="3974332" y="2211836"/>
              <a:ext cx="63500" cy="149325"/>
            </a:xfrm>
            <a:custGeom>
              <a:avLst/>
              <a:gdLst/>
              <a:ahLst/>
              <a:cxnLst/>
              <a:rect l="l" t="t" r="r" b="b"/>
              <a:pathLst>
                <a:path w="2540" h="5973" extrusionOk="0">
                  <a:moveTo>
                    <a:pt x="1552" y="0"/>
                  </a:moveTo>
                  <a:lnTo>
                    <a:pt x="0" y="5973"/>
                  </a:lnTo>
                  <a:lnTo>
                    <a:pt x="2540" y="5973"/>
                  </a:lnTo>
                  <a:lnTo>
                    <a:pt x="155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61;p71">
              <a:extLst>
                <a:ext uri="{FF2B5EF4-FFF2-40B4-BE49-F238E27FC236}">
                  <a16:creationId xmlns:a16="http://schemas.microsoft.com/office/drawing/2014/main" id="{259694EB-4890-405B-FEEA-9AA7D9B01E52}"/>
                </a:ext>
              </a:extLst>
            </p:cNvPr>
            <p:cNvSpPr/>
            <p:nvPr/>
          </p:nvSpPr>
          <p:spPr>
            <a:xfrm>
              <a:off x="3789732" y="2733836"/>
              <a:ext cx="129350" cy="145825"/>
            </a:xfrm>
            <a:custGeom>
              <a:avLst/>
              <a:gdLst/>
              <a:ahLst/>
              <a:cxnLst/>
              <a:rect l="l" t="t" r="r" b="b"/>
              <a:pathLst>
                <a:path w="5174" h="5833" extrusionOk="0">
                  <a:moveTo>
                    <a:pt x="5174" y="1"/>
                  </a:moveTo>
                  <a:lnTo>
                    <a:pt x="471" y="330"/>
                  </a:lnTo>
                  <a:lnTo>
                    <a:pt x="612" y="1036"/>
                  </a:lnTo>
                  <a:lnTo>
                    <a:pt x="706" y="1741"/>
                  </a:lnTo>
                  <a:lnTo>
                    <a:pt x="753" y="2446"/>
                  </a:lnTo>
                  <a:lnTo>
                    <a:pt x="753" y="3152"/>
                  </a:lnTo>
                  <a:lnTo>
                    <a:pt x="659" y="3857"/>
                  </a:lnTo>
                  <a:lnTo>
                    <a:pt x="471" y="4516"/>
                  </a:lnTo>
                  <a:lnTo>
                    <a:pt x="283" y="5174"/>
                  </a:lnTo>
                  <a:lnTo>
                    <a:pt x="1" y="5833"/>
                  </a:lnTo>
                  <a:lnTo>
                    <a:pt x="471" y="5691"/>
                  </a:lnTo>
                  <a:lnTo>
                    <a:pt x="941" y="5503"/>
                  </a:lnTo>
                  <a:lnTo>
                    <a:pt x="1411" y="5268"/>
                  </a:lnTo>
                  <a:lnTo>
                    <a:pt x="1882" y="4986"/>
                  </a:lnTo>
                  <a:lnTo>
                    <a:pt x="2305" y="4704"/>
                  </a:lnTo>
                  <a:lnTo>
                    <a:pt x="2681" y="4375"/>
                  </a:lnTo>
                  <a:lnTo>
                    <a:pt x="3104" y="4045"/>
                  </a:lnTo>
                  <a:lnTo>
                    <a:pt x="3434" y="3669"/>
                  </a:lnTo>
                  <a:lnTo>
                    <a:pt x="3763" y="3293"/>
                  </a:lnTo>
                  <a:lnTo>
                    <a:pt x="4092" y="2870"/>
                  </a:lnTo>
                  <a:lnTo>
                    <a:pt x="4374" y="2446"/>
                  </a:lnTo>
                  <a:lnTo>
                    <a:pt x="4609" y="1976"/>
                  </a:lnTo>
                  <a:lnTo>
                    <a:pt x="4798" y="1506"/>
                  </a:lnTo>
                  <a:lnTo>
                    <a:pt x="4939" y="1036"/>
                  </a:lnTo>
                  <a:lnTo>
                    <a:pt x="5080" y="518"/>
                  </a:lnTo>
                  <a:lnTo>
                    <a:pt x="5174" y="1"/>
                  </a:lnTo>
                  <a:close/>
                </a:path>
              </a:pathLst>
            </a:custGeom>
            <a:solidFill>
              <a:srgbClr val="AC9B9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662;p71">
              <a:extLst>
                <a:ext uri="{FF2B5EF4-FFF2-40B4-BE49-F238E27FC236}">
                  <a16:creationId xmlns:a16="http://schemas.microsoft.com/office/drawing/2014/main" id="{D92B1BBA-DA84-E172-FFF3-1451EAFC07CD}"/>
                </a:ext>
              </a:extLst>
            </p:cNvPr>
            <p:cNvSpPr/>
            <p:nvPr/>
          </p:nvSpPr>
          <p:spPr>
            <a:xfrm>
              <a:off x="3753282" y="2344686"/>
              <a:ext cx="371550" cy="430325"/>
            </a:xfrm>
            <a:custGeom>
              <a:avLst/>
              <a:gdLst/>
              <a:ahLst/>
              <a:cxnLst/>
              <a:rect l="l" t="t" r="r" b="b"/>
              <a:pathLst>
                <a:path w="14862" h="17213" extrusionOk="0">
                  <a:moveTo>
                    <a:pt x="14862" y="0"/>
                  </a:moveTo>
                  <a:lnTo>
                    <a:pt x="800" y="329"/>
                  </a:lnTo>
                  <a:lnTo>
                    <a:pt x="518" y="2070"/>
                  </a:lnTo>
                  <a:lnTo>
                    <a:pt x="283" y="3951"/>
                  </a:lnTo>
                  <a:lnTo>
                    <a:pt x="95" y="6255"/>
                  </a:lnTo>
                  <a:lnTo>
                    <a:pt x="48" y="7478"/>
                  </a:lnTo>
                  <a:lnTo>
                    <a:pt x="1" y="8748"/>
                  </a:lnTo>
                  <a:lnTo>
                    <a:pt x="1" y="10017"/>
                  </a:lnTo>
                  <a:lnTo>
                    <a:pt x="48" y="11240"/>
                  </a:lnTo>
                  <a:lnTo>
                    <a:pt x="142" y="12463"/>
                  </a:lnTo>
                  <a:lnTo>
                    <a:pt x="283" y="13545"/>
                  </a:lnTo>
                  <a:lnTo>
                    <a:pt x="518" y="14579"/>
                  </a:lnTo>
                  <a:lnTo>
                    <a:pt x="706" y="15050"/>
                  </a:lnTo>
                  <a:lnTo>
                    <a:pt x="847" y="15473"/>
                  </a:lnTo>
                  <a:lnTo>
                    <a:pt x="1035" y="15802"/>
                  </a:lnTo>
                  <a:lnTo>
                    <a:pt x="1223" y="16131"/>
                  </a:lnTo>
                  <a:lnTo>
                    <a:pt x="1459" y="16366"/>
                  </a:lnTo>
                  <a:lnTo>
                    <a:pt x="1741" y="16602"/>
                  </a:lnTo>
                  <a:lnTo>
                    <a:pt x="2023" y="16790"/>
                  </a:lnTo>
                  <a:lnTo>
                    <a:pt x="2352" y="16978"/>
                  </a:lnTo>
                  <a:lnTo>
                    <a:pt x="2681" y="17119"/>
                  </a:lnTo>
                  <a:lnTo>
                    <a:pt x="3010" y="17166"/>
                  </a:lnTo>
                  <a:lnTo>
                    <a:pt x="3340" y="17213"/>
                  </a:lnTo>
                  <a:lnTo>
                    <a:pt x="3716" y="17213"/>
                  </a:lnTo>
                  <a:lnTo>
                    <a:pt x="4751" y="17119"/>
                  </a:lnTo>
                  <a:lnTo>
                    <a:pt x="5691" y="16884"/>
                  </a:lnTo>
                  <a:lnTo>
                    <a:pt x="6585" y="16602"/>
                  </a:lnTo>
                  <a:lnTo>
                    <a:pt x="7431" y="16272"/>
                  </a:lnTo>
                  <a:lnTo>
                    <a:pt x="8231" y="15849"/>
                  </a:lnTo>
                  <a:lnTo>
                    <a:pt x="8936" y="15332"/>
                  </a:lnTo>
                  <a:lnTo>
                    <a:pt x="9595" y="14814"/>
                  </a:lnTo>
                  <a:lnTo>
                    <a:pt x="10253" y="14203"/>
                  </a:lnTo>
                  <a:lnTo>
                    <a:pt x="10817" y="13592"/>
                  </a:lnTo>
                  <a:lnTo>
                    <a:pt x="11335" y="12886"/>
                  </a:lnTo>
                  <a:lnTo>
                    <a:pt x="11805" y="12181"/>
                  </a:lnTo>
                  <a:lnTo>
                    <a:pt x="12228" y="11428"/>
                  </a:lnTo>
                  <a:lnTo>
                    <a:pt x="12604" y="10676"/>
                  </a:lnTo>
                  <a:lnTo>
                    <a:pt x="12934" y="9876"/>
                  </a:lnTo>
                  <a:lnTo>
                    <a:pt x="13263" y="9124"/>
                  </a:lnTo>
                  <a:lnTo>
                    <a:pt x="13545" y="8324"/>
                  </a:lnTo>
                  <a:lnTo>
                    <a:pt x="13780" y="7525"/>
                  </a:lnTo>
                  <a:lnTo>
                    <a:pt x="14015" y="6772"/>
                  </a:lnTo>
                  <a:lnTo>
                    <a:pt x="14345" y="5221"/>
                  </a:lnTo>
                  <a:lnTo>
                    <a:pt x="14580" y="3810"/>
                  </a:lnTo>
                  <a:lnTo>
                    <a:pt x="14721" y="2587"/>
                  </a:lnTo>
                  <a:lnTo>
                    <a:pt x="14815" y="1505"/>
                  </a:lnTo>
                  <a:lnTo>
                    <a:pt x="14862" y="706"/>
                  </a:lnTo>
                  <a:lnTo>
                    <a:pt x="14862" y="0"/>
                  </a:lnTo>
                  <a:close/>
                </a:path>
              </a:pathLst>
            </a:custGeom>
            <a:solidFill>
              <a:srgbClr val="D4BEB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663;p71">
              <a:extLst>
                <a:ext uri="{FF2B5EF4-FFF2-40B4-BE49-F238E27FC236}">
                  <a16:creationId xmlns:a16="http://schemas.microsoft.com/office/drawing/2014/main" id="{FAD39B71-3FAB-02D7-9EAF-02D3BB598844}"/>
                </a:ext>
              </a:extLst>
            </p:cNvPr>
            <p:cNvSpPr/>
            <p:nvPr/>
          </p:nvSpPr>
          <p:spPr>
            <a:xfrm>
              <a:off x="3821482" y="2678586"/>
              <a:ext cx="15300" cy="96425"/>
            </a:xfrm>
            <a:custGeom>
              <a:avLst/>
              <a:gdLst/>
              <a:ahLst/>
              <a:cxnLst/>
              <a:rect l="l" t="t" r="r" b="b"/>
              <a:pathLst>
                <a:path w="612" h="3857" extrusionOk="0">
                  <a:moveTo>
                    <a:pt x="141" y="1"/>
                  </a:moveTo>
                  <a:lnTo>
                    <a:pt x="47" y="48"/>
                  </a:lnTo>
                  <a:lnTo>
                    <a:pt x="0" y="142"/>
                  </a:lnTo>
                  <a:lnTo>
                    <a:pt x="282" y="3810"/>
                  </a:lnTo>
                  <a:lnTo>
                    <a:pt x="612" y="3857"/>
                  </a:lnTo>
                  <a:lnTo>
                    <a:pt x="330" y="142"/>
                  </a:lnTo>
                  <a:lnTo>
                    <a:pt x="282" y="48"/>
                  </a:lnTo>
                  <a:lnTo>
                    <a:pt x="14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664;p71">
              <a:extLst>
                <a:ext uri="{FF2B5EF4-FFF2-40B4-BE49-F238E27FC236}">
                  <a16:creationId xmlns:a16="http://schemas.microsoft.com/office/drawing/2014/main" id="{0315D882-4D2F-6791-43C4-EE600F57D6AD}"/>
                </a:ext>
              </a:extLst>
            </p:cNvPr>
            <p:cNvSpPr/>
            <p:nvPr/>
          </p:nvSpPr>
          <p:spPr>
            <a:xfrm>
              <a:off x="3781507" y="2617461"/>
              <a:ext cx="103475" cy="64675"/>
            </a:xfrm>
            <a:custGeom>
              <a:avLst/>
              <a:gdLst/>
              <a:ahLst/>
              <a:cxnLst/>
              <a:rect l="l" t="t" r="r" b="b"/>
              <a:pathLst>
                <a:path w="4139" h="2587" extrusionOk="0">
                  <a:moveTo>
                    <a:pt x="1693" y="0"/>
                  </a:moveTo>
                  <a:lnTo>
                    <a:pt x="1129" y="47"/>
                  </a:lnTo>
                  <a:lnTo>
                    <a:pt x="659" y="188"/>
                  </a:lnTo>
                  <a:lnTo>
                    <a:pt x="282" y="282"/>
                  </a:lnTo>
                  <a:lnTo>
                    <a:pt x="0" y="470"/>
                  </a:lnTo>
                  <a:lnTo>
                    <a:pt x="47" y="800"/>
                  </a:lnTo>
                  <a:lnTo>
                    <a:pt x="94" y="1082"/>
                  </a:lnTo>
                  <a:lnTo>
                    <a:pt x="188" y="1458"/>
                  </a:lnTo>
                  <a:lnTo>
                    <a:pt x="377" y="1834"/>
                  </a:lnTo>
                  <a:lnTo>
                    <a:pt x="518" y="2022"/>
                  </a:lnTo>
                  <a:lnTo>
                    <a:pt x="706" y="2210"/>
                  </a:lnTo>
                  <a:lnTo>
                    <a:pt x="894" y="2351"/>
                  </a:lnTo>
                  <a:lnTo>
                    <a:pt x="1129" y="2446"/>
                  </a:lnTo>
                  <a:lnTo>
                    <a:pt x="1458" y="2540"/>
                  </a:lnTo>
                  <a:lnTo>
                    <a:pt x="1787" y="2587"/>
                  </a:lnTo>
                  <a:lnTo>
                    <a:pt x="2117" y="2587"/>
                  </a:lnTo>
                  <a:lnTo>
                    <a:pt x="2399" y="2540"/>
                  </a:lnTo>
                  <a:lnTo>
                    <a:pt x="2681" y="2493"/>
                  </a:lnTo>
                  <a:lnTo>
                    <a:pt x="2916" y="2399"/>
                  </a:lnTo>
                  <a:lnTo>
                    <a:pt x="3151" y="2257"/>
                  </a:lnTo>
                  <a:lnTo>
                    <a:pt x="3339" y="2069"/>
                  </a:lnTo>
                  <a:lnTo>
                    <a:pt x="3669" y="1740"/>
                  </a:lnTo>
                  <a:lnTo>
                    <a:pt x="3904" y="1364"/>
                  </a:lnTo>
                  <a:lnTo>
                    <a:pt x="4045" y="1082"/>
                  </a:lnTo>
                  <a:lnTo>
                    <a:pt x="4139" y="752"/>
                  </a:lnTo>
                  <a:lnTo>
                    <a:pt x="3669" y="517"/>
                  </a:lnTo>
                  <a:lnTo>
                    <a:pt x="3198" y="329"/>
                  </a:lnTo>
                  <a:lnTo>
                    <a:pt x="2822" y="188"/>
                  </a:lnTo>
                  <a:lnTo>
                    <a:pt x="2399" y="94"/>
                  </a:lnTo>
                  <a:lnTo>
                    <a:pt x="2023" y="47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rgbClr val="F9B5C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665;p71">
              <a:extLst>
                <a:ext uri="{FF2B5EF4-FFF2-40B4-BE49-F238E27FC236}">
                  <a16:creationId xmlns:a16="http://schemas.microsoft.com/office/drawing/2014/main" id="{DC572FD4-62FC-6F06-F0A1-AEF90ACC8170}"/>
                </a:ext>
              </a:extLst>
            </p:cNvPr>
            <p:cNvSpPr/>
            <p:nvPr/>
          </p:nvSpPr>
          <p:spPr>
            <a:xfrm>
              <a:off x="3777982" y="2613911"/>
              <a:ext cx="110525" cy="72925"/>
            </a:xfrm>
            <a:custGeom>
              <a:avLst/>
              <a:gdLst/>
              <a:ahLst/>
              <a:cxnLst/>
              <a:rect l="l" t="t" r="r" b="b"/>
              <a:pathLst>
                <a:path w="4421" h="2917" extrusionOk="0">
                  <a:moveTo>
                    <a:pt x="1787" y="283"/>
                  </a:moveTo>
                  <a:lnTo>
                    <a:pt x="2352" y="330"/>
                  </a:lnTo>
                  <a:lnTo>
                    <a:pt x="2916" y="471"/>
                  </a:lnTo>
                  <a:lnTo>
                    <a:pt x="3480" y="706"/>
                  </a:lnTo>
                  <a:lnTo>
                    <a:pt x="4092" y="989"/>
                  </a:lnTo>
                  <a:lnTo>
                    <a:pt x="3904" y="1412"/>
                  </a:lnTo>
                  <a:lnTo>
                    <a:pt x="3763" y="1694"/>
                  </a:lnTo>
                  <a:lnTo>
                    <a:pt x="3527" y="1976"/>
                  </a:lnTo>
                  <a:lnTo>
                    <a:pt x="3245" y="2258"/>
                  </a:lnTo>
                  <a:lnTo>
                    <a:pt x="2869" y="2446"/>
                  </a:lnTo>
                  <a:lnTo>
                    <a:pt x="2681" y="2493"/>
                  </a:lnTo>
                  <a:lnTo>
                    <a:pt x="2446" y="2588"/>
                  </a:lnTo>
                  <a:lnTo>
                    <a:pt x="1928" y="2588"/>
                  </a:lnTo>
                  <a:lnTo>
                    <a:pt x="1646" y="2541"/>
                  </a:lnTo>
                  <a:lnTo>
                    <a:pt x="1411" y="2493"/>
                  </a:lnTo>
                  <a:lnTo>
                    <a:pt x="1223" y="2399"/>
                  </a:lnTo>
                  <a:lnTo>
                    <a:pt x="1035" y="2258"/>
                  </a:lnTo>
                  <a:lnTo>
                    <a:pt x="753" y="2023"/>
                  </a:lnTo>
                  <a:lnTo>
                    <a:pt x="565" y="1694"/>
                  </a:lnTo>
                  <a:lnTo>
                    <a:pt x="423" y="1412"/>
                  </a:lnTo>
                  <a:lnTo>
                    <a:pt x="329" y="1130"/>
                  </a:lnTo>
                  <a:lnTo>
                    <a:pt x="329" y="706"/>
                  </a:lnTo>
                  <a:lnTo>
                    <a:pt x="518" y="565"/>
                  </a:lnTo>
                  <a:lnTo>
                    <a:pt x="800" y="471"/>
                  </a:lnTo>
                  <a:lnTo>
                    <a:pt x="1270" y="330"/>
                  </a:lnTo>
                  <a:lnTo>
                    <a:pt x="1787" y="283"/>
                  </a:lnTo>
                  <a:close/>
                  <a:moveTo>
                    <a:pt x="1411" y="1"/>
                  </a:moveTo>
                  <a:lnTo>
                    <a:pt x="1082" y="48"/>
                  </a:lnTo>
                  <a:lnTo>
                    <a:pt x="753" y="142"/>
                  </a:lnTo>
                  <a:lnTo>
                    <a:pt x="518" y="236"/>
                  </a:lnTo>
                  <a:lnTo>
                    <a:pt x="188" y="424"/>
                  </a:lnTo>
                  <a:lnTo>
                    <a:pt x="47" y="471"/>
                  </a:lnTo>
                  <a:lnTo>
                    <a:pt x="0" y="612"/>
                  </a:lnTo>
                  <a:lnTo>
                    <a:pt x="0" y="942"/>
                  </a:lnTo>
                  <a:lnTo>
                    <a:pt x="94" y="1271"/>
                  </a:lnTo>
                  <a:lnTo>
                    <a:pt x="188" y="1694"/>
                  </a:lnTo>
                  <a:lnTo>
                    <a:pt x="423" y="2070"/>
                  </a:lnTo>
                  <a:lnTo>
                    <a:pt x="565" y="2305"/>
                  </a:lnTo>
                  <a:lnTo>
                    <a:pt x="753" y="2446"/>
                  </a:lnTo>
                  <a:lnTo>
                    <a:pt x="988" y="2635"/>
                  </a:lnTo>
                  <a:lnTo>
                    <a:pt x="1223" y="2729"/>
                  </a:lnTo>
                  <a:lnTo>
                    <a:pt x="1552" y="2823"/>
                  </a:lnTo>
                  <a:lnTo>
                    <a:pt x="1881" y="2870"/>
                  </a:lnTo>
                  <a:lnTo>
                    <a:pt x="2117" y="2917"/>
                  </a:lnTo>
                  <a:lnTo>
                    <a:pt x="2446" y="2870"/>
                  </a:lnTo>
                  <a:lnTo>
                    <a:pt x="2728" y="2823"/>
                  </a:lnTo>
                  <a:lnTo>
                    <a:pt x="3010" y="2729"/>
                  </a:lnTo>
                  <a:lnTo>
                    <a:pt x="3245" y="2588"/>
                  </a:lnTo>
                  <a:lnTo>
                    <a:pt x="3433" y="2446"/>
                  </a:lnTo>
                  <a:lnTo>
                    <a:pt x="3621" y="2305"/>
                  </a:lnTo>
                  <a:lnTo>
                    <a:pt x="3951" y="1929"/>
                  </a:lnTo>
                  <a:lnTo>
                    <a:pt x="4186" y="1553"/>
                  </a:lnTo>
                  <a:lnTo>
                    <a:pt x="4327" y="1271"/>
                  </a:lnTo>
                  <a:lnTo>
                    <a:pt x="4421" y="942"/>
                  </a:lnTo>
                  <a:lnTo>
                    <a:pt x="4421" y="847"/>
                  </a:lnTo>
                  <a:lnTo>
                    <a:pt x="4374" y="753"/>
                  </a:lnTo>
                  <a:lnTo>
                    <a:pt x="3716" y="424"/>
                  </a:lnTo>
                  <a:lnTo>
                    <a:pt x="3057" y="189"/>
                  </a:lnTo>
                  <a:lnTo>
                    <a:pt x="2399" y="48"/>
                  </a:lnTo>
                  <a:lnTo>
                    <a:pt x="178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666;p71">
              <a:extLst>
                <a:ext uri="{FF2B5EF4-FFF2-40B4-BE49-F238E27FC236}">
                  <a16:creationId xmlns:a16="http://schemas.microsoft.com/office/drawing/2014/main" id="{DB5B64E2-4AC0-B03D-E2A9-B81AA00CEA45}"/>
                </a:ext>
              </a:extLst>
            </p:cNvPr>
            <p:cNvSpPr/>
            <p:nvPr/>
          </p:nvSpPr>
          <p:spPr>
            <a:xfrm>
              <a:off x="3939057" y="2463436"/>
              <a:ext cx="35300" cy="35300"/>
            </a:xfrm>
            <a:custGeom>
              <a:avLst/>
              <a:gdLst/>
              <a:ahLst/>
              <a:cxnLst/>
              <a:rect l="l" t="t" r="r" b="b"/>
              <a:pathLst>
                <a:path w="1412" h="1412" extrusionOk="0">
                  <a:moveTo>
                    <a:pt x="706" y="0"/>
                  </a:moveTo>
                  <a:lnTo>
                    <a:pt x="565" y="47"/>
                  </a:lnTo>
                  <a:lnTo>
                    <a:pt x="424" y="47"/>
                  </a:lnTo>
                  <a:lnTo>
                    <a:pt x="188" y="235"/>
                  </a:lnTo>
                  <a:lnTo>
                    <a:pt x="47" y="423"/>
                  </a:lnTo>
                  <a:lnTo>
                    <a:pt x="0" y="565"/>
                  </a:lnTo>
                  <a:lnTo>
                    <a:pt x="0" y="706"/>
                  </a:lnTo>
                  <a:lnTo>
                    <a:pt x="0" y="847"/>
                  </a:lnTo>
                  <a:lnTo>
                    <a:pt x="47" y="988"/>
                  </a:lnTo>
                  <a:lnTo>
                    <a:pt x="188" y="1223"/>
                  </a:lnTo>
                  <a:lnTo>
                    <a:pt x="424" y="1364"/>
                  </a:lnTo>
                  <a:lnTo>
                    <a:pt x="565" y="1411"/>
                  </a:lnTo>
                  <a:lnTo>
                    <a:pt x="847" y="1411"/>
                  </a:lnTo>
                  <a:lnTo>
                    <a:pt x="988" y="1364"/>
                  </a:lnTo>
                  <a:lnTo>
                    <a:pt x="1176" y="1223"/>
                  </a:lnTo>
                  <a:lnTo>
                    <a:pt x="1364" y="988"/>
                  </a:lnTo>
                  <a:lnTo>
                    <a:pt x="1364" y="847"/>
                  </a:lnTo>
                  <a:lnTo>
                    <a:pt x="1411" y="706"/>
                  </a:lnTo>
                  <a:lnTo>
                    <a:pt x="1364" y="565"/>
                  </a:lnTo>
                  <a:lnTo>
                    <a:pt x="1364" y="423"/>
                  </a:lnTo>
                  <a:lnTo>
                    <a:pt x="1176" y="235"/>
                  </a:lnTo>
                  <a:lnTo>
                    <a:pt x="988" y="47"/>
                  </a:lnTo>
                  <a:lnTo>
                    <a:pt x="847" y="4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667;p71">
              <a:extLst>
                <a:ext uri="{FF2B5EF4-FFF2-40B4-BE49-F238E27FC236}">
                  <a16:creationId xmlns:a16="http://schemas.microsoft.com/office/drawing/2014/main" id="{E7CFD1F8-DABE-1740-E106-0BA5FAB2C58E}"/>
                </a:ext>
              </a:extLst>
            </p:cNvPr>
            <p:cNvSpPr/>
            <p:nvPr/>
          </p:nvSpPr>
          <p:spPr>
            <a:xfrm>
              <a:off x="3807357" y="2457561"/>
              <a:ext cx="35300" cy="35275"/>
            </a:xfrm>
            <a:custGeom>
              <a:avLst/>
              <a:gdLst/>
              <a:ahLst/>
              <a:cxnLst/>
              <a:rect l="l" t="t" r="r" b="b"/>
              <a:pathLst>
                <a:path w="1412" h="1411" extrusionOk="0">
                  <a:moveTo>
                    <a:pt x="706" y="0"/>
                  </a:moveTo>
                  <a:lnTo>
                    <a:pt x="565" y="47"/>
                  </a:lnTo>
                  <a:lnTo>
                    <a:pt x="424" y="94"/>
                  </a:lnTo>
                  <a:lnTo>
                    <a:pt x="189" y="235"/>
                  </a:lnTo>
                  <a:lnTo>
                    <a:pt x="48" y="423"/>
                  </a:lnTo>
                  <a:lnTo>
                    <a:pt x="1" y="564"/>
                  </a:lnTo>
                  <a:lnTo>
                    <a:pt x="1" y="706"/>
                  </a:lnTo>
                  <a:lnTo>
                    <a:pt x="1" y="847"/>
                  </a:lnTo>
                  <a:lnTo>
                    <a:pt x="48" y="988"/>
                  </a:lnTo>
                  <a:lnTo>
                    <a:pt x="189" y="1223"/>
                  </a:lnTo>
                  <a:lnTo>
                    <a:pt x="424" y="1364"/>
                  </a:lnTo>
                  <a:lnTo>
                    <a:pt x="565" y="1411"/>
                  </a:lnTo>
                  <a:lnTo>
                    <a:pt x="847" y="1411"/>
                  </a:lnTo>
                  <a:lnTo>
                    <a:pt x="989" y="1364"/>
                  </a:lnTo>
                  <a:lnTo>
                    <a:pt x="1177" y="1223"/>
                  </a:lnTo>
                  <a:lnTo>
                    <a:pt x="1365" y="988"/>
                  </a:lnTo>
                  <a:lnTo>
                    <a:pt x="1365" y="847"/>
                  </a:lnTo>
                  <a:lnTo>
                    <a:pt x="1412" y="706"/>
                  </a:lnTo>
                  <a:lnTo>
                    <a:pt x="1365" y="564"/>
                  </a:lnTo>
                  <a:lnTo>
                    <a:pt x="1365" y="423"/>
                  </a:lnTo>
                  <a:lnTo>
                    <a:pt x="1177" y="235"/>
                  </a:lnTo>
                  <a:lnTo>
                    <a:pt x="989" y="94"/>
                  </a:lnTo>
                  <a:lnTo>
                    <a:pt x="847" y="47"/>
                  </a:lnTo>
                  <a:lnTo>
                    <a:pt x="7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668;p71">
              <a:extLst>
                <a:ext uri="{FF2B5EF4-FFF2-40B4-BE49-F238E27FC236}">
                  <a16:creationId xmlns:a16="http://schemas.microsoft.com/office/drawing/2014/main" id="{E7686308-4CDF-412A-7D9E-7990365DB513}"/>
                </a:ext>
              </a:extLst>
            </p:cNvPr>
            <p:cNvSpPr/>
            <p:nvPr/>
          </p:nvSpPr>
          <p:spPr>
            <a:xfrm>
              <a:off x="4276482" y="2792636"/>
              <a:ext cx="520875" cy="506750"/>
            </a:xfrm>
            <a:custGeom>
              <a:avLst/>
              <a:gdLst/>
              <a:ahLst/>
              <a:cxnLst/>
              <a:rect l="l" t="t" r="r" b="b"/>
              <a:pathLst>
                <a:path w="20835" h="20270" extrusionOk="0">
                  <a:moveTo>
                    <a:pt x="10347" y="0"/>
                  </a:moveTo>
                  <a:lnTo>
                    <a:pt x="9971" y="47"/>
                  </a:lnTo>
                  <a:lnTo>
                    <a:pt x="9595" y="141"/>
                  </a:lnTo>
                  <a:lnTo>
                    <a:pt x="9218" y="283"/>
                  </a:lnTo>
                  <a:lnTo>
                    <a:pt x="8842" y="471"/>
                  </a:lnTo>
                  <a:lnTo>
                    <a:pt x="8513" y="706"/>
                  </a:lnTo>
                  <a:lnTo>
                    <a:pt x="8137" y="941"/>
                  </a:lnTo>
                  <a:lnTo>
                    <a:pt x="7760" y="1270"/>
                  </a:lnTo>
                  <a:lnTo>
                    <a:pt x="7055" y="1976"/>
                  </a:lnTo>
                  <a:lnTo>
                    <a:pt x="6397" y="2822"/>
                  </a:lnTo>
                  <a:lnTo>
                    <a:pt x="5738" y="3716"/>
                  </a:lnTo>
                  <a:lnTo>
                    <a:pt x="5080" y="4750"/>
                  </a:lnTo>
                  <a:lnTo>
                    <a:pt x="4468" y="5832"/>
                  </a:lnTo>
                  <a:lnTo>
                    <a:pt x="3904" y="6914"/>
                  </a:lnTo>
                  <a:lnTo>
                    <a:pt x="3340" y="8089"/>
                  </a:lnTo>
                  <a:lnTo>
                    <a:pt x="2822" y="9218"/>
                  </a:lnTo>
                  <a:lnTo>
                    <a:pt x="1882" y="11428"/>
                  </a:lnTo>
                  <a:lnTo>
                    <a:pt x="1129" y="13451"/>
                  </a:lnTo>
                  <a:lnTo>
                    <a:pt x="283" y="15896"/>
                  </a:lnTo>
                  <a:lnTo>
                    <a:pt x="1" y="16837"/>
                  </a:lnTo>
                  <a:lnTo>
                    <a:pt x="753" y="17401"/>
                  </a:lnTo>
                  <a:lnTo>
                    <a:pt x="1553" y="17918"/>
                  </a:lnTo>
                  <a:lnTo>
                    <a:pt x="2352" y="18389"/>
                  </a:lnTo>
                  <a:lnTo>
                    <a:pt x="3152" y="18765"/>
                  </a:lnTo>
                  <a:lnTo>
                    <a:pt x="3998" y="19094"/>
                  </a:lnTo>
                  <a:lnTo>
                    <a:pt x="4892" y="19376"/>
                  </a:lnTo>
                  <a:lnTo>
                    <a:pt x="5738" y="19611"/>
                  </a:lnTo>
                  <a:lnTo>
                    <a:pt x="6632" y="19847"/>
                  </a:lnTo>
                  <a:lnTo>
                    <a:pt x="7478" y="19988"/>
                  </a:lnTo>
                  <a:lnTo>
                    <a:pt x="8372" y="20082"/>
                  </a:lnTo>
                  <a:lnTo>
                    <a:pt x="9218" y="20176"/>
                  </a:lnTo>
                  <a:lnTo>
                    <a:pt x="10065" y="20223"/>
                  </a:lnTo>
                  <a:lnTo>
                    <a:pt x="10958" y="20270"/>
                  </a:lnTo>
                  <a:lnTo>
                    <a:pt x="11758" y="20223"/>
                  </a:lnTo>
                  <a:lnTo>
                    <a:pt x="13404" y="20129"/>
                  </a:lnTo>
                  <a:lnTo>
                    <a:pt x="14909" y="19988"/>
                  </a:lnTo>
                  <a:lnTo>
                    <a:pt x="16320" y="19753"/>
                  </a:lnTo>
                  <a:lnTo>
                    <a:pt x="17590" y="19517"/>
                  </a:lnTo>
                  <a:lnTo>
                    <a:pt x="18718" y="19235"/>
                  </a:lnTo>
                  <a:lnTo>
                    <a:pt x="20270" y="18812"/>
                  </a:lnTo>
                  <a:lnTo>
                    <a:pt x="20835" y="18624"/>
                  </a:lnTo>
                  <a:lnTo>
                    <a:pt x="20552" y="17542"/>
                  </a:lnTo>
                  <a:lnTo>
                    <a:pt x="20223" y="16366"/>
                  </a:lnTo>
                  <a:lnTo>
                    <a:pt x="19753" y="14815"/>
                  </a:lnTo>
                  <a:lnTo>
                    <a:pt x="19048" y="12604"/>
                  </a:lnTo>
                  <a:lnTo>
                    <a:pt x="18201" y="10253"/>
                  </a:lnTo>
                  <a:lnTo>
                    <a:pt x="17731" y="9030"/>
                  </a:lnTo>
                  <a:lnTo>
                    <a:pt x="17213" y="7807"/>
                  </a:lnTo>
                  <a:lnTo>
                    <a:pt x="16649" y="6631"/>
                  </a:lnTo>
                  <a:lnTo>
                    <a:pt x="16085" y="5456"/>
                  </a:lnTo>
                  <a:lnTo>
                    <a:pt x="15520" y="4374"/>
                  </a:lnTo>
                  <a:lnTo>
                    <a:pt x="14862" y="3386"/>
                  </a:lnTo>
                  <a:lnTo>
                    <a:pt x="14251" y="2446"/>
                  </a:lnTo>
                  <a:lnTo>
                    <a:pt x="13592" y="1646"/>
                  </a:lnTo>
                  <a:lnTo>
                    <a:pt x="13216" y="1317"/>
                  </a:lnTo>
                  <a:lnTo>
                    <a:pt x="12887" y="988"/>
                  </a:lnTo>
                  <a:lnTo>
                    <a:pt x="12557" y="706"/>
                  </a:lnTo>
                  <a:lnTo>
                    <a:pt x="12181" y="471"/>
                  </a:lnTo>
                  <a:lnTo>
                    <a:pt x="11805" y="283"/>
                  </a:lnTo>
                  <a:lnTo>
                    <a:pt x="11476" y="141"/>
                  </a:lnTo>
                  <a:lnTo>
                    <a:pt x="11100" y="47"/>
                  </a:lnTo>
                  <a:lnTo>
                    <a:pt x="10723" y="0"/>
                  </a:lnTo>
                  <a:close/>
                </a:path>
              </a:pathLst>
            </a:custGeom>
            <a:solidFill>
              <a:srgbClr val="D9C9B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>
              <a:def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</a:defPPr>
              <a:lvl1pPr marR="0" lvl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1pPr>
              <a:lvl2pPr marR="0" lvl="1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2pPr>
              <a:lvl3pPr marR="0" lvl="2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3pPr>
              <a:lvl4pPr marR="0" lvl="3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4pPr>
              <a:lvl5pPr marR="0" lvl="4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5pPr>
              <a:lvl6pPr marR="0" lvl="5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6pPr>
              <a:lvl7pPr marR="0" lvl="6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7pPr>
              <a:lvl8pPr marR="0" lvl="7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8pPr>
              <a:lvl9pPr marR="0" lvl="8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Font typeface="Arial"/>
                <a:defRPr sz="1400" b="0" i="0" u="none" strike="noStrike" cap="non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defRPr>
              </a:lvl9pPr>
            </a:lstStyle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144392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Struttura dei test </a:t>
            </a:r>
          </a:p>
        </p:txBody>
      </p:sp>
      <p:sp>
        <p:nvSpPr>
          <p:cNvPr id="1503" name="Google Shape;1503;p41"/>
          <p:cNvSpPr txBox="1">
            <a:spLocks noGrp="1"/>
          </p:cNvSpPr>
          <p:nvPr>
            <p:ph type="body" idx="1"/>
          </p:nvPr>
        </p:nvSpPr>
        <p:spPr>
          <a:xfrm>
            <a:off x="650464" y="1017725"/>
            <a:ext cx="4150136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Sono test Whitebox che testano la correttezza del codice.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Per effettuare </a:t>
            </a:r>
            <a:r>
              <a:rPr lang="it-IT" sz="1400"/>
              <a:t>I</a:t>
            </a:r>
            <a:r>
              <a:rPr lang="en" sz="1400"/>
              <a:t> test viene usato un DB temporaneo e viene usata la libreria unittest</a:t>
            </a:r>
          </a:p>
          <a:p>
            <a:pPr marL="0" indent="0">
              <a:spcBef>
                <a:spcPts val="600"/>
              </a:spcBef>
              <a:spcAft>
                <a:spcPts val="600"/>
              </a:spcAft>
              <a:buNone/>
            </a:pPr>
            <a:r>
              <a:rPr lang="en" sz="1400"/>
              <a:t>Sono stati effettuati 100 TU divisi tra: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en" sz="1400"/>
              <a:t>Test sul model -&gt; verifica la correttezza del modello, controllando se sono stati rispettati tutti </a:t>
            </a:r>
            <a:r>
              <a:rPr lang="it-IT" sz="1400"/>
              <a:t>i vincoli</a:t>
            </a:r>
          </a:p>
          <a:p>
            <a:pPr marL="285750" indent="-285750">
              <a:spcBef>
                <a:spcPts val="600"/>
              </a:spcBef>
              <a:spcAft>
                <a:spcPts val="600"/>
              </a:spcAft>
            </a:pPr>
            <a:r>
              <a:rPr lang="it-IT" sz="1400"/>
              <a:t>Test sulle </a:t>
            </a:r>
            <a:r>
              <a:rPr lang="it-IT" sz="1400" err="1"/>
              <a:t>views</a:t>
            </a:r>
            <a:r>
              <a:rPr lang="it-IT" sz="1400"/>
              <a:t> -&gt; verificano l’accesso alla pagina, i reindirizzamenti, il passaggio dei dati e la corretta interazione con il DB</a:t>
            </a:r>
            <a:endParaRPr lang="en" sz="14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86796B45-59B3-BC04-E49C-DE4ED0834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5127" y="1565747"/>
            <a:ext cx="4391872" cy="1769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4525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7"/>
          <p:cNvSpPr/>
          <p:nvPr/>
        </p:nvSpPr>
        <p:spPr>
          <a:xfrm>
            <a:off x="5929363" y="437374"/>
            <a:ext cx="1610211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168" name="Google Shape;2168;p57"/>
          <p:cNvSpPr txBox="1">
            <a:spLocks noGrp="1"/>
          </p:cNvSpPr>
          <p:nvPr>
            <p:ph type="title"/>
          </p:nvPr>
        </p:nvSpPr>
        <p:spPr>
          <a:xfrm>
            <a:off x="6100422" y="576096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169" name="Google Shape;2169;p57"/>
          <p:cNvSpPr txBox="1">
            <a:spLocks noGrp="1"/>
          </p:cNvSpPr>
          <p:nvPr>
            <p:ph type="title" idx="2"/>
          </p:nvPr>
        </p:nvSpPr>
        <p:spPr>
          <a:xfrm>
            <a:off x="3671789" y="2110651"/>
            <a:ext cx="4299003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/>
              <a:t>Test </a:t>
            </a:r>
            <a:br>
              <a:rPr lang="en"/>
            </a:br>
            <a:r>
              <a:rPr lang="en" err="1"/>
              <a:t>accettazione</a:t>
            </a:r>
          </a:p>
        </p:txBody>
      </p:sp>
      <p:sp>
        <p:nvSpPr>
          <p:cNvPr id="2171" name="Google Shape;2171;p57"/>
          <p:cNvSpPr/>
          <p:nvPr/>
        </p:nvSpPr>
        <p:spPr>
          <a:xfrm flipH="1">
            <a:off x="965516" y="4130695"/>
            <a:ext cx="2287908" cy="475718"/>
          </a:xfrm>
          <a:custGeom>
            <a:avLst/>
            <a:gdLst/>
            <a:ahLst/>
            <a:cxnLst/>
            <a:rect l="l" t="t" r="r" b="b"/>
            <a:pathLst>
              <a:path w="36872" h="7667" extrusionOk="0">
                <a:moveTo>
                  <a:pt x="18436" y="1"/>
                </a:moveTo>
                <a:lnTo>
                  <a:pt x="16555" y="48"/>
                </a:lnTo>
                <a:lnTo>
                  <a:pt x="14721" y="95"/>
                </a:lnTo>
                <a:lnTo>
                  <a:pt x="12981" y="189"/>
                </a:lnTo>
                <a:lnTo>
                  <a:pt x="11287" y="330"/>
                </a:lnTo>
                <a:lnTo>
                  <a:pt x="9688" y="471"/>
                </a:lnTo>
                <a:lnTo>
                  <a:pt x="8137" y="659"/>
                </a:lnTo>
                <a:lnTo>
                  <a:pt x="6726" y="894"/>
                </a:lnTo>
                <a:lnTo>
                  <a:pt x="5409" y="1129"/>
                </a:lnTo>
                <a:lnTo>
                  <a:pt x="4233" y="1412"/>
                </a:lnTo>
                <a:lnTo>
                  <a:pt x="3151" y="1694"/>
                </a:lnTo>
                <a:lnTo>
                  <a:pt x="2258" y="2023"/>
                </a:lnTo>
                <a:lnTo>
                  <a:pt x="1458" y="2352"/>
                </a:lnTo>
                <a:lnTo>
                  <a:pt x="847" y="2728"/>
                </a:lnTo>
                <a:lnTo>
                  <a:pt x="612" y="2870"/>
                </a:lnTo>
                <a:lnTo>
                  <a:pt x="377" y="3058"/>
                </a:lnTo>
                <a:lnTo>
                  <a:pt x="236" y="3246"/>
                </a:lnTo>
                <a:lnTo>
                  <a:pt x="142" y="3434"/>
                </a:lnTo>
                <a:lnTo>
                  <a:pt x="47" y="3669"/>
                </a:lnTo>
                <a:lnTo>
                  <a:pt x="0" y="3857"/>
                </a:lnTo>
                <a:lnTo>
                  <a:pt x="47" y="4045"/>
                </a:lnTo>
                <a:lnTo>
                  <a:pt x="142" y="4233"/>
                </a:lnTo>
                <a:lnTo>
                  <a:pt x="236" y="4421"/>
                </a:lnTo>
                <a:lnTo>
                  <a:pt x="377" y="4610"/>
                </a:lnTo>
                <a:lnTo>
                  <a:pt x="612" y="4798"/>
                </a:lnTo>
                <a:lnTo>
                  <a:pt x="847" y="4986"/>
                </a:lnTo>
                <a:lnTo>
                  <a:pt x="1458" y="5315"/>
                </a:lnTo>
                <a:lnTo>
                  <a:pt x="2258" y="5691"/>
                </a:lnTo>
                <a:lnTo>
                  <a:pt x="3151" y="5973"/>
                </a:lnTo>
                <a:lnTo>
                  <a:pt x="4233" y="6303"/>
                </a:lnTo>
                <a:lnTo>
                  <a:pt x="5409" y="6538"/>
                </a:lnTo>
                <a:lnTo>
                  <a:pt x="6726" y="6820"/>
                </a:lnTo>
                <a:lnTo>
                  <a:pt x="8137" y="7008"/>
                </a:lnTo>
                <a:lnTo>
                  <a:pt x="9688" y="7196"/>
                </a:lnTo>
                <a:lnTo>
                  <a:pt x="11287" y="7384"/>
                </a:lnTo>
                <a:lnTo>
                  <a:pt x="12981" y="7478"/>
                </a:lnTo>
                <a:lnTo>
                  <a:pt x="14721" y="7572"/>
                </a:lnTo>
                <a:lnTo>
                  <a:pt x="16555" y="7666"/>
                </a:lnTo>
                <a:lnTo>
                  <a:pt x="20317" y="7666"/>
                </a:lnTo>
                <a:lnTo>
                  <a:pt x="22151" y="7572"/>
                </a:lnTo>
                <a:lnTo>
                  <a:pt x="23938" y="7478"/>
                </a:lnTo>
                <a:lnTo>
                  <a:pt x="25631" y="7384"/>
                </a:lnTo>
                <a:lnTo>
                  <a:pt x="27230" y="7196"/>
                </a:lnTo>
                <a:lnTo>
                  <a:pt x="28735" y="7008"/>
                </a:lnTo>
                <a:lnTo>
                  <a:pt x="30146" y="6820"/>
                </a:lnTo>
                <a:lnTo>
                  <a:pt x="31463" y="6538"/>
                </a:lnTo>
                <a:lnTo>
                  <a:pt x="32686" y="6303"/>
                </a:lnTo>
                <a:lnTo>
                  <a:pt x="33720" y="5973"/>
                </a:lnTo>
                <a:lnTo>
                  <a:pt x="34661" y="5691"/>
                </a:lnTo>
                <a:lnTo>
                  <a:pt x="35413" y="5315"/>
                </a:lnTo>
                <a:lnTo>
                  <a:pt x="36025" y="4986"/>
                </a:lnTo>
                <a:lnTo>
                  <a:pt x="36307" y="4798"/>
                </a:lnTo>
                <a:lnTo>
                  <a:pt x="36495" y="4610"/>
                </a:lnTo>
                <a:lnTo>
                  <a:pt x="36683" y="4421"/>
                </a:lnTo>
                <a:lnTo>
                  <a:pt x="36777" y="4233"/>
                </a:lnTo>
                <a:lnTo>
                  <a:pt x="36871" y="4045"/>
                </a:lnTo>
                <a:lnTo>
                  <a:pt x="36871" y="3857"/>
                </a:lnTo>
                <a:lnTo>
                  <a:pt x="36871" y="3669"/>
                </a:lnTo>
                <a:lnTo>
                  <a:pt x="36777" y="3434"/>
                </a:lnTo>
                <a:lnTo>
                  <a:pt x="36683" y="3246"/>
                </a:lnTo>
                <a:lnTo>
                  <a:pt x="36495" y="3058"/>
                </a:lnTo>
                <a:lnTo>
                  <a:pt x="36307" y="2870"/>
                </a:lnTo>
                <a:lnTo>
                  <a:pt x="36025" y="2728"/>
                </a:lnTo>
                <a:lnTo>
                  <a:pt x="35413" y="2352"/>
                </a:lnTo>
                <a:lnTo>
                  <a:pt x="34661" y="2023"/>
                </a:lnTo>
                <a:lnTo>
                  <a:pt x="33720" y="1694"/>
                </a:lnTo>
                <a:lnTo>
                  <a:pt x="32686" y="1412"/>
                </a:lnTo>
                <a:lnTo>
                  <a:pt x="31463" y="1129"/>
                </a:lnTo>
                <a:lnTo>
                  <a:pt x="30146" y="894"/>
                </a:lnTo>
                <a:lnTo>
                  <a:pt x="28735" y="659"/>
                </a:lnTo>
                <a:lnTo>
                  <a:pt x="27230" y="471"/>
                </a:lnTo>
                <a:lnTo>
                  <a:pt x="25631" y="330"/>
                </a:lnTo>
                <a:lnTo>
                  <a:pt x="23938" y="189"/>
                </a:lnTo>
                <a:lnTo>
                  <a:pt x="22151" y="95"/>
                </a:lnTo>
                <a:lnTo>
                  <a:pt x="20317" y="48"/>
                </a:lnTo>
                <a:lnTo>
                  <a:pt x="18436" y="1"/>
                </a:lnTo>
                <a:close/>
              </a:path>
            </a:pathLst>
          </a:custGeom>
          <a:solidFill>
            <a:srgbClr val="869D3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" name="Google Shape;2669;p71">
            <a:extLst>
              <a:ext uri="{FF2B5EF4-FFF2-40B4-BE49-F238E27FC236}">
                <a16:creationId xmlns:a16="http://schemas.microsoft.com/office/drawing/2014/main" id="{BD39C28F-B4A5-D3CC-D10A-DB97FB4E818B}"/>
              </a:ext>
            </a:extLst>
          </p:cNvPr>
          <p:cNvGrpSpPr/>
          <p:nvPr/>
        </p:nvGrpSpPr>
        <p:grpSpPr>
          <a:xfrm>
            <a:off x="844140" y="1521266"/>
            <a:ext cx="2412771" cy="2815319"/>
            <a:chOff x="1354325" y="238125"/>
            <a:chExt cx="1657575" cy="1825400"/>
          </a:xfrm>
        </p:grpSpPr>
        <p:sp>
          <p:nvSpPr>
            <p:cNvPr id="3" name="Google Shape;2670;p71">
              <a:extLst>
                <a:ext uri="{FF2B5EF4-FFF2-40B4-BE49-F238E27FC236}">
                  <a16:creationId xmlns:a16="http://schemas.microsoft.com/office/drawing/2014/main" id="{BD851852-CDD6-A12C-2CA2-1E7456109014}"/>
                </a:ext>
              </a:extLst>
            </p:cNvPr>
            <p:cNvSpPr/>
            <p:nvPr/>
          </p:nvSpPr>
          <p:spPr>
            <a:xfrm>
              <a:off x="1357050" y="264025"/>
              <a:ext cx="296075" cy="1006850"/>
            </a:xfrm>
            <a:custGeom>
              <a:avLst/>
              <a:gdLst/>
              <a:ahLst/>
              <a:cxnLst/>
              <a:rect l="l" t="t" r="r" b="b"/>
              <a:pathLst>
                <a:path w="11843" h="40274" extrusionOk="0">
                  <a:moveTo>
                    <a:pt x="2238" y="1"/>
                  </a:moveTo>
                  <a:lnTo>
                    <a:pt x="2401" y="710"/>
                  </a:lnTo>
                  <a:lnTo>
                    <a:pt x="2565" y="1420"/>
                  </a:lnTo>
                  <a:lnTo>
                    <a:pt x="2674" y="2129"/>
                  </a:lnTo>
                  <a:lnTo>
                    <a:pt x="2783" y="2838"/>
                  </a:lnTo>
                  <a:lnTo>
                    <a:pt x="2838" y="4203"/>
                  </a:lnTo>
                  <a:lnTo>
                    <a:pt x="2783" y="5622"/>
                  </a:lnTo>
                  <a:lnTo>
                    <a:pt x="2674" y="7040"/>
                  </a:lnTo>
                  <a:lnTo>
                    <a:pt x="2456" y="8459"/>
                  </a:lnTo>
                  <a:lnTo>
                    <a:pt x="2183" y="9878"/>
                  </a:lnTo>
                  <a:lnTo>
                    <a:pt x="1910" y="11297"/>
                  </a:lnTo>
                  <a:lnTo>
                    <a:pt x="1201" y="14135"/>
                  </a:lnTo>
                  <a:lnTo>
                    <a:pt x="601" y="16972"/>
                  </a:lnTo>
                  <a:lnTo>
                    <a:pt x="328" y="18391"/>
                  </a:lnTo>
                  <a:lnTo>
                    <a:pt x="109" y="19810"/>
                  </a:lnTo>
                  <a:lnTo>
                    <a:pt x="0" y="21229"/>
                  </a:lnTo>
                  <a:lnTo>
                    <a:pt x="0" y="22648"/>
                  </a:lnTo>
                  <a:lnTo>
                    <a:pt x="55" y="23957"/>
                  </a:lnTo>
                  <a:lnTo>
                    <a:pt x="273" y="25267"/>
                  </a:lnTo>
                  <a:lnTo>
                    <a:pt x="491" y="26631"/>
                  </a:lnTo>
                  <a:lnTo>
                    <a:pt x="819" y="27941"/>
                  </a:lnTo>
                  <a:lnTo>
                    <a:pt x="1255" y="29305"/>
                  </a:lnTo>
                  <a:lnTo>
                    <a:pt x="1747" y="30615"/>
                  </a:lnTo>
                  <a:lnTo>
                    <a:pt x="2347" y="31870"/>
                  </a:lnTo>
                  <a:lnTo>
                    <a:pt x="3002" y="33125"/>
                  </a:lnTo>
                  <a:lnTo>
                    <a:pt x="3711" y="34326"/>
                  </a:lnTo>
                  <a:lnTo>
                    <a:pt x="4530" y="35472"/>
                  </a:lnTo>
                  <a:lnTo>
                    <a:pt x="5457" y="36508"/>
                  </a:lnTo>
                  <a:lnTo>
                    <a:pt x="6440" y="37491"/>
                  </a:lnTo>
                  <a:lnTo>
                    <a:pt x="7476" y="38364"/>
                  </a:lnTo>
                  <a:lnTo>
                    <a:pt x="8022" y="38746"/>
                  </a:lnTo>
                  <a:lnTo>
                    <a:pt x="8622" y="39128"/>
                  </a:lnTo>
                  <a:lnTo>
                    <a:pt x="9168" y="39455"/>
                  </a:lnTo>
                  <a:lnTo>
                    <a:pt x="9823" y="39783"/>
                  </a:lnTo>
                  <a:lnTo>
                    <a:pt x="10423" y="40055"/>
                  </a:lnTo>
                  <a:lnTo>
                    <a:pt x="11078" y="40274"/>
                  </a:lnTo>
                  <a:lnTo>
                    <a:pt x="11842" y="39128"/>
                  </a:lnTo>
                  <a:lnTo>
                    <a:pt x="11405" y="38691"/>
                  </a:lnTo>
                  <a:lnTo>
                    <a:pt x="10914" y="38200"/>
                  </a:lnTo>
                  <a:lnTo>
                    <a:pt x="10478" y="37654"/>
                  </a:lnTo>
                  <a:lnTo>
                    <a:pt x="9987" y="37054"/>
                  </a:lnTo>
                  <a:lnTo>
                    <a:pt x="9059" y="35744"/>
                  </a:lnTo>
                  <a:lnTo>
                    <a:pt x="8240" y="34380"/>
                  </a:lnTo>
                  <a:lnTo>
                    <a:pt x="7476" y="33070"/>
                  </a:lnTo>
                  <a:lnTo>
                    <a:pt x="6822" y="31870"/>
                  </a:lnTo>
                  <a:lnTo>
                    <a:pt x="6385" y="30888"/>
                  </a:lnTo>
                  <a:lnTo>
                    <a:pt x="6167" y="30233"/>
                  </a:lnTo>
                  <a:lnTo>
                    <a:pt x="5894" y="29141"/>
                  </a:lnTo>
                  <a:lnTo>
                    <a:pt x="5730" y="28050"/>
                  </a:lnTo>
                  <a:lnTo>
                    <a:pt x="5621" y="26959"/>
                  </a:lnTo>
                  <a:lnTo>
                    <a:pt x="5566" y="25867"/>
                  </a:lnTo>
                  <a:lnTo>
                    <a:pt x="5566" y="24776"/>
                  </a:lnTo>
                  <a:lnTo>
                    <a:pt x="5621" y="23684"/>
                  </a:lnTo>
                  <a:lnTo>
                    <a:pt x="5785" y="21447"/>
                  </a:lnTo>
                  <a:lnTo>
                    <a:pt x="6003" y="19264"/>
                  </a:lnTo>
                  <a:lnTo>
                    <a:pt x="6167" y="17027"/>
                  </a:lnTo>
                  <a:lnTo>
                    <a:pt x="6276" y="15935"/>
                  </a:lnTo>
                  <a:lnTo>
                    <a:pt x="6276" y="14844"/>
                  </a:lnTo>
                  <a:lnTo>
                    <a:pt x="6276" y="13698"/>
                  </a:lnTo>
                  <a:lnTo>
                    <a:pt x="6276" y="12607"/>
                  </a:lnTo>
                  <a:lnTo>
                    <a:pt x="6058" y="10860"/>
                  </a:lnTo>
                  <a:lnTo>
                    <a:pt x="5785" y="9169"/>
                  </a:lnTo>
                  <a:lnTo>
                    <a:pt x="5403" y="7532"/>
                  </a:lnTo>
                  <a:lnTo>
                    <a:pt x="4912" y="5949"/>
                  </a:lnTo>
                  <a:lnTo>
                    <a:pt x="4366" y="4421"/>
                  </a:lnTo>
                  <a:lnTo>
                    <a:pt x="3711" y="2893"/>
                  </a:lnTo>
                  <a:lnTo>
                    <a:pt x="3002" y="1474"/>
                  </a:lnTo>
                  <a:lnTo>
                    <a:pt x="2238" y="1"/>
                  </a:lnTo>
                  <a:close/>
                </a:path>
              </a:pathLst>
            </a:custGeom>
            <a:solidFill>
              <a:srgbClr val="D9B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2671;p71">
              <a:extLst>
                <a:ext uri="{FF2B5EF4-FFF2-40B4-BE49-F238E27FC236}">
                  <a16:creationId xmlns:a16="http://schemas.microsoft.com/office/drawing/2014/main" id="{B8026200-069D-DB8D-28DE-F1347A4B8A3A}"/>
                </a:ext>
              </a:extLst>
            </p:cNvPr>
            <p:cNvSpPr/>
            <p:nvPr/>
          </p:nvSpPr>
          <p:spPr>
            <a:xfrm>
              <a:off x="1403425" y="238125"/>
              <a:ext cx="322000" cy="1004100"/>
            </a:xfrm>
            <a:custGeom>
              <a:avLst/>
              <a:gdLst/>
              <a:ahLst/>
              <a:cxnLst/>
              <a:rect l="l" t="t" r="r" b="b"/>
              <a:pathLst>
                <a:path w="12880" h="40164" extrusionOk="0">
                  <a:moveTo>
                    <a:pt x="1" y="0"/>
                  </a:moveTo>
                  <a:lnTo>
                    <a:pt x="383" y="1037"/>
                  </a:lnTo>
                  <a:lnTo>
                    <a:pt x="1147" y="2510"/>
                  </a:lnTo>
                  <a:lnTo>
                    <a:pt x="1856" y="3929"/>
                  </a:lnTo>
                  <a:lnTo>
                    <a:pt x="2511" y="5457"/>
                  </a:lnTo>
                  <a:lnTo>
                    <a:pt x="3057" y="6985"/>
                  </a:lnTo>
                  <a:lnTo>
                    <a:pt x="3548" y="8568"/>
                  </a:lnTo>
                  <a:lnTo>
                    <a:pt x="3930" y="10205"/>
                  </a:lnTo>
                  <a:lnTo>
                    <a:pt x="4203" y="11896"/>
                  </a:lnTo>
                  <a:lnTo>
                    <a:pt x="4421" y="13643"/>
                  </a:lnTo>
                  <a:lnTo>
                    <a:pt x="4421" y="14734"/>
                  </a:lnTo>
                  <a:lnTo>
                    <a:pt x="4421" y="15880"/>
                  </a:lnTo>
                  <a:lnTo>
                    <a:pt x="4421" y="16971"/>
                  </a:lnTo>
                  <a:lnTo>
                    <a:pt x="4312" y="18063"/>
                  </a:lnTo>
                  <a:lnTo>
                    <a:pt x="4148" y="20300"/>
                  </a:lnTo>
                  <a:lnTo>
                    <a:pt x="3930" y="22483"/>
                  </a:lnTo>
                  <a:lnTo>
                    <a:pt x="3766" y="24720"/>
                  </a:lnTo>
                  <a:lnTo>
                    <a:pt x="3711" y="25812"/>
                  </a:lnTo>
                  <a:lnTo>
                    <a:pt x="3711" y="26903"/>
                  </a:lnTo>
                  <a:lnTo>
                    <a:pt x="3766" y="27995"/>
                  </a:lnTo>
                  <a:lnTo>
                    <a:pt x="3875" y="29086"/>
                  </a:lnTo>
                  <a:lnTo>
                    <a:pt x="4039" y="30177"/>
                  </a:lnTo>
                  <a:lnTo>
                    <a:pt x="4312" y="31269"/>
                  </a:lnTo>
                  <a:lnTo>
                    <a:pt x="4530" y="31924"/>
                  </a:lnTo>
                  <a:lnTo>
                    <a:pt x="4967" y="32906"/>
                  </a:lnTo>
                  <a:lnTo>
                    <a:pt x="5621" y="34106"/>
                  </a:lnTo>
                  <a:lnTo>
                    <a:pt x="6385" y="35416"/>
                  </a:lnTo>
                  <a:lnTo>
                    <a:pt x="7204" y="36780"/>
                  </a:lnTo>
                  <a:lnTo>
                    <a:pt x="8132" y="38090"/>
                  </a:lnTo>
                  <a:lnTo>
                    <a:pt x="8623" y="38690"/>
                  </a:lnTo>
                  <a:lnTo>
                    <a:pt x="9059" y="39236"/>
                  </a:lnTo>
                  <a:lnTo>
                    <a:pt x="9550" y="39727"/>
                  </a:lnTo>
                  <a:lnTo>
                    <a:pt x="9987" y="40164"/>
                  </a:lnTo>
                  <a:lnTo>
                    <a:pt x="12334" y="36726"/>
                  </a:lnTo>
                  <a:lnTo>
                    <a:pt x="12061" y="36453"/>
                  </a:lnTo>
                  <a:lnTo>
                    <a:pt x="11842" y="36126"/>
                  </a:lnTo>
                  <a:lnTo>
                    <a:pt x="11624" y="35853"/>
                  </a:lnTo>
                  <a:lnTo>
                    <a:pt x="11460" y="35525"/>
                  </a:lnTo>
                  <a:lnTo>
                    <a:pt x="11188" y="34761"/>
                  </a:lnTo>
                  <a:lnTo>
                    <a:pt x="11024" y="33997"/>
                  </a:lnTo>
                  <a:lnTo>
                    <a:pt x="10915" y="33179"/>
                  </a:lnTo>
                  <a:lnTo>
                    <a:pt x="10915" y="32251"/>
                  </a:lnTo>
                  <a:lnTo>
                    <a:pt x="10969" y="31378"/>
                  </a:lnTo>
                  <a:lnTo>
                    <a:pt x="11078" y="30450"/>
                  </a:lnTo>
                  <a:lnTo>
                    <a:pt x="11242" y="29468"/>
                  </a:lnTo>
                  <a:lnTo>
                    <a:pt x="11460" y="28540"/>
                  </a:lnTo>
                  <a:lnTo>
                    <a:pt x="11897" y="26630"/>
                  </a:lnTo>
                  <a:lnTo>
                    <a:pt x="12334" y="24884"/>
                  </a:lnTo>
                  <a:lnTo>
                    <a:pt x="12661" y="23247"/>
                  </a:lnTo>
                  <a:lnTo>
                    <a:pt x="12825" y="22210"/>
                  </a:lnTo>
                  <a:lnTo>
                    <a:pt x="12879" y="21173"/>
                  </a:lnTo>
                  <a:lnTo>
                    <a:pt x="12879" y="20191"/>
                  </a:lnTo>
                  <a:lnTo>
                    <a:pt x="12879" y="19263"/>
                  </a:lnTo>
                  <a:lnTo>
                    <a:pt x="12825" y="18336"/>
                  </a:lnTo>
                  <a:lnTo>
                    <a:pt x="12716" y="17408"/>
                  </a:lnTo>
                  <a:lnTo>
                    <a:pt x="12552" y="16589"/>
                  </a:lnTo>
                  <a:lnTo>
                    <a:pt x="12388" y="15716"/>
                  </a:lnTo>
                  <a:lnTo>
                    <a:pt x="12170" y="14952"/>
                  </a:lnTo>
                  <a:lnTo>
                    <a:pt x="11897" y="14134"/>
                  </a:lnTo>
                  <a:lnTo>
                    <a:pt x="11624" y="13370"/>
                  </a:lnTo>
                  <a:lnTo>
                    <a:pt x="11297" y="12660"/>
                  </a:lnTo>
                  <a:lnTo>
                    <a:pt x="10915" y="11951"/>
                  </a:lnTo>
                  <a:lnTo>
                    <a:pt x="10533" y="11241"/>
                  </a:lnTo>
                  <a:lnTo>
                    <a:pt x="9660" y="9877"/>
                  </a:lnTo>
                  <a:lnTo>
                    <a:pt x="8732" y="8622"/>
                  </a:lnTo>
                  <a:lnTo>
                    <a:pt x="7641" y="7367"/>
                  </a:lnTo>
                  <a:lnTo>
                    <a:pt x="6495" y="6166"/>
                  </a:lnTo>
                  <a:lnTo>
                    <a:pt x="5294" y="4911"/>
                  </a:lnTo>
                  <a:lnTo>
                    <a:pt x="2729" y="251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A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672;p71">
              <a:extLst>
                <a:ext uri="{FF2B5EF4-FFF2-40B4-BE49-F238E27FC236}">
                  <a16:creationId xmlns:a16="http://schemas.microsoft.com/office/drawing/2014/main" id="{911A6A1A-1A2B-697C-06CE-38D603311216}"/>
                </a:ext>
              </a:extLst>
            </p:cNvPr>
            <p:cNvSpPr/>
            <p:nvPr/>
          </p:nvSpPr>
          <p:spPr>
            <a:xfrm>
              <a:off x="1546675" y="1592825"/>
              <a:ext cx="221025" cy="436575"/>
            </a:xfrm>
            <a:custGeom>
              <a:avLst/>
              <a:gdLst/>
              <a:ahLst/>
              <a:cxnLst/>
              <a:rect l="l" t="t" r="r" b="b"/>
              <a:pathLst>
                <a:path w="8841" h="17463" extrusionOk="0">
                  <a:moveTo>
                    <a:pt x="4475" y="0"/>
                  </a:moveTo>
                  <a:lnTo>
                    <a:pt x="1" y="2456"/>
                  </a:lnTo>
                  <a:lnTo>
                    <a:pt x="437" y="4148"/>
                  </a:lnTo>
                  <a:lnTo>
                    <a:pt x="819" y="5839"/>
                  </a:lnTo>
                  <a:lnTo>
                    <a:pt x="1256" y="7586"/>
                  </a:lnTo>
                  <a:lnTo>
                    <a:pt x="1692" y="9277"/>
                  </a:lnTo>
                  <a:lnTo>
                    <a:pt x="2620" y="12224"/>
                  </a:lnTo>
                  <a:lnTo>
                    <a:pt x="3548" y="15171"/>
                  </a:lnTo>
                  <a:lnTo>
                    <a:pt x="3766" y="15935"/>
                  </a:lnTo>
                  <a:lnTo>
                    <a:pt x="3930" y="16208"/>
                  </a:lnTo>
                  <a:lnTo>
                    <a:pt x="4093" y="16481"/>
                  </a:lnTo>
                  <a:lnTo>
                    <a:pt x="4257" y="16753"/>
                  </a:lnTo>
                  <a:lnTo>
                    <a:pt x="4530" y="16917"/>
                  </a:lnTo>
                  <a:lnTo>
                    <a:pt x="4803" y="17081"/>
                  </a:lnTo>
                  <a:lnTo>
                    <a:pt x="5239" y="17245"/>
                  </a:lnTo>
                  <a:lnTo>
                    <a:pt x="6112" y="17408"/>
                  </a:lnTo>
                  <a:lnTo>
                    <a:pt x="7040" y="17463"/>
                  </a:lnTo>
                  <a:lnTo>
                    <a:pt x="7968" y="17408"/>
                  </a:lnTo>
                  <a:lnTo>
                    <a:pt x="8841" y="17299"/>
                  </a:lnTo>
                  <a:lnTo>
                    <a:pt x="8786" y="16972"/>
                  </a:lnTo>
                  <a:lnTo>
                    <a:pt x="8677" y="16699"/>
                  </a:lnTo>
                  <a:lnTo>
                    <a:pt x="8568" y="16481"/>
                  </a:lnTo>
                  <a:lnTo>
                    <a:pt x="8350" y="16208"/>
                  </a:lnTo>
                  <a:lnTo>
                    <a:pt x="7968" y="15717"/>
                  </a:lnTo>
                  <a:lnTo>
                    <a:pt x="7586" y="15225"/>
                  </a:lnTo>
                  <a:lnTo>
                    <a:pt x="7313" y="14843"/>
                  </a:lnTo>
                  <a:lnTo>
                    <a:pt x="7095" y="14352"/>
                  </a:lnTo>
                  <a:lnTo>
                    <a:pt x="6767" y="13479"/>
                  </a:lnTo>
                  <a:lnTo>
                    <a:pt x="6112" y="11624"/>
                  </a:lnTo>
                  <a:lnTo>
                    <a:pt x="5676" y="10205"/>
                  </a:lnTo>
                  <a:lnTo>
                    <a:pt x="5294" y="8786"/>
                  </a:lnTo>
                  <a:lnTo>
                    <a:pt x="5021" y="7313"/>
                  </a:lnTo>
                  <a:lnTo>
                    <a:pt x="4803" y="5839"/>
                  </a:lnTo>
                  <a:lnTo>
                    <a:pt x="4639" y="4421"/>
                  </a:lnTo>
                  <a:lnTo>
                    <a:pt x="4530" y="2947"/>
                  </a:lnTo>
                  <a:lnTo>
                    <a:pt x="4475" y="1474"/>
                  </a:lnTo>
                  <a:lnTo>
                    <a:pt x="4475" y="0"/>
                  </a:lnTo>
                  <a:close/>
                </a:path>
              </a:pathLst>
            </a:custGeom>
            <a:solidFill>
              <a:srgbClr val="5E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673;p71">
              <a:extLst>
                <a:ext uri="{FF2B5EF4-FFF2-40B4-BE49-F238E27FC236}">
                  <a16:creationId xmlns:a16="http://schemas.microsoft.com/office/drawing/2014/main" id="{026641EC-D5F4-B078-9101-FF1938170C21}"/>
                </a:ext>
              </a:extLst>
            </p:cNvPr>
            <p:cNvSpPr/>
            <p:nvPr/>
          </p:nvSpPr>
          <p:spPr>
            <a:xfrm>
              <a:off x="2384325" y="1445475"/>
              <a:ext cx="302900" cy="574375"/>
            </a:xfrm>
            <a:custGeom>
              <a:avLst/>
              <a:gdLst/>
              <a:ahLst/>
              <a:cxnLst/>
              <a:rect l="l" t="t" r="r" b="b"/>
              <a:pathLst>
                <a:path w="12116" h="22975" extrusionOk="0">
                  <a:moveTo>
                    <a:pt x="7149" y="1"/>
                  </a:moveTo>
                  <a:lnTo>
                    <a:pt x="1" y="4203"/>
                  </a:lnTo>
                  <a:lnTo>
                    <a:pt x="1147" y="5949"/>
                  </a:lnTo>
                  <a:lnTo>
                    <a:pt x="2183" y="7750"/>
                  </a:lnTo>
                  <a:lnTo>
                    <a:pt x="3220" y="9605"/>
                  </a:lnTo>
                  <a:lnTo>
                    <a:pt x="4148" y="11515"/>
                  </a:lnTo>
                  <a:lnTo>
                    <a:pt x="4857" y="13152"/>
                  </a:lnTo>
                  <a:lnTo>
                    <a:pt x="5130" y="13807"/>
                  </a:lnTo>
                  <a:lnTo>
                    <a:pt x="5349" y="14462"/>
                  </a:lnTo>
                  <a:lnTo>
                    <a:pt x="5676" y="15881"/>
                  </a:lnTo>
                  <a:lnTo>
                    <a:pt x="6058" y="17572"/>
                  </a:lnTo>
                  <a:lnTo>
                    <a:pt x="6222" y="18282"/>
                  </a:lnTo>
                  <a:lnTo>
                    <a:pt x="6495" y="19046"/>
                  </a:lnTo>
                  <a:lnTo>
                    <a:pt x="6822" y="19810"/>
                  </a:lnTo>
                  <a:lnTo>
                    <a:pt x="7204" y="20574"/>
                  </a:lnTo>
                  <a:lnTo>
                    <a:pt x="7531" y="21283"/>
                  </a:lnTo>
                  <a:lnTo>
                    <a:pt x="7859" y="21883"/>
                  </a:lnTo>
                  <a:lnTo>
                    <a:pt x="8186" y="22265"/>
                  </a:lnTo>
                  <a:lnTo>
                    <a:pt x="8295" y="22375"/>
                  </a:lnTo>
                  <a:lnTo>
                    <a:pt x="8404" y="22429"/>
                  </a:lnTo>
                  <a:lnTo>
                    <a:pt x="8950" y="22647"/>
                  </a:lnTo>
                  <a:lnTo>
                    <a:pt x="9550" y="22811"/>
                  </a:lnTo>
                  <a:lnTo>
                    <a:pt x="10151" y="22920"/>
                  </a:lnTo>
                  <a:lnTo>
                    <a:pt x="10751" y="22975"/>
                  </a:lnTo>
                  <a:lnTo>
                    <a:pt x="11297" y="22975"/>
                  </a:lnTo>
                  <a:lnTo>
                    <a:pt x="11788" y="22920"/>
                  </a:lnTo>
                  <a:lnTo>
                    <a:pt x="11952" y="22811"/>
                  </a:lnTo>
                  <a:lnTo>
                    <a:pt x="12061" y="22702"/>
                  </a:lnTo>
                  <a:lnTo>
                    <a:pt x="12115" y="22538"/>
                  </a:lnTo>
                  <a:lnTo>
                    <a:pt x="12006" y="22320"/>
                  </a:lnTo>
                  <a:lnTo>
                    <a:pt x="10860" y="19701"/>
                  </a:lnTo>
                  <a:lnTo>
                    <a:pt x="9932" y="17682"/>
                  </a:lnTo>
                  <a:lnTo>
                    <a:pt x="9387" y="16426"/>
                  </a:lnTo>
                  <a:lnTo>
                    <a:pt x="9005" y="15280"/>
                  </a:lnTo>
                  <a:lnTo>
                    <a:pt x="8732" y="14189"/>
                  </a:lnTo>
                  <a:lnTo>
                    <a:pt x="8404" y="12825"/>
                  </a:lnTo>
                  <a:lnTo>
                    <a:pt x="8022" y="11242"/>
                  </a:lnTo>
                  <a:lnTo>
                    <a:pt x="7695" y="9660"/>
                  </a:lnTo>
                  <a:lnTo>
                    <a:pt x="7477" y="8077"/>
                  </a:lnTo>
                  <a:lnTo>
                    <a:pt x="7258" y="6495"/>
                  </a:lnTo>
                  <a:lnTo>
                    <a:pt x="7149" y="4857"/>
                  </a:lnTo>
                  <a:lnTo>
                    <a:pt x="7040" y="3275"/>
                  </a:lnTo>
                  <a:lnTo>
                    <a:pt x="7095" y="1638"/>
                  </a:lnTo>
                  <a:lnTo>
                    <a:pt x="7149" y="1"/>
                  </a:lnTo>
                  <a:close/>
                </a:path>
              </a:pathLst>
            </a:custGeom>
            <a:solidFill>
              <a:srgbClr val="5E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674;p71">
              <a:extLst>
                <a:ext uri="{FF2B5EF4-FFF2-40B4-BE49-F238E27FC236}">
                  <a16:creationId xmlns:a16="http://schemas.microsoft.com/office/drawing/2014/main" id="{56E0BCB2-26C1-91BD-E656-FA2319F55C6E}"/>
                </a:ext>
              </a:extLst>
            </p:cNvPr>
            <p:cNvSpPr/>
            <p:nvPr/>
          </p:nvSpPr>
          <p:spPr>
            <a:xfrm>
              <a:off x="2593050" y="722425"/>
              <a:ext cx="122825" cy="186925"/>
            </a:xfrm>
            <a:custGeom>
              <a:avLst/>
              <a:gdLst/>
              <a:ahLst/>
              <a:cxnLst/>
              <a:rect l="l" t="t" r="r" b="b"/>
              <a:pathLst>
                <a:path w="4913" h="7477" extrusionOk="0">
                  <a:moveTo>
                    <a:pt x="2839" y="0"/>
                  </a:moveTo>
                  <a:lnTo>
                    <a:pt x="2566" y="1037"/>
                  </a:lnTo>
                  <a:lnTo>
                    <a:pt x="2238" y="2020"/>
                  </a:lnTo>
                  <a:lnTo>
                    <a:pt x="1911" y="3002"/>
                  </a:lnTo>
                  <a:lnTo>
                    <a:pt x="1529" y="3875"/>
                  </a:lnTo>
                  <a:lnTo>
                    <a:pt x="1147" y="4694"/>
                  </a:lnTo>
                  <a:lnTo>
                    <a:pt x="765" y="5457"/>
                  </a:lnTo>
                  <a:lnTo>
                    <a:pt x="328" y="6058"/>
                  </a:lnTo>
                  <a:lnTo>
                    <a:pt x="1" y="6549"/>
                  </a:lnTo>
                  <a:lnTo>
                    <a:pt x="3275" y="7477"/>
                  </a:lnTo>
                  <a:lnTo>
                    <a:pt x="3766" y="6985"/>
                  </a:lnTo>
                  <a:lnTo>
                    <a:pt x="4148" y="6549"/>
                  </a:lnTo>
                  <a:lnTo>
                    <a:pt x="4476" y="6003"/>
                  </a:lnTo>
                  <a:lnTo>
                    <a:pt x="4694" y="5457"/>
                  </a:lnTo>
                  <a:lnTo>
                    <a:pt x="4858" y="4912"/>
                  </a:lnTo>
                  <a:lnTo>
                    <a:pt x="4912" y="4312"/>
                  </a:lnTo>
                  <a:lnTo>
                    <a:pt x="4912" y="3711"/>
                  </a:lnTo>
                  <a:lnTo>
                    <a:pt x="4803" y="3111"/>
                  </a:lnTo>
                  <a:lnTo>
                    <a:pt x="4748" y="2784"/>
                  </a:lnTo>
                  <a:lnTo>
                    <a:pt x="4585" y="2347"/>
                  </a:lnTo>
                  <a:lnTo>
                    <a:pt x="4367" y="1856"/>
                  </a:lnTo>
                  <a:lnTo>
                    <a:pt x="4094" y="1365"/>
                  </a:lnTo>
                  <a:lnTo>
                    <a:pt x="3821" y="928"/>
                  </a:lnTo>
                  <a:lnTo>
                    <a:pt x="3493" y="492"/>
                  </a:lnTo>
                  <a:lnTo>
                    <a:pt x="3166" y="164"/>
                  </a:lnTo>
                  <a:lnTo>
                    <a:pt x="3002" y="55"/>
                  </a:lnTo>
                  <a:lnTo>
                    <a:pt x="2839" y="0"/>
                  </a:lnTo>
                  <a:close/>
                </a:path>
              </a:pathLst>
            </a:custGeom>
            <a:solidFill>
              <a:srgbClr val="5E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675;p71">
              <a:extLst>
                <a:ext uri="{FF2B5EF4-FFF2-40B4-BE49-F238E27FC236}">
                  <a16:creationId xmlns:a16="http://schemas.microsoft.com/office/drawing/2014/main" id="{08693337-2BEE-3168-3E19-220186D791DC}"/>
                </a:ext>
              </a:extLst>
            </p:cNvPr>
            <p:cNvSpPr/>
            <p:nvPr/>
          </p:nvSpPr>
          <p:spPr>
            <a:xfrm>
              <a:off x="1824975" y="1299500"/>
              <a:ext cx="87350" cy="192400"/>
            </a:xfrm>
            <a:custGeom>
              <a:avLst/>
              <a:gdLst/>
              <a:ahLst/>
              <a:cxnLst/>
              <a:rect l="l" t="t" r="r" b="b"/>
              <a:pathLst>
                <a:path w="3494" h="7696" extrusionOk="0">
                  <a:moveTo>
                    <a:pt x="3493" y="1"/>
                  </a:moveTo>
                  <a:lnTo>
                    <a:pt x="3384" y="328"/>
                  </a:lnTo>
                  <a:lnTo>
                    <a:pt x="3275" y="710"/>
                  </a:lnTo>
                  <a:lnTo>
                    <a:pt x="3166" y="983"/>
                  </a:lnTo>
                  <a:lnTo>
                    <a:pt x="3057" y="1256"/>
                  </a:lnTo>
                  <a:lnTo>
                    <a:pt x="2839" y="1856"/>
                  </a:lnTo>
                  <a:lnTo>
                    <a:pt x="2566" y="2511"/>
                  </a:lnTo>
                  <a:lnTo>
                    <a:pt x="2238" y="3166"/>
                  </a:lnTo>
                  <a:lnTo>
                    <a:pt x="1911" y="3875"/>
                  </a:lnTo>
                  <a:lnTo>
                    <a:pt x="1201" y="5294"/>
                  </a:lnTo>
                  <a:lnTo>
                    <a:pt x="547" y="6495"/>
                  </a:lnTo>
                  <a:lnTo>
                    <a:pt x="165" y="7368"/>
                  </a:lnTo>
                  <a:lnTo>
                    <a:pt x="1" y="7695"/>
                  </a:lnTo>
                  <a:lnTo>
                    <a:pt x="219" y="7422"/>
                  </a:lnTo>
                  <a:lnTo>
                    <a:pt x="710" y="6549"/>
                  </a:lnTo>
                  <a:lnTo>
                    <a:pt x="1365" y="5403"/>
                  </a:lnTo>
                  <a:lnTo>
                    <a:pt x="2129" y="4039"/>
                  </a:lnTo>
                  <a:lnTo>
                    <a:pt x="2457" y="3275"/>
                  </a:lnTo>
                  <a:lnTo>
                    <a:pt x="2784" y="2566"/>
                  </a:lnTo>
                  <a:lnTo>
                    <a:pt x="3002" y="1911"/>
                  </a:lnTo>
                  <a:lnTo>
                    <a:pt x="3221" y="1310"/>
                  </a:lnTo>
                  <a:lnTo>
                    <a:pt x="3330" y="1038"/>
                  </a:lnTo>
                  <a:lnTo>
                    <a:pt x="3330" y="765"/>
                  </a:lnTo>
                  <a:lnTo>
                    <a:pt x="3439" y="328"/>
                  </a:lnTo>
                  <a:lnTo>
                    <a:pt x="3493" y="1"/>
                  </a:lnTo>
                  <a:close/>
                </a:path>
              </a:pathLst>
            </a:custGeom>
            <a:solidFill>
              <a:srgbClr val="A6805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676;p71">
              <a:extLst>
                <a:ext uri="{FF2B5EF4-FFF2-40B4-BE49-F238E27FC236}">
                  <a16:creationId xmlns:a16="http://schemas.microsoft.com/office/drawing/2014/main" id="{7004452F-6F43-C5E7-B316-E11ABD81D866}"/>
                </a:ext>
              </a:extLst>
            </p:cNvPr>
            <p:cNvSpPr/>
            <p:nvPr/>
          </p:nvSpPr>
          <p:spPr>
            <a:xfrm>
              <a:off x="2535750" y="708775"/>
              <a:ext cx="113275" cy="196475"/>
            </a:xfrm>
            <a:custGeom>
              <a:avLst/>
              <a:gdLst/>
              <a:ahLst/>
              <a:cxnLst/>
              <a:rect l="l" t="t" r="r" b="b"/>
              <a:pathLst>
                <a:path w="4531" h="7859" extrusionOk="0">
                  <a:moveTo>
                    <a:pt x="1" y="1"/>
                  </a:moveTo>
                  <a:lnTo>
                    <a:pt x="1" y="765"/>
                  </a:lnTo>
                  <a:lnTo>
                    <a:pt x="56" y="1529"/>
                  </a:lnTo>
                  <a:lnTo>
                    <a:pt x="165" y="2184"/>
                  </a:lnTo>
                  <a:lnTo>
                    <a:pt x="274" y="2620"/>
                  </a:lnTo>
                  <a:lnTo>
                    <a:pt x="547" y="3984"/>
                  </a:lnTo>
                  <a:lnTo>
                    <a:pt x="874" y="5349"/>
                  </a:lnTo>
                  <a:lnTo>
                    <a:pt x="1311" y="6658"/>
                  </a:lnTo>
                  <a:lnTo>
                    <a:pt x="1529" y="7259"/>
                  </a:lnTo>
                  <a:lnTo>
                    <a:pt x="1802" y="7859"/>
                  </a:lnTo>
                  <a:lnTo>
                    <a:pt x="2020" y="7313"/>
                  </a:lnTo>
                  <a:lnTo>
                    <a:pt x="2129" y="6658"/>
                  </a:lnTo>
                  <a:lnTo>
                    <a:pt x="2347" y="5349"/>
                  </a:lnTo>
                  <a:lnTo>
                    <a:pt x="2620" y="6385"/>
                  </a:lnTo>
                  <a:lnTo>
                    <a:pt x="2784" y="6877"/>
                  </a:lnTo>
                  <a:lnTo>
                    <a:pt x="3002" y="7368"/>
                  </a:lnTo>
                  <a:lnTo>
                    <a:pt x="3221" y="6003"/>
                  </a:lnTo>
                  <a:lnTo>
                    <a:pt x="3493" y="6440"/>
                  </a:lnTo>
                  <a:lnTo>
                    <a:pt x="3657" y="6658"/>
                  </a:lnTo>
                  <a:lnTo>
                    <a:pt x="3766" y="6931"/>
                  </a:lnTo>
                  <a:lnTo>
                    <a:pt x="4148" y="6822"/>
                  </a:lnTo>
                  <a:lnTo>
                    <a:pt x="4530" y="6604"/>
                  </a:lnTo>
                  <a:lnTo>
                    <a:pt x="4421" y="6604"/>
                  </a:lnTo>
                  <a:lnTo>
                    <a:pt x="4367" y="6276"/>
                  </a:lnTo>
                  <a:lnTo>
                    <a:pt x="4257" y="5949"/>
                  </a:lnTo>
                  <a:lnTo>
                    <a:pt x="3875" y="5076"/>
                  </a:lnTo>
                  <a:lnTo>
                    <a:pt x="3384" y="4148"/>
                  </a:lnTo>
                  <a:lnTo>
                    <a:pt x="2784" y="3166"/>
                  </a:lnTo>
                  <a:lnTo>
                    <a:pt x="2075" y="2184"/>
                  </a:lnTo>
                  <a:lnTo>
                    <a:pt x="1365" y="1256"/>
                  </a:lnTo>
                  <a:lnTo>
                    <a:pt x="656" y="546"/>
                  </a:lnTo>
                  <a:lnTo>
                    <a:pt x="328" y="21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CB3B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677;p71">
              <a:extLst>
                <a:ext uri="{FF2B5EF4-FFF2-40B4-BE49-F238E27FC236}">
                  <a16:creationId xmlns:a16="http://schemas.microsoft.com/office/drawing/2014/main" id="{1D8429AF-4991-1184-68F3-26CF2FBF5938}"/>
                </a:ext>
              </a:extLst>
            </p:cNvPr>
            <p:cNvSpPr/>
            <p:nvPr/>
          </p:nvSpPr>
          <p:spPr>
            <a:xfrm>
              <a:off x="2950500" y="935250"/>
              <a:ext cx="61400" cy="68225"/>
            </a:xfrm>
            <a:custGeom>
              <a:avLst/>
              <a:gdLst/>
              <a:ahLst/>
              <a:cxnLst/>
              <a:rect l="l" t="t" r="r" b="b"/>
              <a:pathLst>
                <a:path w="2456" h="2729" extrusionOk="0">
                  <a:moveTo>
                    <a:pt x="0" y="0"/>
                  </a:moveTo>
                  <a:lnTo>
                    <a:pt x="109" y="328"/>
                  </a:lnTo>
                  <a:lnTo>
                    <a:pt x="328" y="655"/>
                  </a:lnTo>
                  <a:lnTo>
                    <a:pt x="546" y="1037"/>
                  </a:lnTo>
                  <a:lnTo>
                    <a:pt x="873" y="1419"/>
                  </a:lnTo>
                  <a:lnTo>
                    <a:pt x="1201" y="1747"/>
                  </a:lnTo>
                  <a:lnTo>
                    <a:pt x="1583" y="2129"/>
                  </a:lnTo>
                  <a:lnTo>
                    <a:pt x="2019" y="2456"/>
                  </a:lnTo>
                  <a:lnTo>
                    <a:pt x="2401" y="2729"/>
                  </a:lnTo>
                  <a:lnTo>
                    <a:pt x="2456" y="2129"/>
                  </a:lnTo>
                  <a:lnTo>
                    <a:pt x="2456" y="1856"/>
                  </a:lnTo>
                  <a:lnTo>
                    <a:pt x="2401" y="1256"/>
                  </a:lnTo>
                  <a:lnTo>
                    <a:pt x="2238" y="764"/>
                  </a:lnTo>
                  <a:lnTo>
                    <a:pt x="2019" y="437"/>
                  </a:lnTo>
                  <a:lnTo>
                    <a:pt x="1692" y="219"/>
                  </a:lnTo>
                  <a:lnTo>
                    <a:pt x="1365" y="110"/>
                  </a:lnTo>
                  <a:lnTo>
                    <a:pt x="928" y="55"/>
                  </a:lnTo>
                  <a:lnTo>
                    <a:pt x="49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678;p71">
              <a:extLst>
                <a:ext uri="{FF2B5EF4-FFF2-40B4-BE49-F238E27FC236}">
                  <a16:creationId xmlns:a16="http://schemas.microsoft.com/office/drawing/2014/main" id="{2B9CFCE3-8FB2-B961-2644-53CD3E379EE7}"/>
                </a:ext>
              </a:extLst>
            </p:cNvPr>
            <p:cNvSpPr/>
            <p:nvPr/>
          </p:nvSpPr>
          <p:spPr>
            <a:xfrm>
              <a:off x="1793600" y="1019825"/>
              <a:ext cx="1211500" cy="573025"/>
            </a:xfrm>
            <a:custGeom>
              <a:avLst/>
              <a:gdLst/>
              <a:ahLst/>
              <a:cxnLst/>
              <a:rect l="l" t="t" r="r" b="b"/>
              <a:pathLst>
                <a:path w="48460" h="22921" extrusionOk="0">
                  <a:moveTo>
                    <a:pt x="35799" y="1"/>
                  </a:moveTo>
                  <a:lnTo>
                    <a:pt x="35526" y="55"/>
                  </a:lnTo>
                  <a:lnTo>
                    <a:pt x="35253" y="110"/>
                  </a:lnTo>
                  <a:lnTo>
                    <a:pt x="35035" y="219"/>
                  </a:lnTo>
                  <a:lnTo>
                    <a:pt x="34817" y="383"/>
                  </a:lnTo>
                  <a:lnTo>
                    <a:pt x="34653" y="546"/>
                  </a:lnTo>
                  <a:lnTo>
                    <a:pt x="34271" y="983"/>
                  </a:lnTo>
                  <a:lnTo>
                    <a:pt x="33998" y="1474"/>
                  </a:lnTo>
                  <a:lnTo>
                    <a:pt x="33780" y="2074"/>
                  </a:lnTo>
                  <a:lnTo>
                    <a:pt x="33616" y="2729"/>
                  </a:lnTo>
                  <a:lnTo>
                    <a:pt x="33507" y="3439"/>
                  </a:lnTo>
                  <a:lnTo>
                    <a:pt x="33289" y="4912"/>
                  </a:lnTo>
                  <a:lnTo>
                    <a:pt x="33125" y="6386"/>
                  </a:lnTo>
                  <a:lnTo>
                    <a:pt x="33016" y="7750"/>
                  </a:lnTo>
                  <a:lnTo>
                    <a:pt x="32907" y="8350"/>
                  </a:lnTo>
                  <a:lnTo>
                    <a:pt x="32743" y="8896"/>
                  </a:lnTo>
                  <a:lnTo>
                    <a:pt x="32361" y="10096"/>
                  </a:lnTo>
                  <a:lnTo>
                    <a:pt x="31815" y="11242"/>
                  </a:lnTo>
                  <a:lnTo>
                    <a:pt x="31160" y="12388"/>
                  </a:lnTo>
                  <a:lnTo>
                    <a:pt x="30778" y="12989"/>
                  </a:lnTo>
                  <a:lnTo>
                    <a:pt x="30396" y="13534"/>
                  </a:lnTo>
                  <a:lnTo>
                    <a:pt x="29960" y="14025"/>
                  </a:lnTo>
                  <a:lnTo>
                    <a:pt x="29469" y="14571"/>
                  </a:lnTo>
                  <a:lnTo>
                    <a:pt x="28978" y="15062"/>
                  </a:lnTo>
                  <a:lnTo>
                    <a:pt x="28486" y="15499"/>
                  </a:lnTo>
                  <a:lnTo>
                    <a:pt x="27886" y="15935"/>
                  </a:lnTo>
                  <a:lnTo>
                    <a:pt x="27340" y="16317"/>
                  </a:lnTo>
                  <a:lnTo>
                    <a:pt x="26740" y="16699"/>
                  </a:lnTo>
                  <a:lnTo>
                    <a:pt x="26085" y="17027"/>
                  </a:lnTo>
                  <a:lnTo>
                    <a:pt x="25485" y="17354"/>
                  </a:lnTo>
                  <a:lnTo>
                    <a:pt x="24830" y="17627"/>
                  </a:lnTo>
                  <a:lnTo>
                    <a:pt x="23302" y="18118"/>
                  </a:lnTo>
                  <a:lnTo>
                    <a:pt x="21774" y="18500"/>
                  </a:lnTo>
                  <a:lnTo>
                    <a:pt x="20410" y="18773"/>
                  </a:lnTo>
                  <a:lnTo>
                    <a:pt x="19646" y="18828"/>
                  </a:lnTo>
                  <a:lnTo>
                    <a:pt x="18882" y="18828"/>
                  </a:lnTo>
                  <a:lnTo>
                    <a:pt x="18118" y="18718"/>
                  </a:lnTo>
                  <a:lnTo>
                    <a:pt x="17354" y="18609"/>
                  </a:lnTo>
                  <a:lnTo>
                    <a:pt x="15881" y="18282"/>
                  </a:lnTo>
                  <a:lnTo>
                    <a:pt x="14516" y="17900"/>
                  </a:lnTo>
                  <a:lnTo>
                    <a:pt x="13261" y="17463"/>
                  </a:lnTo>
                  <a:lnTo>
                    <a:pt x="12279" y="17027"/>
                  </a:lnTo>
                  <a:lnTo>
                    <a:pt x="11515" y="16590"/>
                  </a:lnTo>
                  <a:lnTo>
                    <a:pt x="10860" y="16099"/>
                  </a:lnTo>
                  <a:lnTo>
                    <a:pt x="10205" y="15662"/>
                  </a:lnTo>
                  <a:lnTo>
                    <a:pt x="9496" y="15171"/>
                  </a:lnTo>
                  <a:lnTo>
                    <a:pt x="8568" y="14680"/>
                  </a:lnTo>
                  <a:lnTo>
                    <a:pt x="7422" y="14135"/>
                  </a:lnTo>
                  <a:lnTo>
                    <a:pt x="6931" y="13971"/>
                  </a:lnTo>
                  <a:lnTo>
                    <a:pt x="6440" y="13862"/>
                  </a:lnTo>
                  <a:lnTo>
                    <a:pt x="5894" y="13807"/>
                  </a:lnTo>
                  <a:lnTo>
                    <a:pt x="5403" y="13807"/>
                  </a:lnTo>
                  <a:lnTo>
                    <a:pt x="4858" y="13862"/>
                  </a:lnTo>
                  <a:lnTo>
                    <a:pt x="4312" y="13971"/>
                  </a:lnTo>
                  <a:lnTo>
                    <a:pt x="3766" y="14135"/>
                  </a:lnTo>
                  <a:lnTo>
                    <a:pt x="3275" y="14407"/>
                  </a:lnTo>
                  <a:lnTo>
                    <a:pt x="2729" y="14735"/>
                  </a:lnTo>
                  <a:lnTo>
                    <a:pt x="2238" y="15171"/>
                  </a:lnTo>
                  <a:lnTo>
                    <a:pt x="1802" y="15662"/>
                  </a:lnTo>
                  <a:lnTo>
                    <a:pt x="1365" y="16208"/>
                  </a:lnTo>
                  <a:lnTo>
                    <a:pt x="983" y="16863"/>
                  </a:lnTo>
                  <a:lnTo>
                    <a:pt x="601" y="17627"/>
                  </a:lnTo>
                  <a:lnTo>
                    <a:pt x="328" y="18500"/>
                  </a:lnTo>
                  <a:lnTo>
                    <a:pt x="55" y="19428"/>
                  </a:lnTo>
                  <a:lnTo>
                    <a:pt x="1" y="19537"/>
                  </a:lnTo>
                  <a:lnTo>
                    <a:pt x="55" y="19701"/>
                  </a:lnTo>
                  <a:lnTo>
                    <a:pt x="110" y="19864"/>
                  </a:lnTo>
                  <a:lnTo>
                    <a:pt x="219" y="19974"/>
                  </a:lnTo>
                  <a:lnTo>
                    <a:pt x="656" y="20301"/>
                  </a:lnTo>
                  <a:lnTo>
                    <a:pt x="1201" y="20574"/>
                  </a:lnTo>
                  <a:lnTo>
                    <a:pt x="1856" y="20901"/>
                  </a:lnTo>
                  <a:lnTo>
                    <a:pt x="2620" y="21174"/>
                  </a:lnTo>
                  <a:lnTo>
                    <a:pt x="3439" y="21447"/>
                  </a:lnTo>
                  <a:lnTo>
                    <a:pt x="4312" y="21720"/>
                  </a:lnTo>
                  <a:lnTo>
                    <a:pt x="5676" y="22047"/>
                  </a:lnTo>
                  <a:lnTo>
                    <a:pt x="6877" y="22320"/>
                  </a:lnTo>
                  <a:lnTo>
                    <a:pt x="8023" y="22538"/>
                  </a:lnTo>
                  <a:lnTo>
                    <a:pt x="9059" y="22702"/>
                  </a:lnTo>
                  <a:lnTo>
                    <a:pt x="10096" y="22811"/>
                  </a:lnTo>
                  <a:lnTo>
                    <a:pt x="11188" y="22866"/>
                  </a:lnTo>
                  <a:lnTo>
                    <a:pt x="13862" y="22920"/>
                  </a:lnTo>
                  <a:lnTo>
                    <a:pt x="15117" y="22866"/>
                  </a:lnTo>
                  <a:lnTo>
                    <a:pt x="16372" y="22811"/>
                  </a:lnTo>
                  <a:lnTo>
                    <a:pt x="17572" y="22702"/>
                  </a:lnTo>
                  <a:lnTo>
                    <a:pt x="18718" y="22593"/>
                  </a:lnTo>
                  <a:lnTo>
                    <a:pt x="20956" y="22211"/>
                  </a:lnTo>
                  <a:lnTo>
                    <a:pt x="23029" y="21829"/>
                  </a:lnTo>
                  <a:lnTo>
                    <a:pt x="25376" y="21229"/>
                  </a:lnTo>
                  <a:lnTo>
                    <a:pt x="26576" y="20901"/>
                  </a:lnTo>
                  <a:lnTo>
                    <a:pt x="27722" y="20519"/>
                  </a:lnTo>
                  <a:lnTo>
                    <a:pt x="28814" y="20028"/>
                  </a:lnTo>
                  <a:lnTo>
                    <a:pt x="29905" y="19482"/>
                  </a:lnTo>
                  <a:lnTo>
                    <a:pt x="30942" y="18828"/>
                  </a:lnTo>
                  <a:lnTo>
                    <a:pt x="31433" y="18500"/>
                  </a:lnTo>
                  <a:lnTo>
                    <a:pt x="31924" y="18064"/>
                  </a:lnTo>
                  <a:lnTo>
                    <a:pt x="32743" y="17300"/>
                  </a:lnTo>
                  <a:lnTo>
                    <a:pt x="33452" y="16481"/>
                  </a:lnTo>
                  <a:lnTo>
                    <a:pt x="34107" y="15553"/>
                  </a:lnTo>
                  <a:lnTo>
                    <a:pt x="34707" y="14626"/>
                  </a:lnTo>
                  <a:lnTo>
                    <a:pt x="35199" y="13643"/>
                  </a:lnTo>
                  <a:lnTo>
                    <a:pt x="35635" y="12607"/>
                  </a:lnTo>
                  <a:lnTo>
                    <a:pt x="36017" y="11570"/>
                  </a:lnTo>
                  <a:lnTo>
                    <a:pt x="36290" y="10478"/>
                  </a:lnTo>
                  <a:lnTo>
                    <a:pt x="36399" y="9769"/>
                  </a:lnTo>
                  <a:lnTo>
                    <a:pt x="36508" y="8950"/>
                  </a:lnTo>
                  <a:lnTo>
                    <a:pt x="36672" y="8077"/>
                  </a:lnTo>
                  <a:lnTo>
                    <a:pt x="36890" y="7259"/>
                  </a:lnTo>
                  <a:lnTo>
                    <a:pt x="36999" y="6822"/>
                  </a:lnTo>
                  <a:lnTo>
                    <a:pt x="37163" y="6495"/>
                  </a:lnTo>
                  <a:lnTo>
                    <a:pt x="37381" y="6113"/>
                  </a:lnTo>
                  <a:lnTo>
                    <a:pt x="37600" y="5840"/>
                  </a:lnTo>
                  <a:lnTo>
                    <a:pt x="37872" y="5567"/>
                  </a:lnTo>
                  <a:lnTo>
                    <a:pt x="38200" y="5403"/>
                  </a:lnTo>
                  <a:lnTo>
                    <a:pt x="38582" y="5240"/>
                  </a:lnTo>
                  <a:lnTo>
                    <a:pt x="39018" y="5185"/>
                  </a:lnTo>
                  <a:lnTo>
                    <a:pt x="41474" y="4912"/>
                  </a:lnTo>
                  <a:lnTo>
                    <a:pt x="42566" y="4803"/>
                  </a:lnTo>
                  <a:lnTo>
                    <a:pt x="43548" y="4639"/>
                  </a:lnTo>
                  <a:lnTo>
                    <a:pt x="44475" y="4421"/>
                  </a:lnTo>
                  <a:lnTo>
                    <a:pt x="45294" y="4203"/>
                  </a:lnTo>
                  <a:lnTo>
                    <a:pt x="46003" y="3930"/>
                  </a:lnTo>
                  <a:lnTo>
                    <a:pt x="46604" y="3657"/>
                  </a:lnTo>
                  <a:lnTo>
                    <a:pt x="47095" y="3330"/>
                  </a:lnTo>
                  <a:lnTo>
                    <a:pt x="47422" y="3002"/>
                  </a:lnTo>
                  <a:lnTo>
                    <a:pt x="47695" y="2675"/>
                  </a:lnTo>
                  <a:lnTo>
                    <a:pt x="47913" y="2293"/>
                  </a:lnTo>
                  <a:lnTo>
                    <a:pt x="48077" y="1911"/>
                  </a:lnTo>
                  <a:lnTo>
                    <a:pt x="48186" y="1529"/>
                  </a:lnTo>
                  <a:lnTo>
                    <a:pt x="48459" y="601"/>
                  </a:lnTo>
                  <a:lnTo>
                    <a:pt x="48186" y="656"/>
                  </a:lnTo>
                  <a:lnTo>
                    <a:pt x="46986" y="928"/>
                  </a:lnTo>
                  <a:lnTo>
                    <a:pt x="45840" y="1092"/>
                  </a:lnTo>
                  <a:lnTo>
                    <a:pt x="44748" y="1147"/>
                  </a:lnTo>
                  <a:lnTo>
                    <a:pt x="42893" y="1147"/>
                  </a:lnTo>
                  <a:lnTo>
                    <a:pt x="42129" y="1092"/>
                  </a:lnTo>
                  <a:lnTo>
                    <a:pt x="40874" y="983"/>
                  </a:lnTo>
                  <a:lnTo>
                    <a:pt x="40055" y="928"/>
                  </a:lnTo>
                  <a:lnTo>
                    <a:pt x="39400" y="819"/>
                  </a:lnTo>
                  <a:lnTo>
                    <a:pt x="38855" y="656"/>
                  </a:lnTo>
                  <a:lnTo>
                    <a:pt x="38364" y="492"/>
                  </a:lnTo>
                  <a:lnTo>
                    <a:pt x="37872" y="328"/>
                  </a:lnTo>
                  <a:lnTo>
                    <a:pt x="37381" y="165"/>
                  </a:lnTo>
                  <a:lnTo>
                    <a:pt x="36781" y="55"/>
                  </a:lnTo>
                  <a:lnTo>
                    <a:pt x="36072" y="1"/>
                  </a:lnTo>
                  <a:close/>
                </a:path>
              </a:pathLst>
            </a:custGeom>
            <a:solidFill>
              <a:srgbClr val="D9B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679;p71">
              <a:extLst>
                <a:ext uri="{FF2B5EF4-FFF2-40B4-BE49-F238E27FC236}">
                  <a16:creationId xmlns:a16="http://schemas.microsoft.com/office/drawing/2014/main" id="{A1724D66-962B-AC04-334C-8348CEC68133}"/>
                </a:ext>
              </a:extLst>
            </p:cNvPr>
            <p:cNvSpPr/>
            <p:nvPr/>
          </p:nvSpPr>
          <p:spPr>
            <a:xfrm>
              <a:off x="1354325" y="706050"/>
              <a:ext cx="1656225" cy="1334275"/>
            </a:xfrm>
            <a:custGeom>
              <a:avLst/>
              <a:gdLst/>
              <a:ahLst/>
              <a:cxnLst/>
              <a:rect l="l" t="t" r="r" b="b"/>
              <a:pathLst>
                <a:path w="66249" h="53371" extrusionOk="0">
                  <a:moveTo>
                    <a:pt x="46985" y="1"/>
                  </a:moveTo>
                  <a:lnTo>
                    <a:pt x="46767" y="492"/>
                  </a:lnTo>
                  <a:lnTo>
                    <a:pt x="46603" y="1092"/>
                  </a:lnTo>
                  <a:lnTo>
                    <a:pt x="46439" y="1692"/>
                  </a:lnTo>
                  <a:lnTo>
                    <a:pt x="46385" y="2347"/>
                  </a:lnTo>
                  <a:lnTo>
                    <a:pt x="46221" y="3821"/>
                  </a:lnTo>
                  <a:lnTo>
                    <a:pt x="46057" y="5458"/>
                  </a:lnTo>
                  <a:lnTo>
                    <a:pt x="45730" y="7313"/>
                  </a:lnTo>
                  <a:lnTo>
                    <a:pt x="45293" y="9114"/>
                  </a:lnTo>
                  <a:lnTo>
                    <a:pt x="45075" y="9987"/>
                  </a:lnTo>
                  <a:lnTo>
                    <a:pt x="44802" y="10860"/>
                  </a:lnTo>
                  <a:lnTo>
                    <a:pt x="44475" y="11733"/>
                  </a:lnTo>
                  <a:lnTo>
                    <a:pt x="44147" y="12552"/>
                  </a:lnTo>
                  <a:lnTo>
                    <a:pt x="43711" y="13316"/>
                  </a:lnTo>
                  <a:lnTo>
                    <a:pt x="43274" y="13971"/>
                  </a:lnTo>
                  <a:lnTo>
                    <a:pt x="42783" y="14625"/>
                  </a:lnTo>
                  <a:lnTo>
                    <a:pt x="42237" y="15226"/>
                  </a:lnTo>
                  <a:lnTo>
                    <a:pt x="41692" y="15771"/>
                  </a:lnTo>
                  <a:lnTo>
                    <a:pt x="41037" y="16317"/>
                  </a:lnTo>
                  <a:lnTo>
                    <a:pt x="40328" y="16808"/>
                  </a:lnTo>
                  <a:lnTo>
                    <a:pt x="39618" y="17245"/>
                  </a:lnTo>
                  <a:lnTo>
                    <a:pt x="39072" y="17572"/>
                  </a:lnTo>
                  <a:lnTo>
                    <a:pt x="38418" y="17791"/>
                  </a:lnTo>
                  <a:lnTo>
                    <a:pt x="37817" y="18009"/>
                  </a:lnTo>
                  <a:lnTo>
                    <a:pt x="37108" y="18173"/>
                  </a:lnTo>
                  <a:lnTo>
                    <a:pt x="36398" y="18282"/>
                  </a:lnTo>
                  <a:lnTo>
                    <a:pt x="35689" y="18336"/>
                  </a:lnTo>
                  <a:lnTo>
                    <a:pt x="34925" y="18391"/>
                  </a:lnTo>
                  <a:lnTo>
                    <a:pt x="34216" y="18391"/>
                  </a:lnTo>
                  <a:lnTo>
                    <a:pt x="32688" y="18282"/>
                  </a:lnTo>
                  <a:lnTo>
                    <a:pt x="31214" y="18118"/>
                  </a:lnTo>
                  <a:lnTo>
                    <a:pt x="29795" y="17845"/>
                  </a:lnTo>
                  <a:lnTo>
                    <a:pt x="28486" y="17518"/>
                  </a:lnTo>
                  <a:lnTo>
                    <a:pt x="26903" y="17136"/>
                  </a:lnTo>
                  <a:lnTo>
                    <a:pt x="25266" y="16808"/>
                  </a:lnTo>
                  <a:lnTo>
                    <a:pt x="23574" y="16590"/>
                  </a:lnTo>
                  <a:lnTo>
                    <a:pt x="21883" y="16426"/>
                  </a:lnTo>
                  <a:lnTo>
                    <a:pt x="20191" y="16426"/>
                  </a:lnTo>
                  <a:lnTo>
                    <a:pt x="18499" y="16481"/>
                  </a:lnTo>
                  <a:lnTo>
                    <a:pt x="16808" y="16645"/>
                  </a:lnTo>
                  <a:lnTo>
                    <a:pt x="15989" y="16808"/>
                  </a:lnTo>
                  <a:lnTo>
                    <a:pt x="15116" y="16972"/>
                  </a:lnTo>
                  <a:lnTo>
                    <a:pt x="14625" y="17081"/>
                  </a:lnTo>
                  <a:lnTo>
                    <a:pt x="14079" y="17299"/>
                  </a:lnTo>
                  <a:lnTo>
                    <a:pt x="13643" y="17518"/>
                  </a:lnTo>
                  <a:lnTo>
                    <a:pt x="13152" y="17791"/>
                  </a:lnTo>
                  <a:lnTo>
                    <a:pt x="12224" y="18391"/>
                  </a:lnTo>
                  <a:lnTo>
                    <a:pt x="11296" y="18991"/>
                  </a:lnTo>
                  <a:lnTo>
                    <a:pt x="10914" y="19264"/>
                  </a:lnTo>
                  <a:lnTo>
                    <a:pt x="10532" y="19537"/>
                  </a:lnTo>
                  <a:lnTo>
                    <a:pt x="10205" y="19810"/>
                  </a:lnTo>
                  <a:lnTo>
                    <a:pt x="9932" y="20137"/>
                  </a:lnTo>
                  <a:lnTo>
                    <a:pt x="9386" y="20846"/>
                  </a:lnTo>
                  <a:lnTo>
                    <a:pt x="8950" y="21610"/>
                  </a:lnTo>
                  <a:lnTo>
                    <a:pt x="8568" y="22374"/>
                  </a:lnTo>
                  <a:lnTo>
                    <a:pt x="8295" y="23248"/>
                  </a:lnTo>
                  <a:lnTo>
                    <a:pt x="8022" y="24121"/>
                  </a:lnTo>
                  <a:lnTo>
                    <a:pt x="7858" y="25048"/>
                  </a:lnTo>
                  <a:lnTo>
                    <a:pt x="7531" y="26904"/>
                  </a:lnTo>
                  <a:lnTo>
                    <a:pt x="7203" y="28759"/>
                  </a:lnTo>
                  <a:lnTo>
                    <a:pt x="7040" y="29632"/>
                  </a:lnTo>
                  <a:lnTo>
                    <a:pt x="6876" y="30560"/>
                  </a:lnTo>
                  <a:lnTo>
                    <a:pt x="6603" y="31379"/>
                  </a:lnTo>
                  <a:lnTo>
                    <a:pt x="6330" y="32197"/>
                  </a:lnTo>
                  <a:lnTo>
                    <a:pt x="5675" y="32415"/>
                  </a:lnTo>
                  <a:lnTo>
                    <a:pt x="4966" y="32525"/>
                  </a:lnTo>
                  <a:lnTo>
                    <a:pt x="4202" y="32579"/>
                  </a:lnTo>
                  <a:lnTo>
                    <a:pt x="3438" y="32525"/>
                  </a:lnTo>
                  <a:lnTo>
                    <a:pt x="3711" y="32634"/>
                  </a:lnTo>
                  <a:lnTo>
                    <a:pt x="3929" y="32797"/>
                  </a:lnTo>
                  <a:lnTo>
                    <a:pt x="4311" y="33179"/>
                  </a:lnTo>
                  <a:lnTo>
                    <a:pt x="3383" y="33179"/>
                  </a:lnTo>
                  <a:lnTo>
                    <a:pt x="3602" y="33398"/>
                  </a:lnTo>
                  <a:lnTo>
                    <a:pt x="3875" y="33780"/>
                  </a:lnTo>
                  <a:lnTo>
                    <a:pt x="4202" y="34107"/>
                  </a:lnTo>
                  <a:lnTo>
                    <a:pt x="4420" y="34325"/>
                  </a:lnTo>
                  <a:lnTo>
                    <a:pt x="3875" y="34598"/>
                  </a:lnTo>
                  <a:lnTo>
                    <a:pt x="3220" y="34816"/>
                  </a:lnTo>
                  <a:lnTo>
                    <a:pt x="2838" y="34871"/>
                  </a:lnTo>
                  <a:lnTo>
                    <a:pt x="2510" y="34926"/>
                  </a:lnTo>
                  <a:lnTo>
                    <a:pt x="2238" y="34926"/>
                  </a:lnTo>
                  <a:lnTo>
                    <a:pt x="1965" y="34871"/>
                  </a:lnTo>
                  <a:lnTo>
                    <a:pt x="2292" y="35253"/>
                  </a:lnTo>
                  <a:lnTo>
                    <a:pt x="2729" y="35580"/>
                  </a:lnTo>
                  <a:lnTo>
                    <a:pt x="1801" y="35853"/>
                  </a:lnTo>
                  <a:lnTo>
                    <a:pt x="1364" y="35962"/>
                  </a:lnTo>
                  <a:lnTo>
                    <a:pt x="982" y="36181"/>
                  </a:lnTo>
                  <a:lnTo>
                    <a:pt x="655" y="36399"/>
                  </a:lnTo>
                  <a:lnTo>
                    <a:pt x="328" y="36672"/>
                  </a:lnTo>
                  <a:lnTo>
                    <a:pt x="109" y="37054"/>
                  </a:lnTo>
                  <a:lnTo>
                    <a:pt x="0" y="37545"/>
                  </a:lnTo>
                  <a:lnTo>
                    <a:pt x="0" y="38091"/>
                  </a:lnTo>
                  <a:lnTo>
                    <a:pt x="55" y="38855"/>
                  </a:lnTo>
                  <a:lnTo>
                    <a:pt x="164" y="39782"/>
                  </a:lnTo>
                  <a:lnTo>
                    <a:pt x="382" y="40928"/>
                  </a:lnTo>
                  <a:lnTo>
                    <a:pt x="928" y="43439"/>
                  </a:lnTo>
                  <a:lnTo>
                    <a:pt x="1583" y="46167"/>
                  </a:lnTo>
                  <a:lnTo>
                    <a:pt x="2292" y="48841"/>
                  </a:lnTo>
                  <a:lnTo>
                    <a:pt x="3056" y="51078"/>
                  </a:lnTo>
                  <a:lnTo>
                    <a:pt x="3383" y="51952"/>
                  </a:lnTo>
                  <a:lnTo>
                    <a:pt x="3711" y="52661"/>
                  </a:lnTo>
                  <a:lnTo>
                    <a:pt x="3984" y="53098"/>
                  </a:lnTo>
                  <a:lnTo>
                    <a:pt x="4093" y="53207"/>
                  </a:lnTo>
                  <a:lnTo>
                    <a:pt x="4202" y="53261"/>
                  </a:lnTo>
                  <a:lnTo>
                    <a:pt x="4802" y="53370"/>
                  </a:lnTo>
                  <a:lnTo>
                    <a:pt x="5457" y="53370"/>
                  </a:lnTo>
                  <a:lnTo>
                    <a:pt x="6057" y="53316"/>
                  </a:lnTo>
                  <a:lnTo>
                    <a:pt x="6658" y="53370"/>
                  </a:lnTo>
                  <a:lnTo>
                    <a:pt x="6931" y="53370"/>
                  </a:lnTo>
                  <a:lnTo>
                    <a:pt x="7149" y="53316"/>
                  </a:lnTo>
                  <a:lnTo>
                    <a:pt x="7258" y="53207"/>
                  </a:lnTo>
                  <a:lnTo>
                    <a:pt x="7258" y="53043"/>
                  </a:lnTo>
                  <a:lnTo>
                    <a:pt x="7258" y="52770"/>
                  </a:lnTo>
                  <a:lnTo>
                    <a:pt x="7149" y="52443"/>
                  </a:lnTo>
                  <a:lnTo>
                    <a:pt x="6876" y="51624"/>
                  </a:lnTo>
                  <a:lnTo>
                    <a:pt x="5948" y="49550"/>
                  </a:lnTo>
                  <a:lnTo>
                    <a:pt x="5512" y="48295"/>
                  </a:lnTo>
                  <a:lnTo>
                    <a:pt x="5348" y="47641"/>
                  </a:lnTo>
                  <a:lnTo>
                    <a:pt x="5184" y="46986"/>
                  </a:lnTo>
                  <a:lnTo>
                    <a:pt x="4802" y="45567"/>
                  </a:lnTo>
                  <a:lnTo>
                    <a:pt x="4639" y="44803"/>
                  </a:lnTo>
                  <a:lnTo>
                    <a:pt x="4475" y="44039"/>
                  </a:lnTo>
                  <a:lnTo>
                    <a:pt x="4366" y="43220"/>
                  </a:lnTo>
                  <a:lnTo>
                    <a:pt x="4311" y="42456"/>
                  </a:lnTo>
                  <a:lnTo>
                    <a:pt x="4366" y="41692"/>
                  </a:lnTo>
                  <a:lnTo>
                    <a:pt x="4529" y="40874"/>
                  </a:lnTo>
                  <a:lnTo>
                    <a:pt x="6003" y="40656"/>
                  </a:lnTo>
                  <a:lnTo>
                    <a:pt x="7531" y="40437"/>
                  </a:lnTo>
                  <a:lnTo>
                    <a:pt x="8295" y="40274"/>
                  </a:lnTo>
                  <a:lnTo>
                    <a:pt x="9059" y="40110"/>
                  </a:lnTo>
                  <a:lnTo>
                    <a:pt x="9768" y="39892"/>
                  </a:lnTo>
                  <a:lnTo>
                    <a:pt x="10478" y="39619"/>
                  </a:lnTo>
                  <a:lnTo>
                    <a:pt x="10969" y="39346"/>
                  </a:lnTo>
                  <a:lnTo>
                    <a:pt x="11514" y="39018"/>
                  </a:lnTo>
                  <a:lnTo>
                    <a:pt x="12115" y="38636"/>
                  </a:lnTo>
                  <a:lnTo>
                    <a:pt x="12770" y="38145"/>
                  </a:lnTo>
                  <a:lnTo>
                    <a:pt x="14025" y="37054"/>
                  </a:lnTo>
                  <a:lnTo>
                    <a:pt x="15334" y="35799"/>
                  </a:lnTo>
                  <a:lnTo>
                    <a:pt x="16589" y="34434"/>
                  </a:lnTo>
                  <a:lnTo>
                    <a:pt x="17681" y="33125"/>
                  </a:lnTo>
                  <a:lnTo>
                    <a:pt x="18172" y="32525"/>
                  </a:lnTo>
                  <a:lnTo>
                    <a:pt x="18554" y="31924"/>
                  </a:lnTo>
                  <a:lnTo>
                    <a:pt x="18881" y="31324"/>
                  </a:lnTo>
                  <a:lnTo>
                    <a:pt x="19154" y="30833"/>
                  </a:lnTo>
                  <a:lnTo>
                    <a:pt x="19209" y="30778"/>
                  </a:lnTo>
                  <a:lnTo>
                    <a:pt x="19645" y="29851"/>
                  </a:lnTo>
                  <a:lnTo>
                    <a:pt x="20191" y="28977"/>
                  </a:lnTo>
                  <a:lnTo>
                    <a:pt x="20464" y="28595"/>
                  </a:lnTo>
                  <a:lnTo>
                    <a:pt x="20791" y="28213"/>
                  </a:lnTo>
                  <a:lnTo>
                    <a:pt x="21119" y="27886"/>
                  </a:lnTo>
                  <a:lnTo>
                    <a:pt x="21446" y="27613"/>
                  </a:lnTo>
                  <a:lnTo>
                    <a:pt x="21828" y="27395"/>
                  </a:lnTo>
                  <a:lnTo>
                    <a:pt x="22210" y="27177"/>
                  </a:lnTo>
                  <a:lnTo>
                    <a:pt x="22647" y="27067"/>
                  </a:lnTo>
                  <a:lnTo>
                    <a:pt x="23029" y="26958"/>
                  </a:lnTo>
                  <a:lnTo>
                    <a:pt x="23465" y="26904"/>
                  </a:lnTo>
                  <a:lnTo>
                    <a:pt x="23902" y="26958"/>
                  </a:lnTo>
                  <a:lnTo>
                    <a:pt x="24393" y="27013"/>
                  </a:lnTo>
                  <a:lnTo>
                    <a:pt x="24830" y="27177"/>
                  </a:lnTo>
                  <a:lnTo>
                    <a:pt x="25976" y="27722"/>
                  </a:lnTo>
                  <a:lnTo>
                    <a:pt x="26903" y="28159"/>
                  </a:lnTo>
                  <a:lnTo>
                    <a:pt x="28322" y="28923"/>
                  </a:lnTo>
                  <a:lnTo>
                    <a:pt x="29031" y="29305"/>
                  </a:lnTo>
                  <a:lnTo>
                    <a:pt x="29795" y="29632"/>
                  </a:lnTo>
                  <a:lnTo>
                    <a:pt x="30832" y="30014"/>
                  </a:lnTo>
                  <a:lnTo>
                    <a:pt x="32087" y="30451"/>
                  </a:lnTo>
                  <a:lnTo>
                    <a:pt x="33452" y="30833"/>
                  </a:lnTo>
                  <a:lnTo>
                    <a:pt x="34925" y="31160"/>
                  </a:lnTo>
                  <a:lnTo>
                    <a:pt x="35689" y="31269"/>
                  </a:lnTo>
                  <a:lnTo>
                    <a:pt x="36453" y="31379"/>
                  </a:lnTo>
                  <a:lnTo>
                    <a:pt x="37217" y="31379"/>
                  </a:lnTo>
                  <a:lnTo>
                    <a:pt x="37981" y="31324"/>
                  </a:lnTo>
                  <a:lnTo>
                    <a:pt x="39345" y="31051"/>
                  </a:lnTo>
                  <a:lnTo>
                    <a:pt x="40873" y="30669"/>
                  </a:lnTo>
                  <a:lnTo>
                    <a:pt x="42401" y="30178"/>
                  </a:lnTo>
                  <a:lnTo>
                    <a:pt x="43056" y="29905"/>
                  </a:lnTo>
                  <a:lnTo>
                    <a:pt x="43656" y="29578"/>
                  </a:lnTo>
                  <a:lnTo>
                    <a:pt x="44311" y="29250"/>
                  </a:lnTo>
                  <a:lnTo>
                    <a:pt x="44911" y="28868"/>
                  </a:lnTo>
                  <a:lnTo>
                    <a:pt x="45457" y="28486"/>
                  </a:lnTo>
                  <a:lnTo>
                    <a:pt x="46057" y="28050"/>
                  </a:lnTo>
                  <a:lnTo>
                    <a:pt x="46549" y="27613"/>
                  </a:lnTo>
                  <a:lnTo>
                    <a:pt x="47040" y="27122"/>
                  </a:lnTo>
                  <a:lnTo>
                    <a:pt x="47531" y="26576"/>
                  </a:lnTo>
                  <a:lnTo>
                    <a:pt x="47967" y="26085"/>
                  </a:lnTo>
                  <a:lnTo>
                    <a:pt x="48349" y="25540"/>
                  </a:lnTo>
                  <a:lnTo>
                    <a:pt x="48731" y="24939"/>
                  </a:lnTo>
                  <a:lnTo>
                    <a:pt x="49386" y="23793"/>
                  </a:lnTo>
                  <a:lnTo>
                    <a:pt x="49932" y="22647"/>
                  </a:lnTo>
                  <a:lnTo>
                    <a:pt x="50314" y="21447"/>
                  </a:lnTo>
                  <a:lnTo>
                    <a:pt x="50478" y="20901"/>
                  </a:lnTo>
                  <a:lnTo>
                    <a:pt x="50532" y="20301"/>
                  </a:lnTo>
                  <a:lnTo>
                    <a:pt x="50641" y="18991"/>
                  </a:lnTo>
                  <a:lnTo>
                    <a:pt x="50696" y="17572"/>
                  </a:lnTo>
                  <a:lnTo>
                    <a:pt x="50860" y="16208"/>
                  </a:lnTo>
                  <a:lnTo>
                    <a:pt x="50969" y="15553"/>
                  </a:lnTo>
                  <a:lnTo>
                    <a:pt x="51078" y="14898"/>
                  </a:lnTo>
                  <a:lnTo>
                    <a:pt x="51242" y="14353"/>
                  </a:lnTo>
                  <a:lnTo>
                    <a:pt x="51514" y="13916"/>
                  </a:lnTo>
                  <a:lnTo>
                    <a:pt x="51842" y="13479"/>
                  </a:lnTo>
                  <a:lnTo>
                    <a:pt x="52006" y="13370"/>
                  </a:lnTo>
                  <a:lnTo>
                    <a:pt x="52224" y="13207"/>
                  </a:lnTo>
                  <a:lnTo>
                    <a:pt x="52442" y="13097"/>
                  </a:lnTo>
                  <a:lnTo>
                    <a:pt x="52660" y="13043"/>
                  </a:lnTo>
                  <a:lnTo>
                    <a:pt x="52933" y="12988"/>
                  </a:lnTo>
                  <a:lnTo>
                    <a:pt x="53261" y="12988"/>
                  </a:lnTo>
                  <a:lnTo>
                    <a:pt x="54625" y="13097"/>
                  </a:lnTo>
                  <a:lnTo>
                    <a:pt x="55716" y="13261"/>
                  </a:lnTo>
                  <a:lnTo>
                    <a:pt x="56862" y="13425"/>
                  </a:lnTo>
                  <a:lnTo>
                    <a:pt x="58445" y="13534"/>
                  </a:lnTo>
                  <a:lnTo>
                    <a:pt x="59700" y="13643"/>
                  </a:lnTo>
                  <a:lnTo>
                    <a:pt x="60464" y="13698"/>
                  </a:lnTo>
                  <a:lnTo>
                    <a:pt x="62319" y="13698"/>
                  </a:lnTo>
                  <a:lnTo>
                    <a:pt x="63411" y="13643"/>
                  </a:lnTo>
                  <a:lnTo>
                    <a:pt x="64557" y="13479"/>
                  </a:lnTo>
                  <a:lnTo>
                    <a:pt x="65757" y="13207"/>
                  </a:lnTo>
                  <a:lnTo>
                    <a:pt x="66030" y="13152"/>
                  </a:lnTo>
                  <a:lnTo>
                    <a:pt x="66194" y="12552"/>
                  </a:lnTo>
                  <a:lnTo>
                    <a:pt x="66248" y="11897"/>
                  </a:lnTo>
                  <a:lnTo>
                    <a:pt x="65866" y="11624"/>
                  </a:lnTo>
                  <a:lnTo>
                    <a:pt x="65430" y="11297"/>
                  </a:lnTo>
                  <a:lnTo>
                    <a:pt x="65048" y="10915"/>
                  </a:lnTo>
                  <a:lnTo>
                    <a:pt x="64720" y="10587"/>
                  </a:lnTo>
                  <a:lnTo>
                    <a:pt x="64393" y="10205"/>
                  </a:lnTo>
                  <a:lnTo>
                    <a:pt x="64175" y="9823"/>
                  </a:lnTo>
                  <a:lnTo>
                    <a:pt x="63956" y="9496"/>
                  </a:lnTo>
                  <a:lnTo>
                    <a:pt x="63847" y="9168"/>
                  </a:lnTo>
                  <a:lnTo>
                    <a:pt x="63083" y="9223"/>
                  </a:lnTo>
                  <a:lnTo>
                    <a:pt x="62265" y="9223"/>
                  </a:lnTo>
                  <a:lnTo>
                    <a:pt x="61501" y="9114"/>
                  </a:lnTo>
                  <a:lnTo>
                    <a:pt x="60791" y="9005"/>
                  </a:lnTo>
                  <a:lnTo>
                    <a:pt x="60027" y="8841"/>
                  </a:lnTo>
                  <a:lnTo>
                    <a:pt x="59318" y="8623"/>
                  </a:lnTo>
                  <a:lnTo>
                    <a:pt x="58663" y="8350"/>
                  </a:lnTo>
                  <a:lnTo>
                    <a:pt x="58008" y="7968"/>
                  </a:lnTo>
                  <a:lnTo>
                    <a:pt x="57408" y="7531"/>
                  </a:lnTo>
                  <a:lnTo>
                    <a:pt x="56862" y="7040"/>
                  </a:lnTo>
                  <a:lnTo>
                    <a:pt x="56371" y="6549"/>
                  </a:lnTo>
                  <a:lnTo>
                    <a:pt x="55771" y="6222"/>
                  </a:lnTo>
                  <a:lnTo>
                    <a:pt x="55498" y="6112"/>
                  </a:lnTo>
                  <a:lnTo>
                    <a:pt x="55171" y="6003"/>
                  </a:lnTo>
                  <a:lnTo>
                    <a:pt x="54843" y="5949"/>
                  </a:lnTo>
                  <a:lnTo>
                    <a:pt x="54516" y="5949"/>
                  </a:lnTo>
                  <a:lnTo>
                    <a:pt x="54789" y="5621"/>
                  </a:lnTo>
                  <a:lnTo>
                    <a:pt x="54952" y="5294"/>
                  </a:lnTo>
                  <a:lnTo>
                    <a:pt x="55007" y="4912"/>
                  </a:lnTo>
                  <a:lnTo>
                    <a:pt x="55007" y="4694"/>
                  </a:lnTo>
                  <a:lnTo>
                    <a:pt x="54952" y="4475"/>
                  </a:lnTo>
                  <a:lnTo>
                    <a:pt x="54679" y="4967"/>
                  </a:lnTo>
                  <a:lnTo>
                    <a:pt x="54297" y="5403"/>
                  </a:lnTo>
                  <a:lnTo>
                    <a:pt x="53916" y="5731"/>
                  </a:lnTo>
                  <a:lnTo>
                    <a:pt x="53424" y="6003"/>
                  </a:lnTo>
                  <a:lnTo>
                    <a:pt x="53534" y="5567"/>
                  </a:lnTo>
                  <a:lnTo>
                    <a:pt x="53643" y="5130"/>
                  </a:lnTo>
                  <a:lnTo>
                    <a:pt x="53643" y="4639"/>
                  </a:lnTo>
                  <a:lnTo>
                    <a:pt x="53588" y="4203"/>
                  </a:lnTo>
                  <a:lnTo>
                    <a:pt x="53424" y="4639"/>
                  </a:lnTo>
                  <a:lnTo>
                    <a:pt x="53152" y="5076"/>
                  </a:lnTo>
                  <a:lnTo>
                    <a:pt x="52824" y="5512"/>
                  </a:lnTo>
                  <a:lnTo>
                    <a:pt x="52497" y="5894"/>
                  </a:lnTo>
                  <a:lnTo>
                    <a:pt x="52169" y="6276"/>
                  </a:lnTo>
                  <a:lnTo>
                    <a:pt x="51787" y="6549"/>
                  </a:lnTo>
                  <a:lnTo>
                    <a:pt x="51405" y="6767"/>
                  </a:lnTo>
                  <a:lnTo>
                    <a:pt x="51078" y="6876"/>
                  </a:lnTo>
                  <a:lnTo>
                    <a:pt x="51460" y="6876"/>
                  </a:lnTo>
                  <a:lnTo>
                    <a:pt x="51242" y="6986"/>
                  </a:lnTo>
                  <a:lnTo>
                    <a:pt x="51023" y="7040"/>
                  </a:lnTo>
                  <a:lnTo>
                    <a:pt x="50914" y="6767"/>
                  </a:lnTo>
                  <a:lnTo>
                    <a:pt x="50750" y="6549"/>
                  </a:lnTo>
                  <a:lnTo>
                    <a:pt x="50478" y="6112"/>
                  </a:lnTo>
                  <a:lnTo>
                    <a:pt x="50259" y="7477"/>
                  </a:lnTo>
                  <a:lnTo>
                    <a:pt x="50041" y="6986"/>
                  </a:lnTo>
                  <a:lnTo>
                    <a:pt x="49877" y="6494"/>
                  </a:lnTo>
                  <a:lnTo>
                    <a:pt x="49604" y="5458"/>
                  </a:lnTo>
                  <a:lnTo>
                    <a:pt x="49386" y="6767"/>
                  </a:lnTo>
                  <a:lnTo>
                    <a:pt x="49277" y="7422"/>
                  </a:lnTo>
                  <a:lnTo>
                    <a:pt x="49059" y="7968"/>
                  </a:lnTo>
                  <a:lnTo>
                    <a:pt x="48786" y="7368"/>
                  </a:lnTo>
                  <a:lnTo>
                    <a:pt x="48568" y="6767"/>
                  </a:lnTo>
                  <a:lnTo>
                    <a:pt x="48131" y="5458"/>
                  </a:lnTo>
                  <a:lnTo>
                    <a:pt x="47804" y="4093"/>
                  </a:lnTo>
                  <a:lnTo>
                    <a:pt x="47531" y="2729"/>
                  </a:lnTo>
                  <a:lnTo>
                    <a:pt x="47422" y="2293"/>
                  </a:lnTo>
                  <a:lnTo>
                    <a:pt x="47313" y="1638"/>
                  </a:lnTo>
                  <a:lnTo>
                    <a:pt x="47258" y="874"/>
                  </a:lnTo>
                  <a:lnTo>
                    <a:pt x="47258" y="110"/>
                  </a:lnTo>
                  <a:lnTo>
                    <a:pt x="46985" y="1"/>
                  </a:lnTo>
                  <a:close/>
                </a:path>
              </a:pathLst>
            </a:custGeom>
            <a:solidFill>
              <a:srgbClr val="A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680;p71">
              <a:extLst>
                <a:ext uri="{FF2B5EF4-FFF2-40B4-BE49-F238E27FC236}">
                  <a16:creationId xmlns:a16="http://schemas.microsoft.com/office/drawing/2014/main" id="{559634EC-9C1C-0363-BC71-9D5FBBA75505}"/>
                </a:ext>
              </a:extLst>
            </p:cNvPr>
            <p:cNvSpPr/>
            <p:nvPr/>
          </p:nvSpPr>
          <p:spPr>
            <a:xfrm>
              <a:off x="2588975" y="988450"/>
              <a:ext cx="317900" cy="184200"/>
            </a:xfrm>
            <a:custGeom>
              <a:avLst/>
              <a:gdLst/>
              <a:ahLst/>
              <a:cxnLst/>
              <a:rect l="l" t="t" r="r" b="b"/>
              <a:pathLst>
                <a:path w="12716" h="7368" extrusionOk="0">
                  <a:moveTo>
                    <a:pt x="1474" y="1"/>
                  </a:moveTo>
                  <a:lnTo>
                    <a:pt x="1692" y="219"/>
                  </a:lnTo>
                  <a:lnTo>
                    <a:pt x="1856" y="437"/>
                  </a:lnTo>
                  <a:lnTo>
                    <a:pt x="2128" y="928"/>
                  </a:lnTo>
                  <a:lnTo>
                    <a:pt x="1474" y="928"/>
                  </a:lnTo>
                  <a:lnTo>
                    <a:pt x="1146" y="983"/>
                  </a:lnTo>
                  <a:lnTo>
                    <a:pt x="819" y="928"/>
                  </a:lnTo>
                  <a:lnTo>
                    <a:pt x="819" y="928"/>
                  </a:lnTo>
                  <a:lnTo>
                    <a:pt x="1146" y="1310"/>
                  </a:lnTo>
                  <a:lnTo>
                    <a:pt x="1364" y="1474"/>
                  </a:lnTo>
                  <a:lnTo>
                    <a:pt x="1583" y="1638"/>
                  </a:lnTo>
                  <a:lnTo>
                    <a:pt x="382" y="2565"/>
                  </a:lnTo>
                  <a:lnTo>
                    <a:pt x="928" y="2565"/>
                  </a:lnTo>
                  <a:lnTo>
                    <a:pt x="382" y="3711"/>
                  </a:lnTo>
                  <a:lnTo>
                    <a:pt x="164" y="4312"/>
                  </a:lnTo>
                  <a:lnTo>
                    <a:pt x="0" y="4912"/>
                  </a:lnTo>
                  <a:lnTo>
                    <a:pt x="273" y="4694"/>
                  </a:lnTo>
                  <a:lnTo>
                    <a:pt x="546" y="4530"/>
                  </a:lnTo>
                  <a:lnTo>
                    <a:pt x="873" y="4421"/>
                  </a:lnTo>
                  <a:lnTo>
                    <a:pt x="1201" y="4257"/>
                  </a:lnTo>
                  <a:lnTo>
                    <a:pt x="1037" y="4912"/>
                  </a:lnTo>
                  <a:lnTo>
                    <a:pt x="873" y="5621"/>
                  </a:lnTo>
                  <a:lnTo>
                    <a:pt x="819" y="6003"/>
                  </a:lnTo>
                  <a:lnTo>
                    <a:pt x="819" y="6440"/>
                  </a:lnTo>
                  <a:lnTo>
                    <a:pt x="873" y="6877"/>
                  </a:lnTo>
                  <a:lnTo>
                    <a:pt x="982" y="7368"/>
                  </a:lnTo>
                  <a:lnTo>
                    <a:pt x="1474" y="7040"/>
                  </a:lnTo>
                  <a:lnTo>
                    <a:pt x="1910" y="6767"/>
                  </a:lnTo>
                  <a:lnTo>
                    <a:pt x="2401" y="6495"/>
                  </a:lnTo>
                  <a:lnTo>
                    <a:pt x="2892" y="6167"/>
                  </a:lnTo>
                  <a:lnTo>
                    <a:pt x="3329" y="5785"/>
                  </a:lnTo>
                  <a:lnTo>
                    <a:pt x="3766" y="5458"/>
                  </a:lnTo>
                  <a:lnTo>
                    <a:pt x="4257" y="5185"/>
                  </a:lnTo>
                  <a:lnTo>
                    <a:pt x="4748" y="4967"/>
                  </a:lnTo>
                  <a:lnTo>
                    <a:pt x="5293" y="4803"/>
                  </a:lnTo>
                  <a:lnTo>
                    <a:pt x="5839" y="4694"/>
                  </a:lnTo>
                  <a:lnTo>
                    <a:pt x="6385" y="4585"/>
                  </a:lnTo>
                  <a:lnTo>
                    <a:pt x="6985" y="4530"/>
                  </a:lnTo>
                  <a:lnTo>
                    <a:pt x="12715" y="2402"/>
                  </a:lnTo>
                  <a:lnTo>
                    <a:pt x="10096" y="2129"/>
                  </a:lnTo>
                  <a:lnTo>
                    <a:pt x="7858" y="1856"/>
                  </a:lnTo>
                  <a:lnTo>
                    <a:pt x="6057" y="1529"/>
                  </a:lnTo>
                  <a:lnTo>
                    <a:pt x="4584" y="1201"/>
                  </a:lnTo>
                  <a:lnTo>
                    <a:pt x="3384" y="874"/>
                  </a:lnTo>
                  <a:lnTo>
                    <a:pt x="2510" y="601"/>
                  </a:lnTo>
                  <a:lnTo>
                    <a:pt x="1910" y="274"/>
                  </a:lnTo>
                  <a:lnTo>
                    <a:pt x="1474" y="1"/>
                  </a:lnTo>
                  <a:close/>
                </a:path>
              </a:pathLst>
            </a:custGeom>
            <a:solidFill>
              <a:srgbClr val="D9B49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681;p71">
              <a:extLst>
                <a:ext uri="{FF2B5EF4-FFF2-40B4-BE49-F238E27FC236}">
                  <a16:creationId xmlns:a16="http://schemas.microsoft.com/office/drawing/2014/main" id="{DF38EFCB-06A0-B7B5-F947-884AC1C490F6}"/>
                </a:ext>
              </a:extLst>
            </p:cNvPr>
            <p:cNvSpPr/>
            <p:nvPr/>
          </p:nvSpPr>
          <p:spPr>
            <a:xfrm>
              <a:off x="2588975" y="988450"/>
              <a:ext cx="317900" cy="184200"/>
            </a:xfrm>
            <a:custGeom>
              <a:avLst/>
              <a:gdLst/>
              <a:ahLst/>
              <a:cxnLst/>
              <a:rect l="l" t="t" r="r" b="b"/>
              <a:pathLst>
                <a:path w="12716" h="7368" fill="none" extrusionOk="0">
                  <a:moveTo>
                    <a:pt x="12715" y="2402"/>
                  </a:moveTo>
                  <a:lnTo>
                    <a:pt x="12715" y="2402"/>
                  </a:lnTo>
                  <a:lnTo>
                    <a:pt x="10096" y="2129"/>
                  </a:lnTo>
                  <a:lnTo>
                    <a:pt x="7858" y="1856"/>
                  </a:lnTo>
                  <a:lnTo>
                    <a:pt x="6057" y="1529"/>
                  </a:lnTo>
                  <a:lnTo>
                    <a:pt x="4584" y="1201"/>
                  </a:lnTo>
                  <a:lnTo>
                    <a:pt x="3384" y="874"/>
                  </a:lnTo>
                  <a:lnTo>
                    <a:pt x="2510" y="601"/>
                  </a:lnTo>
                  <a:lnTo>
                    <a:pt x="1910" y="274"/>
                  </a:lnTo>
                  <a:lnTo>
                    <a:pt x="1474" y="1"/>
                  </a:lnTo>
                  <a:lnTo>
                    <a:pt x="1474" y="1"/>
                  </a:lnTo>
                  <a:lnTo>
                    <a:pt x="1474" y="1"/>
                  </a:lnTo>
                  <a:lnTo>
                    <a:pt x="1692" y="219"/>
                  </a:lnTo>
                  <a:lnTo>
                    <a:pt x="1856" y="437"/>
                  </a:lnTo>
                  <a:lnTo>
                    <a:pt x="2128" y="928"/>
                  </a:lnTo>
                  <a:lnTo>
                    <a:pt x="2128" y="928"/>
                  </a:lnTo>
                  <a:lnTo>
                    <a:pt x="1801" y="928"/>
                  </a:lnTo>
                  <a:lnTo>
                    <a:pt x="1474" y="928"/>
                  </a:lnTo>
                  <a:lnTo>
                    <a:pt x="1146" y="983"/>
                  </a:lnTo>
                  <a:lnTo>
                    <a:pt x="819" y="928"/>
                  </a:lnTo>
                  <a:lnTo>
                    <a:pt x="819" y="928"/>
                  </a:lnTo>
                  <a:lnTo>
                    <a:pt x="1146" y="1310"/>
                  </a:lnTo>
                  <a:lnTo>
                    <a:pt x="1364" y="1474"/>
                  </a:lnTo>
                  <a:lnTo>
                    <a:pt x="1583" y="1638"/>
                  </a:lnTo>
                  <a:lnTo>
                    <a:pt x="1583" y="1638"/>
                  </a:lnTo>
                  <a:lnTo>
                    <a:pt x="382" y="2565"/>
                  </a:lnTo>
                  <a:lnTo>
                    <a:pt x="382" y="2565"/>
                  </a:lnTo>
                  <a:lnTo>
                    <a:pt x="928" y="2565"/>
                  </a:lnTo>
                  <a:lnTo>
                    <a:pt x="928" y="2565"/>
                  </a:lnTo>
                  <a:lnTo>
                    <a:pt x="382" y="3711"/>
                  </a:lnTo>
                  <a:lnTo>
                    <a:pt x="164" y="4312"/>
                  </a:lnTo>
                  <a:lnTo>
                    <a:pt x="0" y="4912"/>
                  </a:lnTo>
                  <a:lnTo>
                    <a:pt x="0" y="4912"/>
                  </a:lnTo>
                  <a:lnTo>
                    <a:pt x="273" y="4694"/>
                  </a:lnTo>
                  <a:lnTo>
                    <a:pt x="546" y="4530"/>
                  </a:lnTo>
                  <a:lnTo>
                    <a:pt x="873" y="4421"/>
                  </a:lnTo>
                  <a:lnTo>
                    <a:pt x="1201" y="4257"/>
                  </a:lnTo>
                  <a:lnTo>
                    <a:pt x="1201" y="4257"/>
                  </a:lnTo>
                  <a:lnTo>
                    <a:pt x="1037" y="4912"/>
                  </a:lnTo>
                  <a:lnTo>
                    <a:pt x="873" y="5621"/>
                  </a:lnTo>
                  <a:lnTo>
                    <a:pt x="819" y="6003"/>
                  </a:lnTo>
                  <a:lnTo>
                    <a:pt x="819" y="6440"/>
                  </a:lnTo>
                  <a:lnTo>
                    <a:pt x="873" y="6877"/>
                  </a:lnTo>
                  <a:lnTo>
                    <a:pt x="982" y="7368"/>
                  </a:lnTo>
                  <a:lnTo>
                    <a:pt x="982" y="7368"/>
                  </a:lnTo>
                  <a:lnTo>
                    <a:pt x="1474" y="7040"/>
                  </a:lnTo>
                  <a:lnTo>
                    <a:pt x="1910" y="6767"/>
                  </a:lnTo>
                  <a:lnTo>
                    <a:pt x="2401" y="6495"/>
                  </a:lnTo>
                  <a:lnTo>
                    <a:pt x="2892" y="6167"/>
                  </a:lnTo>
                  <a:lnTo>
                    <a:pt x="2892" y="6167"/>
                  </a:lnTo>
                  <a:lnTo>
                    <a:pt x="3329" y="5785"/>
                  </a:lnTo>
                  <a:lnTo>
                    <a:pt x="3766" y="5458"/>
                  </a:lnTo>
                  <a:lnTo>
                    <a:pt x="4257" y="5185"/>
                  </a:lnTo>
                  <a:lnTo>
                    <a:pt x="4748" y="4967"/>
                  </a:lnTo>
                  <a:lnTo>
                    <a:pt x="5293" y="4803"/>
                  </a:lnTo>
                  <a:lnTo>
                    <a:pt x="5839" y="4694"/>
                  </a:lnTo>
                  <a:lnTo>
                    <a:pt x="6385" y="4585"/>
                  </a:lnTo>
                  <a:lnTo>
                    <a:pt x="6985" y="4530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682;p71">
              <a:extLst>
                <a:ext uri="{FF2B5EF4-FFF2-40B4-BE49-F238E27FC236}">
                  <a16:creationId xmlns:a16="http://schemas.microsoft.com/office/drawing/2014/main" id="{010CEC6D-3007-EB96-229A-8F1115131B06}"/>
                </a:ext>
              </a:extLst>
            </p:cNvPr>
            <p:cNvSpPr/>
            <p:nvPr/>
          </p:nvSpPr>
          <p:spPr>
            <a:xfrm>
              <a:off x="2745850" y="948900"/>
              <a:ext cx="23225" cy="42300"/>
            </a:xfrm>
            <a:custGeom>
              <a:avLst/>
              <a:gdLst/>
              <a:ahLst/>
              <a:cxnLst/>
              <a:rect l="l" t="t" r="r" b="b"/>
              <a:pathLst>
                <a:path w="929" h="1692" extrusionOk="0">
                  <a:moveTo>
                    <a:pt x="274" y="0"/>
                  </a:moveTo>
                  <a:lnTo>
                    <a:pt x="164" y="109"/>
                  </a:lnTo>
                  <a:lnTo>
                    <a:pt x="55" y="218"/>
                  </a:lnTo>
                  <a:lnTo>
                    <a:pt x="1" y="546"/>
                  </a:lnTo>
                  <a:lnTo>
                    <a:pt x="1" y="873"/>
                  </a:lnTo>
                  <a:lnTo>
                    <a:pt x="1" y="1310"/>
                  </a:lnTo>
                  <a:lnTo>
                    <a:pt x="110" y="1474"/>
                  </a:lnTo>
                  <a:lnTo>
                    <a:pt x="219" y="1583"/>
                  </a:lnTo>
                  <a:lnTo>
                    <a:pt x="328" y="1692"/>
                  </a:lnTo>
                  <a:lnTo>
                    <a:pt x="546" y="1692"/>
                  </a:lnTo>
                  <a:lnTo>
                    <a:pt x="710" y="1583"/>
                  </a:lnTo>
                  <a:lnTo>
                    <a:pt x="819" y="1419"/>
                  </a:lnTo>
                  <a:lnTo>
                    <a:pt x="928" y="1255"/>
                  </a:lnTo>
                  <a:lnTo>
                    <a:pt x="928" y="1037"/>
                  </a:lnTo>
                  <a:lnTo>
                    <a:pt x="874" y="600"/>
                  </a:lnTo>
                  <a:lnTo>
                    <a:pt x="765" y="218"/>
                  </a:lnTo>
                  <a:lnTo>
                    <a:pt x="710" y="109"/>
                  </a:lnTo>
                  <a:lnTo>
                    <a:pt x="601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683;p71">
              <a:extLst>
                <a:ext uri="{FF2B5EF4-FFF2-40B4-BE49-F238E27FC236}">
                  <a16:creationId xmlns:a16="http://schemas.microsoft.com/office/drawing/2014/main" id="{C43E9E18-B363-D740-F14A-9B9D7D007C42}"/>
                </a:ext>
              </a:extLst>
            </p:cNvPr>
            <p:cNvSpPr/>
            <p:nvPr/>
          </p:nvSpPr>
          <p:spPr>
            <a:xfrm>
              <a:off x="2769050" y="1062125"/>
              <a:ext cx="177375" cy="53225"/>
            </a:xfrm>
            <a:custGeom>
              <a:avLst/>
              <a:gdLst/>
              <a:ahLst/>
              <a:cxnLst/>
              <a:rect l="l" t="t" r="r" b="b"/>
              <a:pathLst>
                <a:path w="7095" h="2129" extrusionOk="0">
                  <a:moveTo>
                    <a:pt x="0" y="0"/>
                  </a:moveTo>
                  <a:lnTo>
                    <a:pt x="219" y="219"/>
                  </a:lnTo>
                  <a:lnTo>
                    <a:pt x="546" y="437"/>
                  </a:lnTo>
                  <a:lnTo>
                    <a:pt x="710" y="601"/>
                  </a:lnTo>
                  <a:lnTo>
                    <a:pt x="928" y="710"/>
                  </a:lnTo>
                  <a:lnTo>
                    <a:pt x="1419" y="1037"/>
                  </a:lnTo>
                  <a:lnTo>
                    <a:pt x="1965" y="1310"/>
                  </a:lnTo>
                  <a:lnTo>
                    <a:pt x="2292" y="1474"/>
                  </a:lnTo>
                  <a:lnTo>
                    <a:pt x="2620" y="1583"/>
                  </a:lnTo>
                  <a:lnTo>
                    <a:pt x="3329" y="1801"/>
                  </a:lnTo>
                  <a:lnTo>
                    <a:pt x="3984" y="1965"/>
                  </a:lnTo>
                  <a:lnTo>
                    <a:pt x="4366" y="2020"/>
                  </a:lnTo>
                  <a:lnTo>
                    <a:pt x="4693" y="2074"/>
                  </a:lnTo>
                  <a:lnTo>
                    <a:pt x="5021" y="2129"/>
                  </a:lnTo>
                  <a:lnTo>
                    <a:pt x="6385" y="2129"/>
                  </a:lnTo>
                  <a:lnTo>
                    <a:pt x="6767" y="2074"/>
                  </a:lnTo>
                  <a:lnTo>
                    <a:pt x="7095" y="2074"/>
                  </a:lnTo>
                  <a:lnTo>
                    <a:pt x="6767" y="2020"/>
                  </a:lnTo>
                  <a:lnTo>
                    <a:pt x="5894" y="1965"/>
                  </a:lnTo>
                  <a:lnTo>
                    <a:pt x="5348" y="1910"/>
                  </a:lnTo>
                  <a:lnTo>
                    <a:pt x="4693" y="1801"/>
                  </a:lnTo>
                  <a:lnTo>
                    <a:pt x="4039" y="1692"/>
                  </a:lnTo>
                  <a:lnTo>
                    <a:pt x="3384" y="1528"/>
                  </a:lnTo>
                  <a:lnTo>
                    <a:pt x="2729" y="1310"/>
                  </a:lnTo>
                  <a:lnTo>
                    <a:pt x="2402" y="1256"/>
                  </a:lnTo>
                  <a:lnTo>
                    <a:pt x="2074" y="1092"/>
                  </a:lnTo>
                  <a:lnTo>
                    <a:pt x="1528" y="874"/>
                  </a:lnTo>
                  <a:lnTo>
                    <a:pt x="983" y="601"/>
                  </a:lnTo>
                  <a:lnTo>
                    <a:pt x="764" y="492"/>
                  </a:lnTo>
                  <a:lnTo>
                    <a:pt x="601" y="382"/>
                  </a:lnTo>
                  <a:lnTo>
                    <a:pt x="273" y="1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E3B1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684;p71">
              <a:extLst>
                <a:ext uri="{FF2B5EF4-FFF2-40B4-BE49-F238E27FC236}">
                  <a16:creationId xmlns:a16="http://schemas.microsoft.com/office/drawing/2014/main" id="{AE52DA04-1801-0AA3-FC87-0056314DB798}"/>
                </a:ext>
              </a:extLst>
            </p:cNvPr>
            <p:cNvSpPr/>
            <p:nvPr/>
          </p:nvSpPr>
          <p:spPr>
            <a:xfrm>
              <a:off x="2247900" y="1311775"/>
              <a:ext cx="302900" cy="751750"/>
            </a:xfrm>
            <a:custGeom>
              <a:avLst/>
              <a:gdLst/>
              <a:ahLst/>
              <a:cxnLst/>
              <a:rect l="l" t="t" r="r" b="b"/>
              <a:pathLst>
                <a:path w="12116" h="30070" extrusionOk="0">
                  <a:moveTo>
                    <a:pt x="9987" y="1"/>
                  </a:moveTo>
                  <a:lnTo>
                    <a:pt x="1147" y="3166"/>
                  </a:lnTo>
                  <a:lnTo>
                    <a:pt x="1474" y="5567"/>
                  </a:lnTo>
                  <a:lnTo>
                    <a:pt x="1201" y="6222"/>
                  </a:lnTo>
                  <a:lnTo>
                    <a:pt x="874" y="6931"/>
                  </a:lnTo>
                  <a:lnTo>
                    <a:pt x="437" y="7532"/>
                  </a:lnTo>
                  <a:lnTo>
                    <a:pt x="1" y="8186"/>
                  </a:lnTo>
                  <a:lnTo>
                    <a:pt x="328" y="8023"/>
                  </a:lnTo>
                  <a:lnTo>
                    <a:pt x="601" y="7859"/>
                  </a:lnTo>
                  <a:lnTo>
                    <a:pt x="819" y="7695"/>
                  </a:lnTo>
                  <a:lnTo>
                    <a:pt x="1092" y="7532"/>
                  </a:lnTo>
                  <a:lnTo>
                    <a:pt x="1092" y="7532"/>
                  </a:lnTo>
                  <a:lnTo>
                    <a:pt x="1037" y="7750"/>
                  </a:lnTo>
                  <a:lnTo>
                    <a:pt x="983" y="7968"/>
                  </a:lnTo>
                  <a:lnTo>
                    <a:pt x="819" y="8405"/>
                  </a:lnTo>
                  <a:lnTo>
                    <a:pt x="546" y="8787"/>
                  </a:lnTo>
                  <a:lnTo>
                    <a:pt x="219" y="9114"/>
                  </a:lnTo>
                  <a:lnTo>
                    <a:pt x="874" y="8950"/>
                  </a:lnTo>
                  <a:lnTo>
                    <a:pt x="1529" y="8841"/>
                  </a:lnTo>
                  <a:lnTo>
                    <a:pt x="1256" y="10315"/>
                  </a:lnTo>
                  <a:lnTo>
                    <a:pt x="1583" y="10315"/>
                  </a:lnTo>
                  <a:lnTo>
                    <a:pt x="1856" y="10369"/>
                  </a:lnTo>
                  <a:lnTo>
                    <a:pt x="2129" y="10587"/>
                  </a:lnTo>
                  <a:lnTo>
                    <a:pt x="2402" y="10806"/>
                  </a:lnTo>
                  <a:lnTo>
                    <a:pt x="2893" y="12989"/>
                  </a:lnTo>
                  <a:lnTo>
                    <a:pt x="3384" y="15171"/>
                  </a:lnTo>
                  <a:lnTo>
                    <a:pt x="3930" y="17300"/>
                  </a:lnTo>
                  <a:lnTo>
                    <a:pt x="4530" y="19482"/>
                  </a:lnTo>
                  <a:lnTo>
                    <a:pt x="5130" y="21611"/>
                  </a:lnTo>
                  <a:lnTo>
                    <a:pt x="5785" y="23684"/>
                  </a:lnTo>
                  <a:lnTo>
                    <a:pt x="6494" y="25758"/>
                  </a:lnTo>
                  <a:lnTo>
                    <a:pt x="7258" y="27723"/>
                  </a:lnTo>
                  <a:lnTo>
                    <a:pt x="7477" y="28268"/>
                  </a:lnTo>
                  <a:lnTo>
                    <a:pt x="7859" y="28705"/>
                  </a:lnTo>
                  <a:lnTo>
                    <a:pt x="8295" y="29141"/>
                  </a:lnTo>
                  <a:lnTo>
                    <a:pt x="8841" y="29469"/>
                  </a:lnTo>
                  <a:lnTo>
                    <a:pt x="9387" y="29687"/>
                  </a:lnTo>
                  <a:lnTo>
                    <a:pt x="9987" y="29905"/>
                  </a:lnTo>
                  <a:lnTo>
                    <a:pt x="10587" y="30015"/>
                  </a:lnTo>
                  <a:lnTo>
                    <a:pt x="11242" y="30069"/>
                  </a:lnTo>
                  <a:lnTo>
                    <a:pt x="11624" y="30069"/>
                  </a:lnTo>
                  <a:lnTo>
                    <a:pt x="11897" y="29960"/>
                  </a:lnTo>
                  <a:lnTo>
                    <a:pt x="12061" y="29851"/>
                  </a:lnTo>
                  <a:lnTo>
                    <a:pt x="12115" y="29633"/>
                  </a:lnTo>
                  <a:lnTo>
                    <a:pt x="12115" y="29414"/>
                  </a:lnTo>
                  <a:lnTo>
                    <a:pt x="12061" y="29141"/>
                  </a:lnTo>
                  <a:lnTo>
                    <a:pt x="11733" y="28541"/>
                  </a:lnTo>
                  <a:lnTo>
                    <a:pt x="11242" y="27832"/>
                  </a:lnTo>
                  <a:lnTo>
                    <a:pt x="10806" y="27177"/>
                  </a:lnTo>
                  <a:lnTo>
                    <a:pt x="10369" y="26577"/>
                  </a:lnTo>
                  <a:lnTo>
                    <a:pt x="10151" y="26140"/>
                  </a:lnTo>
                  <a:lnTo>
                    <a:pt x="9932" y="25431"/>
                  </a:lnTo>
                  <a:lnTo>
                    <a:pt x="9823" y="24776"/>
                  </a:lnTo>
                  <a:lnTo>
                    <a:pt x="9769" y="24121"/>
                  </a:lnTo>
                  <a:lnTo>
                    <a:pt x="9714" y="23412"/>
                  </a:lnTo>
                  <a:lnTo>
                    <a:pt x="9605" y="20683"/>
                  </a:lnTo>
                  <a:lnTo>
                    <a:pt x="9496" y="16590"/>
                  </a:lnTo>
                  <a:lnTo>
                    <a:pt x="9496" y="14517"/>
                  </a:lnTo>
                  <a:lnTo>
                    <a:pt x="9550" y="12443"/>
                  </a:lnTo>
                  <a:lnTo>
                    <a:pt x="9605" y="10860"/>
                  </a:lnTo>
                  <a:lnTo>
                    <a:pt x="9605" y="9332"/>
                  </a:lnTo>
                  <a:lnTo>
                    <a:pt x="9605" y="6222"/>
                  </a:lnTo>
                  <a:lnTo>
                    <a:pt x="9660" y="4639"/>
                  </a:lnTo>
                  <a:lnTo>
                    <a:pt x="9714" y="3111"/>
                  </a:lnTo>
                  <a:lnTo>
                    <a:pt x="9823" y="1529"/>
                  </a:lnTo>
                  <a:lnTo>
                    <a:pt x="9987" y="1"/>
                  </a:lnTo>
                  <a:close/>
                </a:path>
              </a:pathLst>
            </a:custGeom>
            <a:solidFill>
              <a:srgbClr val="A25A2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0" name="Sottotitolo 19">
            <a:extLst>
              <a:ext uri="{FF2B5EF4-FFF2-40B4-BE49-F238E27FC236}">
                <a16:creationId xmlns:a16="http://schemas.microsoft.com/office/drawing/2014/main" id="{63800D49-F066-5A80-241A-7A4709CFD1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t-IT"/>
              <a:t>Descrizione ed esecuzione di test di accettazione (TA)</a:t>
            </a:r>
          </a:p>
        </p:txBody>
      </p:sp>
    </p:spTree>
    <p:extLst>
      <p:ext uri="{BB962C8B-B14F-4D97-AF65-F5344CB8AC3E}">
        <p14:creationId xmlns:p14="http://schemas.microsoft.com/office/powerpoint/2010/main" val="30841638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Struttura</a:t>
            </a:r>
            <a:r>
              <a:rPr lang="en"/>
              <a:t> </a:t>
            </a:r>
            <a:r>
              <a:rPr lang="en" err="1"/>
              <a:t>dei</a:t>
            </a:r>
            <a:r>
              <a:rPr lang="en"/>
              <a:t> test</a:t>
            </a:r>
          </a:p>
        </p:txBody>
      </p:sp>
      <p:sp>
        <p:nvSpPr>
          <p:cNvPr id="1503" name="Google Shape;1503;p41"/>
          <p:cNvSpPr txBox="1">
            <a:spLocks noGrp="1"/>
          </p:cNvSpPr>
          <p:nvPr>
            <p:ph type="body" idx="1"/>
          </p:nvPr>
        </p:nvSpPr>
        <p:spPr>
          <a:xfrm>
            <a:off x="685100" y="1152475"/>
            <a:ext cx="4953700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200" dirty="0"/>
              <a:t>I test di accettazione sono stati fatti utilizzando Selenium.</a:t>
            </a:r>
          </a:p>
          <a:p>
            <a:pPr marL="0" indent="0">
              <a:buNone/>
            </a:pPr>
            <a:r>
              <a:rPr lang="en-GB" sz="1200" dirty="0"/>
              <a:t>è </a:t>
            </a:r>
            <a:r>
              <a:rPr lang="en-GB" sz="1200" dirty="0" err="1"/>
              <a:t>stato</a:t>
            </a:r>
            <a:r>
              <a:rPr lang="en-GB" sz="1200" dirty="0"/>
              <a:t> </a:t>
            </a:r>
            <a:r>
              <a:rPr lang="en-GB" sz="1200" dirty="0" err="1"/>
              <a:t>utilizzato</a:t>
            </a:r>
            <a:r>
              <a:rPr lang="en-GB" sz="1200" dirty="0"/>
              <a:t> un database </a:t>
            </a:r>
            <a:r>
              <a:rPr lang="en-GB" sz="1200" dirty="0" err="1"/>
              <a:t>temporaneo</a:t>
            </a:r>
            <a:r>
              <a:rPr lang="en-GB" sz="1200" dirty="0"/>
              <a:t> </a:t>
            </a:r>
            <a:r>
              <a:rPr lang="en-GB" sz="1200" dirty="0" err="1"/>
              <a:t>tramite</a:t>
            </a:r>
            <a:r>
              <a:rPr lang="en-GB" sz="1200" dirty="0"/>
              <a:t> </a:t>
            </a:r>
            <a:r>
              <a:rPr lang="en-GB" sz="1200" dirty="0" err="1"/>
              <a:t>l’utilizzo</a:t>
            </a:r>
            <a:r>
              <a:rPr lang="en-GB" sz="1200" dirty="0"/>
              <a:t> </a:t>
            </a:r>
            <a:r>
              <a:rPr lang="en-GB" sz="1200" dirty="0" err="1"/>
              <a:t>della</a:t>
            </a:r>
            <a:r>
              <a:rPr lang="en-GB" sz="1200" dirty="0"/>
              <a:t> </a:t>
            </a:r>
            <a:r>
              <a:rPr lang="en-GB" sz="1200" dirty="0" err="1"/>
              <a:t>libreria</a:t>
            </a:r>
            <a:r>
              <a:rPr lang="en-GB" sz="1200" dirty="0"/>
              <a:t> </a:t>
            </a:r>
            <a:r>
              <a:rPr lang="it-IT" sz="1200" dirty="0" err="1"/>
              <a:t>unittest</a:t>
            </a:r>
            <a:endParaRPr lang="en" sz="1200" dirty="0"/>
          </a:p>
          <a:p>
            <a:pPr marL="171450" indent="-171450">
              <a:buFont typeface="Calibri"/>
              <a:buChar char="-"/>
            </a:pPr>
            <a:endParaRPr lang="en" sz="1200" dirty="0"/>
          </a:p>
          <a:p>
            <a:pPr marL="0" indent="0">
              <a:buNone/>
            </a:pPr>
            <a:r>
              <a:rPr lang="en" sz="1200" dirty="0"/>
              <a:t>Sono stati fatti 17 AT divisi nel seguente modo:</a:t>
            </a:r>
          </a:p>
          <a:p>
            <a:pPr marL="171450" indent="-171450">
              <a:buFont typeface="Calibri"/>
              <a:buChar char="-"/>
            </a:pPr>
            <a:endParaRPr lang="en" sz="1200" dirty="0"/>
          </a:p>
          <a:p>
            <a:pPr marL="171450" indent="-171450"/>
            <a:r>
              <a:rPr lang="en" sz="1200" dirty="0"/>
              <a:t>TestAccettazioneLogin-&gt; test per il login dell’utente (sia utente normale che admin)</a:t>
            </a:r>
          </a:p>
          <a:p>
            <a:pPr marL="171450" indent="-171450"/>
            <a:endParaRPr lang="en" sz="1200" dirty="0"/>
          </a:p>
          <a:p>
            <a:pPr marL="171450" indent="-171450"/>
            <a:r>
              <a:rPr lang="en" sz="1200" dirty="0"/>
              <a:t>TestAccettazioneRegistrazione-&gt; suite di test per la registrazione dell’utente</a:t>
            </a:r>
          </a:p>
          <a:p>
            <a:pPr marL="171450" indent="-171450"/>
            <a:endParaRPr lang="en" sz="1200" dirty="0"/>
          </a:p>
          <a:p>
            <a:pPr marL="171450" indent="-171450"/>
            <a:r>
              <a:rPr lang="en" sz="1200" dirty="0"/>
              <a:t>TestAccettazioneRichiestaAnimale-&gt; suite di test per la pagina di visualizzazione animale e richiesta adozione</a:t>
            </a:r>
          </a:p>
          <a:p>
            <a:pPr marL="171450" indent="-171450"/>
            <a:endParaRPr lang="en" sz="1200" dirty="0"/>
          </a:p>
          <a:p>
            <a:pPr marL="171450" indent="-171450"/>
            <a:r>
              <a:rPr lang="en" sz="1200" dirty="0"/>
              <a:t>TestAccettazioneGestioneRichiesta-&gt; suite di test per la pagina di visualizzazione animali e gestione delle richieste di adozione</a:t>
            </a:r>
          </a:p>
          <a:p>
            <a:pPr marL="171450" indent="-171450"/>
            <a:endParaRPr lang="en" sz="1200" dirty="0"/>
          </a:p>
          <a:p>
            <a:pPr marL="171450" indent="-171450"/>
            <a:r>
              <a:rPr lang="en" sz="1200" dirty="0"/>
              <a:t>TestAccettazioneGestioneAnimali-&gt; suite di test per la pagina di gestione animali</a:t>
            </a:r>
          </a:p>
          <a:p>
            <a:pPr marL="171450" indent="-171450"/>
            <a:endParaRPr lang="en" sz="1200" dirty="0"/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7AD971BF-D621-FAD8-DC91-979F55EC58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614" y="1219335"/>
            <a:ext cx="3431116" cy="35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106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1" name="Google Shape;1841;p50"/>
          <p:cNvSpPr/>
          <p:nvPr/>
        </p:nvSpPr>
        <p:spPr>
          <a:xfrm>
            <a:off x="5251505" y="1204064"/>
            <a:ext cx="3149131" cy="2735366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42" name="Google Shape;1842;p50"/>
          <p:cNvSpPr txBox="1">
            <a:spLocks noGrp="1"/>
          </p:cNvSpPr>
          <p:nvPr>
            <p:ph type="title"/>
          </p:nvPr>
        </p:nvSpPr>
        <p:spPr>
          <a:xfrm>
            <a:off x="5251500" y="1393200"/>
            <a:ext cx="3045600" cy="2357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2"/>
                </a:solidFill>
              </a:rPr>
              <a:t>Grazie!</a:t>
            </a:r>
          </a:p>
        </p:txBody>
      </p:sp>
    </p:spTree>
    <p:extLst>
      <p:ext uri="{BB962C8B-B14F-4D97-AF65-F5344CB8AC3E}">
        <p14:creationId xmlns:p14="http://schemas.microsoft.com/office/powerpoint/2010/main" val="3399924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p43"/>
          <p:cNvSpPr/>
          <p:nvPr/>
        </p:nvSpPr>
        <p:spPr>
          <a:xfrm>
            <a:off x="4415916" y="1612075"/>
            <a:ext cx="1392703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54" name="Google Shape;1554;p43"/>
          <p:cNvSpPr/>
          <p:nvPr/>
        </p:nvSpPr>
        <p:spPr>
          <a:xfrm rot="10800000">
            <a:off x="4415916" y="3130325"/>
            <a:ext cx="1392703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55" name="Google Shape;1555;p43"/>
          <p:cNvSpPr/>
          <p:nvPr/>
        </p:nvSpPr>
        <p:spPr>
          <a:xfrm rot="10800000">
            <a:off x="1008394" y="3130325"/>
            <a:ext cx="1392703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56" name="Google Shape;1556;p43"/>
          <p:cNvSpPr/>
          <p:nvPr/>
        </p:nvSpPr>
        <p:spPr>
          <a:xfrm>
            <a:off x="1008394" y="1612075"/>
            <a:ext cx="1392703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557" name="Google Shape;1557;p43"/>
          <p:cNvSpPr txBox="1">
            <a:spLocks noGrp="1"/>
          </p:cNvSpPr>
          <p:nvPr>
            <p:ph type="title" idx="15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I </a:t>
            </a:r>
            <a:r>
              <a:rPr lang="en" err="1"/>
              <a:t>contenuti</a:t>
            </a:r>
          </a:p>
        </p:txBody>
      </p:sp>
      <p:sp>
        <p:nvSpPr>
          <p:cNvPr id="1558" name="Google Shape;1558;p43"/>
          <p:cNvSpPr txBox="1">
            <a:spLocks noGrp="1"/>
          </p:cNvSpPr>
          <p:nvPr>
            <p:ph type="subTitle" idx="1"/>
          </p:nvPr>
        </p:nvSpPr>
        <p:spPr>
          <a:xfrm>
            <a:off x="2479461" y="2000875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Requisiti e progetto del sistema</a:t>
            </a:r>
            <a:endParaRPr lang="it-IT"/>
          </a:p>
        </p:txBody>
      </p:sp>
      <p:sp>
        <p:nvSpPr>
          <p:cNvPr id="1559" name="Google Shape;1559;p43"/>
          <p:cNvSpPr txBox="1">
            <a:spLocks noGrp="1"/>
          </p:cNvSpPr>
          <p:nvPr>
            <p:ph type="subTitle" idx="2"/>
          </p:nvPr>
        </p:nvSpPr>
        <p:spPr>
          <a:xfrm>
            <a:off x="5886958" y="1994200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err="1"/>
              <a:t>Descrizione</a:t>
            </a:r>
            <a:r>
              <a:rPr lang="en"/>
              <a:t> ed </a:t>
            </a:r>
            <a:r>
              <a:rPr lang="en" err="1"/>
              <a:t>esecuzione</a:t>
            </a:r>
            <a:r>
              <a:rPr lang="en"/>
              <a:t> </a:t>
            </a:r>
            <a:r>
              <a:rPr lang="en" err="1"/>
              <a:t>dei</a:t>
            </a:r>
            <a:r>
              <a:rPr lang="en"/>
              <a:t> test </a:t>
            </a:r>
            <a:r>
              <a:rPr lang="en" err="1"/>
              <a:t>unitari</a:t>
            </a:r>
            <a:r>
              <a:rPr lang="en"/>
              <a:t> (TU)</a:t>
            </a:r>
          </a:p>
        </p:txBody>
      </p:sp>
      <p:sp>
        <p:nvSpPr>
          <p:cNvPr id="1560" name="Google Shape;1560;p43"/>
          <p:cNvSpPr txBox="1">
            <a:spLocks noGrp="1"/>
          </p:cNvSpPr>
          <p:nvPr>
            <p:ph type="subTitle" idx="3"/>
          </p:nvPr>
        </p:nvSpPr>
        <p:spPr>
          <a:xfrm>
            <a:off x="2479461" y="3527175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SzPts val="1100"/>
            </a:pPr>
            <a:r>
              <a:rPr lang="en" err="1"/>
              <a:t>Descrizione</a:t>
            </a:r>
            <a:r>
              <a:rPr lang="en"/>
              <a:t> del </a:t>
            </a:r>
            <a:r>
              <a:rPr lang="en" err="1"/>
              <a:t>codice</a:t>
            </a:r>
            <a:endParaRPr lang="en"/>
          </a:p>
        </p:txBody>
      </p:sp>
      <p:sp>
        <p:nvSpPr>
          <p:cNvPr id="1561" name="Google Shape;1561;p43"/>
          <p:cNvSpPr txBox="1">
            <a:spLocks noGrp="1"/>
          </p:cNvSpPr>
          <p:nvPr>
            <p:ph type="subTitle" idx="4"/>
          </p:nvPr>
        </p:nvSpPr>
        <p:spPr>
          <a:xfrm>
            <a:off x="2479481" y="1634900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Requisiti</a:t>
            </a:r>
            <a:endParaRPr lang="it-IT" err="1"/>
          </a:p>
        </p:txBody>
      </p:sp>
      <p:sp>
        <p:nvSpPr>
          <p:cNvPr id="1562" name="Google Shape;1562;p43"/>
          <p:cNvSpPr txBox="1">
            <a:spLocks noGrp="1"/>
          </p:cNvSpPr>
          <p:nvPr>
            <p:ph type="subTitle" idx="5"/>
          </p:nvPr>
        </p:nvSpPr>
        <p:spPr>
          <a:xfrm>
            <a:off x="5886978" y="1634900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Test </a:t>
            </a:r>
            <a:r>
              <a:rPr lang="en" err="1"/>
              <a:t>Unitari</a:t>
            </a:r>
            <a:endParaRPr err="1"/>
          </a:p>
        </p:txBody>
      </p:sp>
      <p:sp>
        <p:nvSpPr>
          <p:cNvPr id="1563" name="Google Shape;1563;p43"/>
          <p:cNvSpPr txBox="1">
            <a:spLocks noGrp="1"/>
          </p:cNvSpPr>
          <p:nvPr>
            <p:ph type="subTitle" idx="6"/>
          </p:nvPr>
        </p:nvSpPr>
        <p:spPr>
          <a:xfrm>
            <a:off x="2479481" y="3142391"/>
            <a:ext cx="1662300" cy="5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Codice</a:t>
            </a:r>
            <a:endParaRPr lang="it-IT" err="1"/>
          </a:p>
        </p:txBody>
      </p:sp>
      <p:sp>
        <p:nvSpPr>
          <p:cNvPr id="1564" name="Google Shape;1564;p43"/>
          <p:cNvSpPr txBox="1">
            <a:spLocks noGrp="1"/>
          </p:cNvSpPr>
          <p:nvPr>
            <p:ph type="subTitle" idx="7"/>
          </p:nvPr>
        </p:nvSpPr>
        <p:spPr>
          <a:xfrm>
            <a:off x="5886958" y="3523323"/>
            <a:ext cx="1957800" cy="71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 err="1"/>
              <a:t>Descrizione</a:t>
            </a:r>
            <a:r>
              <a:rPr lang="en"/>
              <a:t> ed </a:t>
            </a:r>
            <a:r>
              <a:rPr lang="en" err="1"/>
              <a:t>esecuzione</a:t>
            </a:r>
            <a:r>
              <a:rPr lang="en"/>
              <a:t> </a:t>
            </a:r>
            <a:r>
              <a:rPr lang="en" err="1"/>
              <a:t>dei</a:t>
            </a:r>
            <a:r>
              <a:rPr lang="en"/>
              <a:t> test </a:t>
            </a:r>
            <a:r>
              <a:rPr lang="en" err="1"/>
              <a:t>d'accetazione</a:t>
            </a:r>
            <a:r>
              <a:rPr lang="en"/>
              <a:t> (TA)</a:t>
            </a:r>
            <a:endParaRPr lang="it-IT"/>
          </a:p>
        </p:txBody>
      </p:sp>
      <p:sp>
        <p:nvSpPr>
          <p:cNvPr id="1565" name="Google Shape;1565;p43"/>
          <p:cNvSpPr txBox="1">
            <a:spLocks noGrp="1"/>
          </p:cNvSpPr>
          <p:nvPr>
            <p:ph type="subTitle" idx="8"/>
          </p:nvPr>
        </p:nvSpPr>
        <p:spPr>
          <a:xfrm>
            <a:off x="5886978" y="3143639"/>
            <a:ext cx="2422599" cy="5078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r>
              <a:rPr lang="en"/>
              <a:t>Test </a:t>
            </a:r>
            <a:r>
              <a:rPr lang="en" err="1"/>
              <a:t>Accettazione</a:t>
            </a:r>
            <a:endParaRPr err="1"/>
          </a:p>
        </p:txBody>
      </p:sp>
      <p:sp>
        <p:nvSpPr>
          <p:cNvPr id="1566" name="Google Shape;1566;p43"/>
          <p:cNvSpPr txBox="1">
            <a:spLocks noGrp="1"/>
          </p:cNvSpPr>
          <p:nvPr>
            <p:ph type="title"/>
          </p:nvPr>
        </p:nvSpPr>
        <p:spPr>
          <a:xfrm>
            <a:off x="1184068" y="1764118"/>
            <a:ext cx="10413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567" name="Google Shape;1567;p43"/>
          <p:cNvSpPr txBox="1">
            <a:spLocks noGrp="1"/>
          </p:cNvSpPr>
          <p:nvPr>
            <p:ph type="title" idx="9"/>
          </p:nvPr>
        </p:nvSpPr>
        <p:spPr>
          <a:xfrm>
            <a:off x="1184068" y="3324400"/>
            <a:ext cx="10413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568" name="Google Shape;1568;p43"/>
          <p:cNvSpPr txBox="1">
            <a:spLocks noGrp="1"/>
          </p:cNvSpPr>
          <p:nvPr>
            <p:ph type="title" idx="13"/>
          </p:nvPr>
        </p:nvSpPr>
        <p:spPr>
          <a:xfrm>
            <a:off x="4591615" y="1764113"/>
            <a:ext cx="1041300" cy="79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00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1569" name="Google Shape;1569;p43"/>
          <p:cNvSpPr txBox="1">
            <a:spLocks noGrp="1"/>
          </p:cNvSpPr>
          <p:nvPr>
            <p:ph type="title" idx="14"/>
          </p:nvPr>
        </p:nvSpPr>
        <p:spPr>
          <a:xfrm>
            <a:off x="4591615" y="3324918"/>
            <a:ext cx="1041300" cy="81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6" name="Google Shape;1636;p45"/>
          <p:cNvSpPr/>
          <p:nvPr/>
        </p:nvSpPr>
        <p:spPr>
          <a:xfrm>
            <a:off x="981675" y="770409"/>
            <a:ext cx="1610211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1637" name="Google Shape;1637;p45"/>
          <p:cNvSpPr txBox="1">
            <a:spLocks noGrp="1"/>
          </p:cNvSpPr>
          <p:nvPr>
            <p:ph type="title"/>
          </p:nvPr>
        </p:nvSpPr>
        <p:spPr>
          <a:xfrm>
            <a:off x="1228959" y="858104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638" name="Google Shape;1638;p45"/>
          <p:cNvSpPr txBox="1">
            <a:spLocks noGrp="1"/>
          </p:cNvSpPr>
          <p:nvPr>
            <p:ph type="title" idx="2"/>
          </p:nvPr>
        </p:nvSpPr>
        <p:spPr>
          <a:xfrm>
            <a:off x="874550" y="1804425"/>
            <a:ext cx="4530300" cy="16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>
                <a:solidFill>
                  <a:schemeClr val="dk2"/>
                </a:solidFill>
              </a:rPr>
              <a:t>Requisiti</a:t>
            </a:r>
            <a:endParaRPr lang="it-IT" err="1">
              <a:solidFill>
                <a:schemeClr val="dk2"/>
              </a:solidFill>
            </a:endParaRPr>
          </a:p>
        </p:txBody>
      </p:sp>
      <p:sp>
        <p:nvSpPr>
          <p:cNvPr id="1639" name="Google Shape;1639;p45"/>
          <p:cNvSpPr txBox="1">
            <a:spLocks noGrp="1"/>
          </p:cNvSpPr>
          <p:nvPr>
            <p:ph type="subTitle" idx="1"/>
          </p:nvPr>
        </p:nvSpPr>
        <p:spPr>
          <a:xfrm>
            <a:off x="874550" y="3759275"/>
            <a:ext cx="2589300" cy="71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" err="1"/>
              <a:t>Requisiti</a:t>
            </a:r>
            <a:r>
              <a:rPr lang="en"/>
              <a:t> e </a:t>
            </a:r>
            <a:r>
              <a:rPr lang="en" err="1"/>
              <a:t>progetto</a:t>
            </a:r>
            <a:r>
              <a:rPr lang="en"/>
              <a:t> del </a:t>
            </a:r>
            <a:r>
              <a:rPr lang="en" err="1"/>
              <a:t>sistema</a:t>
            </a:r>
            <a:endParaRPr lang="it-IT" err="1"/>
          </a:p>
        </p:txBody>
      </p:sp>
      <p:grpSp>
        <p:nvGrpSpPr>
          <p:cNvPr id="1640" name="Google Shape;1640;p45"/>
          <p:cNvGrpSpPr/>
          <p:nvPr/>
        </p:nvGrpSpPr>
        <p:grpSpPr>
          <a:xfrm>
            <a:off x="4458601" y="1299330"/>
            <a:ext cx="3659801" cy="2411885"/>
            <a:chOff x="4458601" y="1299330"/>
            <a:chExt cx="3659801" cy="2411885"/>
          </a:xfrm>
        </p:grpSpPr>
        <p:sp>
          <p:nvSpPr>
            <p:cNvPr id="1641" name="Google Shape;1641;p45"/>
            <p:cNvSpPr/>
            <p:nvPr/>
          </p:nvSpPr>
          <p:spPr>
            <a:xfrm>
              <a:off x="4458601" y="1765400"/>
              <a:ext cx="3659801" cy="1945814"/>
            </a:xfrm>
            <a:custGeom>
              <a:avLst/>
              <a:gdLst/>
              <a:ahLst/>
              <a:cxnLst/>
              <a:rect l="l" t="t" r="r" b="b"/>
              <a:pathLst>
                <a:path w="101753" h="54103" extrusionOk="0">
                  <a:moveTo>
                    <a:pt x="52417" y="1"/>
                  </a:moveTo>
                  <a:lnTo>
                    <a:pt x="50034" y="117"/>
                  </a:lnTo>
                  <a:lnTo>
                    <a:pt x="47593" y="233"/>
                  </a:lnTo>
                  <a:lnTo>
                    <a:pt x="45153" y="466"/>
                  </a:lnTo>
                  <a:lnTo>
                    <a:pt x="42712" y="756"/>
                  </a:lnTo>
                  <a:lnTo>
                    <a:pt x="40271" y="1105"/>
                  </a:lnTo>
                  <a:lnTo>
                    <a:pt x="37889" y="1570"/>
                  </a:lnTo>
                  <a:lnTo>
                    <a:pt x="35448" y="2035"/>
                  </a:lnTo>
                  <a:lnTo>
                    <a:pt x="33065" y="2616"/>
                  </a:lnTo>
                  <a:lnTo>
                    <a:pt x="30741" y="3255"/>
                  </a:lnTo>
                  <a:lnTo>
                    <a:pt x="28417" y="3952"/>
                  </a:lnTo>
                  <a:lnTo>
                    <a:pt x="26150" y="4708"/>
                  </a:lnTo>
                  <a:lnTo>
                    <a:pt x="23884" y="5521"/>
                  </a:lnTo>
                  <a:lnTo>
                    <a:pt x="21734" y="6393"/>
                  </a:lnTo>
                  <a:lnTo>
                    <a:pt x="19642" y="7323"/>
                  </a:lnTo>
                  <a:lnTo>
                    <a:pt x="17608" y="8311"/>
                  </a:lnTo>
                  <a:lnTo>
                    <a:pt x="15632" y="9415"/>
                  </a:lnTo>
                  <a:lnTo>
                    <a:pt x="13773" y="10519"/>
                  </a:lnTo>
                  <a:lnTo>
                    <a:pt x="11971" y="11739"/>
                  </a:lnTo>
                  <a:lnTo>
                    <a:pt x="10286" y="12960"/>
                  </a:lnTo>
                  <a:lnTo>
                    <a:pt x="8717" y="14296"/>
                  </a:lnTo>
                  <a:lnTo>
                    <a:pt x="7264" y="15633"/>
                  </a:lnTo>
                  <a:lnTo>
                    <a:pt x="5869" y="17086"/>
                  </a:lnTo>
                  <a:lnTo>
                    <a:pt x="4649" y="18596"/>
                  </a:lnTo>
                  <a:lnTo>
                    <a:pt x="4068" y="19352"/>
                  </a:lnTo>
                  <a:lnTo>
                    <a:pt x="3545" y="20107"/>
                  </a:lnTo>
                  <a:lnTo>
                    <a:pt x="3080" y="20921"/>
                  </a:lnTo>
                  <a:lnTo>
                    <a:pt x="2615" y="21734"/>
                  </a:lnTo>
                  <a:lnTo>
                    <a:pt x="2150" y="22548"/>
                  </a:lnTo>
                  <a:lnTo>
                    <a:pt x="1743" y="23362"/>
                  </a:lnTo>
                  <a:lnTo>
                    <a:pt x="1395" y="24233"/>
                  </a:lnTo>
                  <a:lnTo>
                    <a:pt x="1104" y="25047"/>
                  </a:lnTo>
                  <a:lnTo>
                    <a:pt x="814" y="25918"/>
                  </a:lnTo>
                  <a:lnTo>
                    <a:pt x="581" y="26848"/>
                  </a:lnTo>
                  <a:lnTo>
                    <a:pt x="349" y="27720"/>
                  </a:lnTo>
                  <a:lnTo>
                    <a:pt x="233" y="28650"/>
                  </a:lnTo>
                  <a:lnTo>
                    <a:pt x="116" y="29580"/>
                  </a:lnTo>
                  <a:lnTo>
                    <a:pt x="0" y="30509"/>
                  </a:lnTo>
                  <a:lnTo>
                    <a:pt x="0" y="31497"/>
                  </a:lnTo>
                  <a:lnTo>
                    <a:pt x="0" y="32427"/>
                  </a:lnTo>
                  <a:lnTo>
                    <a:pt x="58" y="33415"/>
                  </a:lnTo>
                  <a:lnTo>
                    <a:pt x="174" y="34403"/>
                  </a:lnTo>
                  <a:lnTo>
                    <a:pt x="465" y="35856"/>
                  </a:lnTo>
                  <a:lnTo>
                    <a:pt x="814" y="37192"/>
                  </a:lnTo>
                  <a:lnTo>
                    <a:pt x="1337" y="38471"/>
                  </a:lnTo>
                  <a:lnTo>
                    <a:pt x="1918" y="39691"/>
                  </a:lnTo>
                  <a:lnTo>
                    <a:pt x="2673" y="40911"/>
                  </a:lnTo>
                  <a:lnTo>
                    <a:pt x="3487" y="42015"/>
                  </a:lnTo>
                  <a:lnTo>
                    <a:pt x="4417" y="43061"/>
                  </a:lnTo>
                  <a:lnTo>
                    <a:pt x="5463" y="44049"/>
                  </a:lnTo>
                  <a:lnTo>
                    <a:pt x="6625" y="45037"/>
                  </a:lnTo>
                  <a:lnTo>
                    <a:pt x="7845" y="45909"/>
                  </a:lnTo>
                  <a:lnTo>
                    <a:pt x="9124" y="46781"/>
                  </a:lnTo>
                  <a:lnTo>
                    <a:pt x="10576" y="47594"/>
                  </a:lnTo>
                  <a:lnTo>
                    <a:pt x="12029" y="48350"/>
                  </a:lnTo>
                  <a:lnTo>
                    <a:pt x="13598" y="49047"/>
                  </a:lnTo>
                  <a:lnTo>
                    <a:pt x="15225" y="49686"/>
                  </a:lnTo>
                  <a:lnTo>
                    <a:pt x="16911" y="50267"/>
                  </a:lnTo>
                  <a:lnTo>
                    <a:pt x="18654" y="50848"/>
                  </a:lnTo>
                  <a:lnTo>
                    <a:pt x="20513" y="51313"/>
                  </a:lnTo>
                  <a:lnTo>
                    <a:pt x="22373" y="51778"/>
                  </a:lnTo>
                  <a:lnTo>
                    <a:pt x="24291" y="52185"/>
                  </a:lnTo>
                  <a:lnTo>
                    <a:pt x="26266" y="52592"/>
                  </a:lnTo>
                  <a:lnTo>
                    <a:pt x="28300" y="52940"/>
                  </a:lnTo>
                  <a:lnTo>
                    <a:pt x="30334" y="53173"/>
                  </a:lnTo>
                  <a:lnTo>
                    <a:pt x="32484" y="53463"/>
                  </a:lnTo>
                  <a:lnTo>
                    <a:pt x="34576" y="53638"/>
                  </a:lnTo>
                  <a:lnTo>
                    <a:pt x="36726" y="53812"/>
                  </a:lnTo>
                  <a:lnTo>
                    <a:pt x="38935" y="53928"/>
                  </a:lnTo>
                  <a:lnTo>
                    <a:pt x="41143" y="54044"/>
                  </a:lnTo>
                  <a:lnTo>
                    <a:pt x="43351" y="54044"/>
                  </a:lnTo>
                  <a:lnTo>
                    <a:pt x="45618" y="54103"/>
                  </a:lnTo>
                  <a:lnTo>
                    <a:pt x="47826" y="54044"/>
                  </a:lnTo>
                  <a:lnTo>
                    <a:pt x="50092" y="53986"/>
                  </a:lnTo>
                  <a:lnTo>
                    <a:pt x="54567" y="53754"/>
                  </a:lnTo>
                  <a:lnTo>
                    <a:pt x="59041" y="53405"/>
                  </a:lnTo>
                  <a:lnTo>
                    <a:pt x="63458" y="52940"/>
                  </a:lnTo>
                  <a:lnTo>
                    <a:pt x="67758" y="52359"/>
                  </a:lnTo>
                  <a:lnTo>
                    <a:pt x="72000" y="51662"/>
                  </a:lnTo>
                  <a:lnTo>
                    <a:pt x="76010" y="50848"/>
                  </a:lnTo>
                  <a:lnTo>
                    <a:pt x="79845" y="49977"/>
                  </a:lnTo>
                  <a:lnTo>
                    <a:pt x="81705" y="49454"/>
                  </a:lnTo>
                  <a:lnTo>
                    <a:pt x="83506" y="48931"/>
                  </a:lnTo>
                  <a:lnTo>
                    <a:pt x="85249" y="48408"/>
                  </a:lnTo>
                  <a:lnTo>
                    <a:pt x="86877" y="47885"/>
                  </a:lnTo>
                  <a:lnTo>
                    <a:pt x="88504" y="47304"/>
                  </a:lnTo>
                  <a:lnTo>
                    <a:pt x="90015" y="46722"/>
                  </a:lnTo>
                  <a:lnTo>
                    <a:pt x="91409" y="46141"/>
                  </a:lnTo>
                  <a:lnTo>
                    <a:pt x="92804" y="45502"/>
                  </a:lnTo>
                  <a:lnTo>
                    <a:pt x="94024" y="44863"/>
                  </a:lnTo>
                  <a:lnTo>
                    <a:pt x="95245" y="44224"/>
                  </a:lnTo>
                  <a:lnTo>
                    <a:pt x="96291" y="43526"/>
                  </a:lnTo>
                  <a:lnTo>
                    <a:pt x="97278" y="42887"/>
                  </a:lnTo>
                  <a:lnTo>
                    <a:pt x="98150" y="42190"/>
                  </a:lnTo>
                  <a:lnTo>
                    <a:pt x="98964" y="41492"/>
                  </a:lnTo>
                  <a:lnTo>
                    <a:pt x="99603" y="40737"/>
                  </a:lnTo>
                  <a:lnTo>
                    <a:pt x="100184" y="40040"/>
                  </a:lnTo>
                  <a:lnTo>
                    <a:pt x="100591" y="39284"/>
                  </a:lnTo>
                  <a:lnTo>
                    <a:pt x="100939" y="38529"/>
                  </a:lnTo>
                  <a:lnTo>
                    <a:pt x="101346" y="37076"/>
                  </a:lnTo>
                  <a:lnTo>
                    <a:pt x="101579" y="35681"/>
                  </a:lnTo>
                  <a:lnTo>
                    <a:pt x="101753" y="34345"/>
                  </a:lnTo>
                  <a:lnTo>
                    <a:pt x="101753" y="33066"/>
                  </a:lnTo>
                  <a:lnTo>
                    <a:pt x="101637" y="31846"/>
                  </a:lnTo>
                  <a:lnTo>
                    <a:pt x="101404" y="30626"/>
                  </a:lnTo>
                  <a:lnTo>
                    <a:pt x="101056" y="29521"/>
                  </a:lnTo>
                  <a:lnTo>
                    <a:pt x="100591" y="28475"/>
                  </a:lnTo>
                  <a:lnTo>
                    <a:pt x="100068" y="27429"/>
                  </a:lnTo>
                  <a:lnTo>
                    <a:pt x="99487" y="26500"/>
                  </a:lnTo>
                  <a:lnTo>
                    <a:pt x="98789" y="25570"/>
                  </a:lnTo>
                  <a:lnTo>
                    <a:pt x="98092" y="24756"/>
                  </a:lnTo>
                  <a:lnTo>
                    <a:pt x="97278" y="23943"/>
                  </a:lnTo>
                  <a:lnTo>
                    <a:pt x="96465" y="23187"/>
                  </a:lnTo>
                  <a:lnTo>
                    <a:pt x="95593" y="22490"/>
                  </a:lnTo>
                  <a:lnTo>
                    <a:pt x="94722" y="21793"/>
                  </a:lnTo>
                  <a:lnTo>
                    <a:pt x="93850" y="21211"/>
                  </a:lnTo>
                  <a:lnTo>
                    <a:pt x="92920" y="20630"/>
                  </a:lnTo>
                  <a:lnTo>
                    <a:pt x="91119" y="19642"/>
                  </a:lnTo>
                  <a:lnTo>
                    <a:pt x="89433" y="18771"/>
                  </a:lnTo>
                  <a:lnTo>
                    <a:pt x="87864" y="18132"/>
                  </a:lnTo>
                  <a:lnTo>
                    <a:pt x="86528" y="17609"/>
                  </a:lnTo>
                  <a:lnTo>
                    <a:pt x="85482" y="17260"/>
                  </a:lnTo>
                  <a:lnTo>
                    <a:pt x="84552" y="17027"/>
                  </a:lnTo>
                  <a:lnTo>
                    <a:pt x="84552" y="16795"/>
                  </a:lnTo>
                  <a:lnTo>
                    <a:pt x="84610" y="16272"/>
                  </a:lnTo>
                  <a:lnTo>
                    <a:pt x="84552" y="15400"/>
                  </a:lnTo>
                  <a:lnTo>
                    <a:pt x="84378" y="14238"/>
                  </a:lnTo>
                  <a:lnTo>
                    <a:pt x="84262" y="13599"/>
                  </a:lnTo>
                  <a:lnTo>
                    <a:pt x="84029" y="12902"/>
                  </a:lnTo>
                  <a:lnTo>
                    <a:pt x="83797" y="12204"/>
                  </a:lnTo>
                  <a:lnTo>
                    <a:pt x="83506" y="11449"/>
                  </a:lnTo>
                  <a:lnTo>
                    <a:pt x="83099" y="10635"/>
                  </a:lnTo>
                  <a:lnTo>
                    <a:pt x="82634" y="9880"/>
                  </a:lnTo>
                  <a:lnTo>
                    <a:pt x="82053" y="9066"/>
                  </a:lnTo>
                  <a:lnTo>
                    <a:pt x="81414" y="8253"/>
                  </a:lnTo>
                  <a:lnTo>
                    <a:pt x="80659" y="7439"/>
                  </a:lnTo>
                  <a:lnTo>
                    <a:pt x="79845" y="6625"/>
                  </a:lnTo>
                  <a:lnTo>
                    <a:pt x="78857" y="5812"/>
                  </a:lnTo>
                  <a:lnTo>
                    <a:pt x="77753" y="5056"/>
                  </a:lnTo>
                  <a:lnTo>
                    <a:pt x="76533" y="4301"/>
                  </a:lnTo>
                  <a:lnTo>
                    <a:pt x="75196" y="3604"/>
                  </a:lnTo>
                  <a:lnTo>
                    <a:pt x="73685" y="2964"/>
                  </a:lnTo>
                  <a:lnTo>
                    <a:pt x="72000" y="2325"/>
                  </a:lnTo>
                  <a:lnTo>
                    <a:pt x="70199" y="1802"/>
                  </a:lnTo>
                  <a:lnTo>
                    <a:pt x="68223" y="1279"/>
                  </a:lnTo>
                  <a:lnTo>
                    <a:pt x="66073" y="872"/>
                  </a:lnTo>
                  <a:lnTo>
                    <a:pt x="63690" y="524"/>
                  </a:lnTo>
                  <a:lnTo>
                    <a:pt x="61191" y="233"/>
                  </a:lnTo>
                  <a:lnTo>
                    <a:pt x="58460" y="59"/>
                  </a:lnTo>
                  <a:lnTo>
                    <a:pt x="55555" y="1"/>
                  </a:lnTo>
                  <a:close/>
                </a:path>
              </a:pathLst>
            </a:custGeom>
            <a:solidFill>
              <a:srgbClr val="6497B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2" name="Google Shape;1642;p45"/>
            <p:cNvSpPr/>
            <p:nvPr/>
          </p:nvSpPr>
          <p:spPr>
            <a:xfrm>
              <a:off x="5497378" y="1299330"/>
              <a:ext cx="700215" cy="1638601"/>
            </a:xfrm>
            <a:custGeom>
              <a:avLst/>
              <a:gdLst/>
              <a:ahLst/>
              <a:cxnLst/>
              <a:rect l="l" t="t" r="r" b="b"/>
              <a:pathLst>
                <a:path w="19468" h="45561" extrusionOk="0">
                  <a:moveTo>
                    <a:pt x="9763" y="1"/>
                  </a:moveTo>
                  <a:lnTo>
                    <a:pt x="8950" y="117"/>
                  </a:lnTo>
                  <a:lnTo>
                    <a:pt x="8136" y="291"/>
                  </a:lnTo>
                  <a:lnTo>
                    <a:pt x="7322" y="524"/>
                  </a:lnTo>
                  <a:lnTo>
                    <a:pt x="6567" y="873"/>
                  </a:lnTo>
                  <a:lnTo>
                    <a:pt x="5870" y="1279"/>
                  </a:lnTo>
                  <a:lnTo>
                    <a:pt x="5172" y="1744"/>
                  </a:lnTo>
                  <a:lnTo>
                    <a:pt x="4591" y="2383"/>
                  </a:lnTo>
                  <a:lnTo>
                    <a:pt x="4068" y="3023"/>
                  </a:lnTo>
                  <a:lnTo>
                    <a:pt x="3603" y="3720"/>
                  </a:lnTo>
                  <a:lnTo>
                    <a:pt x="3313" y="4475"/>
                  </a:lnTo>
                  <a:lnTo>
                    <a:pt x="3080" y="5289"/>
                  </a:lnTo>
                  <a:lnTo>
                    <a:pt x="3022" y="6103"/>
                  </a:lnTo>
                  <a:lnTo>
                    <a:pt x="3022" y="6509"/>
                  </a:lnTo>
                  <a:lnTo>
                    <a:pt x="3080" y="6916"/>
                  </a:lnTo>
                  <a:lnTo>
                    <a:pt x="3138" y="7439"/>
                  </a:lnTo>
                  <a:lnTo>
                    <a:pt x="3313" y="7904"/>
                  </a:lnTo>
                  <a:lnTo>
                    <a:pt x="3487" y="8369"/>
                  </a:lnTo>
                  <a:lnTo>
                    <a:pt x="3661" y="8776"/>
                  </a:lnTo>
                  <a:lnTo>
                    <a:pt x="3952" y="9183"/>
                  </a:lnTo>
                  <a:lnTo>
                    <a:pt x="4243" y="9589"/>
                  </a:lnTo>
                  <a:lnTo>
                    <a:pt x="4533" y="9938"/>
                  </a:lnTo>
                  <a:lnTo>
                    <a:pt x="4882" y="10287"/>
                  </a:lnTo>
                  <a:lnTo>
                    <a:pt x="5230" y="10577"/>
                  </a:lnTo>
                  <a:lnTo>
                    <a:pt x="5637" y="10810"/>
                  </a:lnTo>
                  <a:lnTo>
                    <a:pt x="6044" y="11042"/>
                  </a:lnTo>
                  <a:lnTo>
                    <a:pt x="6451" y="11216"/>
                  </a:lnTo>
                  <a:lnTo>
                    <a:pt x="6916" y="11333"/>
                  </a:lnTo>
                  <a:lnTo>
                    <a:pt x="7381" y="11391"/>
                  </a:lnTo>
                  <a:lnTo>
                    <a:pt x="7904" y="11391"/>
                  </a:lnTo>
                  <a:lnTo>
                    <a:pt x="8368" y="11333"/>
                  </a:lnTo>
                  <a:lnTo>
                    <a:pt x="7671" y="12437"/>
                  </a:lnTo>
                  <a:lnTo>
                    <a:pt x="6974" y="13541"/>
                  </a:lnTo>
                  <a:lnTo>
                    <a:pt x="6276" y="14703"/>
                  </a:lnTo>
                  <a:lnTo>
                    <a:pt x="5637" y="15865"/>
                  </a:lnTo>
                  <a:lnTo>
                    <a:pt x="5056" y="17028"/>
                  </a:lnTo>
                  <a:lnTo>
                    <a:pt x="4475" y="18248"/>
                  </a:lnTo>
                  <a:lnTo>
                    <a:pt x="3952" y="19468"/>
                  </a:lnTo>
                  <a:lnTo>
                    <a:pt x="3487" y="20747"/>
                  </a:lnTo>
                  <a:lnTo>
                    <a:pt x="2732" y="22722"/>
                  </a:lnTo>
                  <a:lnTo>
                    <a:pt x="2092" y="24698"/>
                  </a:lnTo>
                  <a:lnTo>
                    <a:pt x="1569" y="26732"/>
                  </a:lnTo>
                  <a:lnTo>
                    <a:pt x="1105" y="28766"/>
                  </a:lnTo>
                  <a:lnTo>
                    <a:pt x="698" y="30800"/>
                  </a:lnTo>
                  <a:lnTo>
                    <a:pt x="407" y="32892"/>
                  </a:lnTo>
                  <a:lnTo>
                    <a:pt x="175" y="34926"/>
                  </a:lnTo>
                  <a:lnTo>
                    <a:pt x="59" y="36960"/>
                  </a:lnTo>
                  <a:lnTo>
                    <a:pt x="0" y="38471"/>
                  </a:lnTo>
                  <a:lnTo>
                    <a:pt x="59" y="39923"/>
                  </a:lnTo>
                  <a:lnTo>
                    <a:pt x="117" y="40679"/>
                  </a:lnTo>
                  <a:lnTo>
                    <a:pt x="233" y="41434"/>
                  </a:lnTo>
                  <a:lnTo>
                    <a:pt x="407" y="42132"/>
                  </a:lnTo>
                  <a:lnTo>
                    <a:pt x="640" y="42829"/>
                  </a:lnTo>
                  <a:lnTo>
                    <a:pt x="930" y="43410"/>
                  </a:lnTo>
                  <a:lnTo>
                    <a:pt x="1279" y="43991"/>
                  </a:lnTo>
                  <a:lnTo>
                    <a:pt x="1686" y="44514"/>
                  </a:lnTo>
                  <a:lnTo>
                    <a:pt x="2209" y="44921"/>
                  </a:lnTo>
                  <a:lnTo>
                    <a:pt x="2732" y="45270"/>
                  </a:lnTo>
                  <a:lnTo>
                    <a:pt x="3313" y="45502"/>
                  </a:lnTo>
                  <a:lnTo>
                    <a:pt x="3603" y="45560"/>
                  </a:lnTo>
                  <a:lnTo>
                    <a:pt x="3894" y="45560"/>
                  </a:lnTo>
                  <a:lnTo>
                    <a:pt x="4184" y="45502"/>
                  </a:lnTo>
                  <a:lnTo>
                    <a:pt x="4475" y="45444"/>
                  </a:lnTo>
                  <a:lnTo>
                    <a:pt x="4824" y="45328"/>
                  </a:lnTo>
                  <a:lnTo>
                    <a:pt x="5172" y="45154"/>
                  </a:lnTo>
                  <a:lnTo>
                    <a:pt x="5463" y="44863"/>
                  </a:lnTo>
                  <a:lnTo>
                    <a:pt x="5695" y="44631"/>
                  </a:lnTo>
                  <a:lnTo>
                    <a:pt x="5928" y="44282"/>
                  </a:lnTo>
                  <a:lnTo>
                    <a:pt x="6102" y="43933"/>
                  </a:lnTo>
                  <a:lnTo>
                    <a:pt x="6218" y="43585"/>
                  </a:lnTo>
                  <a:lnTo>
                    <a:pt x="6335" y="43236"/>
                  </a:lnTo>
                  <a:lnTo>
                    <a:pt x="6567" y="42190"/>
                  </a:lnTo>
                  <a:lnTo>
                    <a:pt x="6858" y="40795"/>
                  </a:lnTo>
                  <a:lnTo>
                    <a:pt x="7090" y="39400"/>
                  </a:lnTo>
                  <a:lnTo>
                    <a:pt x="7090" y="38819"/>
                  </a:lnTo>
                  <a:lnTo>
                    <a:pt x="7090" y="38413"/>
                  </a:lnTo>
                  <a:lnTo>
                    <a:pt x="6683" y="37831"/>
                  </a:lnTo>
                  <a:lnTo>
                    <a:pt x="6335" y="37250"/>
                  </a:lnTo>
                  <a:lnTo>
                    <a:pt x="6102" y="36669"/>
                  </a:lnTo>
                  <a:lnTo>
                    <a:pt x="5928" y="36030"/>
                  </a:lnTo>
                  <a:lnTo>
                    <a:pt x="5812" y="35391"/>
                  </a:lnTo>
                  <a:lnTo>
                    <a:pt x="5753" y="34752"/>
                  </a:lnTo>
                  <a:lnTo>
                    <a:pt x="5753" y="34054"/>
                  </a:lnTo>
                  <a:lnTo>
                    <a:pt x="5812" y="33357"/>
                  </a:lnTo>
                  <a:lnTo>
                    <a:pt x="5928" y="32660"/>
                  </a:lnTo>
                  <a:lnTo>
                    <a:pt x="6102" y="31962"/>
                  </a:lnTo>
                  <a:lnTo>
                    <a:pt x="6276" y="31265"/>
                  </a:lnTo>
                  <a:lnTo>
                    <a:pt x="6509" y="30626"/>
                  </a:lnTo>
                  <a:lnTo>
                    <a:pt x="7032" y="29289"/>
                  </a:lnTo>
                  <a:lnTo>
                    <a:pt x="7613" y="28011"/>
                  </a:lnTo>
                  <a:lnTo>
                    <a:pt x="8775" y="25919"/>
                  </a:lnTo>
                  <a:lnTo>
                    <a:pt x="9996" y="23943"/>
                  </a:lnTo>
                  <a:lnTo>
                    <a:pt x="11390" y="21909"/>
                  </a:lnTo>
                  <a:lnTo>
                    <a:pt x="12843" y="19933"/>
                  </a:lnTo>
                  <a:lnTo>
                    <a:pt x="14354" y="18132"/>
                  </a:lnTo>
                  <a:lnTo>
                    <a:pt x="15807" y="16330"/>
                  </a:lnTo>
                  <a:lnTo>
                    <a:pt x="16504" y="15459"/>
                  </a:lnTo>
                  <a:lnTo>
                    <a:pt x="17143" y="14471"/>
                  </a:lnTo>
                  <a:lnTo>
                    <a:pt x="17783" y="13483"/>
                  </a:lnTo>
                  <a:lnTo>
                    <a:pt x="18306" y="12495"/>
                  </a:lnTo>
                  <a:lnTo>
                    <a:pt x="18770" y="11391"/>
                  </a:lnTo>
                  <a:lnTo>
                    <a:pt x="19119" y="10287"/>
                  </a:lnTo>
                  <a:lnTo>
                    <a:pt x="19352" y="9124"/>
                  </a:lnTo>
                  <a:lnTo>
                    <a:pt x="19468" y="8020"/>
                  </a:lnTo>
                  <a:lnTo>
                    <a:pt x="19468" y="7439"/>
                  </a:lnTo>
                  <a:lnTo>
                    <a:pt x="19410" y="6858"/>
                  </a:lnTo>
                  <a:lnTo>
                    <a:pt x="19352" y="6277"/>
                  </a:lnTo>
                  <a:lnTo>
                    <a:pt x="19235" y="5754"/>
                  </a:lnTo>
                  <a:lnTo>
                    <a:pt x="19061" y="5173"/>
                  </a:lnTo>
                  <a:lnTo>
                    <a:pt x="18887" y="4650"/>
                  </a:lnTo>
                  <a:lnTo>
                    <a:pt x="18654" y="4127"/>
                  </a:lnTo>
                  <a:lnTo>
                    <a:pt x="18364" y="3662"/>
                  </a:lnTo>
                  <a:lnTo>
                    <a:pt x="17783" y="2906"/>
                  </a:lnTo>
                  <a:lnTo>
                    <a:pt x="17201" y="2325"/>
                  </a:lnTo>
                  <a:lnTo>
                    <a:pt x="16446" y="1744"/>
                  </a:lnTo>
                  <a:lnTo>
                    <a:pt x="15691" y="1279"/>
                  </a:lnTo>
                  <a:lnTo>
                    <a:pt x="14877" y="873"/>
                  </a:lnTo>
                  <a:lnTo>
                    <a:pt x="14063" y="524"/>
                  </a:lnTo>
                  <a:lnTo>
                    <a:pt x="13134" y="291"/>
                  </a:lnTo>
                  <a:lnTo>
                    <a:pt x="12262" y="117"/>
                  </a:lnTo>
                  <a:lnTo>
                    <a:pt x="11448" y="59"/>
                  </a:lnTo>
                  <a:lnTo>
                    <a:pt x="10577" y="1"/>
                  </a:lnTo>
                  <a:close/>
                </a:path>
              </a:pathLst>
            </a:custGeom>
            <a:solidFill>
              <a:srgbClr val="93953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3" name="Google Shape;1643;p45"/>
            <p:cNvSpPr/>
            <p:nvPr/>
          </p:nvSpPr>
          <p:spPr>
            <a:xfrm>
              <a:off x="4870357" y="2613958"/>
              <a:ext cx="578969" cy="543395"/>
            </a:xfrm>
            <a:custGeom>
              <a:avLst/>
              <a:gdLst/>
              <a:ahLst/>
              <a:cxnLst/>
              <a:rect l="l" t="t" r="r" b="b"/>
              <a:pathLst>
                <a:path w="16097" h="15109" fill="none" extrusionOk="0">
                  <a:moveTo>
                    <a:pt x="4068" y="15109"/>
                  </a:moveTo>
                  <a:lnTo>
                    <a:pt x="4068" y="15109"/>
                  </a:lnTo>
                  <a:lnTo>
                    <a:pt x="3603" y="14877"/>
                  </a:lnTo>
                  <a:lnTo>
                    <a:pt x="3196" y="14586"/>
                  </a:lnTo>
                  <a:lnTo>
                    <a:pt x="2789" y="14237"/>
                  </a:lnTo>
                  <a:lnTo>
                    <a:pt x="2383" y="13889"/>
                  </a:lnTo>
                  <a:lnTo>
                    <a:pt x="1743" y="13133"/>
                  </a:lnTo>
                  <a:lnTo>
                    <a:pt x="1104" y="12320"/>
                  </a:lnTo>
                  <a:lnTo>
                    <a:pt x="639" y="11390"/>
                  </a:lnTo>
                  <a:lnTo>
                    <a:pt x="291" y="10402"/>
                  </a:lnTo>
                  <a:lnTo>
                    <a:pt x="174" y="9937"/>
                  </a:lnTo>
                  <a:lnTo>
                    <a:pt x="58" y="9414"/>
                  </a:lnTo>
                  <a:lnTo>
                    <a:pt x="0" y="8891"/>
                  </a:lnTo>
                  <a:lnTo>
                    <a:pt x="0" y="8368"/>
                  </a:lnTo>
                  <a:lnTo>
                    <a:pt x="0" y="8368"/>
                  </a:lnTo>
                  <a:lnTo>
                    <a:pt x="0" y="7845"/>
                  </a:lnTo>
                  <a:lnTo>
                    <a:pt x="58" y="7322"/>
                  </a:lnTo>
                  <a:lnTo>
                    <a:pt x="174" y="6857"/>
                  </a:lnTo>
                  <a:lnTo>
                    <a:pt x="291" y="6334"/>
                  </a:lnTo>
                  <a:lnTo>
                    <a:pt x="639" y="5346"/>
                  </a:lnTo>
                  <a:lnTo>
                    <a:pt x="1104" y="4416"/>
                  </a:lnTo>
                  <a:lnTo>
                    <a:pt x="1685" y="3603"/>
                  </a:lnTo>
                  <a:lnTo>
                    <a:pt x="2325" y="2789"/>
                  </a:lnTo>
                  <a:lnTo>
                    <a:pt x="2731" y="2441"/>
                  </a:lnTo>
                  <a:lnTo>
                    <a:pt x="3138" y="2150"/>
                  </a:lnTo>
                  <a:lnTo>
                    <a:pt x="3545" y="1860"/>
                  </a:lnTo>
                  <a:lnTo>
                    <a:pt x="4010" y="1569"/>
                  </a:lnTo>
                  <a:lnTo>
                    <a:pt x="4010" y="1569"/>
                  </a:lnTo>
                  <a:lnTo>
                    <a:pt x="4649" y="1220"/>
                  </a:lnTo>
                  <a:lnTo>
                    <a:pt x="5346" y="988"/>
                  </a:lnTo>
                  <a:lnTo>
                    <a:pt x="6044" y="755"/>
                  </a:lnTo>
                  <a:lnTo>
                    <a:pt x="6741" y="581"/>
                  </a:lnTo>
                  <a:lnTo>
                    <a:pt x="8252" y="349"/>
                  </a:lnTo>
                  <a:lnTo>
                    <a:pt x="9705" y="174"/>
                  </a:lnTo>
                  <a:lnTo>
                    <a:pt x="9705" y="174"/>
                  </a:lnTo>
                  <a:lnTo>
                    <a:pt x="11332" y="116"/>
                  </a:lnTo>
                  <a:lnTo>
                    <a:pt x="12901" y="58"/>
                  </a:lnTo>
                  <a:lnTo>
                    <a:pt x="14528" y="0"/>
                  </a:lnTo>
                  <a:lnTo>
                    <a:pt x="16097" y="58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4" name="Google Shape;1644;p45"/>
            <p:cNvSpPr/>
            <p:nvPr/>
          </p:nvSpPr>
          <p:spPr>
            <a:xfrm>
              <a:off x="6885220" y="2584683"/>
              <a:ext cx="530916" cy="491174"/>
            </a:xfrm>
            <a:custGeom>
              <a:avLst/>
              <a:gdLst/>
              <a:ahLst/>
              <a:cxnLst/>
              <a:rect l="l" t="t" r="r" b="b"/>
              <a:pathLst>
                <a:path w="14761" h="13657" fill="none" extrusionOk="0">
                  <a:moveTo>
                    <a:pt x="0" y="640"/>
                  </a:moveTo>
                  <a:lnTo>
                    <a:pt x="0" y="640"/>
                  </a:lnTo>
                  <a:lnTo>
                    <a:pt x="1279" y="407"/>
                  </a:lnTo>
                  <a:lnTo>
                    <a:pt x="2499" y="233"/>
                  </a:lnTo>
                  <a:lnTo>
                    <a:pt x="3778" y="59"/>
                  </a:lnTo>
                  <a:lnTo>
                    <a:pt x="4998" y="0"/>
                  </a:lnTo>
                  <a:lnTo>
                    <a:pt x="6276" y="59"/>
                  </a:lnTo>
                  <a:lnTo>
                    <a:pt x="7497" y="175"/>
                  </a:lnTo>
                  <a:lnTo>
                    <a:pt x="8717" y="407"/>
                  </a:lnTo>
                  <a:lnTo>
                    <a:pt x="9298" y="582"/>
                  </a:lnTo>
                  <a:lnTo>
                    <a:pt x="9937" y="756"/>
                  </a:lnTo>
                  <a:lnTo>
                    <a:pt x="9937" y="756"/>
                  </a:lnTo>
                  <a:lnTo>
                    <a:pt x="10925" y="1221"/>
                  </a:lnTo>
                  <a:lnTo>
                    <a:pt x="11448" y="1511"/>
                  </a:lnTo>
                  <a:lnTo>
                    <a:pt x="11913" y="1802"/>
                  </a:lnTo>
                  <a:lnTo>
                    <a:pt x="12320" y="2151"/>
                  </a:lnTo>
                  <a:lnTo>
                    <a:pt x="12785" y="2499"/>
                  </a:lnTo>
                  <a:lnTo>
                    <a:pt x="13134" y="2906"/>
                  </a:lnTo>
                  <a:lnTo>
                    <a:pt x="13482" y="3371"/>
                  </a:lnTo>
                  <a:lnTo>
                    <a:pt x="13482" y="3371"/>
                  </a:lnTo>
                  <a:lnTo>
                    <a:pt x="13889" y="3952"/>
                  </a:lnTo>
                  <a:lnTo>
                    <a:pt x="14238" y="4591"/>
                  </a:lnTo>
                  <a:lnTo>
                    <a:pt x="14470" y="5289"/>
                  </a:lnTo>
                  <a:lnTo>
                    <a:pt x="14644" y="5986"/>
                  </a:lnTo>
                  <a:lnTo>
                    <a:pt x="14761" y="6683"/>
                  </a:lnTo>
                  <a:lnTo>
                    <a:pt x="14761" y="7381"/>
                  </a:lnTo>
                  <a:lnTo>
                    <a:pt x="14703" y="8136"/>
                  </a:lnTo>
                  <a:lnTo>
                    <a:pt x="14586" y="8833"/>
                  </a:lnTo>
                  <a:lnTo>
                    <a:pt x="14586" y="8833"/>
                  </a:lnTo>
                  <a:lnTo>
                    <a:pt x="14412" y="9531"/>
                  </a:lnTo>
                  <a:lnTo>
                    <a:pt x="14180" y="10228"/>
                  </a:lnTo>
                  <a:lnTo>
                    <a:pt x="13889" y="10867"/>
                  </a:lnTo>
                  <a:lnTo>
                    <a:pt x="13540" y="11507"/>
                  </a:lnTo>
                  <a:lnTo>
                    <a:pt x="13134" y="12088"/>
                  </a:lnTo>
                  <a:lnTo>
                    <a:pt x="12669" y="12669"/>
                  </a:lnTo>
                  <a:lnTo>
                    <a:pt x="12146" y="13192"/>
                  </a:lnTo>
                  <a:lnTo>
                    <a:pt x="11623" y="13657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5" name="Google Shape;1645;p45"/>
            <p:cNvSpPr/>
            <p:nvPr/>
          </p:nvSpPr>
          <p:spPr>
            <a:xfrm>
              <a:off x="5127417" y="3268090"/>
              <a:ext cx="1229045" cy="156807"/>
            </a:xfrm>
            <a:custGeom>
              <a:avLst/>
              <a:gdLst/>
              <a:ahLst/>
              <a:cxnLst/>
              <a:rect l="l" t="t" r="r" b="b"/>
              <a:pathLst>
                <a:path w="34171" h="4360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035" y="756"/>
                  </a:lnTo>
                  <a:lnTo>
                    <a:pt x="4127" y="1454"/>
                  </a:lnTo>
                  <a:lnTo>
                    <a:pt x="6161" y="2093"/>
                  </a:lnTo>
                  <a:lnTo>
                    <a:pt x="8311" y="2616"/>
                  </a:lnTo>
                  <a:lnTo>
                    <a:pt x="10403" y="3081"/>
                  </a:lnTo>
                  <a:lnTo>
                    <a:pt x="12553" y="3488"/>
                  </a:lnTo>
                  <a:lnTo>
                    <a:pt x="14703" y="3836"/>
                  </a:lnTo>
                  <a:lnTo>
                    <a:pt x="16853" y="4069"/>
                  </a:lnTo>
                  <a:lnTo>
                    <a:pt x="19003" y="4243"/>
                  </a:lnTo>
                  <a:lnTo>
                    <a:pt x="21211" y="4359"/>
                  </a:lnTo>
                  <a:lnTo>
                    <a:pt x="23361" y="4359"/>
                  </a:lnTo>
                  <a:lnTo>
                    <a:pt x="25570" y="4301"/>
                  </a:lnTo>
                  <a:lnTo>
                    <a:pt x="27720" y="4185"/>
                  </a:lnTo>
                  <a:lnTo>
                    <a:pt x="29870" y="4011"/>
                  </a:lnTo>
                  <a:lnTo>
                    <a:pt x="32020" y="3720"/>
                  </a:lnTo>
                  <a:lnTo>
                    <a:pt x="34170" y="3371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6" name="Google Shape;1646;p45"/>
            <p:cNvSpPr/>
            <p:nvPr/>
          </p:nvSpPr>
          <p:spPr>
            <a:xfrm>
              <a:off x="7403548" y="2611836"/>
              <a:ext cx="104558" cy="179789"/>
            </a:xfrm>
            <a:custGeom>
              <a:avLst/>
              <a:gdLst/>
              <a:ahLst/>
              <a:cxnLst/>
              <a:rect l="l" t="t" r="r" b="b"/>
              <a:pathLst>
                <a:path w="2907" h="4999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524" y="524"/>
                  </a:lnTo>
                  <a:lnTo>
                    <a:pt x="1047" y="1047"/>
                  </a:lnTo>
                  <a:lnTo>
                    <a:pt x="1512" y="1628"/>
                  </a:lnTo>
                  <a:lnTo>
                    <a:pt x="1919" y="2267"/>
                  </a:lnTo>
                  <a:lnTo>
                    <a:pt x="2267" y="2906"/>
                  </a:lnTo>
                  <a:lnTo>
                    <a:pt x="2500" y="3604"/>
                  </a:lnTo>
                  <a:lnTo>
                    <a:pt x="2732" y="4301"/>
                  </a:lnTo>
                  <a:lnTo>
                    <a:pt x="2907" y="4998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7" name="Google Shape;1647;p45"/>
            <p:cNvSpPr/>
            <p:nvPr/>
          </p:nvSpPr>
          <p:spPr>
            <a:xfrm>
              <a:off x="6554967" y="3107182"/>
              <a:ext cx="861170" cy="407591"/>
            </a:xfrm>
            <a:custGeom>
              <a:avLst/>
              <a:gdLst/>
              <a:ahLst/>
              <a:cxnLst/>
              <a:rect l="l" t="t" r="r" b="b"/>
              <a:pathLst>
                <a:path w="23943" h="11333" fill="none" extrusionOk="0">
                  <a:moveTo>
                    <a:pt x="1" y="11332"/>
                  </a:moveTo>
                  <a:lnTo>
                    <a:pt x="1" y="11332"/>
                  </a:lnTo>
                  <a:lnTo>
                    <a:pt x="872" y="11332"/>
                  </a:lnTo>
                  <a:lnTo>
                    <a:pt x="1744" y="11332"/>
                  </a:lnTo>
                  <a:lnTo>
                    <a:pt x="2616" y="11274"/>
                  </a:lnTo>
                  <a:lnTo>
                    <a:pt x="3487" y="11158"/>
                  </a:lnTo>
                  <a:lnTo>
                    <a:pt x="5231" y="10809"/>
                  </a:lnTo>
                  <a:lnTo>
                    <a:pt x="6916" y="10402"/>
                  </a:lnTo>
                  <a:lnTo>
                    <a:pt x="8659" y="9879"/>
                  </a:lnTo>
                  <a:lnTo>
                    <a:pt x="10286" y="9240"/>
                  </a:lnTo>
                  <a:lnTo>
                    <a:pt x="11972" y="8601"/>
                  </a:lnTo>
                  <a:lnTo>
                    <a:pt x="13599" y="7903"/>
                  </a:lnTo>
                  <a:lnTo>
                    <a:pt x="13599" y="7903"/>
                  </a:lnTo>
                  <a:lnTo>
                    <a:pt x="15168" y="7206"/>
                  </a:lnTo>
                  <a:lnTo>
                    <a:pt x="16679" y="6509"/>
                  </a:lnTo>
                  <a:lnTo>
                    <a:pt x="18190" y="5695"/>
                  </a:lnTo>
                  <a:lnTo>
                    <a:pt x="19584" y="4765"/>
                  </a:lnTo>
                  <a:lnTo>
                    <a:pt x="20282" y="4301"/>
                  </a:lnTo>
                  <a:lnTo>
                    <a:pt x="20921" y="3778"/>
                  </a:lnTo>
                  <a:lnTo>
                    <a:pt x="21502" y="3255"/>
                  </a:lnTo>
                  <a:lnTo>
                    <a:pt x="22083" y="2673"/>
                  </a:lnTo>
                  <a:lnTo>
                    <a:pt x="22606" y="2034"/>
                  </a:lnTo>
                  <a:lnTo>
                    <a:pt x="23129" y="1395"/>
                  </a:lnTo>
                  <a:lnTo>
                    <a:pt x="23594" y="698"/>
                  </a:lnTo>
                  <a:lnTo>
                    <a:pt x="23943" y="0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8" name="Google Shape;1648;p45"/>
            <p:cNvSpPr/>
            <p:nvPr/>
          </p:nvSpPr>
          <p:spPr>
            <a:xfrm>
              <a:off x="5566364" y="3525168"/>
              <a:ext cx="420136" cy="29311"/>
            </a:xfrm>
            <a:custGeom>
              <a:avLst/>
              <a:gdLst/>
              <a:ahLst/>
              <a:cxnLst/>
              <a:rect l="l" t="t" r="r" b="b"/>
              <a:pathLst>
                <a:path w="11681" h="815" fill="none" extrusionOk="0">
                  <a:moveTo>
                    <a:pt x="0" y="1"/>
                  </a:moveTo>
                  <a:lnTo>
                    <a:pt x="0" y="1"/>
                  </a:lnTo>
                  <a:lnTo>
                    <a:pt x="523" y="291"/>
                  </a:lnTo>
                  <a:lnTo>
                    <a:pt x="1046" y="466"/>
                  </a:lnTo>
                  <a:lnTo>
                    <a:pt x="1627" y="640"/>
                  </a:lnTo>
                  <a:lnTo>
                    <a:pt x="2208" y="698"/>
                  </a:lnTo>
                  <a:lnTo>
                    <a:pt x="3371" y="814"/>
                  </a:lnTo>
                  <a:lnTo>
                    <a:pt x="4591" y="814"/>
                  </a:lnTo>
                  <a:lnTo>
                    <a:pt x="4591" y="814"/>
                  </a:lnTo>
                  <a:lnTo>
                    <a:pt x="6334" y="756"/>
                  </a:lnTo>
                  <a:lnTo>
                    <a:pt x="8136" y="640"/>
                  </a:lnTo>
                  <a:lnTo>
                    <a:pt x="9937" y="466"/>
                  </a:lnTo>
                  <a:lnTo>
                    <a:pt x="11681" y="291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9" name="Google Shape;1649;p45"/>
            <p:cNvSpPr/>
            <p:nvPr/>
          </p:nvSpPr>
          <p:spPr>
            <a:xfrm>
              <a:off x="5062639" y="2480169"/>
              <a:ext cx="405498" cy="29311"/>
            </a:xfrm>
            <a:custGeom>
              <a:avLst/>
              <a:gdLst/>
              <a:ahLst/>
              <a:cxnLst/>
              <a:rect l="l" t="t" r="r" b="b"/>
              <a:pathLst>
                <a:path w="11274" h="815" fill="none" extrusionOk="0">
                  <a:moveTo>
                    <a:pt x="0" y="814"/>
                  </a:moveTo>
                  <a:lnTo>
                    <a:pt x="0" y="814"/>
                  </a:lnTo>
                  <a:lnTo>
                    <a:pt x="2848" y="408"/>
                  </a:lnTo>
                  <a:lnTo>
                    <a:pt x="4242" y="233"/>
                  </a:lnTo>
                  <a:lnTo>
                    <a:pt x="5695" y="59"/>
                  </a:lnTo>
                  <a:lnTo>
                    <a:pt x="7090" y="1"/>
                  </a:lnTo>
                  <a:lnTo>
                    <a:pt x="8485" y="59"/>
                  </a:lnTo>
                  <a:lnTo>
                    <a:pt x="9879" y="175"/>
                  </a:lnTo>
                  <a:lnTo>
                    <a:pt x="11274" y="466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0" name="Google Shape;1650;p45"/>
            <p:cNvSpPr/>
            <p:nvPr/>
          </p:nvSpPr>
          <p:spPr>
            <a:xfrm>
              <a:off x="5198489" y="2806227"/>
              <a:ext cx="2023280" cy="330231"/>
            </a:xfrm>
            <a:custGeom>
              <a:avLst/>
              <a:gdLst/>
              <a:ahLst/>
              <a:cxnLst/>
              <a:rect l="l" t="t" r="r" b="b"/>
              <a:pathLst>
                <a:path w="56253" h="9182" fill="none" extrusionOk="0">
                  <a:moveTo>
                    <a:pt x="1" y="5347"/>
                  </a:moveTo>
                  <a:lnTo>
                    <a:pt x="1" y="5347"/>
                  </a:lnTo>
                  <a:lnTo>
                    <a:pt x="1686" y="5986"/>
                  </a:lnTo>
                  <a:lnTo>
                    <a:pt x="3429" y="6509"/>
                  </a:lnTo>
                  <a:lnTo>
                    <a:pt x="5231" y="6974"/>
                  </a:lnTo>
                  <a:lnTo>
                    <a:pt x="6974" y="7439"/>
                  </a:lnTo>
                  <a:lnTo>
                    <a:pt x="8775" y="7845"/>
                  </a:lnTo>
                  <a:lnTo>
                    <a:pt x="10519" y="8194"/>
                  </a:lnTo>
                  <a:lnTo>
                    <a:pt x="12320" y="8485"/>
                  </a:lnTo>
                  <a:lnTo>
                    <a:pt x="14122" y="8717"/>
                  </a:lnTo>
                  <a:lnTo>
                    <a:pt x="15981" y="8891"/>
                  </a:lnTo>
                  <a:lnTo>
                    <a:pt x="17783" y="9066"/>
                  </a:lnTo>
                  <a:lnTo>
                    <a:pt x="19584" y="9182"/>
                  </a:lnTo>
                  <a:lnTo>
                    <a:pt x="21444" y="9182"/>
                  </a:lnTo>
                  <a:lnTo>
                    <a:pt x="23245" y="9182"/>
                  </a:lnTo>
                  <a:lnTo>
                    <a:pt x="25047" y="9182"/>
                  </a:lnTo>
                  <a:lnTo>
                    <a:pt x="26906" y="9066"/>
                  </a:lnTo>
                  <a:lnTo>
                    <a:pt x="28708" y="8891"/>
                  </a:lnTo>
                  <a:lnTo>
                    <a:pt x="30509" y="8717"/>
                  </a:lnTo>
                  <a:lnTo>
                    <a:pt x="32310" y="8485"/>
                  </a:lnTo>
                  <a:lnTo>
                    <a:pt x="34112" y="8194"/>
                  </a:lnTo>
                  <a:lnTo>
                    <a:pt x="35913" y="7845"/>
                  </a:lnTo>
                  <a:lnTo>
                    <a:pt x="37715" y="7439"/>
                  </a:lnTo>
                  <a:lnTo>
                    <a:pt x="39458" y="6974"/>
                  </a:lnTo>
                  <a:lnTo>
                    <a:pt x="41260" y="6509"/>
                  </a:lnTo>
                  <a:lnTo>
                    <a:pt x="43003" y="5986"/>
                  </a:lnTo>
                  <a:lnTo>
                    <a:pt x="44688" y="5405"/>
                  </a:lnTo>
                  <a:lnTo>
                    <a:pt x="46431" y="4765"/>
                  </a:lnTo>
                  <a:lnTo>
                    <a:pt x="48117" y="4068"/>
                  </a:lnTo>
                  <a:lnTo>
                    <a:pt x="49802" y="3371"/>
                  </a:lnTo>
                  <a:lnTo>
                    <a:pt x="51429" y="2615"/>
                  </a:lnTo>
                  <a:lnTo>
                    <a:pt x="53056" y="1802"/>
                  </a:lnTo>
                  <a:lnTo>
                    <a:pt x="54683" y="930"/>
                  </a:lnTo>
                  <a:lnTo>
                    <a:pt x="56252" y="0"/>
                  </a:lnTo>
                </a:path>
              </a:pathLst>
            </a:custGeom>
            <a:noFill/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1" name="Google Shape;1651;p45"/>
            <p:cNvSpPr/>
            <p:nvPr/>
          </p:nvSpPr>
          <p:spPr>
            <a:xfrm>
              <a:off x="5236111" y="1525046"/>
              <a:ext cx="562280" cy="229960"/>
            </a:xfrm>
            <a:custGeom>
              <a:avLst/>
              <a:gdLst/>
              <a:ahLst/>
              <a:cxnLst/>
              <a:rect l="l" t="t" r="r" b="b"/>
              <a:pathLst>
                <a:path w="15633" h="6394" extrusionOk="0">
                  <a:moveTo>
                    <a:pt x="640" y="1"/>
                  </a:moveTo>
                  <a:lnTo>
                    <a:pt x="465" y="59"/>
                  </a:lnTo>
                  <a:lnTo>
                    <a:pt x="291" y="175"/>
                  </a:lnTo>
                  <a:lnTo>
                    <a:pt x="175" y="291"/>
                  </a:lnTo>
                  <a:lnTo>
                    <a:pt x="59" y="524"/>
                  </a:lnTo>
                  <a:lnTo>
                    <a:pt x="1" y="756"/>
                  </a:lnTo>
                  <a:lnTo>
                    <a:pt x="1" y="989"/>
                  </a:lnTo>
                  <a:lnTo>
                    <a:pt x="59" y="1279"/>
                  </a:lnTo>
                  <a:lnTo>
                    <a:pt x="117" y="1628"/>
                  </a:lnTo>
                  <a:lnTo>
                    <a:pt x="175" y="1977"/>
                  </a:lnTo>
                  <a:lnTo>
                    <a:pt x="349" y="2325"/>
                  </a:lnTo>
                  <a:lnTo>
                    <a:pt x="524" y="2732"/>
                  </a:lnTo>
                  <a:lnTo>
                    <a:pt x="756" y="3081"/>
                  </a:lnTo>
                  <a:lnTo>
                    <a:pt x="1047" y="3488"/>
                  </a:lnTo>
                  <a:lnTo>
                    <a:pt x="1395" y="3836"/>
                  </a:lnTo>
                  <a:lnTo>
                    <a:pt x="1744" y="4243"/>
                  </a:lnTo>
                  <a:lnTo>
                    <a:pt x="2209" y="4592"/>
                  </a:lnTo>
                  <a:lnTo>
                    <a:pt x="2674" y="4940"/>
                  </a:lnTo>
                  <a:lnTo>
                    <a:pt x="3197" y="5231"/>
                  </a:lnTo>
                  <a:lnTo>
                    <a:pt x="3836" y="5522"/>
                  </a:lnTo>
                  <a:lnTo>
                    <a:pt x="4475" y="5754"/>
                  </a:lnTo>
                  <a:lnTo>
                    <a:pt x="5172" y="5986"/>
                  </a:lnTo>
                  <a:lnTo>
                    <a:pt x="5928" y="6161"/>
                  </a:lnTo>
                  <a:lnTo>
                    <a:pt x="6741" y="6277"/>
                  </a:lnTo>
                  <a:lnTo>
                    <a:pt x="7613" y="6393"/>
                  </a:lnTo>
                  <a:lnTo>
                    <a:pt x="9589" y="6393"/>
                  </a:lnTo>
                  <a:lnTo>
                    <a:pt x="10635" y="6277"/>
                  </a:lnTo>
                  <a:lnTo>
                    <a:pt x="11797" y="6103"/>
                  </a:lnTo>
                  <a:lnTo>
                    <a:pt x="13017" y="5812"/>
                  </a:lnTo>
                  <a:lnTo>
                    <a:pt x="14296" y="5522"/>
                  </a:lnTo>
                  <a:lnTo>
                    <a:pt x="15632" y="5057"/>
                  </a:lnTo>
                  <a:lnTo>
                    <a:pt x="10286" y="1"/>
                  </a:lnTo>
                  <a:lnTo>
                    <a:pt x="9182" y="59"/>
                  </a:lnTo>
                  <a:lnTo>
                    <a:pt x="6509" y="175"/>
                  </a:lnTo>
                  <a:lnTo>
                    <a:pt x="3429" y="175"/>
                  </a:lnTo>
                  <a:lnTo>
                    <a:pt x="2034" y="117"/>
                  </a:lnTo>
                  <a:lnTo>
                    <a:pt x="872" y="1"/>
                  </a:lnTo>
                  <a:close/>
                </a:path>
              </a:pathLst>
            </a:custGeom>
            <a:solidFill>
              <a:srgbClr val="F7AC0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2" name="Google Shape;1652;p45"/>
            <p:cNvSpPr/>
            <p:nvPr/>
          </p:nvSpPr>
          <p:spPr>
            <a:xfrm>
              <a:off x="5497378" y="2045460"/>
              <a:ext cx="359531" cy="892471"/>
            </a:xfrm>
            <a:custGeom>
              <a:avLst/>
              <a:gdLst/>
              <a:ahLst/>
              <a:cxnLst/>
              <a:rect l="l" t="t" r="r" b="b"/>
              <a:pathLst>
                <a:path w="9996" h="24815" extrusionOk="0">
                  <a:moveTo>
                    <a:pt x="3487" y="1"/>
                  </a:moveTo>
                  <a:lnTo>
                    <a:pt x="2732" y="1976"/>
                  </a:lnTo>
                  <a:lnTo>
                    <a:pt x="2092" y="3952"/>
                  </a:lnTo>
                  <a:lnTo>
                    <a:pt x="1569" y="5986"/>
                  </a:lnTo>
                  <a:lnTo>
                    <a:pt x="1105" y="8020"/>
                  </a:lnTo>
                  <a:lnTo>
                    <a:pt x="698" y="10054"/>
                  </a:lnTo>
                  <a:lnTo>
                    <a:pt x="407" y="12146"/>
                  </a:lnTo>
                  <a:lnTo>
                    <a:pt x="175" y="14180"/>
                  </a:lnTo>
                  <a:lnTo>
                    <a:pt x="59" y="16214"/>
                  </a:lnTo>
                  <a:lnTo>
                    <a:pt x="0" y="17725"/>
                  </a:lnTo>
                  <a:lnTo>
                    <a:pt x="59" y="19177"/>
                  </a:lnTo>
                  <a:lnTo>
                    <a:pt x="117" y="19933"/>
                  </a:lnTo>
                  <a:lnTo>
                    <a:pt x="233" y="20688"/>
                  </a:lnTo>
                  <a:lnTo>
                    <a:pt x="407" y="21386"/>
                  </a:lnTo>
                  <a:lnTo>
                    <a:pt x="640" y="22083"/>
                  </a:lnTo>
                  <a:lnTo>
                    <a:pt x="930" y="22664"/>
                  </a:lnTo>
                  <a:lnTo>
                    <a:pt x="1279" y="23245"/>
                  </a:lnTo>
                  <a:lnTo>
                    <a:pt x="1686" y="23768"/>
                  </a:lnTo>
                  <a:lnTo>
                    <a:pt x="2209" y="24175"/>
                  </a:lnTo>
                  <a:lnTo>
                    <a:pt x="2732" y="24524"/>
                  </a:lnTo>
                  <a:lnTo>
                    <a:pt x="3313" y="24756"/>
                  </a:lnTo>
                  <a:lnTo>
                    <a:pt x="3603" y="24814"/>
                  </a:lnTo>
                  <a:lnTo>
                    <a:pt x="3894" y="24814"/>
                  </a:lnTo>
                  <a:lnTo>
                    <a:pt x="4184" y="24756"/>
                  </a:lnTo>
                  <a:lnTo>
                    <a:pt x="4475" y="24698"/>
                  </a:lnTo>
                  <a:lnTo>
                    <a:pt x="4824" y="24582"/>
                  </a:lnTo>
                  <a:lnTo>
                    <a:pt x="5172" y="24408"/>
                  </a:lnTo>
                  <a:lnTo>
                    <a:pt x="5463" y="24117"/>
                  </a:lnTo>
                  <a:lnTo>
                    <a:pt x="5695" y="23885"/>
                  </a:lnTo>
                  <a:lnTo>
                    <a:pt x="5928" y="23536"/>
                  </a:lnTo>
                  <a:lnTo>
                    <a:pt x="6102" y="23187"/>
                  </a:lnTo>
                  <a:lnTo>
                    <a:pt x="6218" y="22839"/>
                  </a:lnTo>
                  <a:lnTo>
                    <a:pt x="6335" y="22490"/>
                  </a:lnTo>
                  <a:lnTo>
                    <a:pt x="6567" y="21444"/>
                  </a:lnTo>
                  <a:lnTo>
                    <a:pt x="6858" y="20049"/>
                  </a:lnTo>
                  <a:lnTo>
                    <a:pt x="7090" y="18654"/>
                  </a:lnTo>
                  <a:lnTo>
                    <a:pt x="7090" y="18073"/>
                  </a:lnTo>
                  <a:lnTo>
                    <a:pt x="7090" y="17667"/>
                  </a:lnTo>
                  <a:lnTo>
                    <a:pt x="6683" y="17085"/>
                  </a:lnTo>
                  <a:lnTo>
                    <a:pt x="6335" y="16504"/>
                  </a:lnTo>
                  <a:lnTo>
                    <a:pt x="6102" y="15923"/>
                  </a:lnTo>
                  <a:lnTo>
                    <a:pt x="5928" y="15284"/>
                  </a:lnTo>
                  <a:lnTo>
                    <a:pt x="5812" y="14645"/>
                  </a:lnTo>
                  <a:lnTo>
                    <a:pt x="5753" y="14006"/>
                  </a:lnTo>
                  <a:lnTo>
                    <a:pt x="5753" y="13308"/>
                  </a:lnTo>
                  <a:lnTo>
                    <a:pt x="5812" y="12611"/>
                  </a:lnTo>
                  <a:lnTo>
                    <a:pt x="5928" y="11914"/>
                  </a:lnTo>
                  <a:lnTo>
                    <a:pt x="6102" y="11216"/>
                  </a:lnTo>
                  <a:lnTo>
                    <a:pt x="6276" y="10519"/>
                  </a:lnTo>
                  <a:lnTo>
                    <a:pt x="6509" y="9880"/>
                  </a:lnTo>
                  <a:lnTo>
                    <a:pt x="7032" y="8543"/>
                  </a:lnTo>
                  <a:lnTo>
                    <a:pt x="7613" y="7265"/>
                  </a:lnTo>
                  <a:lnTo>
                    <a:pt x="8775" y="5173"/>
                  </a:lnTo>
                  <a:lnTo>
                    <a:pt x="9996" y="3197"/>
                  </a:lnTo>
                  <a:lnTo>
                    <a:pt x="9414" y="3139"/>
                  </a:lnTo>
                  <a:lnTo>
                    <a:pt x="8775" y="3081"/>
                  </a:lnTo>
                  <a:lnTo>
                    <a:pt x="8252" y="2964"/>
                  </a:lnTo>
                  <a:lnTo>
                    <a:pt x="7729" y="2848"/>
                  </a:lnTo>
                  <a:lnTo>
                    <a:pt x="7206" y="2674"/>
                  </a:lnTo>
                  <a:lnTo>
                    <a:pt x="6741" y="2441"/>
                  </a:lnTo>
                  <a:lnTo>
                    <a:pt x="5870" y="1976"/>
                  </a:lnTo>
                  <a:lnTo>
                    <a:pt x="5056" y="1453"/>
                  </a:lnTo>
                  <a:lnTo>
                    <a:pt x="4417" y="930"/>
                  </a:lnTo>
                  <a:lnTo>
                    <a:pt x="3894" y="466"/>
                  </a:lnTo>
                  <a:lnTo>
                    <a:pt x="3487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3" name="Google Shape;1653;p45"/>
            <p:cNvSpPr/>
            <p:nvPr/>
          </p:nvSpPr>
          <p:spPr>
            <a:xfrm>
              <a:off x="5470223" y="2133250"/>
              <a:ext cx="1479811" cy="1005294"/>
            </a:xfrm>
            <a:custGeom>
              <a:avLst/>
              <a:gdLst/>
              <a:ahLst/>
              <a:cxnLst/>
              <a:rect l="l" t="t" r="r" b="b"/>
              <a:pathLst>
                <a:path w="41143" h="27952" extrusionOk="0">
                  <a:moveTo>
                    <a:pt x="3370" y="0"/>
                  </a:moveTo>
                  <a:lnTo>
                    <a:pt x="2964" y="872"/>
                  </a:lnTo>
                  <a:lnTo>
                    <a:pt x="2615" y="1860"/>
                  </a:lnTo>
                  <a:lnTo>
                    <a:pt x="2092" y="3197"/>
                  </a:lnTo>
                  <a:lnTo>
                    <a:pt x="1627" y="4766"/>
                  </a:lnTo>
                  <a:lnTo>
                    <a:pt x="1104" y="6567"/>
                  </a:lnTo>
                  <a:lnTo>
                    <a:pt x="639" y="8485"/>
                  </a:lnTo>
                  <a:lnTo>
                    <a:pt x="291" y="10577"/>
                  </a:lnTo>
                  <a:lnTo>
                    <a:pt x="174" y="11623"/>
                  </a:lnTo>
                  <a:lnTo>
                    <a:pt x="58" y="12669"/>
                  </a:lnTo>
                  <a:lnTo>
                    <a:pt x="0" y="13773"/>
                  </a:lnTo>
                  <a:lnTo>
                    <a:pt x="0" y="14819"/>
                  </a:lnTo>
                  <a:lnTo>
                    <a:pt x="58" y="15865"/>
                  </a:lnTo>
                  <a:lnTo>
                    <a:pt x="174" y="16911"/>
                  </a:lnTo>
                  <a:lnTo>
                    <a:pt x="407" y="17899"/>
                  </a:lnTo>
                  <a:lnTo>
                    <a:pt x="639" y="18887"/>
                  </a:lnTo>
                  <a:lnTo>
                    <a:pt x="988" y="19875"/>
                  </a:lnTo>
                  <a:lnTo>
                    <a:pt x="1395" y="20804"/>
                  </a:lnTo>
                  <a:lnTo>
                    <a:pt x="1918" y="21618"/>
                  </a:lnTo>
                  <a:lnTo>
                    <a:pt x="2499" y="22431"/>
                  </a:lnTo>
                  <a:lnTo>
                    <a:pt x="3196" y="23187"/>
                  </a:lnTo>
                  <a:lnTo>
                    <a:pt x="4010" y="23884"/>
                  </a:lnTo>
                  <a:lnTo>
                    <a:pt x="4939" y="24465"/>
                  </a:lnTo>
                  <a:lnTo>
                    <a:pt x="5985" y="25046"/>
                  </a:lnTo>
                  <a:lnTo>
                    <a:pt x="7845" y="25802"/>
                  </a:lnTo>
                  <a:lnTo>
                    <a:pt x="9646" y="26441"/>
                  </a:lnTo>
                  <a:lnTo>
                    <a:pt x="11448" y="26964"/>
                  </a:lnTo>
                  <a:lnTo>
                    <a:pt x="13191" y="27371"/>
                  </a:lnTo>
                  <a:lnTo>
                    <a:pt x="14993" y="27661"/>
                  </a:lnTo>
                  <a:lnTo>
                    <a:pt x="16678" y="27894"/>
                  </a:lnTo>
                  <a:lnTo>
                    <a:pt x="18363" y="27952"/>
                  </a:lnTo>
                  <a:lnTo>
                    <a:pt x="20048" y="27952"/>
                  </a:lnTo>
                  <a:lnTo>
                    <a:pt x="21617" y="27836"/>
                  </a:lnTo>
                  <a:lnTo>
                    <a:pt x="23186" y="27661"/>
                  </a:lnTo>
                  <a:lnTo>
                    <a:pt x="24755" y="27371"/>
                  </a:lnTo>
                  <a:lnTo>
                    <a:pt x="26208" y="27022"/>
                  </a:lnTo>
                  <a:lnTo>
                    <a:pt x="27661" y="26557"/>
                  </a:lnTo>
                  <a:lnTo>
                    <a:pt x="28998" y="26034"/>
                  </a:lnTo>
                  <a:lnTo>
                    <a:pt x="30334" y="25453"/>
                  </a:lnTo>
                  <a:lnTo>
                    <a:pt x="31613" y="24814"/>
                  </a:lnTo>
                  <a:lnTo>
                    <a:pt x="32775" y="24059"/>
                  </a:lnTo>
                  <a:lnTo>
                    <a:pt x="33879" y="23245"/>
                  </a:lnTo>
                  <a:lnTo>
                    <a:pt x="34983" y="22373"/>
                  </a:lnTo>
                  <a:lnTo>
                    <a:pt x="35971" y="21444"/>
                  </a:lnTo>
                  <a:lnTo>
                    <a:pt x="36843" y="20456"/>
                  </a:lnTo>
                  <a:lnTo>
                    <a:pt x="37714" y="19410"/>
                  </a:lnTo>
                  <a:lnTo>
                    <a:pt x="38412" y="18364"/>
                  </a:lnTo>
                  <a:lnTo>
                    <a:pt x="39109" y="17201"/>
                  </a:lnTo>
                  <a:lnTo>
                    <a:pt x="39690" y="16039"/>
                  </a:lnTo>
                  <a:lnTo>
                    <a:pt x="40155" y="14819"/>
                  </a:lnTo>
                  <a:lnTo>
                    <a:pt x="40562" y="13598"/>
                  </a:lnTo>
                  <a:lnTo>
                    <a:pt x="40852" y="12320"/>
                  </a:lnTo>
                  <a:lnTo>
                    <a:pt x="41027" y="11042"/>
                  </a:lnTo>
                  <a:lnTo>
                    <a:pt x="41143" y="9705"/>
                  </a:lnTo>
                  <a:lnTo>
                    <a:pt x="41085" y="8310"/>
                  </a:lnTo>
                  <a:lnTo>
                    <a:pt x="40968" y="6974"/>
                  </a:lnTo>
                  <a:lnTo>
                    <a:pt x="40852" y="6335"/>
                  </a:lnTo>
                  <a:lnTo>
                    <a:pt x="40736" y="5812"/>
                  </a:lnTo>
                  <a:lnTo>
                    <a:pt x="40562" y="5347"/>
                  </a:lnTo>
                  <a:lnTo>
                    <a:pt x="40387" y="4998"/>
                  </a:lnTo>
                  <a:lnTo>
                    <a:pt x="40155" y="4766"/>
                  </a:lnTo>
                  <a:lnTo>
                    <a:pt x="39864" y="4591"/>
                  </a:lnTo>
                  <a:lnTo>
                    <a:pt x="39574" y="4475"/>
                  </a:lnTo>
                  <a:lnTo>
                    <a:pt x="39225" y="4417"/>
                  </a:lnTo>
                  <a:lnTo>
                    <a:pt x="38818" y="4475"/>
                  </a:lnTo>
                  <a:lnTo>
                    <a:pt x="38353" y="4533"/>
                  </a:lnTo>
                  <a:lnTo>
                    <a:pt x="37366" y="4882"/>
                  </a:lnTo>
                  <a:lnTo>
                    <a:pt x="34692" y="5870"/>
                  </a:lnTo>
                  <a:lnTo>
                    <a:pt x="33298" y="6393"/>
                  </a:lnTo>
                  <a:lnTo>
                    <a:pt x="32077" y="6799"/>
                  </a:lnTo>
                  <a:lnTo>
                    <a:pt x="31496" y="6974"/>
                  </a:lnTo>
                  <a:lnTo>
                    <a:pt x="30973" y="7090"/>
                  </a:lnTo>
                  <a:lnTo>
                    <a:pt x="30450" y="7148"/>
                  </a:lnTo>
                  <a:lnTo>
                    <a:pt x="29288" y="7148"/>
                  </a:lnTo>
                  <a:lnTo>
                    <a:pt x="28707" y="7032"/>
                  </a:lnTo>
                  <a:lnTo>
                    <a:pt x="28068" y="6858"/>
                  </a:lnTo>
                  <a:lnTo>
                    <a:pt x="27312" y="6625"/>
                  </a:lnTo>
                  <a:lnTo>
                    <a:pt x="26557" y="6335"/>
                  </a:lnTo>
                  <a:lnTo>
                    <a:pt x="25685" y="5928"/>
                  </a:lnTo>
                  <a:lnTo>
                    <a:pt x="23709" y="4882"/>
                  </a:lnTo>
                  <a:lnTo>
                    <a:pt x="22605" y="4301"/>
                  </a:lnTo>
                  <a:lnTo>
                    <a:pt x="21617" y="3836"/>
                  </a:lnTo>
                  <a:lnTo>
                    <a:pt x="20630" y="3371"/>
                  </a:lnTo>
                  <a:lnTo>
                    <a:pt x="19758" y="3022"/>
                  </a:lnTo>
                  <a:lnTo>
                    <a:pt x="18886" y="2790"/>
                  </a:lnTo>
                  <a:lnTo>
                    <a:pt x="18073" y="2557"/>
                  </a:lnTo>
                  <a:lnTo>
                    <a:pt x="17259" y="2383"/>
                  </a:lnTo>
                  <a:lnTo>
                    <a:pt x="16504" y="2267"/>
                  </a:lnTo>
                  <a:lnTo>
                    <a:pt x="15690" y="2209"/>
                  </a:lnTo>
                  <a:lnTo>
                    <a:pt x="13307" y="2209"/>
                  </a:lnTo>
                  <a:lnTo>
                    <a:pt x="11564" y="2383"/>
                  </a:lnTo>
                  <a:lnTo>
                    <a:pt x="9646" y="2557"/>
                  </a:lnTo>
                  <a:lnTo>
                    <a:pt x="8833" y="2615"/>
                  </a:lnTo>
                  <a:lnTo>
                    <a:pt x="8077" y="2557"/>
                  </a:lnTo>
                  <a:lnTo>
                    <a:pt x="7438" y="2499"/>
                  </a:lnTo>
                  <a:lnTo>
                    <a:pt x="6799" y="2325"/>
                  </a:lnTo>
                  <a:lnTo>
                    <a:pt x="6218" y="2151"/>
                  </a:lnTo>
                  <a:lnTo>
                    <a:pt x="5695" y="1918"/>
                  </a:lnTo>
                  <a:lnTo>
                    <a:pt x="5230" y="1686"/>
                  </a:lnTo>
                  <a:lnTo>
                    <a:pt x="4823" y="1453"/>
                  </a:lnTo>
                  <a:lnTo>
                    <a:pt x="4184" y="930"/>
                  </a:lnTo>
                  <a:lnTo>
                    <a:pt x="3719" y="465"/>
                  </a:lnTo>
                  <a:lnTo>
                    <a:pt x="3370" y="0"/>
                  </a:lnTo>
                  <a:close/>
                </a:path>
              </a:pathLst>
            </a:custGeom>
            <a:solidFill>
              <a:srgbClr val="5E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4" name="Google Shape;1654;p45"/>
            <p:cNvSpPr/>
            <p:nvPr/>
          </p:nvSpPr>
          <p:spPr>
            <a:xfrm>
              <a:off x="5325993" y="2133250"/>
              <a:ext cx="495380" cy="950987"/>
            </a:xfrm>
            <a:custGeom>
              <a:avLst/>
              <a:gdLst/>
              <a:ahLst/>
              <a:cxnLst/>
              <a:rect l="l" t="t" r="r" b="b"/>
              <a:pathLst>
                <a:path w="13773" h="26442" extrusionOk="0">
                  <a:moveTo>
                    <a:pt x="7380" y="0"/>
                  </a:moveTo>
                  <a:lnTo>
                    <a:pt x="6509" y="872"/>
                  </a:lnTo>
                  <a:lnTo>
                    <a:pt x="5637" y="1860"/>
                  </a:lnTo>
                  <a:lnTo>
                    <a:pt x="4591" y="3197"/>
                  </a:lnTo>
                  <a:lnTo>
                    <a:pt x="3487" y="4766"/>
                  </a:lnTo>
                  <a:lnTo>
                    <a:pt x="2906" y="5695"/>
                  </a:lnTo>
                  <a:lnTo>
                    <a:pt x="2325" y="6625"/>
                  </a:lnTo>
                  <a:lnTo>
                    <a:pt x="1802" y="7613"/>
                  </a:lnTo>
                  <a:lnTo>
                    <a:pt x="1337" y="8601"/>
                  </a:lnTo>
                  <a:lnTo>
                    <a:pt x="930" y="9647"/>
                  </a:lnTo>
                  <a:lnTo>
                    <a:pt x="523" y="10751"/>
                  </a:lnTo>
                  <a:lnTo>
                    <a:pt x="233" y="11855"/>
                  </a:lnTo>
                  <a:lnTo>
                    <a:pt x="58" y="12959"/>
                  </a:lnTo>
                  <a:lnTo>
                    <a:pt x="0" y="14063"/>
                  </a:lnTo>
                  <a:lnTo>
                    <a:pt x="0" y="15167"/>
                  </a:lnTo>
                  <a:lnTo>
                    <a:pt x="175" y="16272"/>
                  </a:lnTo>
                  <a:lnTo>
                    <a:pt x="291" y="16853"/>
                  </a:lnTo>
                  <a:lnTo>
                    <a:pt x="465" y="17376"/>
                  </a:lnTo>
                  <a:lnTo>
                    <a:pt x="640" y="17899"/>
                  </a:lnTo>
                  <a:lnTo>
                    <a:pt x="872" y="18480"/>
                  </a:lnTo>
                  <a:lnTo>
                    <a:pt x="1163" y="19003"/>
                  </a:lnTo>
                  <a:lnTo>
                    <a:pt x="1511" y="19526"/>
                  </a:lnTo>
                  <a:lnTo>
                    <a:pt x="1860" y="20049"/>
                  </a:lnTo>
                  <a:lnTo>
                    <a:pt x="2267" y="20572"/>
                  </a:lnTo>
                  <a:lnTo>
                    <a:pt x="2732" y="21037"/>
                  </a:lnTo>
                  <a:lnTo>
                    <a:pt x="3255" y="21560"/>
                  </a:lnTo>
                  <a:lnTo>
                    <a:pt x="3778" y="22025"/>
                  </a:lnTo>
                  <a:lnTo>
                    <a:pt x="4417" y="22490"/>
                  </a:lnTo>
                  <a:lnTo>
                    <a:pt x="5114" y="22954"/>
                  </a:lnTo>
                  <a:lnTo>
                    <a:pt x="5811" y="23419"/>
                  </a:lnTo>
                  <a:lnTo>
                    <a:pt x="6567" y="23826"/>
                  </a:lnTo>
                  <a:lnTo>
                    <a:pt x="7439" y="24291"/>
                  </a:lnTo>
                  <a:lnTo>
                    <a:pt x="8310" y="24698"/>
                  </a:lnTo>
                  <a:lnTo>
                    <a:pt x="9298" y="25046"/>
                  </a:lnTo>
                  <a:lnTo>
                    <a:pt x="10286" y="25453"/>
                  </a:lnTo>
                  <a:lnTo>
                    <a:pt x="11390" y="25802"/>
                  </a:lnTo>
                  <a:lnTo>
                    <a:pt x="12552" y="26151"/>
                  </a:lnTo>
                  <a:lnTo>
                    <a:pt x="13773" y="26441"/>
                  </a:lnTo>
                  <a:lnTo>
                    <a:pt x="13308" y="25860"/>
                  </a:lnTo>
                  <a:lnTo>
                    <a:pt x="12843" y="25105"/>
                  </a:lnTo>
                  <a:lnTo>
                    <a:pt x="12262" y="24117"/>
                  </a:lnTo>
                  <a:lnTo>
                    <a:pt x="11623" y="22954"/>
                  </a:lnTo>
                  <a:lnTo>
                    <a:pt x="10925" y="21560"/>
                  </a:lnTo>
                  <a:lnTo>
                    <a:pt x="10286" y="19991"/>
                  </a:lnTo>
                  <a:lnTo>
                    <a:pt x="9995" y="19119"/>
                  </a:lnTo>
                  <a:lnTo>
                    <a:pt x="9763" y="18247"/>
                  </a:lnTo>
                  <a:lnTo>
                    <a:pt x="9531" y="17376"/>
                  </a:lnTo>
                  <a:lnTo>
                    <a:pt x="9298" y="16446"/>
                  </a:lnTo>
                  <a:lnTo>
                    <a:pt x="9182" y="15516"/>
                  </a:lnTo>
                  <a:lnTo>
                    <a:pt x="9066" y="14528"/>
                  </a:lnTo>
                  <a:lnTo>
                    <a:pt x="9008" y="13540"/>
                  </a:lnTo>
                  <a:lnTo>
                    <a:pt x="9008" y="12552"/>
                  </a:lnTo>
                  <a:lnTo>
                    <a:pt x="9066" y="11506"/>
                  </a:lnTo>
                  <a:lnTo>
                    <a:pt x="9240" y="10519"/>
                  </a:lnTo>
                  <a:lnTo>
                    <a:pt x="9414" y="9473"/>
                  </a:lnTo>
                  <a:lnTo>
                    <a:pt x="9763" y="8485"/>
                  </a:lnTo>
                  <a:lnTo>
                    <a:pt x="10112" y="7497"/>
                  </a:lnTo>
                  <a:lnTo>
                    <a:pt x="10635" y="6451"/>
                  </a:lnTo>
                  <a:lnTo>
                    <a:pt x="11216" y="5463"/>
                  </a:lnTo>
                  <a:lnTo>
                    <a:pt x="11913" y="4475"/>
                  </a:lnTo>
                  <a:lnTo>
                    <a:pt x="12727" y="3487"/>
                  </a:lnTo>
                  <a:lnTo>
                    <a:pt x="13656" y="2557"/>
                  </a:lnTo>
                  <a:lnTo>
                    <a:pt x="12204" y="2557"/>
                  </a:lnTo>
                  <a:lnTo>
                    <a:pt x="11274" y="2441"/>
                  </a:lnTo>
                  <a:lnTo>
                    <a:pt x="10809" y="2325"/>
                  </a:lnTo>
                  <a:lnTo>
                    <a:pt x="10286" y="2151"/>
                  </a:lnTo>
                  <a:lnTo>
                    <a:pt x="9763" y="1918"/>
                  </a:lnTo>
                  <a:lnTo>
                    <a:pt x="9240" y="1686"/>
                  </a:lnTo>
                  <a:lnTo>
                    <a:pt x="8717" y="1395"/>
                  </a:lnTo>
                  <a:lnTo>
                    <a:pt x="8252" y="988"/>
                  </a:lnTo>
                  <a:lnTo>
                    <a:pt x="7787" y="523"/>
                  </a:lnTo>
                  <a:lnTo>
                    <a:pt x="7380" y="0"/>
                  </a:lnTo>
                  <a:close/>
                </a:path>
              </a:pathLst>
            </a:custGeom>
            <a:solidFill>
              <a:srgbClr val="5E4D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5" name="Google Shape;1655;p45"/>
            <p:cNvSpPr/>
            <p:nvPr/>
          </p:nvSpPr>
          <p:spPr>
            <a:xfrm>
              <a:off x="5749250" y="1435454"/>
              <a:ext cx="72131" cy="79194"/>
            </a:xfrm>
            <a:custGeom>
              <a:avLst/>
              <a:gdLst/>
              <a:ahLst/>
              <a:cxnLst/>
              <a:rect l="l" t="t" r="r" b="b"/>
              <a:pathLst>
                <a:path w="2965" h="3255" extrusionOk="0">
                  <a:moveTo>
                    <a:pt x="1279" y="0"/>
                  </a:moveTo>
                  <a:lnTo>
                    <a:pt x="1047" y="117"/>
                  </a:lnTo>
                  <a:lnTo>
                    <a:pt x="756" y="233"/>
                  </a:lnTo>
                  <a:lnTo>
                    <a:pt x="524" y="465"/>
                  </a:lnTo>
                  <a:lnTo>
                    <a:pt x="349" y="698"/>
                  </a:lnTo>
                  <a:lnTo>
                    <a:pt x="175" y="988"/>
                  </a:lnTo>
                  <a:lnTo>
                    <a:pt x="59" y="1279"/>
                  </a:lnTo>
                  <a:lnTo>
                    <a:pt x="1" y="1627"/>
                  </a:lnTo>
                  <a:lnTo>
                    <a:pt x="1" y="1918"/>
                  </a:lnTo>
                  <a:lnTo>
                    <a:pt x="117" y="2209"/>
                  </a:lnTo>
                  <a:lnTo>
                    <a:pt x="233" y="2499"/>
                  </a:lnTo>
                  <a:lnTo>
                    <a:pt x="349" y="2732"/>
                  </a:lnTo>
                  <a:lnTo>
                    <a:pt x="582" y="2964"/>
                  </a:lnTo>
                  <a:lnTo>
                    <a:pt x="814" y="3138"/>
                  </a:lnTo>
                  <a:lnTo>
                    <a:pt x="1105" y="3196"/>
                  </a:lnTo>
                  <a:lnTo>
                    <a:pt x="1395" y="3255"/>
                  </a:lnTo>
                  <a:lnTo>
                    <a:pt x="1686" y="3255"/>
                  </a:lnTo>
                  <a:lnTo>
                    <a:pt x="1977" y="3138"/>
                  </a:lnTo>
                  <a:lnTo>
                    <a:pt x="2209" y="3022"/>
                  </a:lnTo>
                  <a:lnTo>
                    <a:pt x="2441" y="2790"/>
                  </a:lnTo>
                  <a:lnTo>
                    <a:pt x="2616" y="2557"/>
                  </a:lnTo>
                  <a:lnTo>
                    <a:pt x="2790" y="2267"/>
                  </a:lnTo>
                  <a:lnTo>
                    <a:pt x="2906" y="1976"/>
                  </a:lnTo>
                  <a:lnTo>
                    <a:pt x="2964" y="1627"/>
                  </a:lnTo>
                  <a:lnTo>
                    <a:pt x="2964" y="1337"/>
                  </a:lnTo>
                  <a:lnTo>
                    <a:pt x="2848" y="1046"/>
                  </a:lnTo>
                  <a:lnTo>
                    <a:pt x="2790" y="756"/>
                  </a:lnTo>
                  <a:lnTo>
                    <a:pt x="2616" y="523"/>
                  </a:lnTo>
                  <a:lnTo>
                    <a:pt x="2383" y="291"/>
                  </a:lnTo>
                  <a:lnTo>
                    <a:pt x="2151" y="117"/>
                  </a:lnTo>
                  <a:lnTo>
                    <a:pt x="1860" y="58"/>
                  </a:lnTo>
                  <a:lnTo>
                    <a:pt x="157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6" name="Google Shape;1656;p45"/>
            <p:cNvSpPr/>
            <p:nvPr/>
          </p:nvSpPr>
          <p:spPr>
            <a:xfrm>
              <a:off x="5605927" y="1378997"/>
              <a:ext cx="70720" cy="79194"/>
            </a:xfrm>
            <a:custGeom>
              <a:avLst/>
              <a:gdLst/>
              <a:ahLst/>
              <a:cxnLst/>
              <a:rect l="l" t="t" r="r" b="b"/>
              <a:pathLst>
                <a:path w="2907" h="3255" extrusionOk="0">
                  <a:moveTo>
                    <a:pt x="1279" y="0"/>
                  </a:moveTo>
                  <a:lnTo>
                    <a:pt x="989" y="116"/>
                  </a:lnTo>
                  <a:lnTo>
                    <a:pt x="698" y="232"/>
                  </a:lnTo>
                  <a:lnTo>
                    <a:pt x="466" y="407"/>
                  </a:lnTo>
                  <a:lnTo>
                    <a:pt x="291" y="639"/>
                  </a:lnTo>
                  <a:lnTo>
                    <a:pt x="117" y="930"/>
                  </a:lnTo>
                  <a:lnTo>
                    <a:pt x="1" y="1278"/>
                  </a:lnTo>
                  <a:lnTo>
                    <a:pt x="1" y="1569"/>
                  </a:lnTo>
                  <a:lnTo>
                    <a:pt x="1" y="1918"/>
                  </a:lnTo>
                  <a:lnTo>
                    <a:pt x="59" y="2208"/>
                  </a:lnTo>
                  <a:lnTo>
                    <a:pt x="175" y="2499"/>
                  </a:lnTo>
                  <a:lnTo>
                    <a:pt x="349" y="2731"/>
                  </a:lnTo>
                  <a:lnTo>
                    <a:pt x="524" y="2964"/>
                  </a:lnTo>
                  <a:lnTo>
                    <a:pt x="756" y="3080"/>
                  </a:lnTo>
                  <a:lnTo>
                    <a:pt x="1047" y="3196"/>
                  </a:lnTo>
                  <a:lnTo>
                    <a:pt x="1337" y="3254"/>
                  </a:lnTo>
                  <a:lnTo>
                    <a:pt x="1628" y="3196"/>
                  </a:lnTo>
                  <a:lnTo>
                    <a:pt x="1918" y="3138"/>
                  </a:lnTo>
                  <a:lnTo>
                    <a:pt x="2151" y="2964"/>
                  </a:lnTo>
                  <a:lnTo>
                    <a:pt x="2383" y="2789"/>
                  </a:lnTo>
                  <a:lnTo>
                    <a:pt x="2616" y="2557"/>
                  </a:lnTo>
                  <a:lnTo>
                    <a:pt x="2732" y="2266"/>
                  </a:lnTo>
                  <a:lnTo>
                    <a:pt x="2848" y="1976"/>
                  </a:lnTo>
                  <a:lnTo>
                    <a:pt x="2906" y="1627"/>
                  </a:lnTo>
                  <a:lnTo>
                    <a:pt x="2906" y="1337"/>
                  </a:lnTo>
                  <a:lnTo>
                    <a:pt x="2848" y="988"/>
                  </a:lnTo>
                  <a:lnTo>
                    <a:pt x="2732" y="755"/>
                  </a:lnTo>
                  <a:lnTo>
                    <a:pt x="2558" y="465"/>
                  </a:lnTo>
                  <a:lnTo>
                    <a:pt x="2383" y="291"/>
                  </a:lnTo>
                  <a:lnTo>
                    <a:pt x="2093" y="116"/>
                  </a:lnTo>
                  <a:lnTo>
                    <a:pt x="1860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7" name="Google Shape;1657;p45"/>
            <p:cNvSpPr/>
            <p:nvPr/>
          </p:nvSpPr>
          <p:spPr>
            <a:xfrm>
              <a:off x="5858960" y="2469739"/>
              <a:ext cx="654249" cy="399212"/>
            </a:xfrm>
            <a:custGeom>
              <a:avLst/>
              <a:gdLst/>
              <a:ahLst/>
              <a:cxnLst/>
              <a:rect l="l" t="t" r="r" b="b"/>
              <a:pathLst>
                <a:path w="18190" h="11100" fill="none" extrusionOk="0">
                  <a:moveTo>
                    <a:pt x="1" y="5986"/>
                  </a:moveTo>
                  <a:lnTo>
                    <a:pt x="1" y="5986"/>
                  </a:lnTo>
                  <a:lnTo>
                    <a:pt x="756" y="6916"/>
                  </a:lnTo>
                  <a:lnTo>
                    <a:pt x="1512" y="7845"/>
                  </a:lnTo>
                  <a:lnTo>
                    <a:pt x="2383" y="8717"/>
                  </a:lnTo>
                  <a:lnTo>
                    <a:pt x="3255" y="9531"/>
                  </a:lnTo>
                  <a:lnTo>
                    <a:pt x="3255" y="9531"/>
                  </a:lnTo>
                  <a:lnTo>
                    <a:pt x="3894" y="9996"/>
                  </a:lnTo>
                  <a:lnTo>
                    <a:pt x="4592" y="10460"/>
                  </a:lnTo>
                  <a:lnTo>
                    <a:pt x="5289" y="10809"/>
                  </a:lnTo>
                  <a:lnTo>
                    <a:pt x="6044" y="11042"/>
                  </a:lnTo>
                  <a:lnTo>
                    <a:pt x="6044" y="11042"/>
                  </a:lnTo>
                  <a:lnTo>
                    <a:pt x="6393" y="11100"/>
                  </a:lnTo>
                  <a:lnTo>
                    <a:pt x="6800" y="11100"/>
                  </a:lnTo>
                  <a:lnTo>
                    <a:pt x="7207" y="11100"/>
                  </a:lnTo>
                  <a:lnTo>
                    <a:pt x="7613" y="11042"/>
                  </a:lnTo>
                  <a:lnTo>
                    <a:pt x="7962" y="10925"/>
                  </a:lnTo>
                  <a:lnTo>
                    <a:pt x="8311" y="10751"/>
                  </a:lnTo>
                  <a:lnTo>
                    <a:pt x="8659" y="10577"/>
                  </a:lnTo>
                  <a:lnTo>
                    <a:pt x="8950" y="10286"/>
                  </a:lnTo>
                  <a:lnTo>
                    <a:pt x="8950" y="10286"/>
                  </a:lnTo>
                  <a:lnTo>
                    <a:pt x="9240" y="10460"/>
                  </a:lnTo>
                  <a:lnTo>
                    <a:pt x="9531" y="10577"/>
                  </a:lnTo>
                  <a:lnTo>
                    <a:pt x="10170" y="10751"/>
                  </a:lnTo>
                  <a:lnTo>
                    <a:pt x="10809" y="10809"/>
                  </a:lnTo>
                  <a:lnTo>
                    <a:pt x="11507" y="10867"/>
                  </a:lnTo>
                  <a:lnTo>
                    <a:pt x="11507" y="10867"/>
                  </a:lnTo>
                  <a:lnTo>
                    <a:pt x="12030" y="10867"/>
                  </a:lnTo>
                  <a:lnTo>
                    <a:pt x="12611" y="10809"/>
                  </a:lnTo>
                  <a:lnTo>
                    <a:pt x="13134" y="10751"/>
                  </a:lnTo>
                  <a:lnTo>
                    <a:pt x="13599" y="10519"/>
                  </a:lnTo>
                  <a:lnTo>
                    <a:pt x="13599" y="10519"/>
                  </a:lnTo>
                  <a:lnTo>
                    <a:pt x="13831" y="10402"/>
                  </a:lnTo>
                  <a:lnTo>
                    <a:pt x="14064" y="10170"/>
                  </a:lnTo>
                  <a:lnTo>
                    <a:pt x="14238" y="9996"/>
                  </a:lnTo>
                  <a:lnTo>
                    <a:pt x="14354" y="9763"/>
                  </a:lnTo>
                  <a:lnTo>
                    <a:pt x="14470" y="9531"/>
                  </a:lnTo>
                  <a:lnTo>
                    <a:pt x="14529" y="9240"/>
                  </a:lnTo>
                  <a:lnTo>
                    <a:pt x="14529" y="9008"/>
                  </a:lnTo>
                  <a:lnTo>
                    <a:pt x="14470" y="8717"/>
                  </a:lnTo>
                  <a:lnTo>
                    <a:pt x="14470" y="8717"/>
                  </a:lnTo>
                  <a:lnTo>
                    <a:pt x="15342" y="8426"/>
                  </a:lnTo>
                  <a:lnTo>
                    <a:pt x="16214" y="8136"/>
                  </a:lnTo>
                  <a:lnTo>
                    <a:pt x="16621" y="7903"/>
                  </a:lnTo>
                  <a:lnTo>
                    <a:pt x="17027" y="7671"/>
                  </a:lnTo>
                  <a:lnTo>
                    <a:pt x="17376" y="7439"/>
                  </a:lnTo>
                  <a:lnTo>
                    <a:pt x="17667" y="7090"/>
                  </a:lnTo>
                  <a:lnTo>
                    <a:pt x="17667" y="7090"/>
                  </a:lnTo>
                  <a:lnTo>
                    <a:pt x="17957" y="6683"/>
                  </a:lnTo>
                  <a:lnTo>
                    <a:pt x="18131" y="6276"/>
                  </a:lnTo>
                  <a:lnTo>
                    <a:pt x="18190" y="5811"/>
                  </a:lnTo>
                  <a:lnTo>
                    <a:pt x="18190" y="5347"/>
                  </a:lnTo>
                  <a:lnTo>
                    <a:pt x="18131" y="4940"/>
                  </a:lnTo>
                  <a:lnTo>
                    <a:pt x="17957" y="4533"/>
                  </a:lnTo>
                  <a:lnTo>
                    <a:pt x="17725" y="4184"/>
                  </a:lnTo>
                  <a:lnTo>
                    <a:pt x="17376" y="3894"/>
                  </a:lnTo>
                  <a:lnTo>
                    <a:pt x="17376" y="3894"/>
                  </a:lnTo>
                  <a:lnTo>
                    <a:pt x="16969" y="3778"/>
                  </a:lnTo>
                  <a:lnTo>
                    <a:pt x="16562" y="3719"/>
                  </a:lnTo>
                  <a:lnTo>
                    <a:pt x="16156" y="3719"/>
                  </a:lnTo>
                  <a:lnTo>
                    <a:pt x="15749" y="3836"/>
                  </a:lnTo>
                  <a:lnTo>
                    <a:pt x="15749" y="3836"/>
                  </a:lnTo>
                  <a:lnTo>
                    <a:pt x="15691" y="3661"/>
                  </a:lnTo>
                  <a:lnTo>
                    <a:pt x="15575" y="3487"/>
                  </a:lnTo>
                  <a:lnTo>
                    <a:pt x="15284" y="3196"/>
                  </a:lnTo>
                  <a:lnTo>
                    <a:pt x="14877" y="2964"/>
                  </a:lnTo>
                  <a:lnTo>
                    <a:pt x="14529" y="2790"/>
                  </a:lnTo>
                  <a:lnTo>
                    <a:pt x="14529" y="2790"/>
                  </a:lnTo>
                  <a:lnTo>
                    <a:pt x="14122" y="2732"/>
                  </a:lnTo>
                  <a:lnTo>
                    <a:pt x="13773" y="2673"/>
                  </a:lnTo>
                  <a:lnTo>
                    <a:pt x="13018" y="2732"/>
                  </a:lnTo>
                  <a:lnTo>
                    <a:pt x="13018" y="2732"/>
                  </a:lnTo>
                  <a:lnTo>
                    <a:pt x="11914" y="2732"/>
                  </a:lnTo>
                  <a:lnTo>
                    <a:pt x="10809" y="2615"/>
                  </a:lnTo>
                  <a:lnTo>
                    <a:pt x="9705" y="2499"/>
                  </a:lnTo>
                  <a:lnTo>
                    <a:pt x="8601" y="2209"/>
                  </a:lnTo>
                  <a:lnTo>
                    <a:pt x="7613" y="1860"/>
                  </a:lnTo>
                  <a:lnTo>
                    <a:pt x="7090" y="1627"/>
                  </a:lnTo>
                  <a:lnTo>
                    <a:pt x="6625" y="1395"/>
                  </a:lnTo>
                  <a:lnTo>
                    <a:pt x="6219" y="1104"/>
                  </a:lnTo>
                  <a:lnTo>
                    <a:pt x="5754" y="756"/>
                  </a:lnTo>
                  <a:lnTo>
                    <a:pt x="5405" y="407"/>
                  </a:lnTo>
                  <a:lnTo>
                    <a:pt x="4998" y="0"/>
                  </a:lnTo>
                </a:path>
              </a:pathLst>
            </a:custGeom>
            <a:noFill/>
            <a:ln w="5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8" name="Google Shape;1658;p45"/>
            <p:cNvSpPr/>
            <p:nvPr/>
          </p:nvSpPr>
          <p:spPr>
            <a:xfrm>
              <a:off x="5453498" y="2342243"/>
              <a:ext cx="133799" cy="77361"/>
            </a:xfrm>
            <a:custGeom>
              <a:avLst/>
              <a:gdLst/>
              <a:ahLst/>
              <a:cxnLst/>
              <a:rect l="l" t="t" r="r" b="b"/>
              <a:pathLst>
                <a:path w="3720" h="2151" fill="none" extrusionOk="0">
                  <a:moveTo>
                    <a:pt x="233" y="1"/>
                  </a:moveTo>
                  <a:lnTo>
                    <a:pt x="233" y="1"/>
                  </a:lnTo>
                  <a:lnTo>
                    <a:pt x="116" y="117"/>
                  </a:lnTo>
                  <a:lnTo>
                    <a:pt x="0" y="291"/>
                  </a:lnTo>
                  <a:lnTo>
                    <a:pt x="0" y="524"/>
                  </a:lnTo>
                  <a:lnTo>
                    <a:pt x="0" y="698"/>
                  </a:lnTo>
                  <a:lnTo>
                    <a:pt x="0" y="872"/>
                  </a:lnTo>
                  <a:lnTo>
                    <a:pt x="58" y="1047"/>
                  </a:lnTo>
                  <a:lnTo>
                    <a:pt x="174" y="1221"/>
                  </a:lnTo>
                  <a:lnTo>
                    <a:pt x="291" y="1337"/>
                  </a:lnTo>
                  <a:lnTo>
                    <a:pt x="291" y="1337"/>
                  </a:lnTo>
                  <a:lnTo>
                    <a:pt x="465" y="1453"/>
                  </a:lnTo>
                  <a:lnTo>
                    <a:pt x="639" y="1511"/>
                  </a:lnTo>
                  <a:lnTo>
                    <a:pt x="814" y="1570"/>
                  </a:lnTo>
                  <a:lnTo>
                    <a:pt x="988" y="1570"/>
                  </a:lnTo>
                  <a:lnTo>
                    <a:pt x="1162" y="1511"/>
                  </a:lnTo>
                  <a:lnTo>
                    <a:pt x="1337" y="1453"/>
                  </a:lnTo>
                  <a:lnTo>
                    <a:pt x="1511" y="1337"/>
                  </a:lnTo>
                  <a:lnTo>
                    <a:pt x="1627" y="1221"/>
                  </a:lnTo>
                  <a:lnTo>
                    <a:pt x="1627" y="1221"/>
                  </a:lnTo>
                  <a:lnTo>
                    <a:pt x="1627" y="1395"/>
                  </a:lnTo>
                  <a:lnTo>
                    <a:pt x="1627" y="1570"/>
                  </a:lnTo>
                  <a:lnTo>
                    <a:pt x="1685" y="1686"/>
                  </a:lnTo>
                  <a:lnTo>
                    <a:pt x="1802" y="1860"/>
                  </a:lnTo>
                  <a:lnTo>
                    <a:pt x="1918" y="1976"/>
                  </a:lnTo>
                  <a:lnTo>
                    <a:pt x="2092" y="2093"/>
                  </a:lnTo>
                  <a:lnTo>
                    <a:pt x="2266" y="2151"/>
                  </a:lnTo>
                  <a:lnTo>
                    <a:pt x="2441" y="2151"/>
                  </a:lnTo>
                  <a:lnTo>
                    <a:pt x="2441" y="2151"/>
                  </a:lnTo>
                  <a:lnTo>
                    <a:pt x="2789" y="2093"/>
                  </a:lnTo>
                  <a:lnTo>
                    <a:pt x="3138" y="1918"/>
                  </a:lnTo>
                  <a:lnTo>
                    <a:pt x="3429" y="1686"/>
                  </a:lnTo>
                  <a:lnTo>
                    <a:pt x="3719" y="1453"/>
                  </a:lnTo>
                </a:path>
              </a:pathLst>
            </a:custGeom>
            <a:solidFill>
              <a:srgbClr val="FFFFFF">
                <a:alpha val="56420"/>
              </a:srgbClr>
            </a:solidFill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9" name="Google Shape;1659;p45"/>
            <p:cNvSpPr/>
            <p:nvPr/>
          </p:nvSpPr>
          <p:spPr>
            <a:xfrm>
              <a:off x="5819252" y="2946239"/>
              <a:ext cx="206957" cy="52293"/>
            </a:xfrm>
            <a:custGeom>
              <a:avLst/>
              <a:gdLst/>
              <a:ahLst/>
              <a:cxnLst/>
              <a:rect l="l" t="t" r="r" b="b"/>
              <a:pathLst>
                <a:path w="5754" h="1454" fill="none" extrusionOk="0">
                  <a:moveTo>
                    <a:pt x="1" y="1"/>
                  </a:moveTo>
                  <a:lnTo>
                    <a:pt x="1" y="1"/>
                  </a:lnTo>
                  <a:lnTo>
                    <a:pt x="233" y="408"/>
                  </a:lnTo>
                  <a:lnTo>
                    <a:pt x="524" y="698"/>
                  </a:lnTo>
                  <a:lnTo>
                    <a:pt x="872" y="989"/>
                  </a:lnTo>
                  <a:lnTo>
                    <a:pt x="1337" y="1163"/>
                  </a:lnTo>
                  <a:lnTo>
                    <a:pt x="1337" y="1163"/>
                  </a:lnTo>
                  <a:lnTo>
                    <a:pt x="1802" y="1163"/>
                  </a:lnTo>
                  <a:lnTo>
                    <a:pt x="2209" y="1105"/>
                  </a:lnTo>
                  <a:lnTo>
                    <a:pt x="2674" y="931"/>
                  </a:lnTo>
                  <a:lnTo>
                    <a:pt x="3022" y="640"/>
                  </a:lnTo>
                  <a:lnTo>
                    <a:pt x="3022" y="640"/>
                  </a:lnTo>
                  <a:lnTo>
                    <a:pt x="3371" y="931"/>
                  </a:lnTo>
                  <a:lnTo>
                    <a:pt x="3720" y="1163"/>
                  </a:lnTo>
                  <a:lnTo>
                    <a:pt x="4126" y="1337"/>
                  </a:lnTo>
                  <a:lnTo>
                    <a:pt x="4533" y="1454"/>
                  </a:lnTo>
                  <a:lnTo>
                    <a:pt x="4533" y="1454"/>
                  </a:lnTo>
                  <a:lnTo>
                    <a:pt x="4708" y="1454"/>
                  </a:lnTo>
                  <a:lnTo>
                    <a:pt x="4940" y="1454"/>
                  </a:lnTo>
                  <a:lnTo>
                    <a:pt x="5173" y="1337"/>
                  </a:lnTo>
                  <a:lnTo>
                    <a:pt x="5347" y="1221"/>
                  </a:lnTo>
                  <a:lnTo>
                    <a:pt x="5521" y="1105"/>
                  </a:lnTo>
                  <a:lnTo>
                    <a:pt x="5637" y="931"/>
                  </a:lnTo>
                  <a:lnTo>
                    <a:pt x="5696" y="756"/>
                  </a:lnTo>
                  <a:lnTo>
                    <a:pt x="5754" y="582"/>
                  </a:lnTo>
                </a:path>
              </a:pathLst>
            </a:custGeom>
            <a:solidFill>
              <a:srgbClr val="FFFFFF">
                <a:alpha val="56420"/>
              </a:srgbClr>
            </a:solidFill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0" name="Google Shape;1660;p45"/>
            <p:cNvSpPr/>
            <p:nvPr/>
          </p:nvSpPr>
          <p:spPr>
            <a:xfrm>
              <a:off x="6293699" y="2946239"/>
              <a:ext cx="286409" cy="96170"/>
            </a:xfrm>
            <a:custGeom>
              <a:avLst/>
              <a:gdLst/>
              <a:ahLst/>
              <a:cxnLst/>
              <a:rect l="l" t="t" r="r" b="b"/>
              <a:pathLst>
                <a:path w="7963" h="2674" fill="none" extrusionOk="0">
                  <a:moveTo>
                    <a:pt x="1" y="1802"/>
                  </a:moveTo>
                  <a:lnTo>
                    <a:pt x="1" y="1802"/>
                  </a:lnTo>
                  <a:lnTo>
                    <a:pt x="524" y="2151"/>
                  </a:lnTo>
                  <a:lnTo>
                    <a:pt x="1105" y="2441"/>
                  </a:lnTo>
                  <a:lnTo>
                    <a:pt x="1686" y="2616"/>
                  </a:lnTo>
                  <a:lnTo>
                    <a:pt x="1977" y="2674"/>
                  </a:lnTo>
                  <a:lnTo>
                    <a:pt x="2325" y="2674"/>
                  </a:lnTo>
                  <a:lnTo>
                    <a:pt x="2325" y="2674"/>
                  </a:lnTo>
                  <a:lnTo>
                    <a:pt x="2616" y="2616"/>
                  </a:lnTo>
                  <a:lnTo>
                    <a:pt x="2906" y="2500"/>
                  </a:lnTo>
                  <a:lnTo>
                    <a:pt x="3197" y="2383"/>
                  </a:lnTo>
                  <a:lnTo>
                    <a:pt x="3429" y="2151"/>
                  </a:lnTo>
                  <a:lnTo>
                    <a:pt x="3662" y="1918"/>
                  </a:lnTo>
                  <a:lnTo>
                    <a:pt x="3836" y="1686"/>
                  </a:lnTo>
                  <a:lnTo>
                    <a:pt x="3894" y="1395"/>
                  </a:lnTo>
                  <a:lnTo>
                    <a:pt x="3952" y="1105"/>
                  </a:lnTo>
                  <a:lnTo>
                    <a:pt x="3952" y="1105"/>
                  </a:lnTo>
                  <a:lnTo>
                    <a:pt x="4534" y="1512"/>
                  </a:lnTo>
                  <a:lnTo>
                    <a:pt x="5173" y="1802"/>
                  </a:lnTo>
                  <a:lnTo>
                    <a:pt x="5463" y="1918"/>
                  </a:lnTo>
                  <a:lnTo>
                    <a:pt x="5812" y="2035"/>
                  </a:lnTo>
                  <a:lnTo>
                    <a:pt x="6161" y="2035"/>
                  </a:lnTo>
                  <a:lnTo>
                    <a:pt x="6509" y="2035"/>
                  </a:lnTo>
                  <a:lnTo>
                    <a:pt x="6509" y="2035"/>
                  </a:lnTo>
                  <a:lnTo>
                    <a:pt x="6858" y="1918"/>
                  </a:lnTo>
                  <a:lnTo>
                    <a:pt x="7149" y="1744"/>
                  </a:lnTo>
                  <a:lnTo>
                    <a:pt x="7439" y="1570"/>
                  </a:lnTo>
                  <a:lnTo>
                    <a:pt x="7672" y="1279"/>
                  </a:lnTo>
                  <a:lnTo>
                    <a:pt x="7846" y="989"/>
                  </a:lnTo>
                  <a:lnTo>
                    <a:pt x="7904" y="698"/>
                  </a:lnTo>
                  <a:lnTo>
                    <a:pt x="7962" y="349"/>
                  </a:lnTo>
                  <a:lnTo>
                    <a:pt x="7846" y="1"/>
                  </a:lnTo>
                </a:path>
              </a:pathLst>
            </a:custGeom>
            <a:solidFill>
              <a:srgbClr val="FFFFFF">
                <a:alpha val="56420"/>
              </a:srgbClr>
            </a:solidFill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1" name="Google Shape;1661;p45"/>
            <p:cNvSpPr/>
            <p:nvPr/>
          </p:nvSpPr>
          <p:spPr>
            <a:xfrm>
              <a:off x="6709663" y="2308795"/>
              <a:ext cx="215301" cy="198599"/>
            </a:xfrm>
            <a:custGeom>
              <a:avLst/>
              <a:gdLst/>
              <a:ahLst/>
              <a:cxnLst/>
              <a:rect l="l" t="t" r="r" b="b"/>
              <a:pathLst>
                <a:path w="5986" h="5522" fill="none" extrusionOk="0">
                  <a:moveTo>
                    <a:pt x="58" y="5405"/>
                  </a:moveTo>
                  <a:lnTo>
                    <a:pt x="58" y="5405"/>
                  </a:lnTo>
                  <a:lnTo>
                    <a:pt x="58" y="5405"/>
                  </a:lnTo>
                  <a:lnTo>
                    <a:pt x="0" y="5405"/>
                  </a:lnTo>
                  <a:lnTo>
                    <a:pt x="0" y="5405"/>
                  </a:lnTo>
                  <a:lnTo>
                    <a:pt x="0" y="5463"/>
                  </a:lnTo>
                  <a:lnTo>
                    <a:pt x="0" y="5463"/>
                  </a:lnTo>
                  <a:lnTo>
                    <a:pt x="58" y="5521"/>
                  </a:lnTo>
                  <a:lnTo>
                    <a:pt x="232" y="5521"/>
                  </a:lnTo>
                  <a:lnTo>
                    <a:pt x="232" y="5521"/>
                  </a:lnTo>
                  <a:lnTo>
                    <a:pt x="1162" y="5173"/>
                  </a:lnTo>
                  <a:lnTo>
                    <a:pt x="2092" y="4708"/>
                  </a:lnTo>
                  <a:lnTo>
                    <a:pt x="2964" y="4127"/>
                  </a:lnTo>
                  <a:lnTo>
                    <a:pt x="3777" y="3487"/>
                  </a:lnTo>
                  <a:lnTo>
                    <a:pt x="4475" y="2732"/>
                  </a:lnTo>
                  <a:lnTo>
                    <a:pt x="5056" y="1860"/>
                  </a:lnTo>
                  <a:lnTo>
                    <a:pt x="5579" y="989"/>
                  </a:lnTo>
                  <a:lnTo>
                    <a:pt x="5985" y="1"/>
                  </a:lnTo>
                </a:path>
              </a:pathLst>
            </a:custGeom>
            <a:noFill/>
            <a:ln w="5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2" name="Google Shape;1662;p45"/>
            <p:cNvSpPr/>
            <p:nvPr/>
          </p:nvSpPr>
          <p:spPr>
            <a:xfrm>
              <a:off x="6835046" y="2417482"/>
              <a:ext cx="121282" cy="135876"/>
            </a:xfrm>
            <a:custGeom>
              <a:avLst/>
              <a:gdLst/>
              <a:ahLst/>
              <a:cxnLst/>
              <a:rect l="l" t="t" r="r" b="b"/>
              <a:pathLst>
                <a:path w="3372" h="3778" fill="none" extrusionOk="0">
                  <a:moveTo>
                    <a:pt x="1" y="3778"/>
                  </a:moveTo>
                  <a:lnTo>
                    <a:pt x="1" y="3778"/>
                  </a:lnTo>
                  <a:lnTo>
                    <a:pt x="582" y="3487"/>
                  </a:lnTo>
                  <a:lnTo>
                    <a:pt x="1105" y="3080"/>
                  </a:lnTo>
                  <a:lnTo>
                    <a:pt x="1570" y="2674"/>
                  </a:lnTo>
                  <a:lnTo>
                    <a:pt x="2035" y="2209"/>
                  </a:lnTo>
                  <a:lnTo>
                    <a:pt x="2441" y="1686"/>
                  </a:lnTo>
                  <a:lnTo>
                    <a:pt x="2848" y="1163"/>
                  </a:lnTo>
                  <a:lnTo>
                    <a:pt x="3139" y="582"/>
                  </a:lnTo>
                  <a:lnTo>
                    <a:pt x="3371" y="1"/>
                  </a:lnTo>
                </a:path>
              </a:pathLst>
            </a:custGeom>
            <a:noFill/>
            <a:ln w="5800" cap="rnd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3" name="Google Shape;1663;p45"/>
            <p:cNvSpPr/>
            <p:nvPr/>
          </p:nvSpPr>
          <p:spPr>
            <a:xfrm>
              <a:off x="6095158" y="2593027"/>
              <a:ext cx="225768" cy="206943"/>
            </a:xfrm>
            <a:custGeom>
              <a:avLst/>
              <a:gdLst/>
              <a:ahLst/>
              <a:cxnLst/>
              <a:rect l="l" t="t" r="r" b="b"/>
              <a:pathLst>
                <a:path w="6277" h="5754" fill="none" extrusionOk="0">
                  <a:moveTo>
                    <a:pt x="0" y="5580"/>
                  </a:moveTo>
                  <a:lnTo>
                    <a:pt x="0" y="5580"/>
                  </a:lnTo>
                  <a:lnTo>
                    <a:pt x="233" y="5696"/>
                  </a:lnTo>
                  <a:lnTo>
                    <a:pt x="407" y="5754"/>
                  </a:lnTo>
                  <a:lnTo>
                    <a:pt x="640" y="5754"/>
                  </a:lnTo>
                  <a:lnTo>
                    <a:pt x="872" y="5754"/>
                  </a:lnTo>
                  <a:lnTo>
                    <a:pt x="1046" y="5638"/>
                  </a:lnTo>
                  <a:lnTo>
                    <a:pt x="1279" y="5521"/>
                  </a:lnTo>
                  <a:lnTo>
                    <a:pt x="1453" y="5347"/>
                  </a:lnTo>
                  <a:lnTo>
                    <a:pt x="1569" y="5173"/>
                  </a:lnTo>
                  <a:lnTo>
                    <a:pt x="1569" y="5173"/>
                  </a:lnTo>
                  <a:lnTo>
                    <a:pt x="1744" y="4766"/>
                  </a:lnTo>
                  <a:lnTo>
                    <a:pt x="1860" y="4301"/>
                  </a:lnTo>
                  <a:lnTo>
                    <a:pt x="1860" y="3836"/>
                  </a:lnTo>
                  <a:lnTo>
                    <a:pt x="1802" y="3371"/>
                  </a:lnTo>
                  <a:lnTo>
                    <a:pt x="1802" y="3371"/>
                  </a:lnTo>
                  <a:lnTo>
                    <a:pt x="1976" y="3604"/>
                  </a:lnTo>
                  <a:lnTo>
                    <a:pt x="2150" y="3778"/>
                  </a:lnTo>
                  <a:lnTo>
                    <a:pt x="2383" y="3894"/>
                  </a:lnTo>
                  <a:lnTo>
                    <a:pt x="2615" y="4011"/>
                  </a:lnTo>
                  <a:lnTo>
                    <a:pt x="2848" y="4069"/>
                  </a:lnTo>
                  <a:lnTo>
                    <a:pt x="3080" y="4127"/>
                  </a:lnTo>
                  <a:lnTo>
                    <a:pt x="3313" y="4069"/>
                  </a:lnTo>
                  <a:lnTo>
                    <a:pt x="3545" y="4011"/>
                  </a:lnTo>
                  <a:lnTo>
                    <a:pt x="3545" y="4011"/>
                  </a:lnTo>
                  <a:lnTo>
                    <a:pt x="3778" y="3836"/>
                  </a:lnTo>
                  <a:lnTo>
                    <a:pt x="3894" y="3662"/>
                  </a:lnTo>
                  <a:lnTo>
                    <a:pt x="4010" y="3429"/>
                  </a:lnTo>
                  <a:lnTo>
                    <a:pt x="4068" y="3139"/>
                  </a:lnTo>
                  <a:lnTo>
                    <a:pt x="4010" y="2906"/>
                  </a:lnTo>
                  <a:lnTo>
                    <a:pt x="3952" y="2674"/>
                  </a:lnTo>
                  <a:lnTo>
                    <a:pt x="3778" y="2500"/>
                  </a:lnTo>
                  <a:lnTo>
                    <a:pt x="3603" y="2383"/>
                  </a:lnTo>
                  <a:lnTo>
                    <a:pt x="3603" y="2383"/>
                  </a:lnTo>
                  <a:lnTo>
                    <a:pt x="3836" y="2558"/>
                  </a:lnTo>
                  <a:lnTo>
                    <a:pt x="4126" y="2616"/>
                  </a:lnTo>
                  <a:lnTo>
                    <a:pt x="4417" y="2674"/>
                  </a:lnTo>
                  <a:lnTo>
                    <a:pt x="4707" y="2674"/>
                  </a:lnTo>
                  <a:lnTo>
                    <a:pt x="4998" y="2616"/>
                  </a:lnTo>
                  <a:lnTo>
                    <a:pt x="5288" y="2500"/>
                  </a:lnTo>
                  <a:lnTo>
                    <a:pt x="5521" y="2325"/>
                  </a:lnTo>
                  <a:lnTo>
                    <a:pt x="5753" y="2151"/>
                  </a:lnTo>
                  <a:lnTo>
                    <a:pt x="5753" y="2151"/>
                  </a:lnTo>
                  <a:lnTo>
                    <a:pt x="5928" y="1919"/>
                  </a:lnTo>
                  <a:lnTo>
                    <a:pt x="6102" y="1686"/>
                  </a:lnTo>
                  <a:lnTo>
                    <a:pt x="6218" y="1396"/>
                  </a:lnTo>
                  <a:lnTo>
                    <a:pt x="6276" y="1105"/>
                  </a:lnTo>
                  <a:lnTo>
                    <a:pt x="6276" y="814"/>
                  </a:lnTo>
                  <a:lnTo>
                    <a:pt x="6218" y="524"/>
                  </a:lnTo>
                  <a:lnTo>
                    <a:pt x="6160" y="233"/>
                  </a:lnTo>
                  <a:lnTo>
                    <a:pt x="6044" y="1"/>
                  </a:lnTo>
                </a:path>
              </a:pathLst>
            </a:custGeom>
            <a:solidFill>
              <a:srgbClr val="FFFFFF">
                <a:alpha val="56420"/>
              </a:srgbClr>
            </a:solidFill>
            <a:ln w="5800" cap="rnd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4" name="Google Shape;1664;p45"/>
            <p:cNvSpPr/>
            <p:nvPr/>
          </p:nvSpPr>
          <p:spPr>
            <a:xfrm>
              <a:off x="6634383" y="1339071"/>
              <a:ext cx="301048" cy="767026"/>
            </a:xfrm>
            <a:custGeom>
              <a:avLst/>
              <a:gdLst/>
              <a:ahLst/>
              <a:cxnLst/>
              <a:rect l="l" t="t" r="r" b="b"/>
              <a:pathLst>
                <a:path w="8370" h="21327" extrusionOk="0">
                  <a:moveTo>
                    <a:pt x="6277" y="0"/>
                  </a:moveTo>
                  <a:lnTo>
                    <a:pt x="6103" y="58"/>
                  </a:lnTo>
                  <a:lnTo>
                    <a:pt x="5870" y="116"/>
                  </a:lnTo>
                  <a:lnTo>
                    <a:pt x="5638" y="349"/>
                  </a:lnTo>
                  <a:lnTo>
                    <a:pt x="5463" y="639"/>
                  </a:lnTo>
                  <a:lnTo>
                    <a:pt x="5289" y="930"/>
                  </a:lnTo>
                  <a:lnTo>
                    <a:pt x="5231" y="1220"/>
                  </a:lnTo>
                  <a:lnTo>
                    <a:pt x="4882" y="2615"/>
                  </a:lnTo>
                  <a:lnTo>
                    <a:pt x="4592" y="4010"/>
                  </a:lnTo>
                  <a:lnTo>
                    <a:pt x="4417" y="5404"/>
                  </a:lnTo>
                  <a:lnTo>
                    <a:pt x="4301" y="6857"/>
                  </a:lnTo>
                  <a:lnTo>
                    <a:pt x="4243" y="8310"/>
                  </a:lnTo>
                  <a:lnTo>
                    <a:pt x="4185" y="9705"/>
                  </a:lnTo>
                  <a:lnTo>
                    <a:pt x="4185" y="12610"/>
                  </a:lnTo>
                  <a:lnTo>
                    <a:pt x="2267" y="4998"/>
                  </a:lnTo>
                  <a:lnTo>
                    <a:pt x="2209" y="4707"/>
                  </a:lnTo>
                  <a:lnTo>
                    <a:pt x="2035" y="4358"/>
                  </a:lnTo>
                  <a:lnTo>
                    <a:pt x="1802" y="4126"/>
                  </a:lnTo>
                  <a:lnTo>
                    <a:pt x="1686" y="4068"/>
                  </a:lnTo>
                  <a:lnTo>
                    <a:pt x="1512" y="4010"/>
                  </a:lnTo>
                  <a:lnTo>
                    <a:pt x="1338" y="4068"/>
                  </a:lnTo>
                  <a:lnTo>
                    <a:pt x="1163" y="4126"/>
                  </a:lnTo>
                  <a:lnTo>
                    <a:pt x="989" y="4242"/>
                  </a:lnTo>
                  <a:lnTo>
                    <a:pt x="815" y="4416"/>
                  </a:lnTo>
                  <a:lnTo>
                    <a:pt x="524" y="4823"/>
                  </a:lnTo>
                  <a:lnTo>
                    <a:pt x="292" y="5288"/>
                  </a:lnTo>
                  <a:lnTo>
                    <a:pt x="117" y="5811"/>
                  </a:lnTo>
                  <a:lnTo>
                    <a:pt x="59" y="6334"/>
                  </a:lnTo>
                  <a:lnTo>
                    <a:pt x="1" y="6857"/>
                  </a:lnTo>
                  <a:lnTo>
                    <a:pt x="1" y="7380"/>
                  </a:lnTo>
                  <a:lnTo>
                    <a:pt x="117" y="8484"/>
                  </a:lnTo>
                  <a:lnTo>
                    <a:pt x="292" y="10053"/>
                  </a:lnTo>
                  <a:lnTo>
                    <a:pt x="582" y="11622"/>
                  </a:lnTo>
                  <a:lnTo>
                    <a:pt x="873" y="13191"/>
                  </a:lnTo>
                  <a:lnTo>
                    <a:pt x="1221" y="14760"/>
                  </a:lnTo>
                  <a:lnTo>
                    <a:pt x="1628" y="16329"/>
                  </a:lnTo>
                  <a:lnTo>
                    <a:pt x="2093" y="17840"/>
                  </a:lnTo>
                  <a:lnTo>
                    <a:pt x="2616" y="19351"/>
                  </a:lnTo>
                  <a:lnTo>
                    <a:pt x="3197" y="20862"/>
                  </a:lnTo>
                  <a:lnTo>
                    <a:pt x="3662" y="21094"/>
                  </a:lnTo>
                  <a:lnTo>
                    <a:pt x="4069" y="21269"/>
                  </a:lnTo>
                  <a:lnTo>
                    <a:pt x="4534" y="21327"/>
                  </a:lnTo>
                  <a:lnTo>
                    <a:pt x="4940" y="21327"/>
                  </a:lnTo>
                  <a:lnTo>
                    <a:pt x="5405" y="21269"/>
                  </a:lnTo>
                  <a:lnTo>
                    <a:pt x="5870" y="21094"/>
                  </a:lnTo>
                  <a:lnTo>
                    <a:pt x="6335" y="20920"/>
                  </a:lnTo>
                  <a:lnTo>
                    <a:pt x="6800" y="20688"/>
                  </a:lnTo>
                  <a:lnTo>
                    <a:pt x="7555" y="16097"/>
                  </a:lnTo>
                  <a:lnTo>
                    <a:pt x="7904" y="13772"/>
                  </a:lnTo>
                  <a:lnTo>
                    <a:pt x="8195" y="11448"/>
                  </a:lnTo>
                  <a:lnTo>
                    <a:pt x="8311" y="9124"/>
                  </a:lnTo>
                  <a:lnTo>
                    <a:pt x="8369" y="6799"/>
                  </a:lnTo>
                  <a:lnTo>
                    <a:pt x="8369" y="5695"/>
                  </a:lnTo>
                  <a:lnTo>
                    <a:pt x="8311" y="4533"/>
                  </a:lnTo>
                  <a:lnTo>
                    <a:pt x="8195" y="3370"/>
                  </a:lnTo>
                  <a:lnTo>
                    <a:pt x="8020" y="2208"/>
                  </a:lnTo>
                  <a:lnTo>
                    <a:pt x="7962" y="1743"/>
                  </a:lnTo>
                  <a:lnTo>
                    <a:pt x="7846" y="1337"/>
                  </a:lnTo>
                  <a:lnTo>
                    <a:pt x="7672" y="930"/>
                  </a:lnTo>
                  <a:lnTo>
                    <a:pt x="7439" y="523"/>
                  </a:lnTo>
                  <a:lnTo>
                    <a:pt x="7149" y="232"/>
                  </a:lnTo>
                  <a:lnTo>
                    <a:pt x="6742" y="58"/>
                  </a:lnTo>
                  <a:lnTo>
                    <a:pt x="6509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5" name="Google Shape;1665;p45"/>
            <p:cNvSpPr/>
            <p:nvPr/>
          </p:nvSpPr>
          <p:spPr>
            <a:xfrm>
              <a:off x="4588192" y="1986945"/>
              <a:ext cx="349065" cy="566413"/>
            </a:xfrm>
            <a:custGeom>
              <a:avLst/>
              <a:gdLst/>
              <a:ahLst/>
              <a:cxnLst/>
              <a:rect l="l" t="t" r="r" b="b"/>
              <a:pathLst>
                <a:path w="9705" h="15749" extrusionOk="0">
                  <a:moveTo>
                    <a:pt x="5230" y="1"/>
                  </a:moveTo>
                  <a:lnTo>
                    <a:pt x="5056" y="59"/>
                  </a:lnTo>
                  <a:lnTo>
                    <a:pt x="4940" y="175"/>
                  </a:lnTo>
                  <a:lnTo>
                    <a:pt x="4765" y="407"/>
                  </a:lnTo>
                  <a:lnTo>
                    <a:pt x="4475" y="814"/>
                  </a:lnTo>
                  <a:lnTo>
                    <a:pt x="4300" y="1221"/>
                  </a:lnTo>
                  <a:lnTo>
                    <a:pt x="4068" y="1686"/>
                  </a:lnTo>
                  <a:lnTo>
                    <a:pt x="3952" y="2151"/>
                  </a:lnTo>
                  <a:lnTo>
                    <a:pt x="3719" y="3080"/>
                  </a:lnTo>
                  <a:lnTo>
                    <a:pt x="3603" y="4068"/>
                  </a:lnTo>
                  <a:lnTo>
                    <a:pt x="3545" y="5056"/>
                  </a:lnTo>
                  <a:lnTo>
                    <a:pt x="3545" y="6044"/>
                  </a:lnTo>
                  <a:lnTo>
                    <a:pt x="3603" y="7032"/>
                  </a:lnTo>
                  <a:lnTo>
                    <a:pt x="3719" y="8020"/>
                  </a:lnTo>
                  <a:lnTo>
                    <a:pt x="1743" y="4301"/>
                  </a:lnTo>
                  <a:lnTo>
                    <a:pt x="1569" y="3952"/>
                  </a:lnTo>
                  <a:lnTo>
                    <a:pt x="1337" y="3662"/>
                  </a:lnTo>
                  <a:lnTo>
                    <a:pt x="1162" y="3545"/>
                  </a:lnTo>
                  <a:lnTo>
                    <a:pt x="988" y="3429"/>
                  </a:lnTo>
                  <a:lnTo>
                    <a:pt x="814" y="3371"/>
                  </a:lnTo>
                  <a:lnTo>
                    <a:pt x="639" y="3371"/>
                  </a:lnTo>
                  <a:lnTo>
                    <a:pt x="465" y="3487"/>
                  </a:lnTo>
                  <a:lnTo>
                    <a:pt x="291" y="3545"/>
                  </a:lnTo>
                  <a:lnTo>
                    <a:pt x="174" y="3720"/>
                  </a:lnTo>
                  <a:lnTo>
                    <a:pt x="116" y="3894"/>
                  </a:lnTo>
                  <a:lnTo>
                    <a:pt x="0" y="4301"/>
                  </a:lnTo>
                  <a:lnTo>
                    <a:pt x="0" y="4766"/>
                  </a:lnTo>
                  <a:lnTo>
                    <a:pt x="58" y="6160"/>
                  </a:lnTo>
                  <a:lnTo>
                    <a:pt x="174" y="7555"/>
                  </a:lnTo>
                  <a:lnTo>
                    <a:pt x="407" y="8950"/>
                  </a:lnTo>
                  <a:lnTo>
                    <a:pt x="697" y="10286"/>
                  </a:lnTo>
                  <a:lnTo>
                    <a:pt x="1046" y="11623"/>
                  </a:lnTo>
                  <a:lnTo>
                    <a:pt x="1511" y="12959"/>
                  </a:lnTo>
                  <a:lnTo>
                    <a:pt x="2034" y="14238"/>
                  </a:lnTo>
                  <a:lnTo>
                    <a:pt x="2673" y="15516"/>
                  </a:lnTo>
                  <a:lnTo>
                    <a:pt x="3254" y="15691"/>
                  </a:lnTo>
                  <a:lnTo>
                    <a:pt x="3894" y="15749"/>
                  </a:lnTo>
                  <a:lnTo>
                    <a:pt x="4475" y="15691"/>
                  </a:lnTo>
                  <a:lnTo>
                    <a:pt x="5056" y="15574"/>
                  </a:lnTo>
                  <a:lnTo>
                    <a:pt x="5637" y="15342"/>
                  </a:lnTo>
                  <a:lnTo>
                    <a:pt x="6102" y="14993"/>
                  </a:lnTo>
                  <a:lnTo>
                    <a:pt x="6276" y="14819"/>
                  </a:lnTo>
                  <a:lnTo>
                    <a:pt x="6450" y="14587"/>
                  </a:lnTo>
                  <a:lnTo>
                    <a:pt x="6625" y="14354"/>
                  </a:lnTo>
                  <a:lnTo>
                    <a:pt x="6741" y="14064"/>
                  </a:lnTo>
                  <a:lnTo>
                    <a:pt x="9065" y="6974"/>
                  </a:lnTo>
                  <a:lnTo>
                    <a:pt x="9298" y="6335"/>
                  </a:lnTo>
                  <a:lnTo>
                    <a:pt x="9530" y="5637"/>
                  </a:lnTo>
                  <a:lnTo>
                    <a:pt x="9647" y="4940"/>
                  </a:lnTo>
                  <a:lnTo>
                    <a:pt x="9705" y="4243"/>
                  </a:lnTo>
                  <a:lnTo>
                    <a:pt x="9705" y="3894"/>
                  </a:lnTo>
                  <a:lnTo>
                    <a:pt x="9647" y="3720"/>
                  </a:lnTo>
                  <a:lnTo>
                    <a:pt x="9530" y="3545"/>
                  </a:lnTo>
                  <a:lnTo>
                    <a:pt x="9414" y="3429"/>
                  </a:lnTo>
                  <a:lnTo>
                    <a:pt x="9240" y="3371"/>
                  </a:lnTo>
                  <a:lnTo>
                    <a:pt x="9065" y="3371"/>
                  </a:lnTo>
                  <a:lnTo>
                    <a:pt x="8833" y="3429"/>
                  </a:lnTo>
                  <a:lnTo>
                    <a:pt x="8484" y="3603"/>
                  </a:lnTo>
                  <a:lnTo>
                    <a:pt x="8136" y="3836"/>
                  </a:lnTo>
                  <a:lnTo>
                    <a:pt x="7729" y="4243"/>
                  </a:lnTo>
                  <a:lnTo>
                    <a:pt x="7380" y="4708"/>
                  </a:lnTo>
                  <a:lnTo>
                    <a:pt x="7032" y="5172"/>
                  </a:lnTo>
                  <a:lnTo>
                    <a:pt x="6741" y="5637"/>
                  </a:lnTo>
                  <a:lnTo>
                    <a:pt x="6509" y="6160"/>
                  </a:lnTo>
                  <a:lnTo>
                    <a:pt x="6276" y="6683"/>
                  </a:lnTo>
                  <a:lnTo>
                    <a:pt x="6102" y="7206"/>
                  </a:lnTo>
                  <a:lnTo>
                    <a:pt x="5927" y="7729"/>
                  </a:lnTo>
                  <a:lnTo>
                    <a:pt x="6102" y="4533"/>
                  </a:lnTo>
                  <a:lnTo>
                    <a:pt x="6160" y="1337"/>
                  </a:lnTo>
                  <a:lnTo>
                    <a:pt x="6102" y="872"/>
                  </a:lnTo>
                  <a:lnTo>
                    <a:pt x="6102" y="640"/>
                  </a:lnTo>
                  <a:lnTo>
                    <a:pt x="5986" y="407"/>
                  </a:lnTo>
                  <a:lnTo>
                    <a:pt x="5869" y="233"/>
                  </a:lnTo>
                  <a:lnTo>
                    <a:pt x="5695" y="59"/>
                  </a:lnTo>
                  <a:lnTo>
                    <a:pt x="5463" y="1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5"/>
          <p:cNvSpPr/>
          <p:nvPr/>
        </p:nvSpPr>
        <p:spPr>
          <a:xfrm>
            <a:off x="5731755" y="4105362"/>
            <a:ext cx="1924995" cy="400275"/>
          </a:xfrm>
          <a:custGeom>
            <a:avLst/>
            <a:gdLst/>
            <a:ahLst/>
            <a:cxnLst/>
            <a:rect l="l" t="t" r="r" b="b"/>
            <a:pathLst>
              <a:path w="36872" h="7667" extrusionOk="0">
                <a:moveTo>
                  <a:pt x="18436" y="1"/>
                </a:moveTo>
                <a:lnTo>
                  <a:pt x="16555" y="48"/>
                </a:lnTo>
                <a:lnTo>
                  <a:pt x="14721" y="95"/>
                </a:lnTo>
                <a:lnTo>
                  <a:pt x="12981" y="189"/>
                </a:lnTo>
                <a:lnTo>
                  <a:pt x="11287" y="330"/>
                </a:lnTo>
                <a:lnTo>
                  <a:pt x="9688" y="471"/>
                </a:lnTo>
                <a:lnTo>
                  <a:pt x="8137" y="659"/>
                </a:lnTo>
                <a:lnTo>
                  <a:pt x="6726" y="894"/>
                </a:lnTo>
                <a:lnTo>
                  <a:pt x="5409" y="1129"/>
                </a:lnTo>
                <a:lnTo>
                  <a:pt x="4233" y="1412"/>
                </a:lnTo>
                <a:lnTo>
                  <a:pt x="3151" y="1694"/>
                </a:lnTo>
                <a:lnTo>
                  <a:pt x="2258" y="2023"/>
                </a:lnTo>
                <a:lnTo>
                  <a:pt x="1458" y="2352"/>
                </a:lnTo>
                <a:lnTo>
                  <a:pt x="847" y="2728"/>
                </a:lnTo>
                <a:lnTo>
                  <a:pt x="612" y="2870"/>
                </a:lnTo>
                <a:lnTo>
                  <a:pt x="377" y="3058"/>
                </a:lnTo>
                <a:lnTo>
                  <a:pt x="236" y="3246"/>
                </a:lnTo>
                <a:lnTo>
                  <a:pt x="142" y="3434"/>
                </a:lnTo>
                <a:lnTo>
                  <a:pt x="47" y="3669"/>
                </a:lnTo>
                <a:lnTo>
                  <a:pt x="0" y="3857"/>
                </a:lnTo>
                <a:lnTo>
                  <a:pt x="47" y="4045"/>
                </a:lnTo>
                <a:lnTo>
                  <a:pt x="142" y="4233"/>
                </a:lnTo>
                <a:lnTo>
                  <a:pt x="236" y="4421"/>
                </a:lnTo>
                <a:lnTo>
                  <a:pt x="377" y="4610"/>
                </a:lnTo>
                <a:lnTo>
                  <a:pt x="612" y="4798"/>
                </a:lnTo>
                <a:lnTo>
                  <a:pt x="847" y="4986"/>
                </a:lnTo>
                <a:lnTo>
                  <a:pt x="1458" y="5315"/>
                </a:lnTo>
                <a:lnTo>
                  <a:pt x="2258" y="5691"/>
                </a:lnTo>
                <a:lnTo>
                  <a:pt x="3151" y="5973"/>
                </a:lnTo>
                <a:lnTo>
                  <a:pt x="4233" y="6303"/>
                </a:lnTo>
                <a:lnTo>
                  <a:pt x="5409" y="6538"/>
                </a:lnTo>
                <a:lnTo>
                  <a:pt x="6726" y="6820"/>
                </a:lnTo>
                <a:lnTo>
                  <a:pt x="8137" y="7008"/>
                </a:lnTo>
                <a:lnTo>
                  <a:pt x="9688" y="7196"/>
                </a:lnTo>
                <a:lnTo>
                  <a:pt x="11287" y="7384"/>
                </a:lnTo>
                <a:lnTo>
                  <a:pt x="12981" y="7478"/>
                </a:lnTo>
                <a:lnTo>
                  <a:pt x="14721" y="7572"/>
                </a:lnTo>
                <a:lnTo>
                  <a:pt x="16555" y="7666"/>
                </a:lnTo>
                <a:lnTo>
                  <a:pt x="20317" y="7666"/>
                </a:lnTo>
                <a:lnTo>
                  <a:pt x="22151" y="7572"/>
                </a:lnTo>
                <a:lnTo>
                  <a:pt x="23938" y="7478"/>
                </a:lnTo>
                <a:lnTo>
                  <a:pt x="25631" y="7384"/>
                </a:lnTo>
                <a:lnTo>
                  <a:pt x="27230" y="7196"/>
                </a:lnTo>
                <a:lnTo>
                  <a:pt x="28735" y="7008"/>
                </a:lnTo>
                <a:lnTo>
                  <a:pt x="30146" y="6820"/>
                </a:lnTo>
                <a:lnTo>
                  <a:pt x="31463" y="6538"/>
                </a:lnTo>
                <a:lnTo>
                  <a:pt x="32686" y="6303"/>
                </a:lnTo>
                <a:lnTo>
                  <a:pt x="33720" y="5973"/>
                </a:lnTo>
                <a:lnTo>
                  <a:pt x="34661" y="5691"/>
                </a:lnTo>
                <a:lnTo>
                  <a:pt x="35413" y="5315"/>
                </a:lnTo>
                <a:lnTo>
                  <a:pt x="36025" y="4986"/>
                </a:lnTo>
                <a:lnTo>
                  <a:pt x="36307" y="4798"/>
                </a:lnTo>
                <a:lnTo>
                  <a:pt x="36495" y="4610"/>
                </a:lnTo>
                <a:lnTo>
                  <a:pt x="36683" y="4421"/>
                </a:lnTo>
                <a:lnTo>
                  <a:pt x="36777" y="4233"/>
                </a:lnTo>
                <a:lnTo>
                  <a:pt x="36871" y="4045"/>
                </a:lnTo>
                <a:lnTo>
                  <a:pt x="36871" y="3857"/>
                </a:lnTo>
                <a:lnTo>
                  <a:pt x="36871" y="3669"/>
                </a:lnTo>
                <a:lnTo>
                  <a:pt x="36777" y="3434"/>
                </a:lnTo>
                <a:lnTo>
                  <a:pt x="36683" y="3246"/>
                </a:lnTo>
                <a:lnTo>
                  <a:pt x="36495" y="3058"/>
                </a:lnTo>
                <a:lnTo>
                  <a:pt x="36307" y="2870"/>
                </a:lnTo>
                <a:lnTo>
                  <a:pt x="36025" y="2728"/>
                </a:lnTo>
                <a:lnTo>
                  <a:pt x="35413" y="2352"/>
                </a:lnTo>
                <a:lnTo>
                  <a:pt x="34661" y="2023"/>
                </a:lnTo>
                <a:lnTo>
                  <a:pt x="33720" y="1694"/>
                </a:lnTo>
                <a:lnTo>
                  <a:pt x="32686" y="1412"/>
                </a:lnTo>
                <a:lnTo>
                  <a:pt x="31463" y="1129"/>
                </a:lnTo>
                <a:lnTo>
                  <a:pt x="30146" y="894"/>
                </a:lnTo>
                <a:lnTo>
                  <a:pt x="28735" y="659"/>
                </a:lnTo>
                <a:lnTo>
                  <a:pt x="27230" y="471"/>
                </a:lnTo>
                <a:lnTo>
                  <a:pt x="25631" y="330"/>
                </a:lnTo>
                <a:lnTo>
                  <a:pt x="23938" y="189"/>
                </a:lnTo>
                <a:lnTo>
                  <a:pt x="22151" y="95"/>
                </a:lnTo>
                <a:lnTo>
                  <a:pt x="20317" y="48"/>
                </a:lnTo>
                <a:lnTo>
                  <a:pt x="18436" y="1"/>
                </a:lnTo>
                <a:close/>
              </a:path>
            </a:pathLst>
          </a:custGeom>
          <a:solidFill>
            <a:srgbClr val="869D3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9" name="Google Shape;2449;p65"/>
          <p:cNvGrpSpPr/>
          <p:nvPr/>
        </p:nvGrpSpPr>
        <p:grpSpPr>
          <a:xfrm>
            <a:off x="5456675" y="2348984"/>
            <a:ext cx="5298156" cy="1865452"/>
            <a:chOff x="5142175" y="4369850"/>
            <a:chExt cx="1625700" cy="572400"/>
          </a:xfrm>
        </p:grpSpPr>
        <p:sp>
          <p:nvSpPr>
            <p:cNvPr id="2450" name="Google Shape;2450;p65"/>
            <p:cNvSpPr/>
            <p:nvPr/>
          </p:nvSpPr>
          <p:spPr>
            <a:xfrm>
              <a:off x="5142175" y="4503500"/>
              <a:ext cx="1625700" cy="49425"/>
            </a:xfrm>
            <a:custGeom>
              <a:avLst/>
              <a:gdLst/>
              <a:ahLst/>
              <a:cxnLst/>
              <a:rect l="l" t="t" r="r" b="b"/>
              <a:pathLst>
                <a:path w="65028" h="1977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5142175" y="4709800"/>
              <a:ext cx="1625700" cy="49400"/>
            </a:xfrm>
            <a:custGeom>
              <a:avLst/>
              <a:gdLst/>
              <a:ahLst/>
              <a:cxnLst/>
              <a:rect l="l" t="t" r="r" b="b"/>
              <a:pathLst>
                <a:path w="65028" h="1976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5240975" y="4369850"/>
              <a:ext cx="107525" cy="572400"/>
            </a:xfrm>
            <a:custGeom>
              <a:avLst/>
              <a:gdLst/>
              <a:ahLst/>
              <a:cxnLst/>
              <a:rect l="l" t="t" r="r" b="b"/>
              <a:pathLst>
                <a:path w="4301" h="22896" extrusionOk="0">
                  <a:moveTo>
                    <a:pt x="0" y="0"/>
                  </a:moveTo>
                  <a:lnTo>
                    <a:pt x="1627" y="22896"/>
                  </a:lnTo>
                  <a:lnTo>
                    <a:pt x="4300" y="228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5840975" y="4369850"/>
              <a:ext cx="93000" cy="572400"/>
            </a:xfrm>
            <a:custGeom>
              <a:avLst/>
              <a:gdLst/>
              <a:ahLst/>
              <a:cxnLst/>
              <a:rect l="l" t="t" r="r" b="b"/>
              <a:pathLst>
                <a:path w="3720" h="22896" extrusionOk="0">
                  <a:moveTo>
                    <a:pt x="0" y="0"/>
                  </a:moveTo>
                  <a:lnTo>
                    <a:pt x="1046" y="22896"/>
                  </a:lnTo>
                  <a:lnTo>
                    <a:pt x="3719" y="22896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5"/>
            <p:cNvSpPr/>
            <p:nvPr/>
          </p:nvSpPr>
          <p:spPr>
            <a:xfrm>
              <a:off x="6496175" y="4369850"/>
              <a:ext cx="94450" cy="572400"/>
            </a:xfrm>
            <a:custGeom>
              <a:avLst/>
              <a:gdLst/>
              <a:ahLst/>
              <a:cxnLst/>
              <a:rect l="l" t="t" r="r" b="b"/>
              <a:pathLst>
                <a:path w="3778" h="22896" extrusionOk="0">
                  <a:moveTo>
                    <a:pt x="523" y="0"/>
                  </a:moveTo>
                  <a:lnTo>
                    <a:pt x="0" y="22896"/>
                  </a:lnTo>
                  <a:lnTo>
                    <a:pt x="2673" y="2289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rgbClr val="CC7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5" name="Google Shape;245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Lista </a:t>
            </a:r>
            <a:r>
              <a:rPr lang="en" err="1"/>
              <a:t>dei</a:t>
            </a:r>
            <a:r>
              <a:rPr lang="en"/>
              <a:t> </a:t>
            </a:r>
            <a:r>
              <a:rPr lang="en" err="1"/>
              <a:t>requisiti</a:t>
            </a:r>
            <a:r>
              <a:rPr lang="en"/>
              <a:t> (</a:t>
            </a:r>
            <a:r>
              <a:rPr lang="en" err="1"/>
              <a:t>elaborati</a:t>
            </a:r>
            <a:r>
              <a:rPr lang="en"/>
              <a:t> </a:t>
            </a:r>
            <a:r>
              <a:rPr lang="en" err="1"/>
              <a:t>dai</a:t>
            </a:r>
            <a:r>
              <a:rPr lang="en"/>
              <a:t> </a:t>
            </a:r>
            <a:r>
              <a:rPr lang="en" err="1"/>
              <a:t>casi</a:t>
            </a:r>
            <a:r>
              <a:rPr lang="en"/>
              <a:t> di </a:t>
            </a:r>
            <a:r>
              <a:rPr lang="en" err="1"/>
              <a:t>uso</a:t>
            </a:r>
            <a:r>
              <a:rPr lang="en"/>
              <a:t>)</a:t>
            </a:r>
            <a:endParaRPr lang="it-IT"/>
          </a:p>
        </p:txBody>
      </p:sp>
      <p:sp>
        <p:nvSpPr>
          <p:cNvPr id="2456" name="Google Shape;2456;p65"/>
          <p:cNvSpPr txBox="1"/>
          <p:nvPr/>
        </p:nvSpPr>
        <p:spPr>
          <a:xfrm>
            <a:off x="1690800" y="1113250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aggiungere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un account per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l'utente</a:t>
            </a:r>
            <a:endParaRPr lang="it-IT" err="1"/>
          </a:p>
        </p:txBody>
      </p:sp>
      <p:grpSp>
        <p:nvGrpSpPr>
          <p:cNvPr id="2457" name="Google Shape;2457;p65"/>
          <p:cNvGrpSpPr/>
          <p:nvPr/>
        </p:nvGrpSpPr>
        <p:grpSpPr>
          <a:xfrm>
            <a:off x="1257370" y="1222330"/>
            <a:ext cx="339253" cy="339253"/>
            <a:chOff x="1492675" y="4992125"/>
            <a:chExt cx="481825" cy="481825"/>
          </a:xfrm>
        </p:grpSpPr>
        <p:sp>
          <p:nvSpPr>
            <p:cNvPr id="2458" name="Google Shape;2458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460" name="Google Shape;2460;p65"/>
          <p:cNvGrpSpPr/>
          <p:nvPr/>
        </p:nvGrpSpPr>
        <p:grpSpPr>
          <a:xfrm>
            <a:off x="5780883" y="1286732"/>
            <a:ext cx="1802203" cy="3177140"/>
            <a:chOff x="5456025" y="2629400"/>
            <a:chExt cx="863000" cy="1521400"/>
          </a:xfrm>
        </p:grpSpPr>
        <p:sp>
          <p:nvSpPr>
            <p:cNvPr id="2461" name="Google Shape;2461;p65"/>
            <p:cNvSpPr/>
            <p:nvPr/>
          </p:nvSpPr>
          <p:spPr>
            <a:xfrm>
              <a:off x="5456025" y="2710525"/>
              <a:ext cx="125825" cy="90550"/>
            </a:xfrm>
            <a:custGeom>
              <a:avLst/>
              <a:gdLst/>
              <a:ahLst/>
              <a:cxnLst/>
              <a:rect l="l" t="t" r="r" b="b"/>
              <a:pathLst>
                <a:path w="5033" h="3622" extrusionOk="0">
                  <a:moveTo>
                    <a:pt x="3903" y="0"/>
                  </a:moveTo>
                  <a:lnTo>
                    <a:pt x="0" y="2775"/>
                  </a:lnTo>
                  <a:lnTo>
                    <a:pt x="611" y="3057"/>
                  </a:lnTo>
                  <a:lnTo>
                    <a:pt x="1176" y="3245"/>
                  </a:lnTo>
                  <a:lnTo>
                    <a:pt x="1881" y="3433"/>
                  </a:lnTo>
                  <a:lnTo>
                    <a:pt x="2634" y="3575"/>
                  </a:lnTo>
                  <a:lnTo>
                    <a:pt x="3057" y="3622"/>
                  </a:lnTo>
                  <a:lnTo>
                    <a:pt x="3433" y="3622"/>
                  </a:lnTo>
                  <a:lnTo>
                    <a:pt x="3856" y="3575"/>
                  </a:lnTo>
                  <a:lnTo>
                    <a:pt x="4280" y="3481"/>
                  </a:lnTo>
                  <a:lnTo>
                    <a:pt x="4656" y="3339"/>
                  </a:lnTo>
                  <a:lnTo>
                    <a:pt x="5032" y="3151"/>
                  </a:lnTo>
                  <a:lnTo>
                    <a:pt x="4656" y="2164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5"/>
            <p:cNvSpPr/>
            <p:nvPr/>
          </p:nvSpPr>
          <p:spPr>
            <a:xfrm>
              <a:off x="5782875" y="3840400"/>
              <a:ext cx="103475" cy="285725"/>
            </a:xfrm>
            <a:custGeom>
              <a:avLst/>
              <a:gdLst/>
              <a:ahLst/>
              <a:cxnLst/>
              <a:rect l="l" t="t" r="r" b="b"/>
              <a:pathLst>
                <a:path w="4139" h="11429" extrusionOk="0">
                  <a:moveTo>
                    <a:pt x="3010" y="0"/>
                  </a:moveTo>
                  <a:lnTo>
                    <a:pt x="3433" y="8277"/>
                  </a:lnTo>
                  <a:lnTo>
                    <a:pt x="0" y="9030"/>
                  </a:lnTo>
                  <a:lnTo>
                    <a:pt x="2540" y="8936"/>
                  </a:lnTo>
                  <a:lnTo>
                    <a:pt x="0" y="10206"/>
                  </a:lnTo>
                  <a:lnTo>
                    <a:pt x="0" y="10206"/>
                  </a:lnTo>
                  <a:lnTo>
                    <a:pt x="2916" y="9453"/>
                  </a:lnTo>
                  <a:lnTo>
                    <a:pt x="1364" y="11428"/>
                  </a:lnTo>
                  <a:lnTo>
                    <a:pt x="4092" y="9124"/>
                  </a:lnTo>
                  <a:lnTo>
                    <a:pt x="4139" y="235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5"/>
            <p:cNvSpPr/>
            <p:nvPr/>
          </p:nvSpPr>
          <p:spPr>
            <a:xfrm>
              <a:off x="5786400" y="3706350"/>
              <a:ext cx="174025" cy="177575"/>
            </a:xfrm>
            <a:custGeom>
              <a:avLst/>
              <a:gdLst/>
              <a:ahLst/>
              <a:cxnLst/>
              <a:rect l="l" t="t" r="r" b="b"/>
              <a:pathLst>
                <a:path w="6961" h="7103" extrusionOk="0">
                  <a:moveTo>
                    <a:pt x="0" y="1"/>
                  </a:moveTo>
                  <a:lnTo>
                    <a:pt x="0" y="753"/>
                  </a:lnTo>
                  <a:lnTo>
                    <a:pt x="94" y="1459"/>
                  </a:lnTo>
                  <a:lnTo>
                    <a:pt x="188" y="2117"/>
                  </a:lnTo>
                  <a:lnTo>
                    <a:pt x="282" y="2776"/>
                  </a:lnTo>
                  <a:lnTo>
                    <a:pt x="424" y="3387"/>
                  </a:lnTo>
                  <a:lnTo>
                    <a:pt x="612" y="3998"/>
                  </a:lnTo>
                  <a:lnTo>
                    <a:pt x="800" y="4516"/>
                  </a:lnTo>
                  <a:lnTo>
                    <a:pt x="1035" y="5033"/>
                  </a:lnTo>
                  <a:lnTo>
                    <a:pt x="1270" y="5456"/>
                  </a:lnTo>
                  <a:lnTo>
                    <a:pt x="1552" y="5880"/>
                  </a:lnTo>
                  <a:lnTo>
                    <a:pt x="1834" y="6256"/>
                  </a:lnTo>
                  <a:lnTo>
                    <a:pt x="2117" y="6538"/>
                  </a:lnTo>
                  <a:lnTo>
                    <a:pt x="2446" y="6773"/>
                  </a:lnTo>
                  <a:lnTo>
                    <a:pt x="2775" y="6961"/>
                  </a:lnTo>
                  <a:lnTo>
                    <a:pt x="3104" y="7055"/>
                  </a:lnTo>
                  <a:lnTo>
                    <a:pt x="3480" y="7102"/>
                  </a:lnTo>
                  <a:lnTo>
                    <a:pt x="3810" y="7055"/>
                  </a:lnTo>
                  <a:lnTo>
                    <a:pt x="4186" y="6961"/>
                  </a:lnTo>
                  <a:lnTo>
                    <a:pt x="4515" y="6773"/>
                  </a:lnTo>
                  <a:lnTo>
                    <a:pt x="4844" y="6538"/>
                  </a:lnTo>
                  <a:lnTo>
                    <a:pt x="5126" y="6256"/>
                  </a:lnTo>
                  <a:lnTo>
                    <a:pt x="5409" y="5880"/>
                  </a:lnTo>
                  <a:lnTo>
                    <a:pt x="5691" y="5456"/>
                  </a:lnTo>
                  <a:lnTo>
                    <a:pt x="5926" y="5033"/>
                  </a:lnTo>
                  <a:lnTo>
                    <a:pt x="6161" y="4516"/>
                  </a:lnTo>
                  <a:lnTo>
                    <a:pt x="6349" y="3998"/>
                  </a:lnTo>
                  <a:lnTo>
                    <a:pt x="6537" y="3387"/>
                  </a:lnTo>
                  <a:lnTo>
                    <a:pt x="6678" y="2776"/>
                  </a:lnTo>
                  <a:lnTo>
                    <a:pt x="6772" y="2117"/>
                  </a:lnTo>
                  <a:lnTo>
                    <a:pt x="6867" y="1459"/>
                  </a:lnTo>
                  <a:lnTo>
                    <a:pt x="6961" y="753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>
              <a:off x="5553600" y="2629400"/>
              <a:ext cx="765425" cy="1266275"/>
            </a:xfrm>
            <a:custGeom>
              <a:avLst/>
              <a:gdLst/>
              <a:ahLst/>
              <a:cxnLst/>
              <a:rect l="l" t="t" r="r" b="b"/>
              <a:pathLst>
                <a:path w="30617" h="50651" extrusionOk="0">
                  <a:moveTo>
                    <a:pt x="4891" y="0"/>
                  </a:moveTo>
                  <a:lnTo>
                    <a:pt x="4186" y="94"/>
                  </a:lnTo>
                  <a:lnTo>
                    <a:pt x="3575" y="236"/>
                  </a:lnTo>
                  <a:lnTo>
                    <a:pt x="3010" y="424"/>
                  </a:lnTo>
                  <a:lnTo>
                    <a:pt x="2493" y="659"/>
                  </a:lnTo>
                  <a:lnTo>
                    <a:pt x="2023" y="941"/>
                  </a:lnTo>
                  <a:lnTo>
                    <a:pt x="1599" y="1223"/>
                  </a:lnTo>
                  <a:lnTo>
                    <a:pt x="1223" y="1552"/>
                  </a:lnTo>
                  <a:lnTo>
                    <a:pt x="941" y="1834"/>
                  </a:lnTo>
                  <a:lnTo>
                    <a:pt x="659" y="2164"/>
                  </a:lnTo>
                  <a:lnTo>
                    <a:pt x="283" y="2728"/>
                  </a:lnTo>
                  <a:lnTo>
                    <a:pt x="47" y="3104"/>
                  </a:lnTo>
                  <a:lnTo>
                    <a:pt x="0" y="3245"/>
                  </a:lnTo>
                  <a:lnTo>
                    <a:pt x="1129" y="6396"/>
                  </a:lnTo>
                  <a:lnTo>
                    <a:pt x="1599" y="6678"/>
                  </a:lnTo>
                  <a:lnTo>
                    <a:pt x="2117" y="6961"/>
                  </a:lnTo>
                  <a:lnTo>
                    <a:pt x="2775" y="7196"/>
                  </a:lnTo>
                  <a:lnTo>
                    <a:pt x="3151" y="7337"/>
                  </a:lnTo>
                  <a:lnTo>
                    <a:pt x="3575" y="7384"/>
                  </a:lnTo>
                  <a:lnTo>
                    <a:pt x="3998" y="7431"/>
                  </a:lnTo>
                  <a:lnTo>
                    <a:pt x="4468" y="7478"/>
                  </a:lnTo>
                  <a:lnTo>
                    <a:pt x="4939" y="7431"/>
                  </a:lnTo>
                  <a:lnTo>
                    <a:pt x="5409" y="7337"/>
                  </a:lnTo>
                  <a:lnTo>
                    <a:pt x="5879" y="7196"/>
                  </a:lnTo>
                  <a:lnTo>
                    <a:pt x="6349" y="6961"/>
                  </a:lnTo>
                  <a:lnTo>
                    <a:pt x="6349" y="6961"/>
                  </a:lnTo>
                  <a:lnTo>
                    <a:pt x="4939" y="16461"/>
                  </a:lnTo>
                  <a:lnTo>
                    <a:pt x="3998" y="22856"/>
                  </a:lnTo>
                  <a:lnTo>
                    <a:pt x="3857" y="23656"/>
                  </a:lnTo>
                  <a:lnTo>
                    <a:pt x="3763" y="24503"/>
                  </a:lnTo>
                  <a:lnTo>
                    <a:pt x="3669" y="25537"/>
                  </a:lnTo>
                  <a:lnTo>
                    <a:pt x="3622" y="26807"/>
                  </a:lnTo>
                  <a:lnTo>
                    <a:pt x="3622" y="28218"/>
                  </a:lnTo>
                  <a:lnTo>
                    <a:pt x="3669" y="29817"/>
                  </a:lnTo>
                  <a:lnTo>
                    <a:pt x="3810" y="31510"/>
                  </a:lnTo>
                  <a:lnTo>
                    <a:pt x="3951" y="32403"/>
                  </a:lnTo>
                  <a:lnTo>
                    <a:pt x="4092" y="33344"/>
                  </a:lnTo>
                  <a:lnTo>
                    <a:pt x="4280" y="34238"/>
                  </a:lnTo>
                  <a:lnTo>
                    <a:pt x="4515" y="35178"/>
                  </a:lnTo>
                  <a:lnTo>
                    <a:pt x="4797" y="36166"/>
                  </a:lnTo>
                  <a:lnTo>
                    <a:pt x="5127" y="37106"/>
                  </a:lnTo>
                  <a:lnTo>
                    <a:pt x="5456" y="38047"/>
                  </a:lnTo>
                  <a:lnTo>
                    <a:pt x="5879" y="39034"/>
                  </a:lnTo>
                  <a:lnTo>
                    <a:pt x="6349" y="39975"/>
                  </a:lnTo>
                  <a:lnTo>
                    <a:pt x="6820" y="40916"/>
                  </a:lnTo>
                  <a:lnTo>
                    <a:pt x="7431" y="41809"/>
                  </a:lnTo>
                  <a:lnTo>
                    <a:pt x="8042" y="42750"/>
                  </a:lnTo>
                  <a:lnTo>
                    <a:pt x="8748" y="43596"/>
                  </a:lnTo>
                  <a:lnTo>
                    <a:pt x="9500" y="44490"/>
                  </a:lnTo>
                  <a:lnTo>
                    <a:pt x="10300" y="45336"/>
                  </a:lnTo>
                  <a:lnTo>
                    <a:pt x="11240" y="46136"/>
                  </a:lnTo>
                  <a:lnTo>
                    <a:pt x="12181" y="46888"/>
                  </a:lnTo>
                  <a:lnTo>
                    <a:pt x="13263" y="47641"/>
                  </a:lnTo>
                  <a:lnTo>
                    <a:pt x="14391" y="48299"/>
                  </a:lnTo>
                  <a:lnTo>
                    <a:pt x="15567" y="48958"/>
                  </a:lnTo>
                  <a:lnTo>
                    <a:pt x="15943" y="49099"/>
                  </a:lnTo>
                  <a:lnTo>
                    <a:pt x="16884" y="49428"/>
                  </a:lnTo>
                  <a:lnTo>
                    <a:pt x="18389" y="49851"/>
                  </a:lnTo>
                  <a:lnTo>
                    <a:pt x="19329" y="50086"/>
                  </a:lnTo>
                  <a:lnTo>
                    <a:pt x="20317" y="50274"/>
                  </a:lnTo>
                  <a:lnTo>
                    <a:pt x="21446" y="50463"/>
                  </a:lnTo>
                  <a:lnTo>
                    <a:pt x="22622" y="50604"/>
                  </a:lnTo>
                  <a:lnTo>
                    <a:pt x="23844" y="50651"/>
                  </a:lnTo>
                  <a:lnTo>
                    <a:pt x="25161" y="50651"/>
                  </a:lnTo>
                  <a:lnTo>
                    <a:pt x="26478" y="50557"/>
                  </a:lnTo>
                  <a:lnTo>
                    <a:pt x="27842" y="50368"/>
                  </a:lnTo>
                  <a:lnTo>
                    <a:pt x="28547" y="50227"/>
                  </a:lnTo>
                  <a:lnTo>
                    <a:pt x="29206" y="50086"/>
                  </a:lnTo>
                  <a:lnTo>
                    <a:pt x="29911" y="49898"/>
                  </a:lnTo>
                  <a:lnTo>
                    <a:pt x="30617" y="49663"/>
                  </a:lnTo>
                  <a:lnTo>
                    <a:pt x="26243" y="42844"/>
                  </a:lnTo>
                  <a:lnTo>
                    <a:pt x="19612" y="32403"/>
                  </a:lnTo>
                  <a:lnTo>
                    <a:pt x="18953" y="31416"/>
                  </a:lnTo>
                  <a:lnTo>
                    <a:pt x="13404" y="23045"/>
                  </a:lnTo>
                  <a:lnTo>
                    <a:pt x="10488" y="18671"/>
                  </a:lnTo>
                  <a:lnTo>
                    <a:pt x="10488" y="17730"/>
                  </a:lnTo>
                  <a:lnTo>
                    <a:pt x="10488" y="16461"/>
                  </a:lnTo>
                  <a:lnTo>
                    <a:pt x="10535" y="6396"/>
                  </a:lnTo>
                  <a:lnTo>
                    <a:pt x="10535" y="6161"/>
                  </a:lnTo>
                  <a:lnTo>
                    <a:pt x="10488" y="5456"/>
                  </a:lnTo>
                  <a:lnTo>
                    <a:pt x="10441" y="5032"/>
                  </a:lnTo>
                  <a:lnTo>
                    <a:pt x="10347" y="4515"/>
                  </a:lnTo>
                  <a:lnTo>
                    <a:pt x="10206" y="3951"/>
                  </a:lnTo>
                  <a:lnTo>
                    <a:pt x="9971" y="3386"/>
                  </a:lnTo>
                  <a:lnTo>
                    <a:pt x="9736" y="2822"/>
                  </a:lnTo>
                  <a:lnTo>
                    <a:pt x="9406" y="2211"/>
                  </a:lnTo>
                  <a:lnTo>
                    <a:pt x="9030" y="1693"/>
                  </a:lnTo>
                  <a:lnTo>
                    <a:pt x="8560" y="1176"/>
                  </a:lnTo>
                  <a:lnTo>
                    <a:pt x="8278" y="988"/>
                  </a:lnTo>
                  <a:lnTo>
                    <a:pt x="7995" y="753"/>
                  </a:lnTo>
                  <a:lnTo>
                    <a:pt x="7666" y="565"/>
                  </a:lnTo>
                  <a:lnTo>
                    <a:pt x="7290" y="424"/>
                  </a:lnTo>
                  <a:lnTo>
                    <a:pt x="6914" y="283"/>
                  </a:lnTo>
                  <a:lnTo>
                    <a:pt x="6538" y="141"/>
                  </a:lnTo>
                  <a:lnTo>
                    <a:pt x="6114" y="47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>
              <a:off x="5834600" y="3238425"/>
              <a:ext cx="375075" cy="467950"/>
            </a:xfrm>
            <a:custGeom>
              <a:avLst/>
              <a:gdLst/>
              <a:ahLst/>
              <a:cxnLst/>
              <a:rect l="l" t="t" r="r" b="b"/>
              <a:pathLst>
                <a:path w="15003" h="18718" extrusionOk="0">
                  <a:moveTo>
                    <a:pt x="2305" y="0"/>
                  </a:moveTo>
                  <a:lnTo>
                    <a:pt x="1176" y="2258"/>
                  </a:lnTo>
                  <a:lnTo>
                    <a:pt x="847" y="2869"/>
                  </a:lnTo>
                  <a:lnTo>
                    <a:pt x="612" y="3528"/>
                  </a:lnTo>
                  <a:lnTo>
                    <a:pt x="377" y="4233"/>
                  </a:lnTo>
                  <a:lnTo>
                    <a:pt x="236" y="4891"/>
                  </a:lnTo>
                  <a:lnTo>
                    <a:pt x="95" y="5597"/>
                  </a:lnTo>
                  <a:lnTo>
                    <a:pt x="0" y="6302"/>
                  </a:lnTo>
                  <a:lnTo>
                    <a:pt x="0" y="7008"/>
                  </a:lnTo>
                  <a:lnTo>
                    <a:pt x="0" y="7713"/>
                  </a:lnTo>
                  <a:lnTo>
                    <a:pt x="47" y="8372"/>
                  </a:lnTo>
                  <a:lnTo>
                    <a:pt x="142" y="8889"/>
                  </a:lnTo>
                  <a:lnTo>
                    <a:pt x="283" y="9265"/>
                  </a:lnTo>
                  <a:lnTo>
                    <a:pt x="471" y="9547"/>
                  </a:lnTo>
                  <a:lnTo>
                    <a:pt x="612" y="9735"/>
                  </a:lnTo>
                  <a:lnTo>
                    <a:pt x="847" y="9829"/>
                  </a:lnTo>
                  <a:lnTo>
                    <a:pt x="1035" y="9829"/>
                  </a:lnTo>
                  <a:lnTo>
                    <a:pt x="1223" y="9782"/>
                  </a:lnTo>
                  <a:lnTo>
                    <a:pt x="1458" y="9735"/>
                  </a:lnTo>
                  <a:lnTo>
                    <a:pt x="1646" y="9594"/>
                  </a:lnTo>
                  <a:lnTo>
                    <a:pt x="1976" y="9359"/>
                  </a:lnTo>
                  <a:lnTo>
                    <a:pt x="2305" y="9030"/>
                  </a:lnTo>
                  <a:lnTo>
                    <a:pt x="2775" y="10300"/>
                  </a:lnTo>
                  <a:lnTo>
                    <a:pt x="3245" y="11334"/>
                  </a:lnTo>
                  <a:lnTo>
                    <a:pt x="3669" y="12134"/>
                  </a:lnTo>
                  <a:lnTo>
                    <a:pt x="4045" y="12698"/>
                  </a:lnTo>
                  <a:lnTo>
                    <a:pt x="4374" y="13122"/>
                  </a:lnTo>
                  <a:lnTo>
                    <a:pt x="4703" y="13357"/>
                  </a:lnTo>
                  <a:lnTo>
                    <a:pt x="4939" y="13451"/>
                  </a:lnTo>
                  <a:lnTo>
                    <a:pt x="5174" y="13404"/>
                  </a:lnTo>
                  <a:lnTo>
                    <a:pt x="5362" y="13310"/>
                  </a:lnTo>
                  <a:lnTo>
                    <a:pt x="5550" y="13122"/>
                  </a:lnTo>
                  <a:lnTo>
                    <a:pt x="5691" y="12933"/>
                  </a:lnTo>
                  <a:lnTo>
                    <a:pt x="5785" y="12698"/>
                  </a:lnTo>
                  <a:lnTo>
                    <a:pt x="5926" y="12275"/>
                  </a:lnTo>
                  <a:lnTo>
                    <a:pt x="5973" y="12087"/>
                  </a:lnTo>
                  <a:lnTo>
                    <a:pt x="6302" y="13122"/>
                  </a:lnTo>
                  <a:lnTo>
                    <a:pt x="6679" y="13968"/>
                  </a:lnTo>
                  <a:lnTo>
                    <a:pt x="7008" y="14626"/>
                  </a:lnTo>
                  <a:lnTo>
                    <a:pt x="7337" y="15191"/>
                  </a:lnTo>
                  <a:lnTo>
                    <a:pt x="7666" y="15567"/>
                  </a:lnTo>
                  <a:lnTo>
                    <a:pt x="7948" y="15849"/>
                  </a:lnTo>
                  <a:lnTo>
                    <a:pt x="8231" y="16037"/>
                  </a:lnTo>
                  <a:lnTo>
                    <a:pt x="8513" y="16131"/>
                  </a:lnTo>
                  <a:lnTo>
                    <a:pt x="8748" y="16178"/>
                  </a:lnTo>
                  <a:lnTo>
                    <a:pt x="8983" y="16131"/>
                  </a:lnTo>
                  <a:lnTo>
                    <a:pt x="9171" y="16084"/>
                  </a:lnTo>
                  <a:lnTo>
                    <a:pt x="9312" y="15990"/>
                  </a:lnTo>
                  <a:lnTo>
                    <a:pt x="9547" y="15802"/>
                  </a:lnTo>
                  <a:lnTo>
                    <a:pt x="9641" y="15708"/>
                  </a:lnTo>
                  <a:lnTo>
                    <a:pt x="9924" y="16320"/>
                  </a:lnTo>
                  <a:lnTo>
                    <a:pt x="10253" y="16790"/>
                  </a:lnTo>
                  <a:lnTo>
                    <a:pt x="10582" y="17260"/>
                  </a:lnTo>
                  <a:lnTo>
                    <a:pt x="10958" y="17589"/>
                  </a:lnTo>
                  <a:lnTo>
                    <a:pt x="11287" y="17918"/>
                  </a:lnTo>
                  <a:lnTo>
                    <a:pt x="11664" y="18154"/>
                  </a:lnTo>
                  <a:lnTo>
                    <a:pt x="12040" y="18342"/>
                  </a:lnTo>
                  <a:lnTo>
                    <a:pt x="12369" y="18530"/>
                  </a:lnTo>
                  <a:lnTo>
                    <a:pt x="12745" y="18624"/>
                  </a:lnTo>
                  <a:lnTo>
                    <a:pt x="13122" y="18671"/>
                  </a:lnTo>
                  <a:lnTo>
                    <a:pt x="13451" y="18718"/>
                  </a:lnTo>
                  <a:lnTo>
                    <a:pt x="13827" y="18718"/>
                  </a:lnTo>
                  <a:lnTo>
                    <a:pt x="14438" y="18624"/>
                  </a:lnTo>
                  <a:lnTo>
                    <a:pt x="15003" y="18483"/>
                  </a:lnTo>
                  <a:lnTo>
                    <a:pt x="8372" y="8042"/>
                  </a:lnTo>
                  <a:lnTo>
                    <a:pt x="7713" y="7055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>
              <a:off x="5644125" y="3220775"/>
              <a:ext cx="674900" cy="674900"/>
            </a:xfrm>
            <a:custGeom>
              <a:avLst/>
              <a:gdLst/>
              <a:ahLst/>
              <a:cxnLst/>
              <a:rect l="l" t="t" r="r" b="b"/>
              <a:pathLst>
                <a:path w="26996" h="26996" extrusionOk="0">
                  <a:moveTo>
                    <a:pt x="236" y="1"/>
                  </a:moveTo>
                  <a:lnTo>
                    <a:pt x="142" y="848"/>
                  </a:lnTo>
                  <a:lnTo>
                    <a:pt x="48" y="1882"/>
                  </a:lnTo>
                  <a:lnTo>
                    <a:pt x="1" y="3152"/>
                  </a:lnTo>
                  <a:lnTo>
                    <a:pt x="1" y="4563"/>
                  </a:lnTo>
                  <a:lnTo>
                    <a:pt x="48" y="6162"/>
                  </a:lnTo>
                  <a:lnTo>
                    <a:pt x="189" y="7855"/>
                  </a:lnTo>
                  <a:lnTo>
                    <a:pt x="330" y="8748"/>
                  </a:lnTo>
                  <a:lnTo>
                    <a:pt x="471" y="9689"/>
                  </a:lnTo>
                  <a:lnTo>
                    <a:pt x="659" y="10583"/>
                  </a:lnTo>
                  <a:lnTo>
                    <a:pt x="894" y="11523"/>
                  </a:lnTo>
                  <a:lnTo>
                    <a:pt x="1176" y="12511"/>
                  </a:lnTo>
                  <a:lnTo>
                    <a:pt x="1506" y="13451"/>
                  </a:lnTo>
                  <a:lnTo>
                    <a:pt x="1835" y="14392"/>
                  </a:lnTo>
                  <a:lnTo>
                    <a:pt x="2258" y="15379"/>
                  </a:lnTo>
                  <a:lnTo>
                    <a:pt x="2728" y="16320"/>
                  </a:lnTo>
                  <a:lnTo>
                    <a:pt x="3199" y="17261"/>
                  </a:lnTo>
                  <a:lnTo>
                    <a:pt x="3810" y="18154"/>
                  </a:lnTo>
                  <a:lnTo>
                    <a:pt x="4421" y="19095"/>
                  </a:lnTo>
                  <a:lnTo>
                    <a:pt x="5127" y="19941"/>
                  </a:lnTo>
                  <a:lnTo>
                    <a:pt x="5879" y="20835"/>
                  </a:lnTo>
                  <a:lnTo>
                    <a:pt x="6679" y="21681"/>
                  </a:lnTo>
                  <a:lnTo>
                    <a:pt x="7619" y="22481"/>
                  </a:lnTo>
                  <a:lnTo>
                    <a:pt x="8560" y="23233"/>
                  </a:lnTo>
                  <a:lnTo>
                    <a:pt x="9642" y="23986"/>
                  </a:lnTo>
                  <a:lnTo>
                    <a:pt x="10770" y="24644"/>
                  </a:lnTo>
                  <a:lnTo>
                    <a:pt x="11946" y="25303"/>
                  </a:lnTo>
                  <a:lnTo>
                    <a:pt x="12322" y="25444"/>
                  </a:lnTo>
                  <a:lnTo>
                    <a:pt x="13263" y="25773"/>
                  </a:lnTo>
                  <a:lnTo>
                    <a:pt x="14768" y="26196"/>
                  </a:lnTo>
                  <a:lnTo>
                    <a:pt x="15708" y="26431"/>
                  </a:lnTo>
                  <a:lnTo>
                    <a:pt x="16696" y="26619"/>
                  </a:lnTo>
                  <a:lnTo>
                    <a:pt x="17825" y="26808"/>
                  </a:lnTo>
                  <a:lnTo>
                    <a:pt x="19001" y="26949"/>
                  </a:lnTo>
                  <a:lnTo>
                    <a:pt x="20223" y="26996"/>
                  </a:lnTo>
                  <a:lnTo>
                    <a:pt x="21540" y="26996"/>
                  </a:lnTo>
                  <a:lnTo>
                    <a:pt x="22857" y="26902"/>
                  </a:lnTo>
                  <a:lnTo>
                    <a:pt x="24221" y="26713"/>
                  </a:lnTo>
                  <a:lnTo>
                    <a:pt x="24926" y="26572"/>
                  </a:lnTo>
                  <a:lnTo>
                    <a:pt x="25585" y="26431"/>
                  </a:lnTo>
                  <a:lnTo>
                    <a:pt x="26290" y="26243"/>
                  </a:lnTo>
                  <a:lnTo>
                    <a:pt x="26996" y="26008"/>
                  </a:lnTo>
                  <a:lnTo>
                    <a:pt x="26996" y="26008"/>
                  </a:lnTo>
                  <a:lnTo>
                    <a:pt x="25820" y="26102"/>
                  </a:lnTo>
                  <a:lnTo>
                    <a:pt x="24691" y="26149"/>
                  </a:lnTo>
                  <a:lnTo>
                    <a:pt x="23609" y="26196"/>
                  </a:lnTo>
                  <a:lnTo>
                    <a:pt x="22622" y="26149"/>
                  </a:lnTo>
                  <a:lnTo>
                    <a:pt x="21634" y="26102"/>
                  </a:lnTo>
                  <a:lnTo>
                    <a:pt x="20694" y="26008"/>
                  </a:lnTo>
                  <a:lnTo>
                    <a:pt x="19800" y="25867"/>
                  </a:lnTo>
                  <a:lnTo>
                    <a:pt x="18954" y="25726"/>
                  </a:lnTo>
                  <a:lnTo>
                    <a:pt x="18154" y="25538"/>
                  </a:lnTo>
                  <a:lnTo>
                    <a:pt x="17355" y="25350"/>
                  </a:lnTo>
                  <a:lnTo>
                    <a:pt x="16649" y="25115"/>
                  </a:lnTo>
                  <a:lnTo>
                    <a:pt x="15944" y="24879"/>
                  </a:lnTo>
                  <a:lnTo>
                    <a:pt x="14721" y="24315"/>
                  </a:lnTo>
                  <a:lnTo>
                    <a:pt x="13592" y="23751"/>
                  </a:lnTo>
                  <a:lnTo>
                    <a:pt x="12652" y="23186"/>
                  </a:lnTo>
                  <a:lnTo>
                    <a:pt x="11852" y="22575"/>
                  </a:lnTo>
                  <a:lnTo>
                    <a:pt x="11194" y="22011"/>
                  </a:lnTo>
                  <a:lnTo>
                    <a:pt x="10676" y="21540"/>
                  </a:lnTo>
                  <a:lnTo>
                    <a:pt x="10253" y="21070"/>
                  </a:lnTo>
                  <a:lnTo>
                    <a:pt x="9971" y="20741"/>
                  </a:lnTo>
                  <a:lnTo>
                    <a:pt x="9783" y="20459"/>
                  </a:lnTo>
                  <a:lnTo>
                    <a:pt x="8936" y="22199"/>
                  </a:lnTo>
                  <a:lnTo>
                    <a:pt x="8043" y="21540"/>
                  </a:lnTo>
                  <a:lnTo>
                    <a:pt x="7196" y="20882"/>
                  </a:lnTo>
                  <a:lnTo>
                    <a:pt x="6444" y="20176"/>
                  </a:lnTo>
                  <a:lnTo>
                    <a:pt x="5738" y="19424"/>
                  </a:lnTo>
                  <a:lnTo>
                    <a:pt x="5080" y="18624"/>
                  </a:lnTo>
                  <a:lnTo>
                    <a:pt x="4516" y="17778"/>
                  </a:lnTo>
                  <a:lnTo>
                    <a:pt x="3951" y="16931"/>
                  </a:lnTo>
                  <a:lnTo>
                    <a:pt x="3434" y="16038"/>
                  </a:lnTo>
                  <a:lnTo>
                    <a:pt x="3011" y="15144"/>
                  </a:lnTo>
                  <a:lnTo>
                    <a:pt x="2587" y="14204"/>
                  </a:lnTo>
                  <a:lnTo>
                    <a:pt x="2211" y="13310"/>
                  </a:lnTo>
                  <a:lnTo>
                    <a:pt x="1882" y="12370"/>
                  </a:lnTo>
                  <a:lnTo>
                    <a:pt x="1600" y="11429"/>
                  </a:lnTo>
                  <a:lnTo>
                    <a:pt x="1365" y="10535"/>
                  </a:lnTo>
                  <a:lnTo>
                    <a:pt x="941" y="8701"/>
                  </a:lnTo>
                  <a:lnTo>
                    <a:pt x="612" y="6961"/>
                  </a:lnTo>
                  <a:lnTo>
                    <a:pt x="424" y="5362"/>
                  </a:lnTo>
                  <a:lnTo>
                    <a:pt x="283" y="3857"/>
                  </a:lnTo>
                  <a:lnTo>
                    <a:pt x="236" y="2588"/>
                  </a:lnTo>
                  <a:lnTo>
                    <a:pt x="236" y="1506"/>
                  </a:lnTo>
                  <a:lnTo>
                    <a:pt x="236" y="70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>
              <a:off x="5829900" y="3205500"/>
              <a:ext cx="403300" cy="467975"/>
            </a:xfrm>
            <a:custGeom>
              <a:avLst/>
              <a:gdLst/>
              <a:ahLst/>
              <a:cxnLst/>
              <a:rect l="l" t="t" r="r" b="b"/>
              <a:pathLst>
                <a:path w="16132" h="18719" extrusionOk="0">
                  <a:moveTo>
                    <a:pt x="2352" y="1"/>
                  </a:moveTo>
                  <a:lnTo>
                    <a:pt x="1223" y="2211"/>
                  </a:lnTo>
                  <a:lnTo>
                    <a:pt x="894" y="2869"/>
                  </a:lnTo>
                  <a:lnTo>
                    <a:pt x="659" y="3528"/>
                  </a:lnTo>
                  <a:lnTo>
                    <a:pt x="424" y="4233"/>
                  </a:lnTo>
                  <a:lnTo>
                    <a:pt x="235" y="4892"/>
                  </a:lnTo>
                  <a:lnTo>
                    <a:pt x="141" y="5597"/>
                  </a:lnTo>
                  <a:lnTo>
                    <a:pt x="47" y="6303"/>
                  </a:lnTo>
                  <a:lnTo>
                    <a:pt x="0" y="7008"/>
                  </a:lnTo>
                  <a:lnTo>
                    <a:pt x="47" y="7713"/>
                  </a:lnTo>
                  <a:lnTo>
                    <a:pt x="94" y="8372"/>
                  </a:lnTo>
                  <a:lnTo>
                    <a:pt x="188" y="8842"/>
                  </a:lnTo>
                  <a:lnTo>
                    <a:pt x="330" y="9265"/>
                  </a:lnTo>
                  <a:lnTo>
                    <a:pt x="471" y="9500"/>
                  </a:lnTo>
                  <a:lnTo>
                    <a:pt x="659" y="9689"/>
                  </a:lnTo>
                  <a:lnTo>
                    <a:pt x="847" y="9783"/>
                  </a:lnTo>
                  <a:lnTo>
                    <a:pt x="1082" y="9830"/>
                  </a:lnTo>
                  <a:lnTo>
                    <a:pt x="1270" y="9783"/>
                  </a:lnTo>
                  <a:lnTo>
                    <a:pt x="1458" y="9736"/>
                  </a:lnTo>
                  <a:lnTo>
                    <a:pt x="1646" y="9595"/>
                  </a:lnTo>
                  <a:lnTo>
                    <a:pt x="2023" y="9359"/>
                  </a:lnTo>
                  <a:lnTo>
                    <a:pt x="2352" y="9030"/>
                  </a:lnTo>
                  <a:lnTo>
                    <a:pt x="2822" y="10300"/>
                  </a:lnTo>
                  <a:lnTo>
                    <a:pt x="3292" y="11335"/>
                  </a:lnTo>
                  <a:lnTo>
                    <a:pt x="3716" y="12134"/>
                  </a:lnTo>
                  <a:lnTo>
                    <a:pt x="4092" y="12698"/>
                  </a:lnTo>
                  <a:lnTo>
                    <a:pt x="4421" y="13122"/>
                  </a:lnTo>
                  <a:lnTo>
                    <a:pt x="4703" y="13357"/>
                  </a:lnTo>
                  <a:lnTo>
                    <a:pt x="4985" y="13451"/>
                  </a:lnTo>
                  <a:lnTo>
                    <a:pt x="5221" y="13404"/>
                  </a:lnTo>
                  <a:lnTo>
                    <a:pt x="5409" y="13310"/>
                  </a:lnTo>
                  <a:lnTo>
                    <a:pt x="5597" y="13122"/>
                  </a:lnTo>
                  <a:lnTo>
                    <a:pt x="5738" y="12934"/>
                  </a:lnTo>
                  <a:lnTo>
                    <a:pt x="5832" y="12698"/>
                  </a:lnTo>
                  <a:lnTo>
                    <a:pt x="5973" y="12275"/>
                  </a:lnTo>
                  <a:lnTo>
                    <a:pt x="6020" y="12087"/>
                  </a:lnTo>
                  <a:lnTo>
                    <a:pt x="6349" y="13122"/>
                  </a:lnTo>
                  <a:lnTo>
                    <a:pt x="6726" y="13968"/>
                  </a:lnTo>
                  <a:lnTo>
                    <a:pt x="7055" y="14627"/>
                  </a:lnTo>
                  <a:lnTo>
                    <a:pt x="7384" y="15144"/>
                  </a:lnTo>
                  <a:lnTo>
                    <a:pt x="7666" y="15567"/>
                  </a:lnTo>
                  <a:lnTo>
                    <a:pt x="7995" y="15849"/>
                  </a:lnTo>
                  <a:lnTo>
                    <a:pt x="8277" y="16038"/>
                  </a:lnTo>
                  <a:lnTo>
                    <a:pt x="8560" y="16132"/>
                  </a:lnTo>
                  <a:lnTo>
                    <a:pt x="9030" y="16132"/>
                  </a:lnTo>
                  <a:lnTo>
                    <a:pt x="9218" y="16038"/>
                  </a:lnTo>
                  <a:lnTo>
                    <a:pt x="9359" y="15990"/>
                  </a:lnTo>
                  <a:lnTo>
                    <a:pt x="9594" y="15802"/>
                  </a:lnTo>
                  <a:lnTo>
                    <a:pt x="9688" y="15708"/>
                  </a:lnTo>
                  <a:lnTo>
                    <a:pt x="9876" y="16132"/>
                  </a:lnTo>
                  <a:lnTo>
                    <a:pt x="10112" y="16555"/>
                  </a:lnTo>
                  <a:lnTo>
                    <a:pt x="10347" y="16884"/>
                  </a:lnTo>
                  <a:lnTo>
                    <a:pt x="10582" y="17213"/>
                  </a:lnTo>
                  <a:lnTo>
                    <a:pt x="10864" y="17495"/>
                  </a:lnTo>
                  <a:lnTo>
                    <a:pt x="11099" y="17731"/>
                  </a:lnTo>
                  <a:lnTo>
                    <a:pt x="11664" y="18107"/>
                  </a:lnTo>
                  <a:lnTo>
                    <a:pt x="12181" y="18389"/>
                  </a:lnTo>
                  <a:lnTo>
                    <a:pt x="12698" y="18577"/>
                  </a:lnTo>
                  <a:lnTo>
                    <a:pt x="13263" y="18671"/>
                  </a:lnTo>
                  <a:lnTo>
                    <a:pt x="13733" y="18718"/>
                  </a:lnTo>
                  <a:lnTo>
                    <a:pt x="14250" y="18671"/>
                  </a:lnTo>
                  <a:lnTo>
                    <a:pt x="14673" y="18577"/>
                  </a:lnTo>
                  <a:lnTo>
                    <a:pt x="15097" y="18483"/>
                  </a:lnTo>
                  <a:lnTo>
                    <a:pt x="15426" y="18342"/>
                  </a:lnTo>
                  <a:lnTo>
                    <a:pt x="15943" y="18107"/>
                  </a:lnTo>
                  <a:lnTo>
                    <a:pt x="16131" y="18013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>
              <a:off x="5553600" y="2629400"/>
              <a:ext cx="263375" cy="411525"/>
            </a:xfrm>
            <a:custGeom>
              <a:avLst/>
              <a:gdLst/>
              <a:ahLst/>
              <a:cxnLst/>
              <a:rect l="l" t="t" r="r" b="b"/>
              <a:pathLst>
                <a:path w="10535" h="16461" extrusionOk="0">
                  <a:moveTo>
                    <a:pt x="4891" y="0"/>
                  </a:moveTo>
                  <a:lnTo>
                    <a:pt x="4186" y="94"/>
                  </a:lnTo>
                  <a:lnTo>
                    <a:pt x="3575" y="236"/>
                  </a:lnTo>
                  <a:lnTo>
                    <a:pt x="3010" y="424"/>
                  </a:lnTo>
                  <a:lnTo>
                    <a:pt x="2493" y="659"/>
                  </a:lnTo>
                  <a:lnTo>
                    <a:pt x="2023" y="941"/>
                  </a:lnTo>
                  <a:lnTo>
                    <a:pt x="1599" y="1223"/>
                  </a:lnTo>
                  <a:lnTo>
                    <a:pt x="1223" y="1552"/>
                  </a:lnTo>
                  <a:lnTo>
                    <a:pt x="941" y="1834"/>
                  </a:lnTo>
                  <a:lnTo>
                    <a:pt x="659" y="2164"/>
                  </a:lnTo>
                  <a:lnTo>
                    <a:pt x="283" y="2728"/>
                  </a:lnTo>
                  <a:lnTo>
                    <a:pt x="47" y="3104"/>
                  </a:lnTo>
                  <a:lnTo>
                    <a:pt x="0" y="3245"/>
                  </a:lnTo>
                  <a:lnTo>
                    <a:pt x="1129" y="6396"/>
                  </a:lnTo>
                  <a:lnTo>
                    <a:pt x="1599" y="6678"/>
                  </a:lnTo>
                  <a:lnTo>
                    <a:pt x="2117" y="6961"/>
                  </a:lnTo>
                  <a:lnTo>
                    <a:pt x="2775" y="7196"/>
                  </a:lnTo>
                  <a:lnTo>
                    <a:pt x="3151" y="7337"/>
                  </a:lnTo>
                  <a:lnTo>
                    <a:pt x="3575" y="7384"/>
                  </a:lnTo>
                  <a:lnTo>
                    <a:pt x="3998" y="7431"/>
                  </a:lnTo>
                  <a:lnTo>
                    <a:pt x="4468" y="7478"/>
                  </a:lnTo>
                  <a:lnTo>
                    <a:pt x="4939" y="7431"/>
                  </a:lnTo>
                  <a:lnTo>
                    <a:pt x="5409" y="7337"/>
                  </a:lnTo>
                  <a:lnTo>
                    <a:pt x="5879" y="7196"/>
                  </a:lnTo>
                  <a:lnTo>
                    <a:pt x="6349" y="6961"/>
                  </a:lnTo>
                  <a:lnTo>
                    <a:pt x="6538" y="6820"/>
                  </a:lnTo>
                  <a:lnTo>
                    <a:pt x="6726" y="6678"/>
                  </a:lnTo>
                  <a:lnTo>
                    <a:pt x="6961" y="6584"/>
                  </a:lnTo>
                  <a:lnTo>
                    <a:pt x="7243" y="6537"/>
                  </a:lnTo>
                  <a:lnTo>
                    <a:pt x="7525" y="6537"/>
                  </a:lnTo>
                  <a:lnTo>
                    <a:pt x="7666" y="6584"/>
                  </a:lnTo>
                  <a:lnTo>
                    <a:pt x="7807" y="6678"/>
                  </a:lnTo>
                  <a:lnTo>
                    <a:pt x="7901" y="6773"/>
                  </a:lnTo>
                  <a:lnTo>
                    <a:pt x="7995" y="6961"/>
                  </a:lnTo>
                  <a:lnTo>
                    <a:pt x="8042" y="7102"/>
                  </a:lnTo>
                  <a:lnTo>
                    <a:pt x="8089" y="7290"/>
                  </a:lnTo>
                  <a:lnTo>
                    <a:pt x="8137" y="7854"/>
                  </a:lnTo>
                  <a:lnTo>
                    <a:pt x="8089" y="8560"/>
                  </a:lnTo>
                  <a:lnTo>
                    <a:pt x="8042" y="9406"/>
                  </a:lnTo>
                  <a:lnTo>
                    <a:pt x="7807" y="11240"/>
                  </a:lnTo>
                  <a:lnTo>
                    <a:pt x="7572" y="13074"/>
                  </a:lnTo>
                  <a:lnTo>
                    <a:pt x="7525" y="13545"/>
                  </a:lnTo>
                  <a:lnTo>
                    <a:pt x="7572" y="14015"/>
                  </a:lnTo>
                  <a:lnTo>
                    <a:pt x="7713" y="14438"/>
                  </a:lnTo>
                  <a:lnTo>
                    <a:pt x="7901" y="14862"/>
                  </a:lnTo>
                  <a:lnTo>
                    <a:pt x="8184" y="15238"/>
                  </a:lnTo>
                  <a:lnTo>
                    <a:pt x="8513" y="15567"/>
                  </a:lnTo>
                  <a:lnTo>
                    <a:pt x="8889" y="15849"/>
                  </a:lnTo>
                  <a:lnTo>
                    <a:pt x="9312" y="16037"/>
                  </a:lnTo>
                  <a:lnTo>
                    <a:pt x="10488" y="16461"/>
                  </a:lnTo>
                  <a:lnTo>
                    <a:pt x="10535" y="6396"/>
                  </a:lnTo>
                  <a:lnTo>
                    <a:pt x="10535" y="6161"/>
                  </a:lnTo>
                  <a:lnTo>
                    <a:pt x="10488" y="5456"/>
                  </a:lnTo>
                  <a:lnTo>
                    <a:pt x="10441" y="5032"/>
                  </a:lnTo>
                  <a:lnTo>
                    <a:pt x="10347" y="4515"/>
                  </a:lnTo>
                  <a:lnTo>
                    <a:pt x="10206" y="3951"/>
                  </a:lnTo>
                  <a:lnTo>
                    <a:pt x="9971" y="3386"/>
                  </a:lnTo>
                  <a:lnTo>
                    <a:pt x="9736" y="2822"/>
                  </a:lnTo>
                  <a:lnTo>
                    <a:pt x="9406" y="2211"/>
                  </a:lnTo>
                  <a:lnTo>
                    <a:pt x="9030" y="1693"/>
                  </a:lnTo>
                  <a:lnTo>
                    <a:pt x="8560" y="1176"/>
                  </a:lnTo>
                  <a:lnTo>
                    <a:pt x="8278" y="988"/>
                  </a:lnTo>
                  <a:lnTo>
                    <a:pt x="7995" y="753"/>
                  </a:lnTo>
                  <a:lnTo>
                    <a:pt x="7666" y="565"/>
                  </a:lnTo>
                  <a:lnTo>
                    <a:pt x="7290" y="424"/>
                  </a:lnTo>
                  <a:lnTo>
                    <a:pt x="6914" y="283"/>
                  </a:lnTo>
                  <a:lnTo>
                    <a:pt x="6538" y="141"/>
                  </a:lnTo>
                  <a:lnTo>
                    <a:pt x="6114" y="47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>
              <a:off x="5650000" y="3040900"/>
              <a:ext cx="238700" cy="197550"/>
            </a:xfrm>
            <a:custGeom>
              <a:avLst/>
              <a:gdLst/>
              <a:ahLst/>
              <a:cxnLst/>
              <a:rect l="l" t="t" r="r" b="b"/>
              <a:pathLst>
                <a:path w="9548" h="7902" extrusionOk="0">
                  <a:moveTo>
                    <a:pt x="1083" y="1"/>
                  </a:moveTo>
                  <a:lnTo>
                    <a:pt x="142" y="6396"/>
                  </a:lnTo>
                  <a:lnTo>
                    <a:pt x="1" y="7196"/>
                  </a:lnTo>
                  <a:lnTo>
                    <a:pt x="189" y="7525"/>
                  </a:lnTo>
                  <a:lnTo>
                    <a:pt x="377" y="7713"/>
                  </a:lnTo>
                  <a:lnTo>
                    <a:pt x="612" y="7854"/>
                  </a:lnTo>
                  <a:lnTo>
                    <a:pt x="800" y="7901"/>
                  </a:lnTo>
                  <a:lnTo>
                    <a:pt x="988" y="7901"/>
                  </a:lnTo>
                  <a:lnTo>
                    <a:pt x="1224" y="7854"/>
                  </a:lnTo>
                  <a:lnTo>
                    <a:pt x="1412" y="7760"/>
                  </a:lnTo>
                  <a:lnTo>
                    <a:pt x="1600" y="7619"/>
                  </a:lnTo>
                  <a:lnTo>
                    <a:pt x="1976" y="7290"/>
                  </a:lnTo>
                  <a:lnTo>
                    <a:pt x="2258" y="6961"/>
                  </a:lnTo>
                  <a:lnTo>
                    <a:pt x="2493" y="6632"/>
                  </a:lnTo>
                  <a:lnTo>
                    <a:pt x="2729" y="7008"/>
                  </a:lnTo>
                  <a:lnTo>
                    <a:pt x="2917" y="7337"/>
                  </a:lnTo>
                  <a:lnTo>
                    <a:pt x="3105" y="7525"/>
                  </a:lnTo>
                  <a:lnTo>
                    <a:pt x="3293" y="7666"/>
                  </a:lnTo>
                  <a:lnTo>
                    <a:pt x="3434" y="7713"/>
                  </a:lnTo>
                  <a:lnTo>
                    <a:pt x="3622" y="7760"/>
                  </a:lnTo>
                  <a:lnTo>
                    <a:pt x="3763" y="7713"/>
                  </a:lnTo>
                  <a:lnTo>
                    <a:pt x="3904" y="7619"/>
                  </a:lnTo>
                  <a:lnTo>
                    <a:pt x="4092" y="7384"/>
                  </a:lnTo>
                  <a:lnTo>
                    <a:pt x="4281" y="7149"/>
                  </a:lnTo>
                  <a:lnTo>
                    <a:pt x="4422" y="6867"/>
                  </a:lnTo>
                  <a:lnTo>
                    <a:pt x="4657" y="7149"/>
                  </a:lnTo>
                  <a:lnTo>
                    <a:pt x="4892" y="7384"/>
                  </a:lnTo>
                  <a:lnTo>
                    <a:pt x="5080" y="7525"/>
                  </a:lnTo>
                  <a:lnTo>
                    <a:pt x="5268" y="7619"/>
                  </a:lnTo>
                  <a:lnTo>
                    <a:pt x="5409" y="7666"/>
                  </a:lnTo>
                  <a:lnTo>
                    <a:pt x="5550" y="7666"/>
                  </a:lnTo>
                  <a:lnTo>
                    <a:pt x="5691" y="7572"/>
                  </a:lnTo>
                  <a:lnTo>
                    <a:pt x="5785" y="7525"/>
                  </a:lnTo>
                  <a:lnTo>
                    <a:pt x="5974" y="7290"/>
                  </a:lnTo>
                  <a:lnTo>
                    <a:pt x="6115" y="7008"/>
                  </a:lnTo>
                  <a:lnTo>
                    <a:pt x="6209" y="6726"/>
                  </a:lnTo>
                  <a:lnTo>
                    <a:pt x="6444" y="7055"/>
                  </a:lnTo>
                  <a:lnTo>
                    <a:pt x="6679" y="7290"/>
                  </a:lnTo>
                  <a:lnTo>
                    <a:pt x="6914" y="7431"/>
                  </a:lnTo>
                  <a:lnTo>
                    <a:pt x="7102" y="7525"/>
                  </a:lnTo>
                  <a:lnTo>
                    <a:pt x="7243" y="7572"/>
                  </a:lnTo>
                  <a:lnTo>
                    <a:pt x="7384" y="7572"/>
                  </a:lnTo>
                  <a:lnTo>
                    <a:pt x="7526" y="7525"/>
                  </a:lnTo>
                  <a:lnTo>
                    <a:pt x="7620" y="7431"/>
                  </a:lnTo>
                  <a:lnTo>
                    <a:pt x="7761" y="7196"/>
                  </a:lnTo>
                  <a:lnTo>
                    <a:pt x="7855" y="6961"/>
                  </a:lnTo>
                  <a:lnTo>
                    <a:pt x="7902" y="6679"/>
                  </a:lnTo>
                  <a:lnTo>
                    <a:pt x="8278" y="6914"/>
                  </a:lnTo>
                  <a:lnTo>
                    <a:pt x="8560" y="7008"/>
                  </a:lnTo>
                  <a:lnTo>
                    <a:pt x="8795" y="7102"/>
                  </a:lnTo>
                  <a:lnTo>
                    <a:pt x="9030" y="7102"/>
                  </a:lnTo>
                  <a:lnTo>
                    <a:pt x="9172" y="7055"/>
                  </a:lnTo>
                  <a:lnTo>
                    <a:pt x="9313" y="6914"/>
                  </a:lnTo>
                  <a:lnTo>
                    <a:pt x="9454" y="6773"/>
                  </a:lnTo>
                  <a:lnTo>
                    <a:pt x="9548" y="6585"/>
                  </a:lnTo>
                  <a:lnTo>
                    <a:pt x="6632" y="2211"/>
                  </a:lnTo>
                  <a:lnTo>
                    <a:pt x="6632" y="127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>
              <a:off x="5883975" y="3866250"/>
              <a:ext cx="103500" cy="284550"/>
            </a:xfrm>
            <a:custGeom>
              <a:avLst/>
              <a:gdLst/>
              <a:ahLst/>
              <a:cxnLst/>
              <a:rect l="l" t="t" r="r" b="b"/>
              <a:pathLst>
                <a:path w="4140" h="11382" extrusionOk="0">
                  <a:moveTo>
                    <a:pt x="3011" y="1"/>
                  </a:moveTo>
                  <a:lnTo>
                    <a:pt x="3434" y="8231"/>
                  </a:lnTo>
                  <a:lnTo>
                    <a:pt x="1" y="8983"/>
                  </a:lnTo>
                  <a:lnTo>
                    <a:pt x="1" y="8983"/>
                  </a:lnTo>
                  <a:lnTo>
                    <a:pt x="2587" y="8889"/>
                  </a:lnTo>
                  <a:lnTo>
                    <a:pt x="2587" y="8889"/>
                  </a:lnTo>
                  <a:lnTo>
                    <a:pt x="1" y="10159"/>
                  </a:lnTo>
                  <a:lnTo>
                    <a:pt x="2917" y="9454"/>
                  </a:lnTo>
                  <a:lnTo>
                    <a:pt x="1412" y="11382"/>
                  </a:lnTo>
                  <a:lnTo>
                    <a:pt x="4139" y="9125"/>
                  </a:lnTo>
                  <a:lnTo>
                    <a:pt x="4139" y="236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>
              <a:off x="5888675" y="3732225"/>
              <a:ext cx="174050" cy="176375"/>
            </a:xfrm>
            <a:custGeom>
              <a:avLst/>
              <a:gdLst/>
              <a:ahLst/>
              <a:cxnLst/>
              <a:rect l="l" t="t" r="r" b="b"/>
              <a:pathLst>
                <a:path w="6962" h="7055" extrusionOk="0">
                  <a:moveTo>
                    <a:pt x="1" y="1"/>
                  </a:moveTo>
                  <a:lnTo>
                    <a:pt x="1" y="706"/>
                  </a:lnTo>
                  <a:lnTo>
                    <a:pt x="48" y="1412"/>
                  </a:lnTo>
                  <a:lnTo>
                    <a:pt x="142" y="2117"/>
                  </a:lnTo>
                  <a:lnTo>
                    <a:pt x="283" y="2775"/>
                  </a:lnTo>
                  <a:lnTo>
                    <a:pt x="424" y="3387"/>
                  </a:lnTo>
                  <a:lnTo>
                    <a:pt x="612" y="3951"/>
                  </a:lnTo>
                  <a:lnTo>
                    <a:pt x="800" y="4515"/>
                  </a:lnTo>
                  <a:lnTo>
                    <a:pt x="1035" y="4986"/>
                  </a:lnTo>
                  <a:lnTo>
                    <a:pt x="1271" y="5456"/>
                  </a:lnTo>
                  <a:lnTo>
                    <a:pt x="1553" y="5879"/>
                  </a:lnTo>
                  <a:lnTo>
                    <a:pt x="1835" y="6208"/>
                  </a:lnTo>
                  <a:lnTo>
                    <a:pt x="2117" y="6538"/>
                  </a:lnTo>
                  <a:lnTo>
                    <a:pt x="2446" y="6773"/>
                  </a:lnTo>
                  <a:lnTo>
                    <a:pt x="2776" y="6914"/>
                  </a:lnTo>
                  <a:lnTo>
                    <a:pt x="3105" y="7055"/>
                  </a:lnTo>
                  <a:lnTo>
                    <a:pt x="3810" y="7055"/>
                  </a:lnTo>
                  <a:lnTo>
                    <a:pt x="4139" y="6914"/>
                  </a:lnTo>
                  <a:lnTo>
                    <a:pt x="4469" y="6773"/>
                  </a:lnTo>
                  <a:lnTo>
                    <a:pt x="4798" y="6538"/>
                  </a:lnTo>
                  <a:lnTo>
                    <a:pt x="5127" y="6208"/>
                  </a:lnTo>
                  <a:lnTo>
                    <a:pt x="5409" y="5879"/>
                  </a:lnTo>
                  <a:lnTo>
                    <a:pt x="5644" y="5456"/>
                  </a:lnTo>
                  <a:lnTo>
                    <a:pt x="5926" y="4986"/>
                  </a:lnTo>
                  <a:lnTo>
                    <a:pt x="6115" y="4515"/>
                  </a:lnTo>
                  <a:lnTo>
                    <a:pt x="6350" y="3951"/>
                  </a:lnTo>
                  <a:lnTo>
                    <a:pt x="6491" y="3387"/>
                  </a:lnTo>
                  <a:lnTo>
                    <a:pt x="6679" y="2775"/>
                  </a:lnTo>
                  <a:lnTo>
                    <a:pt x="6773" y="2117"/>
                  </a:lnTo>
                  <a:lnTo>
                    <a:pt x="6867" y="1412"/>
                  </a:lnTo>
                  <a:lnTo>
                    <a:pt x="6914" y="706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>
              <a:off x="5625325" y="2679950"/>
              <a:ext cx="29400" cy="28250"/>
            </a:xfrm>
            <a:custGeom>
              <a:avLst/>
              <a:gdLst/>
              <a:ahLst/>
              <a:cxnLst/>
              <a:rect l="l" t="t" r="r" b="b"/>
              <a:pathLst>
                <a:path w="1176" h="1130" extrusionOk="0">
                  <a:moveTo>
                    <a:pt x="565" y="1"/>
                  </a:moveTo>
                  <a:lnTo>
                    <a:pt x="376" y="48"/>
                  </a:lnTo>
                  <a:lnTo>
                    <a:pt x="188" y="189"/>
                  </a:lnTo>
                  <a:lnTo>
                    <a:pt x="47" y="377"/>
                  </a:lnTo>
                  <a:lnTo>
                    <a:pt x="0" y="565"/>
                  </a:lnTo>
                  <a:lnTo>
                    <a:pt x="47" y="800"/>
                  </a:lnTo>
                  <a:lnTo>
                    <a:pt x="188" y="988"/>
                  </a:lnTo>
                  <a:lnTo>
                    <a:pt x="376" y="1082"/>
                  </a:lnTo>
                  <a:lnTo>
                    <a:pt x="565" y="1129"/>
                  </a:lnTo>
                  <a:lnTo>
                    <a:pt x="800" y="1082"/>
                  </a:lnTo>
                  <a:lnTo>
                    <a:pt x="988" y="988"/>
                  </a:lnTo>
                  <a:lnTo>
                    <a:pt x="1129" y="800"/>
                  </a:lnTo>
                  <a:lnTo>
                    <a:pt x="1176" y="565"/>
                  </a:lnTo>
                  <a:lnTo>
                    <a:pt x="1129" y="377"/>
                  </a:lnTo>
                  <a:lnTo>
                    <a:pt x="988" y="189"/>
                  </a:lnTo>
                  <a:lnTo>
                    <a:pt x="800" y="48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5893375" y="3334825"/>
              <a:ext cx="98800" cy="119950"/>
            </a:xfrm>
            <a:custGeom>
              <a:avLst/>
              <a:gdLst/>
              <a:ahLst/>
              <a:cxnLst/>
              <a:rect l="l" t="t" r="r" b="b"/>
              <a:pathLst>
                <a:path w="3952" h="4798" extrusionOk="0">
                  <a:moveTo>
                    <a:pt x="142" y="1"/>
                  </a:moveTo>
                  <a:lnTo>
                    <a:pt x="48" y="612"/>
                  </a:lnTo>
                  <a:lnTo>
                    <a:pt x="1" y="1224"/>
                  </a:lnTo>
                  <a:lnTo>
                    <a:pt x="48" y="1835"/>
                  </a:lnTo>
                  <a:lnTo>
                    <a:pt x="189" y="2446"/>
                  </a:lnTo>
                  <a:lnTo>
                    <a:pt x="377" y="2917"/>
                  </a:lnTo>
                  <a:lnTo>
                    <a:pt x="471" y="3152"/>
                  </a:lnTo>
                  <a:lnTo>
                    <a:pt x="612" y="3340"/>
                  </a:lnTo>
                  <a:lnTo>
                    <a:pt x="800" y="3481"/>
                  </a:lnTo>
                  <a:lnTo>
                    <a:pt x="1036" y="3575"/>
                  </a:lnTo>
                  <a:lnTo>
                    <a:pt x="1271" y="3622"/>
                  </a:lnTo>
                  <a:lnTo>
                    <a:pt x="1506" y="3622"/>
                  </a:lnTo>
                  <a:lnTo>
                    <a:pt x="1694" y="3528"/>
                  </a:lnTo>
                  <a:lnTo>
                    <a:pt x="1835" y="3387"/>
                  </a:lnTo>
                  <a:lnTo>
                    <a:pt x="1929" y="3199"/>
                  </a:lnTo>
                  <a:lnTo>
                    <a:pt x="1929" y="2964"/>
                  </a:lnTo>
                  <a:lnTo>
                    <a:pt x="2070" y="3340"/>
                  </a:lnTo>
                  <a:lnTo>
                    <a:pt x="2211" y="3716"/>
                  </a:lnTo>
                  <a:lnTo>
                    <a:pt x="2399" y="4092"/>
                  </a:lnTo>
                  <a:lnTo>
                    <a:pt x="2588" y="4422"/>
                  </a:lnTo>
                  <a:lnTo>
                    <a:pt x="2776" y="4657"/>
                  </a:lnTo>
                  <a:lnTo>
                    <a:pt x="2917" y="4751"/>
                  </a:lnTo>
                  <a:lnTo>
                    <a:pt x="3058" y="4798"/>
                  </a:lnTo>
                  <a:lnTo>
                    <a:pt x="3340" y="4798"/>
                  </a:lnTo>
                  <a:lnTo>
                    <a:pt x="3575" y="4704"/>
                  </a:lnTo>
                  <a:lnTo>
                    <a:pt x="3763" y="4469"/>
                  </a:lnTo>
                  <a:lnTo>
                    <a:pt x="3904" y="4233"/>
                  </a:lnTo>
                  <a:lnTo>
                    <a:pt x="3951" y="3857"/>
                  </a:lnTo>
                  <a:lnTo>
                    <a:pt x="3904" y="3528"/>
                  </a:lnTo>
                  <a:lnTo>
                    <a:pt x="3857" y="3669"/>
                  </a:lnTo>
                  <a:lnTo>
                    <a:pt x="3810" y="3810"/>
                  </a:lnTo>
                  <a:lnTo>
                    <a:pt x="3669" y="3904"/>
                  </a:lnTo>
                  <a:lnTo>
                    <a:pt x="3481" y="3998"/>
                  </a:lnTo>
                  <a:lnTo>
                    <a:pt x="3340" y="3998"/>
                  </a:lnTo>
                  <a:lnTo>
                    <a:pt x="3152" y="3951"/>
                  </a:lnTo>
                  <a:lnTo>
                    <a:pt x="2964" y="3857"/>
                  </a:lnTo>
                  <a:lnTo>
                    <a:pt x="2823" y="3716"/>
                  </a:lnTo>
                  <a:lnTo>
                    <a:pt x="2635" y="3387"/>
                  </a:lnTo>
                  <a:lnTo>
                    <a:pt x="2258" y="2446"/>
                  </a:lnTo>
                  <a:lnTo>
                    <a:pt x="1929" y="1506"/>
                  </a:lnTo>
                  <a:lnTo>
                    <a:pt x="1976" y="1835"/>
                  </a:lnTo>
                  <a:lnTo>
                    <a:pt x="1882" y="2211"/>
                  </a:lnTo>
                  <a:lnTo>
                    <a:pt x="1835" y="2399"/>
                  </a:lnTo>
                  <a:lnTo>
                    <a:pt x="1741" y="2540"/>
                  </a:lnTo>
                  <a:lnTo>
                    <a:pt x="1600" y="2681"/>
                  </a:lnTo>
                  <a:lnTo>
                    <a:pt x="1412" y="2728"/>
                  </a:lnTo>
                  <a:lnTo>
                    <a:pt x="1130" y="2728"/>
                  </a:lnTo>
                  <a:lnTo>
                    <a:pt x="894" y="2587"/>
                  </a:lnTo>
                  <a:lnTo>
                    <a:pt x="706" y="2399"/>
                  </a:lnTo>
                  <a:lnTo>
                    <a:pt x="518" y="2117"/>
                  </a:lnTo>
                  <a:lnTo>
                    <a:pt x="283" y="1647"/>
                  </a:lnTo>
                  <a:lnTo>
                    <a:pt x="142" y="1082"/>
                  </a:lnTo>
                  <a:lnTo>
                    <a:pt x="95" y="51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6021550" y="3486500"/>
              <a:ext cx="115225" cy="97600"/>
            </a:xfrm>
            <a:custGeom>
              <a:avLst/>
              <a:gdLst/>
              <a:ahLst/>
              <a:cxnLst/>
              <a:rect l="l" t="t" r="r" b="b"/>
              <a:pathLst>
                <a:path w="4609" h="3904" extrusionOk="0">
                  <a:moveTo>
                    <a:pt x="47" y="1"/>
                  </a:moveTo>
                  <a:lnTo>
                    <a:pt x="47" y="377"/>
                  </a:lnTo>
                  <a:lnTo>
                    <a:pt x="0" y="753"/>
                  </a:lnTo>
                  <a:lnTo>
                    <a:pt x="47" y="1082"/>
                  </a:lnTo>
                  <a:lnTo>
                    <a:pt x="94" y="1458"/>
                  </a:lnTo>
                  <a:lnTo>
                    <a:pt x="188" y="1835"/>
                  </a:lnTo>
                  <a:lnTo>
                    <a:pt x="282" y="2164"/>
                  </a:lnTo>
                  <a:lnTo>
                    <a:pt x="423" y="2540"/>
                  </a:lnTo>
                  <a:lnTo>
                    <a:pt x="611" y="2822"/>
                  </a:lnTo>
                  <a:lnTo>
                    <a:pt x="800" y="3104"/>
                  </a:lnTo>
                  <a:lnTo>
                    <a:pt x="1035" y="3340"/>
                  </a:lnTo>
                  <a:lnTo>
                    <a:pt x="1270" y="3528"/>
                  </a:lnTo>
                  <a:lnTo>
                    <a:pt x="1552" y="3669"/>
                  </a:lnTo>
                  <a:lnTo>
                    <a:pt x="1975" y="3669"/>
                  </a:lnTo>
                  <a:lnTo>
                    <a:pt x="2163" y="3575"/>
                  </a:lnTo>
                  <a:lnTo>
                    <a:pt x="2305" y="3481"/>
                  </a:lnTo>
                  <a:lnTo>
                    <a:pt x="2446" y="3340"/>
                  </a:lnTo>
                  <a:lnTo>
                    <a:pt x="2587" y="3199"/>
                  </a:lnTo>
                  <a:lnTo>
                    <a:pt x="2681" y="3010"/>
                  </a:lnTo>
                  <a:lnTo>
                    <a:pt x="2681" y="2822"/>
                  </a:lnTo>
                  <a:lnTo>
                    <a:pt x="2916" y="3246"/>
                  </a:lnTo>
                  <a:lnTo>
                    <a:pt x="3057" y="3434"/>
                  </a:lnTo>
                  <a:lnTo>
                    <a:pt x="3245" y="3575"/>
                  </a:lnTo>
                  <a:lnTo>
                    <a:pt x="3433" y="3763"/>
                  </a:lnTo>
                  <a:lnTo>
                    <a:pt x="3621" y="3857"/>
                  </a:lnTo>
                  <a:lnTo>
                    <a:pt x="3857" y="3904"/>
                  </a:lnTo>
                  <a:lnTo>
                    <a:pt x="4092" y="3904"/>
                  </a:lnTo>
                  <a:lnTo>
                    <a:pt x="4327" y="3810"/>
                  </a:lnTo>
                  <a:lnTo>
                    <a:pt x="4515" y="3669"/>
                  </a:lnTo>
                  <a:lnTo>
                    <a:pt x="4609" y="3434"/>
                  </a:lnTo>
                  <a:lnTo>
                    <a:pt x="4609" y="3340"/>
                  </a:lnTo>
                  <a:lnTo>
                    <a:pt x="4515" y="3387"/>
                  </a:lnTo>
                  <a:lnTo>
                    <a:pt x="4421" y="3434"/>
                  </a:lnTo>
                  <a:lnTo>
                    <a:pt x="4327" y="3434"/>
                  </a:lnTo>
                  <a:lnTo>
                    <a:pt x="4092" y="3387"/>
                  </a:lnTo>
                  <a:lnTo>
                    <a:pt x="3904" y="3246"/>
                  </a:lnTo>
                  <a:lnTo>
                    <a:pt x="3480" y="2869"/>
                  </a:lnTo>
                  <a:lnTo>
                    <a:pt x="3151" y="2352"/>
                  </a:lnTo>
                  <a:lnTo>
                    <a:pt x="2869" y="1835"/>
                  </a:lnTo>
                  <a:lnTo>
                    <a:pt x="2681" y="1270"/>
                  </a:lnTo>
                  <a:lnTo>
                    <a:pt x="2634" y="1505"/>
                  </a:lnTo>
                  <a:lnTo>
                    <a:pt x="2587" y="1741"/>
                  </a:lnTo>
                  <a:lnTo>
                    <a:pt x="2399" y="1976"/>
                  </a:lnTo>
                  <a:lnTo>
                    <a:pt x="2210" y="2117"/>
                  </a:lnTo>
                  <a:lnTo>
                    <a:pt x="2022" y="2211"/>
                  </a:lnTo>
                  <a:lnTo>
                    <a:pt x="1787" y="2258"/>
                  </a:lnTo>
                  <a:lnTo>
                    <a:pt x="1599" y="2258"/>
                  </a:lnTo>
                  <a:lnTo>
                    <a:pt x="1364" y="2211"/>
                  </a:lnTo>
                  <a:lnTo>
                    <a:pt x="1176" y="2117"/>
                  </a:lnTo>
                  <a:lnTo>
                    <a:pt x="988" y="1976"/>
                  </a:lnTo>
                  <a:lnTo>
                    <a:pt x="800" y="1835"/>
                  </a:lnTo>
                  <a:lnTo>
                    <a:pt x="659" y="1694"/>
                  </a:lnTo>
                  <a:lnTo>
                    <a:pt x="423" y="1317"/>
                  </a:lnTo>
                  <a:lnTo>
                    <a:pt x="235" y="894"/>
                  </a:lnTo>
                  <a:lnTo>
                    <a:pt x="141" y="424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5456025" y="2764600"/>
              <a:ext cx="125825" cy="36475"/>
            </a:xfrm>
            <a:custGeom>
              <a:avLst/>
              <a:gdLst/>
              <a:ahLst/>
              <a:cxnLst/>
              <a:rect l="l" t="t" r="r" b="b"/>
              <a:pathLst>
                <a:path w="5033" h="1459" extrusionOk="0">
                  <a:moveTo>
                    <a:pt x="4656" y="1"/>
                  </a:moveTo>
                  <a:lnTo>
                    <a:pt x="4327" y="236"/>
                  </a:lnTo>
                  <a:lnTo>
                    <a:pt x="3950" y="471"/>
                  </a:lnTo>
                  <a:lnTo>
                    <a:pt x="3574" y="612"/>
                  </a:lnTo>
                  <a:lnTo>
                    <a:pt x="3198" y="753"/>
                  </a:lnTo>
                  <a:lnTo>
                    <a:pt x="2822" y="800"/>
                  </a:lnTo>
                  <a:lnTo>
                    <a:pt x="2446" y="894"/>
                  </a:lnTo>
                  <a:lnTo>
                    <a:pt x="1693" y="894"/>
                  </a:lnTo>
                  <a:lnTo>
                    <a:pt x="1082" y="847"/>
                  </a:lnTo>
                  <a:lnTo>
                    <a:pt x="564" y="753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611" y="894"/>
                  </a:lnTo>
                  <a:lnTo>
                    <a:pt x="1176" y="1082"/>
                  </a:lnTo>
                  <a:lnTo>
                    <a:pt x="1881" y="1270"/>
                  </a:lnTo>
                  <a:lnTo>
                    <a:pt x="2634" y="1412"/>
                  </a:lnTo>
                  <a:lnTo>
                    <a:pt x="3057" y="1459"/>
                  </a:lnTo>
                  <a:lnTo>
                    <a:pt x="3433" y="1459"/>
                  </a:lnTo>
                  <a:lnTo>
                    <a:pt x="3856" y="1412"/>
                  </a:lnTo>
                  <a:lnTo>
                    <a:pt x="4280" y="1318"/>
                  </a:lnTo>
                  <a:lnTo>
                    <a:pt x="4656" y="1176"/>
                  </a:lnTo>
                  <a:lnTo>
                    <a:pt x="5032" y="988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65"/>
          <p:cNvSpPr txBox="1"/>
          <p:nvPr/>
        </p:nvSpPr>
        <p:spPr>
          <a:xfrm>
            <a:off x="1690800" y="2055665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accedere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al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sistema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mediante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 le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proprie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credenziali</a:t>
            </a:r>
            <a:endParaRPr lang="it-IT" err="1">
              <a:solidFill>
                <a:schemeClr val="dk1"/>
              </a:solidFill>
            </a:endParaRPr>
          </a:p>
        </p:txBody>
      </p:sp>
      <p:sp>
        <p:nvSpPr>
          <p:cNvPr id="2477" name="Google Shape;2477;p65"/>
          <p:cNvSpPr txBox="1"/>
          <p:nvPr/>
        </p:nvSpPr>
        <p:spPr>
          <a:xfrm>
            <a:off x="1690800" y="2928383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far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visualizzare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 e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selezionare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 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utenti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un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elenco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animali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da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poter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adottare</a:t>
            </a:r>
            <a:endParaRPr lang="it-IT" err="1">
              <a:solidFill>
                <a:schemeClr val="dk1"/>
              </a:solidFill>
            </a:endParaRPr>
          </a:p>
        </p:txBody>
      </p:sp>
      <p:sp>
        <p:nvSpPr>
          <p:cNvPr id="2478" name="Google Shape;2478;p65"/>
          <p:cNvSpPr txBox="1"/>
          <p:nvPr/>
        </p:nvSpPr>
        <p:spPr>
          <a:xfrm>
            <a:off x="1690800" y="3842920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far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compilare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un modulo per la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richiesta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adozione</a:t>
            </a:r>
            <a:endParaRPr lang="it-IT" err="1">
              <a:solidFill>
                <a:schemeClr val="dk1"/>
              </a:solidFill>
            </a:endParaRPr>
          </a:p>
        </p:txBody>
      </p:sp>
      <p:grpSp>
        <p:nvGrpSpPr>
          <p:cNvPr id="2479" name="Google Shape;2479;p65"/>
          <p:cNvGrpSpPr/>
          <p:nvPr/>
        </p:nvGrpSpPr>
        <p:grpSpPr>
          <a:xfrm>
            <a:off x="1257370" y="2158853"/>
            <a:ext cx="339253" cy="339253"/>
            <a:chOff x="1492675" y="4992125"/>
            <a:chExt cx="481825" cy="481825"/>
          </a:xfrm>
        </p:grpSpPr>
        <p:sp>
          <p:nvSpPr>
            <p:cNvPr id="2480" name="Google Shape;2480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482" name="Google Shape;2482;p65"/>
          <p:cNvGrpSpPr/>
          <p:nvPr/>
        </p:nvGrpSpPr>
        <p:grpSpPr>
          <a:xfrm>
            <a:off x="1257370" y="3025680"/>
            <a:ext cx="339253" cy="339253"/>
            <a:chOff x="1492675" y="4992125"/>
            <a:chExt cx="481825" cy="481825"/>
          </a:xfrm>
        </p:grpSpPr>
        <p:sp>
          <p:nvSpPr>
            <p:cNvPr id="2483" name="Google Shape;2483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485" name="Google Shape;2485;p65"/>
          <p:cNvGrpSpPr/>
          <p:nvPr/>
        </p:nvGrpSpPr>
        <p:grpSpPr>
          <a:xfrm>
            <a:off x="1257370" y="3934324"/>
            <a:ext cx="339253" cy="339253"/>
            <a:chOff x="1492675" y="4992125"/>
            <a:chExt cx="481825" cy="481825"/>
          </a:xfrm>
        </p:grpSpPr>
        <p:sp>
          <p:nvSpPr>
            <p:cNvPr id="2486" name="Google Shape;2486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8153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8" name="Google Shape;2448;p65"/>
          <p:cNvSpPr/>
          <p:nvPr/>
        </p:nvSpPr>
        <p:spPr>
          <a:xfrm>
            <a:off x="5731755" y="4105362"/>
            <a:ext cx="1924995" cy="400275"/>
          </a:xfrm>
          <a:custGeom>
            <a:avLst/>
            <a:gdLst/>
            <a:ahLst/>
            <a:cxnLst/>
            <a:rect l="l" t="t" r="r" b="b"/>
            <a:pathLst>
              <a:path w="36872" h="7667" extrusionOk="0">
                <a:moveTo>
                  <a:pt x="18436" y="1"/>
                </a:moveTo>
                <a:lnTo>
                  <a:pt x="16555" y="48"/>
                </a:lnTo>
                <a:lnTo>
                  <a:pt x="14721" y="95"/>
                </a:lnTo>
                <a:lnTo>
                  <a:pt x="12981" y="189"/>
                </a:lnTo>
                <a:lnTo>
                  <a:pt x="11287" y="330"/>
                </a:lnTo>
                <a:lnTo>
                  <a:pt x="9688" y="471"/>
                </a:lnTo>
                <a:lnTo>
                  <a:pt x="8137" y="659"/>
                </a:lnTo>
                <a:lnTo>
                  <a:pt x="6726" y="894"/>
                </a:lnTo>
                <a:lnTo>
                  <a:pt x="5409" y="1129"/>
                </a:lnTo>
                <a:lnTo>
                  <a:pt x="4233" y="1412"/>
                </a:lnTo>
                <a:lnTo>
                  <a:pt x="3151" y="1694"/>
                </a:lnTo>
                <a:lnTo>
                  <a:pt x="2258" y="2023"/>
                </a:lnTo>
                <a:lnTo>
                  <a:pt x="1458" y="2352"/>
                </a:lnTo>
                <a:lnTo>
                  <a:pt x="847" y="2728"/>
                </a:lnTo>
                <a:lnTo>
                  <a:pt x="612" y="2870"/>
                </a:lnTo>
                <a:lnTo>
                  <a:pt x="377" y="3058"/>
                </a:lnTo>
                <a:lnTo>
                  <a:pt x="236" y="3246"/>
                </a:lnTo>
                <a:lnTo>
                  <a:pt x="142" y="3434"/>
                </a:lnTo>
                <a:lnTo>
                  <a:pt x="47" y="3669"/>
                </a:lnTo>
                <a:lnTo>
                  <a:pt x="0" y="3857"/>
                </a:lnTo>
                <a:lnTo>
                  <a:pt x="47" y="4045"/>
                </a:lnTo>
                <a:lnTo>
                  <a:pt x="142" y="4233"/>
                </a:lnTo>
                <a:lnTo>
                  <a:pt x="236" y="4421"/>
                </a:lnTo>
                <a:lnTo>
                  <a:pt x="377" y="4610"/>
                </a:lnTo>
                <a:lnTo>
                  <a:pt x="612" y="4798"/>
                </a:lnTo>
                <a:lnTo>
                  <a:pt x="847" y="4986"/>
                </a:lnTo>
                <a:lnTo>
                  <a:pt x="1458" y="5315"/>
                </a:lnTo>
                <a:lnTo>
                  <a:pt x="2258" y="5691"/>
                </a:lnTo>
                <a:lnTo>
                  <a:pt x="3151" y="5973"/>
                </a:lnTo>
                <a:lnTo>
                  <a:pt x="4233" y="6303"/>
                </a:lnTo>
                <a:lnTo>
                  <a:pt x="5409" y="6538"/>
                </a:lnTo>
                <a:lnTo>
                  <a:pt x="6726" y="6820"/>
                </a:lnTo>
                <a:lnTo>
                  <a:pt x="8137" y="7008"/>
                </a:lnTo>
                <a:lnTo>
                  <a:pt x="9688" y="7196"/>
                </a:lnTo>
                <a:lnTo>
                  <a:pt x="11287" y="7384"/>
                </a:lnTo>
                <a:lnTo>
                  <a:pt x="12981" y="7478"/>
                </a:lnTo>
                <a:lnTo>
                  <a:pt x="14721" y="7572"/>
                </a:lnTo>
                <a:lnTo>
                  <a:pt x="16555" y="7666"/>
                </a:lnTo>
                <a:lnTo>
                  <a:pt x="20317" y="7666"/>
                </a:lnTo>
                <a:lnTo>
                  <a:pt x="22151" y="7572"/>
                </a:lnTo>
                <a:lnTo>
                  <a:pt x="23938" y="7478"/>
                </a:lnTo>
                <a:lnTo>
                  <a:pt x="25631" y="7384"/>
                </a:lnTo>
                <a:lnTo>
                  <a:pt x="27230" y="7196"/>
                </a:lnTo>
                <a:lnTo>
                  <a:pt x="28735" y="7008"/>
                </a:lnTo>
                <a:lnTo>
                  <a:pt x="30146" y="6820"/>
                </a:lnTo>
                <a:lnTo>
                  <a:pt x="31463" y="6538"/>
                </a:lnTo>
                <a:lnTo>
                  <a:pt x="32686" y="6303"/>
                </a:lnTo>
                <a:lnTo>
                  <a:pt x="33720" y="5973"/>
                </a:lnTo>
                <a:lnTo>
                  <a:pt x="34661" y="5691"/>
                </a:lnTo>
                <a:lnTo>
                  <a:pt x="35413" y="5315"/>
                </a:lnTo>
                <a:lnTo>
                  <a:pt x="36025" y="4986"/>
                </a:lnTo>
                <a:lnTo>
                  <a:pt x="36307" y="4798"/>
                </a:lnTo>
                <a:lnTo>
                  <a:pt x="36495" y="4610"/>
                </a:lnTo>
                <a:lnTo>
                  <a:pt x="36683" y="4421"/>
                </a:lnTo>
                <a:lnTo>
                  <a:pt x="36777" y="4233"/>
                </a:lnTo>
                <a:lnTo>
                  <a:pt x="36871" y="4045"/>
                </a:lnTo>
                <a:lnTo>
                  <a:pt x="36871" y="3857"/>
                </a:lnTo>
                <a:lnTo>
                  <a:pt x="36871" y="3669"/>
                </a:lnTo>
                <a:lnTo>
                  <a:pt x="36777" y="3434"/>
                </a:lnTo>
                <a:lnTo>
                  <a:pt x="36683" y="3246"/>
                </a:lnTo>
                <a:lnTo>
                  <a:pt x="36495" y="3058"/>
                </a:lnTo>
                <a:lnTo>
                  <a:pt x="36307" y="2870"/>
                </a:lnTo>
                <a:lnTo>
                  <a:pt x="36025" y="2728"/>
                </a:lnTo>
                <a:lnTo>
                  <a:pt x="35413" y="2352"/>
                </a:lnTo>
                <a:lnTo>
                  <a:pt x="34661" y="2023"/>
                </a:lnTo>
                <a:lnTo>
                  <a:pt x="33720" y="1694"/>
                </a:lnTo>
                <a:lnTo>
                  <a:pt x="32686" y="1412"/>
                </a:lnTo>
                <a:lnTo>
                  <a:pt x="31463" y="1129"/>
                </a:lnTo>
                <a:lnTo>
                  <a:pt x="30146" y="894"/>
                </a:lnTo>
                <a:lnTo>
                  <a:pt x="28735" y="659"/>
                </a:lnTo>
                <a:lnTo>
                  <a:pt x="27230" y="471"/>
                </a:lnTo>
                <a:lnTo>
                  <a:pt x="25631" y="330"/>
                </a:lnTo>
                <a:lnTo>
                  <a:pt x="23938" y="189"/>
                </a:lnTo>
                <a:lnTo>
                  <a:pt x="22151" y="95"/>
                </a:lnTo>
                <a:lnTo>
                  <a:pt x="20317" y="48"/>
                </a:lnTo>
                <a:lnTo>
                  <a:pt x="18436" y="1"/>
                </a:lnTo>
                <a:close/>
              </a:path>
            </a:pathLst>
          </a:custGeom>
          <a:solidFill>
            <a:srgbClr val="869D3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449" name="Google Shape;2449;p65"/>
          <p:cNvGrpSpPr/>
          <p:nvPr/>
        </p:nvGrpSpPr>
        <p:grpSpPr>
          <a:xfrm>
            <a:off x="5456675" y="2348984"/>
            <a:ext cx="5298156" cy="1865452"/>
            <a:chOff x="5142175" y="4369850"/>
            <a:chExt cx="1625700" cy="572400"/>
          </a:xfrm>
        </p:grpSpPr>
        <p:sp>
          <p:nvSpPr>
            <p:cNvPr id="2450" name="Google Shape;2450;p65"/>
            <p:cNvSpPr/>
            <p:nvPr/>
          </p:nvSpPr>
          <p:spPr>
            <a:xfrm>
              <a:off x="5142175" y="4503500"/>
              <a:ext cx="1625700" cy="49425"/>
            </a:xfrm>
            <a:custGeom>
              <a:avLst/>
              <a:gdLst/>
              <a:ahLst/>
              <a:cxnLst/>
              <a:rect l="l" t="t" r="r" b="b"/>
              <a:pathLst>
                <a:path w="65028" h="1977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65"/>
            <p:cNvSpPr/>
            <p:nvPr/>
          </p:nvSpPr>
          <p:spPr>
            <a:xfrm>
              <a:off x="5142175" y="4709800"/>
              <a:ext cx="1625700" cy="49400"/>
            </a:xfrm>
            <a:custGeom>
              <a:avLst/>
              <a:gdLst/>
              <a:ahLst/>
              <a:cxnLst/>
              <a:rect l="l" t="t" r="r" b="b"/>
              <a:pathLst>
                <a:path w="65028" h="1976" extrusionOk="0">
                  <a:moveTo>
                    <a:pt x="1" y="0"/>
                  </a:moveTo>
                  <a:lnTo>
                    <a:pt x="465" y="1976"/>
                  </a:lnTo>
                  <a:lnTo>
                    <a:pt x="64620" y="1976"/>
                  </a:lnTo>
                  <a:lnTo>
                    <a:pt x="6502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65"/>
            <p:cNvSpPr/>
            <p:nvPr/>
          </p:nvSpPr>
          <p:spPr>
            <a:xfrm>
              <a:off x="5240975" y="4369850"/>
              <a:ext cx="107525" cy="572400"/>
            </a:xfrm>
            <a:custGeom>
              <a:avLst/>
              <a:gdLst/>
              <a:ahLst/>
              <a:cxnLst/>
              <a:rect l="l" t="t" r="r" b="b"/>
              <a:pathLst>
                <a:path w="4301" h="22896" extrusionOk="0">
                  <a:moveTo>
                    <a:pt x="0" y="0"/>
                  </a:moveTo>
                  <a:lnTo>
                    <a:pt x="1627" y="22896"/>
                  </a:lnTo>
                  <a:lnTo>
                    <a:pt x="4300" y="22896"/>
                  </a:lnTo>
                  <a:lnTo>
                    <a:pt x="32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65"/>
            <p:cNvSpPr/>
            <p:nvPr/>
          </p:nvSpPr>
          <p:spPr>
            <a:xfrm>
              <a:off x="5840975" y="4369850"/>
              <a:ext cx="93000" cy="572400"/>
            </a:xfrm>
            <a:custGeom>
              <a:avLst/>
              <a:gdLst/>
              <a:ahLst/>
              <a:cxnLst/>
              <a:rect l="l" t="t" r="r" b="b"/>
              <a:pathLst>
                <a:path w="3720" h="22896" extrusionOk="0">
                  <a:moveTo>
                    <a:pt x="0" y="0"/>
                  </a:moveTo>
                  <a:lnTo>
                    <a:pt x="1046" y="22896"/>
                  </a:lnTo>
                  <a:lnTo>
                    <a:pt x="3719" y="22896"/>
                  </a:lnTo>
                  <a:lnTo>
                    <a:pt x="3196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65"/>
            <p:cNvSpPr/>
            <p:nvPr/>
          </p:nvSpPr>
          <p:spPr>
            <a:xfrm>
              <a:off x="6496175" y="4369850"/>
              <a:ext cx="94450" cy="572400"/>
            </a:xfrm>
            <a:custGeom>
              <a:avLst/>
              <a:gdLst/>
              <a:ahLst/>
              <a:cxnLst/>
              <a:rect l="l" t="t" r="r" b="b"/>
              <a:pathLst>
                <a:path w="3778" h="22896" extrusionOk="0">
                  <a:moveTo>
                    <a:pt x="523" y="0"/>
                  </a:moveTo>
                  <a:lnTo>
                    <a:pt x="0" y="22896"/>
                  </a:lnTo>
                  <a:lnTo>
                    <a:pt x="2673" y="2289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rgbClr val="CC7F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55" name="Google Shape;245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Lista </a:t>
            </a:r>
            <a:r>
              <a:rPr lang="en" err="1"/>
              <a:t>dei</a:t>
            </a:r>
            <a:r>
              <a:rPr lang="en"/>
              <a:t> </a:t>
            </a:r>
            <a:r>
              <a:rPr lang="en" err="1"/>
              <a:t>requisiti</a:t>
            </a:r>
            <a:r>
              <a:rPr lang="en"/>
              <a:t> (</a:t>
            </a:r>
            <a:r>
              <a:rPr lang="en" err="1"/>
              <a:t>elaborati</a:t>
            </a:r>
            <a:r>
              <a:rPr lang="en"/>
              <a:t> </a:t>
            </a:r>
            <a:r>
              <a:rPr lang="en" err="1"/>
              <a:t>dalle</a:t>
            </a:r>
            <a:r>
              <a:rPr lang="en"/>
              <a:t> </a:t>
            </a:r>
            <a:r>
              <a:rPr lang="en" err="1"/>
              <a:t>specifiche</a:t>
            </a:r>
            <a:r>
              <a:rPr lang="en"/>
              <a:t>)</a:t>
            </a:r>
            <a:endParaRPr lang="it-IT"/>
          </a:p>
        </p:txBody>
      </p:sp>
      <p:sp>
        <p:nvSpPr>
          <p:cNvPr id="2456" name="Google Shape;2456;p65"/>
          <p:cNvSpPr txBox="1"/>
          <p:nvPr/>
        </p:nvSpPr>
        <p:spPr>
          <a:xfrm>
            <a:off x="1690800" y="1113250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</a:rPr>
              <a:t>agli</a:t>
            </a:r>
            <a:r>
              <a:rPr lang="en">
                <a:solidFill>
                  <a:schemeClr val="dk1"/>
                </a:solidFill>
                <a:latin typeface="Nunito"/>
              </a:rPr>
              <a:t> admin di </a:t>
            </a:r>
            <a:r>
              <a:rPr lang="en" err="1">
                <a:solidFill>
                  <a:schemeClr val="dk1"/>
                </a:solidFill>
                <a:latin typeface="Nunito"/>
              </a:rPr>
              <a:t>poter</a:t>
            </a:r>
            <a:r>
              <a:rPr lang="en">
                <a:solidFill>
                  <a:schemeClr val="dk1"/>
                </a:solidFill>
                <a:latin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</a:rPr>
              <a:t>accedere</a:t>
            </a:r>
            <a:r>
              <a:rPr lang="en">
                <a:solidFill>
                  <a:schemeClr val="dk1"/>
                </a:solidFill>
                <a:latin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</a:rPr>
              <a:t>mediante</a:t>
            </a:r>
            <a:r>
              <a:rPr lang="en">
                <a:solidFill>
                  <a:schemeClr val="dk1"/>
                </a:solidFill>
                <a:latin typeface="Nunito"/>
              </a:rPr>
              <a:t> un account di </a:t>
            </a:r>
            <a:r>
              <a:rPr lang="en" err="1">
                <a:solidFill>
                  <a:schemeClr val="dk1"/>
                </a:solidFill>
                <a:latin typeface="Nunito"/>
              </a:rPr>
              <a:t>tipo</a:t>
            </a:r>
            <a:r>
              <a:rPr lang="en">
                <a:solidFill>
                  <a:schemeClr val="dk1"/>
                </a:solidFill>
                <a:latin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</a:rPr>
              <a:t>amministratore</a:t>
            </a:r>
          </a:p>
        </p:txBody>
      </p:sp>
      <p:grpSp>
        <p:nvGrpSpPr>
          <p:cNvPr id="2457" name="Google Shape;2457;p65"/>
          <p:cNvGrpSpPr/>
          <p:nvPr/>
        </p:nvGrpSpPr>
        <p:grpSpPr>
          <a:xfrm>
            <a:off x="1257370" y="1222330"/>
            <a:ext cx="339253" cy="339253"/>
            <a:chOff x="1492675" y="4992125"/>
            <a:chExt cx="481825" cy="481825"/>
          </a:xfrm>
        </p:grpSpPr>
        <p:sp>
          <p:nvSpPr>
            <p:cNvPr id="2458" name="Google Shape;2458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59" name="Google Shape;2459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460" name="Google Shape;2460;p65"/>
          <p:cNvGrpSpPr/>
          <p:nvPr/>
        </p:nvGrpSpPr>
        <p:grpSpPr>
          <a:xfrm>
            <a:off x="5780883" y="1286732"/>
            <a:ext cx="1802203" cy="3177140"/>
            <a:chOff x="5456025" y="2629400"/>
            <a:chExt cx="863000" cy="1521400"/>
          </a:xfrm>
        </p:grpSpPr>
        <p:sp>
          <p:nvSpPr>
            <p:cNvPr id="2461" name="Google Shape;2461;p65"/>
            <p:cNvSpPr/>
            <p:nvPr/>
          </p:nvSpPr>
          <p:spPr>
            <a:xfrm>
              <a:off x="5456025" y="2710525"/>
              <a:ext cx="125825" cy="90550"/>
            </a:xfrm>
            <a:custGeom>
              <a:avLst/>
              <a:gdLst/>
              <a:ahLst/>
              <a:cxnLst/>
              <a:rect l="l" t="t" r="r" b="b"/>
              <a:pathLst>
                <a:path w="5033" h="3622" extrusionOk="0">
                  <a:moveTo>
                    <a:pt x="3903" y="0"/>
                  </a:moveTo>
                  <a:lnTo>
                    <a:pt x="0" y="2775"/>
                  </a:lnTo>
                  <a:lnTo>
                    <a:pt x="611" y="3057"/>
                  </a:lnTo>
                  <a:lnTo>
                    <a:pt x="1176" y="3245"/>
                  </a:lnTo>
                  <a:lnTo>
                    <a:pt x="1881" y="3433"/>
                  </a:lnTo>
                  <a:lnTo>
                    <a:pt x="2634" y="3575"/>
                  </a:lnTo>
                  <a:lnTo>
                    <a:pt x="3057" y="3622"/>
                  </a:lnTo>
                  <a:lnTo>
                    <a:pt x="3433" y="3622"/>
                  </a:lnTo>
                  <a:lnTo>
                    <a:pt x="3856" y="3575"/>
                  </a:lnTo>
                  <a:lnTo>
                    <a:pt x="4280" y="3481"/>
                  </a:lnTo>
                  <a:lnTo>
                    <a:pt x="4656" y="3339"/>
                  </a:lnTo>
                  <a:lnTo>
                    <a:pt x="5032" y="3151"/>
                  </a:lnTo>
                  <a:lnTo>
                    <a:pt x="4656" y="2164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65"/>
            <p:cNvSpPr/>
            <p:nvPr/>
          </p:nvSpPr>
          <p:spPr>
            <a:xfrm>
              <a:off x="5782875" y="3840400"/>
              <a:ext cx="103475" cy="285725"/>
            </a:xfrm>
            <a:custGeom>
              <a:avLst/>
              <a:gdLst/>
              <a:ahLst/>
              <a:cxnLst/>
              <a:rect l="l" t="t" r="r" b="b"/>
              <a:pathLst>
                <a:path w="4139" h="11429" extrusionOk="0">
                  <a:moveTo>
                    <a:pt x="3010" y="0"/>
                  </a:moveTo>
                  <a:lnTo>
                    <a:pt x="3433" y="8277"/>
                  </a:lnTo>
                  <a:lnTo>
                    <a:pt x="0" y="9030"/>
                  </a:lnTo>
                  <a:lnTo>
                    <a:pt x="2540" y="8936"/>
                  </a:lnTo>
                  <a:lnTo>
                    <a:pt x="0" y="10206"/>
                  </a:lnTo>
                  <a:lnTo>
                    <a:pt x="0" y="10206"/>
                  </a:lnTo>
                  <a:lnTo>
                    <a:pt x="2916" y="9453"/>
                  </a:lnTo>
                  <a:lnTo>
                    <a:pt x="1364" y="11428"/>
                  </a:lnTo>
                  <a:lnTo>
                    <a:pt x="4092" y="9124"/>
                  </a:lnTo>
                  <a:lnTo>
                    <a:pt x="4139" y="235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65"/>
            <p:cNvSpPr/>
            <p:nvPr/>
          </p:nvSpPr>
          <p:spPr>
            <a:xfrm>
              <a:off x="5786400" y="3706350"/>
              <a:ext cx="174025" cy="177575"/>
            </a:xfrm>
            <a:custGeom>
              <a:avLst/>
              <a:gdLst/>
              <a:ahLst/>
              <a:cxnLst/>
              <a:rect l="l" t="t" r="r" b="b"/>
              <a:pathLst>
                <a:path w="6961" h="7103" extrusionOk="0">
                  <a:moveTo>
                    <a:pt x="0" y="1"/>
                  </a:moveTo>
                  <a:lnTo>
                    <a:pt x="0" y="753"/>
                  </a:lnTo>
                  <a:lnTo>
                    <a:pt x="94" y="1459"/>
                  </a:lnTo>
                  <a:lnTo>
                    <a:pt x="188" y="2117"/>
                  </a:lnTo>
                  <a:lnTo>
                    <a:pt x="282" y="2776"/>
                  </a:lnTo>
                  <a:lnTo>
                    <a:pt x="424" y="3387"/>
                  </a:lnTo>
                  <a:lnTo>
                    <a:pt x="612" y="3998"/>
                  </a:lnTo>
                  <a:lnTo>
                    <a:pt x="800" y="4516"/>
                  </a:lnTo>
                  <a:lnTo>
                    <a:pt x="1035" y="5033"/>
                  </a:lnTo>
                  <a:lnTo>
                    <a:pt x="1270" y="5456"/>
                  </a:lnTo>
                  <a:lnTo>
                    <a:pt x="1552" y="5880"/>
                  </a:lnTo>
                  <a:lnTo>
                    <a:pt x="1834" y="6256"/>
                  </a:lnTo>
                  <a:lnTo>
                    <a:pt x="2117" y="6538"/>
                  </a:lnTo>
                  <a:lnTo>
                    <a:pt x="2446" y="6773"/>
                  </a:lnTo>
                  <a:lnTo>
                    <a:pt x="2775" y="6961"/>
                  </a:lnTo>
                  <a:lnTo>
                    <a:pt x="3104" y="7055"/>
                  </a:lnTo>
                  <a:lnTo>
                    <a:pt x="3480" y="7102"/>
                  </a:lnTo>
                  <a:lnTo>
                    <a:pt x="3810" y="7055"/>
                  </a:lnTo>
                  <a:lnTo>
                    <a:pt x="4186" y="6961"/>
                  </a:lnTo>
                  <a:lnTo>
                    <a:pt x="4515" y="6773"/>
                  </a:lnTo>
                  <a:lnTo>
                    <a:pt x="4844" y="6538"/>
                  </a:lnTo>
                  <a:lnTo>
                    <a:pt x="5126" y="6256"/>
                  </a:lnTo>
                  <a:lnTo>
                    <a:pt x="5409" y="5880"/>
                  </a:lnTo>
                  <a:lnTo>
                    <a:pt x="5691" y="5456"/>
                  </a:lnTo>
                  <a:lnTo>
                    <a:pt x="5926" y="5033"/>
                  </a:lnTo>
                  <a:lnTo>
                    <a:pt x="6161" y="4516"/>
                  </a:lnTo>
                  <a:lnTo>
                    <a:pt x="6349" y="3998"/>
                  </a:lnTo>
                  <a:lnTo>
                    <a:pt x="6537" y="3387"/>
                  </a:lnTo>
                  <a:lnTo>
                    <a:pt x="6678" y="2776"/>
                  </a:lnTo>
                  <a:lnTo>
                    <a:pt x="6772" y="2117"/>
                  </a:lnTo>
                  <a:lnTo>
                    <a:pt x="6867" y="1459"/>
                  </a:lnTo>
                  <a:lnTo>
                    <a:pt x="6961" y="753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65"/>
            <p:cNvSpPr/>
            <p:nvPr/>
          </p:nvSpPr>
          <p:spPr>
            <a:xfrm>
              <a:off x="5553600" y="2629400"/>
              <a:ext cx="765425" cy="1266275"/>
            </a:xfrm>
            <a:custGeom>
              <a:avLst/>
              <a:gdLst/>
              <a:ahLst/>
              <a:cxnLst/>
              <a:rect l="l" t="t" r="r" b="b"/>
              <a:pathLst>
                <a:path w="30617" h="50651" extrusionOk="0">
                  <a:moveTo>
                    <a:pt x="4891" y="0"/>
                  </a:moveTo>
                  <a:lnTo>
                    <a:pt x="4186" y="94"/>
                  </a:lnTo>
                  <a:lnTo>
                    <a:pt x="3575" y="236"/>
                  </a:lnTo>
                  <a:lnTo>
                    <a:pt x="3010" y="424"/>
                  </a:lnTo>
                  <a:lnTo>
                    <a:pt x="2493" y="659"/>
                  </a:lnTo>
                  <a:lnTo>
                    <a:pt x="2023" y="941"/>
                  </a:lnTo>
                  <a:lnTo>
                    <a:pt x="1599" y="1223"/>
                  </a:lnTo>
                  <a:lnTo>
                    <a:pt x="1223" y="1552"/>
                  </a:lnTo>
                  <a:lnTo>
                    <a:pt x="941" y="1834"/>
                  </a:lnTo>
                  <a:lnTo>
                    <a:pt x="659" y="2164"/>
                  </a:lnTo>
                  <a:lnTo>
                    <a:pt x="283" y="2728"/>
                  </a:lnTo>
                  <a:lnTo>
                    <a:pt x="47" y="3104"/>
                  </a:lnTo>
                  <a:lnTo>
                    <a:pt x="0" y="3245"/>
                  </a:lnTo>
                  <a:lnTo>
                    <a:pt x="1129" y="6396"/>
                  </a:lnTo>
                  <a:lnTo>
                    <a:pt x="1599" y="6678"/>
                  </a:lnTo>
                  <a:lnTo>
                    <a:pt x="2117" y="6961"/>
                  </a:lnTo>
                  <a:lnTo>
                    <a:pt x="2775" y="7196"/>
                  </a:lnTo>
                  <a:lnTo>
                    <a:pt x="3151" y="7337"/>
                  </a:lnTo>
                  <a:lnTo>
                    <a:pt x="3575" y="7384"/>
                  </a:lnTo>
                  <a:lnTo>
                    <a:pt x="3998" y="7431"/>
                  </a:lnTo>
                  <a:lnTo>
                    <a:pt x="4468" y="7478"/>
                  </a:lnTo>
                  <a:lnTo>
                    <a:pt x="4939" y="7431"/>
                  </a:lnTo>
                  <a:lnTo>
                    <a:pt x="5409" y="7337"/>
                  </a:lnTo>
                  <a:lnTo>
                    <a:pt x="5879" y="7196"/>
                  </a:lnTo>
                  <a:lnTo>
                    <a:pt x="6349" y="6961"/>
                  </a:lnTo>
                  <a:lnTo>
                    <a:pt x="6349" y="6961"/>
                  </a:lnTo>
                  <a:lnTo>
                    <a:pt x="4939" y="16461"/>
                  </a:lnTo>
                  <a:lnTo>
                    <a:pt x="3998" y="22856"/>
                  </a:lnTo>
                  <a:lnTo>
                    <a:pt x="3857" y="23656"/>
                  </a:lnTo>
                  <a:lnTo>
                    <a:pt x="3763" y="24503"/>
                  </a:lnTo>
                  <a:lnTo>
                    <a:pt x="3669" y="25537"/>
                  </a:lnTo>
                  <a:lnTo>
                    <a:pt x="3622" y="26807"/>
                  </a:lnTo>
                  <a:lnTo>
                    <a:pt x="3622" y="28218"/>
                  </a:lnTo>
                  <a:lnTo>
                    <a:pt x="3669" y="29817"/>
                  </a:lnTo>
                  <a:lnTo>
                    <a:pt x="3810" y="31510"/>
                  </a:lnTo>
                  <a:lnTo>
                    <a:pt x="3951" y="32403"/>
                  </a:lnTo>
                  <a:lnTo>
                    <a:pt x="4092" y="33344"/>
                  </a:lnTo>
                  <a:lnTo>
                    <a:pt x="4280" y="34238"/>
                  </a:lnTo>
                  <a:lnTo>
                    <a:pt x="4515" y="35178"/>
                  </a:lnTo>
                  <a:lnTo>
                    <a:pt x="4797" y="36166"/>
                  </a:lnTo>
                  <a:lnTo>
                    <a:pt x="5127" y="37106"/>
                  </a:lnTo>
                  <a:lnTo>
                    <a:pt x="5456" y="38047"/>
                  </a:lnTo>
                  <a:lnTo>
                    <a:pt x="5879" y="39034"/>
                  </a:lnTo>
                  <a:lnTo>
                    <a:pt x="6349" y="39975"/>
                  </a:lnTo>
                  <a:lnTo>
                    <a:pt x="6820" y="40916"/>
                  </a:lnTo>
                  <a:lnTo>
                    <a:pt x="7431" y="41809"/>
                  </a:lnTo>
                  <a:lnTo>
                    <a:pt x="8042" y="42750"/>
                  </a:lnTo>
                  <a:lnTo>
                    <a:pt x="8748" y="43596"/>
                  </a:lnTo>
                  <a:lnTo>
                    <a:pt x="9500" y="44490"/>
                  </a:lnTo>
                  <a:lnTo>
                    <a:pt x="10300" y="45336"/>
                  </a:lnTo>
                  <a:lnTo>
                    <a:pt x="11240" y="46136"/>
                  </a:lnTo>
                  <a:lnTo>
                    <a:pt x="12181" y="46888"/>
                  </a:lnTo>
                  <a:lnTo>
                    <a:pt x="13263" y="47641"/>
                  </a:lnTo>
                  <a:lnTo>
                    <a:pt x="14391" y="48299"/>
                  </a:lnTo>
                  <a:lnTo>
                    <a:pt x="15567" y="48958"/>
                  </a:lnTo>
                  <a:lnTo>
                    <a:pt x="15943" y="49099"/>
                  </a:lnTo>
                  <a:lnTo>
                    <a:pt x="16884" y="49428"/>
                  </a:lnTo>
                  <a:lnTo>
                    <a:pt x="18389" y="49851"/>
                  </a:lnTo>
                  <a:lnTo>
                    <a:pt x="19329" y="50086"/>
                  </a:lnTo>
                  <a:lnTo>
                    <a:pt x="20317" y="50274"/>
                  </a:lnTo>
                  <a:lnTo>
                    <a:pt x="21446" y="50463"/>
                  </a:lnTo>
                  <a:lnTo>
                    <a:pt x="22622" y="50604"/>
                  </a:lnTo>
                  <a:lnTo>
                    <a:pt x="23844" y="50651"/>
                  </a:lnTo>
                  <a:lnTo>
                    <a:pt x="25161" y="50651"/>
                  </a:lnTo>
                  <a:lnTo>
                    <a:pt x="26478" y="50557"/>
                  </a:lnTo>
                  <a:lnTo>
                    <a:pt x="27842" y="50368"/>
                  </a:lnTo>
                  <a:lnTo>
                    <a:pt x="28547" y="50227"/>
                  </a:lnTo>
                  <a:lnTo>
                    <a:pt x="29206" y="50086"/>
                  </a:lnTo>
                  <a:lnTo>
                    <a:pt x="29911" y="49898"/>
                  </a:lnTo>
                  <a:lnTo>
                    <a:pt x="30617" y="49663"/>
                  </a:lnTo>
                  <a:lnTo>
                    <a:pt x="26243" y="42844"/>
                  </a:lnTo>
                  <a:lnTo>
                    <a:pt x="19612" y="32403"/>
                  </a:lnTo>
                  <a:lnTo>
                    <a:pt x="18953" y="31416"/>
                  </a:lnTo>
                  <a:lnTo>
                    <a:pt x="13404" y="23045"/>
                  </a:lnTo>
                  <a:lnTo>
                    <a:pt x="10488" y="18671"/>
                  </a:lnTo>
                  <a:lnTo>
                    <a:pt x="10488" y="17730"/>
                  </a:lnTo>
                  <a:lnTo>
                    <a:pt x="10488" y="16461"/>
                  </a:lnTo>
                  <a:lnTo>
                    <a:pt x="10535" y="6396"/>
                  </a:lnTo>
                  <a:lnTo>
                    <a:pt x="10535" y="6161"/>
                  </a:lnTo>
                  <a:lnTo>
                    <a:pt x="10488" y="5456"/>
                  </a:lnTo>
                  <a:lnTo>
                    <a:pt x="10441" y="5032"/>
                  </a:lnTo>
                  <a:lnTo>
                    <a:pt x="10347" y="4515"/>
                  </a:lnTo>
                  <a:lnTo>
                    <a:pt x="10206" y="3951"/>
                  </a:lnTo>
                  <a:lnTo>
                    <a:pt x="9971" y="3386"/>
                  </a:lnTo>
                  <a:lnTo>
                    <a:pt x="9736" y="2822"/>
                  </a:lnTo>
                  <a:lnTo>
                    <a:pt x="9406" y="2211"/>
                  </a:lnTo>
                  <a:lnTo>
                    <a:pt x="9030" y="1693"/>
                  </a:lnTo>
                  <a:lnTo>
                    <a:pt x="8560" y="1176"/>
                  </a:lnTo>
                  <a:lnTo>
                    <a:pt x="8278" y="988"/>
                  </a:lnTo>
                  <a:lnTo>
                    <a:pt x="7995" y="753"/>
                  </a:lnTo>
                  <a:lnTo>
                    <a:pt x="7666" y="565"/>
                  </a:lnTo>
                  <a:lnTo>
                    <a:pt x="7290" y="424"/>
                  </a:lnTo>
                  <a:lnTo>
                    <a:pt x="6914" y="283"/>
                  </a:lnTo>
                  <a:lnTo>
                    <a:pt x="6538" y="141"/>
                  </a:lnTo>
                  <a:lnTo>
                    <a:pt x="6114" y="47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65"/>
            <p:cNvSpPr/>
            <p:nvPr/>
          </p:nvSpPr>
          <p:spPr>
            <a:xfrm>
              <a:off x="5834600" y="3238425"/>
              <a:ext cx="375075" cy="467950"/>
            </a:xfrm>
            <a:custGeom>
              <a:avLst/>
              <a:gdLst/>
              <a:ahLst/>
              <a:cxnLst/>
              <a:rect l="l" t="t" r="r" b="b"/>
              <a:pathLst>
                <a:path w="15003" h="18718" extrusionOk="0">
                  <a:moveTo>
                    <a:pt x="2305" y="0"/>
                  </a:moveTo>
                  <a:lnTo>
                    <a:pt x="1176" y="2258"/>
                  </a:lnTo>
                  <a:lnTo>
                    <a:pt x="847" y="2869"/>
                  </a:lnTo>
                  <a:lnTo>
                    <a:pt x="612" y="3528"/>
                  </a:lnTo>
                  <a:lnTo>
                    <a:pt x="377" y="4233"/>
                  </a:lnTo>
                  <a:lnTo>
                    <a:pt x="236" y="4891"/>
                  </a:lnTo>
                  <a:lnTo>
                    <a:pt x="95" y="5597"/>
                  </a:lnTo>
                  <a:lnTo>
                    <a:pt x="0" y="6302"/>
                  </a:lnTo>
                  <a:lnTo>
                    <a:pt x="0" y="7008"/>
                  </a:lnTo>
                  <a:lnTo>
                    <a:pt x="0" y="7713"/>
                  </a:lnTo>
                  <a:lnTo>
                    <a:pt x="47" y="8372"/>
                  </a:lnTo>
                  <a:lnTo>
                    <a:pt x="142" y="8889"/>
                  </a:lnTo>
                  <a:lnTo>
                    <a:pt x="283" y="9265"/>
                  </a:lnTo>
                  <a:lnTo>
                    <a:pt x="471" y="9547"/>
                  </a:lnTo>
                  <a:lnTo>
                    <a:pt x="612" y="9735"/>
                  </a:lnTo>
                  <a:lnTo>
                    <a:pt x="847" y="9829"/>
                  </a:lnTo>
                  <a:lnTo>
                    <a:pt x="1035" y="9829"/>
                  </a:lnTo>
                  <a:lnTo>
                    <a:pt x="1223" y="9782"/>
                  </a:lnTo>
                  <a:lnTo>
                    <a:pt x="1458" y="9735"/>
                  </a:lnTo>
                  <a:lnTo>
                    <a:pt x="1646" y="9594"/>
                  </a:lnTo>
                  <a:lnTo>
                    <a:pt x="1976" y="9359"/>
                  </a:lnTo>
                  <a:lnTo>
                    <a:pt x="2305" y="9030"/>
                  </a:lnTo>
                  <a:lnTo>
                    <a:pt x="2775" y="10300"/>
                  </a:lnTo>
                  <a:lnTo>
                    <a:pt x="3245" y="11334"/>
                  </a:lnTo>
                  <a:lnTo>
                    <a:pt x="3669" y="12134"/>
                  </a:lnTo>
                  <a:lnTo>
                    <a:pt x="4045" y="12698"/>
                  </a:lnTo>
                  <a:lnTo>
                    <a:pt x="4374" y="13122"/>
                  </a:lnTo>
                  <a:lnTo>
                    <a:pt x="4703" y="13357"/>
                  </a:lnTo>
                  <a:lnTo>
                    <a:pt x="4939" y="13451"/>
                  </a:lnTo>
                  <a:lnTo>
                    <a:pt x="5174" y="13404"/>
                  </a:lnTo>
                  <a:lnTo>
                    <a:pt x="5362" y="13310"/>
                  </a:lnTo>
                  <a:lnTo>
                    <a:pt x="5550" y="13122"/>
                  </a:lnTo>
                  <a:lnTo>
                    <a:pt x="5691" y="12933"/>
                  </a:lnTo>
                  <a:lnTo>
                    <a:pt x="5785" y="12698"/>
                  </a:lnTo>
                  <a:lnTo>
                    <a:pt x="5926" y="12275"/>
                  </a:lnTo>
                  <a:lnTo>
                    <a:pt x="5973" y="12087"/>
                  </a:lnTo>
                  <a:lnTo>
                    <a:pt x="6302" y="13122"/>
                  </a:lnTo>
                  <a:lnTo>
                    <a:pt x="6679" y="13968"/>
                  </a:lnTo>
                  <a:lnTo>
                    <a:pt x="7008" y="14626"/>
                  </a:lnTo>
                  <a:lnTo>
                    <a:pt x="7337" y="15191"/>
                  </a:lnTo>
                  <a:lnTo>
                    <a:pt x="7666" y="15567"/>
                  </a:lnTo>
                  <a:lnTo>
                    <a:pt x="7948" y="15849"/>
                  </a:lnTo>
                  <a:lnTo>
                    <a:pt x="8231" y="16037"/>
                  </a:lnTo>
                  <a:lnTo>
                    <a:pt x="8513" y="16131"/>
                  </a:lnTo>
                  <a:lnTo>
                    <a:pt x="8748" y="16178"/>
                  </a:lnTo>
                  <a:lnTo>
                    <a:pt x="8983" y="16131"/>
                  </a:lnTo>
                  <a:lnTo>
                    <a:pt x="9171" y="16084"/>
                  </a:lnTo>
                  <a:lnTo>
                    <a:pt x="9312" y="15990"/>
                  </a:lnTo>
                  <a:lnTo>
                    <a:pt x="9547" y="15802"/>
                  </a:lnTo>
                  <a:lnTo>
                    <a:pt x="9641" y="15708"/>
                  </a:lnTo>
                  <a:lnTo>
                    <a:pt x="9924" y="16320"/>
                  </a:lnTo>
                  <a:lnTo>
                    <a:pt x="10253" y="16790"/>
                  </a:lnTo>
                  <a:lnTo>
                    <a:pt x="10582" y="17260"/>
                  </a:lnTo>
                  <a:lnTo>
                    <a:pt x="10958" y="17589"/>
                  </a:lnTo>
                  <a:lnTo>
                    <a:pt x="11287" y="17918"/>
                  </a:lnTo>
                  <a:lnTo>
                    <a:pt x="11664" y="18154"/>
                  </a:lnTo>
                  <a:lnTo>
                    <a:pt x="12040" y="18342"/>
                  </a:lnTo>
                  <a:lnTo>
                    <a:pt x="12369" y="18530"/>
                  </a:lnTo>
                  <a:lnTo>
                    <a:pt x="12745" y="18624"/>
                  </a:lnTo>
                  <a:lnTo>
                    <a:pt x="13122" y="18671"/>
                  </a:lnTo>
                  <a:lnTo>
                    <a:pt x="13451" y="18718"/>
                  </a:lnTo>
                  <a:lnTo>
                    <a:pt x="13827" y="18718"/>
                  </a:lnTo>
                  <a:lnTo>
                    <a:pt x="14438" y="18624"/>
                  </a:lnTo>
                  <a:lnTo>
                    <a:pt x="15003" y="18483"/>
                  </a:lnTo>
                  <a:lnTo>
                    <a:pt x="8372" y="8042"/>
                  </a:lnTo>
                  <a:lnTo>
                    <a:pt x="7713" y="7055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65"/>
            <p:cNvSpPr/>
            <p:nvPr/>
          </p:nvSpPr>
          <p:spPr>
            <a:xfrm>
              <a:off x="5644125" y="3220775"/>
              <a:ext cx="674900" cy="674900"/>
            </a:xfrm>
            <a:custGeom>
              <a:avLst/>
              <a:gdLst/>
              <a:ahLst/>
              <a:cxnLst/>
              <a:rect l="l" t="t" r="r" b="b"/>
              <a:pathLst>
                <a:path w="26996" h="26996" extrusionOk="0">
                  <a:moveTo>
                    <a:pt x="236" y="1"/>
                  </a:moveTo>
                  <a:lnTo>
                    <a:pt x="142" y="848"/>
                  </a:lnTo>
                  <a:lnTo>
                    <a:pt x="48" y="1882"/>
                  </a:lnTo>
                  <a:lnTo>
                    <a:pt x="1" y="3152"/>
                  </a:lnTo>
                  <a:lnTo>
                    <a:pt x="1" y="4563"/>
                  </a:lnTo>
                  <a:lnTo>
                    <a:pt x="48" y="6162"/>
                  </a:lnTo>
                  <a:lnTo>
                    <a:pt x="189" y="7855"/>
                  </a:lnTo>
                  <a:lnTo>
                    <a:pt x="330" y="8748"/>
                  </a:lnTo>
                  <a:lnTo>
                    <a:pt x="471" y="9689"/>
                  </a:lnTo>
                  <a:lnTo>
                    <a:pt x="659" y="10583"/>
                  </a:lnTo>
                  <a:lnTo>
                    <a:pt x="894" y="11523"/>
                  </a:lnTo>
                  <a:lnTo>
                    <a:pt x="1176" y="12511"/>
                  </a:lnTo>
                  <a:lnTo>
                    <a:pt x="1506" y="13451"/>
                  </a:lnTo>
                  <a:lnTo>
                    <a:pt x="1835" y="14392"/>
                  </a:lnTo>
                  <a:lnTo>
                    <a:pt x="2258" y="15379"/>
                  </a:lnTo>
                  <a:lnTo>
                    <a:pt x="2728" y="16320"/>
                  </a:lnTo>
                  <a:lnTo>
                    <a:pt x="3199" y="17261"/>
                  </a:lnTo>
                  <a:lnTo>
                    <a:pt x="3810" y="18154"/>
                  </a:lnTo>
                  <a:lnTo>
                    <a:pt x="4421" y="19095"/>
                  </a:lnTo>
                  <a:lnTo>
                    <a:pt x="5127" y="19941"/>
                  </a:lnTo>
                  <a:lnTo>
                    <a:pt x="5879" y="20835"/>
                  </a:lnTo>
                  <a:lnTo>
                    <a:pt x="6679" y="21681"/>
                  </a:lnTo>
                  <a:lnTo>
                    <a:pt x="7619" y="22481"/>
                  </a:lnTo>
                  <a:lnTo>
                    <a:pt x="8560" y="23233"/>
                  </a:lnTo>
                  <a:lnTo>
                    <a:pt x="9642" y="23986"/>
                  </a:lnTo>
                  <a:lnTo>
                    <a:pt x="10770" y="24644"/>
                  </a:lnTo>
                  <a:lnTo>
                    <a:pt x="11946" y="25303"/>
                  </a:lnTo>
                  <a:lnTo>
                    <a:pt x="12322" y="25444"/>
                  </a:lnTo>
                  <a:lnTo>
                    <a:pt x="13263" y="25773"/>
                  </a:lnTo>
                  <a:lnTo>
                    <a:pt x="14768" y="26196"/>
                  </a:lnTo>
                  <a:lnTo>
                    <a:pt x="15708" y="26431"/>
                  </a:lnTo>
                  <a:lnTo>
                    <a:pt x="16696" y="26619"/>
                  </a:lnTo>
                  <a:lnTo>
                    <a:pt x="17825" y="26808"/>
                  </a:lnTo>
                  <a:lnTo>
                    <a:pt x="19001" y="26949"/>
                  </a:lnTo>
                  <a:lnTo>
                    <a:pt x="20223" y="26996"/>
                  </a:lnTo>
                  <a:lnTo>
                    <a:pt x="21540" y="26996"/>
                  </a:lnTo>
                  <a:lnTo>
                    <a:pt x="22857" y="26902"/>
                  </a:lnTo>
                  <a:lnTo>
                    <a:pt x="24221" y="26713"/>
                  </a:lnTo>
                  <a:lnTo>
                    <a:pt x="24926" y="26572"/>
                  </a:lnTo>
                  <a:lnTo>
                    <a:pt x="25585" y="26431"/>
                  </a:lnTo>
                  <a:lnTo>
                    <a:pt x="26290" y="26243"/>
                  </a:lnTo>
                  <a:lnTo>
                    <a:pt x="26996" y="26008"/>
                  </a:lnTo>
                  <a:lnTo>
                    <a:pt x="26996" y="26008"/>
                  </a:lnTo>
                  <a:lnTo>
                    <a:pt x="25820" y="26102"/>
                  </a:lnTo>
                  <a:lnTo>
                    <a:pt x="24691" y="26149"/>
                  </a:lnTo>
                  <a:lnTo>
                    <a:pt x="23609" y="26196"/>
                  </a:lnTo>
                  <a:lnTo>
                    <a:pt x="22622" y="26149"/>
                  </a:lnTo>
                  <a:lnTo>
                    <a:pt x="21634" y="26102"/>
                  </a:lnTo>
                  <a:lnTo>
                    <a:pt x="20694" y="26008"/>
                  </a:lnTo>
                  <a:lnTo>
                    <a:pt x="19800" y="25867"/>
                  </a:lnTo>
                  <a:lnTo>
                    <a:pt x="18954" y="25726"/>
                  </a:lnTo>
                  <a:lnTo>
                    <a:pt x="18154" y="25538"/>
                  </a:lnTo>
                  <a:lnTo>
                    <a:pt x="17355" y="25350"/>
                  </a:lnTo>
                  <a:lnTo>
                    <a:pt x="16649" y="25115"/>
                  </a:lnTo>
                  <a:lnTo>
                    <a:pt x="15944" y="24879"/>
                  </a:lnTo>
                  <a:lnTo>
                    <a:pt x="14721" y="24315"/>
                  </a:lnTo>
                  <a:lnTo>
                    <a:pt x="13592" y="23751"/>
                  </a:lnTo>
                  <a:lnTo>
                    <a:pt x="12652" y="23186"/>
                  </a:lnTo>
                  <a:lnTo>
                    <a:pt x="11852" y="22575"/>
                  </a:lnTo>
                  <a:lnTo>
                    <a:pt x="11194" y="22011"/>
                  </a:lnTo>
                  <a:lnTo>
                    <a:pt x="10676" y="21540"/>
                  </a:lnTo>
                  <a:lnTo>
                    <a:pt x="10253" y="21070"/>
                  </a:lnTo>
                  <a:lnTo>
                    <a:pt x="9971" y="20741"/>
                  </a:lnTo>
                  <a:lnTo>
                    <a:pt x="9783" y="20459"/>
                  </a:lnTo>
                  <a:lnTo>
                    <a:pt x="8936" y="22199"/>
                  </a:lnTo>
                  <a:lnTo>
                    <a:pt x="8043" y="21540"/>
                  </a:lnTo>
                  <a:lnTo>
                    <a:pt x="7196" y="20882"/>
                  </a:lnTo>
                  <a:lnTo>
                    <a:pt x="6444" y="20176"/>
                  </a:lnTo>
                  <a:lnTo>
                    <a:pt x="5738" y="19424"/>
                  </a:lnTo>
                  <a:lnTo>
                    <a:pt x="5080" y="18624"/>
                  </a:lnTo>
                  <a:lnTo>
                    <a:pt x="4516" y="17778"/>
                  </a:lnTo>
                  <a:lnTo>
                    <a:pt x="3951" y="16931"/>
                  </a:lnTo>
                  <a:lnTo>
                    <a:pt x="3434" y="16038"/>
                  </a:lnTo>
                  <a:lnTo>
                    <a:pt x="3011" y="15144"/>
                  </a:lnTo>
                  <a:lnTo>
                    <a:pt x="2587" y="14204"/>
                  </a:lnTo>
                  <a:lnTo>
                    <a:pt x="2211" y="13310"/>
                  </a:lnTo>
                  <a:lnTo>
                    <a:pt x="1882" y="12370"/>
                  </a:lnTo>
                  <a:lnTo>
                    <a:pt x="1600" y="11429"/>
                  </a:lnTo>
                  <a:lnTo>
                    <a:pt x="1365" y="10535"/>
                  </a:lnTo>
                  <a:lnTo>
                    <a:pt x="941" y="8701"/>
                  </a:lnTo>
                  <a:lnTo>
                    <a:pt x="612" y="6961"/>
                  </a:lnTo>
                  <a:lnTo>
                    <a:pt x="424" y="5362"/>
                  </a:lnTo>
                  <a:lnTo>
                    <a:pt x="283" y="3857"/>
                  </a:lnTo>
                  <a:lnTo>
                    <a:pt x="236" y="2588"/>
                  </a:lnTo>
                  <a:lnTo>
                    <a:pt x="236" y="1506"/>
                  </a:lnTo>
                  <a:lnTo>
                    <a:pt x="236" y="70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65"/>
            <p:cNvSpPr/>
            <p:nvPr/>
          </p:nvSpPr>
          <p:spPr>
            <a:xfrm>
              <a:off x="5829900" y="3205500"/>
              <a:ext cx="403300" cy="467975"/>
            </a:xfrm>
            <a:custGeom>
              <a:avLst/>
              <a:gdLst/>
              <a:ahLst/>
              <a:cxnLst/>
              <a:rect l="l" t="t" r="r" b="b"/>
              <a:pathLst>
                <a:path w="16132" h="18719" extrusionOk="0">
                  <a:moveTo>
                    <a:pt x="2352" y="1"/>
                  </a:moveTo>
                  <a:lnTo>
                    <a:pt x="1223" y="2211"/>
                  </a:lnTo>
                  <a:lnTo>
                    <a:pt x="894" y="2869"/>
                  </a:lnTo>
                  <a:lnTo>
                    <a:pt x="659" y="3528"/>
                  </a:lnTo>
                  <a:lnTo>
                    <a:pt x="424" y="4233"/>
                  </a:lnTo>
                  <a:lnTo>
                    <a:pt x="235" y="4892"/>
                  </a:lnTo>
                  <a:lnTo>
                    <a:pt x="141" y="5597"/>
                  </a:lnTo>
                  <a:lnTo>
                    <a:pt x="47" y="6303"/>
                  </a:lnTo>
                  <a:lnTo>
                    <a:pt x="0" y="7008"/>
                  </a:lnTo>
                  <a:lnTo>
                    <a:pt x="47" y="7713"/>
                  </a:lnTo>
                  <a:lnTo>
                    <a:pt x="94" y="8372"/>
                  </a:lnTo>
                  <a:lnTo>
                    <a:pt x="188" y="8842"/>
                  </a:lnTo>
                  <a:lnTo>
                    <a:pt x="330" y="9265"/>
                  </a:lnTo>
                  <a:lnTo>
                    <a:pt x="471" y="9500"/>
                  </a:lnTo>
                  <a:lnTo>
                    <a:pt x="659" y="9689"/>
                  </a:lnTo>
                  <a:lnTo>
                    <a:pt x="847" y="9783"/>
                  </a:lnTo>
                  <a:lnTo>
                    <a:pt x="1082" y="9830"/>
                  </a:lnTo>
                  <a:lnTo>
                    <a:pt x="1270" y="9783"/>
                  </a:lnTo>
                  <a:lnTo>
                    <a:pt x="1458" y="9736"/>
                  </a:lnTo>
                  <a:lnTo>
                    <a:pt x="1646" y="9595"/>
                  </a:lnTo>
                  <a:lnTo>
                    <a:pt x="2023" y="9359"/>
                  </a:lnTo>
                  <a:lnTo>
                    <a:pt x="2352" y="9030"/>
                  </a:lnTo>
                  <a:lnTo>
                    <a:pt x="2822" y="10300"/>
                  </a:lnTo>
                  <a:lnTo>
                    <a:pt x="3292" y="11335"/>
                  </a:lnTo>
                  <a:lnTo>
                    <a:pt x="3716" y="12134"/>
                  </a:lnTo>
                  <a:lnTo>
                    <a:pt x="4092" y="12698"/>
                  </a:lnTo>
                  <a:lnTo>
                    <a:pt x="4421" y="13122"/>
                  </a:lnTo>
                  <a:lnTo>
                    <a:pt x="4703" y="13357"/>
                  </a:lnTo>
                  <a:lnTo>
                    <a:pt x="4985" y="13451"/>
                  </a:lnTo>
                  <a:lnTo>
                    <a:pt x="5221" y="13404"/>
                  </a:lnTo>
                  <a:lnTo>
                    <a:pt x="5409" y="13310"/>
                  </a:lnTo>
                  <a:lnTo>
                    <a:pt x="5597" y="13122"/>
                  </a:lnTo>
                  <a:lnTo>
                    <a:pt x="5738" y="12934"/>
                  </a:lnTo>
                  <a:lnTo>
                    <a:pt x="5832" y="12698"/>
                  </a:lnTo>
                  <a:lnTo>
                    <a:pt x="5973" y="12275"/>
                  </a:lnTo>
                  <a:lnTo>
                    <a:pt x="6020" y="12087"/>
                  </a:lnTo>
                  <a:lnTo>
                    <a:pt x="6349" y="13122"/>
                  </a:lnTo>
                  <a:lnTo>
                    <a:pt x="6726" y="13968"/>
                  </a:lnTo>
                  <a:lnTo>
                    <a:pt x="7055" y="14627"/>
                  </a:lnTo>
                  <a:lnTo>
                    <a:pt x="7384" y="15144"/>
                  </a:lnTo>
                  <a:lnTo>
                    <a:pt x="7666" y="15567"/>
                  </a:lnTo>
                  <a:lnTo>
                    <a:pt x="7995" y="15849"/>
                  </a:lnTo>
                  <a:lnTo>
                    <a:pt x="8277" y="16038"/>
                  </a:lnTo>
                  <a:lnTo>
                    <a:pt x="8560" y="16132"/>
                  </a:lnTo>
                  <a:lnTo>
                    <a:pt x="9030" y="16132"/>
                  </a:lnTo>
                  <a:lnTo>
                    <a:pt x="9218" y="16038"/>
                  </a:lnTo>
                  <a:lnTo>
                    <a:pt x="9359" y="15990"/>
                  </a:lnTo>
                  <a:lnTo>
                    <a:pt x="9594" y="15802"/>
                  </a:lnTo>
                  <a:lnTo>
                    <a:pt x="9688" y="15708"/>
                  </a:lnTo>
                  <a:lnTo>
                    <a:pt x="9876" y="16132"/>
                  </a:lnTo>
                  <a:lnTo>
                    <a:pt x="10112" y="16555"/>
                  </a:lnTo>
                  <a:lnTo>
                    <a:pt x="10347" y="16884"/>
                  </a:lnTo>
                  <a:lnTo>
                    <a:pt x="10582" y="17213"/>
                  </a:lnTo>
                  <a:lnTo>
                    <a:pt x="10864" y="17495"/>
                  </a:lnTo>
                  <a:lnTo>
                    <a:pt x="11099" y="17731"/>
                  </a:lnTo>
                  <a:lnTo>
                    <a:pt x="11664" y="18107"/>
                  </a:lnTo>
                  <a:lnTo>
                    <a:pt x="12181" y="18389"/>
                  </a:lnTo>
                  <a:lnTo>
                    <a:pt x="12698" y="18577"/>
                  </a:lnTo>
                  <a:lnTo>
                    <a:pt x="13263" y="18671"/>
                  </a:lnTo>
                  <a:lnTo>
                    <a:pt x="13733" y="18718"/>
                  </a:lnTo>
                  <a:lnTo>
                    <a:pt x="14250" y="18671"/>
                  </a:lnTo>
                  <a:lnTo>
                    <a:pt x="14673" y="18577"/>
                  </a:lnTo>
                  <a:lnTo>
                    <a:pt x="15097" y="18483"/>
                  </a:lnTo>
                  <a:lnTo>
                    <a:pt x="15426" y="18342"/>
                  </a:lnTo>
                  <a:lnTo>
                    <a:pt x="15943" y="18107"/>
                  </a:lnTo>
                  <a:lnTo>
                    <a:pt x="16131" y="18013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65"/>
            <p:cNvSpPr/>
            <p:nvPr/>
          </p:nvSpPr>
          <p:spPr>
            <a:xfrm>
              <a:off x="5553600" y="2629400"/>
              <a:ext cx="263375" cy="411525"/>
            </a:xfrm>
            <a:custGeom>
              <a:avLst/>
              <a:gdLst/>
              <a:ahLst/>
              <a:cxnLst/>
              <a:rect l="l" t="t" r="r" b="b"/>
              <a:pathLst>
                <a:path w="10535" h="16461" extrusionOk="0">
                  <a:moveTo>
                    <a:pt x="4891" y="0"/>
                  </a:moveTo>
                  <a:lnTo>
                    <a:pt x="4186" y="94"/>
                  </a:lnTo>
                  <a:lnTo>
                    <a:pt x="3575" y="236"/>
                  </a:lnTo>
                  <a:lnTo>
                    <a:pt x="3010" y="424"/>
                  </a:lnTo>
                  <a:lnTo>
                    <a:pt x="2493" y="659"/>
                  </a:lnTo>
                  <a:lnTo>
                    <a:pt x="2023" y="941"/>
                  </a:lnTo>
                  <a:lnTo>
                    <a:pt x="1599" y="1223"/>
                  </a:lnTo>
                  <a:lnTo>
                    <a:pt x="1223" y="1552"/>
                  </a:lnTo>
                  <a:lnTo>
                    <a:pt x="941" y="1834"/>
                  </a:lnTo>
                  <a:lnTo>
                    <a:pt x="659" y="2164"/>
                  </a:lnTo>
                  <a:lnTo>
                    <a:pt x="283" y="2728"/>
                  </a:lnTo>
                  <a:lnTo>
                    <a:pt x="47" y="3104"/>
                  </a:lnTo>
                  <a:lnTo>
                    <a:pt x="0" y="3245"/>
                  </a:lnTo>
                  <a:lnTo>
                    <a:pt x="1129" y="6396"/>
                  </a:lnTo>
                  <a:lnTo>
                    <a:pt x="1599" y="6678"/>
                  </a:lnTo>
                  <a:lnTo>
                    <a:pt x="2117" y="6961"/>
                  </a:lnTo>
                  <a:lnTo>
                    <a:pt x="2775" y="7196"/>
                  </a:lnTo>
                  <a:lnTo>
                    <a:pt x="3151" y="7337"/>
                  </a:lnTo>
                  <a:lnTo>
                    <a:pt x="3575" y="7384"/>
                  </a:lnTo>
                  <a:lnTo>
                    <a:pt x="3998" y="7431"/>
                  </a:lnTo>
                  <a:lnTo>
                    <a:pt x="4468" y="7478"/>
                  </a:lnTo>
                  <a:lnTo>
                    <a:pt x="4939" y="7431"/>
                  </a:lnTo>
                  <a:lnTo>
                    <a:pt x="5409" y="7337"/>
                  </a:lnTo>
                  <a:lnTo>
                    <a:pt x="5879" y="7196"/>
                  </a:lnTo>
                  <a:lnTo>
                    <a:pt x="6349" y="6961"/>
                  </a:lnTo>
                  <a:lnTo>
                    <a:pt x="6538" y="6820"/>
                  </a:lnTo>
                  <a:lnTo>
                    <a:pt x="6726" y="6678"/>
                  </a:lnTo>
                  <a:lnTo>
                    <a:pt x="6961" y="6584"/>
                  </a:lnTo>
                  <a:lnTo>
                    <a:pt x="7243" y="6537"/>
                  </a:lnTo>
                  <a:lnTo>
                    <a:pt x="7525" y="6537"/>
                  </a:lnTo>
                  <a:lnTo>
                    <a:pt x="7666" y="6584"/>
                  </a:lnTo>
                  <a:lnTo>
                    <a:pt x="7807" y="6678"/>
                  </a:lnTo>
                  <a:lnTo>
                    <a:pt x="7901" y="6773"/>
                  </a:lnTo>
                  <a:lnTo>
                    <a:pt x="7995" y="6961"/>
                  </a:lnTo>
                  <a:lnTo>
                    <a:pt x="8042" y="7102"/>
                  </a:lnTo>
                  <a:lnTo>
                    <a:pt x="8089" y="7290"/>
                  </a:lnTo>
                  <a:lnTo>
                    <a:pt x="8137" y="7854"/>
                  </a:lnTo>
                  <a:lnTo>
                    <a:pt x="8089" y="8560"/>
                  </a:lnTo>
                  <a:lnTo>
                    <a:pt x="8042" y="9406"/>
                  </a:lnTo>
                  <a:lnTo>
                    <a:pt x="7807" y="11240"/>
                  </a:lnTo>
                  <a:lnTo>
                    <a:pt x="7572" y="13074"/>
                  </a:lnTo>
                  <a:lnTo>
                    <a:pt x="7525" y="13545"/>
                  </a:lnTo>
                  <a:lnTo>
                    <a:pt x="7572" y="14015"/>
                  </a:lnTo>
                  <a:lnTo>
                    <a:pt x="7713" y="14438"/>
                  </a:lnTo>
                  <a:lnTo>
                    <a:pt x="7901" y="14862"/>
                  </a:lnTo>
                  <a:lnTo>
                    <a:pt x="8184" y="15238"/>
                  </a:lnTo>
                  <a:lnTo>
                    <a:pt x="8513" y="15567"/>
                  </a:lnTo>
                  <a:lnTo>
                    <a:pt x="8889" y="15849"/>
                  </a:lnTo>
                  <a:lnTo>
                    <a:pt x="9312" y="16037"/>
                  </a:lnTo>
                  <a:lnTo>
                    <a:pt x="10488" y="16461"/>
                  </a:lnTo>
                  <a:lnTo>
                    <a:pt x="10535" y="6396"/>
                  </a:lnTo>
                  <a:lnTo>
                    <a:pt x="10535" y="6161"/>
                  </a:lnTo>
                  <a:lnTo>
                    <a:pt x="10488" y="5456"/>
                  </a:lnTo>
                  <a:lnTo>
                    <a:pt x="10441" y="5032"/>
                  </a:lnTo>
                  <a:lnTo>
                    <a:pt x="10347" y="4515"/>
                  </a:lnTo>
                  <a:lnTo>
                    <a:pt x="10206" y="3951"/>
                  </a:lnTo>
                  <a:lnTo>
                    <a:pt x="9971" y="3386"/>
                  </a:lnTo>
                  <a:lnTo>
                    <a:pt x="9736" y="2822"/>
                  </a:lnTo>
                  <a:lnTo>
                    <a:pt x="9406" y="2211"/>
                  </a:lnTo>
                  <a:lnTo>
                    <a:pt x="9030" y="1693"/>
                  </a:lnTo>
                  <a:lnTo>
                    <a:pt x="8560" y="1176"/>
                  </a:lnTo>
                  <a:lnTo>
                    <a:pt x="8278" y="988"/>
                  </a:lnTo>
                  <a:lnTo>
                    <a:pt x="7995" y="753"/>
                  </a:lnTo>
                  <a:lnTo>
                    <a:pt x="7666" y="565"/>
                  </a:lnTo>
                  <a:lnTo>
                    <a:pt x="7290" y="424"/>
                  </a:lnTo>
                  <a:lnTo>
                    <a:pt x="6914" y="283"/>
                  </a:lnTo>
                  <a:lnTo>
                    <a:pt x="6538" y="141"/>
                  </a:lnTo>
                  <a:lnTo>
                    <a:pt x="6114" y="47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65"/>
            <p:cNvSpPr/>
            <p:nvPr/>
          </p:nvSpPr>
          <p:spPr>
            <a:xfrm>
              <a:off x="5650000" y="3040900"/>
              <a:ext cx="238700" cy="197550"/>
            </a:xfrm>
            <a:custGeom>
              <a:avLst/>
              <a:gdLst/>
              <a:ahLst/>
              <a:cxnLst/>
              <a:rect l="l" t="t" r="r" b="b"/>
              <a:pathLst>
                <a:path w="9548" h="7902" extrusionOk="0">
                  <a:moveTo>
                    <a:pt x="1083" y="1"/>
                  </a:moveTo>
                  <a:lnTo>
                    <a:pt x="142" y="6396"/>
                  </a:lnTo>
                  <a:lnTo>
                    <a:pt x="1" y="7196"/>
                  </a:lnTo>
                  <a:lnTo>
                    <a:pt x="189" y="7525"/>
                  </a:lnTo>
                  <a:lnTo>
                    <a:pt x="377" y="7713"/>
                  </a:lnTo>
                  <a:lnTo>
                    <a:pt x="612" y="7854"/>
                  </a:lnTo>
                  <a:lnTo>
                    <a:pt x="800" y="7901"/>
                  </a:lnTo>
                  <a:lnTo>
                    <a:pt x="988" y="7901"/>
                  </a:lnTo>
                  <a:lnTo>
                    <a:pt x="1224" y="7854"/>
                  </a:lnTo>
                  <a:lnTo>
                    <a:pt x="1412" y="7760"/>
                  </a:lnTo>
                  <a:lnTo>
                    <a:pt x="1600" y="7619"/>
                  </a:lnTo>
                  <a:lnTo>
                    <a:pt x="1976" y="7290"/>
                  </a:lnTo>
                  <a:lnTo>
                    <a:pt x="2258" y="6961"/>
                  </a:lnTo>
                  <a:lnTo>
                    <a:pt x="2493" y="6632"/>
                  </a:lnTo>
                  <a:lnTo>
                    <a:pt x="2729" y="7008"/>
                  </a:lnTo>
                  <a:lnTo>
                    <a:pt x="2917" y="7337"/>
                  </a:lnTo>
                  <a:lnTo>
                    <a:pt x="3105" y="7525"/>
                  </a:lnTo>
                  <a:lnTo>
                    <a:pt x="3293" y="7666"/>
                  </a:lnTo>
                  <a:lnTo>
                    <a:pt x="3434" y="7713"/>
                  </a:lnTo>
                  <a:lnTo>
                    <a:pt x="3622" y="7760"/>
                  </a:lnTo>
                  <a:lnTo>
                    <a:pt x="3763" y="7713"/>
                  </a:lnTo>
                  <a:lnTo>
                    <a:pt x="3904" y="7619"/>
                  </a:lnTo>
                  <a:lnTo>
                    <a:pt x="4092" y="7384"/>
                  </a:lnTo>
                  <a:lnTo>
                    <a:pt x="4281" y="7149"/>
                  </a:lnTo>
                  <a:lnTo>
                    <a:pt x="4422" y="6867"/>
                  </a:lnTo>
                  <a:lnTo>
                    <a:pt x="4657" y="7149"/>
                  </a:lnTo>
                  <a:lnTo>
                    <a:pt x="4892" y="7384"/>
                  </a:lnTo>
                  <a:lnTo>
                    <a:pt x="5080" y="7525"/>
                  </a:lnTo>
                  <a:lnTo>
                    <a:pt x="5268" y="7619"/>
                  </a:lnTo>
                  <a:lnTo>
                    <a:pt x="5409" y="7666"/>
                  </a:lnTo>
                  <a:lnTo>
                    <a:pt x="5550" y="7666"/>
                  </a:lnTo>
                  <a:lnTo>
                    <a:pt x="5691" y="7572"/>
                  </a:lnTo>
                  <a:lnTo>
                    <a:pt x="5785" y="7525"/>
                  </a:lnTo>
                  <a:lnTo>
                    <a:pt x="5974" y="7290"/>
                  </a:lnTo>
                  <a:lnTo>
                    <a:pt x="6115" y="7008"/>
                  </a:lnTo>
                  <a:lnTo>
                    <a:pt x="6209" y="6726"/>
                  </a:lnTo>
                  <a:lnTo>
                    <a:pt x="6444" y="7055"/>
                  </a:lnTo>
                  <a:lnTo>
                    <a:pt x="6679" y="7290"/>
                  </a:lnTo>
                  <a:lnTo>
                    <a:pt x="6914" y="7431"/>
                  </a:lnTo>
                  <a:lnTo>
                    <a:pt x="7102" y="7525"/>
                  </a:lnTo>
                  <a:lnTo>
                    <a:pt x="7243" y="7572"/>
                  </a:lnTo>
                  <a:lnTo>
                    <a:pt x="7384" y="7572"/>
                  </a:lnTo>
                  <a:lnTo>
                    <a:pt x="7526" y="7525"/>
                  </a:lnTo>
                  <a:lnTo>
                    <a:pt x="7620" y="7431"/>
                  </a:lnTo>
                  <a:lnTo>
                    <a:pt x="7761" y="7196"/>
                  </a:lnTo>
                  <a:lnTo>
                    <a:pt x="7855" y="6961"/>
                  </a:lnTo>
                  <a:lnTo>
                    <a:pt x="7902" y="6679"/>
                  </a:lnTo>
                  <a:lnTo>
                    <a:pt x="8278" y="6914"/>
                  </a:lnTo>
                  <a:lnTo>
                    <a:pt x="8560" y="7008"/>
                  </a:lnTo>
                  <a:lnTo>
                    <a:pt x="8795" y="7102"/>
                  </a:lnTo>
                  <a:lnTo>
                    <a:pt x="9030" y="7102"/>
                  </a:lnTo>
                  <a:lnTo>
                    <a:pt x="9172" y="7055"/>
                  </a:lnTo>
                  <a:lnTo>
                    <a:pt x="9313" y="6914"/>
                  </a:lnTo>
                  <a:lnTo>
                    <a:pt x="9454" y="6773"/>
                  </a:lnTo>
                  <a:lnTo>
                    <a:pt x="9548" y="6585"/>
                  </a:lnTo>
                  <a:lnTo>
                    <a:pt x="6632" y="2211"/>
                  </a:lnTo>
                  <a:lnTo>
                    <a:pt x="6632" y="127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65"/>
            <p:cNvSpPr/>
            <p:nvPr/>
          </p:nvSpPr>
          <p:spPr>
            <a:xfrm>
              <a:off x="5883975" y="3866250"/>
              <a:ext cx="103500" cy="284550"/>
            </a:xfrm>
            <a:custGeom>
              <a:avLst/>
              <a:gdLst/>
              <a:ahLst/>
              <a:cxnLst/>
              <a:rect l="l" t="t" r="r" b="b"/>
              <a:pathLst>
                <a:path w="4140" h="11382" extrusionOk="0">
                  <a:moveTo>
                    <a:pt x="3011" y="1"/>
                  </a:moveTo>
                  <a:lnTo>
                    <a:pt x="3434" y="8231"/>
                  </a:lnTo>
                  <a:lnTo>
                    <a:pt x="1" y="8983"/>
                  </a:lnTo>
                  <a:lnTo>
                    <a:pt x="1" y="8983"/>
                  </a:lnTo>
                  <a:lnTo>
                    <a:pt x="2587" y="8889"/>
                  </a:lnTo>
                  <a:lnTo>
                    <a:pt x="2587" y="8889"/>
                  </a:lnTo>
                  <a:lnTo>
                    <a:pt x="1" y="10159"/>
                  </a:lnTo>
                  <a:lnTo>
                    <a:pt x="2917" y="9454"/>
                  </a:lnTo>
                  <a:lnTo>
                    <a:pt x="1412" y="11382"/>
                  </a:lnTo>
                  <a:lnTo>
                    <a:pt x="4139" y="9125"/>
                  </a:lnTo>
                  <a:lnTo>
                    <a:pt x="4139" y="236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65"/>
            <p:cNvSpPr/>
            <p:nvPr/>
          </p:nvSpPr>
          <p:spPr>
            <a:xfrm>
              <a:off x="5888675" y="3732225"/>
              <a:ext cx="174050" cy="176375"/>
            </a:xfrm>
            <a:custGeom>
              <a:avLst/>
              <a:gdLst/>
              <a:ahLst/>
              <a:cxnLst/>
              <a:rect l="l" t="t" r="r" b="b"/>
              <a:pathLst>
                <a:path w="6962" h="7055" extrusionOk="0">
                  <a:moveTo>
                    <a:pt x="1" y="1"/>
                  </a:moveTo>
                  <a:lnTo>
                    <a:pt x="1" y="706"/>
                  </a:lnTo>
                  <a:lnTo>
                    <a:pt x="48" y="1412"/>
                  </a:lnTo>
                  <a:lnTo>
                    <a:pt x="142" y="2117"/>
                  </a:lnTo>
                  <a:lnTo>
                    <a:pt x="283" y="2775"/>
                  </a:lnTo>
                  <a:lnTo>
                    <a:pt x="424" y="3387"/>
                  </a:lnTo>
                  <a:lnTo>
                    <a:pt x="612" y="3951"/>
                  </a:lnTo>
                  <a:lnTo>
                    <a:pt x="800" y="4515"/>
                  </a:lnTo>
                  <a:lnTo>
                    <a:pt x="1035" y="4986"/>
                  </a:lnTo>
                  <a:lnTo>
                    <a:pt x="1271" y="5456"/>
                  </a:lnTo>
                  <a:lnTo>
                    <a:pt x="1553" y="5879"/>
                  </a:lnTo>
                  <a:lnTo>
                    <a:pt x="1835" y="6208"/>
                  </a:lnTo>
                  <a:lnTo>
                    <a:pt x="2117" y="6538"/>
                  </a:lnTo>
                  <a:lnTo>
                    <a:pt x="2446" y="6773"/>
                  </a:lnTo>
                  <a:lnTo>
                    <a:pt x="2776" y="6914"/>
                  </a:lnTo>
                  <a:lnTo>
                    <a:pt x="3105" y="7055"/>
                  </a:lnTo>
                  <a:lnTo>
                    <a:pt x="3810" y="7055"/>
                  </a:lnTo>
                  <a:lnTo>
                    <a:pt x="4139" y="6914"/>
                  </a:lnTo>
                  <a:lnTo>
                    <a:pt x="4469" y="6773"/>
                  </a:lnTo>
                  <a:lnTo>
                    <a:pt x="4798" y="6538"/>
                  </a:lnTo>
                  <a:lnTo>
                    <a:pt x="5127" y="6208"/>
                  </a:lnTo>
                  <a:lnTo>
                    <a:pt x="5409" y="5879"/>
                  </a:lnTo>
                  <a:lnTo>
                    <a:pt x="5644" y="5456"/>
                  </a:lnTo>
                  <a:lnTo>
                    <a:pt x="5926" y="4986"/>
                  </a:lnTo>
                  <a:lnTo>
                    <a:pt x="6115" y="4515"/>
                  </a:lnTo>
                  <a:lnTo>
                    <a:pt x="6350" y="3951"/>
                  </a:lnTo>
                  <a:lnTo>
                    <a:pt x="6491" y="3387"/>
                  </a:lnTo>
                  <a:lnTo>
                    <a:pt x="6679" y="2775"/>
                  </a:lnTo>
                  <a:lnTo>
                    <a:pt x="6773" y="2117"/>
                  </a:lnTo>
                  <a:lnTo>
                    <a:pt x="6867" y="1412"/>
                  </a:lnTo>
                  <a:lnTo>
                    <a:pt x="6914" y="706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65"/>
            <p:cNvSpPr/>
            <p:nvPr/>
          </p:nvSpPr>
          <p:spPr>
            <a:xfrm>
              <a:off x="5625325" y="2679950"/>
              <a:ext cx="29400" cy="28250"/>
            </a:xfrm>
            <a:custGeom>
              <a:avLst/>
              <a:gdLst/>
              <a:ahLst/>
              <a:cxnLst/>
              <a:rect l="l" t="t" r="r" b="b"/>
              <a:pathLst>
                <a:path w="1176" h="1130" extrusionOk="0">
                  <a:moveTo>
                    <a:pt x="565" y="1"/>
                  </a:moveTo>
                  <a:lnTo>
                    <a:pt x="376" y="48"/>
                  </a:lnTo>
                  <a:lnTo>
                    <a:pt x="188" y="189"/>
                  </a:lnTo>
                  <a:lnTo>
                    <a:pt x="47" y="377"/>
                  </a:lnTo>
                  <a:lnTo>
                    <a:pt x="0" y="565"/>
                  </a:lnTo>
                  <a:lnTo>
                    <a:pt x="47" y="800"/>
                  </a:lnTo>
                  <a:lnTo>
                    <a:pt x="188" y="988"/>
                  </a:lnTo>
                  <a:lnTo>
                    <a:pt x="376" y="1082"/>
                  </a:lnTo>
                  <a:lnTo>
                    <a:pt x="565" y="1129"/>
                  </a:lnTo>
                  <a:lnTo>
                    <a:pt x="800" y="1082"/>
                  </a:lnTo>
                  <a:lnTo>
                    <a:pt x="988" y="988"/>
                  </a:lnTo>
                  <a:lnTo>
                    <a:pt x="1129" y="800"/>
                  </a:lnTo>
                  <a:lnTo>
                    <a:pt x="1176" y="565"/>
                  </a:lnTo>
                  <a:lnTo>
                    <a:pt x="1129" y="377"/>
                  </a:lnTo>
                  <a:lnTo>
                    <a:pt x="988" y="189"/>
                  </a:lnTo>
                  <a:lnTo>
                    <a:pt x="800" y="48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65"/>
            <p:cNvSpPr/>
            <p:nvPr/>
          </p:nvSpPr>
          <p:spPr>
            <a:xfrm>
              <a:off x="5893375" y="3334825"/>
              <a:ext cx="98800" cy="119950"/>
            </a:xfrm>
            <a:custGeom>
              <a:avLst/>
              <a:gdLst/>
              <a:ahLst/>
              <a:cxnLst/>
              <a:rect l="l" t="t" r="r" b="b"/>
              <a:pathLst>
                <a:path w="3952" h="4798" extrusionOk="0">
                  <a:moveTo>
                    <a:pt x="142" y="1"/>
                  </a:moveTo>
                  <a:lnTo>
                    <a:pt x="48" y="612"/>
                  </a:lnTo>
                  <a:lnTo>
                    <a:pt x="1" y="1224"/>
                  </a:lnTo>
                  <a:lnTo>
                    <a:pt x="48" y="1835"/>
                  </a:lnTo>
                  <a:lnTo>
                    <a:pt x="189" y="2446"/>
                  </a:lnTo>
                  <a:lnTo>
                    <a:pt x="377" y="2917"/>
                  </a:lnTo>
                  <a:lnTo>
                    <a:pt x="471" y="3152"/>
                  </a:lnTo>
                  <a:lnTo>
                    <a:pt x="612" y="3340"/>
                  </a:lnTo>
                  <a:lnTo>
                    <a:pt x="800" y="3481"/>
                  </a:lnTo>
                  <a:lnTo>
                    <a:pt x="1036" y="3575"/>
                  </a:lnTo>
                  <a:lnTo>
                    <a:pt x="1271" y="3622"/>
                  </a:lnTo>
                  <a:lnTo>
                    <a:pt x="1506" y="3622"/>
                  </a:lnTo>
                  <a:lnTo>
                    <a:pt x="1694" y="3528"/>
                  </a:lnTo>
                  <a:lnTo>
                    <a:pt x="1835" y="3387"/>
                  </a:lnTo>
                  <a:lnTo>
                    <a:pt x="1929" y="3199"/>
                  </a:lnTo>
                  <a:lnTo>
                    <a:pt x="1929" y="2964"/>
                  </a:lnTo>
                  <a:lnTo>
                    <a:pt x="2070" y="3340"/>
                  </a:lnTo>
                  <a:lnTo>
                    <a:pt x="2211" y="3716"/>
                  </a:lnTo>
                  <a:lnTo>
                    <a:pt x="2399" y="4092"/>
                  </a:lnTo>
                  <a:lnTo>
                    <a:pt x="2588" y="4422"/>
                  </a:lnTo>
                  <a:lnTo>
                    <a:pt x="2776" y="4657"/>
                  </a:lnTo>
                  <a:lnTo>
                    <a:pt x="2917" y="4751"/>
                  </a:lnTo>
                  <a:lnTo>
                    <a:pt x="3058" y="4798"/>
                  </a:lnTo>
                  <a:lnTo>
                    <a:pt x="3340" y="4798"/>
                  </a:lnTo>
                  <a:lnTo>
                    <a:pt x="3575" y="4704"/>
                  </a:lnTo>
                  <a:lnTo>
                    <a:pt x="3763" y="4469"/>
                  </a:lnTo>
                  <a:lnTo>
                    <a:pt x="3904" y="4233"/>
                  </a:lnTo>
                  <a:lnTo>
                    <a:pt x="3951" y="3857"/>
                  </a:lnTo>
                  <a:lnTo>
                    <a:pt x="3904" y="3528"/>
                  </a:lnTo>
                  <a:lnTo>
                    <a:pt x="3857" y="3669"/>
                  </a:lnTo>
                  <a:lnTo>
                    <a:pt x="3810" y="3810"/>
                  </a:lnTo>
                  <a:lnTo>
                    <a:pt x="3669" y="3904"/>
                  </a:lnTo>
                  <a:lnTo>
                    <a:pt x="3481" y="3998"/>
                  </a:lnTo>
                  <a:lnTo>
                    <a:pt x="3340" y="3998"/>
                  </a:lnTo>
                  <a:lnTo>
                    <a:pt x="3152" y="3951"/>
                  </a:lnTo>
                  <a:lnTo>
                    <a:pt x="2964" y="3857"/>
                  </a:lnTo>
                  <a:lnTo>
                    <a:pt x="2823" y="3716"/>
                  </a:lnTo>
                  <a:lnTo>
                    <a:pt x="2635" y="3387"/>
                  </a:lnTo>
                  <a:lnTo>
                    <a:pt x="2258" y="2446"/>
                  </a:lnTo>
                  <a:lnTo>
                    <a:pt x="1929" y="1506"/>
                  </a:lnTo>
                  <a:lnTo>
                    <a:pt x="1976" y="1835"/>
                  </a:lnTo>
                  <a:lnTo>
                    <a:pt x="1882" y="2211"/>
                  </a:lnTo>
                  <a:lnTo>
                    <a:pt x="1835" y="2399"/>
                  </a:lnTo>
                  <a:lnTo>
                    <a:pt x="1741" y="2540"/>
                  </a:lnTo>
                  <a:lnTo>
                    <a:pt x="1600" y="2681"/>
                  </a:lnTo>
                  <a:lnTo>
                    <a:pt x="1412" y="2728"/>
                  </a:lnTo>
                  <a:lnTo>
                    <a:pt x="1130" y="2728"/>
                  </a:lnTo>
                  <a:lnTo>
                    <a:pt x="894" y="2587"/>
                  </a:lnTo>
                  <a:lnTo>
                    <a:pt x="706" y="2399"/>
                  </a:lnTo>
                  <a:lnTo>
                    <a:pt x="518" y="2117"/>
                  </a:lnTo>
                  <a:lnTo>
                    <a:pt x="283" y="1647"/>
                  </a:lnTo>
                  <a:lnTo>
                    <a:pt x="142" y="1082"/>
                  </a:lnTo>
                  <a:lnTo>
                    <a:pt x="95" y="51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65"/>
            <p:cNvSpPr/>
            <p:nvPr/>
          </p:nvSpPr>
          <p:spPr>
            <a:xfrm>
              <a:off x="6021550" y="3486500"/>
              <a:ext cx="115225" cy="97600"/>
            </a:xfrm>
            <a:custGeom>
              <a:avLst/>
              <a:gdLst/>
              <a:ahLst/>
              <a:cxnLst/>
              <a:rect l="l" t="t" r="r" b="b"/>
              <a:pathLst>
                <a:path w="4609" h="3904" extrusionOk="0">
                  <a:moveTo>
                    <a:pt x="47" y="1"/>
                  </a:moveTo>
                  <a:lnTo>
                    <a:pt x="47" y="377"/>
                  </a:lnTo>
                  <a:lnTo>
                    <a:pt x="0" y="753"/>
                  </a:lnTo>
                  <a:lnTo>
                    <a:pt x="47" y="1082"/>
                  </a:lnTo>
                  <a:lnTo>
                    <a:pt x="94" y="1458"/>
                  </a:lnTo>
                  <a:lnTo>
                    <a:pt x="188" y="1835"/>
                  </a:lnTo>
                  <a:lnTo>
                    <a:pt x="282" y="2164"/>
                  </a:lnTo>
                  <a:lnTo>
                    <a:pt x="423" y="2540"/>
                  </a:lnTo>
                  <a:lnTo>
                    <a:pt x="611" y="2822"/>
                  </a:lnTo>
                  <a:lnTo>
                    <a:pt x="800" y="3104"/>
                  </a:lnTo>
                  <a:lnTo>
                    <a:pt x="1035" y="3340"/>
                  </a:lnTo>
                  <a:lnTo>
                    <a:pt x="1270" y="3528"/>
                  </a:lnTo>
                  <a:lnTo>
                    <a:pt x="1552" y="3669"/>
                  </a:lnTo>
                  <a:lnTo>
                    <a:pt x="1975" y="3669"/>
                  </a:lnTo>
                  <a:lnTo>
                    <a:pt x="2163" y="3575"/>
                  </a:lnTo>
                  <a:lnTo>
                    <a:pt x="2305" y="3481"/>
                  </a:lnTo>
                  <a:lnTo>
                    <a:pt x="2446" y="3340"/>
                  </a:lnTo>
                  <a:lnTo>
                    <a:pt x="2587" y="3199"/>
                  </a:lnTo>
                  <a:lnTo>
                    <a:pt x="2681" y="3010"/>
                  </a:lnTo>
                  <a:lnTo>
                    <a:pt x="2681" y="2822"/>
                  </a:lnTo>
                  <a:lnTo>
                    <a:pt x="2916" y="3246"/>
                  </a:lnTo>
                  <a:lnTo>
                    <a:pt x="3057" y="3434"/>
                  </a:lnTo>
                  <a:lnTo>
                    <a:pt x="3245" y="3575"/>
                  </a:lnTo>
                  <a:lnTo>
                    <a:pt x="3433" y="3763"/>
                  </a:lnTo>
                  <a:lnTo>
                    <a:pt x="3621" y="3857"/>
                  </a:lnTo>
                  <a:lnTo>
                    <a:pt x="3857" y="3904"/>
                  </a:lnTo>
                  <a:lnTo>
                    <a:pt x="4092" y="3904"/>
                  </a:lnTo>
                  <a:lnTo>
                    <a:pt x="4327" y="3810"/>
                  </a:lnTo>
                  <a:lnTo>
                    <a:pt x="4515" y="3669"/>
                  </a:lnTo>
                  <a:lnTo>
                    <a:pt x="4609" y="3434"/>
                  </a:lnTo>
                  <a:lnTo>
                    <a:pt x="4609" y="3340"/>
                  </a:lnTo>
                  <a:lnTo>
                    <a:pt x="4515" y="3387"/>
                  </a:lnTo>
                  <a:lnTo>
                    <a:pt x="4421" y="3434"/>
                  </a:lnTo>
                  <a:lnTo>
                    <a:pt x="4327" y="3434"/>
                  </a:lnTo>
                  <a:lnTo>
                    <a:pt x="4092" y="3387"/>
                  </a:lnTo>
                  <a:lnTo>
                    <a:pt x="3904" y="3246"/>
                  </a:lnTo>
                  <a:lnTo>
                    <a:pt x="3480" y="2869"/>
                  </a:lnTo>
                  <a:lnTo>
                    <a:pt x="3151" y="2352"/>
                  </a:lnTo>
                  <a:lnTo>
                    <a:pt x="2869" y="1835"/>
                  </a:lnTo>
                  <a:lnTo>
                    <a:pt x="2681" y="1270"/>
                  </a:lnTo>
                  <a:lnTo>
                    <a:pt x="2634" y="1505"/>
                  </a:lnTo>
                  <a:lnTo>
                    <a:pt x="2587" y="1741"/>
                  </a:lnTo>
                  <a:lnTo>
                    <a:pt x="2399" y="1976"/>
                  </a:lnTo>
                  <a:lnTo>
                    <a:pt x="2210" y="2117"/>
                  </a:lnTo>
                  <a:lnTo>
                    <a:pt x="2022" y="2211"/>
                  </a:lnTo>
                  <a:lnTo>
                    <a:pt x="1787" y="2258"/>
                  </a:lnTo>
                  <a:lnTo>
                    <a:pt x="1599" y="2258"/>
                  </a:lnTo>
                  <a:lnTo>
                    <a:pt x="1364" y="2211"/>
                  </a:lnTo>
                  <a:lnTo>
                    <a:pt x="1176" y="2117"/>
                  </a:lnTo>
                  <a:lnTo>
                    <a:pt x="988" y="1976"/>
                  </a:lnTo>
                  <a:lnTo>
                    <a:pt x="800" y="1835"/>
                  </a:lnTo>
                  <a:lnTo>
                    <a:pt x="659" y="1694"/>
                  </a:lnTo>
                  <a:lnTo>
                    <a:pt x="423" y="1317"/>
                  </a:lnTo>
                  <a:lnTo>
                    <a:pt x="235" y="894"/>
                  </a:lnTo>
                  <a:lnTo>
                    <a:pt x="141" y="424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65"/>
            <p:cNvSpPr/>
            <p:nvPr/>
          </p:nvSpPr>
          <p:spPr>
            <a:xfrm>
              <a:off x="5456025" y="2764600"/>
              <a:ext cx="125825" cy="36475"/>
            </a:xfrm>
            <a:custGeom>
              <a:avLst/>
              <a:gdLst/>
              <a:ahLst/>
              <a:cxnLst/>
              <a:rect l="l" t="t" r="r" b="b"/>
              <a:pathLst>
                <a:path w="5033" h="1459" extrusionOk="0">
                  <a:moveTo>
                    <a:pt x="4656" y="1"/>
                  </a:moveTo>
                  <a:lnTo>
                    <a:pt x="4327" y="236"/>
                  </a:lnTo>
                  <a:lnTo>
                    <a:pt x="3950" y="471"/>
                  </a:lnTo>
                  <a:lnTo>
                    <a:pt x="3574" y="612"/>
                  </a:lnTo>
                  <a:lnTo>
                    <a:pt x="3198" y="753"/>
                  </a:lnTo>
                  <a:lnTo>
                    <a:pt x="2822" y="800"/>
                  </a:lnTo>
                  <a:lnTo>
                    <a:pt x="2446" y="894"/>
                  </a:lnTo>
                  <a:lnTo>
                    <a:pt x="1693" y="894"/>
                  </a:lnTo>
                  <a:lnTo>
                    <a:pt x="1082" y="847"/>
                  </a:lnTo>
                  <a:lnTo>
                    <a:pt x="564" y="753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611" y="894"/>
                  </a:lnTo>
                  <a:lnTo>
                    <a:pt x="1176" y="1082"/>
                  </a:lnTo>
                  <a:lnTo>
                    <a:pt x="1881" y="1270"/>
                  </a:lnTo>
                  <a:lnTo>
                    <a:pt x="2634" y="1412"/>
                  </a:lnTo>
                  <a:lnTo>
                    <a:pt x="3057" y="1459"/>
                  </a:lnTo>
                  <a:lnTo>
                    <a:pt x="3433" y="1459"/>
                  </a:lnTo>
                  <a:lnTo>
                    <a:pt x="3856" y="1412"/>
                  </a:lnTo>
                  <a:lnTo>
                    <a:pt x="4280" y="1318"/>
                  </a:lnTo>
                  <a:lnTo>
                    <a:pt x="4656" y="1176"/>
                  </a:lnTo>
                  <a:lnTo>
                    <a:pt x="5032" y="988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476" name="Google Shape;2476;p65"/>
          <p:cNvSpPr txBox="1"/>
          <p:nvPr/>
        </p:nvSpPr>
        <p:spPr>
          <a:xfrm>
            <a:off x="1690800" y="1923244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admin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approvare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o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rifiutare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le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richieste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,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aggiornare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lo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stato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adozione</a:t>
            </a:r>
            <a:endParaRPr lang="en" err="1">
              <a:solidFill>
                <a:schemeClr val="dk1"/>
              </a:solidFill>
              <a:latin typeface="Nunito"/>
            </a:endParaRPr>
          </a:p>
        </p:txBody>
      </p:sp>
      <p:sp>
        <p:nvSpPr>
          <p:cNvPr id="2477" name="Google Shape;2477;p65"/>
          <p:cNvSpPr txBox="1"/>
          <p:nvPr/>
        </p:nvSpPr>
        <p:spPr>
          <a:xfrm>
            <a:off x="1690800" y="2928383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admin di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aggiungere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nuovi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animali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al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rifugio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,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aggiornarne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le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informazioni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personali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,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rimuoverli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quando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vengono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adottati</a:t>
            </a:r>
            <a:endParaRPr lang="en" err="1">
              <a:solidFill>
                <a:schemeClr val="dk1"/>
              </a:solidFill>
              <a:latin typeface="Nunito"/>
            </a:endParaRPr>
          </a:p>
        </p:txBody>
      </p:sp>
      <p:sp>
        <p:nvSpPr>
          <p:cNvPr id="2478" name="Google Shape;2478;p65"/>
          <p:cNvSpPr txBox="1"/>
          <p:nvPr/>
        </p:nvSpPr>
        <p:spPr>
          <a:xfrm>
            <a:off x="1690800" y="3842920"/>
            <a:ext cx="3300600" cy="5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L'applicazione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deve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permettere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di ricercare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gli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animali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 per specie,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razza</a:t>
            </a:r>
            <a:r>
              <a:rPr lang="en">
                <a:solidFill>
                  <a:schemeClr val="dk1"/>
                </a:solidFill>
                <a:latin typeface="Nunito"/>
                <a:sym typeface="Nunito"/>
              </a:rPr>
              <a:t> e </a:t>
            </a:r>
            <a:r>
              <a:rPr lang="en" err="1">
                <a:solidFill>
                  <a:schemeClr val="dk1"/>
                </a:solidFill>
                <a:latin typeface="Nunito"/>
                <a:sym typeface="Nunito"/>
              </a:rPr>
              <a:t>età</a:t>
            </a:r>
            <a:endParaRPr lang="en" err="1">
              <a:solidFill>
                <a:schemeClr val="dk1"/>
              </a:solidFill>
              <a:latin typeface="Nunito"/>
            </a:endParaRPr>
          </a:p>
        </p:txBody>
      </p:sp>
      <p:grpSp>
        <p:nvGrpSpPr>
          <p:cNvPr id="2479" name="Google Shape;2479;p65"/>
          <p:cNvGrpSpPr/>
          <p:nvPr/>
        </p:nvGrpSpPr>
        <p:grpSpPr>
          <a:xfrm>
            <a:off x="1257370" y="2026432"/>
            <a:ext cx="339253" cy="339253"/>
            <a:chOff x="1492675" y="4992125"/>
            <a:chExt cx="481825" cy="481825"/>
          </a:xfrm>
        </p:grpSpPr>
        <p:sp>
          <p:nvSpPr>
            <p:cNvPr id="2480" name="Google Shape;2480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81" name="Google Shape;2481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482" name="Google Shape;2482;p65"/>
          <p:cNvGrpSpPr/>
          <p:nvPr/>
        </p:nvGrpSpPr>
        <p:grpSpPr>
          <a:xfrm>
            <a:off x="1257370" y="3025680"/>
            <a:ext cx="339253" cy="339253"/>
            <a:chOff x="1492675" y="4992125"/>
            <a:chExt cx="481825" cy="481825"/>
          </a:xfrm>
        </p:grpSpPr>
        <p:sp>
          <p:nvSpPr>
            <p:cNvPr id="2483" name="Google Shape;2483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84" name="Google Shape;2484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  <p:grpSp>
        <p:nvGrpSpPr>
          <p:cNvPr id="2485" name="Google Shape;2485;p65"/>
          <p:cNvGrpSpPr/>
          <p:nvPr/>
        </p:nvGrpSpPr>
        <p:grpSpPr>
          <a:xfrm>
            <a:off x="1257370" y="3934324"/>
            <a:ext cx="339253" cy="339253"/>
            <a:chOff x="1492675" y="4992125"/>
            <a:chExt cx="481825" cy="481825"/>
          </a:xfrm>
        </p:grpSpPr>
        <p:sp>
          <p:nvSpPr>
            <p:cNvPr id="2486" name="Google Shape;2486;p65"/>
            <p:cNvSpPr/>
            <p:nvPr/>
          </p:nvSpPr>
          <p:spPr>
            <a:xfrm>
              <a:off x="1492675" y="4992125"/>
              <a:ext cx="481825" cy="481825"/>
            </a:xfrm>
            <a:custGeom>
              <a:avLst/>
              <a:gdLst/>
              <a:ahLst/>
              <a:cxnLst/>
              <a:rect l="l" t="t" r="r" b="b"/>
              <a:pathLst>
                <a:path w="19273" h="19273" extrusionOk="0">
                  <a:moveTo>
                    <a:pt x="12728" y="5990"/>
                  </a:moveTo>
                  <a:cubicBezTo>
                    <a:pt x="13161" y="5990"/>
                    <a:pt x="13595" y="6156"/>
                    <a:pt x="13925" y="6487"/>
                  </a:cubicBezTo>
                  <a:cubicBezTo>
                    <a:pt x="14587" y="7149"/>
                    <a:pt x="14587" y="8221"/>
                    <a:pt x="13928" y="8884"/>
                  </a:cubicBezTo>
                  <a:lnTo>
                    <a:pt x="10028" y="12780"/>
                  </a:lnTo>
                  <a:cubicBezTo>
                    <a:pt x="9709" y="13100"/>
                    <a:pt x="9278" y="13280"/>
                    <a:pt x="8830" y="13280"/>
                  </a:cubicBezTo>
                  <a:lnTo>
                    <a:pt x="8815" y="13280"/>
                  </a:lnTo>
                  <a:cubicBezTo>
                    <a:pt x="8811" y="13280"/>
                    <a:pt x="8807" y="13280"/>
                    <a:pt x="8804" y="13280"/>
                  </a:cubicBezTo>
                  <a:cubicBezTo>
                    <a:pt x="8362" y="13280"/>
                    <a:pt x="7936" y="13103"/>
                    <a:pt x="7622" y="12789"/>
                  </a:cubicBezTo>
                  <a:lnTo>
                    <a:pt x="5346" y="10528"/>
                  </a:lnTo>
                  <a:cubicBezTo>
                    <a:pt x="4632" y="9877"/>
                    <a:pt x="4605" y="8760"/>
                    <a:pt x="5288" y="8077"/>
                  </a:cubicBezTo>
                  <a:cubicBezTo>
                    <a:pt x="5620" y="7745"/>
                    <a:pt x="6053" y="7581"/>
                    <a:pt x="6485" y="7581"/>
                  </a:cubicBezTo>
                  <a:cubicBezTo>
                    <a:pt x="6944" y="7581"/>
                    <a:pt x="7402" y="7766"/>
                    <a:pt x="7737" y="8134"/>
                  </a:cubicBezTo>
                  <a:lnTo>
                    <a:pt x="8812" y="9206"/>
                  </a:lnTo>
                  <a:lnTo>
                    <a:pt x="11531" y="6487"/>
                  </a:lnTo>
                  <a:cubicBezTo>
                    <a:pt x="11861" y="6156"/>
                    <a:pt x="12294" y="5990"/>
                    <a:pt x="12728" y="5990"/>
                  </a:cubicBezTo>
                  <a:close/>
                  <a:moveTo>
                    <a:pt x="9637" y="1"/>
                  </a:moveTo>
                  <a:cubicBezTo>
                    <a:pt x="7095" y="1"/>
                    <a:pt x="4686" y="1012"/>
                    <a:pt x="2849" y="2849"/>
                  </a:cubicBezTo>
                  <a:cubicBezTo>
                    <a:pt x="1013" y="4686"/>
                    <a:pt x="1" y="7098"/>
                    <a:pt x="1" y="9637"/>
                  </a:cubicBezTo>
                  <a:cubicBezTo>
                    <a:pt x="1" y="12175"/>
                    <a:pt x="1013" y="14587"/>
                    <a:pt x="2849" y="16424"/>
                  </a:cubicBezTo>
                  <a:cubicBezTo>
                    <a:pt x="4686" y="18261"/>
                    <a:pt x="7095" y="19273"/>
                    <a:pt x="9637" y="19273"/>
                  </a:cubicBezTo>
                  <a:cubicBezTo>
                    <a:pt x="12175" y="19273"/>
                    <a:pt x="14584" y="18261"/>
                    <a:pt x="16421" y="16424"/>
                  </a:cubicBezTo>
                  <a:cubicBezTo>
                    <a:pt x="18258" y="14587"/>
                    <a:pt x="19273" y="12175"/>
                    <a:pt x="19273" y="9637"/>
                  </a:cubicBezTo>
                  <a:cubicBezTo>
                    <a:pt x="19273" y="7098"/>
                    <a:pt x="18258" y="4686"/>
                    <a:pt x="16421" y="2849"/>
                  </a:cubicBezTo>
                  <a:cubicBezTo>
                    <a:pt x="14584" y="1012"/>
                    <a:pt x="12175" y="1"/>
                    <a:pt x="963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  <p:sp>
          <p:nvSpPr>
            <p:cNvPr id="2487" name="Google Shape;2487;p65"/>
            <p:cNvSpPr/>
            <p:nvPr/>
          </p:nvSpPr>
          <p:spPr>
            <a:xfrm>
              <a:off x="1639625" y="5170175"/>
              <a:ext cx="190100" cy="125750"/>
            </a:xfrm>
            <a:custGeom>
              <a:avLst/>
              <a:gdLst/>
              <a:ahLst/>
              <a:cxnLst/>
              <a:rect l="l" t="t" r="r" b="b"/>
              <a:pathLst>
                <a:path w="7604" h="5030" extrusionOk="0">
                  <a:moveTo>
                    <a:pt x="6852" y="0"/>
                  </a:moveTo>
                  <a:cubicBezTo>
                    <a:pt x="6851" y="0"/>
                    <a:pt x="6850" y="0"/>
                    <a:pt x="6848" y="0"/>
                  </a:cubicBezTo>
                  <a:cubicBezTo>
                    <a:pt x="6698" y="0"/>
                    <a:pt x="6556" y="57"/>
                    <a:pt x="6451" y="163"/>
                  </a:cubicBezTo>
                  <a:lnTo>
                    <a:pt x="3334" y="3279"/>
                  </a:lnTo>
                  <a:cubicBezTo>
                    <a:pt x="3224" y="3391"/>
                    <a:pt x="3080" y="3447"/>
                    <a:pt x="2935" y="3447"/>
                  </a:cubicBezTo>
                  <a:cubicBezTo>
                    <a:pt x="2791" y="3447"/>
                    <a:pt x="2646" y="3391"/>
                    <a:pt x="2536" y="3279"/>
                  </a:cubicBezTo>
                  <a:cubicBezTo>
                    <a:pt x="2533" y="3279"/>
                    <a:pt x="2533" y="3279"/>
                    <a:pt x="2530" y="3276"/>
                  </a:cubicBezTo>
                  <a:cubicBezTo>
                    <a:pt x="2521" y="3267"/>
                    <a:pt x="2509" y="3255"/>
                    <a:pt x="2497" y="3246"/>
                  </a:cubicBezTo>
                  <a:lnTo>
                    <a:pt x="1061" y="1810"/>
                  </a:lnTo>
                  <a:cubicBezTo>
                    <a:pt x="948" y="1678"/>
                    <a:pt x="789" y="1611"/>
                    <a:pt x="629" y="1611"/>
                  </a:cubicBezTo>
                  <a:cubicBezTo>
                    <a:pt x="486" y="1611"/>
                    <a:pt x="342" y="1666"/>
                    <a:pt x="233" y="1777"/>
                  </a:cubicBezTo>
                  <a:cubicBezTo>
                    <a:pt x="1" y="2009"/>
                    <a:pt x="16" y="2391"/>
                    <a:pt x="266" y="2605"/>
                  </a:cubicBezTo>
                  <a:lnTo>
                    <a:pt x="2542" y="4869"/>
                  </a:lnTo>
                  <a:cubicBezTo>
                    <a:pt x="2645" y="4972"/>
                    <a:pt x="2782" y="5029"/>
                    <a:pt x="2926" y="5029"/>
                  </a:cubicBezTo>
                  <a:cubicBezTo>
                    <a:pt x="2929" y="5029"/>
                    <a:pt x="2933" y="5029"/>
                    <a:pt x="2937" y="5029"/>
                  </a:cubicBezTo>
                  <a:lnTo>
                    <a:pt x="2943" y="5029"/>
                  </a:lnTo>
                  <a:cubicBezTo>
                    <a:pt x="3096" y="5029"/>
                    <a:pt x="3241" y="4969"/>
                    <a:pt x="3352" y="4860"/>
                  </a:cubicBezTo>
                  <a:lnTo>
                    <a:pt x="7249" y="964"/>
                  </a:lnTo>
                  <a:cubicBezTo>
                    <a:pt x="7603" y="606"/>
                    <a:pt x="7352" y="0"/>
                    <a:pt x="685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400">
                <a:solidFill>
                  <a:schemeClr val="accent6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261852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 err="1"/>
              <a:t>Diagramma</a:t>
            </a:r>
            <a:r>
              <a:rPr lang="en"/>
              <a:t> </a:t>
            </a:r>
            <a:r>
              <a:rPr lang="en" err="1"/>
              <a:t>delle</a:t>
            </a:r>
            <a:r>
              <a:rPr lang="en"/>
              <a:t> Classi </a:t>
            </a:r>
            <a:endParaRPr lang="it-IT"/>
          </a:p>
        </p:txBody>
      </p:sp>
      <p:sp>
        <p:nvSpPr>
          <p:cNvPr id="1503" name="Google Shape;1503;p41"/>
          <p:cNvSpPr txBox="1">
            <a:spLocks noGrp="1"/>
          </p:cNvSpPr>
          <p:nvPr>
            <p:ph type="body" idx="1"/>
          </p:nvPr>
        </p:nvSpPr>
        <p:spPr>
          <a:xfrm>
            <a:off x="685100" y="1152475"/>
            <a:ext cx="2778536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None/>
            </a:pPr>
            <a:r>
              <a:rPr lang="en" sz="1400"/>
              <a:t>All’interno del progetto sono state usate le seguenti classi:</a:t>
            </a:r>
          </a:p>
          <a:p>
            <a:pPr marL="171450" indent="-171450"/>
            <a:r>
              <a:rPr lang="en" sz="1400"/>
              <a:t>Utente -&gt; l’utente che utilizza l’applicativo, può essere Admin o User semplice</a:t>
            </a:r>
          </a:p>
          <a:p>
            <a:pPr marL="171450" indent="-171450"/>
            <a:r>
              <a:rPr lang="en" sz="1400"/>
              <a:t>Animale -&gt; è l’ospite del nostro rifugio</a:t>
            </a:r>
          </a:p>
          <a:p>
            <a:pPr marL="171450" indent="-171450"/>
            <a:r>
              <a:rPr lang="en" sz="1400"/>
              <a:t>Modulo_adozione -&gt; è il modulo che l’utente invia per chiedere l’adozione di un animale</a:t>
            </a:r>
          </a:p>
          <a:p>
            <a:pPr marL="171450" indent="-171450"/>
            <a:r>
              <a:rPr lang="en" sz="1400"/>
              <a:t>Stato_adozione -&gt; è un’ enumerazione che indica lo stato dell’animale nel rifugio</a:t>
            </a:r>
          </a:p>
          <a:p>
            <a:pPr marL="171450" indent="-171450"/>
            <a:endParaRPr lang="en" sz="1400"/>
          </a:p>
          <a:p>
            <a:pPr marL="171450" indent="-171450"/>
            <a:endParaRPr lang="en" sz="14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BF3C4AEC-8748-BC35-7056-1AACAAF07D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07"/>
          <a:stretch/>
        </p:blipFill>
        <p:spPr>
          <a:xfrm>
            <a:off x="3463636" y="1239981"/>
            <a:ext cx="5446969" cy="3000939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Diagramma di sequenza dei Moduli di adozione</a:t>
            </a:r>
          </a:p>
        </p:txBody>
      </p:sp>
      <p:sp>
        <p:nvSpPr>
          <p:cNvPr id="1503" name="Google Shape;1503;p41"/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013391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400"/>
              <a:t>Descrive la sequenza per adottare un animale del rifugio.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L</a:t>
            </a:r>
            <a:r>
              <a:rPr lang="en" sz="1400"/>
              <a:t>’utente seleziona un animale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L</a:t>
            </a:r>
            <a:r>
              <a:rPr lang="en" sz="1400"/>
              <a:t>’utente compila il modulo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I</a:t>
            </a:r>
            <a:r>
              <a:rPr lang="en" sz="1400"/>
              <a:t>l modulo viene inviato ad un amministratore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U</a:t>
            </a:r>
            <a:r>
              <a:rPr lang="en" sz="1400"/>
              <a:t>n amministratore può decidere se accettare o rifiutare la richiesta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Viene aggiornato lo stato dell’animale</a:t>
            </a:r>
            <a:endParaRPr lang="en" sz="140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E20799A-38ED-C17D-F71A-B527AA875D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86546" y="1210798"/>
            <a:ext cx="5834300" cy="3125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669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2" name="Google Shape;1502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"/>
              <a:t>Diagramma di sequenza di gestione Animali</a:t>
            </a:r>
          </a:p>
        </p:txBody>
      </p:sp>
      <p:sp>
        <p:nvSpPr>
          <p:cNvPr id="4" name="Google Shape;1503;p41">
            <a:extLst>
              <a:ext uri="{FF2B5EF4-FFF2-40B4-BE49-F238E27FC236}">
                <a16:creationId xmlns:a16="http://schemas.microsoft.com/office/drawing/2014/main" id="{C83BC0A1-E4ED-D318-0728-C0E8415FEB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11700" y="1017725"/>
            <a:ext cx="3013391" cy="357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" sz="1400"/>
              <a:t>Descrive la sequenza per gestire gli animali del rifugio.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L</a:t>
            </a:r>
            <a:r>
              <a:rPr lang="en" sz="1400"/>
              <a:t>’utente sceglie se modifcare, aggiungere o eliminare un animale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Compila il relativo form</a:t>
            </a:r>
          </a:p>
          <a:p>
            <a:pPr marL="171450" indent="-171450">
              <a:lnSpc>
                <a:spcPct val="150000"/>
              </a:lnSpc>
            </a:pPr>
            <a:r>
              <a:rPr lang="it-IT" sz="1400"/>
              <a:t>Vengono aggiornati o aggiunti i dati sull’animale</a:t>
            </a:r>
            <a:endParaRPr lang="en" sz="140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C05B540C-25AF-63B8-F2C4-DB6BF819651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1462"/>
          <a:stretch/>
        </p:blipFill>
        <p:spPr>
          <a:xfrm>
            <a:off x="3276628" y="1140172"/>
            <a:ext cx="5715000" cy="3558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3766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7" name="Google Shape;2167;p57"/>
          <p:cNvSpPr/>
          <p:nvPr/>
        </p:nvSpPr>
        <p:spPr>
          <a:xfrm>
            <a:off x="6189600" y="1075209"/>
            <a:ext cx="1610211" cy="1117987"/>
          </a:xfrm>
          <a:custGeom>
            <a:avLst/>
            <a:gdLst/>
            <a:ahLst/>
            <a:cxnLst/>
            <a:rect l="l" t="t" r="r" b="b"/>
            <a:pathLst>
              <a:path w="72745" h="33720" extrusionOk="0">
                <a:moveTo>
                  <a:pt x="19513" y="1"/>
                </a:moveTo>
                <a:lnTo>
                  <a:pt x="18778" y="83"/>
                </a:lnTo>
                <a:lnTo>
                  <a:pt x="18085" y="164"/>
                </a:lnTo>
                <a:lnTo>
                  <a:pt x="17595" y="246"/>
                </a:lnTo>
                <a:lnTo>
                  <a:pt x="14900" y="450"/>
                </a:lnTo>
                <a:lnTo>
                  <a:pt x="14084" y="532"/>
                </a:lnTo>
                <a:lnTo>
                  <a:pt x="13349" y="695"/>
                </a:lnTo>
                <a:lnTo>
                  <a:pt x="12574" y="899"/>
                </a:lnTo>
                <a:lnTo>
                  <a:pt x="11880" y="1185"/>
                </a:lnTo>
                <a:lnTo>
                  <a:pt x="11471" y="1307"/>
                </a:lnTo>
                <a:lnTo>
                  <a:pt x="11063" y="1511"/>
                </a:lnTo>
                <a:lnTo>
                  <a:pt x="10573" y="1756"/>
                </a:lnTo>
                <a:lnTo>
                  <a:pt x="10002" y="2001"/>
                </a:lnTo>
                <a:lnTo>
                  <a:pt x="9430" y="2246"/>
                </a:lnTo>
                <a:lnTo>
                  <a:pt x="8818" y="2450"/>
                </a:lnTo>
                <a:lnTo>
                  <a:pt x="7634" y="2899"/>
                </a:lnTo>
                <a:lnTo>
                  <a:pt x="7226" y="3063"/>
                </a:lnTo>
                <a:lnTo>
                  <a:pt x="6859" y="3267"/>
                </a:lnTo>
                <a:lnTo>
                  <a:pt x="6450" y="3430"/>
                </a:lnTo>
                <a:lnTo>
                  <a:pt x="6083" y="3593"/>
                </a:lnTo>
                <a:lnTo>
                  <a:pt x="5634" y="3797"/>
                </a:lnTo>
                <a:lnTo>
                  <a:pt x="5267" y="4001"/>
                </a:lnTo>
                <a:lnTo>
                  <a:pt x="4899" y="4206"/>
                </a:lnTo>
                <a:lnTo>
                  <a:pt x="4532" y="4450"/>
                </a:lnTo>
                <a:lnTo>
                  <a:pt x="3879" y="4940"/>
                </a:lnTo>
                <a:lnTo>
                  <a:pt x="3226" y="5430"/>
                </a:lnTo>
                <a:lnTo>
                  <a:pt x="3226" y="5553"/>
                </a:lnTo>
                <a:lnTo>
                  <a:pt x="3144" y="5634"/>
                </a:lnTo>
                <a:lnTo>
                  <a:pt x="3021" y="5757"/>
                </a:lnTo>
                <a:lnTo>
                  <a:pt x="2654" y="6002"/>
                </a:lnTo>
                <a:lnTo>
                  <a:pt x="2368" y="6247"/>
                </a:lnTo>
                <a:lnTo>
                  <a:pt x="2123" y="6573"/>
                </a:lnTo>
                <a:lnTo>
                  <a:pt x="1715" y="7185"/>
                </a:lnTo>
                <a:lnTo>
                  <a:pt x="1511" y="7471"/>
                </a:lnTo>
                <a:lnTo>
                  <a:pt x="1225" y="7716"/>
                </a:lnTo>
                <a:lnTo>
                  <a:pt x="1144" y="7757"/>
                </a:lnTo>
                <a:lnTo>
                  <a:pt x="1062" y="7839"/>
                </a:lnTo>
                <a:lnTo>
                  <a:pt x="1062" y="7961"/>
                </a:lnTo>
                <a:lnTo>
                  <a:pt x="1062" y="8084"/>
                </a:lnTo>
                <a:lnTo>
                  <a:pt x="1062" y="8247"/>
                </a:lnTo>
                <a:lnTo>
                  <a:pt x="899" y="8247"/>
                </a:lnTo>
                <a:lnTo>
                  <a:pt x="776" y="8288"/>
                </a:lnTo>
                <a:lnTo>
                  <a:pt x="695" y="8410"/>
                </a:lnTo>
                <a:lnTo>
                  <a:pt x="654" y="8492"/>
                </a:lnTo>
                <a:lnTo>
                  <a:pt x="572" y="8696"/>
                </a:lnTo>
                <a:lnTo>
                  <a:pt x="409" y="8900"/>
                </a:lnTo>
                <a:lnTo>
                  <a:pt x="368" y="9022"/>
                </a:lnTo>
                <a:lnTo>
                  <a:pt x="327" y="9145"/>
                </a:lnTo>
                <a:lnTo>
                  <a:pt x="286" y="9349"/>
                </a:lnTo>
                <a:lnTo>
                  <a:pt x="286" y="9594"/>
                </a:lnTo>
                <a:lnTo>
                  <a:pt x="246" y="9839"/>
                </a:lnTo>
                <a:lnTo>
                  <a:pt x="246" y="9880"/>
                </a:lnTo>
                <a:lnTo>
                  <a:pt x="286" y="9961"/>
                </a:lnTo>
                <a:lnTo>
                  <a:pt x="368" y="10125"/>
                </a:lnTo>
                <a:lnTo>
                  <a:pt x="450" y="10329"/>
                </a:lnTo>
                <a:lnTo>
                  <a:pt x="490" y="10533"/>
                </a:lnTo>
                <a:lnTo>
                  <a:pt x="531" y="10696"/>
                </a:lnTo>
                <a:lnTo>
                  <a:pt x="531" y="10819"/>
                </a:lnTo>
                <a:lnTo>
                  <a:pt x="490" y="10900"/>
                </a:lnTo>
                <a:lnTo>
                  <a:pt x="368" y="11104"/>
                </a:lnTo>
                <a:lnTo>
                  <a:pt x="327" y="11308"/>
                </a:lnTo>
                <a:lnTo>
                  <a:pt x="205" y="11717"/>
                </a:lnTo>
                <a:lnTo>
                  <a:pt x="164" y="12002"/>
                </a:lnTo>
                <a:lnTo>
                  <a:pt x="123" y="12329"/>
                </a:lnTo>
                <a:lnTo>
                  <a:pt x="82" y="12656"/>
                </a:lnTo>
                <a:lnTo>
                  <a:pt x="41" y="12941"/>
                </a:lnTo>
                <a:lnTo>
                  <a:pt x="1" y="13064"/>
                </a:lnTo>
                <a:lnTo>
                  <a:pt x="41" y="13227"/>
                </a:lnTo>
                <a:lnTo>
                  <a:pt x="41" y="13349"/>
                </a:lnTo>
                <a:lnTo>
                  <a:pt x="1" y="13472"/>
                </a:lnTo>
                <a:lnTo>
                  <a:pt x="1" y="13594"/>
                </a:lnTo>
                <a:lnTo>
                  <a:pt x="41" y="13676"/>
                </a:lnTo>
                <a:lnTo>
                  <a:pt x="123" y="13880"/>
                </a:lnTo>
                <a:lnTo>
                  <a:pt x="205" y="14084"/>
                </a:lnTo>
                <a:lnTo>
                  <a:pt x="205" y="14166"/>
                </a:lnTo>
                <a:lnTo>
                  <a:pt x="164" y="14248"/>
                </a:lnTo>
                <a:lnTo>
                  <a:pt x="123" y="14370"/>
                </a:lnTo>
                <a:lnTo>
                  <a:pt x="164" y="14452"/>
                </a:lnTo>
                <a:lnTo>
                  <a:pt x="205" y="14533"/>
                </a:lnTo>
                <a:lnTo>
                  <a:pt x="246" y="14615"/>
                </a:lnTo>
                <a:lnTo>
                  <a:pt x="409" y="14778"/>
                </a:lnTo>
                <a:lnTo>
                  <a:pt x="450" y="14860"/>
                </a:lnTo>
                <a:lnTo>
                  <a:pt x="450" y="14982"/>
                </a:lnTo>
                <a:lnTo>
                  <a:pt x="490" y="15023"/>
                </a:lnTo>
                <a:lnTo>
                  <a:pt x="531" y="15105"/>
                </a:lnTo>
                <a:lnTo>
                  <a:pt x="531" y="15268"/>
                </a:lnTo>
                <a:lnTo>
                  <a:pt x="531" y="15391"/>
                </a:lnTo>
                <a:lnTo>
                  <a:pt x="531" y="15554"/>
                </a:lnTo>
                <a:lnTo>
                  <a:pt x="490" y="15717"/>
                </a:lnTo>
                <a:lnTo>
                  <a:pt x="450" y="15799"/>
                </a:lnTo>
                <a:lnTo>
                  <a:pt x="450" y="15880"/>
                </a:lnTo>
                <a:lnTo>
                  <a:pt x="572" y="16085"/>
                </a:lnTo>
                <a:lnTo>
                  <a:pt x="735" y="16248"/>
                </a:lnTo>
                <a:lnTo>
                  <a:pt x="940" y="16411"/>
                </a:lnTo>
                <a:lnTo>
                  <a:pt x="899" y="16574"/>
                </a:lnTo>
                <a:lnTo>
                  <a:pt x="899" y="16697"/>
                </a:lnTo>
                <a:lnTo>
                  <a:pt x="1021" y="17023"/>
                </a:lnTo>
                <a:lnTo>
                  <a:pt x="1225" y="17554"/>
                </a:lnTo>
                <a:lnTo>
                  <a:pt x="1429" y="18085"/>
                </a:lnTo>
                <a:lnTo>
                  <a:pt x="1715" y="18534"/>
                </a:lnTo>
                <a:lnTo>
                  <a:pt x="2001" y="18983"/>
                </a:lnTo>
                <a:lnTo>
                  <a:pt x="2287" y="19391"/>
                </a:lnTo>
                <a:lnTo>
                  <a:pt x="2572" y="19840"/>
                </a:lnTo>
                <a:lnTo>
                  <a:pt x="2736" y="20248"/>
                </a:lnTo>
                <a:lnTo>
                  <a:pt x="2695" y="20493"/>
                </a:lnTo>
                <a:lnTo>
                  <a:pt x="2695" y="20738"/>
                </a:lnTo>
                <a:lnTo>
                  <a:pt x="2695" y="20861"/>
                </a:lnTo>
                <a:lnTo>
                  <a:pt x="2695" y="20983"/>
                </a:lnTo>
                <a:lnTo>
                  <a:pt x="2776" y="21106"/>
                </a:lnTo>
                <a:lnTo>
                  <a:pt x="2858" y="21228"/>
                </a:lnTo>
                <a:lnTo>
                  <a:pt x="3021" y="21391"/>
                </a:lnTo>
                <a:lnTo>
                  <a:pt x="3144" y="21555"/>
                </a:lnTo>
                <a:lnTo>
                  <a:pt x="3348" y="21963"/>
                </a:lnTo>
                <a:lnTo>
                  <a:pt x="3389" y="22044"/>
                </a:lnTo>
                <a:lnTo>
                  <a:pt x="3389" y="22208"/>
                </a:lnTo>
                <a:lnTo>
                  <a:pt x="3430" y="22289"/>
                </a:lnTo>
                <a:lnTo>
                  <a:pt x="3470" y="22330"/>
                </a:lnTo>
                <a:lnTo>
                  <a:pt x="3675" y="22412"/>
                </a:lnTo>
                <a:lnTo>
                  <a:pt x="3756" y="22534"/>
                </a:lnTo>
                <a:lnTo>
                  <a:pt x="3756" y="22657"/>
                </a:lnTo>
                <a:lnTo>
                  <a:pt x="3756" y="22820"/>
                </a:lnTo>
                <a:lnTo>
                  <a:pt x="3756" y="22902"/>
                </a:lnTo>
                <a:lnTo>
                  <a:pt x="3797" y="22942"/>
                </a:lnTo>
                <a:lnTo>
                  <a:pt x="3879" y="22983"/>
                </a:lnTo>
                <a:lnTo>
                  <a:pt x="3960" y="23024"/>
                </a:lnTo>
                <a:lnTo>
                  <a:pt x="4287" y="23392"/>
                </a:lnTo>
                <a:lnTo>
                  <a:pt x="4613" y="23759"/>
                </a:lnTo>
                <a:lnTo>
                  <a:pt x="4899" y="24126"/>
                </a:lnTo>
                <a:lnTo>
                  <a:pt x="5022" y="24330"/>
                </a:lnTo>
                <a:lnTo>
                  <a:pt x="5144" y="24535"/>
                </a:lnTo>
                <a:lnTo>
                  <a:pt x="5185" y="24698"/>
                </a:lnTo>
                <a:lnTo>
                  <a:pt x="5307" y="24820"/>
                </a:lnTo>
                <a:lnTo>
                  <a:pt x="5471" y="24984"/>
                </a:lnTo>
                <a:lnTo>
                  <a:pt x="5634" y="25188"/>
                </a:lnTo>
                <a:lnTo>
                  <a:pt x="5920" y="25555"/>
                </a:lnTo>
                <a:lnTo>
                  <a:pt x="6205" y="25882"/>
                </a:lnTo>
                <a:lnTo>
                  <a:pt x="6369" y="26086"/>
                </a:lnTo>
                <a:lnTo>
                  <a:pt x="6532" y="26249"/>
                </a:lnTo>
                <a:lnTo>
                  <a:pt x="6655" y="26331"/>
                </a:lnTo>
                <a:lnTo>
                  <a:pt x="6695" y="26453"/>
                </a:lnTo>
                <a:lnTo>
                  <a:pt x="6777" y="26576"/>
                </a:lnTo>
                <a:lnTo>
                  <a:pt x="6899" y="26698"/>
                </a:lnTo>
                <a:lnTo>
                  <a:pt x="7104" y="26821"/>
                </a:lnTo>
                <a:lnTo>
                  <a:pt x="7308" y="26984"/>
                </a:lnTo>
                <a:lnTo>
                  <a:pt x="7634" y="27270"/>
                </a:lnTo>
                <a:lnTo>
                  <a:pt x="7920" y="27596"/>
                </a:lnTo>
                <a:lnTo>
                  <a:pt x="8287" y="27882"/>
                </a:lnTo>
                <a:lnTo>
                  <a:pt x="8287" y="28045"/>
                </a:lnTo>
                <a:lnTo>
                  <a:pt x="8369" y="28127"/>
                </a:lnTo>
                <a:lnTo>
                  <a:pt x="8573" y="28331"/>
                </a:lnTo>
                <a:lnTo>
                  <a:pt x="8736" y="28413"/>
                </a:lnTo>
                <a:lnTo>
                  <a:pt x="8818" y="28453"/>
                </a:lnTo>
                <a:lnTo>
                  <a:pt x="8859" y="28494"/>
                </a:lnTo>
                <a:lnTo>
                  <a:pt x="9145" y="28821"/>
                </a:lnTo>
                <a:lnTo>
                  <a:pt x="9512" y="29106"/>
                </a:lnTo>
                <a:lnTo>
                  <a:pt x="10247" y="29678"/>
                </a:lnTo>
                <a:lnTo>
                  <a:pt x="10410" y="29800"/>
                </a:lnTo>
                <a:lnTo>
                  <a:pt x="10573" y="29841"/>
                </a:lnTo>
                <a:lnTo>
                  <a:pt x="10737" y="29841"/>
                </a:lnTo>
                <a:lnTo>
                  <a:pt x="10941" y="29760"/>
                </a:lnTo>
                <a:lnTo>
                  <a:pt x="11186" y="29923"/>
                </a:lnTo>
                <a:lnTo>
                  <a:pt x="11308" y="30045"/>
                </a:lnTo>
                <a:lnTo>
                  <a:pt x="11349" y="30168"/>
                </a:lnTo>
                <a:lnTo>
                  <a:pt x="11390" y="30290"/>
                </a:lnTo>
                <a:lnTo>
                  <a:pt x="11471" y="30372"/>
                </a:lnTo>
                <a:lnTo>
                  <a:pt x="11594" y="30454"/>
                </a:lnTo>
                <a:lnTo>
                  <a:pt x="11757" y="30454"/>
                </a:lnTo>
                <a:lnTo>
                  <a:pt x="11880" y="30494"/>
                </a:lnTo>
                <a:lnTo>
                  <a:pt x="12002" y="30535"/>
                </a:lnTo>
                <a:lnTo>
                  <a:pt x="12247" y="30658"/>
                </a:lnTo>
                <a:lnTo>
                  <a:pt x="12329" y="30699"/>
                </a:lnTo>
                <a:lnTo>
                  <a:pt x="12410" y="30739"/>
                </a:lnTo>
                <a:lnTo>
                  <a:pt x="12614" y="30780"/>
                </a:lnTo>
                <a:lnTo>
                  <a:pt x="12819" y="30780"/>
                </a:lnTo>
                <a:lnTo>
                  <a:pt x="12941" y="30821"/>
                </a:lnTo>
                <a:lnTo>
                  <a:pt x="12982" y="30903"/>
                </a:lnTo>
                <a:lnTo>
                  <a:pt x="13308" y="30984"/>
                </a:lnTo>
                <a:lnTo>
                  <a:pt x="13594" y="31107"/>
                </a:lnTo>
                <a:lnTo>
                  <a:pt x="13880" y="31188"/>
                </a:lnTo>
                <a:lnTo>
                  <a:pt x="14043" y="31229"/>
                </a:lnTo>
                <a:lnTo>
                  <a:pt x="14206" y="31229"/>
                </a:lnTo>
                <a:lnTo>
                  <a:pt x="14860" y="31352"/>
                </a:lnTo>
                <a:lnTo>
                  <a:pt x="15186" y="31433"/>
                </a:lnTo>
                <a:lnTo>
                  <a:pt x="15472" y="31597"/>
                </a:lnTo>
                <a:lnTo>
                  <a:pt x="15758" y="31678"/>
                </a:lnTo>
                <a:lnTo>
                  <a:pt x="16043" y="31760"/>
                </a:lnTo>
                <a:lnTo>
                  <a:pt x="16697" y="31801"/>
                </a:lnTo>
                <a:lnTo>
                  <a:pt x="16942" y="31801"/>
                </a:lnTo>
                <a:lnTo>
                  <a:pt x="17186" y="31842"/>
                </a:lnTo>
                <a:lnTo>
                  <a:pt x="17758" y="32046"/>
                </a:lnTo>
                <a:lnTo>
                  <a:pt x="18329" y="32209"/>
                </a:lnTo>
                <a:lnTo>
                  <a:pt x="19554" y="32495"/>
                </a:lnTo>
                <a:lnTo>
                  <a:pt x="19677" y="32617"/>
                </a:lnTo>
                <a:lnTo>
                  <a:pt x="19799" y="32658"/>
                </a:lnTo>
                <a:lnTo>
                  <a:pt x="20126" y="32699"/>
                </a:lnTo>
                <a:lnTo>
                  <a:pt x="20452" y="32740"/>
                </a:lnTo>
                <a:lnTo>
                  <a:pt x="20738" y="32821"/>
                </a:lnTo>
                <a:lnTo>
                  <a:pt x="21350" y="32944"/>
                </a:lnTo>
                <a:lnTo>
                  <a:pt x="22820" y="33270"/>
                </a:lnTo>
                <a:lnTo>
                  <a:pt x="23595" y="33393"/>
                </a:lnTo>
                <a:lnTo>
                  <a:pt x="24330" y="33434"/>
                </a:lnTo>
                <a:lnTo>
                  <a:pt x="24453" y="33434"/>
                </a:lnTo>
                <a:lnTo>
                  <a:pt x="24902" y="33597"/>
                </a:lnTo>
                <a:lnTo>
                  <a:pt x="25147" y="33638"/>
                </a:lnTo>
                <a:lnTo>
                  <a:pt x="25392" y="33597"/>
                </a:lnTo>
                <a:lnTo>
                  <a:pt x="25636" y="33597"/>
                </a:lnTo>
                <a:lnTo>
                  <a:pt x="25800" y="33678"/>
                </a:lnTo>
                <a:lnTo>
                  <a:pt x="26086" y="33678"/>
                </a:lnTo>
                <a:lnTo>
                  <a:pt x="27024" y="33719"/>
                </a:lnTo>
                <a:lnTo>
                  <a:pt x="27922" y="33719"/>
                </a:lnTo>
                <a:lnTo>
                  <a:pt x="29759" y="33678"/>
                </a:lnTo>
                <a:lnTo>
                  <a:pt x="31147" y="33638"/>
                </a:lnTo>
                <a:lnTo>
                  <a:pt x="32576" y="33597"/>
                </a:lnTo>
                <a:lnTo>
                  <a:pt x="33148" y="33556"/>
                </a:lnTo>
                <a:lnTo>
                  <a:pt x="33678" y="33556"/>
                </a:lnTo>
                <a:lnTo>
                  <a:pt x="34250" y="33597"/>
                </a:lnTo>
                <a:lnTo>
                  <a:pt x="34821" y="33597"/>
                </a:lnTo>
                <a:lnTo>
                  <a:pt x="35393" y="33556"/>
                </a:lnTo>
                <a:lnTo>
                  <a:pt x="35964" y="33597"/>
                </a:lnTo>
                <a:lnTo>
                  <a:pt x="37107" y="33597"/>
                </a:lnTo>
                <a:lnTo>
                  <a:pt x="38250" y="33556"/>
                </a:lnTo>
                <a:lnTo>
                  <a:pt x="38863" y="33556"/>
                </a:lnTo>
                <a:lnTo>
                  <a:pt x="39475" y="33515"/>
                </a:lnTo>
                <a:lnTo>
                  <a:pt x="40087" y="33474"/>
                </a:lnTo>
                <a:lnTo>
                  <a:pt x="40700" y="33352"/>
                </a:lnTo>
                <a:lnTo>
                  <a:pt x="41108" y="33352"/>
                </a:lnTo>
                <a:lnTo>
                  <a:pt x="41883" y="33311"/>
                </a:lnTo>
                <a:lnTo>
                  <a:pt x="42659" y="33270"/>
                </a:lnTo>
                <a:lnTo>
                  <a:pt x="43149" y="33229"/>
                </a:lnTo>
                <a:lnTo>
                  <a:pt x="43680" y="33189"/>
                </a:lnTo>
                <a:lnTo>
                  <a:pt x="44455" y="33148"/>
                </a:lnTo>
                <a:lnTo>
                  <a:pt x="44863" y="33107"/>
                </a:lnTo>
                <a:lnTo>
                  <a:pt x="45231" y="33025"/>
                </a:lnTo>
                <a:lnTo>
                  <a:pt x="45476" y="32985"/>
                </a:lnTo>
                <a:lnTo>
                  <a:pt x="45557" y="32985"/>
                </a:lnTo>
                <a:lnTo>
                  <a:pt x="45639" y="33066"/>
                </a:lnTo>
                <a:lnTo>
                  <a:pt x="45761" y="33107"/>
                </a:lnTo>
                <a:lnTo>
                  <a:pt x="46210" y="33107"/>
                </a:lnTo>
                <a:lnTo>
                  <a:pt x="46578" y="33066"/>
                </a:lnTo>
                <a:lnTo>
                  <a:pt x="46945" y="32985"/>
                </a:lnTo>
                <a:lnTo>
                  <a:pt x="47313" y="32985"/>
                </a:lnTo>
                <a:lnTo>
                  <a:pt x="47517" y="32903"/>
                </a:lnTo>
                <a:lnTo>
                  <a:pt x="47639" y="32903"/>
                </a:lnTo>
                <a:lnTo>
                  <a:pt x="47803" y="32862"/>
                </a:lnTo>
                <a:lnTo>
                  <a:pt x="48170" y="32903"/>
                </a:lnTo>
                <a:lnTo>
                  <a:pt x="48578" y="32862"/>
                </a:lnTo>
                <a:lnTo>
                  <a:pt x="48946" y="32821"/>
                </a:lnTo>
                <a:lnTo>
                  <a:pt x="49354" y="32780"/>
                </a:lnTo>
                <a:lnTo>
                  <a:pt x="49925" y="32699"/>
                </a:lnTo>
                <a:lnTo>
                  <a:pt x="50538" y="32658"/>
                </a:lnTo>
                <a:lnTo>
                  <a:pt x="50701" y="32658"/>
                </a:lnTo>
                <a:lnTo>
                  <a:pt x="50823" y="32617"/>
                </a:lnTo>
                <a:lnTo>
                  <a:pt x="50946" y="32535"/>
                </a:lnTo>
                <a:lnTo>
                  <a:pt x="51068" y="32454"/>
                </a:lnTo>
                <a:lnTo>
                  <a:pt x="51191" y="32372"/>
                </a:lnTo>
                <a:lnTo>
                  <a:pt x="51272" y="32454"/>
                </a:lnTo>
                <a:lnTo>
                  <a:pt x="51395" y="32495"/>
                </a:lnTo>
                <a:lnTo>
                  <a:pt x="51640" y="32495"/>
                </a:lnTo>
                <a:lnTo>
                  <a:pt x="52987" y="32168"/>
                </a:lnTo>
                <a:lnTo>
                  <a:pt x="53109" y="32127"/>
                </a:lnTo>
                <a:lnTo>
                  <a:pt x="53191" y="32086"/>
                </a:lnTo>
                <a:lnTo>
                  <a:pt x="53232" y="31964"/>
                </a:lnTo>
                <a:lnTo>
                  <a:pt x="53273" y="31923"/>
                </a:lnTo>
                <a:lnTo>
                  <a:pt x="53518" y="31882"/>
                </a:lnTo>
                <a:lnTo>
                  <a:pt x="53803" y="31842"/>
                </a:lnTo>
                <a:lnTo>
                  <a:pt x="54007" y="31678"/>
                </a:lnTo>
                <a:lnTo>
                  <a:pt x="54130" y="31597"/>
                </a:lnTo>
                <a:lnTo>
                  <a:pt x="54171" y="31556"/>
                </a:lnTo>
                <a:lnTo>
                  <a:pt x="54252" y="31556"/>
                </a:lnTo>
                <a:lnTo>
                  <a:pt x="54416" y="31597"/>
                </a:lnTo>
                <a:lnTo>
                  <a:pt x="54538" y="31597"/>
                </a:lnTo>
                <a:lnTo>
                  <a:pt x="54783" y="31556"/>
                </a:lnTo>
                <a:lnTo>
                  <a:pt x="55028" y="31433"/>
                </a:lnTo>
                <a:lnTo>
                  <a:pt x="55273" y="31311"/>
                </a:lnTo>
                <a:lnTo>
                  <a:pt x="55354" y="31270"/>
                </a:lnTo>
                <a:lnTo>
                  <a:pt x="55926" y="31270"/>
                </a:lnTo>
                <a:lnTo>
                  <a:pt x="56416" y="31188"/>
                </a:lnTo>
                <a:lnTo>
                  <a:pt x="56947" y="31066"/>
                </a:lnTo>
                <a:lnTo>
                  <a:pt x="57436" y="31025"/>
                </a:lnTo>
                <a:lnTo>
                  <a:pt x="57722" y="31025"/>
                </a:lnTo>
                <a:lnTo>
                  <a:pt x="58008" y="30984"/>
                </a:lnTo>
                <a:lnTo>
                  <a:pt x="58294" y="30903"/>
                </a:lnTo>
                <a:lnTo>
                  <a:pt x="58539" y="30780"/>
                </a:lnTo>
                <a:lnTo>
                  <a:pt x="58824" y="30780"/>
                </a:lnTo>
                <a:lnTo>
                  <a:pt x="58947" y="30739"/>
                </a:lnTo>
                <a:lnTo>
                  <a:pt x="59028" y="30658"/>
                </a:lnTo>
                <a:lnTo>
                  <a:pt x="59192" y="30617"/>
                </a:lnTo>
                <a:lnTo>
                  <a:pt x="59763" y="30494"/>
                </a:lnTo>
                <a:lnTo>
                  <a:pt x="60335" y="30290"/>
                </a:lnTo>
                <a:lnTo>
                  <a:pt x="60906" y="30086"/>
                </a:lnTo>
                <a:lnTo>
                  <a:pt x="61478" y="29923"/>
                </a:lnTo>
                <a:lnTo>
                  <a:pt x="61559" y="29882"/>
                </a:lnTo>
                <a:lnTo>
                  <a:pt x="61600" y="29841"/>
                </a:lnTo>
                <a:lnTo>
                  <a:pt x="61682" y="29719"/>
                </a:lnTo>
                <a:lnTo>
                  <a:pt x="61927" y="29678"/>
                </a:lnTo>
                <a:lnTo>
                  <a:pt x="62212" y="29596"/>
                </a:lnTo>
                <a:lnTo>
                  <a:pt x="62662" y="29433"/>
                </a:lnTo>
                <a:lnTo>
                  <a:pt x="63192" y="29270"/>
                </a:lnTo>
                <a:lnTo>
                  <a:pt x="63437" y="29188"/>
                </a:lnTo>
                <a:lnTo>
                  <a:pt x="63682" y="29066"/>
                </a:lnTo>
                <a:lnTo>
                  <a:pt x="63845" y="28984"/>
                </a:lnTo>
                <a:lnTo>
                  <a:pt x="64009" y="28902"/>
                </a:lnTo>
                <a:lnTo>
                  <a:pt x="64417" y="28780"/>
                </a:lnTo>
                <a:lnTo>
                  <a:pt x="64743" y="28617"/>
                </a:lnTo>
                <a:lnTo>
                  <a:pt x="64907" y="28494"/>
                </a:lnTo>
                <a:lnTo>
                  <a:pt x="65029" y="28372"/>
                </a:lnTo>
                <a:lnTo>
                  <a:pt x="65111" y="28331"/>
                </a:lnTo>
                <a:lnTo>
                  <a:pt x="65192" y="28331"/>
                </a:lnTo>
                <a:lnTo>
                  <a:pt x="65397" y="28290"/>
                </a:lnTo>
                <a:lnTo>
                  <a:pt x="65601" y="28168"/>
                </a:lnTo>
                <a:lnTo>
                  <a:pt x="65764" y="28045"/>
                </a:lnTo>
                <a:lnTo>
                  <a:pt x="65886" y="27923"/>
                </a:lnTo>
                <a:lnTo>
                  <a:pt x="66091" y="27882"/>
                </a:lnTo>
                <a:lnTo>
                  <a:pt x="66254" y="27800"/>
                </a:lnTo>
                <a:lnTo>
                  <a:pt x="66499" y="27637"/>
                </a:lnTo>
                <a:lnTo>
                  <a:pt x="66703" y="27433"/>
                </a:lnTo>
                <a:lnTo>
                  <a:pt x="66948" y="27310"/>
                </a:lnTo>
                <a:lnTo>
                  <a:pt x="67478" y="26984"/>
                </a:lnTo>
                <a:lnTo>
                  <a:pt x="67968" y="26657"/>
                </a:lnTo>
                <a:lnTo>
                  <a:pt x="68907" y="25963"/>
                </a:lnTo>
                <a:lnTo>
                  <a:pt x="69070" y="25882"/>
                </a:lnTo>
                <a:lnTo>
                  <a:pt x="69152" y="25800"/>
                </a:lnTo>
                <a:lnTo>
                  <a:pt x="69234" y="25718"/>
                </a:lnTo>
                <a:lnTo>
                  <a:pt x="69275" y="25596"/>
                </a:lnTo>
                <a:lnTo>
                  <a:pt x="69315" y="25514"/>
                </a:lnTo>
                <a:lnTo>
                  <a:pt x="69356" y="25433"/>
                </a:lnTo>
                <a:lnTo>
                  <a:pt x="69479" y="25228"/>
                </a:lnTo>
                <a:lnTo>
                  <a:pt x="69601" y="25065"/>
                </a:lnTo>
                <a:lnTo>
                  <a:pt x="69601" y="24984"/>
                </a:lnTo>
                <a:lnTo>
                  <a:pt x="69560" y="24861"/>
                </a:lnTo>
                <a:lnTo>
                  <a:pt x="69601" y="24779"/>
                </a:lnTo>
                <a:lnTo>
                  <a:pt x="69683" y="24739"/>
                </a:lnTo>
                <a:lnTo>
                  <a:pt x="69846" y="24657"/>
                </a:lnTo>
                <a:lnTo>
                  <a:pt x="69969" y="24535"/>
                </a:lnTo>
                <a:lnTo>
                  <a:pt x="70091" y="24412"/>
                </a:lnTo>
                <a:lnTo>
                  <a:pt x="70132" y="24290"/>
                </a:lnTo>
                <a:lnTo>
                  <a:pt x="70213" y="24045"/>
                </a:lnTo>
                <a:lnTo>
                  <a:pt x="70254" y="23718"/>
                </a:lnTo>
                <a:lnTo>
                  <a:pt x="70254" y="23596"/>
                </a:lnTo>
                <a:lnTo>
                  <a:pt x="70295" y="23473"/>
                </a:lnTo>
                <a:lnTo>
                  <a:pt x="70418" y="23351"/>
                </a:lnTo>
                <a:lnTo>
                  <a:pt x="70540" y="23269"/>
                </a:lnTo>
                <a:lnTo>
                  <a:pt x="70744" y="23147"/>
                </a:lnTo>
                <a:lnTo>
                  <a:pt x="70907" y="23024"/>
                </a:lnTo>
                <a:lnTo>
                  <a:pt x="71030" y="22861"/>
                </a:lnTo>
                <a:lnTo>
                  <a:pt x="71112" y="22698"/>
                </a:lnTo>
                <a:lnTo>
                  <a:pt x="71193" y="22412"/>
                </a:lnTo>
                <a:lnTo>
                  <a:pt x="71316" y="22167"/>
                </a:lnTo>
                <a:lnTo>
                  <a:pt x="71642" y="21636"/>
                </a:lnTo>
                <a:lnTo>
                  <a:pt x="71765" y="21350"/>
                </a:lnTo>
                <a:lnTo>
                  <a:pt x="71806" y="21187"/>
                </a:lnTo>
                <a:lnTo>
                  <a:pt x="71806" y="21024"/>
                </a:lnTo>
                <a:lnTo>
                  <a:pt x="71765" y="20901"/>
                </a:lnTo>
                <a:lnTo>
                  <a:pt x="71765" y="20738"/>
                </a:lnTo>
                <a:lnTo>
                  <a:pt x="71846" y="20616"/>
                </a:lnTo>
                <a:lnTo>
                  <a:pt x="71928" y="20493"/>
                </a:lnTo>
                <a:lnTo>
                  <a:pt x="72050" y="20330"/>
                </a:lnTo>
                <a:lnTo>
                  <a:pt x="72173" y="20167"/>
                </a:lnTo>
                <a:lnTo>
                  <a:pt x="72255" y="20003"/>
                </a:lnTo>
                <a:lnTo>
                  <a:pt x="72255" y="19840"/>
                </a:lnTo>
                <a:lnTo>
                  <a:pt x="72255" y="19677"/>
                </a:lnTo>
                <a:lnTo>
                  <a:pt x="72295" y="19554"/>
                </a:lnTo>
                <a:lnTo>
                  <a:pt x="72377" y="19309"/>
                </a:lnTo>
                <a:lnTo>
                  <a:pt x="72418" y="19146"/>
                </a:lnTo>
                <a:lnTo>
                  <a:pt x="72418" y="19024"/>
                </a:lnTo>
                <a:lnTo>
                  <a:pt x="72377" y="18901"/>
                </a:lnTo>
                <a:lnTo>
                  <a:pt x="72295" y="18738"/>
                </a:lnTo>
                <a:lnTo>
                  <a:pt x="72255" y="18656"/>
                </a:lnTo>
                <a:lnTo>
                  <a:pt x="72295" y="18615"/>
                </a:lnTo>
                <a:lnTo>
                  <a:pt x="72377" y="18452"/>
                </a:lnTo>
                <a:lnTo>
                  <a:pt x="72540" y="18166"/>
                </a:lnTo>
                <a:lnTo>
                  <a:pt x="72581" y="17881"/>
                </a:lnTo>
                <a:lnTo>
                  <a:pt x="72622" y="17595"/>
                </a:lnTo>
                <a:lnTo>
                  <a:pt x="72663" y="17268"/>
                </a:lnTo>
                <a:lnTo>
                  <a:pt x="72663" y="17187"/>
                </a:lnTo>
                <a:lnTo>
                  <a:pt x="72622" y="17064"/>
                </a:lnTo>
                <a:lnTo>
                  <a:pt x="72459" y="16901"/>
                </a:lnTo>
                <a:lnTo>
                  <a:pt x="72540" y="16860"/>
                </a:lnTo>
                <a:lnTo>
                  <a:pt x="72622" y="16778"/>
                </a:lnTo>
                <a:lnTo>
                  <a:pt x="72622" y="16738"/>
                </a:lnTo>
                <a:lnTo>
                  <a:pt x="72622" y="16656"/>
                </a:lnTo>
                <a:lnTo>
                  <a:pt x="72581" y="16493"/>
                </a:lnTo>
                <a:lnTo>
                  <a:pt x="72540" y="16370"/>
                </a:lnTo>
                <a:lnTo>
                  <a:pt x="72499" y="16248"/>
                </a:lnTo>
                <a:lnTo>
                  <a:pt x="72499" y="16085"/>
                </a:lnTo>
                <a:lnTo>
                  <a:pt x="72540" y="15962"/>
                </a:lnTo>
                <a:lnTo>
                  <a:pt x="72663" y="15880"/>
                </a:lnTo>
                <a:lnTo>
                  <a:pt x="72704" y="15799"/>
                </a:lnTo>
                <a:lnTo>
                  <a:pt x="72744" y="15676"/>
                </a:lnTo>
                <a:lnTo>
                  <a:pt x="72744" y="15595"/>
                </a:lnTo>
                <a:lnTo>
                  <a:pt x="72663" y="15513"/>
                </a:lnTo>
                <a:lnTo>
                  <a:pt x="72499" y="15391"/>
                </a:lnTo>
                <a:lnTo>
                  <a:pt x="72459" y="15268"/>
                </a:lnTo>
                <a:lnTo>
                  <a:pt x="72459" y="15146"/>
                </a:lnTo>
                <a:lnTo>
                  <a:pt x="72499" y="15023"/>
                </a:lnTo>
                <a:lnTo>
                  <a:pt x="72499" y="14942"/>
                </a:lnTo>
                <a:lnTo>
                  <a:pt x="72499" y="14860"/>
                </a:lnTo>
                <a:lnTo>
                  <a:pt x="72459" y="14697"/>
                </a:lnTo>
                <a:lnTo>
                  <a:pt x="72418" y="14533"/>
                </a:lnTo>
                <a:lnTo>
                  <a:pt x="72459" y="14452"/>
                </a:lnTo>
                <a:lnTo>
                  <a:pt x="72499" y="14370"/>
                </a:lnTo>
                <a:lnTo>
                  <a:pt x="72377" y="14125"/>
                </a:lnTo>
                <a:lnTo>
                  <a:pt x="72295" y="13880"/>
                </a:lnTo>
                <a:lnTo>
                  <a:pt x="72255" y="13594"/>
                </a:lnTo>
                <a:lnTo>
                  <a:pt x="72295" y="13309"/>
                </a:lnTo>
                <a:lnTo>
                  <a:pt x="72377" y="12900"/>
                </a:lnTo>
                <a:lnTo>
                  <a:pt x="72336" y="12696"/>
                </a:lnTo>
                <a:lnTo>
                  <a:pt x="72295" y="12615"/>
                </a:lnTo>
                <a:lnTo>
                  <a:pt x="72255" y="12492"/>
                </a:lnTo>
                <a:lnTo>
                  <a:pt x="72091" y="12288"/>
                </a:lnTo>
                <a:lnTo>
                  <a:pt x="71969" y="12084"/>
                </a:lnTo>
                <a:lnTo>
                  <a:pt x="71887" y="11880"/>
                </a:lnTo>
                <a:lnTo>
                  <a:pt x="71806" y="11676"/>
                </a:lnTo>
                <a:lnTo>
                  <a:pt x="71683" y="11431"/>
                </a:lnTo>
                <a:lnTo>
                  <a:pt x="71601" y="11308"/>
                </a:lnTo>
                <a:lnTo>
                  <a:pt x="71479" y="11186"/>
                </a:lnTo>
                <a:lnTo>
                  <a:pt x="71275" y="11023"/>
                </a:lnTo>
                <a:lnTo>
                  <a:pt x="71234" y="10900"/>
                </a:lnTo>
                <a:lnTo>
                  <a:pt x="71234" y="10819"/>
                </a:lnTo>
                <a:lnTo>
                  <a:pt x="71275" y="10737"/>
                </a:lnTo>
                <a:lnTo>
                  <a:pt x="71275" y="10696"/>
                </a:lnTo>
                <a:lnTo>
                  <a:pt x="71234" y="10655"/>
                </a:lnTo>
                <a:lnTo>
                  <a:pt x="71193" y="10614"/>
                </a:lnTo>
                <a:lnTo>
                  <a:pt x="71071" y="10533"/>
                </a:lnTo>
                <a:lnTo>
                  <a:pt x="70989" y="10492"/>
                </a:lnTo>
                <a:lnTo>
                  <a:pt x="70867" y="10370"/>
                </a:lnTo>
                <a:lnTo>
                  <a:pt x="70785" y="10288"/>
                </a:lnTo>
                <a:lnTo>
                  <a:pt x="70785" y="10247"/>
                </a:lnTo>
                <a:lnTo>
                  <a:pt x="70785" y="10084"/>
                </a:lnTo>
                <a:lnTo>
                  <a:pt x="70744" y="9961"/>
                </a:lnTo>
                <a:lnTo>
                  <a:pt x="70622" y="9880"/>
                </a:lnTo>
                <a:lnTo>
                  <a:pt x="70458" y="9798"/>
                </a:lnTo>
                <a:lnTo>
                  <a:pt x="70336" y="9553"/>
                </a:lnTo>
                <a:lnTo>
                  <a:pt x="70213" y="9349"/>
                </a:lnTo>
                <a:lnTo>
                  <a:pt x="69887" y="8941"/>
                </a:lnTo>
                <a:lnTo>
                  <a:pt x="69683" y="8696"/>
                </a:lnTo>
                <a:lnTo>
                  <a:pt x="69438" y="8451"/>
                </a:lnTo>
                <a:lnTo>
                  <a:pt x="68866" y="8002"/>
                </a:lnTo>
                <a:lnTo>
                  <a:pt x="68295" y="7594"/>
                </a:lnTo>
                <a:lnTo>
                  <a:pt x="67764" y="7145"/>
                </a:lnTo>
                <a:lnTo>
                  <a:pt x="67642" y="7104"/>
                </a:lnTo>
                <a:lnTo>
                  <a:pt x="67560" y="7104"/>
                </a:lnTo>
                <a:lnTo>
                  <a:pt x="67111" y="6777"/>
                </a:lnTo>
                <a:lnTo>
                  <a:pt x="66866" y="6614"/>
                </a:lnTo>
                <a:lnTo>
                  <a:pt x="66621" y="6532"/>
                </a:lnTo>
                <a:lnTo>
                  <a:pt x="66376" y="6369"/>
                </a:lnTo>
                <a:lnTo>
                  <a:pt x="66131" y="6247"/>
                </a:lnTo>
                <a:lnTo>
                  <a:pt x="65519" y="5838"/>
                </a:lnTo>
                <a:lnTo>
                  <a:pt x="65233" y="5675"/>
                </a:lnTo>
                <a:lnTo>
                  <a:pt x="64866" y="5553"/>
                </a:lnTo>
                <a:lnTo>
                  <a:pt x="64580" y="5430"/>
                </a:lnTo>
                <a:lnTo>
                  <a:pt x="64335" y="5267"/>
                </a:lnTo>
                <a:lnTo>
                  <a:pt x="64254" y="5144"/>
                </a:lnTo>
                <a:lnTo>
                  <a:pt x="64131" y="5063"/>
                </a:lnTo>
                <a:lnTo>
                  <a:pt x="63886" y="4981"/>
                </a:lnTo>
                <a:lnTo>
                  <a:pt x="63151" y="4695"/>
                </a:lnTo>
                <a:lnTo>
                  <a:pt x="62457" y="4410"/>
                </a:lnTo>
                <a:lnTo>
                  <a:pt x="61723" y="4124"/>
                </a:lnTo>
                <a:lnTo>
                  <a:pt x="60988" y="3879"/>
                </a:lnTo>
                <a:lnTo>
                  <a:pt x="60335" y="3634"/>
                </a:lnTo>
                <a:lnTo>
                  <a:pt x="59682" y="3389"/>
                </a:lnTo>
                <a:lnTo>
                  <a:pt x="58865" y="3144"/>
                </a:lnTo>
                <a:lnTo>
                  <a:pt x="58498" y="3022"/>
                </a:lnTo>
                <a:lnTo>
                  <a:pt x="58090" y="2899"/>
                </a:lnTo>
                <a:lnTo>
                  <a:pt x="57314" y="2613"/>
                </a:lnTo>
                <a:lnTo>
                  <a:pt x="56538" y="2409"/>
                </a:lnTo>
                <a:lnTo>
                  <a:pt x="54946" y="2083"/>
                </a:lnTo>
                <a:lnTo>
                  <a:pt x="53722" y="1838"/>
                </a:lnTo>
                <a:lnTo>
                  <a:pt x="52497" y="1593"/>
                </a:lnTo>
                <a:lnTo>
                  <a:pt x="51191" y="1389"/>
                </a:lnTo>
                <a:lnTo>
                  <a:pt x="49884" y="1226"/>
                </a:lnTo>
                <a:lnTo>
                  <a:pt x="48905" y="1144"/>
                </a:lnTo>
                <a:lnTo>
                  <a:pt x="47884" y="1062"/>
                </a:lnTo>
                <a:lnTo>
                  <a:pt x="46864" y="981"/>
                </a:lnTo>
                <a:lnTo>
                  <a:pt x="45843" y="858"/>
                </a:lnTo>
                <a:lnTo>
                  <a:pt x="44741" y="736"/>
                </a:lnTo>
                <a:lnTo>
                  <a:pt x="43639" y="654"/>
                </a:lnTo>
                <a:lnTo>
                  <a:pt x="41230" y="572"/>
                </a:lnTo>
                <a:lnTo>
                  <a:pt x="36781" y="327"/>
                </a:lnTo>
                <a:lnTo>
                  <a:pt x="34903" y="287"/>
                </a:lnTo>
                <a:lnTo>
                  <a:pt x="33066" y="246"/>
                </a:lnTo>
                <a:lnTo>
                  <a:pt x="27269" y="246"/>
                </a:lnTo>
                <a:lnTo>
                  <a:pt x="26575" y="205"/>
                </a:lnTo>
                <a:lnTo>
                  <a:pt x="25881" y="164"/>
                </a:lnTo>
                <a:lnTo>
                  <a:pt x="24493" y="83"/>
                </a:lnTo>
                <a:lnTo>
                  <a:pt x="23146" y="1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2"/>
              </a:solidFill>
            </a:endParaRPr>
          </a:p>
        </p:txBody>
      </p:sp>
      <p:sp>
        <p:nvSpPr>
          <p:cNvPr id="2168" name="Google Shape;2168;p57"/>
          <p:cNvSpPr txBox="1">
            <a:spLocks noGrp="1"/>
          </p:cNvSpPr>
          <p:nvPr>
            <p:ph type="title"/>
          </p:nvPr>
        </p:nvSpPr>
        <p:spPr>
          <a:xfrm>
            <a:off x="6304529" y="1162904"/>
            <a:ext cx="1268700" cy="943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169" name="Google Shape;2169;p57"/>
          <p:cNvSpPr txBox="1">
            <a:spLocks noGrp="1"/>
          </p:cNvSpPr>
          <p:nvPr>
            <p:ph type="title" idx="2"/>
          </p:nvPr>
        </p:nvSpPr>
        <p:spPr>
          <a:xfrm>
            <a:off x="2977825" y="2299450"/>
            <a:ext cx="4865400" cy="92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err="1"/>
              <a:t>Codice</a:t>
            </a:r>
            <a:endParaRPr lang="it-IT" err="1"/>
          </a:p>
        </p:txBody>
      </p:sp>
      <p:sp>
        <p:nvSpPr>
          <p:cNvPr id="2170" name="Google Shape;2170;p57"/>
          <p:cNvSpPr txBox="1">
            <a:spLocks noGrp="1"/>
          </p:cNvSpPr>
          <p:nvPr>
            <p:ph type="subTitle" idx="1"/>
          </p:nvPr>
        </p:nvSpPr>
        <p:spPr>
          <a:xfrm>
            <a:off x="5126850" y="3289450"/>
            <a:ext cx="2716200" cy="94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38100" indent="0"/>
            <a:r>
              <a:rPr lang="en" err="1">
                <a:solidFill>
                  <a:srgbClr val="000000"/>
                </a:solidFill>
              </a:rPr>
              <a:t>Descrizione</a:t>
            </a:r>
            <a:r>
              <a:rPr lang="en">
                <a:solidFill>
                  <a:srgbClr val="000000"/>
                </a:solidFill>
              </a:rPr>
              <a:t> del </a:t>
            </a:r>
            <a:r>
              <a:rPr lang="en" err="1">
                <a:solidFill>
                  <a:srgbClr val="000000"/>
                </a:solidFill>
              </a:rPr>
              <a:t>codice</a:t>
            </a:r>
            <a:endParaRPr lang="it-IT" err="1"/>
          </a:p>
        </p:txBody>
      </p:sp>
      <p:sp>
        <p:nvSpPr>
          <p:cNvPr id="2171" name="Google Shape;2171;p57"/>
          <p:cNvSpPr/>
          <p:nvPr/>
        </p:nvSpPr>
        <p:spPr>
          <a:xfrm flipH="1">
            <a:off x="965516" y="4130695"/>
            <a:ext cx="2287908" cy="475718"/>
          </a:xfrm>
          <a:custGeom>
            <a:avLst/>
            <a:gdLst/>
            <a:ahLst/>
            <a:cxnLst/>
            <a:rect l="l" t="t" r="r" b="b"/>
            <a:pathLst>
              <a:path w="36872" h="7667" extrusionOk="0">
                <a:moveTo>
                  <a:pt x="18436" y="1"/>
                </a:moveTo>
                <a:lnTo>
                  <a:pt x="16555" y="48"/>
                </a:lnTo>
                <a:lnTo>
                  <a:pt x="14721" y="95"/>
                </a:lnTo>
                <a:lnTo>
                  <a:pt x="12981" y="189"/>
                </a:lnTo>
                <a:lnTo>
                  <a:pt x="11287" y="330"/>
                </a:lnTo>
                <a:lnTo>
                  <a:pt x="9688" y="471"/>
                </a:lnTo>
                <a:lnTo>
                  <a:pt x="8137" y="659"/>
                </a:lnTo>
                <a:lnTo>
                  <a:pt x="6726" y="894"/>
                </a:lnTo>
                <a:lnTo>
                  <a:pt x="5409" y="1129"/>
                </a:lnTo>
                <a:lnTo>
                  <a:pt x="4233" y="1412"/>
                </a:lnTo>
                <a:lnTo>
                  <a:pt x="3151" y="1694"/>
                </a:lnTo>
                <a:lnTo>
                  <a:pt x="2258" y="2023"/>
                </a:lnTo>
                <a:lnTo>
                  <a:pt x="1458" y="2352"/>
                </a:lnTo>
                <a:lnTo>
                  <a:pt x="847" y="2728"/>
                </a:lnTo>
                <a:lnTo>
                  <a:pt x="612" y="2870"/>
                </a:lnTo>
                <a:lnTo>
                  <a:pt x="377" y="3058"/>
                </a:lnTo>
                <a:lnTo>
                  <a:pt x="236" y="3246"/>
                </a:lnTo>
                <a:lnTo>
                  <a:pt x="142" y="3434"/>
                </a:lnTo>
                <a:lnTo>
                  <a:pt x="47" y="3669"/>
                </a:lnTo>
                <a:lnTo>
                  <a:pt x="0" y="3857"/>
                </a:lnTo>
                <a:lnTo>
                  <a:pt x="47" y="4045"/>
                </a:lnTo>
                <a:lnTo>
                  <a:pt x="142" y="4233"/>
                </a:lnTo>
                <a:lnTo>
                  <a:pt x="236" y="4421"/>
                </a:lnTo>
                <a:lnTo>
                  <a:pt x="377" y="4610"/>
                </a:lnTo>
                <a:lnTo>
                  <a:pt x="612" y="4798"/>
                </a:lnTo>
                <a:lnTo>
                  <a:pt x="847" y="4986"/>
                </a:lnTo>
                <a:lnTo>
                  <a:pt x="1458" y="5315"/>
                </a:lnTo>
                <a:lnTo>
                  <a:pt x="2258" y="5691"/>
                </a:lnTo>
                <a:lnTo>
                  <a:pt x="3151" y="5973"/>
                </a:lnTo>
                <a:lnTo>
                  <a:pt x="4233" y="6303"/>
                </a:lnTo>
                <a:lnTo>
                  <a:pt x="5409" y="6538"/>
                </a:lnTo>
                <a:lnTo>
                  <a:pt x="6726" y="6820"/>
                </a:lnTo>
                <a:lnTo>
                  <a:pt x="8137" y="7008"/>
                </a:lnTo>
                <a:lnTo>
                  <a:pt x="9688" y="7196"/>
                </a:lnTo>
                <a:lnTo>
                  <a:pt x="11287" y="7384"/>
                </a:lnTo>
                <a:lnTo>
                  <a:pt x="12981" y="7478"/>
                </a:lnTo>
                <a:lnTo>
                  <a:pt x="14721" y="7572"/>
                </a:lnTo>
                <a:lnTo>
                  <a:pt x="16555" y="7666"/>
                </a:lnTo>
                <a:lnTo>
                  <a:pt x="20317" y="7666"/>
                </a:lnTo>
                <a:lnTo>
                  <a:pt x="22151" y="7572"/>
                </a:lnTo>
                <a:lnTo>
                  <a:pt x="23938" y="7478"/>
                </a:lnTo>
                <a:lnTo>
                  <a:pt x="25631" y="7384"/>
                </a:lnTo>
                <a:lnTo>
                  <a:pt x="27230" y="7196"/>
                </a:lnTo>
                <a:lnTo>
                  <a:pt x="28735" y="7008"/>
                </a:lnTo>
                <a:lnTo>
                  <a:pt x="30146" y="6820"/>
                </a:lnTo>
                <a:lnTo>
                  <a:pt x="31463" y="6538"/>
                </a:lnTo>
                <a:lnTo>
                  <a:pt x="32686" y="6303"/>
                </a:lnTo>
                <a:lnTo>
                  <a:pt x="33720" y="5973"/>
                </a:lnTo>
                <a:lnTo>
                  <a:pt x="34661" y="5691"/>
                </a:lnTo>
                <a:lnTo>
                  <a:pt x="35413" y="5315"/>
                </a:lnTo>
                <a:lnTo>
                  <a:pt x="36025" y="4986"/>
                </a:lnTo>
                <a:lnTo>
                  <a:pt x="36307" y="4798"/>
                </a:lnTo>
                <a:lnTo>
                  <a:pt x="36495" y="4610"/>
                </a:lnTo>
                <a:lnTo>
                  <a:pt x="36683" y="4421"/>
                </a:lnTo>
                <a:lnTo>
                  <a:pt x="36777" y="4233"/>
                </a:lnTo>
                <a:lnTo>
                  <a:pt x="36871" y="4045"/>
                </a:lnTo>
                <a:lnTo>
                  <a:pt x="36871" y="3857"/>
                </a:lnTo>
                <a:lnTo>
                  <a:pt x="36871" y="3669"/>
                </a:lnTo>
                <a:lnTo>
                  <a:pt x="36777" y="3434"/>
                </a:lnTo>
                <a:lnTo>
                  <a:pt x="36683" y="3246"/>
                </a:lnTo>
                <a:lnTo>
                  <a:pt x="36495" y="3058"/>
                </a:lnTo>
                <a:lnTo>
                  <a:pt x="36307" y="2870"/>
                </a:lnTo>
                <a:lnTo>
                  <a:pt x="36025" y="2728"/>
                </a:lnTo>
                <a:lnTo>
                  <a:pt x="35413" y="2352"/>
                </a:lnTo>
                <a:lnTo>
                  <a:pt x="34661" y="2023"/>
                </a:lnTo>
                <a:lnTo>
                  <a:pt x="33720" y="1694"/>
                </a:lnTo>
                <a:lnTo>
                  <a:pt x="32686" y="1412"/>
                </a:lnTo>
                <a:lnTo>
                  <a:pt x="31463" y="1129"/>
                </a:lnTo>
                <a:lnTo>
                  <a:pt x="30146" y="894"/>
                </a:lnTo>
                <a:lnTo>
                  <a:pt x="28735" y="659"/>
                </a:lnTo>
                <a:lnTo>
                  <a:pt x="27230" y="471"/>
                </a:lnTo>
                <a:lnTo>
                  <a:pt x="25631" y="330"/>
                </a:lnTo>
                <a:lnTo>
                  <a:pt x="23938" y="189"/>
                </a:lnTo>
                <a:lnTo>
                  <a:pt x="22151" y="95"/>
                </a:lnTo>
                <a:lnTo>
                  <a:pt x="20317" y="48"/>
                </a:lnTo>
                <a:lnTo>
                  <a:pt x="18436" y="1"/>
                </a:lnTo>
                <a:close/>
              </a:path>
            </a:pathLst>
          </a:custGeom>
          <a:solidFill>
            <a:srgbClr val="869D39">
              <a:alpha val="1844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2" name="Google Shape;2172;p57"/>
          <p:cNvGrpSpPr/>
          <p:nvPr/>
        </p:nvGrpSpPr>
        <p:grpSpPr>
          <a:xfrm flipH="1">
            <a:off x="1052877" y="780621"/>
            <a:ext cx="2141966" cy="3775963"/>
            <a:chOff x="5456025" y="2629400"/>
            <a:chExt cx="863000" cy="1521400"/>
          </a:xfrm>
        </p:grpSpPr>
        <p:sp>
          <p:nvSpPr>
            <p:cNvPr id="2173" name="Google Shape;2173;p57"/>
            <p:cNvSpPr/>
            <p:nvPr/>
          </p:nvSpPr>
          <p:spPr>
            <a:xfrm>
              <a:off x="5456025" y="2710525"/>
              <a:ext cx="125825" cy="90550"/>
            </a:xfrm>
            <a:custGeom>
              <a:avLst/>
              <a:gdLst/>
              <a:ahLst/>
              <a:cxnLst/>
              <a:rect l="l" t="t" r="r" b="b"/>
              <a:pathLst>
                <a:path w="5033" h="3622" extrusionOk="0">
                  <a:moveTo>
                    <a:pt x="3903" y="0"/>
                  </a:moveTo>
                  <a:lnTo>
                    <a:pt x="0" y="2775"/>
                  </a:lnTo>
                  <a:lnTo>
                    <a:pt x="611" y="3057"/>
                  </a:lnTo>
                  <a:lnTo>
                    <a:pt x="1176" y="3245"/>
                  </a:lnTo>
                  <a:lnTo>
                    <a:pt x="1881" y="3433"/>
                  </a:lnTo>
                  <a:lnTo>
                    <a:pt x="2634" y="3575"/>
                  </a:lnTo>
                  <a:lnTo>
                    <a:pt x="3057" y="3622"/>
                  </a:lnTo>
                  <a:lnTo>
                    <a:pt x="3433" y="3622"/>
                  </a:lnTo>
                  <a:lnTo>
                    <a:pt x="3856" y="3575"/>
                  </a:lnTo>
                  <a:lnTo>
                    <a:pt x="4280" y="3481"/>
                  </a:lnTo>
                  <a:lnTo>
                    <a:pt x="4656" y="3339"/>
                  </a:lnTo>
                  <a:lnTo>
                    <a:pt x="5032" y="3151"/>
                  </a:lnTo>
                  <a:lnTo>
                    <a:pt x="4656" y="2164"/>
                  </a:lnTo>
                  <a:lnTo>
                    <a:pt x="3903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4" name="Google Shape;2174;p57"/>
            <p:cNvSpPr/>
            <p:nvPr/>
          </p:nvSpPr>
          <p:spPr>
            <a:xfrm>
              <a:off x="5782875" y="3840400"/>
              <a:ext cx="103475" cy="285725"/>
            </a:xfrm>
            <a:custGeom>
              <a:avLst/>
              <a:gdLst/>
              <a:ahLst/>
              <a:cxnLst/>
              <a:rect l="l" t="t" r="r" b="b"/>
              <a:pathLst>
                <a:path w="4139" h="11429" extrusionOk="0">
                  <a:moveTo>
                    <a:pt x="3010" y="0"/>
                  </a:moveTo>
                  <a:lnTo>
                    <a:pt x="3433" y="8277"/>
                  </a:lnTo>
                  <a:lnTo>
                    <a:pt x="0" y="9030"/>
                  </a:lnTo>
                  <a:lnTo>
                    <a:pt x="2540" y="8936"/>
                  </a:lnTo>
                  <a:lnTo>
                    <a:pt x="0" y="10206"/>
                  </a:lnTo>
                  <a:lnTo>
                    <a:pt x="0" y="10206"/>
                  </a:lnTo>
                  <a:lnTo>
                    <a:pt x="2916" y="9453"/>
                  </a:lnTo>
                  <a:lnTo>
                    <a:pt x="1364" y="11428"/>
                  </a:lnTo>
                  <a:lnTo>
                    <a:pt x="4092" y="9124"/>
                  </a:lnTo>
                  <a:lnTo>
                    <a:pt x="4139" y="235"/>
                  </a:lnTo>
                  <a:lnTo>
                    <a:pt x="3010" y="0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5" name="Google Shape;2175;p57"/>
            <p:cNvSpPr/>
            <p:nvPr/>
          </p:nvSpPr>
          <p:spPr>
            <a:xfrm>
              <a:off x="5786400" y="3706350"/>
              <a:ext cx="174025" cy="177575"/>
            </a:xfrm>
            <a:custGeom>
              <a:avLst/>
              <a:gdLst/>
              <a:ahLst/>
              <a:cxnLst/>
              <a:rect l="l" t="t" r="r" b="b"/>
              <a:pathLst>
                <a:path w="6961" h="7103" extrusionOk="0">
                  <a:moveTo>
                    <a:pt x="0" y="1"/>
                  </a:moveTo>
                  <a:lnTo>
                    <a:pt x="0" y="753"/>
                  </a:lnTo>
                  <a:lnTo>
                    <a:pt x="94" y="1459"/>
                  </a:lnTo>
                  <a:lnTo>
                    <a:pt x="188" y="2117"/>
                  </a:lnTo>
                  <a:lnTo>
                    <a:pt x="282" y="2776"/>
                  </a:lnTo>
                  <a:lnTo>
                    <a:pt x="424" y="3387"/>
                  </a:lnTo>
                  <a:lnTo>
                    <a:pt x="612" y="3998"/>
                  </a:lnTo>
                  <a:lnTo>
                    <a:pt x="800" y="4516"/>
                  </a:lnTo>
                  <a:lnTo>
                    <a:pt x="1035" y="5033"/>
                  </a:lnTo>
                  <a:lnTo>
                    <a:pt x="1270" y="5456"/>
                  </a:lnTo>
                  <a:lnTo>
                    <a:pt x="1552" y="5880"/>
                  </a:lnTo>
                  <a:lnTo>
                    <a:pt x="1834" y="6256"/>
                  </a:lnTo>
                  <a:lnTo>
                    <a:pt x="2117" y="6538"/>
                  </a:lnTo>
                  <a:lnTo>
                    <a:pt x="2446" y="6773"/>
                  </a:lnTo>
                  <a:lnTo>
                    <a:pt x="2775" y="6961"/>
                  </a:lnTo>
                  <a:lnTo>
                    <a:pt x="3104" y="7055"/>
                  </a:lnTo>
                  <a:lnTo>
                    <a:pt x="3480" y="7102"/>
                  </a:lnTo>
                  <a:lnTo>
                    <a:pt x="3810" y="7055"/>
                  </a:lnTo>
                  <a:lnTo>
                    <a:pt x="4186" y="6961"/>
                  </a:lnTo>
                  <a:lnTo>
                    <a:pt x="4515" y="6773"/>
                  </a:lnTo>
                  <a:lnTo>
                    <a:pt x="4844" y="6538"/>
                  </a:lnTo>
                  <a:lnTo>
                    <a:pt x="5126" y="6256"/>
                  </a:lnTo>
                  <a:lnTo>
                    <a:pt x="5409" y="5880"/>
                  </a:lnTo>
                  <a:lnTo>
                    <a:pt x="5691" y="5456"/>
                  </a:lnTo>
                  <a:lnTo>
                    <a:pt x="5926" y="5033"/>
                  </a:lnTo>
                  <a:lnTo>
                    <a:pt x="6161" y="4516"/>
                  </a:lnTo>
                  <a:lnTo>
                    <a:pt x="6349" y="3998"/>
                  </a:lnTo>
                  <a:lnTo>
                    <a:pt x="6537" y="3387"/>
                  </a:lnTo>
                  <a:lnTo>
                    <a:pt x="6678" y="2776"/>
                  </a:lnTo>
                  <a:lnTo>
                    <a:pt x="6772" y="2117"/>
                  </a:lnTo>
                  <a:lnTo>
                    <a:pt x="6867" y="1459"/>
                  </a:lnTo>
                  <a:lnTo>
                    <a:pt x="6961" y="753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6" name="Google Shape;2176;p57"/>
            <p:cNvSpPr/>
            <p:nvPr/>
          </p:nvSpPr>
          <p:spPr>
            <a:xfrm>
              <a:off x="5553600" y="2629400"/>
              <a:ext cx="765425" cy="1266275"/>
            </a:xfrm>
            <a:custGeom>
              <a:avLst/>
              <a:gdLst/>
              <a:ahLst/>
              <a:cxnLst/>
              <a:rect l="l" t="t" r="r" b="b"/>
              <a:pathLst>
                <a:path w="30617" h="50651" extrusionOk="0">
                  <a:moveTo>
                    <a:pt x="4891" y="0"/>
                  </a:moveTo>
                  <a:lnTo>
                    <a:pt x="4186" y="94"/>
                  </a:lnTo>
                  <a:lnTo>
                    <a:pt x="3575" y="236"/>
                  </a:lnTo>
                  <a:lnTo>
                    <a:pt x="3010" y="424"/>
                  </a:lnTo>
                  <a:lnTo>
                    <a:pt x="2493" y="659"/>
                  </a:lnTo>
                  <a:lnTo>
                    <a:pt x="2023" y="941"/>
                  </a:lnTo>
                  <a:lnTo>
                    <a:pt x="1599" y="1223"/>
                  </a:lnTo>
                  <a:lnTo>
                    <a:pt x="1223" y="1552"/>
                  </a:lnTo>
                  <a:lnTo>
                    <a:pt x="941" y="1834"/>
                  </a:lnTo>
                  <a:lnTo>
                    <a:pt x="659" y="2164"/>
                  </a:lnTo>
                  <a:lnTo>
                    <a:pt x="283" y="2728"/>
                  </a:lnTo>
                  <a:lnTo>
                    <a:pt x="47" y="3104"/>
                  </a:lnTo>
                  <a:lnTo>
                    <a:pt x="0" y="3245"/>
                  </a:lnTo>
                  <a:lnTo>
                    <a:pt x="1129" y="6396"/>
                  </a:lnTo>
                  <a:lnTo>
                    <a:pt x="1599" y="6678"/>
                  </a:lnTo>
                  <a:lnTo>
                    <a:pt x="2117" y="6961"/>
                  </a:lnTo>
                  <a:lnTo>
                    <a:pt x="2775" y="7196"/>
                  </a:lnTo>
                  <a:lnTo>
                    <a:pt x="3151" y="7337"/>
                  </a:lnTo>
                  <a:lnTo>
                    <a:pt x="3575" y="7384"/>
                  </a:lnTo>
                  <a:lnTo>
                    <a:pt x="3998" y="7431"/>
                  </a:lnTo>
                  <a:lnTo>
                    <a:pt x="4468" y="7478"/>
                  </a:lnTo>
                  <a:lnTo>
                    <a:pt x="4939" y="7431"/>
                  </a:lnTo>
                  <a:lnTo>
                    <a:pt x="5409" y="7337"/>
                  </a:lnTo>
                  <a:lnTo>
                    <a:pt x="5879" y="7196"/>
                  </a:lnTo>
                  <a:lnTo>
                    <a:pt x="6349" y="6961"/>
                  </a:lnTo>
                  <a:lnTo>
                    <a:pt x="6349" y="6961"/>
                  </a:lnTo>
                  <a:lnTo>
                    <a:pt x="4939" y="16461"/>
                  </a:lnTo>
                  <a:lnTo>
                    <a:pt x="3998" y="22856"/>
                  </a:lnTo>
                  <a:lnTo>
                    <a:pt x="3857" y="23656"/>
                  </a:lnTo>
                  <a:lnTo>
                    <a:pt x="3763" y="24503"/>
                  </a:lnTo>
                  <a:lnTo>
                    <a:pt x="3669" y="25537"/>
                  </a:lnTo>
                  <a:lnTo>
                    <a:pt x="3622" y="26807"/>
                  </a:lnTo>
                  <a:lnTo>
                    <a:pt x="3622" y="28218"/>
                  </a:lnTo>
                  <a:lnTo>
                    <a:pt x="3669" y="29817"/>
                  </a:lnTo>
                  <a:lnTo>
                    <a:pt x="3810" y="31510"/>
                  </a:lnTo>
                  <a:lnTo>
                    <a:pt x="3951" y="32403"/>
                  </a:lnTo>
                  <a:lnTo>
                    <a:pt x="4092" y="33344"/>
                  </a:lnTo>
                  <a:lnTo>
                    <a:pt x="4280" y="34238"/>
                  </a:lnTo>
                  <a:lnTo>
                    <a:pt x="4515" y="35178"/>
                  </a:lnTo>
                  <a:lnTo>
                    <a:pt x="4797" y="36166"/>
                  </a:lnTo>
                  <a:lnTo>
                    <a:pt x="5127" y="37106"/>
                  </a:lnTo>
                  <a:lnTo>
                    <a:pt x="5456" y="38047"/>
                  </a:lnTo>
                  <a:lnTo>
                    <a:pt x="5879" y="39034"/>
                  </a:lnTo>
                  <a:lnTo>
                    <a:pt x="6349" y="39975"/>
                  </a:lnTo>
                  <a:lnTo>
                    <a:pt x="6820" y="40916"/>
                  </a:lnTo>
                  <a:lnTo>
                    <a:pt x="7431" y="41809"/>
                  </a:lnTo>
                  <a:lnTo>
                    <a:pt x="8042" y="42750"/>
                  </a:lnTo>
                  <a:lnTo>
                    <a:pt x="8748" y="43596"/>
                  </a:lnTo>
                  <a:lnTo>
                    <a:pt x="9500" y="44490"/>
                  </a:lnTo>
                  <a:lnTo>
                    <a:pt x="10300" y="45336"/>
                  </a:lnTo>
                  <a:lnTo>
                    <a:pt x="11240" y="46136"/>
                  </a:lnTo>
                  <a:lnTo>
                    <a:pt x="12181" y="46888"/>
                  </a:lnTo>
                  <a:lnTo>
                    <a:pt x="13263" y="47641"/>
                  </a:lnTo>
                  <a:lnTo>
                    <a:pt x="14391" y="48299"/>
                  </a:lnTo>
                  <a:lnTo>
                    <a:pt x="15567" y="48958"/>
                  </a:lnTo>
                  <a:lnTo>
                    <a:pt x="15943" y="49099"/>
                  </a:lnTo>
                  <a:lnTo>
                    <a:pt x="16884" y="49428"/>
                  </a:lnTo>
                  <a:lnTo>
                    <a:pt x="18389" y="49851"/>
                  </a:lnTo>
                  <a:lnTo>
                    <a:pt x="19329" y="50086"/>
                  </a:lnTo>
                  <a:lnTo>
                    <a:pt x="20317" y="50274"/>
                  </a:lnTo>
                  <a:lnTo>
                    <a:pt x="21446" y="50463"/>
                  </a:lnTo>
                  <a:lnTo>
                    <a:pt x="22622" y="50604"/>
                  </a:lnTo>
                  <a:lnTo>
                    <a:pt x="23844" y="50651"/>
                  </a:lnTo>
                  <a:lnTo>
                    <a:pt x="25161" y="50651"/>
                  </a:lnTo>
                  <a:lnTo>
                    <a:pt x="26478" y="50557"/>
                  </a:lnTo>
                  <a:lnTo>
                    <a:pt x="27842" y="50368"/>
                  </a:lnTo>
                  <a:lnTo>
                    <a:pt x="28547" y="50227"/>
                  </a:lnTo>
                  <a:lnTo>
                    <a:pt x="29206" y="50086"/>
                  </a:lnTo>
                  <a:lnTo>
                    <a:pt x="29911" y="49898"/>
                  </a:lnTo>
                  <a:lnTo>
                    <a:pt x="30617" y="49663"/>
                  </a:lnTo>
                  <a:lnTo>
                    <a:pt x="26243" y="42844"/>
                  </a:lnTo>
                  <a:lnTo>
                    <a:pt x="19612" y="32403"/>
                  </a:lnTo>
                  <a:lnTo>
                    <a:pt x="18953" y="31416"/>
                  </a:lnTo>
                  <a:lnTo>
                    <a:pt x="13404" y="23045"/>
                  </a:lnTo>
                  <a:lnTo>
                    <a:pt x="10488" y="18671"/>
                  </a:lnTo>
                  <a:lnTo>
                    <a:pt x="10488" y="17730"/>
                  </a:lnTo>
                  <a:lnTo>
                    <a:pt x="10488" y="16461"/>
                  </a:lnTo>
                  <a:lnTo>
                    <a:pt x="10535" y="6396"/>
                  </a:lnTo>
                  <a:lnTo>
                    <a:pt x="10535" y="6161"/>
                  </a:lnTo>
                  <a:lnTo>
                    <a:pt x="10488" y="5456"/>
                  </a:lnTo>
                  <a:lnTo>
                    <a:pt x="10441" y="5032"/>
                  </a:lnTo>
                  <a:lnTo>
                    <a:pt x="10347" y="4515"/>
                  </a:lnTo>
                  <a:lnTo>
                    <a:pt x="10206" y="3951"/>
                  </a:lnTo>
                  <a:lnTo>
                    <a:pt x="9971" y="3386"/>
                  </a:lnTo>
                  <a:lnTo>
                    <a:pt x="9736" y="2822"/>
                  </a:lnTo>
                  <a:lnTo>
                    <a:pt x="9406" y="2211"/>
                  </a:lnTo>
                  <a:lnTo>
                    <a:pt x="9030" y="1693"/>
                  </a:lnTo>
                  <a:lnTo>
                    <a:pt x="8560" y="1176"/>
                  </a:lnTo>
                  <a:lnTo>
                    <a:pt x="8278" y="988"/>
                  </a:lnTo>
                  <a:lnTo>
                    <a:pt x="7995" y="753"/>
                  </a:lnTo>
                  <a:lnTo>
                    <a:pt x="7666" y="565"/>
                  </a:lnTo>
                  <a:lnTo>
                    <a:pt x="7290" y="424"/>
                  </a:lnTo>
                  <a:lnTo>
                    <a:pt x="6914" y="283"/>
                  </a:lnTo>
                  <a:lnTo>
                    <a:pt x="6538" y="141"/>
                  </a:lnTo>
                  <a:lnTo>
                    <a:pt x="6114" y="47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7" name="Google Shape;2177;p57"/>
            <p:cNvSpPr/>
            <p:nvPr/>
          </p:nvSpPr>
          <p:spPr>
            <a:xfrm>
              <a:off x="5834600" y="3238425"/>
              <a:ext cx="375075" cy="467950"/>
            </a:xfrm>
            <a:custGeom>
              <a:avLst/>
              <a:gdLst/>
              <a:ahLst/>
              <a:cxnLst/>
              <a:rect l="l" t="t" r="r" b="b"/>
              <a:pathLst>
                <a:path w="15003" h="18718" extrusionOk="0">
                  <a:moveTo>
                    <a:pt x="2305" y="0"/>
                  </a:moveTo>
                  <a:lnTo>
                    <a:pt x="1176" y="2258"/>
                  </a:lnTo>
                  <a:lnTo>
                    <a:pt x="847" y="2869"/>
                  </a:lnTo>
                  <a:lnTo>
                    <a:pt x="612" y="3528"/>
                  </a:lnTo>
                  <a:lnTo>
                    <a:pt x="377" y="4233"/>
                  </a:lnTo>
                  <a:lnTo>
                    <a:pt x="236" y="4891"/>
                  </a:lnTo>
                  <a:lnTo>
                    <a:pt x="95" y="5597"/>
                  </a:lnTo>
                  <a:lnTo>
                    <a:pt x="0" y="6302"/>
                  </a:lnTo>
                  <a:lnTo>
                    <a:pt x="0" y="7008"/>
                  </a:lnTo>
                  <a:lnTo>
                    <a:pt x="0" y="7713"/>
                  </a:lnTo>
                  <a:lnTo>
                    <a:pt x="47" y="8372"/>
                  </a:lnTo>
                  <a:lnTo>
                    <a:pt x="142" y="8889"/>
                  </a:lnTo>
                  <a:lnTo>
                    <a:pt x="283" y="9265"/>
                  </a:lnTo>
                  <a:lnTo>
                    <a:pt x="471" y="9547"/>
                  </a:lnTo>
                  <a:lnTo>
                    <a:pt x="612" y="9735"/>
                  </a:lnTo>
                  <a:lnTo>
                    <a:pt x="847" y="9829"/>
                  </a:lnTo>
                  <a:lnTo>
                    <a:pt x="1035" y="9829"/>
                  </a:lnTo>
                  <a:lnTo>
                    <a:pt x="1223" y="9782"/>
                  </a:lnTo>
                  <a:lnTo>
                    <a:pt x="1458" y="9735"/>
                  </a:lnTo>
                  <a:lnTo>
                    <a:pt x="1646" y="9594"/>
                  </a:lnTo>
                  <a:lnTo>
                    <a:pt x="1976" y="9359"/>
                  </a:lnTo>
                  <a:lnTo>
                    <a:pt x="2305" y="9030"/>
                  </a:lnTo>
                  <a:lnTo>
                    <a:pt x="2775" y="10300"/>
                  </a:lnTo>
                  <a:lnTo>
                    <a:pt x="3245" y="11334"/>
                  </a:lnTo>
                  <a:lnTo>
                    <a:pt x="3669" y="12134"/>
                  </a:lnTo>
                  <a:lnTo>
                    <a:pt x="4045" y="12698"/>
                  </a:lnTo>
                  <a:lnTo>
                    <a:pt x="4374" y="13122"/>
                  </a:lnTo>
                  <a:lnTo>
                    <a:pt x="4703" y="13357"/>
                  </a:lnTo>
                  <a:lnTo>
                    <a:pt x="4939" y="13451"/>
                  </a:lnTo>
                  <a:lnTo>
                    <a:pt x="5174" y="13404"/>
                  </a:lnTo>
                  <a:lnTo>
                    <a:pt x="5362" y="13310"/>
                  </a:lnTo>
                  <a:lnTo>
                    <a:pt x="5550" y="13122"/>
                  </a:lnTo>
                  <a:lnTo>
                    <a:pt x="5691" y="12933"/>
                  </a:lnTo>
                  <a:lnTo>
                    <a:pt x="5785" y="12698"/>
                  </a:lnTo>
                  <a:lnTo>
                    <a:pt x="5926" y="12275"/>
                  </a:lnTo>
                  <a:lnTo>
                    <a:pt x="5973" y="12087"/>
                  </a:lnTo>
                  <a:lnTo>
                    <a:pt x="6302" y="13122"/>
                  </a:lnTo>
                  <a:lnTo>
                    <a:pt x="6679" y="13968"/>
                  </a:lnTo>
                  <a:lnTo>
                    <a:pt x="7008" y="14626"/>
                  </a:lnTo>
                  <a:lnTo>
                    <a:pt x="7337" y="15191"/>
                  </a:lnTo>
                  <a:lnTo>
                    <a:pt x="7666" y="15567"/>
                  </a:lnTo>
                  <a:lnTo>
                    <a:pt x="7948" y="15849"/>
                  </a:lnTo>
                  <a:lnTo>
                    <a:pt x="8231" y="16037"/>
                  </a:lnTo>
                  <a:lnTo>
                    <a:pt x="8513" y="16131"/>
                  </a:lnTo>
                  <a:lnTo>
                    <a:pt x="8748" y="16178"/>
                  </a:lnTo>
                  <a:lnTo>
                    <a:pt x="8983" y="16131"/>
                  </a:lnTo>
                  <a:lnTo>
                    <a:pt x="9171" y="16084"/>
                  </a:lnTo>
                  <a:lnTo>
                    <a:pt x="9312" y="15990"/>
                  </a:lnTo>
                  <a:lnTo>
                    <a:pt x="9547" y="15802"/>
                  </a:lnTo>
                  <a:lnTo>
                    <a:pt x="9641" y="15708"/>
                  </a:lnTo>
                  <a:lnTo>
                    <a:pt x="9924" y="16320"/>
                  </a:lnTo>
                  <a:lnTo>
                    <a:pt x="10253" y="16790"/>
                  </a:lnTo>
                  <a:lnTo>
                    <a:pt x="10582" y="17260"/>
                  </a:lnTo>
                  <a:lnTo>
                    <a:pt x="10958" y="17589"/>
                  </a:lnTo>
                  <a:lnTo>
                    <a:pt x="11287" y="17918"/>
                  </a:lnTo>
                  <a:lnTo>
                    <a:pt x="11664" y="18154"/>
                  </a:lnTo>
                  <a:lnTo>
                    <a:pt x="12040" y="18342"/>
                  </a:lnTo>
                  <a:lnTo>
                    <a:pt x="12369" y="18530"/>
                  </a:lnTo>
                  <a:lnTo>
                    <a:pt x="12745" y="18624"/>
                  </a:lnTo>
                  <a:lnTo>
                    <a:pt x="13122" y="18671"/>
                  </a:lnTo>
                  <a:lnTo>
                    <a:pt x="13451" y="18718"/>
                  </a:lnTo>
                  <a:lnTo>
                    <a:pt x="13827" y="18718"/>
                  </a:lnTo>
                  <a:lnTo>
                    <a:pt x="14438" y="18624"/>
                  </a:lnTo>
                  <a:lnTo>
                    <a:pt x="15003" y="18483"/>
                  </a:lnTo>
                  <a:lnTo>
                    <a:pt x="8372" y="8042"/>
                  </a:lnTo>
                  <a:lnTo>
                    <a:pt x="7713" y="7055"/>
                  </a:lnTo>
                  <a:lnTo>
                    <a:pt x="2305" y="0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57"/>
            <p:cNvSpPr/>
            <p:nvPr/>
          </p:nvSpPr>
          <p:spPr>
            <a:xfrm>
              <a:off x="5644125" y="3220775"/>
              <a:ext cx="674900" cy="674900"/>
            </a:xfrm>
            <a:custGeom>
              <a:avLst/>
              <a:gdLst/>
              <a:ahLst/>
              <a:cxnLst/>
              <a:rect l="l" t="t" r="r" b="b"/>
              <a:pathLst>
                <a:path w="26996" h="26996" extrusionOk="0">
                  <a:moveTo>
                    <a:pt x="236" y="1"/>
                  </a:moveTo>
                  <a:lnTo>
                    <a:pt x="142" y="848"/>
                  </a:lnTo>
                  <a:lnTo>
                    <a:pt x="48" y="1882"/>
                  </a:lnTo>
                  <a:lnTo>
                    <a:pt x="1" y="3152"/>
                  </a:lnTo>
                  <a:lnTo>
                    <a:pt x="1" y="4563"/>
                  </a:lnTo>
                  <a:lnTo>
                    <a:pt x="48" y="6162"/>
                  </a:lnTo>
                  <a:lnTo>
                    <a:pt x="189" y="7855"/>
                  </a:lnTo>
                  <a:lnTo>
                    <a:pt x="330" y="8748"/>
                  </a:lnTo>
                  <a:lnTo>
                    <a:pt x="471" y="9689"/>
                  </a:lnTo>
                  <a:lnTo>
                    <a:pt x="659" y="10583"/>
                  </a:lnTo>
                  <a:lnTo>
                    <a:pt x="894" y="11523"/>
                  </a:lnTo>
                  <a:lnTo>
                    <a:pt x="1176" y="12511"/>
                  </a:lnTo>
                  <a:lnTo>
                    <a:pt x="1506" y="13451"/>
                  </a:lnTo>
                  <a:lnTo>
                    <a:pt x="1835" y="14392"/>
                  </a:lnTo>
                  <a:lnTo>
                    <a:pt x="2258" y="15379"/>
                  </a:lnTo>
                  <a:lnTo>
                    <a:pt x="2728" y="16320"/>
                  </a:lnTo>
                  <a:lnTo>
                    <a:pt x="3199" y="17261"/>
                  </a:lnTo>
                  <a:lnTo>
                    <a:pt x="3810" y="18154"/>
                  </a:lnTo>
                  <a:lnTo>
                    <a:pt x="4421" y="19095"/>
                  </a:lnTo>
                  <a:lnTo>
                    <a:pt x="5127" y="19941"/>
                  </a:lnTo>
                  <a:lnTo>
                    <a:pt x="5879" y="20835"/>
                  </a:lnTo>
                  <a:lnTo>
                    <a:pt x="6679" y="21681"/>
                  </a:lnTo>
                  <a:lnTo>
                    <a:pt x="7619" y="22481"/>
                  </a:lnTo>
                  <a:lnTo>
                    <a:pt x="8560" y="23233"/>
                  </a:lnTo>
                  <a:lnTo>
                    <a:pt x="9642" y="23986"/>
                  </a:lnTo>
                  <a:lnTo>
                    <a:pt x="10770" y="24644"/>
                  </a:lnTo>
                  <a:lnTo>
                    <a:pt x="11946" y="25303"/>
                  </a:lnTo>
                  <a:lnTo>
                    <a:pt x="12322" y="25444"/>
                  </a:lnTo>
                  <a:lnTo>
                    <a:pt x="13263" y="25773"/>
                  </a:lnTo>
                  <a:lnTo>
                    <a:pt x="14768" y="26196"/>
                  </a:lnTo>
                  <a:lnTo>
                    <a:pt x="15708" y="26431"/>
                  </a:lnTo>
                  <a:lnTo>
                    <a:pt x="16696" y="26619"/>
                  </a:lnTo>
                  <a:lnTo>
                    <a:pt x="17825" y="26808"/>
                  </a:lnTo>
                  <a:lnTo>
                    <a:pt x="19001" y="26949"/>
                  </a:lnTo>
                  <a:lnTo>
                    <a:pt x="20223" y="26996"/>
                  </a:lnTo>
                  <a:lnTo>
                    <a:pt x="21540" y="26996"/>
                  </a:lnTo>
                  <a:lnTo>
                    <a:pt x="22857" y="26902"/>
                  </a:lnTo>
                  <a:lnTo>
                    <a:pt x="24221" y="26713"/>
                  </a:lnTo>
                  <a:lnTo>
                    <a:pt x="24926" y="26572"/>
                  </a:lnTo>
                  <a:lnTo>
                    <a:pt x="25585" y="26431"/>
                  </a:lnTo>
                  <a:lnTo>
                    <a:pt x="26290" y="26243"/>
                  </a:lnTo>
                  <a:lnTo>
                    <a:pt x="26996" y="26008"/>
                  </a:lnTo>
                  <a:lnTo>
                    <a:pt x="26996" y="26008"/>
                  </a:lnTo>
                  <a:lnTo>
                    <a:pt x="25820" y="26102"/>
                  </a:lnTo>
                  <a:lnTo>
                    <a:pt x="24691" y="26149"/>
                  </a:lnTo>
                  <a:lnTo>
                    <a:pt x="23609" y="26196"/>
                  </a:lnTo>
                  <a:lnTo>
                    <a:pt x="22622" y="26149"/>
                  </a:lnTo>
                  <a:lnTo>
                    <a:pt x="21634" y="26102"/>
                  </a:lnTo>
                  <a:lnTo>
                    <a:pt x="20694" y="26008"/>
                  </a:lnTo>
                  <a:lnTo>
                    <a:pt x="19800" y="25867"/>
                  </a:lnTo>
                  <a:lnTo>
                    <a:pt x="18954" y="25726"/>
                  </a:lnTo>
                  <a:lnTo>
                    <a:pt x="18154" y="25538"/>
                  </a:lnTo>
                  <a:lnTo>
                    <a:pt x="17355" y="25350"/>
                  </a:lnTo>
                  <a:lnTo>
                    <a:pt x="16649" y="25115"/>
                  </a:lnTo>
                  <a:lnTo>
                    <a:pt x="15944" y="24879"/>
                  </a:lnTo>
                  <a:lnTo>
                    <a:pt x="14721" y="24315"/>
                  </a:lnTo>
                  <a:lnTo>
                    <a:pt x="13592" y="23751"/>
                  </a:lnTo>
                  <a:lnTo>
                    <a:pt x="12652" y="23186"/>
                  </a:lnTo>
                  <a:lnTo>
                    <a:pt x="11852" y="22575"/>
                  </a:lnTo>
                  <a:lnTo>
                    <a:pt x="11194" y="22011"/>
                  </a:lnTo>
                  <a:lnTo>
                    <a:pt x="10676" y="21540"/>
                  </a:lnTo>
                  <a:lnTo>
                    <a:pt x="10253" y="21070"/>
                  </a:lnTo>
                  <a:lnTo>
                    <a:pt x="9971" y="20741"/>
                  </a:lnTo>
                  <a:lnTo>
                    <a:pt x="9783" y="20459"/>
                  </a:lnTo>
                  <a:lnTo>
                    <a:pt x="8936" y="22199"/>
                  </a:lnTo>
                  <a:lnTo>
                    <a:pt x="8043" y="21540"/>
                  </a:lnTo>
                  <a:lnTo>
                    <a:pt x="7196" y="20882"/>
                  </a:lnTo>
                  <a:lnTo>
                    <a:pt x="6444" y="20176"/>
                  </a:lnTo>
                  <a:lnTo>
                    <a:pt x="5738" y="19424"/>
                  </a:lnTo>
                  <a:lnTo>
                    <a:pt x="5080" y="18624"/>
                  </a:lnTo>
                  <a:lnTo>
                    <a:pt x="4516" y="17778"/>
                  </a:lnTo>
                  <a:lnTo>
                    <a:pt x="3951" y="16931"/>
                  </a:lnTo>
                  <a:lnTo>
                    <a:pt x="3434" y="16038"/>
                  </a:lnTo>
                  <a:lnTo>
                    <a:pt x="3011" y="15144"/>
                  </a:lnTo>
                  <a:lnTo>
                    <a:pt x="2587" y="14204"/>
                  </a:lnTo>
                  <a:lnTo>
                    <a:pt x="2211" y="13310"/>
                  </a:lnTo>
                  <a:lnTo>
                    <a:pt x="1882" y="12370"/>
                  </a:lnTo>
                  <a:lnTo>
                    <a:pt x="1600" y="11429"/>
                  </a:lnTo>
                  <a:lnTo>
                    <a:pt x="1365" y="10535"/>
                  </a:lnTo>
                  <a:lnTo>
                    <a:pt x="941" y="8701"/>
                  </a:lnTo>
                  <a:lnTo>
                    <a:pt x="612" y="6961"/>
                  </a:lnTo>
                  <a:lnTo>
                    <a:pt x="424" y="5362"/>
                  </a:lnTo>
                  <a:lnTo>
                    <a:pt x="283" y="3857"/>
                  </a:lnTo>
                  <a:lnTo>
                    <a:pt x="236" y="2588"/>
                  </a:lnTo>
                  <a:lnTo>
                    <a:pt x="236" y="1506"/>
                  </a:lnTo>
                  <a:lnTo>
                    <a:pt x="236" y="706"/>
                  </a:lnTo>
                  <a:lnTo>
                    <a:pt x="236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57"/>
            <p:cNvSpPr/>
            <p:nvPr/>
          </p:nvSpPr>
          <p:spPr>
            <a:xfrm>
              <a:off x="5829900" y="3205500"/>
              <a:ext cx="403300" cy="467975"/>
            </a:xfrm>
            <a:custGeom>
              <a:avLst/>
              <a:gdLst/>
              <a:ahLst/>
              <a:cxnLst/>
              <a:rect l="l" t="t" r="r" b="b"/>
              <a:pathLst>
                <a:path w="16132" h="18719" extrusionOk="0">
                  <a:moveTo>
                    <a:pt x="2352" y="1"/>
                  </a:moveTo>
                  <a:lnTo>
                    <a:pt x="1223" y="2211"/>
                  </a:lnTo>
                  <a:lnTo>
                    <a:pt x="894" y="2869"/>
                  </a:lnTo>
                  <a:lnTo>
                    <a:pt x="659" y="3528"/>
                  </a:lnTo>
                  <a:lnTo>
                    <a:pt x="424" y="4233"/>
                  </a:lnTo>
                  <a:lnTo>
                    <a:pt x="235" y="4892"/>
                  </a:lnTo>
                  <a:lnTo>
                    <a:pt x="141" y="5597"/>
                  </a:lnTo>
                  <a:lnTo>
                    <a:pt x="47" y="6303"/>
                  </a:lnTo>
                  <a:lnTo>
                    <a:pt x="0" y="7008"/>
                  </a:lnTo>
                  <a:lnTo>
                    <a:pt x="47" y="7713"/>
                  </a:lnTo>
                  <a:lnTo>
                    <a:pt x="94" y="8372"/>
                  </a:lnTo>
                  <a:lnTo>
                    <a:pt x="188" y="8842"/>
                  </a:lnTo>
                  <a:lnTo>
                    <a:pt x="330" y="9265"/>
                  </a:lnTo>
                  <a:lnTo>
                    <a:pt x="471" y="9500"/>
                  </a:lnTo>
                  <a:lnTo>
                    <a:pt x="659" y="9689"/>
                  </a:lnTo>
                  <a:lnTo>
                    <a:pt x="847" y="9783"/>
                  </a:lnTo>
                  <a:lnTo>
                    <a:pt x="1082" y="9830"/>
                  </a:lnTo>
                  <a:lnTo>
                    <a:pt x="1270" y="9783"/>
                  </a:lnTo>
                  <a:lnTo>
                    <a:pt x="1458" y="9736"/>
                  </a:lnTo>
                  <a:lnTo>
                    <a:pt x="1646" y="9595"/>
                  </a:lnTo>
                  <a:lnTo>
                    <a:pt x="2023" y="9359"/>
                  </a:lnTo>
                  <a:lnTo>
                    <a:pt x="2352" y="9030"/>
                  </a:lnTo>
                  <a:lnTo>
                    <a:pt x="2822" y="10300"/>
                  </a:lnTo>
                  <a:lnTo>
                    <a:pt x="3292" y="11335"/>
                  </a:lnTo>
                  <a:lnTo>
                    <a:pt x="3716" y="12134"/>
                  </a:lnTo>
                  <a:lnTo>
                    <a:pt x="4092" y="12698"/>
                  </a:lnTo>
                  <a:lnTo>
                    <a:pt x="4421" y="13122"/>
                  </a:lnTo>
                  <a:lnTo>
                    <a:pt x="4703" y="13357"/>
                  </a:lnTo>
                  <a:lnTo>
                    <a:pt x="4985" y="13451"/>
                  </a:lnTo>
                  <a:lnTo>
                    <a:pt x="5221" y="13404"/>
                  </a:lnTo>
                  <a:lnTo>
                    <a:pt x="5409" y="13310"/>
                  </a:lnTo>
                  <a:lnTo>
                    <a:pt x="5597" y="13122"/>
                  </a:lnTo>
                  <a:lnTo>
                    <a:pt x="5738" y="12934"/>
                  </a:lnTo>
                  <a:lnTo>
                    <a:pt x="5832" y="12698"/>
                  </a:lnTo>
                  <a:lnTo>
                    <a:pt x="5973" y="12275"/>
                  </a:lnTo>
                  <a:lnTo>
                    <a:pt x="6020" y="12087"/>
                  </a:lnTo>
                  <a:lnTo>
                    <a:pt x="6349" y="13122"/>
                  </a:lnTo>
                  <a:lnTo>
                    <a:pt x="6726" y="13968"/>
                  </a:lnTo>
                  <a:lnTo>
                    <a:pt x="7055" y="14627"/>
                  </a:lnTo>
                  <a:lnTo>
                    <a:pt x="7384" y="15144"/>
                  </a:lnTo>
                  <a:lnTo>
                    <a:pt x="7666" y="15567"/>
                  </a:lnTo>
                  <a:lnTo>
                    <a:pt x="7995" y="15849"/>
                  </a:lnTo>
                  <a:lnTo>
                    <a:pt x="8277" y="16038"/>
                  </a:lnTo>
                  <a:lnTo>
                    <a:pt x="8560" y="16132"/>
                  </a:lnTo>
                  <a:lnTo>
                    <a:pt x="9030" y="16132"/>
                  </a:lnTo>
                  <a:lnTo>
                    <a:pt x="9218" y="16038"/>
                  </a:lnTo>
                  <a:lnTo>
                    <a:pt x="9359" y="15990"/>
                  </a:lnTo>
                  <a:lnTo>
                    <a:pt x="9594" y="15802"/>
                  </a:lnTo>
                  <a:lnTo>
                    <a:pt x="9688" y="15708"/>
                  </a:lnTo>
                  <a:lnTo>
                    <a:pt x="9876" y="16132"/>
                  </a:lnTo>
                  <a:lnTo>
                    <a:pt x="10112" y="16555"/>
                  </a:lnTo>
                  <a:lnTo>
                    <a:pt x="10347" y="16884"/>
                  </a:lnTo>
                  <a:lnTo>
                    <a:pt x="10582" y="17213"/>
                  </a:lnTo>
                  <a:lnTo>
                    <a:pt x="10864" y="17495"/>
                  </a:lnTo>
                  <a:lnTo>
                    <a:pt x="11099" y="17731"/>
                  </a:lnTo>
                  <a:lnTo>
                    <a:pt x="11664" y="18107"/>
                  </a:lnTo>
                  <a:lnTo>
                    <a:pt x="12181" y="18389"/>
                  </a:lnTo>
                  <a:lnTo>
                    <a:pt x="12698" y="18577"/>
                  </a:lnTo>
                  <a:lnTo>
                    <a:pt x="13263" y="18671"/>
                  </a:lnTo>
                  <a:lnTo>
                    <a:pt x="13733" y="18718"/>
                  </a:lnTo>
                  <a:lnTo>
                    <a:pt x="14250" y="18671"/>
                  </a:lnTo>
                  <a:lnTo>
                    <a:pt x="14673" y="18577"/>
                  </a:lnTo>
                  <a:lnTo>
                    <a:pt x="15097" y="18483"/>
                  </a:lnTo>
                  <a:lnTo>
                    <a:pt x="15426" y="18342"/>
                  </a:lnTo>
                  <a:lnTo>
                    <a:pt x="15943" y="18107"/>
                  </a:lnTo>
                  <a:lnTo>
                    <a:pt x="16131" y="18013"/>
                  </a:lnTo>
                  <a:lnTo>
                    <a:pt x="235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57"/>
            <p:cNvSpPr/>
            <p:nvPr/>
          </p:nvSpPr>
          <p:spPr>
            <a:xfrm>
              <a:off x="5553600" y="2629400"/>
              <a:ext cx="263375" cy="411525"/>
            </a:xfrm>
            <a:custGeom>
              <a:avLst/>
              <a:gdLst/>
              <a:ahLst/>
              <a:cxnLst/>
              <a:rect l="l" t="t" r="r" b="b"/>
              <a:pathLst>
                <a:path w="10535" h="16461" extrusionOk="0">
                  <a:moveTo>
                    <a:pt x="4891" y="0"/>
                  </a:moveTo>
                  <a:lnTo>
                    <a:pt x="4186" y="94"/>
                  </a:lnTo>
                  <a:lnTo>
                    <a:pt x="3575" y="236"/>
                  </a:lnTo>
                  <a:lnTo>
                    <a:pt x="3010" y="424"/>
                  </a:lnTo>
                  <a:lnTo>
                    <a:pt x="2493" y="659"/>
                  </a:lnTo>
                  <a:lnTo>
                    <a:pt x="2023" y="941"/>
                  </a:lnTo>
                  <a:lnTo>
                    <a:pt x="1599" y="1223"/>
                  </a:lnTo>
                  <a:lnTo>
                    <a:pt x="1223" y="1552"/>
                  </a:lnTo>
                  <a:lnTo>
                    <a:pt x="941" y="1834"/>
                  </a:lnTo>
                  <a:lnTo>
                    <a:pt x="659" y="2164"/>
                  </a:lnTo>
                  <a:lnTo>
                    <a:pt x="283" y="2728"/>
                  </a:lnTo>
                  <a:lnTo>
                    <a:pt x="47" y="3104"/>
                  </a:lnTo>
                  <a:lnTo>
                    <a:pt x="0" y="3245"/>
                  </a:lnTo>
                  <a:lnTo>
                    <a:pt x="1129" y="6396"/>
                  </a:lnTo>
                  <a:lnTo>
                    <a:pt x="1599" y="6678"/>
                  </a:lnTo>
                  <a:lnTo>
                    <a:pt x="2117" y="6961"/>
                  </a:lnTo>
                  <a:lnTo>
                    <a:pt x="2775" y="7196"/>
                  </a:lnTo>
                  <a:lnTo>
                    <a:pt x="3151" y="7337"/>
                  </a:lnTo>
                  <a:lnTo>
                    <a:pt x="3575" y="7384"/>
                  </a:lnTo>
                  <a:lnTo>
                    <a:pt x="3998" y="7431"/>
                  </a:lnTo>
                  <a:lnTo>
                    <a:pt x="4468" y="7478"/>
                  </a:lnTo>
                  <a:lnTo>
                    <a:pt x="4939" y="7431"/>
                  </a:lnTo>
                  <a:lnTo>
                    <a:pt x="5409" y="7337"/>
                  </a:lnTo>
                  <a:lnTo>
                    <a:pt x="5879" y="7196"/>
                  </a:lnTo>
                  <a:lnTo>
                    <a:pt x="6349" y="6961"/>
                  </a:lnTo>
                  <a:lnTo>
                    <a:pt x="6538" y="6820"/>
                  </a:lnTo>
                  <a:lnTo>
                    <a:pt x="6726" y="6678"/>
                  </a:lnTo>
                  <a:lnTo>
                    <a:pt x="6961" y="6584"/>
                  </a:lnTo>
                  <a:lnTo>
                    <a:pt x="7243" y="6537"/>
                  </a:lnTo>
                  <a:lnTo>
                    <a:pt x="7525" y="6537"/>
                  </a:lnTo>
                  <a:lnTo>
                    <a:pt x="7666" y="6584"/>
                  </a:lnTo>
                  <a:lnTo>
                    <a:pt x="7807" y="6678"/>
                  </a:lnTo>
                  <a:lnTo>
                    <a:pt x="7901" y="6773"/>
                  </a:lnTo>
                  <a:lnTo>
                    <a:pt x="7995" y="6961"/>
                  </a:lnTo>
                  <a:lnTo>
                    <a:pt x="8042" y="7102"/>
                  </a:lnTo>
                  <a:lnTo>
                    <a:pt x="8089" y="7290"/>
                  </a:lnTo>
                  <a:lnTo>
                    <a:pt x="8137" y="7854"/>
                  </a:lnTo>
                  <a:lnTo>
                    <a:pt x="8089" y="8560"/>
                  </a:lnTo>
                  <a:lnTo>
                    <a:pt x="8042" y="9406"/>
                  </a:lnTo>
                  <a:lnTo>
                    <a:pt x="7807" y="11240"/>
                  </a:lnTo>
                  <a:lnTo>
                    <a:pt x="7572" y="13074"/>
                  </a:lnTo>
                  <a:lnTo>
                    <a:pt x="7525" y="13545"/>
                  </a:lnTo>
                  <a:lnTo>
                    <a:pt x="7572" y="14015"/>
                  </a:lnTo>
                  <a:lnTo>
                    <a:pt x="7713" y="14438"/>
                  </a:lnTo>
                  <a:lnTo>
                    <a:pt x="7901" y="14862"/>
                  </a:lnTo>
                  <a:lnTo>
                    <a:pt x="8184" y="15238"/>
                  </a:lnTo>
                  <a:lnTo>
                    <a:pt x="8513" y="15567"/>
                  </a:lnTo>
                  <a:lnTo>
                    <a:pt x="8889" y="15849"/>
                  </a:lnTo>
                  <a:lnTo>
                    <a:pt x="9312" y="16037"/>
                  </a:lnTo>
                  <a:lnTo>
                    <a:pt x="10488" y="16461"/>
                  </a:lnTo>
                  <a:lnTo>
                    <a:pt x="10535" y="6396"/>
                  </a:lnTo>
                  <a:lnTo>
                    <a:pt x="10535" y="6161"/>
                  </a:lnTo>
                  <a:lnTo>
                    <a:pt x="10488" y="5456"/>
                  </a:lnTo>
                  <a:lnTo>
                    <a:pt x="10441" y="5032"/>
                  </a:lnTo>
                  <a:lnTo>
                    <a:pt x="10347" y="4515"/>
                  </a:lnTo>
                  <a:lnTo>
                    <a:pt x="10206" y="3951"/>
                  </a:lnTo>
                  <a:lnTo>
                    <a:pt x="9971" y="3386"/>
                  </a:lnTo>
                  <a:lnTo>
                    <a:pt x="9736" y="2822"/>
                  </a:lnTo>
                  <a:lnTo>
                    <a:pt x="9406" y="2211"/>
                  </a:lnTo>
                  <a:lnTo>
                    <a:pt x="9030" y="1693"/>
                  </a:lnTo>
                  <a:lnTo>
                    <a:pt x="8560" y="1176"/>
                  </a:lnTo>
                  <a:lnTo>
                    <a:pt x="8278" y="988"/>
                  </a:lnTo>
                  <a:lnTo>
                    <a:pt x="7995" y="753"/>
                  </a:lnTo>
                  <a:lnTo>
                    <a:pt x="7666" y="565"/>
                  </a:lnTo>
                  <a:lnTo>
                    <a:pt x="7290" y="424"/>
                  </a:lnTo>
                  <a:lnTo>
                    <a:pt x="6914" y="283"/>
                  </a:lnTo>
                  <a:lnTo>
                    <a:pt x="6538" y="141"/>
                  </a:lnTo>
                  <a:lnTo>
                    <a:pt x="6114" y="47"/>
                  </a:lnTo>
                  <a:lnTo>
                    <a:pt x="5644" y="0"/>
                  </a:lnTo>
                  <a:close/>
                </a:path>
              </a:pathLst>
            </a:custGeom>
            <a:solidFill>
              <a:srgbClr val="869D3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57"/>
            <p:cNvSpPr/>
            <p:nvPr/>
          </p:nvSpPr>
          <p:spPr>
            <a:xfrm>
              <a:off x="5650000" y="3040900"/>
              <a:ext cx="238700" cy="197550"/>
            </a:xfrm>
            <a:custGeom>
              <a:avLst/>
              <a:gdLst/>
              <a:ahLst/>
              <a:cxnLst/>
              <a:rect l="l" t="t" r="r" b="b"/>
              <a:pathLst>
                <a:path w="9548" h="7902" extrusionOk="0">
                  <a:moveTo>
                    <a:pt x="1083" y="1"/>
                  </a:moveTo>
                  <a:lnTo>
                    <a:pt x="142" y="6396"/>
                  </a:lnTo>
                  <a:lnTo>
                    <a:pt x="1" y="7196"/>
                  </a:lnTo>
                  <a:lnTo>
                    <a:pt x="189" y="7525"/>
                  </a:lnTo>
                  <a:lnTo>
                    <a:pt x="377" y="7713"/>
                  </a:lnTo>
                  <a:lnTo>
                    <a:pt x="612" y="7854"/>
                  </a:lnTo>
                  <a:lnTo>
                    <a:pt x="800" y="7901"/>
                  </a:lnTo>
                  <a:lnTo>
                    <a:pt x="988" y="7901"/>
                  </a:lnTo>
                  <a:lnTo>
                    <a:pt x="1224" y="7854"/>
                  </a:lnTo>
                  <a:lnTo>
                    <a:pt x="1412" y="7760"/>
                  </a:lnTo>
                  <a:lnTo>
                    <a:pt x="1600" y="7619"/>
                  </a:lnTo>
                  <a:lnTo>
                    <a:pt x="1976" y="7290"/>
                  </a:lnTo>
                  <a:lnTo>
                    <a:pt x="2258" y="6961"/>
                  </a:lnTo>
                  <a:lnTo>
                    <a:pt x="2493" y="6632"/>
                  </a:lnTo>
                  <a:lnTo>
                    <a:pt x="2729" y="7008"/>
                  </a:lnTo>
                  <a:lnTo>
                    <a:pt x="2917" y="7337"/>
                  </a:lnTo>
                  <a:lnTo>
                    <a:pt x="3105" y="7525"/>
                  </a:lnTo>
                  <a:lnTo>
                    <a:pt x="3293" y="7666"/>
                  </a:lnTo>
                  <a:lnTo>
                    <a:pt x="3434" y="7713"/>
                  </a:lnTo>
                  <a:lnTo>
                    <a:pt x="3622" y="7760"/>
                  </a:lnTo>
                  <a:lnTo>
                    <a:pt x="3763" y="7713"/>
                  </a:lnTo>
                  <a:lnTo>
                    <a:pt x="3904" y="7619"/>
                  </a:lnTo>
                  <a:lnTo>
                    <a:pt x="4092" y="7384"/>
                  </a:lnTo>
                  <a:lnTo>
                    <a:pt x="4281" y="7149"/>
                  </a:lnTo>
                  <a:lnTo>
                    <a:pt x="4422" y="6867"/>
                  </a:lnTo>
                  <a:lnTo>
                    <a:pt x="4657" y="7149"/>
                  </a:lnTo>
                  <a:lnTo>
                    <a:pt x="4892" y="7384"/>
                  </a:lnTo>
                  <a:lnTo>
                    <a:pt x="5080" y="7525"/>
                  </a:lnTo>
                  <a:lnTo>
                    <a:pt x="5268" y="7619"/>
                  </a:lnTo>
                  <a:lnTo>
                    <a:pt x="5409" y="7666"/>
                  </a:lnTo>
                  <a:lnTo>
                    <a:pt x="5550" y="7666"/>
                  </a:lnTo>
                  <a:lnTo>
                    <a:pt x="5691" y="7572"/>
                  </a:lnTo>
                  <a:lnTo>
                    <a:pt x="5785" y="7525"/>
                  </a:lnTo>
                  <a:lnTo>
                    <a:pt x="5974" y="7290"/>
                  </a:lnTo>
                  <a:lnTo>
                    <a:pt x="6115" y="7008"/>
                  </a:lnTo>
                  <a:lnTo>
                    <a:pt x="6209" y="6726"/>
                  </a:lnTo>
                  <a:lnTo>
                    <a:pt x="6444" y="7055"/>
                  </a:lnTo>
                  <a:lnTo>
                    <a:pt x="6679" y="7290"/>
                  </a:lnTo>
                  <a:lnTo>
                    <a:pt x="6914" y="7431"/>
                  </a:lnTo>
                  <a:lnTo>
                    <a:pt x="7102" y="7525"/>
                  </a:lnTo>
                  <a:lnTo>
                    <a:pt x="7243" y="7572"/>
                  </a:lnTo>
                  <a:lnTo>
                    <a:pt x="7384" y="7572"/>
                  </a:lnTo>
                  <a:lnTo>
                    <a:pt x="7526" y="7525"/>
                  </a:lnTo>
                  <a:lnTo>
                    <a:pt x="7620" y="7431"/>
                  </a:lnTo>
                  <a:lnTo>
                    <a:pt x="7761" y="7196"/>
                  </a:lnTo>
                  <a:lnTo>
                    <a:pt x="7855" y="6961"/>
                  </a:lnTo>
                  <a:lnTo>
                    <a:pt x="7902" y="6679"/>
                  </a:lnTo>
                  <a:lnTo>
                    <a:pt x="8278" y="6914"/>
                  </a:lnTo>
                  <a:lnTo>
                    <a:pt x="8560" y="7008"/>
                  </a:lnTo>
                  <a:lnTo>
                    <a:pt x="8795" y="7102"/>
                  </a:lnTo>
                  <a:lnTo>
                    <a:pt x="9030" y="7102"/>
                  </a:lnTo>
                  <a:lnTo>
                    <a:pt x="9172" y="7055"/>
                  </a:lnTo>
                  <a:lnTo>
                    <a:pt x="9313" y="6914"/>
                  </a:lnTo>
                  <a:lnTo>
                    <a:pt x="9454" y="6773"/>
                  </a:lnTo>
                  <a:lnTo>
                    <a:pt x="9548" y="6585"/>
                  </a:lnTo>
                  <a:lnTo>
                    <a:pt x="6632" y="2211"/>
                  </a:lnTo>
                  <a:lnTo>
                    <a:pt x="6632" y="1270"/>
                  </a:lnTo>
                  <a:lnTo>
                    <a:pt x="108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57"/>
            <p:cNvSpPr/>
            <p:nvPr/>
          </p:nvSpPr>
          <p:spPr>
            <a:xfrm>
              <a:off x="5883975" y="3866250"/>
              <a:ext cx="103500" cy="284550"/>
            </a:xfrm>
            <a:custGeom>
              <a:avLst/>
              <a:gdLst/>
              <a:ahLst/>
              <a:cxnLst/>
              <a:rect l="l" t="t" r="r" b="b"/>
              <a:pathLst>
                <a:path w="4140" h="11382" extrusionOk="0">
                  <a:moveTo>
                    <a:pt x="3011" y="1"/>
                  </a:moveTo>
                  <a:lnTo>
                    <a:pt x="3434" y="8231"/>
                  </a:lnTo>
                  <a:lnTo>
                    <a:pt x="1" y="8983"/>
                  </a:lnTo>
                  <a:lnTo>
                    <a:pt x="1" y="8983"/>
                  </a:lnTo>
                  <a:lnTo>
                    <a:pt x="2587" y="8889"/>
                  </a:lnTo>
                  <a:lnTo>
                    <a:pt x="2587" y="8889"/>
                  </a:lnTo>
                  <a:lnTo>
                    <a:pt x="1" y="10159"/>
                  </a:lnTo>
                  <a:lnTo>
                    <a:pt x="2917" y="9454"/>
                  </a:lnTo>
                  <a:lnTo>
                    <a:pt x="1412" y="11382"/>
                  </a:lnTo>
                  <a:lnTo>
                    <a:pt x="4139" y="9125"/>
                  </a:lnTo>
                  <a:lnTo>
                    <a:pt x="4139" y="236"/>
                  </a:lnTo>
                  <a:lnTo>
                    <a:pt x="3011" y="1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57"/>
            <p:cNvSpPr/>
            <p:nvPr/>
          </p:nvSpPr>
          <p:spPr>
            <a:xfrm>
              <a:off x="5888675" y="3732225"/>
              <a:ext cx="174050" cy="176375"/>
            </a:xfrm>
            <a:custGeom>
              <a:avLst/>
              <a:gdLst/>
              <a:ahLst/>
              <a:cxnLst/>
              <a:rect l="l" t="t" r="r" b="b"/>
              <a:pathLst>
                <a:path w="6962" h="7055" extrusionOk="0">
                  <a:moveTo>
                    <a:pt x="1" y="1"/>
                  </a:moveTo>
                  <a:lnTo>
                    <a:pt x="1" y="706"/>
                  </a:lnTo>
                  <a:lnTo>
                    <a:pt x="48" y="1412"/>
                  </a:lnTo>
                  <a:lnTo>
                    <a:pt x="142" y="2117"/>
                  </a:lnTo>
                  <a:lnTo>
                    <a:pt x="283" y="2775"/>
                  </a:lnTo>
                  <a:lnTo>
                    <a:pt x="424" y="3387"/>
                  </a:lnTo>
                  <a:lnTo>
                    <a:pt x="612" y="3951"/>
                  </a:lnTo>
                  <a:lnTo>
                    <a:pt x="800" y="4515"/>
                  </a:lnTo>
                  <a:lnTo>
                    <a:pt x="1035" y="4986"/>
                  </a:lnTo>
                  <a:lnTo>
                    <a:pt x="1271" y="5456"/>
                  </a:lnTo>
                  <a:lnTo>
                    <a:pt x="1553" y="5879"/>
                  </a:lnTo>
                  <a:lnTo>
                    <a:pt x="1835" y="6208"/>
                  </a:lnTo>
                  <a:lnTo>
                    <a:pt x="2117" y="6538"/>
                  </a:lnTo>
                  <a:lnTo>
                    <a:pt x="2446" y="6773"/>
                  </a:lnTo>
                  <a:lnTo>
                    <a:pt x="2776" y="6914"/>
                  </a:lnTo>
                  <a:lnTo>
                    <a:pt x="3105" y="7055"/>
                  </a:lnTo>
                  <a:lnTo>
                    <a:pt x="3810" y="7055"/>
                  </a:lnTo>
                  <a:lnTo>
                    <a:pt x="4139" y="6914"/>
                  </a:lnTo>
                  <a:lnTo>
                    <a:pt x="4469" y="6773"/>
                  </a:lnTo>
                  <a:lnTo>
                    <a:pt x="4798" y="6538"/>
                  </a:lnTo>
                  <a:lnTo>
                    <a:pt x="5127" y="6208"/>
                  </a:lnTo>
                  <a:lnTo>
                    <a:pt x="5409" y="5879"/>
                  </a:lnTo>
                  <a:lnTo>
                    <a:pt x="5644" y="5456"/>
                  </a:lnTo>
                  <a:lnTo>
                    <a:pt x="5926" y="4986"/>
                  </a:lnTo>
                  <a:lnTo>
                    <a:pt x="6115" y="4515"/>
                  </a:lnTo>
                  <a:lnTo>
                    <a:pt x="6350" y="3951"/>
                  </a:lnTo>
                  <a:lnTo>
                    <a:pt x="6491" y="3387"/>
                  </a:lnTo>
                  <a:lnTo>
                    <a:pt x="6679" y="2775"/>
                  </a:lnTo>
                  <a:lnTo>
                    <a:pt x="6773" y="2117"/>
                  </a:lnTo>
                  <a:lnTo>
                    <a:pt x="6867" y="1412"/>
                  </a:lnTo>
                  <a:lnTo>
                    <a:pt x="6914" y="706"/>
                  </a:lnTo>
                  <a:lnTo>
                    <a:pt x="6961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4" name="Google Shape;2184;p57"/>
            <p:cNvSpPr/>
            <p:nvPr/>
          </p:nvSpPr>
          <p:spPr>
            <a:xfrm>
              <a:off x="5625325" y="2679950"/>
              <a:ext cx="29400" cy="28250"/>
            </a:xfrm>
            <a:custGeom>
              <a:avLst/>
              <a:gdLst/>
              <a:ahLst/>
              <a:cxnLst/>
              <a:rect l="l" t="t" r="r" b="b"/>
              <a:pathLst>
                <a:path w="1176" h="1130" extrusionOk="0">
                  <a:moveTo>
                    <a:pt x="565" y="1"/>
                  </a:moveTo>
                  <a:lnTo>
                    <a:pt x="376" y="48"/>
                  </a:lnTo>
                  <a:lnTo>
                    <a:pt x="188" y="189"/>
                  </a:lnTo>
                  <a:lnTo>
                    <a:pt x="47" y="377"/>
                  </a:lnTo>
                  <a:lnTo>
                    <a:pt x="0" y="565"/>
                  </a:lnTo>
                  <a:lnTo>
                    <a:pt x="47" y="800"/>
                  </a:lnTo>
                  <a:lnTo>
                    <a:pt x="188" y="988"/>
                  </a:lnTo>
                  <a:lnTo>
                    <a:pt x="376" y="1082"/>
                  </a:lnTo>
                  <a:lnTo>
                    <a:pt x="565" y="1129"/>
                  </a:lnTo>
                  <a:lnTo>
                    <a:pt x="800" y="1082"/>
                  </a:lnTo>
                  <a:lnTo>
                    <a:pt x="988" y="988"/>
                  </a:lnTo>
                  <a:lnTo>
                    <a:pt x="1129" y="800"/>
                  </a:lnTo>
                  <a:lnTo>
                    <a:pt x="1176" y="565"/>
                  </a:lnTo>
                  <a:lnTo>
                    <a:pt x="1129" y="377"/>
                  </a:lnTo>
                  <a:lnTo>
                    <a:pt x="988" y="189"/>
                  </a:lnTo>
                  <a:lnTo>
                    <a:pt x="800" y="48"/>
                  </a:lnTo>
                  <a:lnTo>
                    <a:pt x="565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5" name="Google Shape;2185;p57"/>
            <p:cNvSpPr/>
            <p:nvPr/>
          </p:nvSpPr>
          <p:spPr>
            <a:xfrm>
              <a:off x="5893375" y="3334825"/>
              <a:ext cx="98800" cy="119950"/>
            </a:xfrm>
            <a:custGeom>
              <a:avLst/>
              <a:gdLst/>
              <a:ahLst/>
              <a:cxnLst/>
              <a:rect l="l" t="t" r="r" b="b"/>
              <a:pathLst>
                <a:path w="3952" h="4798" extrusionOk="0">
                  <a:moveTo>
                    <a:pt x="142" y="1"/>
                  </a:moveTo>
                  <a:lnTo>
                    <a:pt x="48" y="612"/>
                  </a:lnTo>
                  <a:lnTo>
                    <a:pt x="1" y="1224"/>
                  </a:lnTo>
                  <a:lnTo>
                    <a:pt x="48" y="1835"/>
                  </a:lnTo>
                  <a:lnTo>
                    <a:pt x="189" y="2446"/>
                  </a:lnTo>
                  <a:lnTo>
                    <a:pt x="377" y="2917"/>
                  </a:lnTo>
                  <a:lnTo>
                    <a:pt x="471" y="3152"/>
                  </a:lnTo>
                  <a:lnTo>
                    <a:pt x="612" y="3340"/>
                  </a:lnTo>
                  <a:lnTo>
                    <a:pt x="800" y="3481"/>
                  </a:lnTo>
                  <a:lnTo>
                    <a:pt x="1036" y="3575"/>
                  </a:lnTo>
                  <a:lnTo>
                    <a:pt x="1271" y="3622"/>
                  </a:lnTo>
                  <a:lnTo>
                    <a:pt x="1506" y="3622"/>
                  </a:lnTo>
                  <a:lnTo>
                    <a:pt x="1694" y="3528"/>
                  </a:lnTo>
                  <a:lnTo>
                    <a:pt x="1835" y="3387"/>
                  </a:lnTo>
                  <a:lnTo>
                    <a:pt x="1929" y="3199"/>
                  </a:lnTo>
                  <a:lnTo>
                    <a:pt x="1929" y="2964"/>
                  </a:lnTo>
                  <a:lnTo>
                    <a:pt x="2070" y="3340"/>
                  </a:lnTo>
                  <a:lnTo>
                    <a:pt x="2211" y="3716"/>
                  </a:lnTo>
                  <a:lnTo>
                    <a:pt x="2399" y="4092"/>
                  </a:lnTo>
                  <a:lnTo>
                    <a:pt x="2588" y="4422"/>
                  </a:lnTo>
                  <a:lnTo>
                    <a:pt x="2776" y="4657"/>
                  </a:lnTo>
                  <a:lnTo>
                    <a:pt x="2917" y="4751"/>
                  </a:lnTo>
                  <a:lnTo>
                    <a:pt x="3058" y="4798"/>
                  </a:lnTo>
                  <a:lnTo>
                    <a:pt x="3340" y="4798"/>
                  </a:lnTo>
                  <a:lnTo>
                    <a:pt x="3575" y="4704"/>
                  </a:lnTo>
                  <a:lnTo>
                    <a:pt x="3763" y="4469"/>
                  </a:lnTo>
                  <a:lnTo>
                    <a:pt x="3904" y="4233"/>
                  </a:lnTo>
                  <a:lnTo>
                    <a:pt x="3951" y="3857"/>
                  </a:lnTo>
                  <a:lnTo>
                    <a:pt x="3904" y="3528"/>
                  </a:lnTo>
                  <a:lnTo>
                    <a:pt x="3857" y="3669"/>
                  </a:lnTo>
                  <a:lnTo>
                    <a:pt x="3810" y="3810"/>
                  </a:lnTo>
                  <a:lnTo>
                    <a:pt x="3669" y="3904"/>
                  </a:lnTo>
                  <a:lnTo>
                    <a:pt x="3481" y="3998"/>
                  </a:lnTo>
                  <a:lnTo>
                    <a:pt x="3340" y="3998"/>
                  </a:lnTo>
                  <a:lnTo>
                    <a:pt x="3152" y="3951"/>
                  </a:lnTo>
                  <a:lnTo>
                    <a:pt x="2964" y="3857"/>
                  </a:lnTo>
                  <a:lnTo>
                    <a:pt x="2823" y="3716"/>
                  </a:lnTo>
                  <a:lnTo>
                    <a:pt x="2635" y="3387"/>
                  </a:lnTo>
                  <a:lnTo>
                    <a:pt x="2258" y="2446"/>
                  </a:lnTo>
                  <a:lnTo>
                    <a:pt x="1929" y="1506"/>
                  </a:lnTo>
                  <a:lnTo>
                    <a:pt x="1976" y="1835"/>
                  </a:lnTo>
                  <a:lnTo>
                    <a:pt x="1882" y="2211"/>
                  </a:lnTo>
                  <a:lnTo>
                    <a:pt x="1835" y="2399"/>
                  </a:lnTo>
                  <a:lnTo>
                    <a:pt x="1741" y="2540"/>
                  </a:lnTo>
                  <a:lnTo>
                    <a:pt x="1600" y="2681"/>
                  </a:lnTo>
                  <a:lnTo>
                    <a:pt x="1412" y="2728"/>
                  </a:lnTo>
                  <a:lnTo>
                    <a:pt x="1130" y="2728"/>
                  </a:lnTo>
                  <a:lnTo>
                    <a:pt x="894" y="2587"/>
                  </a:lnTo>
                  <a:lnTo>
                    <a:pt x="706" y="2399"/>
                  </a:lnTo>
                  <a:lnTo>
                    <a:pt x="518" y="2117"/>
                  </a:lnTo>
                  <a:lnTo>
                    <a:pt x="283" y="1647"/>
                  </a:lnTo>
                  <a:lnTo>
                    <a:pt x="142" y="1082"/>
                  </a:lnTo>
                  <a:lnTo>
                    <a:pt x="95" y="518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6" name="Google Shape;2186;p57"/>
            <p:cNvSpPr/>
            <p:nvPr/>
          </p:nvSpPr>
          <p:spPr>
            <a:xfrm>
              <a:off x="6021550" y="3486500"/>
              <a:ext cx="115225" cy="97600"/>
            </a:xfrm>
            <a:custGeom>
              <a:avLst/>
              <a:gdLst/>
              <a:ahLst/>
              <a:cxnLst/>
              <a:rect l="l" t="t" r="r" b="b"/>
              <a:pathLst>
                <a:path w="4609" h="3904" extrusionOk="0">
                  <a:moveTo>
                    <a:pt x="47" y="1"/>
                  </a:moveTo>
                  <a:lnTo>
                    <a:pt x="47" y="377"/>
                  </a:lnTo>
                  <a:lnTo>
                    <a:pt x="0" y="753"/>
                  </a:lnTo>
                  <a:lnTo>
                    <a:pt x="47" y="1082"/>
                  </a:lnTo>
                  <a:lnTo>
                    <a:pt x="94" y="1458"/>
                  </a:lnTo>
                  <a:lnTo>
                    <a:pt x="188" y="1835"/>
                  </a:lnTo>
                  <a:lnTo>
                    <a:pt x="282" y="2164"/>
                  </a:lnTo>
                  <a:lnTo>
                    <a:pt x="423" y="2540"/>
                  </a:lnTo>
                  <a:lnTo>
                    <a:pt x="611" y="2822"/>
                  </a:lnTo>
                  <a:lnTo>
                    <a:pt x="800" y="3104"/>
                  </a:lnTo>
                  <a:lnTo>
                    <a:pt x="1035" y="3340"/>
                  </a:lnTo>
                  <a:lnTo>
                    <a:pt x="1270" y="3528"/>
                  </a:lnTo>
                  <a:lnTo>
                    <a:pt x="1552" y="3669"/>
                  </a:lnTo>
                  <a:lnTo>
                    <a:pt x="1975" y="3669"/>
                  </a:lnTo>
                  <a:lnTo>
                    <a:pt x="2163" y="3575"/>
                  </a:lnTo>
                  <a:lnTo>
                    <a:pt x="2305" y="3481"/>
                  </a:lnTo>
                  <a:lnTo>
                    <a:pt x="2446" y="3340"/>
                  </a:lnTo>
                  <a:lnTo>
                    <a:pt x="2587" y="3199"/>
                  </a:lnTo>
                  <a:lnTo>
                    <a:pt x="2681" y="3010"/>
                  </a:lnTo>
                  <a:lnTo>
                    <a:pt x="2681" y="2822"/>
                  </a:lnTo>
                  <a:lnTo>
                    <a:pt x="2916" y="3246"/>
                  </a:lnTo>
                  <a:lnTo>
                    <a:pt x="3057" y="3434"/>
                  </a:lnTo>
                  <a:lnTo>
                    <a:pt x="3245" y="3575"/>
                  </a:lnTo>
                  <a:lnTo>
                    <a:pt x="3433" y="3763"/>
                  </a:lnTo>
                  <a:lnTo>
                    <a:pt x="3621" y="3857"/>
                  </a:lnTo>
                  <a:lnTo>
                    <a:pt x="3857" y="3904"/>
                  </a:lnTo>
                  <a:lnTo>
                    <a:pt x="4092" y="3904"/>
                  </a:lnTo>
                  <a:lnTo>
                    <a:pt x="4327" y="3810"/>
                  </a:lnTo>
                  <a:lnTo>
                    <a:pt x="4515" y="3669"/>
                  </a:lnTo>
                  <a:lnTo>
                    <a:pt x="4609" y="3434"/>
                  </a:lnTo>
                  <a:lnTo>
                    <a:pt x="4609" y="3340"/>
                  </a:lnTo>
                  <a:lnTo>
                    <a:pt x="4515" y="3387"/>
                  </a:lnTo>
                  <a:lnTo>
                    <a:pt x="4421" y="3434"/>
                  </a:lnTo>
                  <a:lnTo>
                    <a:pt x="4327" y="3434"/>
                  </a:lnTo>
                  <a:lnTo>
                    <a:pt x="4092" y="3387"/>
                  </a:lnTo>
                  <a:lnTo>
                    <a:pt x="3904" y="3246"/>
                  </a:lnTo>
                  <a:lnTo>
                    <a:pt x="3480" y="2869"/>
                  </a:lnTo>
                  <a:lnTo>
                    <a:pt x="3151" y="2352"/>
                  </a:lnTo>
                  <a:lnTo>
                    <a:pt x="2869" y="1835"/>
                  </a:lnTo>
                  <a:lnTo>
                    <a:pt x="2681" y="1270"/>
                  </a:lnTo>
                  <a:lnTo>
                    <a:pt x="2634" y="1505"/>
                  </a:lnTo>
                  <a:lnTo>
                    <a:pt x="2587" y="1741"/>
                  </a:lnTo>
                  <a:lnTo>
                    <a:pt x="2399" y="1976"/>
                  </a:lnTo>
                  <a:lnTo>
                    <a:pt x="2210" y="2117"/>
                  </a:lnTo>
                  <a:lnTo>
                    <a:pt x="2022" y="2211"/>
                  </a:lnTo>
                  <a:lnTo>
                    <a:pt x="1787" y="2258"/>
                  </a:lnTo>
                  <a:lnTo>
                    <a:pt x="1599" y="2258"/>
                  </a:lnTo>
                  <a:lnTo>
                    <a:pt x="1364" y="2211"/>
                  </a:lnTo>
                  <a:lnTo>
                    <a:pt x="1176" y="2117"/>
                  </a:lnTo>
                  <a:lnTo>
                    <a:pt x="988" y="1976"/>
                  </a:lnTo>
                  <a:lnTo>
                    <a:pt x="800" y="1835"/>
                  </a:lnTo>
                  <a:lnTo>
                    <a:pt x="659" y="1694"/>
                  </a:lnTo>
                  <a:lnTo>
                    <a:pt x="423" y="1317"/>
                  </a:lnTo>
                  <a:lnTo>
                    <a:pt x="235" y="894"/>
                  </a:lnTo>
                  <a:lnTo>
                    <a:pt x="141" y="424"/>
                  </a:lnTo>
                  <a:lnTo>
                    <a:pt x="47" y="1"/>
                  </a:lnTo>
                  <a:close/>
                </a:path>
              </a:pathLst>
            </a:custGeom>
            <a:solidFill>
              <a:srgbClr val="EAEAE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57"/>
            <p:cNvSpPr/>
            <p:nvPr/>
          </p:nvSpPr>
          <p:spPr>
            <a:xfrm>
              <a:off x="5456025" y="2764600"/>
              <a:ext cx="125825" cy="36475"/>
            </a:xfrm>
            <a:custGeom>
              <a:avLst/>
              <a:gdLst/>
              <a:ahLst/>
              <a:cxnLst/>
              <a:rect l="l" t="t" r="r" b="b"/>
              <a:pathLst>
                <a:path w="5033" h="1459" extrusionOk="0">
                  <a:moveTo>
                    <a:pt x="4656" y="1"/>
                  </a:moveTo>
                  <a:lnTo>
                    <a:pt x="4327" y="236"/>
                  </a:lnTo>
                  <a:lnTo>
                    <a:pt x="3950" y="471"/>
                  </a:lnTo>
                  <a:lnTo>
                    <a:pt x="3574" y="612"/>
                  </a:lnTo>
                  <a:lnTo>
                    <a:pt x="3198" y="753"/>
                  </a:lnTo>
                  <a:lnTo>
                    <a:pt x="2822" y="800"/>
                  </a:lnTo>
                  <a:lnTo>
                    <a:pt x="2446" y="894"/>
                  </a:lnTo>
                  <a:lnTo>
                    <a:pt x="1693" y="894"/>
                  </a:lnTo>
                  <a:lnTo>
                    <a:pt x="1082" y="847"/>
                  </a:lnTo>
                  <a:lnTo>
                    <a:pt x="564" y="753"/>
                  </a:lnTo>
                  <a:lnTo>
                    <a:pt x="0" y="612"/>
                  </a:lnTo>
                  <a:lnTo>
                    <a:pt x="0" y="612"/>
                  </a:lnTo>
                  <a:lnTo>
                    <a:pt x="611" y="894"/>
                  </a:lnTo>
                  <a:lnTo>
                    <a:pt x="1176" y="1082"/>
                  </a:lnTo>
                  <a:lnTo>
                    <a:pt x="1881" y="1270"/>
                  </a:lnTo>
                  <a:lnTo>
                    <a:pt x="2634" y="1412"/>
                  </a:lnTo>
                  <a:lnTo>
                    <a:pt x="3057" y="1459"/>
                  </a:lnTo>
                  <a:lnTo>
                    <a:pt x="3433" y="1459"/>
                  </a:lnTo>
                  <a:lnTo>
                    <a:pt x="3856" y="1412"/>
                  </a:lnTo>
                  <a:lnTo>
                    <a:pt x="4280" y="1318"/>
                  </a:lnTo>
                  <a:lnTo>
                    <a:pt x="4656" y="1176"/>
                  </a:lnTo>
                  <a:lnTo>
                    <a:pt x="5032" y="988"/>
                  </a:lnTo>
                  <a:lnTo>
                    <a:pt x="4656" y="1"/>
                  </a:lnTo>
                  <a:close/>
                </a:path>
              </a:pathLst>
            </a:custGeom>
            <a:solidFill>
              <a:srgbClr val="FCC34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Farm Animals Day by Slidesgo">
  <a:themeElements>
    <a:clrScheme name="Simple Light">
      <a:dk1>
        <a:srgbClr val="000000"/>
      </a:dk1>
      <a:lt1>
        <a:srgbClr val="F0F1DF"/>
      </a:lt1>
      <a:dk2>
        <a:srgbClr val="8D9D43"/>
      </a:dk2>
      <a:lt2>
        <a:srgbClr val="FFFFFF"/>
      </a:lt2>
      <a:accent1>
        <a:srgbClr val="6497B8"/>
      </a:accent1>
      <a:accent2>
        <a:srgbClr val="F7AC08"/>
      </a:accent2>
      <a:accent3>
        <a:srgbClr val="FFCCC9"/>
      </a:accent3>
      <a:accent4>
        <a:srgbClr val="EE532A"/>
      </a:accent4>
      <a:accent5>
        <a:srgbClr val="CC7F39"/>
      </a:accent5>
      <a:accent6>
        <a:srgbClr val="A25A29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723</Words>
  <Application>Microsoft Office PowerPoint</Application>
  <PresentationFormat>Presentazione su schermo (16:9)</PresentationFormat>
  <Paragraphs>98</Paragraphs>
  <Slides>16</Slides>
  <Notes>16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17" baseType="lpstr">
      <vt:lpstr>Farm Animals Day by Slidesgo</vt:lpstr>
      <vt:lpstr>Il rifugio Del gatto Bosisio</vt:lpstr>
      <vt:lpstr>I contenuti</vt:lpstr>
      <vt:lpstr>01</vt:lpstr>
      <vt:lpstr>Lista dei requisiti (elaborati dai casi di uso)</vt:lpstr>
      <vt:lpstr>Lista dei requisiti (elaborati dalle specifiche)</vt:lpstr>
      <vt:lpstr>Diagramma delle Classi </vt:lpstr>
      <vt:lpstr>Diagramma di sequenza dei Moduli di adozione</vt:lpstr>
      <vt:lpstr>Diagramma di sequenza di gestione Animali</vt:lpstr>
      <vt:lpstr>02</vt:lpstr>
      <vt:lpstr>Struttura del codicepaolobosisio</vt:lpstr>
      <vt:lpstr>UNO SGUARDO APPROFONDITO ALLE VIEWS</vt:lpstr>
      <vt:lpstr>03</vt:lpstr>
      <vt:lpstr>Struttura dei test </vt:lpstr>
      <vt:lpstr>04</vt:lpstr>
      <vt:lpstr>Struttura dei test</vt:lpstr>
      <vt:lpstr>Grazie!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MILO Company Ltd</dc:title>
  <cp:lastModifiedBy>LUCA GARAU</cp:lastModifiedBy>
  <cp:revision>2</cp:revision>
  <dcterms:modified xsi:type="dcterms:W3CDTF">2023-07-03T19:41:55Z</dcterms:modified>
</cp:coreProperties>
</file>