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88" r:id="rId2"/>
    <p:sldId id="425" r:id="rId3"/>
    <p:sldId id="426" r:id="rId4"/>
    <p:sldId id="559" r:id="rId5"/>
    <p:sldId id="427" r:id="rId6"/>
    <p:sldId id="428" r:id="rId7"/>
    <p:sldId id="561" r:id="rId8"/>
    <p:sldId id="429" r:id="rId9"/>
    <p:sldId id="430" r:id="rId10"/>
    <p:sldId id="431" r:id="rId11"/>
    <p:sldId id="432" r:id="rId12"/>
    <p:sldId id="565" r:id="rId13"/>
    <p:sldId id="563" r:id="rId14"/>
    <p:sldId id="568" r:id="rId15"/>
    <p:sldId id="564" r:id="rId16"/>
    <p:sldId id="567" r:id="rId17"/>
    <p:sldId id="566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5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C2D6D-5717-AD47-AF6A-60C04520D45E}" v="1" dt="2021-06-05T12:30:34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4"/>
    <p:restoredTop sz="94694"/>
  </p:normalViewPr>
  <p:slideViewPr>
    <p:cSldViewPr snapToGrid="0">
      <p:cViewPr>
        <p:scale>
          <a:sx n="121" d="100"/>
          <a:sy n="121" d="100"/>
        </p:scale>
        <p:origin x="-520" y="-504"/>
      </p:cViewPr>
      <p:guideLst>
        <p:guide orient="horz" pos="2137"/>
        <p:guide pos="35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Minotti" userId="a7aeedc7-02fb-472b-9306-3a96423e4ad7" providerId="ADAL" clId="{57C086BA-2370-6044-AF77-E197DC5B86CE}"/>
    <pc:docChg chg="undo redo custSel addSld delSld modSld sldOrd">
      <pc:chgData name="Luca Minotti" userId="a7aeedc7-02fb-472b-9306-3a96423e4ad7" providerId="ADAL" clId="{57C086BA-2370-6044-AF77-E197DC5B86CE}" dt="2021-05-15T13:17:47.635" v="1286" actId="20578"/>
      <pc:docMkLst>
        <pc:docMk/>
      </pc:docMkLst>
      <pc:sldChg chg="del">
        <pc:chgData name="Luca Minotti" userId="a7aeedc7-02fb-472b-9306-3a96423e4ad7" providerId="ADAL" clId="{57C086BA-2370-6044-AF77-E197DC5B86CE}" dt="2021-05-15T09:55:35.928" v="25" actId="2696"/>
        <pc:sldMkLst>
          <pc:docMk/>
          <pc:sldMk cId="1102446253" sldId="562"/>
        </pc:sldMkLst>
      </pc:sldChg>
      <pc:sldChg chg="ord">
        <pc:chgData name="Luca Minotti" userId="a7aeedc7-02fb-472b-9306-3a96423e4ad7" providerId="ADAL" clId="{57C086BA-2370-6044-AF77-E197DC5B86CE}" dt="2021-05-15T13:17:47.635" v="1286" actId="20578"/>
        <pc:sldMkLst>
          <pc:docMk/>
          <pc:sldMk cId="104601198" sldId="564"/>
        </pc:sldMkLst>
      </pc:sldChg>
      <pc:sldChg chg="delSp modSp new mod ord">
        <pc:chgData name="Luca Minotti" userId="a7aeedc7-02fb-472b-9306-3a96423e4ad7" providerId="ADAL" clId="{57C086BA-2370-6044-AF77-E197DC5B86CE}" dt="2021-05-15T09:55:51.668" v="33" actId="20577"/>
        <pc:sldMkLst>
          <pc:docMk/>
          <pc:sldMk cId="3713679510" sldId="565"/>
        </pc:sldMkLst>
        <pc:spChg chg="mod">
          <ac:chgData name="Luca Minotti" userId="a7aeedc7-02fb-472b-9306-3a96423e4ad7" providerId="ADAL" clId="{57C086BA-2370-6044-AF77-E197DC5B86CE}" dt="2021-05-15T09:55:51.668" v="33" actId="20577"/>
          <ac:spMkLst>
            <pc:docMk/>
            <pc:sldMk cId="3713679510" sldId="565"/>
            <ac:spMk id="2" creationId="{CCFFFB4A-A628-6F48-935E-15D5D7085985}"/>
          </ac:spMkLst>
        </pc:spChg>
        <pc:spChg chg="del">
          <ac:chgData name="Luca Minotti" userId="a7aeedc7-02fb-472b-9306-3a96423e4ad7" providerId="ADAL" clId="{57C086BA-2370-6044-AF77-E197DC5B86CE}" dt="2021-05-15T09:55:03.775" v="22" actId="478"/>
          <ac:spMkLst>
            <pc:docMk/>
            <pc:sldMk cId="3713679510" sldId="565"/>
            <ac:spMk id="3" creationId="{364B3EB7-0FA1-A540-BB6B-E4E220026D02}"/>
          </ac:spMkLst>
        </pc:spChg>
      </pc:sldChg>
      <pc:sldChg chg="addSp delSp modSp add mod ord">
        <pc:chgData name="Luca Minotti" userId="a7aeedc7-02fb-472b-9306-3a96423e4ad7" providerId="ADAL" clId="{57C086BA-2370-6044-AF77-E197DC5B86CE}" dt="2021-05-15T10:46:26.995" v="1284" actId="478"/>
        <pc:sldMkLst>
          <pc:docMk/>
          <pc:sldMk cId="986400345" sldId="566"/>
        </pc:sldMkLst>
        <pc:spChg chg="mod">
          <ac:chgData name="Luca Minotti" userId="a7aeedc7-02fb-472b-9306-3a96423e4ad7" providerId="ADAL" clId="{57C086BA-2370-6044-AF77-E197DC5B86CE}" dt="2021-05-15T10:06:29.998" v="297" actId="14100"/>
          <ac:spMkLst>
            <pc:docMk/>
            <pc:sldMk cId="986400345" sldId="566"/>
            <ac:spMk id="7" creationId="{00000000-0000-0000-0000-000000000000}"/>
          </ac:spMkLst>
        </pc:spChg>
        <pc:spChg chg="mod">
          <ac:chgData name="Luca Minotti" userId="a7aeedc7-02fb-472b-9306-3a96423e4ad7" providerId="ADAL" clId="{57C086BA-2370-6044-AF77-E197DC5B86CE}" dt="2021-05-15T10:14:45.437" v="519" actId="1035"/>
          <ac:spMkLst>
            <pc:docMk/>
            <pc:sldMk cId="986400345" sldId="566"/>
            <ac:spMk id="12" creationId="{00000000-0000-0000-0000-000000000000}"/>
          </ac:spMkLst>
        </pc:spChg>
        <pc:spChg chg="del mod">
          <ac:chgData name="Luca Minotti" userId="a7aeedc7-02fb-472b-9306-3a96423e4ad7" providerId="ADAL" clId="{57C086BA-2370-6044-AF77-E197DC5B86CE}" dt="2021-05-15T09:59:41.853" v="142" actId="478"/>
          <ac:spMkLst>
            <pc:docMk/>
            <pc:sldMk cId="986400345" sldId="566"/>
            <ac:spMk id="161" creationId="{428FF4FE-A17A-F144-AA0D-3A982C7C34DD}"/>
          </ac:spMkLst>
        </pc:spChg>
        <pc:spChg chg="mod">
          <ac:chgData name="Luca Minotti" userId="a7aeedc7-02fb-472b-9306-3a96423e4ad7" providerId="ADAL" clId="{57C086BA-2370-6044-AF77-E197DC5B86CE}" dt="2021-05-15T10:14:36.300" v="509" actId="1036"/>
          <ac:spMkLst>
            <pc:docMk/>
            <pc:sldMk cId="986400345" sldId="566"/>
            <ac:spMk id="163" creationId="{00000000-0000-0000-0000-000000000000}"/>
          </ac:spMkLst>
        </pc:spChg>
        <pc:spChg chg="mod">
          <ac:chgData name="Luca Minotti" userId="a7aeedc7-02fb-472b-9306-3a96423e4ad7" providerId="ADAL" clId="{57C086BA-2370-6044-AF77-E197DC5B86CE}" dt="2021-05-15T10:14:36.300" v="509" actId="1036"/>
          <ac:spMkLst>
            <pc:docMk/>
            <pc:sldMk cId="986400345" sldId="566"/>
            <ac:spMk id="164" creationId="{00000000-0000-0000-0000-000000000000}"/>
          </ac:spMkLst>
        </pc:spChg>
        <pc:spChg chg="mod">
          <ac:chgData name="Luca Minotti" userId="a7aeedc7-02fb-472b-9306-3a96423e4ad7" providerId="ADAL" clId="{57C086BA-2370-6044-AF77-E197DC5B86CE}" dt="2021-05-15T10:43:53.245" v="1209" actId="1037"/>
          <ac:spMkLst>
            <pc:docMk/>
            <pc:sldMk cId="986400345" sldId="566"/>
            <ac:spMk id="172" creationId="{8FF36F1B-BB5D-4B41-8EEF-232B9EAAB65F}"/>
          </ac:spMkLst>
        </pc:spChg>
        <pc:spChg chg="mod">
          <ac:chgData name="Luca Minotti" userId="a7aeedc7-02fb-472b-9306-3a96423e4ad7" providerId="ADAL" clId="{57C086BA-2370-6044-AF77-E197DC5B86CE}" dt="2021-05-15T10:02:52.007" v="232" actId="1037"/>
          <ac:spMkLst>
            <pc:docMk/>
            <pc:sldMk cId="986400345" sldId="566"/>
            <ac:spMk id="188" creationId="{2F79E9D4-90E3-6846-B09F-2F29D8A759D4}"/>
          </ac:spMkLst>
        </pc:spChg>
        <pc:spChg chg="mod">
          <ac:chgData name="Luca Minotti" userId="a7aeedc7-02fb-472b-9306-3a96423e4ad7" providerId="ADAL" clId="{57C086BA-2370-6044-AF77-E197DC5B86CE}" dt="2021-05-15T10:01:58.230" v="180" actId="1076"/>
          <ac:spMkLst>
            <pc:docMk/>
            <pc:sldMk cId="986400345" sldId="566"/>
            <ac:spMk id="195" creationId="{1A711A56-7B2D-E34C-9C57-9363175D7FF8}"/>
          </ac:spMkLst>
        </pc:spChg>
        <pc:spChg chg="mod">
          <ac:chgData name="Luca Minotti" userId="a7aeedc7-02fb-472b-9306-3a96423e4ad7" providerId="ADAL" clId="{57C086BA-2370-6044-AF77-E197DC5B86CE}" dt="2021-05-15T10:40:37.260" v="1078" actId="1038"/>
          <ac:spMkLst>
            <pc:docMk/>
            <pc:sldMk cId="986400345" sldId="566"/>
            <ac:spMk id="212" creationId="{5C9E42A9-74F8-CD45-8840-8B7FCA813765}"/>
          </ac:spMkLst>
        </pc:spChg>
        <pc:spChg chg="mod">
          <ac:chgData name="Luca Minotti" userId="a7aeedc7-02fb-472b-9306-3a96423e4ad7" providerId="ADAL" clId="{57C086BA-2370-6044-AF77-E197DC5B86CE}" dt="2021-05-15T10:40:20.529" v="1072" actId="1037"/>
          <ac:spMkLst>
            <pc:docMk/>
            <pc:sldMk cId="986400345" sldId="566"/>
            <ac:spMk id="215" creationId="{DB9D1880-368C-AF46-B95E-1350C999AFC0}"/>
          </ac:spMkLst>
        </pc:spChg>
        <pc:spChg chg="mod">
          <ac:chgData name="Luca Minotti" userId="a7aeedc7-02fb-472b-9306-3a96423e4ad7" providerId="ADAL" clId="{57C086BA-2370-6044-AF77-E197DC5B86CE}" dt="2021-05-15T10:30:57.278" v="777" actId="1076"/>
          <ac:spMkLst>
            <pc:docMk/>
            <pc:sldMk cId="986400345" sldId="566"/>
            <ac:spMk id="216" creationId="{7D194EE6-5B03-4E3D-857B-C6FD15753727}"/>
          </ac:spMkLst>
        </pc:spChg>
        <pc:spChg chg="mod">
          <ac:chgData name="Luca Minotti" userId="a7aeedc7-02fb-472b-9306-3a96423e4ad7" providerId="ADAL" clId="{57C086BA-2370-6044-AF77-E197DC5B86CE}" dt="2021-05-15T10:40:06.104" v="1038" actId="1035"/>
          <ac:spMkLst>
            <pc:docMk/>
            <pc:sldMk cId="986400345" sldId="566"/>
            <ac:spMk id="217" creationId="{E58FC241-F7BC-5149-B6BE-652032A0341D}"/>
          </ac:spMkLst>
        </pc:spChg>
        <pc:spChg chg="mod">
          <ac:chgData name="Luca Minotti" userId="a7aeedc7-02fb-472b-9306-3a96423e4ad7" providerId="ADAL" clId="{57C086BA-2370-6044-AF77-E197DC5B86CE}" dt="2021-05-15T10:40:10.955" v="1052" actId="1035"/>
          <ac:spMkLst>
            <pc:docMk/>
            <pc:sldMk cId="986400345" sldId="566"/>
            <ac:spMk id="218" creationId="{1D6F361A-B45B-C840-97C5-F2B0B6EF2D35}"/>
          </ac:spMkLst>
        </pc:spChg>
        <pc:spChg chg="mod">
          <ac:chgData name="Luca Minotti" userId="a7aeedc7-02fb-472b-9306-3a96423e4ad7" providerId="ADAL" clId="{57C086BA-2370-6044-AF77-E197DC5B86CE}" dt="2021-05-15T09:56:53.721" v="39"/>
          <ac:spMkLst>
            <pc:docMk/>
            <pc:sldMk cId="986400345" sldId="566"/>
            <ac:spMk id="224" creationId="{9EE2C343-FFD3-C54F-B398-C555EBF4BA63}"/>
          </ac:spMkLst>
        </pc:spChg>
        <pc:spChg chg="del mod">
          <ac:chgData name="Luca Minotti" userId="a7aeedc7-02fb-472b-9306-3a96423e4ad7" providerId="ADAL" clId="{57C086BA-2370-6044-AF77-E197DC5B86CE}" dt="2021-05-15T09:57:08.572" v="43" actId="478"/>
          <ac:spMkLst>
            <pc:docMk/>
            <pc:sldMk cId="986400345" sldId="566"/>
            <ac:spMk id="226" creationId="{25CDC166-174A-2549-8981-4F3251E422EC}"/>
          </ac:spMkLst>
        </pc:spChg>
        <pc:spChg chg="del mod">
          <ac:chgData name="Luca Minotti" userId="a7aeedc7-02fb-472b-9306-3a96423e4ad7" providerId="ADAL" clId="{57C086BA-2370-6044-AF77-E197DC5B86CE}" dt="2021-05-15T09:57:45.064" v="51" actId="478"/>
          <ac:spMkLst>
            <pc:docMk/>
            <pc:sldMk cId="986400345" sldId="566"/>
            <ac:spMk id="229" creationId="{028071AD-3E36-8046-9115-BAABF48776A5}"/>
          </ac:spMkLst>
        </pc:spChg>
        <pc:spChg chg="mod">
          <ac:chgData name="Luca Minotti" userId="a7aeedc7-02fb-472b-9306-3a96423e4ad7" providerId="ADAL" clId="{57C086BA-2370-6044-AF77-E197DC5B86CE}" dt="2021-05-15T10:38:36.732" v="974" actId="1038"/>
          <ac:spMkLst>
            <pc:docMk/>
            <pc:sldMk cId="986400345" sldId="566"/>
            <ac:spMk id="232" creationId="{E611D9EA-E3D5-CB43-A1E1-CAA285D6045E}"/>
          </ac:spMkLst>
        </pc:spChg>
        <pc:spChg chg="mod">
          <ac:chgData name="Luca Minotti" userId="a7aeedc7-02fb-472b-9306-3a96423e4ad7" providerId="ADAL" clId="{57C086BA-2370-6044-AF77-E197DC5B86CE}" dt="2021-05-15T10:37:32.180" v="908" actId="1076"/>
          <ac:spMkLst>
            <pc:docMk/>
            <pc:sldMk cId="986400345" sldId="566"/>
            <ac:spMk id="233" creationId="{8F0A1F43-4DBD-4147-BC5D-9CBB4058B277}"/>
          </ac:spMkLst>
        </pc:spChg>
        <pc:spChg chg="mod">
          <ac:chgData name="Luca Minotti" userId="a7aeedc7-02fb-472b-9306-3a96423e4ad7" providerId="ADAL" clId="{57C086BA-2370-6044-AF77-E197DC5B86CE}" dt="2021-05-15T09:56:53.721" v="39"/>
          <ac:spMkLst>
            <pc:docMk/>
            <pc:sldMk cId="986400345" sldId="566"/>
            <ac:spMk id="238" creationId="{3A0DBBFE-A4AE-034B-968C-96B7E73417A3}"/>
          </ac:spMkLst>
        </pc:spChg>
        <pc:spChg chg="mod">
          <ac:chgData name="Luca Minotti" userId="a7aeedc7-02fb-472b-9306-3a96423e4ad7" providerId="ADAL" clId="{57C086BA-2370-6044-AF77-E197DC5B86CE}" dt="2021-05-15T10:08:27.653" v="379" actId="1036"/>
          <ac:spMkLst>
            <pc:docMk/>
            <pc:sldMk cId="986400345" sldId="566"/>
            <ac:spMk id="241" creationId="{C96F4F28-C345-47C1-8029-71E8F0D40FB2}"/>
          </ac:spMkLst>
        </pc:spChg>
        <pc:spChg chg="mod">
          <ac:chgData name="Luca Minotti" userId="a7aeedc7-02fb-472b-9306-3a96423e4ad7" providerId="ADAL" clId="{57C086BA-2370-6044-AF77-E197DC5B86CE}" dt="2021-05-15T10:08:27.653" v="379" actId="1036"/>
          <ac:spMkLst>
            <pc:docMk/>
            <pc:sldMk cId="986400345" sldId="566"/>
            <ac:spMk id="242" creationId="{A7F0984B-1591-40CC-81FB-1459AF5234D5}"/>
          </ac:spMkLst>
        </pc:spChg>
        <pc:spChg chg="mod">
          <ac:chgData name="Luca Minotti" userId="a7aeedc7-02fb-472b-9306-3a96423e4ad7" providerId="ADAL" clId="{57C086BA-2370-6044-AF77-E197DC5B86CE}" dt="2021-05-15T10:08:27.653" v="379" actId="1036"/>
          <ac:spMkLst>
            <pc:docMk/>
            <pc:sldMk cId="986400345" sldId="566"/>
            <ac:spMk id="243" creationId="{D5A1C9B8-E547-4222-BFDA-9C038EC6D3D8}"/>
          </ac:spMkLst>
        </pc:spChg>
        <pc:spChg chg="mod">
          <ac:chgData name="Luca Minotti" userId="a7aeedc7-02fb-472b-9306-3a96423e4ad7" providerId="ADAL" clId="{57C086BA-2370-6044-AF77-E197DC5B86CE}" dt="2021-05-15T09:56:53.721" v="39"/>
          <ac:spMkLst>
            <pc:docMk/>
            <pc:sldMk cId="986400345" sldId="566"/>
            <ac:spMk id="244" creationId="{AB833256-A43F-F048-B93F-76647868F87C}"/>
          </ac:spMkLst>
        </pc:spChg>
        <pc:spChg chg="del mod">
          <ac:chgData name="Luca Minotti" userId="a7aeedc7-02fb-472b-9306-3a96423e4ad7" providerId="ADAL" clId="{57C086BA-2370-6044-AF77-E197DC5B86CE}" dt="2021-05-15T10:46:26.995" v="1284" actId="478"/>
          <ac:spMkLst>
            <pc:docMk/>
            <pc:sldMk cId="986400345" sldId="566"/>
            <ac:spMk id="245" creationId="{71A0D8BB-3A1F-41C0-AE46-2DAE2DD1C088}"/>
          </ac:spMkLst>
        </pc:spChg>
        <pc:spChg chg="mod">
          <ac:chgData name="Luca Minotti" userId="a7aeedc7-02fb-472b-9306-3a96423e4ad7" providerId="ADAL" clId="{57C086BA-2370-6044-AF77-E197DC5B86CE}" dt="2021-05-15T09:56:53.721" v="39"/>
          <ac:spMkLst>
            <pc:docMk/>
            <pc:sldMk cId="986400345" sldId="566"/>
            <ac:spMk id="246" creationId="{E54901A3-3E14-9F41-8D3C-01A1E101D354}"/>
          </ac:spMkLst>
        </pc:spChg>
        <pc:spChg chg="del mod">
          <ac:chgData name="Luca Minotti" userId="a7aeedc7-02fb-472b-9306-3a96423e4ad7" providerId="ADAL" clId="{57C086BA-2370-6044-AF77-E197DC5B86CE}" dt="2021-05-15T09:58:07.736" v="57" actId="478"/>
          <ac:spMkLst>
            <pc:docMk/>
            <pc:sldMk cId="986400345" sldId="566"/>
            <ac:spMk id="251" creationId="{FB549B8E-FD64-AC4A-8CB2-BD0A747C2C3E}"/>
          </ac:spMkLst>
        </pc:spChg>
        <pc:spChg chg="del mod">
          <ac:chgData name="Luca Minotti" userId="a7aeedc7-02fb-472b-9306-3a96423e4ad7" providerId="ADAL" clId="{57C086BA-2370-6044-AF77-E197DC5B86CE}" dt="2021-05-15T09:57:48.176" v="52" actId="478"/>
          <ac:spMkLst>
            <pc:docMk/>
            <pc:sldMk cId="986400345" sldId="566"/>
            <ac:spMk id="254" creationId="{43859EEA-643C-1648-8426-0166C07CB227}"/>
          </ac:spMkLst>
        </pc:spChg>
        <pc:spChg chg="del mod">
          <ac:chgData name="Luca Minotti" userId="a7aeedc7-02fb-472b-9306-3a96423e4ad7" providerId="ADAL" clId="{57C086BA-2370-6044-AF77-E197DC5B86CE}" dt="2021-05-15T09:58:00.504" v="53" actId="478"/>
          <ac:spMkLst>
            <pc:docMk/>
            <pc:sldMk cId="986400345" sldId="566"/>
            <ac:spMk id="255" creationId="{D68FF2F7-6DD6-1141-8C6D-0490AAB93162}"/>
          </ac:spMkLst>
        </pc:spChg>
        <pc:spChg chg="mod">
          <ac:chgData name="Luca Minotti" userId="a7aeedc7-02fb-472b-9306-3a96423e4ad7" providerId="ADAL" clId="{57C086BA-2370-6044-AF77-E197DC5B86CE}" dt="2021-05-15T10:07:59.445" v="331" actId="14100"/>
          <ac:spMkLst>
            <pc:docMk/>
            <pc:sldMk cId="986400345" sldId="566"/>
            <ac:spMk id="256" creationId="{37BB6C01-5BFA-4284-BE45-F83E0129B979}"/>
          </ac:spMkLst>
        </pc:spChg>
        <pc:spChg chg="mod">
          <ac:chgData name="Luca Minotti" userId="a7aeedc7-02fb-472b-9306-3a96423e4ad7" providerId="ADAL" clId="{57C086BA-2370-6044-AF77-E197DC5B86CE}" dt="2021-05-15T10:08:03.260" v="332" actId="14100"/>
          <ac:spMkLst>
            <pc:docMk/>
            <pc:sldMk cId="986400345" sldId="566"/>
            <ac:spMk id="257" creationId="{77A7ED52-E327-41DE-8CED-E23362127C1F}"/>
          </ac:spMkLst>
        </pc:spChg>
        <pc:spChg chg="del mod">
          <ac:chgData name="Luca Minotti" userId="a7aeedc7-02fb-472b-9306-3a96423e4ad7" providerId="ADAL" clId="{57C086BA-2370-6044-AF77-E197DC5B86CE}" dt="2021-05-15T09:57:29.701" v="48" actId="478"/>
          <ac:spMkLst>
            <pc:docMk/>
            <pc:sldMk cId="986400345" sldId="566"/>
            <ac:spMk id="263" creationId="{C57DD9E3-F619-C448-B60E-E7878406C440}"/>
          </ac:spMkLst>
        </pc:spChg>
        <pc:spChg chg="del mod">
          <ac:chgData name="Luca Minotti" userId="a7aeedc7-02fb-472b-9306-3a96423e4ad7" providerId="ADAL" clId="{57C086BA-2370-6044-AF77-E197DC5B86CE}" dt="2021-05-15T09:57:26.281" v="47" actId="478"/>
          <ac:spMkLst>
            <pc:docMk/>
            <pc:sldMk cId="986400345" sldId="566"/>
            <ac:spMk id="265" creationId="{817E4700-7041-A849-9756-EDDD662782E2}"/>
          </ac:spMkLst>
        </pc:spChg>
        <pc:spChg chg="del mod">
          <ac:chgData name="Luca Minotti" userId="a7aeedc7-02fb-472b-9306-3a96423e4ad7" providerId="ADAL" clId="{57C086BA-2370-6044-AF77-E197DC5B86CE}" dt="2021-05-15T09:57:24.310" v="46" actId="478"/>
          <ac:spMkLst>
            <pc:docMk/>
            <pc:sldMk cId="986400345" sldId="566"/>
            <ac:spMk id="266" creationId="{94EB32BF-BCED-8348-A147-A95496092855}"/>
          </ac:spMkLst>
        </pc:spChg>
        <pc:spChg chg="mod">
          <ac:chgData name="Luca Minotti" userId="a7aeedc7-02fb-472b-9306-3a96423e4ad7" providerId="ADAL" clId="{57C086BA-2370-6044-AF77-E197DC5B86CE}" dt="2021-05-15T09:56:53.721" v="39"/>
          <ac:spMkLst>
            <pc:docMk/>
            <pc:sldMk cId="986400345" sldId="566"/>
            <ac:spMk id="270" creationId="{5C105ED3-9829-D343-A62C-854230BF9C13}"/>
          </ac:spMkLst>
        </pc:spChg>
        <pc:spChg chg="mod">
          <ac:chgData name="Luca Minotti" userId="a7aeedc7-02fb-472b-9306-3a96423e4ad7" providerId="ADAL" clId="{57C086BA-2370-6044-AF77-E197DC5B86CE}" dt="2021-05-15T09:59:31.862" v="141" actId="1036"/>
          <ac:spMkLst>
            <pc:docMk/>
            <pc:sldMk cId="986400345" sldId="566"/>
            <ac:spMk id="272" creationId="{C63BE9B5-EA7E-E344-95C0-D972C5DD348F}"/>
          </ac:spMkLst>
        </pc:spChg>
        <pc:spChg chg="mod">
          <ac:chgData name="Luca Minotti" userId="a7aeedc7-02fb-472b-9306-3a96423e4ad7" providerId="ADAL" clId="{57C086BA-2370-6044-AF77-E197DC5B86CE}" dt="2021-05-15T09:59:31.862" v="141" actId="1036"/>
          <ac:spMkLst>
            <pc:docMk/>
            <pc:sldMk cId="986400345" sldId="566"/>
            <ac:spMk id="273" creationId="{A7AF7589-41C5-CD4C-B2E3-91757374896B}"/>
          </ac:spMkLst>
        </pc:spChg>
        <pc:spChg chg="mod">
          <ac:chgData name="Luca Minotti" userId="a7aeedc7-02fb-472b-9306-3a96423e4ad7" providerId="ADAL" clId="{57C086BA-2370-6044-AF77-E197DC5B86CE}" dt="2021-05-15T10:05:00.890" v="250" actId="14100"/>
          <ac:spMkLst>
            <pc:docMk/>
            <pc:sldMk cId="986400345" sldId="566"/>
            <ac:spMk id="278" creationId="{CBA87277-E4D3-1845-8E4D-C38E555A5EAC}"/>
          </ac:spMkLst>
        </pc:spChg>
        <pc:spChg chg="del mod">
          <ac:chgData name="Luca Minotti" userId="a7aeedc7-02fb-472b-9306-3a96423e4ad7" providerId="ADAL" clId="{57C086BA-2370-6044-AF77-E197DC5B86CE}" dt="2021-05-15T10:00:19.235" v="165" actId="478"/>
          <ac:spMkLst>
            <pc:docMk/>
            <pc:sldMk cId="986400345" sldId="566"/>
            <ac:spMk id="280" creationId="{9BEECCE7-6F39-E241-82EA-FC3046EA66B9}"/>
          </ac:spMkLst>
        </pc:spChg>
        <pc:spChg chg="mod">
          <ac:chgData name="Luca Minotti" userId="a7aeedc7-02fb-472b-9306-3a96423e4ad7" providerId="ADAL" clId="{57C086BA-2370-6044-AF77-E197DC5B86CE}" dt="2021-05-15T10:00:09.132" v="161" actId="20577"/>
          <ac:spMkLst>
            <pc:docMk/>
            <pc:sldMk cId="986400345" sldId="566"/>
            <ac:spMk id="282" creationId="{79CC3D3B-31C4-A548-B946-C23D060EE84E}"/>
          </ac:spMkLst>
        </pc:spChg>
        <pc:spChg chg="del mod">
          <ac:chgData name="Luca Minotti" userId="a7aeedc7-02fb-472b-9306-3a96423e4ad7" providerId="ADAL" clId="{57C086BA-2370-6044-AF77-E197DC5B86CE}" dt="2021-05-15T09:59:52.957" v="146" actId="478"/>
          <ac:spMkLst>
            <pc:docMk/>
            <pc:sldMk cId="986400345" sldId="566"/>
            <ac:spMk id="284" creationId="{1F7DCB22-7954-A945-997A-95EA8BC0B993}"/>
          </ac:spMkLst>
        </pc:spChg>
        <pc:spChg chg="mod">
          <ac:chgData name="Luca Minotti" userId="a7aeedc7-02fb-472b-9306-3a96423e4ad7" providerId="ADAL" clId="{57C086BA-2370-6044-AF77-E197DC5B86CE}" dt="2021-05-15T10:31:46.897" v="782" actId="20577"/>
          <ac:spMkLst>
            <pc:docMk/>
            <pc:sldMk cId="986400345" sldId="566"/>
            <ac:spMk id="287" creationId="{BB75940F-51C9-440E-AEA1-217B9937419E}"/>
          </ac:spMkLst>
        </pc:spChg>
        <pc:spChg chg="mod">
          <ac:chgData name="Luca Minotti" userId="a7aeedc7-02fb-472b-9306-3a96423e4ad7" providerId="ADAL" clId="{57C086BA-2370-6044-AF77-E197DC5B86CE}" dt="2021-05-15T09:59:47.421" v="144"/>
          <ac:spMkLst>
            <pc:docMk/>
            <pc:sldMk cId="986400345" sldId="566"/>
            <ac:spMk id="289" creationId="{21331EBC-F258-D145-B37D-69D6A3113488}"/>
          </ac:spMkLst>
        </pc:spChg>
        <pc:spChg chg="mod">
          <ac:chgData name="Luca Minotti" userId="a7aeedc7-02fb-472b-9306-3a96423e4ad7" providerId="ADAL" clId="{57C086BA-2370-6044-AF77-E197DC5B86CE}" dt="2021-05-15T09:59:47.421" v="144"/>
          <ac:spMkLst>
            <pc:docMk/>
            <pc:sldMk cId="986400345" sldId="566"/>
            <ac:spMk id="292" creationId="{66552FF6-DB34-E940-94FA-F0419B9AD77F}"/>
          </ac:spMkLst>
        </pc:spChg>
        <pc:spChg chg="mod">
          <ac:chgData name="Luca Minotti" userId="a7aeedc7-02fb-472b-9306-3a96423e4ad7" providerId="ADAL" clId="{57C086BA-2370-6044-AF77-E197DC5B86CE}" dt="2021-05-15T09:59:47.421" v="144"/>
          <ac:spMkLst>
            <pc:docMk/>
            <pc:sldMk cId="986400345" sldId="566"/>
            <ac:spMk id="293" creationId="{EA1F718C-1E73-2844-94CA-EC7FBECE9D4F}"/>
          </ac:spMkLst>
        </pc:spChg>
        <pc:spChg chg="del mod">
          <ac:chgData name="Luca Minotti" userId="a7aeedc7-02fb-472b-9306-3a96423e4ad7" providerId="ADAL" clId="{57C086BA-2370-6044-AF77-E197DC5B86CE}" dt="2021-05-15T10:00:36.906" v="167" actId="478"/>
          <ac:spMkLst>
            <pc:docMk/>
            <pc:sldMk cId="986400345" sldId="566"/>
            <ac:spMk id="297" creationId="{3C605A3A-DB45-A54E-B013-D4B9537DD2A1}"/>
          </ac:spMkLst>
        </pc:spChg>
        <pc:spChg chg="del mod">
          <ac:chgData name="Luca Minotti" userId="a7aeedc7-02fb-472b-9306-3a96423e4ad7" providerId="ADAL" clId="{57C086BA-2370-6044-AF77-E197DC5B86CE}" dt="2021-05-15T10:00:12.204" v="162" actId="478"/>
          <ac:spMkLst>
            <pc:docMk/>
            <pc:sldMk cId="986400345" sldId="566"/>
            <ac:spMk id="299" creationId="{9EAB9FB8-3240-8045-9C5E-60F5EAAC2657}"/>
          </ac:spMkLst>
        </pc:spChg>
        <pc:spChg chg="del mod">
          <ac:chgData name="Luca Minotti" userId="a7aeedc7-02fb-472b-9306-3a96423e4ad7" providerId="ADAL" clId="{57C086BA-2370-6044-AF77-E197DC5B86CE}" dt="2021-05-15T10:00:22.641" v="166" actId="478"/>
          <ac:spMkLst>
            <pc:docMk/>
            <pc:sldMk cId="986400345" sldId="566"/>
            <ac:spMk id="300" creationId="{7B381073-1B90-0949-99D2-931200048B00}"/>
          </ac:spMkLst>
        </pc:spChg>
        <pc:spChg chg="mod">
          <ac:chgData name="Luca Minotti" userId="a7aeedc7-02fb-472b-9306-3a96423e4ad7" providerId="ADAL" clId="{57C086BA-2370-6044-AF77-E197DC5B86CE}" dt="2021-05-15T09:59:47.421" v="144"/>
          <ac:spMkLst>
            <pc:docMk/>
            <pc:sldMk cId="986400345" sldId="566"/>
            <ac:spMk id="304" creationId="{2975CDD5-1565-D441-8F6E-BC55D408F967}"/>
          </ac:spMkLst>
        </pc:spChg>
        <pc:spChg chg="mod">
          <ac:chgData name="Luca Minotti" userId="a7aeedc7-02fb-472b-9306-3a96423e4ad7" providerId="ADAL" clId="{57C086BA-2370-6044-AF77-E197DC5B86CE}" dt="2021-05-15T09:59:47.421" v="144"/>
          <ac:spMkLst>
            <pc:docMk/>
            <pc:sldMk cId="986400345" sldId="566"/>
            <ac:spMk id="306" creationId="{74DAB504-5888-0946-98F9-1EAD8238DD86}"/>
          </ac:spMkLst>
        </pc:spChg>
        <pc:spChg chg="mod">
          <ac:chgData name="Luca Minotti" userId="a7aeedc7-02fb-472b-9306-3a96423e4ad7" providerId="ADAL" clId="{57C086BA-2370-6044-AF77-E197DC5B86CE}" dt="2021-05-15T10:15:12.262" v="531" actId="1076"/>
          <ac:spMkLst>
            <pc:docMk/>
            <pc:sldMk cId="986400345" sldId="566"/>
            <ac:spMk id="307" creationId="{4206DCDD-FACF-4DC0-AE4C-91FC4FB8FFBF}"/>
          </ac:spMkLst>
        </pc:spChg>
        <pc:spChg chg="mod">
          <ac:chgData name="Luca Minotti" userId="a7aeedc7-02fb-472b-9306-3a96423e4ad7" providerId="ADAL" clId="{57C086BA-2370-6044-AF77-E197DC5B86CE}" dt="2021-05-15T09:59:47.421" v="144"/>
          <ac:spMkLst>
            <pc:docMk/>
            <pc:sldMk cId="986400345" sldId="566"/>
            <ac:spMk id="308" creationId="{804CB1D5-1BCD-1544-AD48-2BCB5CFF0853}"/>
          </ac:spMkLst>
        </pc:spChg>
        <pc:spChg chg="del mod">
          <ac:chgData name="Luca Minotti" userId="a7aeedc7-02fb-472b-9306-3a96423e4ad7" providerId="ADAL" clId="{57C086BA-2370-6044-AF77-E197DC5B86CE}" dt="2021-05-15T10:00:36.906" v="167" actId="478"/>
          <ac:spMkLst>
            <pc:docMk/>
            <pc:sldMk cId="986400345" sldId="566"/>
            <ac:spMk id="312" creationId="{D6E8D759-91B3-4149-9007-E1EA0064E0BE}"/>
          </ac:spMkLst>
        </pc:spChg>
        <pc:spChg chg="del mod">
          <ac:chgData name="Luca Minotti" userId="a7aeedc7-02fb-472b-9306-3a96423e4ad7" providerId="ADAL" clId="{57C086BA-2370-6044-AF77-E197DC5B86CE}" dt="2021-05-15T10:00:36.906" v="167" actId="478"/>
          <ac:spMkLst>
            <pc:docMk/>
            <pc:sldMk cId="986400345" sldId="566"/>
            <ac:spMk id="314" creationId="{D74CF0B4-9710-2E42-921D-92774DF668E0}"/>
          </ac:spMkLst>
        </pc:spChg>
        <pc:spChg chg="del mod">
          <ac:chgData name="Luca Minotti" userId="a7aeedc7-02fb-472b-9306-3a96423e4ad7" providerId="ADAL" clId="{57C086BA-2370-6044-AF77-E197DC5B86CE}" dt="2021-05-15T10:00:41.458" v="168" actId="478"/>
          <ac:spMkLst>
            <pc:docMk/>
            <pc:sldMk cId="986400345" sldId="566"/>
            <ac:spMk id="315" creationId="{014C3583-B90B-E640-BC0C-265CE0D9DFFA}"/>
          </ac:spMkLst>
        </pc:spChg>
        <pc:spChg chg="add mod">
          <ac:chgData name="Luca Minotti" userId="a7aeedc7-02fb-472b-9306-3a96423e4ad7" providerId="ADAL" clId="{57C086BA-2370-6044-AF77-E197DC5B86CE}" dt="2021-05-15T10:15:00.717" v="529" actId="1076"/>
          <ac:spMkLst>
            <pc:docMk/>
            <pc:sldMk cId="986400345" sldId="566"/>
            <ac:spMk id="328" creationId="{54493044-F1E1-6C40-948A-955CD41A1F29}"/>
          </ac:spMkLst>
        </pc:spChg>
        <pc:spChg chg="mod">
          <ac:chgData name="Luca Minotti" userId="a7aeedc7-02fb-472b-9306-3a96423e4ad7" providerId="ADAL" clId="{57C086BA-2370-6044-AF77-E197DC5B86CE}" dt="2021-05-15T10:11:58.733" v="410"/>
          <ac:spMkLst>
            <pc:docMk/>
            <pc:sldMk cId="986400345" sldId="566"/>
            <ac:spMk id="330" creationId="{68D4896D-2556-AF44-9C52-2D2D20E0586B}"/>
          </ac:spMkLst>
        </pc:spChg>
        <pc:spChg chg="mod">
          <ac:chgData name="Luca Minotti" userId="a7aeedc7-02fb-472b-9306-3a96423e4ad7" providerId="ADAL" clId="{57C086BA-2370-6044-AF77-E197DC5B86CE}" dt="2021-05-15T10:15:07.946" v="530" actId="1076"/>
          <ac:spMkLst>
            <pc:docMk/>
            <pc:sldMk cId="986400345" sldId="566"/>
            <ac:spMk id="331" creationId="{3577F1BD-BAA9-1C4A-9DDB-7159DB64FCE5}"/>
          </ac:spMkLst>
        </pc:spChg>
        <pc:spChg chg="mod">
          <ac:chgData name="Luca Minotti" userId="a7aeedc7-02fb-472b-9306-3a96423e4ad7" providerId="ADAL" clId="{57C086BA-2370-6044-AF77-E197DC5B86CE}" dt="2021-05-15T10:45:49.219" v="1269" actId="1076"/>
          <ac:spMkLst>
            <pc:docMk/>
            <pc:sldMk cId="986400345" sldId="566"/>
            <ac:spMk id="335" creationId="{2749F663-8961-458D-B32A-745062915355}"/>
          </ac:spMkLst>
        </pc:spChg>
        <pc:spChg chg="mod">
          <ac:chgData name="Luca Minotti" userId="a7aeedc7-02fb-472b-9306-3a96423e4ad7" providerId="ADAL" clId="{57C086BA-2370-6044-AF77-E197DC5B86CE}" dt="2021-05-15T10:08:27.653" v="379" actId="1036"/>
          <ac:spMkLst>
            <pc:docMk/>
            <pc:sldMk cId="986400345" sldId="566"/>
            <ac:spMk id="337" creationId="{F87F0BD4-D09B-4E50-8DA2-926EB707DDB6}"/>
          </ac:spMkLst>
        </pc:spChg>
        <pc:spChg chg="mod">
          <ac:chgData name="Luca Minotti" userId="a7aeedc7-02fb-472b-9306-3a96423e4ad7" providerId="ADAL" clId="{57C086BA-2370-6044-AF77-E197DC5B86CE}" dt="2021-05-15T10:11:58.733" v="410"/>
          <ac:spMkLst>
            <pc:docMk/>
            <pc:sldMk cId="986400345" sldId="566"/>
            <ac:spMk id="340" creationId="{F717CC7D-0364-DE45-A533-B3BFC6885C28}"/>
          </ac:spMkLst>
        </pc:spChg>
        <pc:spChg chg="mod">
          <ac:chgData name="Luca Minotti" userId="a7aeedc7-02fb-472b-9306-3a96423e4ad7" providerId="ADAL" clId="{57C086BA-2370-6044-AF77-E197DC5B86CE}" dt="2021-05-15T10:11:58.733" v="410"/>
          <ac:spMkLst>
            <pc:docMk/>
            <pc:sldMk cId="986400345" sldId="566"/>
            <ac:spMk id="342" creationId="{B8A1AB3A-0A1C-8445-A78D-82459EED145E}"/>
          </ac:spMkLst>
        </pc:spChg>
        <pc:spChg chg="mod">
          <ac:chgData name="Luca Minotti" userId="a7aeedc7-02fb-472b-9306-3a96423e4ad7" providerId="ADAL" clId="{57C086BA-2370-6044-AF77-E197DC5B86CE}" dt="2021-05-15T10:11:58.733" v="410"/>
          <ac:spMkLst>
            <pc:docMk/>
            <pc:sldMk cId="986400345" sldId="566"/>
            <ac:spMk id="343" creationId="{D9C619DC-9861-F643-BA51-98F70E2AE2AC}"/>
          </ac:spMkLst>
        </pc:spChg>
        <pc:spChg chg="add mod">
          <ac:chgData name="Luca Minotti" userId="a7aeedc7-02fb-472b-9306-3a96423e4ad7" providerId="ADAL" clId="{57C086BA-2370-6044-AF77-E197DC5B86CE}" dt="2021-05-15T10:24:59.568" v="737" actId="1076"/>
          <ac:spMkLst>
            <pc:docMk/>
            <pc:sldMk cId="986400345" sldId="566"/>
            <ac:spMk id="351" creationId="{ECFE88E2-FFB7-734D-8568-C777BE78C41B}"/>
          </ac:spMkLst>
        </pc:spChg>
        <pc:spChg chg="add del mod">
          <ac:chgData name="Luca Minotti" userId="a7aeedc7-02fb-472b-9306-3a96423e4ad7" providerId="ADAL" clId="{57C086BA-2370-6044-AF77-E197DC5B86CE}" dt="2021-05-15T10:20:15.848" v="652" actId="478"/>
          <ac:spMkLst>
            <pc:docMk/>
            <pc:sldMk cId="986400345" sldId="566"/>
            <ac:spMk id="353" creationId="{F99BB1B5-F6A2-CB4D-9106-AA7A41E3A4ED}"/>
          </ac:spMkLst>
        </pc:spChg>
        <pc:spChg chg="add mod">
          <ac:chgData name="Luca Minotti" userId="a7aeedc7-02fb-472b-9306-3a96423e4ad7" providerId="ADAL" clId="{57C086BA-2370-6044-AF77-E197DC5B86CE}" dt="2021-05-15T10:31:03.709" v="778" actId="1076"/>
          <ac:spMkLst>
            <pc:docMk/>
            <pc:sldMk cId="986400345" sldId="566"/>
            <ac:spMk id="354" creationId="{02B5F15D-7E52-6D4A-94FB-6597748999F1}"/>
          </ac:spMkLst>
        </pc:spChg>
        <pc:spChg chg="add del mod">
          <ac:chgData name="Luca Minotti" userId="a7aeedc7-02fb-472b-9306-3a96423e4ad7" providerId="ADAL" clId="{57C086BA-2370-6044-AF77-E197DC5B86CE}" dt="2021-05-15T10:23:57.905" v="710" actId="478"/>
          <ac:spMkLst>
            <pc:docMk/>
            <pc:sldMk cId="986400345" sldId="566"/>
            <ac:spMk id="356" creationId="{BE1BF61B-7D13-0948-95E4-BF92234ED7DD}"/>
          </ac:spMkLst>
        </pc:spChg>
        <pc:spChg chg="add mod">
          <ac:chgData name="Luca Minotti" userId="a7aeedc7-02fb-472b-9306-3a96423e4ad7" providerId="ADAL" clId="{57C086BA-2370-6044-AF77-E197DC5B86CE}" dt="2021-05-15T10:31:26.452" v="780" actId="1076"/>
          <ac:spMkLst>
            <pc:docMk/>
            <pc:sldMk cId="986400345" sldId="566"/>
            <ac:spMk id="357" creationId="{DE56F581-94B1-BA4F-B352-6DF967B04A1E}"/>
          </ac:spMkLst>
        </pc:spChg>
        <pc:spChg chg="add mod">
          <ac:chgData name="Luca Minotti" userId="a7aeedc7-02fb-472b-9306-3a96423e4ad7" providerId="ADAL" clId="{57C086BA-2370-6044-AF77-E197DC5B86CE}" dt="2021-05-15T10:25:19.340" v="744" actId="20577"/>
          <ac:spMkLst>
            <pc:docMk/>
            <pc:sldMk cId="986400345" sldId="566"/>
            <ac:spMk id="358" creationId="{B615892F-EFAB-EC43-ABAB-6534ABE63B62}"/>
          </ac:spMkLst>
        </pc:spChg>
        <pc:spChg chg="add mod">
          <ac:chgData name="Luca Minotti" userId="a7aeedc7-02fb-472b-9306-3a96423e4ad7" providerId="ADAL" clId="{57C086BA-2370-6044-AF77-E197DC5B86CE}" dt="2021-05-15T10:26:49.033" v="748" actId="1037"/>
          <ac:spMkLst>
            <pc:docMk/>
            <pc:sldMk cId="986400345" sldId="566"/>
            <ac:spMk id="359" creationId="{DEC8BF85-1732-E04E-8899-4484BD1E292D}"/>
          </ac:spMkLst>
        </pc:spChg>
        <pc:spChg chg="add mod">
          <ac:chgData name="Luca Minotti" userId="a7aeedc7-02fb-472b-9306-3a96423e4ad7" providerId="ADAL" clId="{57C086BA-2370-6044-AF77-E197DC5B86CE}" dt="2021-05-15T10:45:01.145" v="1263" actId="1038"/>
          <ac:spMkLst>
            <pc:docMk/>
            <pc:sldMk cId="986400345" sldId="566"/>
            <ac:spMk id="361" creationId="{9AAB5E22-BCEF-AF45-A26B-69D68F7ED528}"/>
          </ac:spMkLst>
        </pc:spChg>
        <pc:spChg chg="add mod">
          <ac:chgData name="Luca Minotti" userId="a7aeedc7-02fb-472b-9306-3a96423e4ad7" providerId="ADAL" clId="{57C086BA-2370-6044-AF77-E197DC5B86CE}" dt="2021-05-15T10:45:01.145" v="1263" actId="1038"/>
          <ac:spMkLst>
            <pc:docMk/>
            <pc:sldMk cId="986400345" sldId="566"/>
            <ac:spMk id="362" creationId="{FA28DD46-B8E8-9A4A-A210-9DC021783412}"/>
          </ac:spMkLst>
        </pc:spChg>
        <pc:spChg chg="add mod">
          <ac:chgData name="Luca Minotti" userId="a7aeedc7-02fb-472b-9306-3a96423e4ad7" providerId="ADAL" clId="{57C086BA-2370-6044-AF77-E197DC5B86CE}" dt="2021-05-15T10:46:13.881" v="1283" actId="14100"/>
          <ac:spMkLst>
            <pc:docMk/>
            <pc:sldMk cId="986400345" sldId="566"/>
            <ac:spMk id="363" creationId="{8B8F07BC-9CFA-1342-AD99-4544ED150863}"/>
          </ac:spMkLst>
        </pc:spChg>
        <pc:spChg chg="mod">
          <ac:chgData name="Luca Minotti" userId="a7aeedc7-02fb-472b-9306-3a96423e4ad7" providerId="ADAL" clId="{57C086BA-2370-6044-AF77-E197DC5B86CE}" dt="2021-05-15T10:44:22.085" v="1241" actId="1038"/>
          <ac:spMkLst>
            <pc:docMk/>
            <pc:sldMk cId="986400345" sldId="566"/>
            <ac:spMk id="371" creationId="{33BA41C9-9DB8-449D-96EE-D07A1CFE0AD5}"/>
          </ac:spMkLst>
        </pc:spChg>
        <pc:spChg chg="mod">
          <ac:chgData name="Luca Minotti" userId="a7aeedc7-02fb-472b-9306-3a96423e4ad7" providerId="ADAL" clId="{57C086BA-2370-6044-AF77-E197DC5B86CE}" dt="2021-05-15T10:43:11.136" v="1167" actId="1076"/>
          <ac:spMkLst>
            <pc:docMk/>
            <pc:sldMk cId="986400345" sldId="566"/>
            <ac:spMk id="374" creationId="{61B1F810-A6D4-4141-893C-4B123DD732C4}"/>
          </ac:spMkLst>
        </pc:spChg>
        <pc:spChg chg="del">
          <ac:chgData name="Luca Minotti" userId="a7aeedc7-02fb-472b-9306-3a96423e4ad7" providerId="ADAL" clId="{57C086BA-2370-6044-AF77-E197DC5B86CE}" dt="2021-05-15T10:12:09.025" v="417" actId="478"/>
          <ac:spMkLst>
            <pc:docMk/>
            <pc:sldMk cId="986400345" sldId="566"/>
            <ac:spMk id="375" creationId="{0A86D52E-D52E-4F03-85FC-8422C96EA0C5}"/>
          </ac:spMkLst>
        </pc:spChg>
        <pc:spChg chg="del mod">
          <ac:chgData name="Luca Minotti" userId="a7aeedc7-02fb-472b-9306-3a96423e4ad7" providerId="ADAL" clId="{57C086BA-2370-6044-AF77-E197DC5B86CE}" dt="2021-05-15T10:46:01.527" v="1281" actId="478"/>
          <ac:spMkLst>
            <pc:docMk/>
            <pc:sldMk cId="986400345" sldId="566"/>
            <ac:spMk id="378" creationId="{B2F52480-CB48-46BE-A624-73CB0A3E3DE6}"/>
          </ac:spMkLst>
        </pc:spChg>
        <pc:spChg chg="mod">
          <ac:chgData name="Luca Minotti" userId="a7aeedc7-02fb-472b-9306-3a96423e4ad7" providerId="ADAL" clId="{57C086BA-2370-6044-AF77-E197DC5B86CE}" dt="2021-05-15T10:37:13.207" v="881" actId="1076"/>
          <ac:spMkLst>
            <pc:docMk/>
            <pc:sldMk cId="986400345" sldId="566"/>
            <ac:spMk id="391" creationId="{DCEAE928-608A-4652-AD29-287FF44FEE86}"/>
          </ac:spMkLst>
        </pc:spChg>
        <pc:grpChg chg="mod">
          <ac:chgData name="Luca Minotti" userId="a7aeedc7-02fb-472b-9306-3a96423e4ad7" providerId="ADAL" clId="{57C086BA-2370-6044-AF77-E197DC5B86CE}" dt="2021-05-15T10:18:03.380" v="593" actId="1038"/>
          <ac:grpSpMkLst>
            <pc:docMk/>
            <pc:sldMk cId="986400345" sldId="566"/>
            <ac:grpSpMk id="19" creationId="{41EEBDCD-E18A-9A46-847F-AE7F799BBCD1}"/>
          </ac:grpSpMkLst>
        </pc:grpChg>
        <pc:grpChg chg="mod">
          <ac:chgData name="Luca Minotti" userId="a7aeedc7-02fb-472b-9306-3a96423e4ad7" providerId="ADAL" clId="{57C086BA-2370-6044-AF77-E197DC5B86CE}" dt="2021-05-15T10:12:44.540" v="429" actId="1037"/>
          <ac:grpSpMkLst>
            <pc:docMk/>
            <pc:sldMk cId="986400345" sldId="566"/>
            <ac:grpSpMk id="29" creationId="{E0D26B9F-D246-534F-8FFF-5E542F0AAA43}"/>
          </ac:grpSpMkLst>
        </pc:grpChg>
        <pc:grpChg chg="mod">
          <ac:chgData name="Luca Minotti" userId="a7aeedc7-02fb-472b-9306-3a96423e4ad7" providerId="ADAL" clId="{57C086BA-2370-6044-AF77-E197DC5B86CE}" dt="2021-05-15T10:06:49.224" v="299" actId="1076"/>
          <ac:grpSpMkLst>
            <pc:docMk/>
            <pc:sldMk cId="986400345" sldId="566"/>
            <ac:grpSpMk id="80" creationId="{05446C19-CD6D-EC40-9246-665EB02211A5}"/>
          </ac:grpSpMkLst>
        </pc:grpChg>
        <pc:grpChg chg="add del mod">
          <ac:chgData name="Luca Minotti" userId="a7aeedc7-02fb-472b-9306-3a96423e4ad7" providerId="ADAL" clId="{57C086BA-2370-6044-AF77-E197DC5B86CE}" dt="2021-05-15T09:59:44.131" v="143" actId="478"/>
          <ac:grpSpMkLst>
            <pc:docMk/>
            <pc:sldMk cId="986400345" sldId="566"/>
            <ac:grpSpMk id="160" creationId="{C9FCB0FE-CCBB-494F-85C3-C0B44A383F02}"/>
          </ac:grpSpMkLst>
        </pc:grpChg>
        <pc:grpChg chg="mod">
          <ac:chgData name="Luca Minotti" userId="a7aeedc7-02fb-472b-9306-3a96423e4ad7" providerId="ADAL" clId="{57C086BA-2370-6044-AF77-E197DC5B86CE}" dt="2021-05-15T09:56:53.721" v="39"/>
          <ac:grpSpMkLst>
            <pc:docMk/>
            <pc:sldMk cId="986400345" sldId="566"/>
            <ac:grpSpMk id="167" creationId="{DD7C2D57-F156-7C43-BE57-844F9B5BB7D4}"/>
          </ac:grpSpMkLst>
        </pc:grpChg>
        <pc:grpChg chg="del mod">
          <ac:chgData name="Luca Minotti" userId="a7aeedc7-02fb-472b-9306-3a96423e4ad7" providerId="ADAL" clId="{57C086BA-2370-6044-AF77-E197DC5B86CE}" dt="2021-05-15T10:02:08.820" v="182" actId="478"/>
          <ac:grpSpMkLst>
            <pc:docMk/>
            <pc:sldMk cId="986400345" sldId="566"/>
            <ac:grpSpMk id="193" creationId="{37571D06-AFFF-AA4E-87DA-7049BA879AD7}"/>
          </ac:grpSpMkLst>
        </pc:grpChg>
        <pc:grpChg chg="del mod">
          <ac:chgData name="Luca Minotti" userId="a7aeedc7-02fb-472b-9306-3a96423e4ad7" providerId="ADAL" clId="{57C086BA-2370-6044-AF77-E197DC5B86CE}" dt="2021-05-15T09:57:29.701" v="48" actId="478"/>
          <ac:grpSpMkLst>
            <pc:docMk/>
            <pc:sldMk cId="986400345" sldId="566"/>
            <ac:grpSpMk id="225" creationId="{A5D55EF0-6970-A147-9D72-22C50C3EC435}"/>
          </ac:grpSpMkLst>
        </pc:grpChg>
        <pc:grpChg chg="del mod">
          <ac:chgData name="Luca Minotti" userId="a7aeedc7-02fb-472b-9306-3a96423e4ad7" providerId="ADAL" clId="{57C086BA-2370-6044-AF77-E197DC5B86CE}" dt="2021-05-15T09:58:07.736" v="57" actId="478"/>
          <ac:grpSpMkLst>
            <pc:docMk/>
            <pc:sldMk cId="986400345" sldId="566"/>
            <ac:grpSpMk id="228" creationId="{D01CCEEF-F814-CD47-9954-0E884E9EC64F}"/>
          </ac:grpSpMkLst>
        </pc:grpChg>
        <pc:grpChg chg="mod">
          <ac:chgData name="Luca Minotti" userId="a7aeedc7-02fb-472b-9306-3a96423e4ad7" providerId="ADAL" clId="{57C086BA-2370-6044-AF77-E197DC5B86CE}" dt="2021-05-15T09:56:53.721" v="39"/>
          <ac:grpSpMkLst>
            <pc:docMk/>
            <pc:sldMk cId="986400345" sldId="566"/>
            <ac:grpSpMk id="237" creationId="{44EDAFBE-5FBA-6548-805D-E05979B4CCE0}"/>
          </ac:grpSpMkLst>
        </pc:grpChg>
        <pc:grpChg chg="mod">
          <ac:chgData name="Luca Minotti" userId="a7aeedc7-02fb-472b-9306-3a96423e4ad7" providerId="ADAL" clId="{57C086BA-2370-6044-AF77-E197DC5B86CE}" dt="2021-05-15T09:56:53.721" v="39"/>
          <ac:grpSpMkLst>
            <pc:docMk/>
            <pc:sldMk cId="986400345" sldId="566"/>
            <ac:grpSpMk id="239" creationId="{958E9DDD-1CFE-3C42-85B7-DA111A7573A5}"/>
          </ac:grpSpMkLst>
        </pc:grpChg>
        <pc:grpChg chg="add del mod">
          <ac:chgData name="Luca Minotti" userId="a7aeedc7-02fb-472b-9306-3a96423e4ad7" providerId="ADAL" clId="{57C086BA-2370-6044-AF77-E197DC5B86CE}" dt="2021-05-15T09:58:57.898" v="73" actId="478"/>
          <ac:grpSpMkLst>
            <pc:docMk/>
            <pc:sldMk cId="986400345" sldId="566"/>
            <ac:grpSpMk id="252" creationId="{75389B15-6027-5A40-B2B6-8EFE6EDECABC}"/>
          </ac:grpSpMkLst>
        </pc:grpChg>
        <pc:grpChg chg="del mod">
          <ac:chgData name="Luca Minotti" userId="a7aeedc7-02fb-472b-9306-3a96423e4ad7" providerId="ADAL" clId="{57C086BA-2370-6044-AF77-E197DC5B86CE}" dt="2021-05-15T09:57:36.481" v="49" actId="478"/>
          <ac:grpSpMkLst>
            <pc:docMk/>
            <pc:sldMk cId="986400345" sldId="566"/>
            <ac:grpSpMk id="264" creationId="{9EFF48E2-3221-DA45-9869-ADC0139806AE}"/>
          </ac:grpSpMkLst>
        </pc:grpChg>
        <pc:grpChg chg="mod">
          <ac:chgData name="Luca Minotti" userId="a7aeedc7-02fb-472b-9306-3a96423e4ad7" providerId="ADAL" clId="{57C086BA-2370-6044-AF77-E197DC5B86CE}" dt="2021-05-15T09:56:53.721" v="39"/>
          <ac:grpSpMkLst>
            <pc:docMk/>
            <pc:sldMk cId="986400345" sldId="566"/>
            <ac:grpSpMk id="271" creationId="{8A09D2DE-5B9C-AD45-8166-E13BBC8EAAE3}"/>
          </ac:grpSpMkLst>
        </pc:grpChg>
        <pc:grpChg chg="add del mod">
          <ac:chgData name="Luca Minotti" userId="a7aeedc7-02fb-472b-9306-3a96423e4ad7" providerId="ADAL" clId="{57C086BA-2370-6044-AF77-E197DC5B86CE}" dt="2021-05-15T10:14:05.614" v="493" actId="1038"/>
          <ac:grpSpMkLst>
            <pc:docMk/>
            <pc:sldMk cId="986400345" sldId="566"/>
            <ac:grpSpMk id="277" creationId="{7B6AAFDB-25C2-5742-B88E-06B0EB4CF982}"/>
          </ac:grpSpMkLst>
        </pc:grpChg>
        <pc:grpChg chg="del mod">
          <ac:chgData name="Luca Minotti" userId="a7aeedc7-02fb-472b-9306-3a96423e4ad7" providerId="ADAL" clId="{57C086BA-2370-6044-AF77-E197DC5B86CE}" dt="2021-05-15T10:00:36.906" v="167" actId="478"/>
          <ac:grpSpMkLst>
            <pc:docMk/>
            <pc:sldMk cId="986400345" sldId="566"/>
            <ac:grpSpMk id="279" creationId="{D4BAF343-5767-A849-A027-A7EF1B59B531}"/>
          </ac:grpSpMkLst>
        </pc:grpChg>
        <pc:grpChg chg="mod">
          <ac:chgData name="Luca Minotti" userId="a7aeedc7-02fb-472b-9306-3a96423e4ad7" providerId="ADAL" clId="{57C086BA-2370-6044-AF77-E197DC5B86CE}" dt="2021-05-15T09:59:47.421" v="144"/>
          <ac:grpSpMkLst>
            <pc:docMk/>
            <pc:sldMk cId="986400345" sldId="566"/>
            <ac:grpSpMk id="281" creationId="{396004FC-CDCF-D847-8F47-AA9B51B6AB43}"/>
          </ac:grpSpMkLst>
        </pc:grpChg>
        <pc:grpChg chg="del mod">
          <ac:chgData name="Luca Minotti" userId="a7aeedc7-02fb-472b-9306-3a96423e4ad7" providerId="ADAL" clId="{57C086BA-2370-6044-AF77-E197DC5B86CE}" dt="2021-05-15T10:00:36.906" v="167" actId="478"/>
          <ac:grpSpMkLst>
            <pc:docMk/>
            <pc:sldMk cId="986400345" sldId="566"/>
            <ac:grpSpMk id="283" creationId="{5BA48512-E20F-5148-A863-F23F4F6D515C}"/>
          </ac:grpSpMkLst>
        </pc:grpChg>
        <pc:grpChg chg="mod">
          <ac:chgData name="Luca Minotti" userId="a7aeedc7-02fb-472b-9306-3a96423e4ad7" providerId="ADAL" clId="{57C086BA-2370-6044-AF77-E197DC5B86CE}" dt="2021-05-15T09:59:47.421" v="144"/>
          <ac:grpSpMkLst>
            <pc:docMk/>
            <pc:sldMk cId="986400345" sldId="566"/>
            <ac:grpSpMk id="286" creationId="{30B2B013-E528-3A41-8A38-49897356C89F}"/>
          </ac:grpSpMkLst>
        </pc:grpChg>
        <pc:grpChg chg="mod">
          <ac:chgData name="Luca Minotti" userId="a7aeedc7-02fb-472b-9306-3a96423e4ad7" providerId="ADAL" clId="{57C086BA-2370-6044-AF77-E197DC5B86CE}" dt="2021-05-15T09:59:47.421" v="144"/>
          <ac:grpSpMkLst>
            <pc:docMk/>
            <pc:sldMk cId="986400345" sldId="566"/>
            <ac:grpSpMk id="291" creationId="{29081433-F2D9-884A-84BA-F4EAE783FEF5}"/>
          </ac:grpSpMkLst>
        </pc:grpChg>
        <pc:grpChg chg="del mod">
          <ac:chgData name="Luca Minotti" userId="a7aeedc7-02fb-472b-9306-3a96423e4ad7" providerId="ADAL" clId="{57C086BA-2370-6044-AF77-E197DC5B86CE}" dt="2021-05-15T10:00:36.906" v="167" actId="478"/>
          <ac:grpSpMkLst>
            <pc:docMk/>
            <pc:sldMk cId="986400345" sldId="566"/>
            <ac:grpSpMk id="298" creationId="{F1C7ED52-289D-344B-8D04-6DA1AA915B62}"/>
          </ac:grpSpMkLst>
        </pc:grpChg>
        <pc:grpChg chg="mod">
          <ac:chgData name="Luca Minotti" userId="a7aeedc7-02fb-472b-9306-3a96423e4ad7" providerId="ADAL" clId="{57C086BA-2370-6044-AF77-E197DC5B86CE}" dt="2021-05-15T09:59:47.421" v="144"/>
          <ac:grpSpMkLst>
            <pc:docMk/>
            <pc:sldMk cId="986400345" sldId="566"/>
            <ac:grpSpMk id="305" creationId="{116B2571-AF92-404D-B5DC-0405AADD715F}"/>
          </ac:grpSpMkLst>
        </pc:grpChg>
        <pc:grpChg chg="del mod">
          <ac:chgData name="Luca Minotti" userId="a7aeedc7-02fb-472b-9306-3a96423e4ad7" providerId="ADAL" clId="{57C086BA-2370-6044-AF77-E197DC5B86CE}" dt="2021-05-15T10:00:36.906" v="167" actId="478"/>
          <ac:grpSpMkLst>
            <pc:docMk/>
            <pc:sldMk cId="986400345" sldId="566"/>
            <ac:grpSpMk id="313" creationId="{02D18173-EDCD-5E4E-BEA1-C65AFF82877A}"/>
          </ac:grpSpMkLst>
        </pc:grpChg>
        <pc:grpChg chg="add mod">
          <ac:chgData name="Luca Minotti" userId="a7aeedc7-02fb-472b-9306-3a96423e4ad7" providerId="ADAL" clId="{57C086BA-2370-6044-AF77-E197DC5B86CE}" dt="2021-05-15T10:12:53.163" v="437" actId="1035"/>
          <ac:grpSpMkLst>
            <pc:docMk/>
            <pc:sldMk cId="986400345" sldId="566"/>
            <ac:grpSpMk id="329" creationId="{C9A0D246-0F08-7642-87FB-E8A3FEFA23FA}"/>
          </ac:grpSpMkLst>
        </pc:grpChg>
        <pc:grpChg chg="mod">
          <ac:chgData name="Luca Minotti" userId="a7aeedc7-02fb-472b-9306-3a96423e4ad7" providerId="ADAL" clId="{57C086BA-2370-6044-AF77-E197DC5B86CE}" dt="2021-05-15T10:11:58.733" v="410"/>
          <ac:grpSpMkLst>
            <pc:docMk/>
            <pc:sldMk cId="986400345" sldId="566"/>
            <ac:grpSpMk id="336" creationId="{77DABBF0-969E-0E40-BA43-602BF1ECB247}"/>
          </ac:grpSpMkLst>
        </pc:grpChg>
        <pc:grpChg chg="mod">
          <ac:chgData name="Luca Minotti" userId="a7aeedc7-02fb-472b-9306-3a96423e4ad7" providerId="ADAL" clId="{57C086BA-2370-6044-AF77-E197DC5B86CE}" dt="2021-05-15T10:11:58.733" v="410"/>
          <ac:grpSpMkLst>
            <pc:docMk/>
            <pc:sldMk cId="986400345" sldId="566"/>
            <ac:grpSpMk id="341" creationId="{2029AA8D-DF69-C84F-AAB8-F889DE3E65DA}"/>
          </ac:grpSpMkLst>
        </pc:grpChg>
        <pc:cxnChg chg="mod">
          <ac:chgData name="Luca Minotti" userId="a7aeedc7-02fb-472b-9306-3a96423e4ad7" providerId="ADAL" clId="{57C086BA-2370-6044-AF77-E197DC5B86CE}" dt="2021-05-15T10:12:44.540" v="429" actId="1037"/>
          <ac:cxnSpMkLst>
            <pc:docMk/>
            <pc:sldMk cId="986400345" sldId="566"/>
            <ac:cxnSpMk id="55" creationId="{00000000-0000-0000-0000-000000000000}"/>
          </ac:cxnSpMkLst>
        </pc:cxnChg>
        <pc:cxnChg chg="mod">
          <ac:chgData name="Luca Minotti" userId="a7aeedc7-02fb-472b-9306-3a96423e4ad7" providerId="ADAL" clId="{57C086BA-2370-6044-AF77-E197DC5B86CE}" dt="2021-05-15T10:11:33.661" v="406" actId="14100"/>
          <ac:cxnSpMkLst>
            <pc:docMk/>
            <pc:sldMk cId="986400345" sldId="566"/>
            <ac:cxnSpMk id="151" creationId="{4518FB0A-5FD4-4840-A89B-9010DCD6127E}"/>
          </ac:cxnSpMkLst>
        </pc:cxnChg>
        <pc:cxnChg chg="mod">
          <ac:chgData name="Luca Minotti" userId="a7aeedc7-02fb-472b-9306-3a96423e4ad7" providerId="ADAL" clId="{57C086BA-2370-6044-AF77-E197DC5B86CE}" dt="2021-05-15T10:03:21.439" v="235" actId="14100"/>
          <ac:cxnSpMkLst>
            <pc:docMk/>
            <pc:sldMk cId="986400345" sldId="566"/>
            <ac:cxnSpMk id="157" creationId="{D953622E-EE91-8E46-BE6C-6774F77CE38C}"/>
          </ac:cxnSpMkLst>
        </pc:cxnChg>
        <pc:cxnChg chg="mod">
          <ac:chgData name="Luca Minotti" userId="a7aeedc7-02fb-472b-9306-3a96423e4ad7" providerId="ADAL" clId="{57C086BA-2370-6044-AF77-E197DC5B86CE}" dt="2021-05-15T10:14:36.300" v="509" actId="1036"/>
          <ac:cxnSpMkLst>
            <pc:docMk/>
            <pc:sldMk cId="986400345" sldId="566"/>
            <ac:cxnSpMk id="165" creationId="{00000000-0000-0000-0000-000000000000}"/>
          </ac:cxnSpMkLst>
        </pc:cxnChg>
        <pc:cxnChg chg="mod">
          <ac:chgData name="Luca Minotti" userId="a7aeedc7-02fb-472b-9306-3a96423e4ad7" providerId="ADAL" clId="{57C086BA-2370-6044-AF77-E197DC5B86CE}" dt="2021-05-15T10:14:36.300" v="509" actId="1036"/>
          <ac:cxnSpMkLst>
            <pc:docMk/>
            <pc:sldMk cId="986400345" sldId="566"/>
            <ac:cxnSpMk id="170" creationId="{00000000-0000-0000-0000-000000000000}"/>
          </ac:cxnSpMkLst>
        </pc:cxnChg>
        <pc:cxnChg chg="mod">
          <ac:chgData name="Luca Minotti" userId="a7aeedc7-02fb-472b-9306-3a96423e4ad7" providerId="ADAL" clId="{57C086BA-2370-6044-AF77-E197DC5B86CE}" dt="2021-05-15T10:14:36.300" v="509" actId="1036"/>
          <ac:cxnSpMkLst>
            <pc:docMk/>
            <pc:sldMk cId="986400345" sldId="566"/>
            <ac:cxnSpMk id="171" creationId="{00000000-0000-0000-0000-000000000000}"/>
          </ac:cxnSpMkLst>
        </pc:cxnChg>
        <pc:cxnChg chg="mod">
          <ac:chgData name="Luca Minotti" userId="a7aeedc7-02fb-472b-9306-3a96423e4ad7" providerId="ADAL" clId="{57C086BA-2370-6044-AF77-E197DC5B86CE}" dt="2021-05-15T10:06:59.650" v="301" actId="14100"/>
          <ac:cxnSpMkLst>
            <pc:docMk/>
            <pc:sldMk cId="986400345" sldId="566"/>
            <ac:cxnSpMk id="176" creationId="{00000000-0000-0000-0000-000000000000}"/>
          </ac:cxnSpMkLst>
        </pc:cxnChg>
        <pc:cxnChg chg="mod">
          <ac:chgData name="Luca Minotti" userId="a7aeedc7-02fb-472b-9306-3a96423e4ad7" providerId="ADAL" clId="{57C086BA-2370-6044-AF77-E197DC5B86CE}" dt="2021-05-15T10:08:03.260" v="332" actId="14100"/>
          <ac:cxnSpMkLst>
            <pc:docMk/>
            <pc:sldMk cId="986400345" sldId="566"/>
            <ac:cxnSpMk id="181" creationId="{00000000-0000-0000-0000-000000000000}"/>
          </ac:cxnSpMkLst>
        </pc:cxnChg>
        <pc:cxnChg chg="mod">
          <ac:chgData name="Luca Minotti" userId="a7aeedc7-02fb-472b-9306-3a96423e4ad7" providerId="ADAL" clId="{57C086BA-2370-6044-AF77-E197DC5B86CE}" dt="2021-05-15T10:08:03.260" v="332" actId="14100"/>
          <ac:cxnSpMkLst>
            <pc:docMk/>
            <pc:sldMk cId="986400345" sldId="566"/>
            <ac:cxnSpMk id="192" creationId="{AD750F85-DC92-E047-8DE9-6E040C39CAED}"/>
          </ac:cxnSpMkLst>
        </pc:cxnChg>
        <pc:cxnChg chg="mod">
          <ac:chgData name="Luca Minotti" userId="a7aeedc7-02fb-472b-9306-3a96423e4ad7" providerId="ADAL" clId="{57C086BA-2370-6044-AF77-E197DC5B86CE}" dt="2021-05-15T10:14:05.614" v="493" actId="1038"/>
          <ac:cxnSpMkLst>
            <pc:docMk/>
            <pc:sldMk cId="986400345" sldId="566"/>
            <ac:cxnSpMk id="208" creationId="{19E0BD8C-B7F3-8D43-807B-53F318C5F582}"/>
          </ac:cxnSpMkLst>
        </pc:cxnChg>
        <pc:cxnChg chg="mod">
          <ac:chgData name="Luca Minotti" userId="a7aeedc7-02fb-472b-9306-3a96423e4ad7" providerId="ADAL" clId="{57C086BA-2370-6044-AF77-E197DC5B86CE}" dt="2021-05-15T10:39:57.042" v="1026" actId="1038"/>
          <ac:cxnSpMkLst>
            <pc:docMk/>
            <pc:sldMk cId="986400345" sldId="566"/>
            <ac:cxnSpMk id="213" creationId="{A0709B33-6402-B74A-B24C-C73E5F18B89C}"/>
          </ac:cxnSpMkLst>
        </pc:cxnChg>
        <pc:cxnChg chg="mod">
          <ac:chgData name="Luca Minotti" userId="a7aeedc7-02fb-472b-9306-3a96423e4ad7" providerId="ADAL" clId="{57C086BA-2370-6044-AF77-E197DC5B86CE}" dt="2021-05-15T10:06:36.699" v="298" actId="14100"/>
          <ac:cxnSpMkLst>
            <pc:docMk/>
            <pc:sldMk cId="986400345" sldId="566"/>
            <ac:cxnSpMk id="214" creationId="{88CC54C8-F263-4A48-A249-6150B1C209E8}"/>
          </ac:cxnSpMkLst>
        </pc:cxnChg>
        <pc:cxnChg chg="mod">
          <ac:chgData name="Luca Minotti" userId="a7aeedc7-02fb-472b-9306-3a96423e4ad7" providerId="ADAL" clId="{57C086BA-2370-6044-AF77-E197DC5B86CE}" dt="2021-05-15T10:42:40.580" v="1161" actId="14100"/>
          <ac:cxnSpMkLst>
            <pc:docMk/>
            <pc:sldMk cId="986400345" sldId="566"/>
            <ac:cxnSpMk id="220" creationId="{D37E58C4-B10C-2C4F-9CFE-001EABFB7202}"/>
          </ac:cxnSpMkLst>
        </pc:cxnChg>
        <pc:cxnChg chg="mod">
          <ac:chgData name="Luca Minotti" userId="a7aeedc7-02fb-472b-9306-3a96423e4ad7" providerId="ADAL" clId="{57C086BA-2370-6044-AF77-E197DC5B86CE}" dt="2021-05-15T10:39:07.212" v="1003" actId="14100"/>
          <ac:cxnSpMkLst>
            <pc:docMk/>
            <pc:sldMk cId="986400345" sldId="566"/>
            <ac:cxnSpMk id="223" creationId="{A5BDD777-3AA9-9E44-BB0D-CAD20D262C0D}"/>
          </ac:cxnSpMkLst>
        </pc:cxnChg>
        <pc:cxnChg chg="mod">
          <ac:chgData name="Luca Minotti" userId="a7aeedc7-02fb-472b-9306-3a96423e4ad7" providerId="ADAL" clId="{57C086BA-2370-6044-AF77-E197DC5B86CE}" dt="2021-05-15T10:39:01.859" v="996" actId="14100"/>
          <ac:cxnSpMkLst>
            <pc:docMk/>
            <pc:sldMk cId="986400345" sldId="566"/>
            <ac:cxnSpMk id="227" creationId="{6084A446-0485-D340-B093-0C7850500A78}"/>
          </ac:cxnSpMkLst>
        </pc:cxnChg>
        <pc:cxnChg chg="del">
          <ac:chgData name="Luca Minotti" userId="a7aeedc7-02fb-472b-9306-3a96423e4ad7" providerId="ADAL" clId="{57C086BA-2370-6044-AF77-E197DC5B86CE}" dt="2021-05-15T10:12:10.493" v="418" actId="478"/>
          <ac:cxnSpMkLst>
            <pc:docMk/>
            <pc:sldMk cId="986400345" sldId="566"/>
            <ac:cxnSpMk id="240" creationId="{A6556B0C-9AC0-46A1-9956-933D846B367B}"/>
          </ac:cxnSpMkLst>
        </pc:cxnChg>
        <pc:cxnChg chg="mod">
          <ac:chgData name="Luca Minotti" userId="a7aeedc7-02fb-472b-9306-3a96423e4ad7" providerId="ADAL" clId="{57C086BA-2370-6044-AF77-E197DC5B86CE}" dt="2021-05-15T10:07:59.445" v="331" actId="14100"/>
          <ac:cxnSpMkLst>
            <pc:docMk/>
            <pc:sldMk cId="986400345" sldId="566"/>
            <ac:cxnSpMk id="247" creationId="{23B56744-3C84-42F6-B491-EE6EF1D52068}"/>
          </ac:cxnSpMkLst>
        </pc:cxnChg>
        <pc:cxnChg chg="mod">
          <ac:chgData name="Luca Minotti" userId="a7aeedc7-02fb-472b-9306-3a96423e4ad7" providerId="ADAL" clId="{57C086BA-2370-6044-AF77-E197DC5B86CE}" dt="2021-05-15T09:56:53.721" v="39"/>
          <ac:cxnSpMkLst>
            <pc:docMk/>
            <pc:sldMk cId="986400345" sldId="566"/>
            <ac:cxnSpMk id="248" creationId="{AFE827CA-1272-C547-AEF3-E0C289FC15C5}"/>
          </ac:cxnSpMkLst>
        </pc:cxnChg>
        <pc:cxnChg chg="mod">
          <ac:chgData name="Luca Minotti" userId="a7aeedc7-02fb-472b-9306-3a96423e4ad7" providerId="ADAL" clId="{57C086BA-2370-6044-AF77-E197DC5B86CE}" dt="2021-05-15T09:56:53.721" v="39"/>
          <ac:cxnSpMkLst>
            <pc:docMk/>
            <pc:sldMk cId="986400345" sldId="566"/>
            <ac:cxnSpMk id="249" creationId="{E9AAF897-BE46-7F47-9D6E-DD769448AC30}"/>
          </ac:cxnSpMkLst>
        </pc:cxnChg>
        <pc:cxnChg chg="mod">
          <ac:chgData name="Luca Minotti" userId="a7aeedc7-02fb-472b-9306-3a96423e4ad7" providerId="ADAL" clId="{57C086BA-2370-6044-AF77-E197DC5B86CE}" dt="2021-05-15T09:56:53.721" v="39"/>
          <ac:cxnSpMkLst>
            <pc:docMk/>
            <pc:sldMk cId="986400345" sldId="566"/>
            <ac:cxnSpMk id="250" creationId="{694EB354-929B-FA46-B224-6D17EC60B27B}"/>
          </ac:cxnSpMkLst>
        </pc:cxnChg>
        <pc:cxnChg chg="add del mod">
          <ac:chgData name="Luca Minotti" userId="a7aeedc7-02fb-472b-9306-3a96423e4ad7" providerId="ADAL" clId="{57C086BA-2370-6044-AF77-E197DC5B86CE}" dt="2021-05-15T09:58:57.898" v="73" actId="478"/>
          <ac:cxnSpMkLst>
            <pc:docMk/>
            <pc:sldMk cId="986400345" sldId="566"/>
            <ac:cxnSpMk id="260" creationId="{418D6963-0849-214B-B151-EF9F1622DB38}"/>
          </ac:cxnSpMkLst>
        </pc:cxnChg>
        <pc:cxnChg chg="add del mod">
          <ac:chgData name="Luca Minotti" userId="a7aeedc7-02fb-472b-9306-3a96423e4ad7" providerId="ADAL" clId="{57C086BA-2370-6044-AF77-E197DC5B86CE}" dt="2021-05-15T09:58:57.898" v="73" actId="478"/>
          <ac:cxnSpMkLst>
            <pc:docMk/>
            <pc:sldMk cId="986400345" sldId="566"/>
            <ac:cxnSpMk id="261" creationId="{483914CE-0F17-C245-A3FA-4868B0303540}"/>
          </ac:cxnSpMkLst>
        </pc:cxnChg>
        <pc:cxnChg chg="add del mod">
          <ac:chgData name="Luca Minotti" userId="a7aeedc7-02fb-472b-9306-3a96423e4ad7" providerId="ADAL" clId="{57C086BA-2370-6044-AF77-E197DC5B86CE}" dt="2021-05-15T09:58:57.898" v="73" actId="478"/>
          <ac:cxnSpMkLst>
            <pc:docMk/>
            <pc:sldMk cId="986400345" sldId="566"/>
            <ac:cxnSpMk id="262" creationId="{6CC15C7C-44CA-2E40-9729-E99184B68C51}"/>
          </ac:cxnSpMkLst>
        </pc:cxnChg>
        <pc:cxnChg chg="del mod">
          <ac:chgData name="Luca Minotti" userId="a7aeedc7-02fb-472b-9306-3a96423e4ad7" providerId="ADAL" clId="{57C086BA-2370-6044-AF77-E197DC5B86CE}" dt="2021-05-15T09:57:36.481" v="49" actId="478"/>
          <ac:cxnSpMkLst>
            <pc:docMk/>
            <pc:sldMk cId="986400345" sldId="566"/>
            <ac:cxnSpMk id="267" creationId="{F01D02B3-E4A1-9040-AD57-9BD3BC651193}"/>
          </ac:cxnSpMkLst>
        </pc:cxnChg>
        <pc:cxnChg chg="del mod">
          <ac:chgData name="Luca Minotti" userId="a7aeedc7-02fb-472b-9306-3a96423e4ad7" providerId="ADAL" clId="{57C086BA-2370-6044-AF77-E197DC5B86CE}" dt="2021-05-15T09:57:39.652" v="50" actId="478"/>
          <ac:cxnSpMkLst>
            <pc:docMk/>
            <pc:sldMk cId="986400345" sldId="566"/>
            <ac:cxnSpMk id="268" creationId="{FD8E96FF-AC79-664F-92B2-A8F622F512C4}"/>
          </ac:cxnSpMkLst>
        </pc:cxnChg>
        <pc:cxnChg chg="del mod">
          <ac:chgData name="Luca Minotti" userId="a7aeedc7-02fb-472b-9306-3a96423e4ad7" providerId="ADAL" clId="{57C086BA-2370-6044-AF77-E197DC5B86CE}" dt="2021-05-15T09:57:18.727" v="44" actId="478"/>
          <ac:cxnSpMkLst>
            <pc:docMk/>
            <pc:sldMk cId="986400345" sldId="566"/>
            <ac:cxnSpMk id="269" creationId="{BCBD3D77-2CC5-A543-B480-C6ACC21092D2}"/>
          </ac:cxnSpMkLst>
        </pc:cxnChg>
        <pc:cxnChg chg="mod">
          <ac:chgData name="Luca Minotti" userId="a7aeedc7-02fb-472b-9306-3a96423e4ad7" providerId="ADAL" clId="{57C086BA-2370-6044-AF77-E197DC5B86CE}" dt="2021-05-15T09:59:31.862" v="141" actId="1036"/>
          <ac:cxnSpMkLst>
            <pc:docMk/>
            <pc:sldMk cId="986400345" sldId="566"/>
            <ac:cxnSpMk id="274" creationId="{5522F96E-70D3-9246-9D54-00934B320569}"/>
          </ac:cxnSpMkLst>
        </pc:cxnChg>
        <pc:cxnChg chg="mod">
          <ac:chgData name="Luca Minotti" userId="a7aeedc7-02fb-472b-9306-3a96423e4ad7" providerId="ADAL" clId="{57C086BA-2370-6044-AF77-E197DC5B86CE}" dt="2021-05-15T09:59:31.862" v="141" actId="1036"/>
          <ac:cxnSpMkLst>
            <pc:docMk/>
            <pc:sldMk cId="986400345" sldId="566"/>
            <ac:cxnSpMk id="275" creationId="{3884800C-9213-5C45-AA68-888A39086B8D}"/>
          </ac:cxnSpMkLst>
        </pc:cxnChg>
        <pc:cxnChg chg="mod">
          <ac:chgData name="Luca Minotti" userId="a7aeedc7-02fb-472b-9306-3a96423e4ad7" providerId="ADAL" clId="{57C086BA-2370-6044-AF77-E197DC5B86CE}" dt="2021-05-15T09:59:31.862" v="141" actId="1036"/>
          <ac:cxnSpMkLst>
            <pc:docMk/>
            <pc:sldMk cId="986400345" sldId="566"/>
            <ac:cxnSpMk id="276" creationId="{B8CECC25-0373-A647-8B12-00A7D3B7EC5C}"/>
          </ac:cxnSpMkLst>
        </pc:cxnChg>
        <pc:cxnChg chg="mod">
          <ac:chgData name="Luca Minotti" userId="a7aeedc7-02fb-472b-9306-3a96423e4ad7" providerId="ADAL" clId="{57C086BA-2370-6044-AF77-E197DC5B86CE}" dt="2021-05-15T09:59:47.421" v="144"/>
          <ac:cxnSpMkLst>
            <pc:docMk/>
            <pc:sldMk cId="986400345" sldId="566"/>
            <ac:cxnSpMk id="294" creationId="{7048209E-D14D-0B45-A5F5-CB0904E3F83B}"/>
          </ac:cxnSpMkLst>
        </pc:cxnChg>
        <pc:cxnChg chg="mod">
          <ac:chgData name="Luca Minotti" userId="a7aeedc7-02fb-472b-9306-3a96423e4ad7" providerId="ADAL" clId="{57C086BA-2370-6044-AF77-E197DC5B86CE}" dt="2021-05-15T09:59:47.421" v="144"/>
          <ac:cxnSpMkLst>
            <pc:docMk/>
            <pc:sldMk cId="986400345" sldId="566"/>
            <ac:cxnSpMk id="295" creationId="{270CF154-785C-0F4B-B999-AF36A990FACD}"/>
          </ac:cxnSpMkLst>
        </pc:cxnChg>
        <pc:cxnChg chg="mod">
          <ac:chgData name="Luca Minotti" userId="a7aeedc7-02fb-472b-9306-3a96423e4ad7" providerId="ADAL" clId="{57C086BA-2370-6044-AF77-E197DC5B86CE}" dt="2021-05-15T09:59:47.421" v="144"/>
          <ac:cxnSpMkLst>
            <pc:docMk/>
            <pc:sldMk cId="986400345" sldId="566"/>
            <ac:cxnSpMk id="296" creationId="{5264BD07-41EC-644F-9777-27617047B13F}"/>
          </ac:cxnSpMkLst>
        </pc:cxnChg>
        <pc:cxnChg chg="del mod">
          <ac:chgData name="Luca Minotti" userId="a7aeedc7-02fb-472b-9306-3a96423e4ad7" providerId="ADAL" clId="{57C086BA-2370-6044-AF77-E197DC5B86CE}" dt="2021-05-15T10:00:36.906" v="167" actId="478"/>
          <ac:cxnSpMkLst>
            <pc:docMk/>
            <pc:sldMk cId="986400345" sldId="566"/>
            <ac:cxnSpMk id="301" creationId="{BB6EA24E-F5EA-6D4F-A790-8D852CC043AE}"/>
          </ac:cxnSpMkLst>
        </pc:cxnChg>
        <pc:cxnChg chg="del mod">
          <ac:chgData name="Luca Minotti" userId="a7aeedc7-02fb-472b-9306-3a96423e4ad7" providerId="ADAL" clId="{57C086BA-2370-6044-AF77-E197DC5B86CE}" dt="2021-05-15T10:00:36.906" v="167" actId="478"/>
          <ac:cxnSpMkLst>
            <pc:docMk/>
            <pc:sldMk cId="986400345" sldId="566"/>
            <ac:cxnSpMk id="302" creationId="{036066E3-BEBA-A648-94A3-096F5D39B496}"/>
          </ac:cxnSpMkLst>
        </pc:cxnChg>
        <pc:cxnChg chg="del mod">
          <ac:chgData name="Luca Minotti" userId="a7aeedc7-02fb-472b-9306-3a96423e4ad7" providerId="ADAL" clId="{57C086BA-2370-6044-AF77-E197DC5B86CE}" dt="2021-05-15T10:00:36.906" v="167" actId="478"/>
          <ac:cxnSpMkLst>
            <pc:docMk/>
            <pc:sldMk cId="986400345" sldId="566"/>
            <ac:cxnSpMk id="303" creationId="{3C730617-AAEA-6B45-A106-CECBB4667B45}"/>
          </ac:cxnSpMkLst>
        </pc:cxnChg>
        <pc:cxnChg chg="mod">
          <ac:chgData name="Luca Minotti" userId="a7aeedc7-02fb-472b-9306-3a96423e4ad7" providerId="ADAL" clId="{57C086BA-2370-6044-AF77-E197DC5B86CE}" dt="2021-05-15T09:59:47.421" v="144"/>
          <ac:cxnSpMkLst>
            <pc:docMk/>
            <pc:sldMk cId="986400345" sldId="566"/>
            <ac:cxnSpMk id="309" creationId="{5444DADE-1C9C-EE4C-9781-40AA73C26749}"/>
          </ac:cxnSpMkLst>
        </pc:cxnChg>
        <pc:cxnChg chg="mod">
          <ac:chgData name="Luca Minotti" userId="a7aeedc7-02fb-472b-9306-3a96423e4ad7" providerId="ADAL" clId="{57C086BA-2370-6044-AF77-E197DC5B86CE}" dt="2021-05-15T09:59:47.421" v="144"/>
          <ac:cxnSpMkLst>
            <pc:docMk/>
            <pc:sldMk cId="986400345" sldId="566"/>
            <ac:cxnSpMk id="310" creationId="{04D2BE4A-793D-E04E-AFD5-D0995D4A656C}"/>
          </ac:cxnSpMkLst>
        </pc:cxnChg>
        <pc:cxnChg chg="mod">
          <ac:chgData name="Luca Minotti" userId="a7aeedc7-02fb-472b-9306-3a96423e4ad7" providerId="ADAL" clId="{57C086BA-2370-6044-AF77-E197DC5B86CE}" dt="2021-05-15T09:59:47.421" v="144"/>
          <ac:cxnSpMkLst>
            <pc:docMk/>
            <pc:sldMk cId="986400345" sldId="566"/>
            <ac:cxnSpMk id="311" creationId="{66713729-B63A-1940-BEBE-7D292B96D7A8}"/>
          </ac:cxnSpMkLst>
        </pc:cxnChg>
        <pc:cxnChg chg="del mod">
          <ac:chgData name="Luca Minotti" userId="a7aeedc7-02fb-472b-9306-3a96423e4ad7" providerId="ADAL" clId="{57C086BA-2370-6044-AF77-E197DC5B86CE}" dt="2021-05-15T10:00:36.906" v="167" actId="478"/>
          <ac:cxnSpMkLst>
            <pc:docMk/>
            <pc:sldMk cId="986400345" sldId="566"/>
            <ac:cxnSpMk id="316" creationId="{7E46F9F5-7778-B148-AB59-8875FF11B3E6}"/>
          </ac:cxnSpMkLst>
        </pc:cxnChg>
        <pc:cxnChg chg="del mod">
          <ac:chgData name="Luca Minotti" userId="a7aeedc7-02fb-472b-9306-3a96423e4ad7" providerId="ADAL" clId="{57C086BA-2370-6044-AF77-E197DC5B86CE}" dt="2021-05-15T10:00:36.906" v="167" actId="478"/>
          <ac:cxnSpMkLst>
            <pc:docMk/>
            <pc:sldMk cId="986400345" sldId="566"/>
            <ac:cxnSpMk id="317" creationId="{8C22D5C9-3EA0-B042-85E3-71B0DFF430DA}"/>
          </ac:cxnSpMkLst>
        </pc:cxnChg>
        <pc:cxnChg chg="del mod">
          <ac:chgData name="Luca Minotti" userId="a7aeedc7-02fb-472b-9306-3a96423e4ad7" providerId="ADAL" clId="{57C086BA-2370-6044-AF77-E197DC5B86CE}" dt="2021-05-15T10:00:36.906" v="167" actId="478"/>
          <ac:cxnSpMkLst>
            <pc:docMk/>
            <pc:sldMk cId="986400345" sldId="566"/>
            <ac:cxnSpMk id="318" creationId="{02F0AE84-D1EC-6E4D-86BA-BCC6FE306D67}"/>
          </ac:cxnSpMkLst>
        </pc:cxnChg>
        <pc:cxnChg chg="mod">
          <ac:chgData name="Luca Minotti" userId="a7aeedc7-02fb-472b-9306-3a96423e4ad7" providerId="ADAL" clId="{57C086BA-2370-6044-AF77-E197DC5B86CE}" dt="2021-05-15T10:11:58.733" v="410"/>
          <ac:cxnSpMkLst>
            <pc:docMk/>
            <pc:sldMk cId="986400345" sldId="566"/>
            <ac:cxnSpMk id="344" creationId="{AF5D8630-AE3E-CA45-B246-16A6AD76643B}"/>
          </ac:cxnSpMkLst>
        </pc:cxnChg>
        <pc:cxnChg chg="mod">
          <ac:chgData name="Luca Minotti" userId="a7aeedc7-02fb-472b-9306-3a96423e4ad7" providerId="ADAL" clId="{57C086BA-2370-6044-AF77-E197DC5B86CE}" dt="2021-05-15T10:11:58.733" v="410"/>
          <ac:cxnSpMkLst>
            <pc:docMk/>
            <pc:sldMk cId="986400345" sldId="566"/>
            <ac:cxnSpMk id="345" creationId="{D9AACC47-3A12-1141-95A8-5447C0360974}"/>
          </ac:cxnSpMkLst>
        </pc:cxnChg>
        <pc:cxnChg chg="mod">
          <ac:chgData name="Luca Minotti" userId="a7aeedc7-02fb-472b-9306-3a96423e4ad7" providerId="ADAL" clId="{57C086BA-2370-6044-AF77-E197DC5B86CE}" dt="2021-05-15T10:11:58.733" v="410"/>
          <ac:cxnSpMkLst>
            <pc:docMk/>
            <pc:sldMk cId="986400345" sldId="566"/>
            <ac:cxnSpMk id="346" creationId="{CFD4397D-2BAA-874E-A1BA-D89B2F265108}"/>
          </ac:cxnSpMkLst>
        </pc:cxnChg>
        <pc:cxnChg chg="add mod">
          <ac:chgData name="Luca Minotti" userId="a7aeedc7-02fb-472b-9306-3a96423e4ad7" providerId="ADAL" clId="{57C086BA-2370-6044-AF77-E197DC5B86CE}" dt="2021-05-15T10:12:25.072" v="424" actId="14100"/>
          <ac:cxnSpMkLst>
            <pc:docMk/>
            <pc:sldMk cId="986400345" sldId="566"/>
            <ac:cxnSpMk id="347" creationId="{39FAC787-C13F-8046-895F-2F22E666BE91}"/>
          </ac:cxnSpMkLst>
        </pc:cxnChg>
        <pc:cxnChg chg="add del mod">
          <ac:chgData name="Luca Minotti" userId="a7aeedc7-02fb-472b-9306-3a96423e4ad7" providerId="ADAL" clId="{57C086BA-2370-6044-AF77-E197DC5B86CE}" dt="2021-05-15T10:15:48.692" v="537" actId="478"/>
          <ac:cxnSpMkLst>
            <pc:docMk/>
            <pc:sldMk cId="986400345" sldId="566"/>
            <ac:cxnSpMk id="348" creationId="{9E648C48-3829-0449-8CF3-E81FD4BE4855}"/>
          </ac:cxnSpMkLst>
        </pc:cxnChg>
        <pc:cxnChg chg="add mod">
          <ac:chgData name="Luca Minotti" userId="a7aeedc7-02fb-472b-9306-3a96423e4ad7" providerId="ADAL" clId="{57C086BA-2370-6044-AF77-E197DC5B86CE}" dt="2021-05-15T10:16:42.571" v="572" actId="14100"/>
          <ac:cxnSpMkLst>
            <pc:docMk/>
            <pc:sldMk cId="986400345" sldId="566"/>
            <ac:cxnSpMk id="349" creationId="{C4A57E2C-0E78-0445-8619-1EE563A00DA6}"/>
          </ac:cxnSpMkLst>
        </pc:cxnChg>
        <pc:cxnChg chg="add mod">
          <ac:chgData name="Luca Minotti" userId="a7aeedc7-02fb-472b-9306-3a96423e4ad7" providerId="ADAL" clId="{57C086BA-2370-6044-AF77-E197DC5B86CE}" dt="2021-05-15T10:19:10.251" v="642" actId="14100"/>
          <ac:cxnSpMkLst>
            <pc:docMk/>
            <pc:sldMk cId="986400345" sldId="566"/>
            <ac:cxnSpMk id="350" creationId="{B1FF34A1-90AD-1849-B62E-63070F2396EB}"/>
          </ac:cxnSpMkLst>
        </pc:cxnChg>
        <pc:cxnChg chg="mod">
          <ac:chgData name="Luca Minotti" userId="a7aeedc7-02fb-472b-9306-3a96423e4ad7" providerId="ADAL" clId="{57C086BA-2370-6044-AF77-E197DC5B86CE}" dt="2021-05-15T10:43:05.189" v="1166" actId="14100"/>
          <ac:cxnSpMkLst>
            <pc:docMk/>
            <pc:sldMk cId="986400345" sldId="566"/>
            <ac:cxnSpMk id="352" creationId="{762CCB7C-0358-4150-B6EE-4E2BD26DE8FF}"/>
          </ac:cxnSpMkLst>
        </pc:cxnChg>
        <pc:cxnChg chg="add mod">
          <ac:chgData name="Luca Minotti" userId="a7aeedc7-02fb-472b-9306-3a96423e4ad7" providerId="ADAL" clId="{57C086BA-2370-6044-AF77-E197DC5B86CE}" dt="2021-05-15T10:23:23.665" v="688" actId="14100"/>
          <ac:cxnSpMkLst>
            <pc:docMk/>
            <pc:sldMk cId="986400345" sldId="566"/>
            <ac:cxnSpMk id="355" creationId="{2B3DEF80-126F-BD4F-8EFA-3F7932CA5460}"/>
          </ac:cxnSpMkLst>
        </pc:cxnChg>
        <pc:cxnChg chg="add mod">
          <ac:chgData name="Luca Minotti" userId="a7aeedc7-02fb-472b-9306-3a96423e4ad7" providerId="ADAL" clId="{57C086BA-2370-6044-AF77-E197DC5B86CE}" dt="2021-05-15T10:45:01.145" v="1263" actId="1038"/>
          <ac:cxnSpMkLst>
            <pc:docMk/>
            <pc:sldMk cId="986400345" sldId="566"/>
            <ac:cxnSpMk id="360" creationId="{570B582F-09B0-7A44-B6CA-3E06E895C87C}"/>
          </ac:cxnSpMkLst>
        </pc:cxnChg>
        <pc:cxnChg chg="mod">
          <ac:chgData name="Luca Minotti" userId="a7aeedc7-02fb-472b-9306-3a96423e4ad7" providerId="ADAL" clId="{57C086BA-2370-6044-AF77-E197DC5B86CE}" dt="2021-05-15T10:43:47.101" v="1195" actId="1035"/>
          <ac:cxnSpMkLst>
            <pc:docMk/>
            <pc:sldMk cId="986400345" sldId="566"/>
            <ac:cxnSpMk id="370" creationId="{3BC052F3-C1C6-4F7A-95A2-DFDC252D501B}"/>
          </ac:cxnSpMkLst>
        </pc:cxnChg>
        <pc:cxnChg chg="mod">
          <ac:chgData name="Luca Minotti" userId="a7aeedc7-02fb-472b-9306-3a96423e4ad7" providerId="ADAL" clId="{57C086BA-2370-6044-AF77-E197DC5B86CE}" dt="2021-05-15T10:44:29.824" v="1250" actId="14100"/>
          <ac:cxnSpMkLst>
            <pc:docMk/>
            <pc:sldMk cId="986400345" sldId="566"/>
            <ac:cxnSpMk id="382" creationId="{3451E44F-954E-4020-9654-5559CC826013}"/>
          </ac:cxnSpMkLst>
        </pc:cxnChg>
      </pc:sldChg>
      <pc:sldChg chg="add">
        <pc:chgData name="Luca Minotti" userId="a7aeedc7-02fb-472b-9306-3a96423e4ad7" providerId="ADAL" clId="{57C086BA-2370-6044-AF77-E197DC5B86CE}" dt="2021-05-15T09:55:40.262" v="26"/>
        <pc:sldMkLst>
          <pc:docMk/>
          <pc:sldMk cId="212671321" sldId="567"/>
        </pc:sldMkLst>
      </pc:sldChg>
      <pc:sldChg chg="modSp add mod">
        <pc:chgData name="Luca Minotti" userId="a7aeedc7-02fb-472b-9306-3a96423e4ad7" providerId="ADAL" clId="{57C086BA-2370-6044-AF77-E197DC5B86CE}" dt="2021-05-15T09:55:57.799" v="38" actId="20577"/>
        <pc:sldMkLst>
          <pc:docMk/>
          <pc:sldMk cId="3887997426" sldId="568"/>
        </pc:sldMkLst>
        <pc:spChg chg="mod">
          <ac:chgData name="Luca Minotti" userId="a7aeedc7-02fb-472b-9306-3a96423e4ad7" providerId="ADAL" clId="{57C086BA-2370-6044-AF77-E197DC5B86CE}" dt="2021-05-15T09:55:57.799" v="38" actId="20577"/>
          <ac:spMkLst>
            <pc:docMk/>
            <pc:sldMk cId="3887997426" sldId="568"/>
            <ac:spMk id="2" creationId="{CCFFFB4A-A628-6F48-935E-15D5D7085985}"/>
          </ac:spMkLst>
        </pc:spChg>
      </pc:sldChg>
    </pc:docChg>
  </pc:docChgLst>
  <pc:docChgLst>
    <pc:chgData name="Luca Leoni" userId="b8d1e438-406d-4586-8413-0f9585f004c1" providerId="ADAL" clId="{03A613B3-CACC-DD4A-8137-18CB8BC05D36}"/>
    <pc:docChg chg="undo custSel addSld modSld">
      <pc:chgData name="Luca Leoni" userId="b8d1e438-406d-4586-8413-0f9585f004c1" providerId="ADAL" clId="{03A613B3-CACC-DD4A-8137-18CB8BC05D36}" dt="2021-04-15T15:42:16.063" v="1473" actId="1076"/>
      <pc:docMkLst>
        <pc:docMk/>
      </pc:docMkLst>
      <pc:sldChg chg="addSp delSp modSp mod">
        <pc:chgData name="Luca Leoni" userId="b8d1e438-406d-4586-8413-0f9585f004c1" providerId="ADAL" clId="{03A613B3-CACC-DD4A-8137-18CB8BC05D36}" dt="2021-04-09T16:46:33.342" v="687" actId="1076"/>
        <pc:sldMkLst>
          <pc:docMk/>
          <pc:sldMk cId="1102446253" sldId="562"/>
        </pc:sldMkLst>
        <pc:spChg chg="mod">
          <ac:chgData name="Luca Leoni" userId="b8d1e438-406d-4586-8413-0f9585f004c1" providerId="ADAL" clId="{03A613B3-CACC-DD4A-8137-18CB8BC05D36}" dt="2021-04-09T16:22:39.779" v="276" actId="1037"/>
          <ac:spMkLst>
            <pc:docMk/>
            <pc:sldMk cId="1102446253" sldId="562"/>
            <ac:spMk id="7" creationId="{00000000-0000-0000-0000-000000000000}"/>
          </ac:spMkLst>
        </pc:spChg>
        <pc:spChg chg="mod">
          <ac:chgData name="Luca Leoni" userId="b8d1e438-406d-4586-8413-0f9585f004c1" providerId="ADAL" clId="{03A613B3-CACC-DD4A-8137-18CB8BC05D36}" dt="2021-04-09T16:22:39.779" v="276" actId="1037"/>
          <ac:spMkLst>
            <pc:docMk/>
            <pc:sldMk cId="1102446253" sldId="562"/>
            <ac:spMk id="12" creationId="{00000000-0000-0000-0000-000000000000}"/>
          </ac:spMkLst>
        </pc:spChg>
        <pc:spChg chg="add del mod">
          <ac:chgData name="Luca Leoni" userId="b8d1e438-406d-4586-8413-0f9585f004c1" providerId="ADAL" clId="{03A613B3-CACC-DD4A-8137-18CB8BC05D36}" dt="2021-04-09T15:59:04.398" v="20"/>
          <ac:spMkLst>
            <pc:docMk/>
            <pc:sldMk cId="1102446253" sldId="562"/>
            <ac:spMk id="20" creationId="{28B89AB0-9B2A-4D48-94BD-AD17216CF308}"/>
          </ac:spMkLst>
        </pc:spChg>
        <pc:spChg chg="del">
          <ac:chgData name="Luca Leoni" userId="b8d1e438-406d-4586-8413-0f9585f004c1" providerId="ADAL" clId="{03A613B3-CACC-DD4A-8137-18CB8BC05D36}" dt="2021-04-09T14:04:21.371" v="3" actId="478"/>
          <ac:spMkLst>
            <pc:docMk/>
            <pc:sldMk cId="1102446253" sldId="562"/>
            <ac:spMk id="53" creationId="{00000000-0000-0000-0000-000000000000}"/>
          </ac:spMkLst>
        </pc:spChg>
        <pc:spChg chg="del">
          <ac:chgData name="Luca Leoni" userId="b8d1e438-406d-4586-8413-0f9585f004c1" providerId="ADAL" clId="{03A613B3-CACC-DD4A-8137-18CB8BC05D36}" dt="2021-04-09T14:04:27.861" v="4" actId="478"/>
          <ac:spMkLst>
            <pc:docMk/>
            <pc:sldMk cId="1102446253" sldId="562"/>
            <ac:spMk id="110" creationId="{00000000-0000-0000-0000-000000000000}"/>
          </ac:spMkLst>
        </pc:spChg>
        <pc:spChg chg="mod">
          <ac:chgData name="Luca Leoni" userId="b8d1e438-406d-4586-8413-0f9585f004c1" providerId="ADAL" clId="{03A613B3-CACC-DD4A-8137-18CB8BC05D36}" dt="2021-04-09T16:32:54.532" v="457" actId="1036"/>
          <ac:spMkLst>
            <pc:docMk/>
            <pc:sldMk cId="1102446253" sldId="562"/>
            <ac:spMk id="157" creationId="{31140D91-69F7-4330-92D6-AE984B1C96AA}"/>
          </ac:spMkLst>
        </pc:spChg>
        <pc:spChg chg="add mod">
          <ac:chgData name="Luca Leoni" userId="b8d1e438-406d-4586-8413-0f9585f004c1" providerId="ADAL" clId="{03A613B3-CACC-DD4A-8137-18CB8BC05D36}" dt="2021-04-09T16:12:50.543" v="162" actId="164"/>
          <ac:spMkLst>
            <pc:docMk/>
            <pc:sldMk cId="1102446253" sldId="562"/>
            <ac:spMk id="168" creationId="{0EC3A4D4-A933-6E4E-BBDB-873062913303}"/>
          </ac:spMkLst>
        </pc:spChg>
        <pc:spChg chg="add mod">
          <ac:chgData name="Luca Leoni" userId="b8d1e438-406d-4586-8413-0f9585f004c1" providerId="ADAL" clId="{03A613B3-CACC-DD4A-8137-18CB8BC05D36}" dt="2021-04-09T16:38:30.883" v="584" actId="1076"/>
          <ac:spMkLst>
            <pc:docMk/>
            <pc:sldMk cId="1102446253" sldId="562"/>
            <ac:spMk id="172" creationId="{8FF36F1B-BB5D-4B41-8EEF-232B9EAAB65F}"/>
          </ac:spMkLst>
        </pc:spChg>
        <pc:spChg chg="add mod">
          <ac:chgData name="Luca Leoni" userId="b8d1e438-406d-4586-8413-0f9585f004c1" providerId="ADAL" clId="{03A613B3-CACC-DD4A-8137-18CB8BC05D36}" dt="2021-04-09T16:33:39.766" v="489" actId="1076"/>
          <ac:spMkLst>
            <pc:docMk/>
            <pc:sldMk cId="1102446253" sldId="562"/>
            <ac:spMk id="173" creationId="{EC54AF0F-7DC5-CD40-9662-126D83AD9214}"/>
          </ac:spMkLst>
        </pc:spChg>
        <pc:spChg chg="add del mod">
          <ac:chgData name="Luca Leoni" userId="b8d1e438-406d-4586-8413-0f9585f004c1" providerId="ADAL" clId="{03A613B3-CACC-DD4A-8137-18CB8BC05D36}" dt="2021-04-09T16:06:15.491" v="104" actId="478"/>
          <ac:spMkLst>
            <pc:docMk/>
            <pc:sldMk cId="1102446253" sldId="562"/>
            <ac:spMk id="174" creationId="{4A20EEDE-B133-E645-9C42-A30C39B85819}"/>
          </ac:spMkLst>
        </pc:spChg>
        <pc:spChg chg="add del mod">
          <ac:chgData name="Luca Leoni" userId="b8d1e438-406d-4586-8413-0f9585f004c1" providerId="ADAL" clId="{03A613B3-CACC-DD4A-8137-18CB8BC05D36}" dt="2021-04-09T16:29:38.676" v="412" actId="478"/>
          <ac:spMkLst>
            <pc:docMk/>
            <pc:sldMk cId="1102446253" sldId="562"/>
            <ac:spMk id="180" creationId="{2BA8C3F0-0877-B54F-A885-3BB367B21832}"/>
          </ac:spMkLst>
        </pc:spChg>
        <pc:spChg chg="add del mod">
          <ac:chgData name="Luca Leoni" userId="b8d1e438-406d-4586-8413-0f9585f004c1" providerId="ADAL" clId="{03A613B3-CACC-DD4A-8137-18CB8BC05D36}" dt="2021-04-09T16:29:30.635" v="410" actId="478"/>
          <ac:spMkLst>
            <pc:docMk/>
            <pc:sldMk cId="1102446253" sldId="562"/>
            <ac:spMk id="182" creationId="{620C9915-35D5-3844-BE96-5EA54FFEC464}"/>
          </ac:spMkLst>
        </pc:spChg>
        <pc:spChg chg="mod">
          <ac:chgData name="Luca Leoni" userId="b8d1e438-406d-4586-8413-0f9585f004c1" providerId="ADAL" clId="{03A613B3-CACC-DD4A-8137-18CB8BC05D36}" dt="2021-04-09T16:28:55.873" v="403" actId="1035"/>
          <ac:spMkLst>
            <pc:docMk/>
            <pc:sldMk cId="1102446253" sldId="562"/>
            <ac:spMk id="195" creationId="{00000000-0000-0000-0000-000000000000}"/>
          </ac:spMkLst>
        </pc:spChg>
        <pc:spChg chg="del">
          <ac:chgData name="Luca Leoni" userId="b8d1e438-406d-4586-8413-0f9585f004c1" providerId="ADAL" clId="{03A613B3-CACC-DD4A-8137-18CB8BC05D36}" dt="2021-04-09T14:04:21.371" v="3" actId="478"/>
          <ac:spMkLst>
            <pc:docMk/>
            <pc:sldMk cId="1102446253" sldId="562"/>
            <ac:spMk id="200" creationId="{00000000-0000-0000-0000-000000000000}"/>
          </ac:spMkLst>
        </pc:spChg>
        <pc:spChg chg="del">
          <ac:chgData name="Luca Leoni" userId="b8d1e438-406d-4586-8413-0f9585f004c1" providerId="ADAL" clId="{03A613B3-CACC-DD4A-8137-18CB8BC05D36}" dt="2021-04-09T14:04:21.371" v="3" actId="478"/>
          <ac:spMkLst>
            <pc:docMk/>
            <pc:sldMk cId="1102446253" sldId="562"/>
            <ac:spMk id="201" creationId="{00000000-0000-0000-0000-000000000000}"/>
          </ac:spMkLst>
        </pc:spChg>
        <pc:spChg chg="del">
          <ac:chgData name="Luca Leoni" userId="b8d1e438-406d-4586-8413-0f9585f004c1" providerId="ADAL" clId="{03A613B3-CACC-DD4A-8137-18CB8BC05D36}" dt="2021-04-09T14:04:21.371" v="3" actId="478"/>
          <ac:spMkLst>
            <pc:docMk/>
            <pc:sldMk cId="1102446253" sldId="562"/>
            <ac:spMk id="202" creationId="{00000000-0000-0000-0000-000000000000}"/>
          </ac:spMkLst>
        </pc:spChg>
        <pc:spChg chg="del">
          <ac:chgData name="Luca Leoni" userId="b8d1e438-406d-4586-8413-0f9585f004c1" providerId="ADAL" clId="{03A613B3-CACC-DD4A-8137-18CB8BC05D36}" dt="2021-04-09T14:04:21.371" v="3" actId="478"/>
          <ac:spMkLst>
            <pc:docMk/>
            <pc:sldMk cId="1102446253" sldId="562"/>
            <ac:spMk id="203" creationId="{00000000-0000-0000-0000-000000000000}"/>
          </ac:spMkLst>
        </pc:spChg>
        <pc:spChg chg="mod">
          <ac:chgData name="Luca Leoni" userId="b8d1e438-406d-4586-8413-0f9585f004c1" providerId="ADAL" clId="{03A613B3-CACC-DD4A-8137-18CB8BC05D36}" dt="2021-04-09T16:22:39.779" v="276" actId="1037"/>
          <ac:spMkLst>
            <pc:docMk/>
            <pc:sldMk cId="1102446253" sldId="562"/>
            <ac:spMk id="211" creationId="{8F31E42B-26E8-482A-988F-20D04C8A13C7}"/>
          </ac:spMkLst>
        </pc:spChg>
        <pc:spChg chg="mod">
          <ac:chgData name="Luca Leoni" userId="b8d1e438-406d-4586-8413-0f9585f004c1" providerId="ADAL" clId="{03A613B3-CACC-DD4A-8137-18CB8BC05D36}" dt="2021-04-09T16:32:33.721" v="453" actId="1036"/>
          <ac:spMkLst>
            <pc:docMk/>
            <pc:sldMk cId="1102446253" sldId="562"/>
            <ac:spMk id="212" creationId="{4B1DD7E0-BBE1-41FA-AC1D-9046F206C56D}"/>
          </ac:spMkLst>
        </pc:spChg>
        <pc:spChg chg="del">
          <ac:chgData name="Luca Leoni" userId="b8d1e438-406d-4586-8413-0f9585f004c1" providerId="ADAL" clId="{03A613B3-CACC-DD4A-8137-18CB8BC05D36}" dt="2021-04-09T14:04:21.371" v="3" actId="478"/>
          <ac:spMkLst>
            <pc:docMk/>
            <pc:sldMk cId="1102446253" sldId="562"/>
            <ac:spMk id="215" creationId="{00000000-0000-0000-0000-000000000000}"/>
          </ac:spMkLst>
        </pc:spChg>
        <pc:spChg chg="mod">
          <ac:chgData name="Luca Leoni" userId="b8d1e438-406d-4586-8413-0f9585f004c1" providerId="ADAL" clId="{03A613B3-CACC-DD4A-8137-18CB8BC05D36}" dt="2021-04-09T16:22:39.779" v="276" actId="1037"/>
          <ac:spMkLst>
            <pc:docMk/>
            <pc:sldMk cId="1102446253" sldId="562"/>
            <ac:spMk id="216" creationId="{7D194EE6-5B03-4E3D-857B-C6FD15753727}"/>
          </ac:spMkLst>
        </pc:spChg>
        <pc:spChg chg="del">
          <ac:chgData name="Luca Leoni" userId="b8d1e438-406d-4586-8413-0f9585f004c1" providerId="ADAL" clId="{03A613B3-CACC-DD4A-8137-18CB8BC05D36}" dt="2021-04-09T14:04:21.371" v="3" actId="478"/>
          <ac:spMkLst>
            <pc:docMk/>
            <pc:sldMk cId="1102446253" sldId="562"/>
            <ac:spMk id="217" creationId="{00000000-0000-0000-0000-000000000000}"/>
          </ac:spMkLst>
        </pc:spChg>
        <pc:spChg chg="del">
          <ac:chgData name="Luca Leoni" userId="b8d1e438-406d-4586-8413-0f9585f004c1" providerId="ADAL" clId="{03A613B3-CACC-DD4A-8137-18CB8BC05D36}" dt="2021-04-09T14:04:21.371" v="3" actId="478"/>
          <ac:spMkLst>
            <pc:docMk/>
            <pc:sldMk cId="1102446253" sldId="562"/>
            <ac:spMk id="219" creationId="{00000000-0000-0000-0000-000000000000}"/>
          </ac:spMkLst>
        </pc:spChg>
        <pc:spChg chg="mod">
          <ac:chgData name="Luca Leoni" userId="b8d1e438-406d-4586-8413-0f9585f004c1" providerId="ADAL" clId="{03A613B3-CACC-DD4A-8137-18CB8BC05D36}" dt="2021-04-09T16:12:50.543" v="162" actId="164"/>
          <ac:spMkLst>
            <pc:docMk/>
            <pc:sldMk cId="1102446253" sldId="562"/>
            <ac:spMk id="222" creationId="{881CE67E-6868-41CC-8EFE-2E2721A51063}"/>
          </ac:spMkLst>
        </pc:spChg>
        <pc:spChg chg="del">
          <ac:chgData name="Luca Leoni" userId="b8d1e438-406d-4586-8413-0f9585f004c1" providerId="ADAL" clId="{03A613B3-CACC-DD4A-8137-18CB8BC05D36}" dt="2021-04-09T14:04:21.371" v="3" actId="478"/>
          <ac:spMkLst>
            <pc:docMk/>
            <pc:sldMk cId="1102446253" sldId="562"/>
            <ac:spMk id="223" creationId="{00000000-0000-0000-0000-000000000000}"/>
          </ac:spMkLst>
        </pc:spChg>
        <pc:spChg chg="mod">
          <ac:chgData name="Luca Leoni" userId="b8d1e438-406d-4586-8413-0f9585f004c1" providerId="ADAL" clId="{03A613B3-CACC-DD4A-8137-18CB8BC05D36}" dt="2021-04-09T16:12:50.543" v="162" actId="164"/>
          <ac:spMkLst>
            <pc:docMk/>
            <pc:sldMk cId="1102446253" sldId="562"/>
            <ac:spMk id="234" creationId="{A873C464-454E-4156-BD7A-2D3E6B418EFF}"/>
          </ac:spMkLst>
        </pc:spChg>
        <pc:spChg chg="mod">
          <ac:chgData name="Luca Leoni" userId="b8d1e438-406d-4586-8413-0f9585f004c1" providerId="ADAL" clId="{03A613B3-CACC-DD4A-8137-18CB8BC05D36}" dt="2021-04-09T16:12:50.543" v="162" actId="164"/>
          <ac:spMkLst>
            <pc:docMk/>
            <pc:sldMk cId="1102446253" sldId="562"/>
            <ac:spMk id="235" creationId="{9F93424D-0362-4FBE-8724-6CF58FA8E25E}"/>
          </ac:spMkLst>
        </pc:spChg>
        <pc:spChg chg="mod">
          <ac:chgData name="Luca Leoni" userId="b8d1e438-406d-4586-8413-0f9585f004c1" providerId="ADAL" clId="{03A613B3-CACC-DD4A-8137-18CB8BC05D36}" dt="2021-04-09T16:12:50.543" v="162" actId="164"/>
          <ac:spMkLst>
            <pc:docMk/>
            <pc:sldMk cId="1102446253" sldId="562"/>
            <ac:spMk id="236" creationId="{3D90D22F-CD33-4DB1-947E-AD438B619383}"/>
          </ac:spMkLst>
        </pc:spChg>
        <pc:spChg chg="mod">
          <ac:chgData name="Luca Leoni" userId="b8d1e438-406d-4586-8413-0f9585f004c1" providerId="ADAL" clId="{03A613B3-CACC-DD4A-8137-18CB8BC05D36}" dt="2021-04-09T16:22:39.779" v="276" actId="1037"/>
          <ac:spMkLst>
            <pc:docMk/>
            <pc:sldMk cId="1102446253" sldId="562"/>
            <ac:spMk id="237" creationId="{FD7AEB98-51BA-4852-8F2F-A41A705DDC40}"/>
          </ac:spMkLst>
        </pc:spChg>
        <pc:spChg chg="mod">
          <ac:chgData name="Luca Leoni" userId="b8d1e438-406d-4586-8413-0f9585f004c1" providerId="ADAL" clId="{03A613B3-CACC-DD4A-8137-18CB8BC05D36}" dt="2021-04-09T14:01:53.544" v="0" actId="1076"/>
          <ac:spMkLst>
            <pc:docMk/>
            <pc:sldMk cId="1102446253" sldId="562"/>
            <ac:spMk id="241" creationId="{C96F4F28-C345-47C1-8029-71E8F0D40FB2}"/>
          </ac:spMkLst>
        </pc:spChg>
        <pc:spChg chg="mod">
          <ac:chgData name="Luca Leoni" userId="b8d1e438-406d-4586-8413-0f9585f004c1" providerId="ADAL" clId="{03A613B3-CACC-DD4A-8137-18CB8BC05D36}" dt="2021-04-09T14:01:53.544" v="0" actId="1076"/>
          <ac:spMkLst>
            <pc:docMk/>
            <pc:sldMk cId="1102446253" sldId="562"/>
            <ac:spMk id="242" creationId="{A7F0984B-1591-40CC-81FB-1459AF5234D5}"/>
          </ac:spMkLst>
        </pc:spChg>
        <pc:spChg chg="mod">
          <ac:chgData name="Luca Leoni" userId="b8d1e438-406d-4586-8413-0f9585f004c1" providerId="ADAL" clId="{03A613B3-CACC-DD4A-8137-18CB8BC05D36}" dt="2021-04-09T14:01:53.544" v="0" actId="1076"/>
          <ac:spMkLst>
            <pc:docMk/>
            <pc:sldMk cId="1102446253" sldId="562"/>
            <ac:spMk id="243" creationId="{D5A1C9B8-E547-4222-BFDA-9C038EC6D3D8}"/>
          </ac:spMkLst>
        </pc:spChg>
        <pc:spChg chg="mod">
          <ac:chgData name="Luca Leoni" userId="b8d1e438-406d-4586-8413-0f9585f004c1" providerId="ADAL" clId="{03A613B3-CACC-DD4A-8137-18CB8BC05D36}" dt="2021-04-09T16:32:02.616" v="431" actId="1076"/>
          <ac:spMkLst>
            <pc:docMk/>
            <pc:sldMk cId="1102446253" sldId="562"/>
            <ac:spMk id="244" creationId="{2ADE490A-2AA4-478A-AC11-51CB3C81BB23}"/>
          </ac:spMkLst>
        </pc:spChg>
        <pc:spChg chg="mod">
          <ac:chgData name="Luca Leoni" userId="b8d1e438-406d-4586-8413-0f9585f004c1" providerId="ADAL" clId="{03A613B3-CACC-DD4A-8137-18CB8BC05D36}" dt="2021-04-09T14:01:53.544" v="0" actId="1076"/>
          <ac:spMkLst>
            <pc:docMk/>
            <pc:sldMk cId="1102446253" sldId="562"/>
            <ac:spMk id="245" creationId="{71A0D8BB-3A1F-41C0-AE46-2DAE2DD1C088}"/>
          </ac:spMkLst>
        </pc:spChg>
        <pc:spChg chg="add mod">
          <ac:chgData name="Luca Leoni" userId="b8d1e438-406d-4586-8413-0f9585f004c1" providerId="ADAL" clId="{03A613B3-CACC-DD4A-8137-18CB8BC05D36}" dt="2021-04-09T16:34:17.553" v="497" actId="20577"/>
          <ac:spMkLst>
            <pc:docMk/>
            <pc:sldMk cId="1102446253" sldId="562"/>
            <ac:spMk id="248" creationId="{C26DCA04-411B-274C-B04E-C52C9F7FE65E}"/>
          </ac:spMkLst>
        </pc:spChg>
        <pc:spChg chg="add mod">
          <ac:chgData name="Luca Leoni" userId="b8d1e438-406d-4586-8413-0f9585f004c1" providerId="ADAL" clId="{03A613B3-CACC-DD4A-8137-18CB8BC05D36}" dt="2021-04-09T16:34:49.572" v="505" actId="20577"/>
          <ac:spMkLst>
            <pc:docMk/>
            <pc:sldMk cId="1102446253" sldId="562"/>
            <ac:spMk id="249" creationId="{B4F31E3D-1BE3-A34A-86D5-20C649143173}"/>
          </ac:spMkLst>
        </pc:spChg>
        <pc:spChg chg="add mod">
          <ac:chgData name="Luca Leoni" userId="b8d1e438-406d-4586-8413-0f9585f004c1" providerId="ADAL" clId="{03A613B3-CACC-DD4A-8137-18CB8BC05D36}" dt="2021-04-09T16:36:16.265" v="540" actId="1076"/>
          <ac:spMkLst>
            <pc:docMk/>
            <pc:sldMk cId="1102446253" sldId="562"/>
            <ac:spMk id="250" creationId="{05D13667-FADC-7949-86CF-359A519444AD}"/>
          </ac:spMkLst>
        </pc:spChg>
        <pc:spChg chg="add mod">
          <ac:chgData name="Luca Leoni" userId="b8d1e438-406d-4586-8413-0f9585f004c1" providerId="ADAL" clId="{03A613B3-CACC-DD4A-8137-18CB8BC05D36}" dt="2021-04-09T16:35:04.586" v="513" actId="20577"/>
          <ac:spMkLst>
            <pc:docMk/>
            <pc:sldMk cId="1102446253" sldId="562"/>
            <ac:spMk id="251" creationId="{888DF7D9-2B7D-3A4D-9189-F26E76B879B9}"/>
          </ac:spMkLst>
        </pc:spChg>
        <pc:spChg chg="add mod">
          <ac:chgData name="Luca Leoni" userId="b8d1e438-406d-4586-8413-0f9585f004c1" providerId="ADAL" clId="{03A613B3-CACC-DD4A-8137-18CB8BC05D36}" dt="2021-04-09T16:46:28.169" v="686" actId="1076"/>
          <ac:spMkLst>
            <pc:docMk/>
            <pc:sldMk cId="1102446253" sldId="562"/>
            <ac:spMk id="252" creationId="{3799B463-3D2A-4647-B9C6-61A2B99BF5F7}"/>
          </ac:spMkLst>
        </pc:spChg>
        <pc:spChg chg="add mod">
          <ac:chgData name="Luca Leoni" userId="b8d1e438-406d-4586-8413-0f9585f004c1" providerId="ADAL" clId="{03A613B3-CACC-DD4A-8137-18CB8BC05D36}" dt="2021-04-09T16:35:24.516" v="528" actId="20577"/>
          <ac:spMkLst>
            <pc:docMk/>
            <pc:sldMk cId="1102446253" sldId="562"/>
            <ac:spMk id="254" creationId="{4EAE79C1-9D1A-C340-A1B9-D27CC9AD0675}"/>
          </ac:spMkLst>
        </pc:spChg>
        <pc:spChg chg="add mod">
          <ac:chgData name="Luca Leoni" userId="b8d1e438-406d-4586-8413-0f9585f004c1" providerId="ADAL" clId="{03A613B3-CACC-DD4A-8137-18CB8BC05D36}" dt="2021-04-09T16:35:51.841" v="537" actId="20577"/>
          <ac:spMkLst>
            <pc:docMk/>
            <pc:sldMk cId="1102446253" sldId="562"/>
            <ac:spMk id="255" creationId="{74C024FC-729B-B94D-93DE-919496EEF48C}"/>
          </ac:spMkLst>
        </pc:spChg>
        <pc:spChg chg="mod">
          <ac:chgData name="Luca Leoni" userId="b8d1e438-406d-4586-8413-0f9585f004c1" providerId="ADAL" clId="{03A613B3-CACC-DD4A-8137-18CB8BC05D36}" dt="2021-04-09T16:00:11.550" v="37" actId="1076"/>
          <ac:spMkLst>
            <pc:docMk/>
            <pc:sldMk cId="1102446253" sldId="562"/>
            <ac:spMk id="258" creationId="{378EB6DC-FE47-43B4-B922-3F75D1B210A4}"/>
          </ac:spMkLst>
        </pc:spChg>
        <pc:spChg chg="mod">
          <ac:chgData name="Luca Leoni" userId="b8d1e438-406d-4586-8413-0f9585f004c1" providerId="ADAL" clId="{03A613B3-CACC-DD4A-8137-18CB8BC05D36}" dt="2021-04-09T16:00:11.550" v="37" actId="1076"/>
          <ac:spMkLst>
            <pc:docMk/>
            <pc:sldMk cId="1102446253" sldId="562"/>
            <ac:spMk id="259" creationId="{4B8D2700-578D-48F2-BA39-3984D14266E3}"/>
          </ac:spMkLst>
        </pc:spChg>
        <pc:spChg chg="add mod">
          <ac:chgData name="Luca Leoni" userId="b8d1e438-406d-4586-8413-0f9585f004c1" providerId="ADAL" clId="{03A613B3-CACC-DD4A-8137-18CB8BC05D36}" dt="2021-04-09T16:36:03.968" v="539" actId="20577"/>
          <ac:spMkLst>
            <pc:docMk/>
            <pc:sldMk cId="1102446253" sldId="562"/>
            <ac:spMk id="260" creationId="{A9790590-5AC9-6345-845C-FB2AF7A799EB}"/>
          </ac:spMkLst>
        </pc:spChg>
        <pc:spChg chg="add mod">
          <ac:chgData name="Luca Leoni" userId="b8d1e438-406d-4586-8413-0f9585f004c1" providerId="ADAL" clId="{03A613B3-CACC-DD4A-8137-18CB8BC05D36}" dt="2021-04-09T16:44:38.679" v="608" actId="1076"/>
          <ac:spMkLst>
            <pc:docMk/>
            <pc:sldMk cId="1102446253" sldId="562"/>
            <ac:spMk id="268" creationId="{20599431-8978-264C-AB7F-B0B7EBF41B6F}"/>
          </ac:spMkLst>
        </pc:spChg>
        <pc:spChg chg="add mod">
          <ac:chgData name="Luca Leoni" userId="b8d1e438-406d-4586-8413-0f9585f004c1" providerId="ADAL" clId="{03A613B3-CACC-DD4A-8137-18CB8BC05D36}" dt="2021-04-09T16:46:33.342" v="687" actId="1076"/>
          <ac:spMkLst>
            <pc:docMk/>
            <pc:sldMk cId="1102446253" sldId="562"/>
            <ac:spMk id="269" creationId="{D64FF228-07A4-0E42-8712-5D63BA87A866}"/>
          </ac:spMkLst>
        </pc:spChg>
        <pc:spChg chg="add mod">
          <ac:chgData name="Luca Leoni" userId="b8d1e438-406d-4586-8413-0f9585f004c1" providerId="ADAL" clId="{03A613B3-CACC-DD4A-8137-18CB8BC05D36}" dt="2021-04-09T16:45:42.267" v="660" actId="1076"/>
          <ac:spMkLst>
            <pc:docMk/>
            <pc:sldMk cId="1102446253" sldId="562"/>
            <ac:spMk id="270" creationId="{BE464475-AEDB-3F49-961A-819FA40A58C0}"/>
          </ac:spMkLst>
        </pc:spChg>
        <pc:spChg chg="add del mod">
          <ac:chgData name="Luca Leoni" userId="b8d1e438-406d-4586-8413-0f9585f004c1" providerId="ADAL" clId="{03A613B3-CACC-DD4A-8137-18CB8BC05D36}" dt="2021-04-09T16:45:46.343" v="662" actId="478"/>
          <ac:spMkLst>
            <pc:docMk/>
            <pc:sldMk cId="1102446253" sldId="562"/>
            <ac:spMk id="271" creationId="{0082EFBB-1B46-6E4F-9D00-18E4D8958B24}"/>
          </ac:spMkLst>
        </pc:spChg>
        <pc:spChg chg="add mod">
          <ac:chgData name="Luca Leoni" userId="b8d1e438-406d-4586-8413-0f9585f004c1" providerId="ADAL" clId="{03A613B3-CACC-DD4A-8137-18CB8BC05D36}" dt="2021-04-09T16:46:23.518" v="685" actId="1076"/>
          <ac:spMkLst>
            <pc:docMk/>
            <pc:sldMk cId="1102446253" sldId="562"/>
            <ac:spMk id="272" creationId="{774692F6-9B59-D845-990A-FC5E26C37089}"/>
          </ac:spMkLst>
        </pc:spChg>
        <pc:spChg chg="mod">
          <ac:chgData name="Luca Leoni" userId="b8d1e438-406d-4586-8413-0f9585f004c1" providerId="ADAL" clId="{03A613B3-CACC-DD4A-8137-18CB8BC05D36}" dt="2021-04-09T16:00:11.550" v="37" actId="1076"/>
          <ac:spMkLst>
            <pc:docMk/>
            <pc:sldMk cId="1102446253" sldId="562"/>
            <ac:spMk id="286" creationId="{BFCEA4F3-1044-4F8E-8CB6-E28554B90DA3}"/>
          </ac:spMkLst>
        </pc:spChg>
        <pc:spChg chg="mod">
          <ac:chgData name="Luca Leoni" userId="b8d1e438-406d-4586-8413-0f9585f004c1" providerId="ADAL" clId="{03A613B3-CACC-DD4A-8137-18CB8BC05D36}" dt="2021-04-09T16:00:11.550" v="37" actId="1076"/>
          <ac:spMkLst>
            <pc:docMk/>
            <pc:sldMk cId="1102446253" sldId="562"/>
            <ac:spMk id="287" creationId="{BB75940F-51C9-440E-AEA1-217B9937419E}"/>
          </ac:spMkLst>
        </pc:spChg>
        <pc:spChg chg="mod">
          <ac:chgData name="Luca Leoni" userId="b8d1e438-406d-4586-8413-0f9585f004c1" providerId="ADAL" clId="{03A613B3-CACC-DD4A-8137-18CB8BC05D36}" dt="2021-04-09T16:24:25.374" v="288" actId="1076"/>
          <ac:spMkLst>
            <pc:docMk/>
            <pc:sldMk cId="1102446253" sldId="562"/>
            <ac:spMk id="307" creationId="{4206DCDD-FACF-4DC0-AE4C-91FC4FB8FFBF}"/>
          </ac:spMkLst>
        </pc:spChg>
        <pc:spChg chg="mod">
          <ac:chgData name="Luca Leoni" userId="b8d1e438-406d-4586-8413-0f9585f004c1" providerId="ADAL" clId="{03A613B3-CACC-DD4A-8137-18CB8BC05D36}" dt="2021-04-09T16:04:03.548" v="76" actId="1076"/>
          <ac:spMkLst>
            <pc:docMk/>
            <pc:sldMk cId="1102446253" sldId="562"/>
            <ac:spMk id="332" creationId="{5D6E407A-85A4-4165-B1F5-ED86C48A2FA6}"/>
          </ac:spMkLst>
        </pc:spChg>
        <pc:spChg chg="mod">
          <ac:chgData name="Luca Leoni" userId="b8d1e438-406d-4586-8413-0f9585f004c1" providerId="ADAL" clId="{03A613B3-CACC-DD4A-8137-18CB8BC05D36}" dt="2021-04-09T16:04:03.548" v="76" actId="1076"/>
          <ac:spMkLst>
            <pc:docMk/>
            <pc:sldMk cId="1102446253" sldId="562"/>
            <ac:spMk id="333" creationId="{A8B5E47B-342C-4AAE-9AB4-F120550F3DD4}"/>
          </ac:spMkLst>
        </pc:spChg>
        <pc:spChg chg="mod">
          <ac:chgData name="Luca Leoni" userId="b8d1e438-406d-4586-8413-0f9585f004c1" providerId="ADAL" clId="{03A613B3-CACC-DD4A-8137-18CB8BC05D36}" dt="2021-04-09T16:04:03.548" v="76" actId="1076"/>
          <ac:spMkLst>
            <pc:docMk/>
            <pc:sldMk cId="1102446253" sldId="562"/>
            <ac:spMk id="334" creationId="{214E862A-5711-42A2-B83A-141130F89ECD}"/>
          </ac:spMkLst>
        </pc:spChg>
        <pc:spChg chg="mod">
          <ac:chgData name="Luca Leoni" userId="b8d1e438-406d-4586-8413-0f9585f004c1" providerId="ADAL" clId="{03A613B3-CACC-DD4A-8137-18CB8BC05D36}" dt="2021-04-09T16:04:03.548" v="76" actId="1076"/>
          <ac:spMkLst>
            <pc:docMk/>
            <pc:sldMk cId="1102446253" sldId="562"/>
            <ac:spMk id="335" creationId="{2749F663-8961-458D-B32A-745062915355}"/>
          </ac:spMkLst>
        </pc:spChg>
        <pc:spChg chg="mod">
          <ac:chgData name="Luca Leoni" userId="b8d1e438-406d-4586-8413-0f9585f004c1" providerId="ADAL" clId="{03A613B3-CACC-DD4A-8137-18CB8BC05D36}" dt="2021-04-09T15:59:12.340" v="21" actId="1076"/>
          <ac:spMkLst>
            <pc:docMk/>
            <pc:sldMk cId="1102446253" sldId="562"/>
            <ac:spMk id="338" creationId="{2D1A0302-C431-4A2D-9F88-FB034C7645FB}"/>
          </ac:spMkLst>
        </pc:spChg>
        <pc:spChg chg="mod">
          <ac:chgData name="Luca Leoni" userId="b8d1e438-406d-4586-8413-0f9585f004c1" providerId="ADAL" clId="{03A613B3-CACC-DD4A-8137-18CB8BC05D36}" dt="2021-04-09T16:00:11.550" v="37" actId="1076"/>
          <ac:spMkLst>
            <pc:docMk/>
            <pc:sldMk cId="1102446253" sldId="562"/>
            <ac:spMk id="339" creationId="{A571B4F4-51F8-4249-A213-D882F69F591F}"/>
          </ac:spMkLst>
        </pc:spChg>
        <pc:spChg chg="mod">
          <ac:chgData name="Luca Leoni" userId="b8d1e438-406d-4586-8413-0f9585f004c1" providerId="ADAL" clId="{03A613B3-CACC-DD4A-8137-18CB8BC05D36}" dt="2021-04-09T16:12:50.543" v="162" actId="164"/>
          <ac:spMkLst>
            <pc:docMk/>
            <pc:sldMk cId="1102446253" sldId="562"/>
            <ac:spMk id="363" creationId="{082C3FEC-44E2-4E7C-9440-35758F036941}"/>
          </ac:spMkLst>
        </pc:spChg>
        <pc:spChg chg="del">
          <ac:chgData name="Luca Leoni" userId="b8d1e438-406d-4586-8413-0f9585f004c1" providerId="ADAL" clId="{03A613B3-CACC-DD4A-8137-18CB8BC05D36}" dt="2021-04-09T16:04:06.105" v="77" actId="478"/>
          <ac:spMkLst>
            <pc:docMk/>
            <pc:sldMk cId="1102446253" sldId="562"/>
            <ac:spMk id="365" creationId="{6F88AB9A-B24F-43D4-9AEE-5DF48BED41C5}"/>
          </ac:spMkLst>
        </pc:spChg>
        <pc:spChg chg="mod">
          <ac:chgData name="Luca Leoni" userId="b8d1e438-406d-4586-8413-0f9585f004c1" providerId="ADAL" clId="{03A613B3-CACC-DD4A-8137-18CB8BC05D36}" dt="2021-04-09T16:04:03.548" v="76" actId="1076"/>
          <ac:spMkLst>
            <pc:docMk/>
            <pc:sldMk cId="1102446253" sldId="562"/>
            <ac:spMk id="366" creationId="{4CE25082-95CE-410A-8EA2-3187AA271499}"/>
          </ac:spMkLst>
        </pc:spChg>
        <pc:spChg chg="del">
          <ac:chgData name="Luca Leoni" userId="b8d1e438-406d-4586-8413-0f9585f004c1" providerId="ADAL" clId="{03A613B3-CACC-DD4A-8137-18CB8BC05D36}" dt="2021-04-09T16:04:08.797" v="78" actId="478"/>
          <ac:spMkLst>
            <pc:docMk/>
            <pc:sldMk cId="1102446253" sldId="562"/>
            <ac:spMk id="368" creationId="{923FECD5-F34A-4AC2-9C83-BC91EABE3E88}"/>
          </ac:spMkLst>
        </pc:spChg>
        <pc:spChg chg="del">
          <ac:chgData name="Luca Leoni" userId="b8d1e438-406d-4586-8413-0f9585f004c1" providerId="ADAL" clId="{03A613B3-CACC-DD4A-8137-18CB8BC05D36}" dt="2021-04-09T16:03:43.097" v="75" actId="478"/>
          <ac:spMkLst>
            <pc:docMk/>
            <pc:sldMk cId="1102446253" sldId="562"/>
            <ac:spMk id="369" creationId="{0005BE0C-C2BE-406F-BFFB-8294E6967598}"/>
          </ac:spMkLst>
        </pc:spChg>
        <pc:spChg chg="mod">
          <ac:chgData name="Luca Leoni" userId="b8d1e438-406d-4586-8413-0f9585f004c1" providerId="ADAL" clId="{03A613B3-CACC-DD4A-8137-18CB8BC05D36}" dt="2021-04-09T16:38:27.017" v="583" actId="1076"/>
          <ac:spMkLst>
            <pc:docMk/>
            <pc:sldMk cId="1102446253" sldId="562"/>
            <ac:spMk id="371" creationId="{33BA41C9-9DB8-449D-96EE-D07A1CFE0AD5}"/>
          </ac:spMkLst>
        </pc:spChg>
        <pc:spChg chg="mod">
          <ac:chgData name="Luca Leoni" userId="b8d1e438-406d-4586-8413-0f9585f004c1" providerId="ADAL" clId="{03A613B3-CACC-DD4A-8137-18CB8BC05D36}" dt="2021-04-09T16:24:49.917" v="289" actId="164"/>
          <ac:spMkLst>
            <pc:docMk/>
            <pc:sldMk cId="1102446253" sldId="562"/>
            <ac:spMk id="372" creationId="{46212A03-2789-4069-93C7-8CFBE60BA8BA}"/>
          </ac:spMkLst>
        </pc:spChg>
        <pc:spChg chg="mod">
          <ac:chgData name="Luca Leoni" userId="b8d1e438-406d-4586-8413-0f9585f004c1" providerId="ADAL" clId="{03A613B3-CACC-DD4A-8137-18CB8BC05D36}" dt="2021-04-09T16:26:18.170" v="378" actId="1076"/>
          <ac:spMkLst>
            <pc:docMk/>
            <pc:sldMk cId="1102446253" sldId="562"/>
            <ac:spMk id="374" creationId="{61B1F810-A6D4-4141-893C-4B123DD732C4}"/>
          </ac:spMkLst>
        </pc:spChg>
        <pc:spChg chg="mod">
          <ac:chgData name="Luca Leoni" userId="b8d1e438-406d-4586-8413-0f9585f004c1" providerId="ADAL" clId="{03A613B3-CACC-DD4A-8137-18CB8BC05D36}" dt="2021-04-09T16:12:50.543" v="162" actId="164"/>
          <ac:spMkLst>
            <pc:docMk/>
            <pc:sldMk cId="1102446253" sldId="562"/>
            <ac:spMk id="379" creationId="{F46BE229-D1EB-4758-A642-E880654217CB}"/>
          </ac:spMkLst>
        </pc:spChg>
        <pc:spChg chg="mod">
          <ac:chgData name="Luca Leoni" userId="b8d1e438-406d-4586-8413-0f9585f004c1" providerId="ADAL" clId="{03A613B3-CACC-DD4A-8137-18CB8BC05D36}" dt="2021-04-09T16:08:19.796" v="116" actId="1076"/>
          <ac:spMkLst>
            <pc:docMk/>
            <pc:sldMk cId="1102446253" sldId="562"/>
            <ac:spMk id="383" creationId="{20BA22C6-A8F4-4526-8736-9DD9D21ECAC6}"/>
          </ac:spMkLst>
        </pc:spChg>
        <pc:spChg chg="mod">
          <ac:chgData name="Luca Leoni" userId="b8d1e438-406d-4586-8413-0f9585f004c1" providerId="ADAL" clId="{03A613B3-CACC-DD4A-8137-18CB8BC05D36}" dt="2021-04-09T16:00:11.550" v="37" actId="1076"/>
          <ac:spMkLst>
            <pc:docMk/>
            <pc:sldMk cId="1102446253" sldId="562"/>
            <ac:spMk id="389" creationId="{C4868343-8A2A-4701-9B51-EA8CCA90CAA2}"/>
          </ac:spMkLst>
        </pc:spChg>
        <pc:spChg chg="mod">
          <ac:chgData name="Luca Leoni" userId="b8d1e438-406d-4586-8413-0f9585f004c1" providerId="ADAL" clId="{03A613B3-CACC-DD4A-8137-18CB8BC05D36}" dt="2021-04-09T16:38:20.334" v="582" actId="1076"/>
          <ac:spMkLst>
            <pc:docMk/>
            <pc:sldMk cId="1102446253" sldId="562"/>
            <ac:spMk id="391" creationId="{DCEAE928-608A-4652-AD29-287FF44FEE86}"/>
          </ac:spMkLst>
        </pc:spChg>
        <pc:spChg chg="del mod">
          <ac:chgData name="Luca Leoni" userId="b8d1e438-406d-4586-8413-0f9585f004c1" providerId="ADAL" clId="{03A613B3-CACC-DD4A-8137-18CB8BC05D36}" dt="2021-04-09T16:30:39.869" v="421" actId="478"/>
          <ac:spMkLst>
            <pc:docMk/>
            <pc:sldMk cId="1102446253" sldId="562"/>
            <ac:spMk id="393" creationId="{B3807601-CA60-4868-932B-694AA1171D14}"/>
          </ac:spMkLst>
        </pc:spChg>
        <pc:spChg chg="mod">
          <ac:chgData name="Luca Leoni" userId="b8d1e438-406d-4586-8413-0f9585f004c1" providerId="ADAL" clId="{03A613B3-CACC-DD4A-8137-18CB8BC05D36}" dt="2021-04-09T16:12:50.543" v="162" actId="164"/>
          <ac:spMkLst>
            <pc:docMk/>
            <pc:sldMk cId="1102446253" sldId="562"/>
            <ac:spMk id="399" creationId="{AC04F087-F093-4C91-AFDC-AA4BCC9716CA}"/>
          </ac:spMkLst>
        </pc:spChg>
        <pc:spChg chg="del">
          <ac:chgData name="Luca Leoni" userId="b8d1e438-406d-4586-8413-0f9585f004c1" providerId="ADAL" clId="{03A613B3-CACC-DD4A-8137-18CB8BC05D36}" dt="2021-04-09T16:02:52.692" v="67" actId="478"/>
          <ac:spMkLst>
            <pc:docMk/>
            <pc:sldMk cId="1102446253" sldId="562"/>
            <ac:spMk id="406" creationId="{57F5B4FF-D26A-4EB0-B7B0-DD5234E3E011}"/>
          </ac:spMkLst>
        </pc:spChg>
        <pc:spChg chg="mod">
          <ac:chgData name="Luca Leoni" userId="b8d1e438-406d-4586-8413-0f9585f004c1" providerId="ADAL" clId="{03A613B3-CACC-DD4A-8137-18CB8BC05D36}" dt="2021-04-09T16:12:50.543" v="162" actId="164"/>
          <ac:spMkLst>
            <pc:docMk/>
            <pc:sldMk cId="1102446253" sldId="562"/>
            <ac:spMk id="407" creationId="{E533E53D-46A2-4A1A-ACF5-F2CDF1308069}"/>
          </ac:spMkLst>
        </pc:spChg>
        <pc:spChg chg="del mod">
          <ac:chgData name="Luca Leoni" userId="b8d1e438-406d-4586-8413-0f9585f004c1" providerId="ADAL" clId="{03A613B3-CACC-DD4A-8137-18CB8BC05D36}" dt="2021-04-09T16:02:49.942" v="66" actId="478"/>
          <ac:spMkLst>
            <pc:docMk/>
            <pc:sldMk cId="1102446253" sldId="562"/>
            <ac:spMk id="411" creationId="{D3F46219-F805-4DED-ADE1-DAFA26F51BCF}"/>
          </ac:spMkLst>
        </pc:spChg>
        <pc:grpChg chg="del mod">
          <ac:chgData name="Luca Leoni" userId="b8d1e438-406d-4586-8413-0f9585f004c1" providerId="ADAL" clId="{03A613B3-CACC-DD4A-8137-18CB8BC05D36}" dt="2021-04-09T16:23:02.790" v="278" actId="478"/>
          <ac:grpSpMkLst>
            <pc:docMk/>
            <pc:sldMk cId="1102446253" sldId="562"/>
            <ac:grpSpMk id="6" creationId="{00000000-0000-0000-0000-000000000000}"/>
          </ac:grpSpMkLst>
        </pc:grpChg>
        <pc:grpChg chg="add mod">
          <ac:chgData name="Luca Leoni" userId="b8d1e438-406d-4586-8413-0f9585f004c1" providerId="ADAL" clId="{03A613B3-CACC-DD4A-8137-18CB8BC05D36}" dt="2021-04-09T16:12:50.543" v="162" actId="164"/>
          <ac:grpSpMkLst>
            <pc:docMk/>
            <pc:sldMk cId="1102446253" sldId="562"/>
            <ac:grpSpMk id="38" creationId="{A8D3AF37-33F1-B848-99BC-AC01BD627A5D}"/>
          </ac:grpSpMkLst>
        </pc:grpChg>
        <pc:grpChg chg="del">
          <ac:chgData name="Luca Leoni" userId="b8d1e438-406d-4586-8413-0f9585f004c1" providerId="ADAL" clId="{03A613B3-CACC-DD4A-8137-18CB8BC05D36}" dt="2021-04-09T14:04:21.371" v="3" actId="478"/>
          <ac:grpSpMkLst>
            <pc:docMk/>
            <pc:sldMk cId="1102446253" sldId="562"/>
            <ac:grpSpMk id="45" creationId="{00000000-0000-0000-0000-000000000000}"/>
          </ac:grpSpMkLst>
        </pc:grpChg>
        <pc:grpChg chg="add mod">
          <ac:chgData name="Luca Leoni" userId="b8d1e438-406d-4586-8413-0f9585f004c1" providerId="ADAL" clId="{03A613B3-CACC-DD4A-8137-18CB8BC05D36}" dt="2021-04-09T16:31:07.532" v="427" actId="1038"/>
          <ac:grpSpMkLst>
            <pc:docMk/>
            <pc:sldMk cId="1102446253" sldId="562"/>
            <ac:grpSpMk id="75" creationId="{7C3F31BB-A724-0C42-BFB7-35DEC39906DB}"/>
          </ac:grpSpMkLst>
        </pc:grpChg>
        <pc:grpChg chg="add mod">
          <ac:chgData name="Luca Leoni" userId="b8d1e438-406d-4586-8413-0f9585f004c1" providerId="ADAL" clId="{03A613B3-CACC-DD4A-8137-18CB8BC05D36}" dt="2021-04-09T16:33:02.988" v="485" actId="1036"/>
          <ac:grpSpMkLst>
            <pc:docMk/>
            <pc:sldMk cId="1102446253" sldId="562"/>
            <ac:grpSpMk id="97" creationId="{DEAE578F-CE0F-5142-8ECD-644EF7BCAFB0}"/>
          </ac:grpSpMkLst>
        </pc:grpChg>
        <pc:grpChg chg="del">
          <ac:chgData name="Luca Leoni" userId="b8d1e438-406d-4586-8413-0f9585f004c1" providerId="ADAL" clId="{03A613B3-CACC-DD4A-8137-18CB8BC05D36}" dt="2021-04-09T14:04:21.371" v="3" actId="478"/>
          <ac:grpSpMkLst>
            <pc:docMk/>
            <pc:sldMk cId="1102446253" sldId="562"/>
            <ac:grpSpMk id="124" creationId="{00000000-0000-0000-0000-000000000000}"/>
          </ac:grpSpMkLst>
        </pc:grpChg>
        <pc:grpChg chg="del">
          <ac:chgData name="Luca Leoni" userId="b8d1e438-406d-4586-8413-0f9585f004c1" providerId="ADAL" clId="{03A613B3-CACC-DD4A-8137-18CB8BC05D36}" dt="2021-04-09T14:04:21.371" v="3" actId="478"/>
          <ac:grpSpMkLst>
            <pc:docMk/>
            <pc:sldMk cId="1102446253" sldId="562"/>
            <ac:grpSpMk id="125" creationId="{00000000-0000-0000-0000-000000000000}"/>
          </ac:grpSpMkLst>
        </pc:grpChg>
        <pc:grpChg chg="del">
          <ac:chgData name="Luca Leoni" userId="b8d1e438-406d-4586-8413-0f9585f004c1" providerId="ADAL" clId="{03A613B3-CACC-DD4A-8137-18CB8BC05D36}" dt="2021-04-09T14:04:21.371" v="3" actId="478"/>
          <ac:grpSpMkLst>
            <pc:docMk/>
            <pc:sldMk cId="1102446253" sldId="562"/>
            <ac:grpSpMk id="143" creationId="{00000000-0000-0000-0000-000000000000}"/>
          </ac:grpSpMkLst>
        </pc:grpChg>
        <pc:grpChg chg="mod">
          <ac:chgData name="Luca Leoni" userId="b8d1e438-406d-4586-8413-0f9585f004c1" providerId="ADAL" clId="{03A613B3-CACC-DD4A-8137-18CB8BC05D36}" dt="2021-04-09T16:22:39.779" v="276" actId="1037"/>
          <ac:grpSpMkLst>
            <pc:docMk/>
            <pc:sldMk cId="1102446253" sldId="562"/>
            <ac:grpSpMk id="144" creationId="{00000000-0000-0000-0000-000000000000}"/>
          </ac:grpSpMkLst>
        </pc:grpChg>
        <pc:grpChg chg="mod">
          <ac:chgData name="Luca Leoni" userId="b8d1e438-406d-4586-8413-0f9585f004c1" providerId="ADAL" clId="{03A613B3-CACC-DD4A-8137-18CB8BC05D36}" dt="2021-04-09T16:32:47.123" v="454" actId="164"/>
          <ac:grpSpMkLst>
            <pc:docMk/>
            <pc:sldMk cId="1102446253" sldId="562"/>
            <ac:grpSpMk id="158" creationId="{9A59FAEC-9245-48E1-AE57-28B58DEA9454}"/>
          </ac:grpSpMkLst>
        </pc:grpChg>
        <pc:grpChg chg="mod">
          <ac:chgData name="Luca Leoni" userId="b8d1e438-406d-4586-8413-0f9585f004c1" providerId="ADAL" clId="{03A613B3-CACC-DD4A-8137-18CB8BC05D36}" dt="2021-04-09T16:24:49.917" v="289" actId="164"/>
          <ac:grpSpMkLst>
            <pc:docMk/>
            <pc:sldMk cId="1102446253" sldId="562"/>
            <ac:grpSpMk id="340" creationId="{431ED819-AE00-4A56-9D32-28BB8DDE7975}"/>
          </ac:grpSpMkLst>
        </pc:grpChg>
        <pc:picChg chg="mod">
          <ac:chgData name="Luca Leoni" userId="b8d1e438-406d-4586-8413-0f9585f004c1" providerId="ADAL" clId="{03A613B3-CACC-DD4A-8137-18CB8BC05D36}" dt="2021-04-09T16:04:03.548" v="76" actId="1076"/>
          <ac:picMkLst>
            <pc:docMk/>
            <pc:sldMk cId="1102446253" sldId="562"/>
            <ac:picMk id="73" creationId="{CDB07E16-C7AD-4D65-90F6-CDA1F3F55E38}"/>
          </ac:picMkLst>
        </pc:picChg>
        <pc:cxnChg chg="mod">
          <ac:chgData name="Luca Leoni" userId="b8d1e438-406d-4586-8413-0f9585f004c1" providerId="ADAL" clId="{03A613B3-CACC-DD4A-8137-18CB8BC05D36}" dt="2021-04-09T16:23:53.568" v="284" actId="14100"/>
          <ac:cxnSpMkLst>
            <pc:docMk/>
            <pc:sldMk cId="1102446253" sldId="562"/>
            <ac:cxnSpMk id="55" creationId="{00000000-0000-0000-0000-000000000000}"/>
          </ac:cxnSpMkLst>
        </pc:cxnChg>
        <pc:cxnChg chg="del">
          <ac:chgData name="Luca Leoni" userId="b8d1e438-406d-4586-8413-0f9585f004c1" providerId="ADAL" clId="{03A613B3-CACC-DD4A-8137-18CB8BC05D36}" dt="2021-04-09T14:04:21.371" v="3" actId="478"/>
          <ac:cxnSpMkLst>
            <pc:docMk/>
            <pc:sldMk cId="1102446253" sldId="562"/>
            <ac:cxnSpMk id="70" creationId="{00000000-0000-0000-0000-000000000000}"/>
          </ac:cxnSpMkLst>
        </pc:cxnChg>
        <pc:cxnChg chg="del">
          <ac:chgData name="Luca Leoni" userId="b8d1e438-406d-4586-8413-0f9585f004c1" providerId="ADAL" clId="{03A613B3-CACC-DD4A-8137-18CB8BC05D36}" dt="2021-04-09T14:04:21.371" v="3" actId="478"/>
          <ac:cxnSpMkLst>
            <pc:docMk/>
            <pc:sldMk cId="1102446253" sldId="562"/>
            <ac:cxnSpMk id="71" creationId="{00000000-0000-0000-0000-000000000000}"/>
          </ac:cxnSpMkLst>
        </pc:cxnChg>
        <pc:cxnChg chg="mod">
          <ac:chgData name="Luca Leoni" userId="b8d1e438-406d-4586-8413-0f9585f004c1" providerId="ADAL" clId="{03A613B3-CACC-DD4A-8137-18CB8BC05D36}" dt="2021-04-09T14:04:21.371" v="3" actId="478"/>
          <ac:cxnSpMkLst>
            <pc:docMk/>
            <pc:sldMk cId="1102446253" sldId="562"/>
            <ac:cxnSpMk id="77" creationId="{00000000-0000-0000-0000-000000000000}"/>
          </ac:cxnSpMkLst>
        </pc:cxnChg>
        <pc:cxnChg chg="del">
          <ac:chgData name="Luca Leoni" userId="b8d1e438-406d-4586-8413-0f9585f004c1" providerId="ADAL" clId="{03A613B3-CACC-DD4A-8137-18CB8BC05D36}" dt="2021-04-09T14:04:21.371" v="3" actId="478"/>
          <ac:cxnSpMkLst>
            <pc:docMk/>
            <pc:sldMk cId="1102446253" sldId="562"/>
            <ac:cxnSpMk id="90" creationId="{00000000-0000-0000-0000-000000000000}"/>
          </ac:cxnSpMkLst>
        </pc:cxnChg>
        <pc:cxnChg chg="add mod">
          <ac:chgData name="Luca Leoni" userId="b8d1e438-406d-4586-8413-0f9585f004c1" providerId="ADAL" clId="{03A613B3-CACC-DD4A-8137-18CB8BC05D36}" dt="2021-04-09T16:31:12.189" v="428" actId="14100"/>
          <ac:cxnSpMkLst>
            <pc:docMk/>
            <pc:sldMk cId="1102446253" sldId="562"/>
            <ac:cxnSpMk id="151" creationId="{4518FB0A-5FD4-4840-A89B-9010DCD6127E}"/>
          </ac:cxnSpMkLst>
        </pc:cxnChg>
        <pc:cxnChg chg="mod">
          <ac:chgData name="Luca Leoni" userId="b8d1e438-406d-4586-8413-0f9585f004c1" providerId="ADAL" clId="{03A613B3-CACC-DD4A-8137-18CB8BC05D36}" dt="2021-04-09T16:32:52.970" v="456" actId="1036"/>
          <ac:cxnSpMkLst>
            <pc:docMk/>
            <pc:sldMk cId="1102446253" sldId="562"/>
            <ac:cxnSpMk id="169" creationId="{3321D568-EC9B-4D92-9E1A-A5AE8A5268E8}"/>
          </ac:cxnSpMkLst>
        </pc:cxnChg>
        <pc:cxnChg chg="add del mod">
          <ac:chgData name="Luca Leoni" userId="b8d1e438-406d-4586-8413-0f9585f004c1" providerId="ADAL" clId="{03A613B3-CACC-DD4A-8137-18CB8BC05D36}" dt="2021-04-09T16:10:13.941" v="126" actId="478"/>
          <ac:cxnSpMkLst>
            <pc:docMk/>
            <pc:sldMk cId="1102446253" sldId="562"/>
            <ac:cxnSpMk id="175" creationId="{E9D1AA22-6E9B-AE40-AAF4-15DA454F44BB}"/>
          </ac:cxnSpMkLst>
        </pc:cxnChg>
        <pc:cxnChg chg="mod">
          <ac:chgData name="Luca Leoni" userId="b8d1e438-406d-4586-8413-0f9585f004c1" providerId="ADAL" clId="{03A613B3-CACC-DD4A-8137-18CB8BC05D36}" dt="2021-04-09T16:24:21.288" v="287" actId="14100"/>
          <ac:cxnSpMkLst>
            <pc:docMk/>
            <pc:sldMk cId="1102446253" sldId="562"/>
            <ac:cxnSpMk id="176" creationId="{00000000-0000-0000-0000-000000000000}"/>
          </ac:cxnSpMkLst>
        </pc:cxnChg>
        <pc:cxnChg chg="add mod">
          <ac:chgData name="Luca Leoni" userId="b8d1e438-406d-4586-8413-0f9585f004c1" providerId="ADAL" clId="{03A613B3-CACC-DD4A-8137-18CB8BC05D36}" dt="2021-04-09T16:30:13.316" v="417" actId="692"/>
          <ac:cxnSpMkLst>
            <pc:docMk/>
            <pc:sldMk cId="1102446253" sldId="562"/>
            <ac:cxnSpMk id="177" creationId="{DC2497ED-3693-1F4E-B25F-66F570238ACF}"/>
          </ac:cxnSpMkLst>
        </pc:cxnChg>
        <pc:cxnChg chg="add del mod">
          <ac:chgData name="Luca Leoni" userId="b8d1e438-406d-4586-8413-0f9585f004c1" providerId="ADAL" clId="{03A613B3-CACC-DD4A-8137-18CB8BC05D36}" dt="2021-04-09T16:29:18.123" v="406" actId="478"/>
          <ac:cxnSpMkLst>
            <pc:docMk/>
            <pc:sldMk cId="1102446253" sldId="562"/>
            <ac:cxnSpMk id="178" creationId="{205B21F9-1C4E-A84D-BF14-DEBD49F02DEF}"/>
          </ac:cxnSpMkLst>
        </pc:cxnChg>
        <pc:cxnChg chg="mod">
          <ac:chgData name="Luca Leoni" userId="b8d1e438-406d-4586-8413-0f9585f004c1" providerId="ADAL" clId="{03A613B3-CACC-DD4A-8137-18CB8BC05D36}" dt="2021-04-09T16:23:44.070" v="283" actId="14100"/>
          <ac:cxnSpMkLst>
            <pc:docMk/>
            <pc:sldMk cId="1102446253" sldId="562"/>
            <ac:cxnSpMk id="181" creationId="{00000000-0000-0000-0000-000000000000}"/>
          </ac:cxnSpMkLst>
        </pc:cxnChg>
        <pc:cxnChg chg="add del mod">
          <ac:chgData name="Luca Leoni" userId="b8d1e438-406d-4586-8413-0f9585f004c1" providerId="ADAL" clId="{03A613B3-CACC-DD4A-8137-18CB8BC05D36}" dt="2021-04-09T16:29:22.565" v="407" actId="478"/>
          <ac:cxnSpMkLst>
            <pc:docMk/>
            <pc:sldMk cId="1102446253" sldId="562"/>
            <ac:cxnSpMk id="183" creationId="{4437864D-E1C9-2D49-8160-A17CBDC746EC}"/>
          </ac:cxnSpMkLst>
        </pc:cxnChg>
        <pc:cxnChg chg="add del mod">
          <ac:chgData name="Luca Leoni" userId="b8d1e438-406d-4586-8413-0f9585f004c1" providerId="ADAL" clId="{03A613B3-CACC-DD4A-8137-18CB8BC05D36}" dt="2021-04-09T16:15:36.154" v="171" actId="478"/>
          <ac:cxnSpMkLst>
            <pc:docMk/>
            <pc:sldMk cId="1102446253" sldId="562"/>
            <ac:cxnSpMk id="184" creationId="{62FEE0F8-2042-7343-8B1F-0A915655C184}"/>
          </ac:cxnSpMkLst>
        </pc:cxnChg>
        <pc:cxnChg chg="add mod">
          <ac:chgData name="Luca Leoni" userId="b8d1e438-406d-4586-8413-0f9585f004c1" providerId="ADAL" clId="{03A613B3-CACC-DD4A-8137-18CB8BC05D36}" dt="2021-04-09T16:29:57.966" v="413" actId="692"/>
          <ac:cxnSpMkLst>
            <pc:docMk/>
            <pc:sldMk cId="1102446253" sldId="562"/>
            <ac:cxnSpMk id="196" creationId="{7FDA8719-BC09-A04C-BF9E-2B8BFC18747C}"/>
          </ac:cxnSpMkLst>
        </pc:cxnChg>
        <pc:cxnChg chg="add mod">
          <ac:chgData name="Luca Leoni" userId="b8d1e438-406d-4586-8413-0f9585f004c1" providerId="ADAL" clId="{03A613B3-CACC-DD4A-8137-18CB8BC05D36}" dt="2021-04-09T16:46:20.441" v="684" actId="14100"/>
          <ac:cxnSpMkLst>
            <pc:docMk/>
            <pc:sldMk cId="1102446253" sldId="562"/>
            <ac:cxnSpMk id="199" creationId="{5E00E649-7565-5749-B249-CC1B45EC37A6}"/>
          </ac:cxnSpMkLst>
        </pc:cxnChg>
        <pc:cxnChg chg="add del mod">
          <ac:chgData name="Luca Leoni" userId="b8d1e438-406d-4586-8413-0f9585f004c1" providerId="ADAL" clId="{03A613B3-CACC-DD4A-8137-18CB8BC05D36}" dt="2021-04-09T16:29:15.065" v="405" actId="478"/>
          <ac:cxnSpMkLst>
            <pc:docMk/>
            <pc:sldMk cId="1102446253" sldId="562"/>
            <ac:cxnSpMk id="204" creationId="{EAD8C360-8113-EC45-8A05-BF54C94799B6}"/>
          </ac:cxnSpMkLst>
        </pc:cxnChg>
        <pc:cxnChg chg="del">
          <ac:chgData name="Luca Leoni" userId="b8d1e438-406d-4586-8413-0f9585f004c1" providerId="ADAL" clId="{03A613B3-CACC-DD4A-8137-18CB8BC05D36}" dt="2021-04-09T14:04:21.371" v="3" actId="478"/>
          <ac:cxnSpMkLst>
            <pc:docMk/>
            <pc:sldMk cId="1102446253" sldId="562"/>
            <ac:cxnSpMk id="213" creationId="{00000000-0000-0000-0000-000000000000}"/>
          </ac:cxnSpMkLst>
        </pc:cxnChg>
        <pc:cxnChg chg="mod">
          <ac:chgData name="Luca Leoni" userId="b8d1e438-406d-4586-8413-0f9585f004c1" providerId="ADAL" clId="{03A613B3-CACC-DD4A-8137-18CB8BC05D36}" dt="2021-04-09T16:33:08.840" v="486" actId="14100"/>
          <ac:cxnSpMkLst>
            <pc:docMk/>
            <pc:sldMk cId="1102446253" sldId="562"/>
            <ac:cxnSpMk id="214" creationId="{88CC54C8-F263-4A48-A249-6150B1C209E8}"/>
          </ac:cxnSpMkLst>
        </pc:cxnChg>
        <pc:cxnChg chg="del">
          <ac:chgData name="Luca Leoni" userId="b8d1e438-406d-4586-8413-0f9585f004c1" providerId="ADAL" clId="{03A613B3-CACC-DD4A-8137-18CB8BC05D36}" dt="2021-04-09T14:04:21.371" v="3" actId="478"/>
          <ac:cxnSpMkLst>
            <pc:docMk/>
            <pc:sldMk cId="1102446253" sldId="562"/>
            <ac:cxnSpMk id="218" creationId="{00000000-0000-0000-0000-000000000000}"/>
          </ac:cxnSpMkLst>
        </pc:cxnChg>
        <pc:cxnChg chg="del">
          <ac:chgData name="Luca Leoni" userId="b8d1e438-406d-4586-8413-0f9585f004c1" providerId="ADAL" clId="{03A613B3-CACC-DD4A-8137-18CB8BC05D36}" dt="2021-04-09T14:04:21.371" v="3" actId="478"/>
          <ac:cxnSpMkLst>
            <pc:docMk/>
            <pc:sldMk cId="1102446253" sldId="562"/>
            <ac:cxnSpMk id="220" creationId="{00000000-0000-0000-0000-000000000000}"/>
          </ac:cxnSpMkLst>
        </pc:cxnChg>
        <pc:cxnChg chg="mod">
          <ac:chgData name="Luca Leoni" userId="b8d1e438-406d-4586-8413-0f9585f004c1" providerId="ADAL" clId="{03A613B3-CACC-DD4A-8137-18CB8BC05D36}" dt="2021-04-09T16:33:12.266" v="487" actId="14100"/>
          <ac:cxnSpMkLst>
            <pc:docMk/>
            <pc:sldMk cId="1102446253" sldId="562"/>
            <ac:cxnSpMk id="221" creationId="{6974D3A9-1100-41F0-B04E-48673B04577E}"/>
          </ac:cxnSpMkLst>
        </pc:cxnChg>
        <pc:cxnChg chg="del mod">
          <ac:chgData name="Luca Leoni" userId="b8d1e438-406d-4586-8413-0f9585f004c1" providerId="ADAL" clId="{03A613B3-CACC-DD4A-8137-18CB8BC05D36}" dt="2021-04-09T14:04:27.861" v="4" actId="478"/>
          <ac:cxnSpMkLst>
            <pc:docMk/>
            <pc:sldMk cId="1102446253" sldId="562"/>
            <ac:cxnSpMk id="225" creationId="{00000000-0000-0000-0000-000000000000}"/>
          </ac:cxnSpMkLst>
        </pc:cxnChg>
        <pc:cxnChg chg="add del mod">
          <ac:chgData name="Luca Leoni" userId="b8d1e438-406d-4586-8413-0f9585f004c1" providerId="ADAL" clId="{03A613B3-CACC-DD4A-8137-18CB8BC05D36}" dt="2021-04-09T16:29:25.465" v="408" actId="478"/>
          <ac:cxnSpMkLst>
            <pc:docMk/>
            <pc:sldMk cId="1102446253" sldId="562"/>
            <ac:cxnSpMk id="227" creationId="{C29A5C63-FF0B-FA49-B649-09EEDF4095FB}"/>
          </ac:cxnSpMkLst>
        </pc:cxnChg>
        <pc:cxnChg chg="add mod">
          <ac:chgData name="Luca Leoni" userId="b8d1e438-406d-4586-8413-0f9585f004c1" providerId="ADAL" clId="{03A613B3-CACC-DD4A-8137-18CB8BC05D36}" dt="2021-04-09T16:30:04.866" v="414" actId="692"/>
          <ac:cxnSpMkLst>
            <pc:docMk/>
            <pc:sldMk cId="1102446253" sldId="562"/>
            <ac:cxnSpMk id="238" creationId="{06F8AED5-B4C0-224F-A306-58656C4F2AB3}"/>
          </ac:cxnSpMkLst>
        </pc:cxnChg>
        <pc:cxnChg chg="mod">
          <ac:chgData name="Luca Leoni" userId="b8d1e438-406d-4586-8413-0f9585f004c1" providerId="ADAL" clId="{03A613B3-CACC-DD4A-8137-18CB8BC05D36}" dt="2021-04-09T14:02:17.196" v="2" actId="1035"/>
          <ac:cxnSpMkLst>
            <pc:docMk/>
            <pc:sldMk cId="1102446253" sldId="562"/>
            <ac:cxnSpMk id="240" creationId="{A6556B0C-9AC0-46A1-9956-933D846B367B}"/>
          </ac:cxnSpMkLst>
        </pc:cxnChg>
        <pc:cxnChg chg="mod">
          <ac:chgData name="Luca Leoni" userId="b8d1e438-406d-4586-8413-0f9585f004c1" providerId="ADAL" clId="{03A613B3-CACC-DD4A-8137-18CB8BC05D36}" dt="2021-04-09T16:23:31.265" v="281" actId="14100"/>
          <ac:cxnSpMkLst>
            <pc:docMk/>
            <pc:sldMk cId="1102446253" sldId="562"/>
            <ac:cxnSpMk id="247" creationId="{23B56744-3C84-42F6-B491-EE6EF1D52068}"/>
          </ac:cxnSpMkLst>
        </pc:cxnChg>
        <pc:cxnChg chg="mod">
          <ac:chgData name="Luca Leoni" userId="b8d1e438-406d-4586-8413-0f9585f004c1" providerId="ADAL" clId="{03A613B3-CACC-DD4A-8137-18CB8BC05D36}" dt="2021-04-09T16:00:11.550" v="37" actId="1076"/>
          <ac:cxnSpMkLst>
            <pc:docMk/>
            <pc:sldMk cId="1102446253" sldId="562"/>
            <ac:cxnSpMk id="285" creationId="{CB2A9F3C-0AFC-4384-AE70-C7D224184D69}"/>
          </ac:cxnSpMkLst>
        </pc:cxnChg>
        <pc:cxnChg chg="mod">
          <ac:chgData name="Luca Leoni" userId="b8d1e438-406d-4586-8413-0f9585f004c1" providerId="ADAL" clId="{03A613B3-CACC-DD4A-8137-18CB8BC05D36}" dt="2021-04-09T16:01:34.388" v="49" actId="1076"/>
          <ac:cxnSpMkLst>
            <pc:docMk/>
            <pc:sldMk cId="1102446253" sldId="562"/>
            <ac:cxnSpMk id="350" creationId="{5140A301-62C7-455C-8EC5-0F6AA4F422C6}"/>
          </ac:cxnSpMkLst>
        </pc:cxnChg>
        <pc:cxnChg chg="mod">
          <ac:chgData name="Luca Leoni" userId="b8d1e438-406d-4586-8413-0f9585f004c1" providerId="ADAL" clId="{03A613B3-CACC-DD4A-8137-18CB8BC05D36}" dt="2021-04-09T16:31:07.532" v="427" actId="1038"/>
          <ac:cxnSpMkLst>
            <pc:docMk/>
            <pc:sldMk cId="1102446253" sldId="562"/>
            <ac:cxnSpMk id="352" creationId="{762CCB7C-0358-4150-B6EE-4E2BD26DE8FF}"/>
          </ac:cxnSpMkLst>
        </pc:cxnChg>
        <pc:cxnChg chg="del mod">
          <ac:chgData name="Luca Leoni" userId="b8d1e438-406d-4586-8413-0f9585f004c1" providerId="ADAL" clId="{03A613B3-CACC-DD4A-8137-18CB8BC05D36}" dt="2021-04-09T16:01:54.257" v="54" actId="478"/>
          <ac:cxnSpMkLst>
            <pc:docMk/>
            <pc:sldMk cId="1102446253" sldId="562"/>
            <ac:cxnSpMk id="364" creationId="{6C293654-F82C-4CEE-8978-19BD29FC4797}"/>
          </ac:cxnSpMkLst>
        </pc:cxnChg>
        <pc:cxnChg chg="del mod">
          <ac:chgData name="Luca Leoni" userId="b8d1e438-406d-4586-8413-0f9585f004c1" providerId="ADAL" clId="{03A613B3-CACC-DD4A-8137-18CB8BC05D36}" dt="2021-04-09T16:32:07.766" v="432" actId="478"/>
          <ac:cxnSpMkLst>
            <pc:docMk/>
            <pc:sldMk cId="1102446253" sldId="562"/>
            <ac:cxnSpMk id="367" creationId="{511816FA-0822-4864-AB3A-9049FDB4A4E0}"/>
          </ac:cxnSpMkLst>
        </pc:cxnChg>
        <pc:cxnChg chg="mod">
          <ac:chgData name="Luca Leoni" userId="b8d1e438-406d-4586-8413-0f9585f004c1" providerId="ADAL" clId="{03A613B3-CACC-DD4A-8137-18CB8BC05D36}" dt="2021-04-09T16:37:27.834" v="562" actId="1037"/>
          <ac:cxnSpMkLst>
            <pc:docMk/>
            <pc:sldMk cId="1102446253" sldId="562"/>
            <ac:cxnSpMk id="370" creationId="{3BC052F3-C1C6-4F7A-95A2-DFDC252D501B}"/>
          </ac:cxnSpMkLst>
        </pc:cxnChg>
        <pc:cxnChg chg="mod">
          <ac:chgData name="Luca Leoni" userId="b8d1e438-406d-4586-8413-0f9585f004c1" providerId="ADAL" clId="{03A613B3-CACC-DD4A-8137-18CB8BC05D36}" dt="2021-04-09T16:31:54.871" v="430" actId="692"/>
          <ac:cxnSpMkLst>
            <pc:docMk/>
            <pc:sldMk cId="1102446253" sldId="562"/>
            <ac:cxnSpMk id="377" creationId="{A127C500-A86B-45B7-AB3A-21E41CDF1519}"/>
          </ac:cxnSpMkLst>
        </pc:cxnChg>
        <pc:cxnChg chg="mod">
          <ac:chgData name="Luca Leoni" userId="b8d1e438-406d-4586-8413-0f9585f004c1" providerId="ADAL" clId="{03A613B3-CACC-DD4A-8137-18CB8BC05D36}" dt="2021-04-09T16:30:53.566" v="423" actId="14100"/>
          <ac:cxnSpMkLst>
            <pc:docMk/>
            <pc:sldMk cId="1102446253" sldId="562"/>
            <ac:cxnSpMk id="380" creationId="{ED5C23BB-9AD4-4763-8DFF-F4884663AFA0}"/>
          </ac:cxnSpMkLst>
        </pc:cxnChg>
        <pc:cxnChg chg="mod">
          <ac:chgData name="Luca Leoni" userId="b8d1e438-406d-4586-8413-0f9585f004c1" providerId="ADAL" clId="{03A613B3-CACC-DD4A-8137-18CB8BC05D36}" dt="2021-04-09T16:38:15.983" v="581" actId="14100"/>
          <ac:cxnSpMkLst>
            <pc:docMk/>
            <pc:sldMk cId="1102446253" sldId="562"/>
            <ac:cxnSpMk id="382" creationId="{3451E44F-954E-4020-9654-5559CC826013}"/>
          </ac:cxnSpMkLst>
        </pc:cxnChg>
        <pc:cxnChg chg="del mod">
          <ac:chgData name="Luca Leoni" userId="b8d1e438-406d-4586-8413-0f9585f004c1" providerId="ADAL" clId="{03A613B3-CACC-DD4A-8137-18CB8BC05D36}" dt="2021-04-09T16:29:12.388" v="404" actId="478"/>
          <ac:cxnSpMkLst>
            <pc:docMk/>
            <pc:sldMk cId="1102446253" sldId="562"/>
            <ac:cxnSpMk id="395" creationId="{ED7721A7-6E43-470A-BCD1-56AB05BD0144}"/>
          </ac:cxnSpMkLst>
        </pc:cxnChg>
        <pc:cxnChg chg="del mod">
          <ac:chgData name="Luca Leoni" userId="b8d1e438-406d-4586-8413-0f9585f004c1" providerId="ADAL" clId="{03A613B3-CACC-DD4A-8137-18CB8BC05D36}" dt="2021-04-09T16:01:48.503" v="51" actId="478"/>
          <ac:cxnSpMkLst>
            <pc:docMk/>
            <pc:sldMk cId="1102446253" sldId="562"/>
            <ac:cxnSpMk id="400" creationId="{36616023-4575-4A9B-A2CE-42049A609689}"/>
          </ac:cxnSpMkLst>
        </pc:cxnChg>
        <pc:cxnChg chg="del mod">
          <ac:chgData name="Luca Leoni" userId="b8d1e438-406d-4586-8413-0f9585f004c1" providerId="ADAL" clId="{03A613B3-CACC-DD4A-8137-18CB8BC05D36}" dt="2021-04-09T16:01:49.744" v="52" actId="478"/>
          <ac:cxnSpMkLst>
            <pc:docMk/>
            <pc:sldMk cId="1102446253" sldId="562"/>
            <ac:cxnSpMk id="408" creationId="{268DAF87-05F1-4AE0-94E9-CFAC061400BF}"/>
          </ac:cxnSpMkLst>
        </pc:cxnChg>
      </pc:sldChg>
      <pc:sldChg chg="addSp delSp modSp add mod">
        <pc:chgData name="Luca Leoni" userId="b8d1e438-406d-4586-8413-0f9585f004c1" providerId="ADAL" clId="{03A613B3-CACC-DD4A-8137-18CB8BC05D36}" dt="2021-04-15T15:42:16.063" v="1473" actId="1076"/>
        <pc:sldMkLst>
          <pc:docMk/>
          <pc:sldMk cId="104601198" sldId="564"/>
        </pc:sldMkLst>
        <pc:spChg chg="mod">
          <ac:chgData name="Luca Leoni" userId="b8d1e438-406d-4586-8413-0f9585f004c1" providerId="ADAL" clId="{03A613B3-CACC-DD4A-8137-18CB8BC05D36}" dt="2021-04-15T14:55:23.150" v="956" actId="164"/>
          <ac:spMkLst>
            <pc:docMk/>
            <pc:sldMk cId="104601198" sldId="564"/>
            <ac:spMk id="7" creationId="{00000000-0000-0000-0000-000000000000}"/>
          </ac:spMkLst>
        </pc:spChg>
        <pc:spChg chg="mod">
          <ac:chgData name="Luca Leoni" userId="b8d1e438-406d-4586-8413-0f9585f004c1" providerId="ADAL" clId="{03A613B3-CACC-DD4A-8137-18CB8BC05D36}" dt="2021-04-15T15:16:41.346" v="1046" actId="1038"/>
          <ac:spMkLst>
            <pc:docMk/>
            <pc:sldMk cId="104601198" sldId="564"/>
            <ac:spMk id="12" creationId="{00000000-0000-0000-0000-000000000000}"/>
          </ac:spMkLst>
        </pc:spChg>
        <pc:spChg chg="add del mod">
          <ac:chgData name="Luca Leoni" userId="b8d1e438-406d-4586-8413-0f9585f004c1" providerId="ADAL" clId="{03A613B3-CACC-DD4A-8137-18CB8BC05D36}" dt="2021-04-15T14:50:34.653" v="858"/>
          <ac:spMkLst>
            <pc:docMk/>
            <pc:sldMk cId="104601198" sldId="564"/>
            <ac:spMk id="15" creationId="{0607403F-58F5-2A4C-A13F-A520B478A696}"/>
          </ac:spMkLst>
        </pc:spChg>
        <pc:spChg chg="mod">
          <ac:chgData name="Luca Leoni" userId="b8d1e438-406d-4586-8413-0f9585f004c1" providerId="ADAL" clId="{03A613B3-CACC-DD4A-8137-18CB8BC05D36}" dt="2021-04-15T15:41:33.418" v="1395" actId="164"/>
          <ac:spMkLst>
            <pc:docMk/>
            <pc:sldMk cId="104601198" sldId="564"/>
            <ac:spMk id="149" creationId="{BEA0FA0E-CCB6-8F4B-8FF2-E6F27444F652}"/>
          </ac:spMkLst>
        </pc:spChg>
        <pc:spChg chg="add mod">
          <ac:chgData name="Luca Leoni" userId="b8d1e438-406d-4586-8413-0f9585f004c1" providerId="ADAL" clId="{03A613B3-CACC-DD4A-8137-18CB8BC05D36}" dt="2021-04-15T15:27:10.435" v="1250" actId="1076"/>
          <ac:spMkLst>
            <pc:docMk/>
            <pc:sldMk cId="104601198" sldId="564"/>
            <ac:spMk id="158" creationId="{DCF80A2F-4E01-EF4A-A53D-406B7E1C4BB3}"/>
          </ac:spMkLst>
        </pc:spChg>
        <pc:spChg chg="mod">
          <ac:chgData name="Luca Leoni" userId="b8d1e438-406d-4586-8413-0f9585f004c1" providerId="ADAL" clId="{03A613B3-CACC-DD4A-8137-18CB8BC05D36}" dt="2021-04-15T15:17:36.709" v="1053"/>
          <ac:spMkLst>
            <pc:docMk/>
            <pc:sldMk cId="104601198" sldId="564"/>
            <ac:spMk id="167" creationId="{F34534ED-3775-764D-B62B-56869E1A5D95}"/>
          </ac:spMkLst>
        </pc:spChg>
        <pc:spChg chg="mod">
          <ac:chgData name="Luca Leoni" userId="b8d1e438-406d-4586-8413-0f9585f004c1" providerId="ADAL" clId="{03A613B3-CACC-DD4A-8137-18CB8BC05D36}" dt="2021-04-15T15:17:36.709" v="1053"/>
          <ac:spMkLst>
            <pc:docMk/>
            <pc:sldMk cId="104601198" sldId="564"/>
            <ac:spMk id="169" creationId="{4E038BD2-771E-7747-88CC-F13D6AA4E1F5}"/>
          </ac:spMkLst>
        </pc:spChg>
        <pc:spChg chg="mod">
          <ac:chgData name="Luca Leoni" userId="b8d1e438-406d-4586-8413-0f9585f004c1" providerId="ADAL" clId="{03A613B3-CACC-DD4A-8137-18CB8BC05D36}" dt="2021-04-15T15:30:17.412" v="1256" actId="1076"/>
          <ac:spMkLst>
            <pc:docMk/>
            <pc:sldMk cId="104601198" sldId="564"/>
            <ac:spMk id="172" creationId="{8FF36F1B-BB5D-4B41-8EEF-232B9EAAB65F}"/>
          </ac:spMkLst>
        </pc:spChg>
        <pc:spChg chg="mod">
          <ac:chgData name="Luca Leoni" userId="b8d1e438-406d-4586-8413-0f9585f004c1" providerId="ADAL" clId="{03A613B3-CACC-DD4A-8137-18CB8BC05D36}" dt="2021-04-15T15:40:52.170" v="1390" actId="1076"/>
          <ac:spMkLst>
            <pc:docMk/>
            <pc:sldMk cId="104601198" sldId="564"/>
            <ac:spMk id="173" creationId="{EC54AF0F-7DC5-CD40-9662-126D83AD9214}"/>
          </ac:spMkLst>
        </pc:spChg>
        <pc:spChg chg="mod">
          <ac:chgData name="Luca Leoni" userId="b8d1e438-406d-4586-8413-0f9585f004c1" providerId="ADAL" clId="{03A613B3-CACC-DD4A-8137-18CB8BC05D36}" dt="2021-04-15T15:41:33.418" v="1395" actId="164"/>
          <ac:spMkLst>
            <pc:docMk/>
            <pc:sldMk cId="104601198" sldId="564"/>
            <ac:spMk id="174" creationId="{88439519-4FF1-CA4B-847B-9C9D9F9E6E46}"/>
          </ac:spMkLst>
        </pc:spChg>
        <pc:spChg chg="mod">
          <ac:chgData name="Luca Leoni" userId="b8d1e438-406d-4586-8413-0f9585f004c1" providerId="ADAL" clId="{03A613B3-CACC-DD4A-8137-18CB8BC05D36}" dt="2021-04-15T15:41:33.418" v="1395" actId="164"/>
          <ac:spMkLst>
            <pc:docMk/>
            <pc:sldMk cId="104601198" sldId="564"/>
            <ac:spMk id="185" creationId="{81346FBC-421B-C84B-9637-21C25F06667E}"/>
          </ac:spMkLst>
        </pc:spChg>
        <pc:spChg chg="mod">
          <ac:chgData name="Luca Leoni" userId="b8d1e438-406d-4586-8413-0f9585f004c1" providerId="ADAL" clId="{03A613B3-CACC-DD4A-8137-18CB8BC05D36}" dt="2021-04-15T14:41:27.533" v="689" actId="164"/>
          <ac:spMkLst>
            <pc:docMk/>
            <pc:sldMk cId="104601198" sldId="564"/>
            <ac:spMk id="187" creationId="{C4683910-554F-A348-8812-A4F915119568}"/>
          </ac:spMkLst>
        </pc:spChg>
        <pc:spChg chg="mod">
          <ac:chgData name="Luca Leoni" userId="b8d1e438-406d-4586-8413-0f9585f004c1" providerId="ADAL" clId="{03A613B3-CACC-DD4A-8137-18CB8BC05D36}" dt="2021-04-15T14:47:00.339" v="749" actId="164"/>
          <ac:spMkLst>
            <pc:docMk/>
            <pc:sldMk cId="104601198" sldId="564"/>
            <ac:spMk id="188" creationId="{2F79E9D4-90E3-6846-B09F-2F29D8A759D4}"/>
          </ac:spMkLst>
        </pc:spChg>
        <pc:spChg chg="mod">
          <ac:chgData name="Luca Leoni" userId="b8d1e438-406d-4586-8413-0f9585f004c1" providerId="ADAL" clId="{03A613B3-CACC-DD4A-8137-18CB8BC05D36}" dt="2021-04-15T15:17:36.709" v="1053"/>
          <ac:spMkLst>
            <pc:docMk/>
            <pc:sldMk cId="104601198" sldId="564"/>
            <ac:spMk id="189" creationId="{818C9886-BD83-E94C-BDC4-9A2A48DC9680}"/>
          </ac:spMkLst>
        </pc:spChg>
        <pc:spChg chg="del mod">
          <ac:chgData name="Luca Leoni" userId="b8d1e438-406d-4586-8413-0f9585f004c1" providerId="ADAL" clId="{03A613B3-CACC-DD4A-8137-18CB8BC05D36}" dt="2021-04-15T14:44:44.463" v="715" actId="478"/>
          <ac:spMkLst>
            <pc:docMk/>
            <pc:sldMk cId="104601198" sldId="564"/>
            <ac:spMk id="189" creationId="{CE097797-A2AD-7947-A086-159FC99BBB11}"/>
          </ac:spMkLst>
        </pc:spChg>
        <pc:spChg chg="del">
          <ac:chgData name="Luca Leoni" userId="b8d1e438-406d-4586-8413-0f9585f004c1" providerId="ADAL" clId="{03A613B3-CACC-DD4A-8137-18CB8BC05D36}" dt="2021-04-15T14:44:26.205" v="700" actId="478"/>
          <ac:spMkLst>
            <pc:docMk/>
            <pc:sldMk cId="104601198" sldId="564"/>
            <ac:spMk id="190" creationId="{00B62B8B-FEF8-FA46-B4F1-4B3A42D0624D}"/>
          </ac:spMkLst>
        </pc:spChg>
        <pc:spChg chg="mod">
          <ac:chgData name="Luca Leoni" userId="b8d1e438-406d-4586-8413-0f9585f004c1" providerId="ADAL" clId="{03A613B3-CACC-DD4A-8137-18CB8BC05D36}" dt="2021-04-15T14:49:31.828" v="775" actId="164"/>
          <ac:spMkLst>
            <pc:docMk/>
            <pc:sldMk cId="104601198" sldId="564"/>
            <ac:spMk id="191" creationId="{2375B3DC-A04E-7040-A96C-689722D91823}"/>
          </ac:spMkLst>
        </pc:spChg>
        <pc:spChg chg="mod">
          <ac:chgData name="Luca Leoni" userId="b8d1e438-406d-4586-8413-0f9585f004c1" providerId="ADAL" clId="{03A613B3-CACC-DD4A-8137-18CB8BC05D36}" dt="2021-04-15T15:17:36.709" v="1053"/>
          <ac:spMkLst>
            <pc:docMk/>
            <pc:sldMk cId="104601198" sldId="564"/>
            <ac:spMk id="191" creationId="{8B80FAF5-C9A2-4242-AA6B-2A4E068FFCF5}"/>
          </ac:spMkLst>
        </pc:spChg>
        <pc:spChg chg="mod">
          <ac:chgData name="Luca Leoni" userId="b8d1e438-406d-4586-8413-0f9585f004c1" providerId="ADAL" clId="{03A613B3-CACC-DD4A-8137-18CB8BC05D36}" dt="2021-04-15T14:55:27.184" v="957"/>
          <ac:spMkLst>
            <pc:docMk/>
            <pc:sldMk cId="104601198" sldId="564"/>
            <ac:spMk id="194" creationId="{8ACE51C7-04F4-A341-B22A-C3935646327D}"/>
          </ac:spMkLst>
        </pc:spChg>
        <pc:spChg chg="mod">
          <ac:chgData name="Luca Leoni" userId="b8d1e438-406d-4586-8413-0f9585f004c1" providerId="ADAL" clId="{03A613B3-CACC-DD4A-8137-18CB8BC05D36}" dt="2021-04-15T15:16:29.860" v="1044" actId="1076"/>
          <ac:spMkLst>
            <pc:docMk/>
            <pc:sldMk cId="104601198" sldId="564"/>
            <ac:spMk id="195" creationId="{1A711A56-7B2D-E34C-9C57-9363175D7FF8}"/>
          </ac:spMkLst>
        </pc:spChg>
        <pc:spChg chg="mod">
          <ac:chgData name="Luca Leoni" userId="b8d1e438-406d-4586-8413-0f9585f004c1" providerId="ADAL" clId="{03A613B3-CACC-DD4A-8137-18CB8BC05D36}" dt="2021-04-15T14:55:27.184" v="957"/>
          <ac:spMkLst>
            <pc:docMk/>
            <pc:sldMk cId="104601198" sldId="564"/>
            <ac:spMk id="198" creationId="{77D7992C-C089-5446-8385-1B2AC4A4BC46}"/>
          </ac:spMkLst>
        </pc:spChg>
        <pc:spChg chg="mod">
          <ac:chgData name="Luca Leoni" userId="b8d1e438-406d-4586-8413-0f9585f004c1" providerId="ADAL" clId="{03A613B3-CACC-DD4A-8137-18CB8BC05D36}" dt="2021-04-15T14:55:27.184" v="957"/>
          <ac:spMkLst>
            <pc:docMk/>
            <pc:sldMk cId="104601198" sldId="564"/>
            <ac:spMk id="201" creationId="{EBA61029-A713-224F-8E95-B9E7528B9AAF}"/>
          </ac:spMkLst>
        </pc:spChg>
        <pc:spChg chg="mod">
          <ac:chgData name="Luca Leoni" userId="b8d1e438-406d-4586-8413-0f9585f004c1" providerId="ADAL" clId="{03A613B3-CACC-DD4A-8137-18CB8BC05D36}" dt="2021-04-15T15:40:44.803" v="1389" actId="164"/>
          <ac:spMkLst>
            <pc:docMk/>
            <pc:sldMk cId="104601198" sldId="564"/>
            <ac:spMk id="202" creationId="{0DE920AA-0727-1346-ACEB-80AFFD0258C8}"/>
          </ac:spMkLst>
        </pc:spChg>
        <pc:spChg chg="mod">
          <ac:chgData name="Luca Leoni" userId="b8d1e438-406d-4586-8413-0f9585f004c1" providerId="ADAL" clId="{03A613B3-CACC-DD4A-8137-18CB8BC05D36}" dt="2021-04-15T14:55:27.184" v="957"/>
          <ac:spMkLst>
            <pc:docMk/>
            <pc:sldMk cId="104601198" sldId="564"/>
            <ac:spMk id="203" creationId="{1723B675-AEE5-EF47-A176-449D581A3D4B}"/>
          </ac:spMkLst>
        </pc:spChg>
        <pc:spChg chg="mod">
          <ac:chgData name="Luca Leoni" userId="b8d1e438-406d-4586-8413-0f9585f004c1" providerId="ADAL" clId="{03A613B3-CACC-DD4A-8137-18CB8BC05D36}" dt="2021-04-15T15:22:19.334" v="1101" actId="164"/>
          <ac:spMkLst>
            <pc:docMk/>
            <pc:sldMk cId="104601198" sldId="564"/>
            <ac:spMk id="209" creationId="{7869CCAB-22F3-4EDC-AD9C-07946EB9CFD4}"/>
          </ac:spMkLst>
        </pc:spChg>
        <pc:spChg chg="mod">
          <ac:chgData name="Luca Leoni" userId="b8d1e438-406d-4586-8413-0f9585f004c1" providerId="ADAL" clId="{03A613B3-CACC-DD4A-8137-18CB8BC05D36}" dt="2021-04-15T14:55:23.150" v="956" actId="164"/>
          <ac:spMkLst>
            <pc:docMk/>
            <pc:sldMk cId="104601198" sldId="564"/>
            <ac:spMk id="211" creationId="{8F31E42B-26E8-482A-988F-20D04C8A13C7}"/>
          </ac:spMkLst>
        </pc:spChg>
        <pc:spChg chg="del mod">
          <ac:chgData name="Luca Leoni" userId="b8d1e438-406d-4586-8413-0f9585f004c1" providerId="ADAL" clId="{03A613B3-CACC-DD4A-8137-18CB8BC05D36}" dt="2021-04-15T14:44:29.243" v="702" actId="478"/>
          <ac:spMkLst>
            <pc:docMk/>
            <pc:sldMk cId="104601198" sldId="564"/>
            <ac:spMk id="212" creationId="{4B1DD7E0-BBE1-41FA-AC1D-9046F206C56D}"/>
          </ac:spMkLst>
        </pc:spChg>
        <pc:spChg chg="add mod">
          <ac:chgData name="Luca Leoni" userId="b8d1e438-406d-4586-8413-0f9585f004c1" providerId="ADAL" clId="{03A613B3-CACC-DD4A-8137-18CB8BC05D36}" dt="2021-04-15T15:25:39.323" v="1231" actId="20577"/>
          <ac:spMkLst>
            <pc:docMk/>
            <pc:sldMk cId="104601198" sldId="564"/>
            <ac:spMk id="212" creationId="{5C9E42A9-74F8-CD45-8840-8B7FCA813765}"/>
          </ac:spMkLst>
        </pc:spChg>
        <pc:spChg chg="add mod">
          <ac:chgData name="Luca Leoni" userId="b8d1e438-406d-4586-8413-0f9585f004c1" providerId="ADAL" clId="{03A613B3-CACC-DD4A-8137-18CB8BC05D36}" dt="2021-04-15T15:25:46.252" v="1233" actId="20577"/>
          <ac:spMkLst>
            <pc:docMk/>
            <pc:sldMk cId="104601198" sldId="564"/>
            <ac:spMk id="215" creationId="{DB9D1880-368C-AF46-B95E-1350C999AFC0}"/>
          </ac:spMkLst>
        </pc:spChg>
        <pc:spChg chg="mod">
          <ac:chgData name="Luca Leoni" userId="b8d1e438-406d-4586-8413-0f9585f004c1" providerId="ADAL" clId="{03A613B3-CACC-DD4A-8137-18CB8BC05D36}" dt="2021-04-15T14:45:16.305" v="735" actId="1076"/>
          <ac:spMkLst>
            <pc:docMk/>
            <pc:sldMk cId="104601198" sldId="564"/>
            <ac:spMk id="216" creationId="{7D194EE6-5B03-4E3D-857B-C6FD15753727}"/>
          </ac:spMkLst>
        </pc:spChg>
        <pc:spChg chg="add mod">
          <ac:chgData name="Luca Leoni" userId="b8d1e438-406d-4586-8413-0f9585f004c1" providerId="ADAL" clId="{03A613B3-CACC-DD4A-8137-18CB8BC05D36}" dt="2021-04-15T15:24:37.373" v="1193" actId="14100"/>
          <ac:spMkLst>
            <pc:docMk/>
            <pc:sldMk cId="104601198" sldId="564"/>
            <ac:spMk id="217" creationId="{E58FC241-F7BC-5149-B6BE-652032A0341D}"/>
          </ac:spMkLst>
        </pc:spChg>
        <pc:spChg chg="add mod">
          <ac:chgData name="Luca Leoni" userId="b8d1e438-406d-4586-8413-0f9585f004c1" providerId="ADAL" clId="{03A613B3-CACC-DD4A-8137-18CB8BC05D36}" dt="2021-04-15T15:25:31.421" v="1229" actId="20577"/>
          <ac:spMkLst>
            <pc:docMk/>
            <pc:sldMk cId="104601198" sldId="564"/>
            <ac:spMk id="218" creationId="{1D6F361A-B45B-C840-97C5-F2B0B6EF2D35}"/>
          </ac:spMkLst>
        </pc:spChg>
        <pc:spChg chg="add mod">
          <ac:chgData name="Luca Leoni" userId="b8d1e438-406d-4586-8413-0f9585f004c1" providerId="ADAL" clId="{03A613B3-CACC-DD4A-8137-18CB8BC05D36}" dt="2021-04-15T15:27:05.355" v="1249" actId="1076"/>
          <ac:spMkLst>
            <pc:docMk/>
            <pc:sldMk cId="104601198" sldId="564"/>
            <ac:spMk id="221" creationId="{8DAB49DC-A806-404F-9018-AC6C2BF065F8}"/>
          </ac:spMkLst>
        </pc:spChg>
        <pc:spChg chg="add mod">
          <ac:chgData name="Luca Leoni" userId="b8d1e438-406d-4586-8413-0f9585f004c1" providerId="ADAL" clId="{03A613B3-CACC-DD4A-8137-18CB8BC05D36}" dt="2021-04-15T15:35:48.706" v="1366" actId="1076"/>
          <ac:spMkLst>
            <pc:docMk/>
            <pc:sldMk cId="104601198" sldId="564"/>
            <ac:spMk id="230" creationId="{AB36DD71-5436-3348-8914-14AFF74CA7D5}"/>
          </ac:spMkLst>
        </pc:spChg>
        <pc:spChg chg="add mod">
          <ac:chgData name="Luca Leoni" userId="b8d1e438-406d-4586-8413-0f9585f004c1" providerId="ADAL" clId="{03A613B3-CACC-DD4A-8137-18CB8BC05D36}" dt="2021-04-15T15:36:24.707" v="1388" actId="1037"/>
          <ac:spMkLst>
            <pc:docMk/>
            <pc:sldMk cId="104601198" sldId="564"/>
            <ac:spMk id="231" creationId="{D6257D54-6328-F546-834D-EDD7A438DD9C}"/>
          </ac:spMkLst>
        </pc:spChg>
        <pc:spChg chg="add mod">
          <ac:chgData name="Luca Leoni" userId="b8d1e438-406d-4586-8413-0f9585f004c1" providerId="ADAL" clId="{03A613B3-CACC-DD4A-8137-18CB8BC05D36}" dt="2021-04-15T15:34:55.494" v="1345" actId="1076"/>
          <ac:spMkLst>
            <pc:docMk/>
            <pc:sldMk cId="104601198" sldId="564"/>
            <ac:spMk id="232" creationId="{E611D9EA-E3D5-CB43-A1E1-CAA285D6045E}"/>
          </ac:spMkLst>
        </pc:spChg>
        <pc:spChg chg="add mod">
          <ac:chgData name="Luca Leoni" userId="b8d1e438-406d-4586-8413-0f9585f004c1" providerId="ADAL" clId="{03A613B3-CACC-DD4A-8137-18CB8BC05D36}" dt="2021-04-15T15:35:07.027" v="1357" actId="20577"/>
          <ac:spMkLst>
            <pc:docMk/>
            <pc:sldMk cId="104601198" sldId="564"/>
            <ac:spMk id="233" creationId="{8F0A1F43-4DBD-4147-BC5D-9CBB4058B277}"/>
          </ac:spMkLst>
        </pc:spChg>
        <pc:spChg chg="mod">
          <ac:chgData name="Luca Leoni" userId="b8d1e438-406d-4586-8413-0f9585f004c1" providerId="ADAL" clId="{03A613B3-CACC-DD4A-8137-18CB8BC05D36}" dt="2021-04-15T14:45:21.372" v="738" actId="20577"/>
          <ac:spMkLst>
            <pc:docMk/>
            <pc:sldMk cId="104601198" sldId="564"/>
            <ac:spMk id="236" creationId="{3D90D22F-CD33-4DB1-947E-AD438B619383}"/>
          </ac:spMkLst>
        </pc:spChg>
        <pc:spChg chg="del">
          <ac:chgData name="Luca Leoni" userId="b8d1e438-406d-4586-8413-0f9585f004c1" providerId="ADAL" clId="{03A613B3-CACC-DD4A-8137-18CB8BC05D36}" dt="2021-04-15T14:44:36.669" v="705" actId="478"/>
          <ac:spMkLst>
            <pc:docMk/>
            <pc:sldMk cId="104601198" sldId="564"/>
            <ac:spMk id="237" creationId="{FD7AEB98-51BA-4852-8F2F-A41A705DDC40}"/>
          </ac:spMkLst>
        </pc:spChg>
        <pc:spChg chg="del">
          <ac:chgData name="Luca Leoni" userId="b8d1e438-406d-4586-8413-0f9585f004c1" providerId="ADAL" clId="{03A613B3-CACC-DD4A-8137-18CB8BC05D36}" dt="2021-04-15T14:51:20.139" v="860" actId="478"/>
          <ac:spMkLst>
            <pc:docMk/>
            <pc:sldMk cId="104601198" sldId="564"/>
            <ac:spMk id="244" creationId="{2ADE490A-2AA4-478A-AC11-51CB3C81BB23}"/>
          </ac:spMkLst>
        </pc:spChg>
        <pc:spChg chg="del">
          <ac:chgData name="Luca Leoni" userId="b8d1e438-406d-4586-8413-0f9585f004c1" providerId="ADAL" clId="{03A613B3-CACC-DD4A-8137-18CB8BC05D36}" dt="2021-04-15T14:48:32.684" v="763" actId="478"/>
          <ac:spMkLst>
            <pc:docMk/>
            <pc:sldMk cId="104601198" sldId="564"/>
            <ac:spMk id="248" creationId="{C26DCA04-411B-274C-B04E-C52C9F7FE65E}"/>
          </ac:spMkLst>
        </pc:spChg>
        <pc:spChg chg="del">
          <ac:chgData name="Luca Leoni" userId="b8d1e438-406d-4586-8413-0f9585f004c1" providerId="ADAL" clId="{03A613B3-CACC-DD4A-8137-18CB8BC05D36}" dt="2021-04-15T14:48:32.684" v="763" actId="478"/>
          <ac:spMkLst>
            <pc:docMk/>
            <pc:sldMk cId="104601198" sldId="564"/>
            <ac:spMk id="249" creationId="{B4F31E3D-1BE3-A34A-86D5-20C649143173}"/>
          </ac:spMkLst>
        </pc:spChg>
        <pc:spChg chg="del">
          <ac:chgData name="Luca Leoni" userId="b8d1e438-406d-4586-8413-0f9585f004c1" providerId="ADAL" clId="{03A613B3-CACC-DD4A-8137-18CB8BC05D36}" dt="2021-04-15T14:52:25.071" v="906" actId="478"/>
          <ac:spMkLst>
            <pc:docMk/>
            <pc:sldMk cId="104601198" sldId="564"/>
            <ac:spMk id="250" creationId="{05D13667-FADC-7949-86CF-359A519444AD}"/>
          </ac:spMkLst>
        </pc:spChg>
        <pc:spChg chg="del">
          <ac:chgData name="Luca Leoni" userId="b8d1e438-406d-4586-8413-0f9585f004c1" providerId="ADAL" clId="{03A613B3-CACC-DD4A-8137-18CB8BC05D36}" dt="2021-04-15T14:52:25.071" v="906" actId="478"/>
          <ac:spMkLst>
            <pc:docMk/>
            <pc:sldMk cId="104601198" sldId="564"/>
            <ac:spMk id="251" creationId="{888DF7D9-2B7D-3A4D-9189-F26E76B879B9}"/>
          </ac:spMkLst>
        </pc:spChg>
        <pc:spChg chg="del">
          <ac:chgData name="Luca Leoni" userId="b8d1e438-406d-4586-8413-0f9585f004c1" providerId="ADAL" clId="{03A613B3-CACC-DD4A-8137-18CB8BC05D36}" dt="2021-04-15T14:52:25.071" v="906" actId="478"/>
          <ac:spMkLst>
            <pc:docMk/>
            <pc:sldMk cId="104601198" sldId="564"/>
            <ac:spMk id="252" creationId="{3799B463-3D2A-4647-B9C6-61A2B99BF5F7}"/>
          </ac:spMkLst>
        </pc:spChg>
        <pc:spChg chg="del">
          <ac:chgData name="Luca Leoni" userId="b8d1e438-406d-4586-8413-0f9585f004c1" providerId="ADAL" clId="{03A613B3-CACC-DD4A-8137-18CB8BC05D36}" dt="2021-04-15T14:52:19.650" v="905" actId="478"/>
          <ac:spMkLst>
            <pc:docMk/>
            <pc:sldMk cId="104601198" sldId="564"/>
            <ac:spMk id="254" creationId="{4EAE79C1-9D1A-C340-A1B9-D27CC9AD0675}"/>
          </ac:spMkLst>
        </pc:spChg>
        <pc:spChg chg="del">
          <ac:chgData name="Luca Leoni" userId="b8d1e438-406d-4586-8413-0f9585f004c1" providerId="ADAL" clId="{03A613B3-CACC-DD4A-8137-18CB8BC05D36}" dt="2021-04-15T14:48:32.684" v="763" actId="478"/>
          <ac:spMkLst>
            <pc:docMk/>
            <pc:sldMk cId="104601198" sldId="564"/>
            <ac:spMk id="255" creationId="{74C024FC-729B-B94D-93DE-919496EEF48C}"/>
          </ac:spMkLst>
        </pc:spChg>
        <pc:spChg chg="mod">
          <ac:chgData name="Luca Leoni" userId="b8d1e438-406d-4586-8413-0f9585f004c1" providerId="ADAL" clId="{03A613B3-CACC-DD4A-8137-18CB8BC05D36}" dt="2021-04-15T14:47:00.339" v="749" actId="164"/>
          <ac:spMkLst>
            <pc:docMk/>
            <pc:sldMk cId="104601198" sldId="564"/>
            <ac:spMk id="256" creationId="{37BB6C01-5BFA-4284-BE45-F83E0129B979}"/>
          </ac:spMkLst>
        </pc:spChg>
        <pc:spChg chg="mod">
          <ac:chgData name="Luca Leoni" userId="b8d1e438-406d-4586-8413-0f9585f004c1" providerId="ADAL" clId="{03A613B3-CACC-DD4A-8137-18CB8BC05D36}" dt="2021-04-15T14:41:27.533" v="689" actId="164"/>
          <ac:spMkLst>
            <pc:docMk/>
            <pc:sldMk cId="104601198" sldId="564"/>
            <ac:spMk id="257" creationId="{77A7ED52-E327-41DE-8CED-E23362127C1F}"/>
          </ac:spMkLst>
        </pc:spChg>
        <pc:spChg chg="mod">
          <ac:chgData name="Luca Leoni" userId="b8d1e438-406d-4586-8413-0f9585f004c1" providerId="ADAL" clId="{03A613B3-CACC-DD4A-8137-18CB8BC05D36}" dt="2021-04-15T15:40:44.803" v="1389" actId="164"/>
          <ac:spMkLst>
            <pc:docMk/>
            <pc:sldMk cId="104601198" sldId="564"/>
            <ac:spMk id="258" creationId="{378EB6DC-FE47-43B4-B922-3F75D1B210A4}"/>
          </ac:spMkLst>
        </pc:spChg>
        <pc:spChg chg="mod">
          <ac:chgData name="Luca Leoni" userId="b8d1e438-406d-4586-8413-0f9585f004c1" providerId="ADAL" clId="{03A613B3-CACC-DD4A-8137-18CB8BC05D36}" dt="2021-04-15T15:40:44.803" v="1389" actId="164"/>
          <ac:spMkLst>
            <pc:docMk/>
            <pc:sldMk cId="104601198" sldId="564"/>
            <ac:spMk id="259" creationId="{4B8D2700-578D-48F2-BA39-3984D14266E3}"/>
          </ac:spMkLst>
        </pc:spChg>
        <pc:spChg chg="del">
          <ac:chgData name="Luca Leoni" userId="b8d1e438-406d-4586-8413-0f9585f004c1" providerId="ADAL" clId="{03A613B3-CACC-DD4A-8137-18CB8BC05D36}" dt="2021-04-15T14:48:32.684" v="763" actId="478"/>
          <ac:spMkLst>
            <pc:docMk/>
            <pc:sldMk cId="104601198" sldId="564"/>
            <ac:spMk id="260" creationId="{A9790590-5AC9-6345-845C-FB2AF7A799EB}"/>
          </ac:spMkLst>
        </pc:spChg>
        <pc:spChg chg="del">
          <ac:chgData name="Luca Leoni" userId="b8d1e438-406d-4586-8413-0f9585f004c1" providerId="ADAL" clId="{03A613B3-CACC-DD4A-8137-18CB8BC05D36}" dt="2021-04-15T14:48:32.684" v="763" actId="478"/>
          <ac:spMkLst>
            <pc:docMk/>
            <pc:sldMk cId="104601198" sldId="564"/>
            <ac:spMk id="268" creationId="{20599431-8978-264C-AB7F-B0B7EBF41B6F}"/>
          </ac:spMkLst>
        </pc:spChg>
        <pc:spChg chg="del mod">
          <ac:chgData name="Luca Leoni" userId="b8d1e438-406d-4586-8413-0f9585f004c1" providerId="ADAL" clId="{03A613B3-CACC-DD4A-8137-18CB8BC05D36}" dt="2021-04-15T14:48:32.684" v="763" actId="478"/>
          <ac:spMkLst>
            <pc:docMk/>
            <pc:sldMk cId="104601198" sldId="564"/>
            <ac:spMk id="269" creationId="{D64FF228-07A4-0E42-8712-5D63BA87A866}"/>
          </ac:spMkLst>
        </pc:spChg>
        <pc:spChg chg="del">
          <ac:chgData name="Luca Leoni" userId="b8d1e438-406d-4586-8413-0f9585f004c1" providerId="ADAL" clId="{03A613B3-CACC-DD4A-8137-18CB8BC05D36}" dt="2021-04-15T14:52:25.071" v="906" actId="478"/>
          <ac:spMkLst>
            <pc:docMk/>
            <pc:sldMk cId="104601198" sldId="564"/>
            <ac:spMk id="270" creationId="{BE464475-AEDB-3F49-961A-819FA40A58C0}"/>
          </ac:spMkLst>
        </pc:spChg>
        <pc:spChg chg="del">
          <ac:chgData name="Luca Leoni" userId="b8d1e438-406d-4586-8413-0f9585f004c1" providerId="ADAL" clId="{03A613B3-CACC-DD4A-8137-18CB8BC05D36}" dt="2021-04-15T14:52:25.071" v="906" actId="478"/>
          <ac:spMkLst>
            <pc:docMk/>
            <pc:sldMk cId="104601198" sldId="564"/>
            <ac:spMk id="272" creationId="{774692F6-9B59-D845-990A-FC5E26C37089}"/>
          </ac:spMkLst>
        </pc:spChg>
        <pc:spChg chg="mod">
          <ac:chgData name="Luca Leoni" userId="b8d1e438-406d-4586-8413-0f9585f004c1" providerId="ADAL" clId="{03A613B3-CACC-DD4A-8137-18CB8BC05D36}" dt="2021-04-15T15:40:44.803" v="1389" actId="164"/>
          <ac:spMkLst>
            <pc:docMk/>
            <pc:sldMk cId="104601198" sldId="564"/>
            <ac:spMk id="287" creationId="{BB75940F-51C9-440E-AEA1-217B9937419E}"/>
          </ac:spMkLst>
        </pc:spChg>
        <pc:spChg chg="mod">
          <ac:chgData name="Luca Leoni" userId="b8d1e438-406d-4586-8413-0f9585f004c1" providerId="ADAL" clId="{03A613B3-CACC-DD4A-8137-18CB8BC05D36}" dt="2021-04-15T15:42:05.184" v="1471" actId="1076"/>
          <ac:spMkLst>
            <pc:docMk/>
            <pc:sldMk cId="104601198" sldId="564"/>
            <ac:spMk id="288" creationId="{0C78F38F-3754-4B6B-A034-D0D7FB4F4E99}"/>
          </ac:spMkLst>
        </pc:spChg>
        <pc:spChg chg="mod">
          <ac:chgData name="Luca Leoni" userId="b8d1e438-406d-4586-8413-0f9585f004c1" providerId="ADAL" clId="{03A613B3-CACC-DD4A-8137-18CB8BC05D36}" dt="2021-04-15T15:41:33.418" v="1395" actId="164"/>
          <ac:spMkLst>
            <pc:docMk/>
            <pc:sldMk cId="104601198" sldId="564"/>
            <ac:spMk id="290" creationId="{8114F5A9-77E2-4457-8815-32BCC2F96B3B}"/>
          </ac:spMkLst>
        </pc:spChg>
        <pc:spChg chg="mod">
          <ac:chgData name="Luca Leoni" userId="b8d1e438-406d-4586-8413-0f9585f004c1" providerId="ADAL" clId="{03A613B3-CACC-DD4A-8137-18CB8BC05D36}" dt="2021-04-15T15:42:16.063" v="1473" actId="1076"/>
          <ac:spMkLst>
            <pc:docMk/>
            <pc:sldMk cId="104601198" sldId="564"/>
            <ac:spMk id="307" creationId="{4206DCDD-FACF-4DC0-AE4C-91FC4FB8FFBF}"/>
          </ac:spMkLst>
        </pc:spChg>
        <pc:spChg chg="mod">
          <ac:chgData name="Luca Leoni" userId="b8d1e438-406d-4586-8413-0f9585f004c1" providerId="ADAL" clId="{03A613B3-CACC-DD4A-8137-18CB8BC05D36}" dt="2021-04-15T15:41:33.418" v="1395" actId="164"/>
          <ac:spMkLst>
            <pc:docMk/>
            <pc:sldMk cId="104601198" sldId="564"/>
            <ac:spMk id="327" creationId="{110F031F-3560-4E53-BB74-5ACD887F6852}"/>
          </ac:spMkLst>
        </pc:spChg>
        <pc:spChg chg="mod">
          <ac:chgData name="Luca Leoni" userId="b8d1e438-406d-4586-8413-0f9585f004c1" providerId="ADAL" clId="{03A613B3-CACC-DD4A-8137-18CB8BC05D36}" dt="2021-04-15T15:23:19.760" v="1140" actId="1035"/>
          <ac:spMkLst>
            <pc:docMk/>
            <pc:sldMk cId="104601198" sldId="564"/>
            <ac:spMk id="332" creationId="{5D6E407A-85A4-4165-B1F5-ED86C48A2FA6}"/>
          </ac:spMkLst>
        </pc:spChg>
        <pc:spChg chg="mod">
          <ac:chgData name="Luca Leoni" userId="b8d1e438-406d-4586-8413-0f9585f004c1" providerId="ADAL" clId="{03A613B3-CACC-DD4A-8137-18CB8BC05D36}" dt="2021-04-15T15:16:59.671" v="1050" actId="164"/>
          <ac:spMkLst>
            <pc:docMk/>
            <pc:sldMk cId="104601198" sldId="564"/>
            <ac:spMk id="333" creationId="{A8B5E47B-342C-4AAE-9AB4-F120550F3DD4}"/>
          </ac:spMkLst>
        </pc:spChg>
        <pc:spChg chg="mod">
          <ac:chgData name="Luca Leoni" userId="b8d1e438-406d-4586-8413-0f9585f004c1" providerId="ADAL" clId="{03A613B3-CACC-DD4A-8137-18CB8BC05D36}" dt="2021-04-15T15:16:59.671" v="1050" actId="164"/>
          <ac:spMkLst>
            <pc:docMk/>
            <pc:sldMk cId="104601198" sldId="564"/>
            <ac:spMk id="334" creationId="{214E862A-5711-42A2-B83A-141130F89ECD}"/>
          </ac:spMkLst>
        </pc:spChg>
        <pc:spChg chg="mod">
          <ac:chgData name="Luca Leoni" userId="b8d1e438-406d-4586-8413-0f9585f004c1" providerId="ADAL" clId="{03A613B3-CACC-DD4A-8137-18CB8BC05D36}" dt="2021-04-15T15:16:59.671" v="1050" actId="164"/>
          <ac:spMkLst>
            <pc:docMk/>
            <pc:sldMk cId="104601198" sldId="564"/>
            <ac:spMk id="335" creationId="{2749F663-8961-458D-B32A-745062915355}"/>
          </ac:spMkLst>
        </pc:spChg>
        <pc:spChg chg="mod">
          <ac:chgData name="Luca Leoni" userId="b8d1e438-406d-4586-8413-0f9585f004c1" providerId="ADAL" clId="{03A613B3-CACC-DD4A-8137-18CB8BC05D36}" dt="2021-04-15T15:40:44.803" v="1389" actId="164"/>
          <ac:spMkLst>
            <pc:docMk/>
            <pc:sldMk cId="104601198" sldId="564"/>
            <ac:spMk id="339" creationId="{A571B4F4-51F8-4249-A213-D882F69F591F}"/>
          </ac:spMkLst>
        </pc:spChg>
        <pc:spChg chg="mod">
          <ac:chgData name="Luca Leoni" userId="b8d1e438-406d-4586-8413-0f9585f004c1" providerId="ADAL" clId="{03A613B3-CACC-DD4A-8137-18CB8BC05D36}" dt="2021-04-15T15:30:13.678" v="1255" actId="1076"/>
          <ac:spMkLst>
            <pc:docMk/>
            <pc:sldMk cId="104601198" sldId="564"/>
            <ac:spMk id="371" creationId="{33BA41C9-9DB8-449D-96EE-D07A1CFE0AD5}"/>
          </ac:spMkLst>
        </pc:spChg>
        <pc:spChg chg="mod">
          <ac:chgData name="Luca Leoni" userId="b8d1e438-406d-4586-8413-0f9585f004c1" providerId="ADAL" clId="{03A613B3-CACC-DD4A-8137-18CB8BC05D36}" dt="2021-04-15T15:14:47.503" v="984" actId="20577"/>
          <ac:spMkLst>
            <pc:docMk/>
            <pc:sldMk cId="104601198" sldId="564"/>
            <ac:spMk id="372" creationId="{46212A03-2789-4069-93C7-8CFBE60BA8BA}"/>
          </ac:spMkLst>
        </pc:spChg>
        <pc:spChg chg="mod">
          <ac:chgData name="Luca Leoni" userId="b8d1e438-406d-4586-8413-0f9585f004c1" providerId="ADAL" clId="{03A613B3-CACC-DD4A-8137-18CB8BC05D36}" dt="2021-04-15T15:31:24.168" v="1262" actId="1076"/>
          <ac:spMkLst>
            <pc:docMk/>
            <pc:sldMk cId="104601198" sldId="564"/>
            <ac:spMk id="374" creationId="{61B1F810-A6D4-4141-893C-4B123DD732C4}"/>
          </ac:spMkLst>
        </pc:spChg>
        <pc:spChg chg="mod">
          <ac:chgData name="Luca Leoni" userId="b8d1e438-406d-4586-8413-0f9585f004c1" providerId="ADAL" clId="{03A613B3-CACC-DD4A-8137-18CB8BC05D36}" dt="2021-04-15T14:45:28.861" v="743" actId="20577"/>
          <ac:spMkLst>
            <pc:docMk/>
            <pc:sldMk cId="104601198" sldId="564"/>
            <ac:spMk id="378" creationId="{B2F52480-CB48-46BE-A624-73CB0A3E3DE6}"/>
          </ac:spMkLst>
        </pc:spChg>
        <pc:spChg chg="del">
          <ac:chgData name="Luca Leoni" userId="b8d1e438-406d-4586-8413-0f9585f004c1" providerId="ADAL" clId="{03A613B3-CACC-DD4A-8137-18CB8BC05D36}" dt="2021-04-15T15:31:54.783" v="1263" actId="478"/>
          <ac:spMkLst>
            <pc:docMk/>
            <pc:sldMk cId="104601198" sldId="564"/>
            <ac:spMk id="383" creationId="{20BA22C6-A8F4-4526-8736-9DD9D21ECAC6}"/>
          </ac:spMkLst>
        </pc:spChg>
        <pc:spChg chg="mod">
          <ac:chgData name="Luca Leoni" userId="b8d1e438-406d-4586-8413-0f9585f004c1" providerId="ADAL" clId="{03A613B3-CACC-DD4A-8137-18CB8BC05D36}" dt="2021-04-15T15:41:03.595" v="1392" actId="1076"/>
          <ac:spMkLst>
            <pc:docMk/>
            <pc:sldMk cId="104601198" sldId="564"/>
            <ac:spMk id="391" creationId="{DCEAE928-608A-4652-AD29-287FF44FEE86}"/>
          </ac:spMkLst>
        </pc:spChg>
        <pc:grpChg chg="add mod">
          <ac:chgData name="Luca Leoni" userId="b8d1e438-406d-4586-8413-0f9585f004c1" providerId="ADAL" clId="{03A613B3-CACC-DD4A-8137-18CB8BC05D36}" dt="2021-04-15T14:51:49.568" v="861" actId="164"/>
          <ac:grpSpMkLst>
            <pc:docMk/>
            <pc:sldMk cId="104601198" sldId="564"/>
            <ac:grpSpMk id="2" creationId="{E4D22A18-FA4A-1C48-9D4C-012AD068CFDA}"/>
          </ac:grpSpMkLst>
        </pc:grpChg>
        <pc:grpChg chg="del mod">
          <ac:chgData name="Luca Leoni" userId="b8d1e438-406d-4586-8413-0f9585f004c1" providerId="ADAL" clId="{03A613B3-CACC-DD4A-8137-18CB8BC05D36}" dt="2021-04-15T15:17:46.668" v="1055" actId="478"/>
          <ac:grpSpMkLst>
            <pc:docMk/>
            <pc:sldMk cId="104601198" sldId="564"/>
            <ac:grpSpMk id="5" creationId="{16F2ED98-DEA8-5040-8764-D95AA7DEFEAA}"/>
          </ac:grpSpMkLst>
        </pc:grpChg>
        <pc:grpChg chg="add mod">
          <ac:chgData name="Luca Leoni" userId="b8d1e438-406d-4586-8413-0f9585f004c1" providerId="ADAL" clId="{03A613B3-CACC-DD4A-8137-18CB8BC05D36}" dt="2021-04-15T14:51:49.568" v="861" actId="164"/>
          <ac:grpSpMkLst>
            <pc:docMk/>
            <pc:sldMk cId="104601198" sldId="564"/>
            <ac:grpSpMk id="13" creationId="{041E3B44-C7FE-384B-BDD8-8287976C833E}"/>
          </ac:grpSpMkLst>
        </pc:grpChg>
        <pc:grpChg chg="add mod">
          <ac:chgData name="Luca Leoni" userId="b8d1e438-406d-4586-8413-0f9585f004c1" providerId="ADAL" clId="{03A613B3-CACC-DD4A-8137-18CB8BC05D36}" dt="2021-04-15T14:52:52.747" v="908" actId="1076"/>
          <ac:grpSpMkLst>
            <pc:docMk/>
            <pc:sldMk cId="104601198" sldId="564"/>
            <ac:grpSpMk id="14" creationId="{88D83BF2-866A-E743-9ADC-F4EEA362093B}"/>
          </ac:grpSpMkLst>
        </pc:grpChg>
        <pc:grpChg chg="add mod">
          <ac:chgData name="Luca Leoni" userId="b8d1e438-406d-4586-8413-0f9585f004c1" providerId="ADAL" clId="{03A613B3-CACC-DD4A-8137-18CB8BC05D36}" dt="2021-04-15T15:18:24.557" v="1058" actId="164"/>
          <ac:grpSpMkLst>
            <pc:docMk/>
            <pc:sldMk cId="104601198" sldId="564"/>
            <ac:grpSpMk id="18" creationId="{D0C68F0B-EEBC-484B-A086-970E2D5A4CAE}"/>
          </ac:grpSpMkLst>
        </pc:grpChg>
        <pc:grpChg chg="add mod">
          <ac:chgData name="Luca Leoni" userId="b8d1e438-406d-4586-8413-0f9585f004c1" providerId="ADAL" clId="{03A613B3-CACC-DD4A-8137-18CB8BC05D36}" dt="2021-04-15T15:16:08.784" v="1015" actId="1038"/>
          <ac:grpSpMkLst>
            <pc:docMk/>
            <pc:sldMk cId="104601198" sldId="564"/>
            <ac:grpSpMk id="19" creationId="{41EEBDCD-E18A-9A46-847F-AE7F799BBCD1}"/>
          </ac:grpSpMkLst>
        </pc:grpChg>
        <pc:grpChg chg="add mod">
          <ac:chgData name="Luca Leoni" userId="b8d1e438-406d-4586-8413-0f9585f004c1" providerId="ADAL" clId="{03A613B3-CACC-DD4A-8137-18CB8BC05D36}" dt="2021-04-15T15:23:25.533" v="1156" actId="1035"/>
          <ac:grpSpMkLst>
            <pc:docMk/>
            <pc:sldMk cId="104601198" sldId="564"/>
            <ac:grpSpMk id="22" creationId="{1EF32C7B-9EE4-6B42-9F65-687347E37375}"/>
          </ac:grpSpMkLst>
        </pc:grpChg>
        <pc:grpChg chg="add mod">
          <ac:chgData name="Luca Leoni" userId="b8d1e438-406d-4586-8413-0f9585f004c1" providerId="ADAL" clId="{03A613B3-CACC-DD4A-8137-18CB8BC05D36}" dt="2021-04-15T14:55:23.150" v="956" actId="164"/>
          <ac:grpSpMkLst>
            <pc:docMk/>
            <pc:sldMk cId="104601198" sldId="564"/>
            <ac:grpSpMk id="29" creationId="{E0D26B9F-D246-534F-8FFF-5E542F0AAA43}"/>
          </ac:grpSpMkLst>
        </pc:grpChg>
        <pc:grpChg chg="add mod">
          <ac:chgData name="Luca Leoni" userId="b8d1e438-406d-4586-8413-0f9585f004c1" providerId="ADAL" clId="{03A613B3-CACC-DD4A-8137-18CB8BC05D36}" dt="2021-04-15T15:26:13.560" v="1236" actId="1076"/>
          <ac:grpSpMkLst>
            <pc:docMk/>
            <pc:sldMk cId="104601198" sldId="564"/>
            <ac:grpSpMk id="43" creationId="{039ACEB4-623E-114C-B6EC-40267A4CFD9E}"/>
          </ac:grpSpMkLst>
        </pc:grpChg>
        <pc:grpChg chg="add del mod">
          <ac:chgData name="Luca Leoni" userId="b8d1e438-406d-4586-8413-0f9585f004c1" providerId="ADAL" clId="{03A613B3-CACC-DD4A-8137-18CB8BC05D36}" dt="2021-04-15T15:14:56.190" v="987" actId="478"/>
          <ac:grpSpMkLst>
            <pc:docMk/>
            <pc:sldMk cId="104601198" sldId="564"/>
            <ac:grpSpMk id="75" creationId="{7C3F31BB-A724-0C42-BFB7-35DEC39906DB}"/>
          </ac:grpSpMkLst>
        </pc:grpChg>
        <pc:grpChg chg="add mod">
          <ac:chgData name="Luca Leoni" userId="b8d1e438-406d-4586-8413-0f9585f004c1" providerId="ADAL" clId="{03A613B3-CACC-DD4A-8137-18CB8BC05D36}" dt="2021-04-15T15:40:58.061" v="1391" actId="1076"/>
          <ac:grpSpMkLst>
            <pc:docMk/>
            <pc:sldMk cId="104601198" sldId="564"/>
            <ac:grpSpMk id="77" creationId="{866FA22A-3E1F-8340-85F4-F9820996B2A3}"/>
          </ac:grpSpMkLst>
        </pc:grpChg>
        <pc:grpChg chg="add mod">
          <ac:chgData name="Luca Leoni" userId="b8d1e438-406d-4586-8413-0f9585f004c1" providerId="ADAL" clId="{03A613B3-CACC-DD4A-8137-18CB8BC05D36}" dt="2021-04-15T15:41:41.083" v="1439" actId="1037"/>
          <ac:grpSpMkLst>
            <pc:docMk/>
            <pc:sldMk cId="104601198" sldId="564"/>
            <ac:grpSpMk id="80" creationId="{05446C19-CD6D-EC40-9246-665EB02211A5}"/>
          </ac:grpSpMkLst>
        </pc:grpChg>
        <pc:grpChg chg="del">
          <ac:chgData name="Luca Leoni" userId="b8d1e438-406d-4586-8413-0f9585f004c1" providerId="ADAL" clId="{03A613B3-CACC-DD4A-8137-18CB8BC05D36}" dt="2021-04-15T14:44:31.626" v="703" actId="478"/>
          <ac:grpSpMkLst>
            <pc:docMk/>
            <pc:sldMk cId="104601198" sldId="564"/>
            <ac:grpSpMk id="97" creationId="{DEAE578F-CE0F-5142-8ECD-644EF7BCAFB0}"/>
          </ac:grpSpMkLst>
        </pc:grpChg>
        <pc:grpChg chg="mod">
          <ac:chgData name="Luca Leoni" userId="b8d1e438-406d-4586-8413-0f9585f004c1" providerId="ADAL" clId="{03A613B3-CACC-DD4A-8137-18CB8BC05D36}" dt="2021-04-15T15:31:13.117" v="1259" actId="1076"/>
          <ac:grpSpMkLst>
            <pc:docMk/>
            <pc:sldMk cId="104601198" sldId="564"/>
            <ac:grpSpMk id="128" creationId="{B1813B2A-C7A9-40A1-80F5-81AF2C8EDF11}"/>
          </ac:grpSpMkLst>
        </pc:grpChg>
        <pc:grpChg chg="mod">
          <ac:chgData name="Luca Leoni" userId="b8d1e438-406d-4586-8413-0f9585f004c1" providerId="ADAL" clId="{03A613B3-CACC-DD4A-8137-18CB8BC05D36}" dt="2021-04-15T15:41:33.418" v="1395" actId="164"/>
          <ac:grpSpMkLst>
            <pc:docMk/>
            <pc:sldMk cId="104601198" sldId="564"/>
            <ac:grpSpMk id="140" creationId="{59FEB3E7-7BDD-E841-ADB5-B87B098C6414}"/>
          </ac:grpSpMkLst>
        </pc:grpChg>
        <pc:grpChg chg="mod">
          <ac:chgData name="Luca Leoni" userId="b8d1e438-406d-4586-8413-0f9585f004c1" providerId="ADAL" clId="{03A613B3-CACC-DD4A-8137-18CB8BC05D36}" dt="2021-04-15T14:55:23.150" v="956" actId="164"/>
          <ac:grpSpMkLst>
            <pc:docMk/>
            <pc:sldMk cId="104601198" sldId="564"/>
            <ac:grpSpMk id="144" creationId="{00000000-0000-0000-0000-000000000000}"/>
          </ac:grpSpMkLst>
        </pc:grpChg>
        <pc:grpChg chg="mod">
          <ac:chgData name="Luca Leoni" userId="b8d1e438-406d-4586-8413-0f9585f004c1" providerId="ADAL" clId="{03A613B3-CACC-DD4A-8137-18CB8BC05D36}" dt="2021-04-15T15:41:33.418" v="1395" actId="164"/>
          <ac:grpSpMkLst>
            <pc:docMk/>
            <pc:sldMk cId="104601198" sldId="564"/>
            <ac:grpSpMk id="150" creationId="{847E839C-44A5-1F4B-8345-1850282B36B6}"/>
          </ac:grpSpMkLst>
        </pc:grpChg>
        <pc:grpChg chg="add mod">
          <ac:chgData name="Luca Leoni" userId="b8d1e438-406d-4586-8413-0f9585f004c1" providerId="ADAL" clId="{03A613B3-CACC-DD4A-8137-18CB8BC05D36}" dt="2021-04-15T15:17:36.709" v="1053"/>
          <ac:grpSpMkLst>
            <pc:docMk/>
            <pc:sldMk cId="104601198" sldId="564"/>
            <ac:grpSpMk id="161" creationId="{16F2ED98-DEA8-5040-8764-D95AA7DEFEAA}"/>
          </ac:grpSpMkLst>
        </pc:grpChg>
        <pc:grpChg chg="mod">
          <ac:chgData name="Luca Leoni" userId="b8d1e438-406d-4586-8413-0f9585f004c1" providerId="ADAL" clId="{03A613B3-CACC-DD4A-8137-18CB8BC05D36}" dt="2021-04-15T15:17:36.709" v="1053"/>
          <ac:grpSpMkLst>
            <pc:docMk/>
            <pc:sldMk cId="104601198" sldId="564"/>
            <ac:grpSpMk id="166" creationId="{53C695D0-1341-374F-B213-CABA711DBCD8}"/>
          </ac:grpSpMkLst>
        </pc:grpChg>
        <pc:grpChg chg="mod">
          <ac:chgData name="Luca Leoni" userId="b8d1e438-406d-4586-8413-0f9585f004c1" providerId="ADAL" clId="{03A613B3-CACC-DD4A-8137-18CB8BC05D36}" dt="2021-04-15T15:22:19.334" v="1101" actId="164"/>
          <ac:grpSpMkLst>
            <pc:docMk/>
            <pc:sldMk cId="104601198" sldId="564"/>
            <ac:grpSpMk id="166" creationId="{9506CA6C-EB8E-4160-8A1F-0AA39E7BCB98}"/>
          </ac:grpSpMkLst>
        </pc:grpChg>
        <pc:grpChg chg="mod">
          <ac:chgData name="Luca Leoni" userId="b8d1e438-406d-4586-8413-0f9585f004c1" providerId="ADAL" clId="{03A613B3-CACC-DD4A-8137-18CB8BC05D36}" dt="2021-04-15T15:41:33.418" v="1395" actId="164"/>
          <ac:grpSpMkLst>
            <pc:docMk/>
            <pc:sldMk cId="104601198" sldId="564"/>
            <ac:grpSpMk id="175" creationId="{980EE58C-724D-A443-AE42-D5A4B0878E25}"/>
          </ac:grpSpMkLst>
        </pc:grpChg>
        <pc:grpChg chg="mod">
          <ac:chgData name="Luca Leoni" userId="b8d1e438-406d-4586-8413-0f9585f004c1" providerId="ADAL" clId="{03A613B3-CACC-DD4A-8137-18CB8BC05D36}" dt="2021-04-15T15:17:36.709" v="1053"/>
          <ac:grpSpMkLst>
            <pc:docMk/>
            <pc:sldMk cId="104601198" sldId="564"/>
            <ac:grpSpMk id="177" creationId="{94AD053D-0DB2-EB42-B1B9-9745D40A3B59}"/>
          </ac:grpSpMkLst>
        </pc:grpChg>
        <pc:grpChg chg="mod">
          <ac:chgData name="Luca Leoni" userId="b8d1e438-406d-4586-8413-0f9585f004c1" providerId="ADAL" clId="{03A613B3-CACC-DD4A-8137-18CB8BC05D36}" dt="2021-04-15T15:17:36.709" v="1053"/>
          <ac:grpSpMkLst>
            <pc:docMk/>
            <pc:sldMk cId="104601198" sldId="564"/>
            <ac:grpSpMk id="190" creationId="{2289D13C-D5D7-044E-9463-A3455557936E}"/>
          </ac:grpSpMkLst>
        </pc:grpChg>
        <pc:grpChg chg="add mod">
          <ac:chgData name="Luca Leoni" userId="b8d1e438-406d-4586-8413-0f9585f004c1" providerId="ADAL" clId="{03A613B3-CACC-DD4A-8137-18CB8BC05D36}" dt="2021-04-15T15:16:17.810" v="1043" actId="1036"/>
          <ac:grpSpMkLst>
            <pc:docMk/>
            <pc:sldMk cId="104601198" sldId="564"/>
            <ac:grpSpMk id="193" creationId="{37571D06-AFFF-AA4E-87DA-7049BA879AD7}"/>
          </ac:grpSpMkLst>
        </pc:grpChg>
        <pc:grpChg chg="mod">
          <ac:chgData name="Luca Leoni" userId="b8d1e438-406d-4586-8413-0f9585f004c1" providerId="ADAL" clId="{03A613B3-CACC-DD4A-8137-18CB8BC05D36}" dt="2021-04-15T14:55:27.184" v="957"/>
          <ac:grpSpMkLst>
            <pc:docMk/>
            <pc:sldMk cId="104601198" sldId="564"/>
            <ac:grpSpMk id="197" creationId="{E55827FD-2969-5A4D-B386-7784ABD50864}"/>
          </ac:grpSpMkLst>
        </pc:grpChg>
        <pc:grpChg chg="mod">
          <ac:chgData name="Luca Leoni" userId="b8d1e438-406d-4586-8413-0f9585f004c1" providerId="ADAL" clId="{03A613B3-CACC-DD4A-8137-18CB8BC05D36}" dt="2021-04-15T14:55:27.184" v="957"/>
          <ac:grpSpMkLst>
            <pc:docMk/>
            <pc:sldMk cId="104601198" sldId="564"/>
            <ac:grpSpMk id="200" creationId="{3CBEAA80-3140-B24B-B263-E7B529F8F586}"/>
          </ac:grpSpMkLst>
        </pc:grpChg>
        <pc:grpChg chg="mod">
          <ac:chgData name="Luca Leoni" userId="b8d1e438-406d-4586-8413-0f9585f004c1" providerId="ADAL" clId="{03A613B3-CACC-DD4A-8137-18CB8BC05D36}" dt="2021-04-15T15:41:33.418" v="1395" actId="164"/>
          <ac:grpSpMkLst>
            <pc:docMk/>
            <pc:sldMk cId="104601198" sldId="564"/>
            <ac:grpSpMk id="319" creationId="{44D92C29-83B6-4BFF-81C4-4EA5BB3DCCB5}"/>
          </ac:grpSpMkLst>
        </pc:grpChg>
        <pc:picChg chg="mod">
          <ac:chgData name="Luca Leoni" userId="b8d1e438-406d-4586-8413-0f9585f004c1" providerId="ADAL" clId="{03A613B3-CACC-DD4A-8137-18CB8BC05D36}" dt="2021-04-15T15:18:24.557" v="1058" actId="164"/>
          <ac:picMkLst>
            <pc:docMk/>
            <pc:sldMk cId="104601198" sldId="564"/>
            <ac:picMk id="73" creationId="{CDB07E16-C7AD-4D65-90F6-CDA1F3F55E38}"/>
          </ac:picMkLst>
        </pc:picChg>
        <pc:cxnChg chg="mod">
          <ac:chgData name="Luca Leoni" userId="b8d1e438-406d-4586-8413-0f9585f004c1" providerId="ADAL" clId="{03A613B3-CACC-DD4A-8137-18CB8BC05D36}" dt="2021-04-15T15:31:03.930" v="1258" actId="14100"/>
          <ac:cxnSpMkLst>
            <pc:docMk/>
            <pc:sldMk cId="104601198" sldId="564"/>
            <ac:cxnSpMk id="151" creationId="{4518FB0A-5FD4-4840-A89B-9010DCD6127E}"/>
          </ac:cxnSpMkLst>
        </pc:cxnChg>
        <pc:cxnChg chg="add mod">
          <ac:chgData name="Luca Leoni" userId="b8d1e438-406d-4586-8413-0f9585f004c1" providerId="ADAL" clId="{03A613B3-CACC-DD4A-8137-18CB8BC05D36}" dt="2021-04-15T15:23:15.978" v="1138" actId="14100"/>
          <ac:cxnSpMkLst>
            <pc:docMk/>
            <pc:sldMk cId="104601198" sldId="564"/>
            <ac:cxnSpMk id="157" creationId="{D953622E-EE91-8E46-BE6C-6774F77CE38C}"/>
          </ac:cxnSpMkLst>
        </pc:cxnChg>
        <pc:cxnChg chg="mod">
          <ac:chgData name="Luca Leoni" userId="b8d1e438-406d-4586-8413-0f9585f004c1" providerId="ADAL" clId="{03A613B3-CACC-DD4A-8137-18CB8BC05D36}" dt="2021-04-15T15:42:08.573" v="1472" actId="14100"/>
          <ac:cxnSpMkLst>
            <pc:docMk/>
            <pc:sldMk cId="104601198" sldId="564"/>
            <ac:cxnSpMk id="176" creationId="{00000000-0000-0000-0000-000000000000}"/>
          </ac:cxnSpMkLst>
        </pc:cxnChg>
        <pc:cxnChg chg="del mod">
          <ac:chgData name="Luca Leoni" userId="b8d1e438-406d-4586-8413-0f9585f004c1" providerId="ADAL" clId="{03A613B3-CACC-DD4A-8137-18CB8BC05D36}" dt="2021-04-15T14:52:16.547" v="904" actId="478"/>
          <ac:cxnSpMkLst>
            <pc:docMk/>
            <pc:sldMk cId="104601198" sldId="564"/>
            <ac:cxnSpMk id="177" creationId="{DC2497ED-3693-1F4E-B25F-66F570238ACF}"/>
          </ac:cxnSpMkLst>
        </pc:cxnChg>
        <pc:cxnChg chg="mod">
          <ac:chgData name="Luca Leoni" userId="b8d1e438-406d-4586-8413-0f9585f004c1" providerId="ADAL" clId="{03A613B3-CACC-DD4A-8137-18CB8BC05D36}" dt="2021-04-15T14:41:27.533" v="689" actId="164"/>
          <ac:cxnSpMkLst>
            <pc:docMk/>
            <pc:sldMk cId="104601198" sldId="564"/>
            <ac:cxnSpMk id="181" creationId="{00000000-0000-0000-0000-000000000000}"/>
          </ac:cxnSpMkLst>
        </pc:cxnChg>
        <pc:cxnChg chg="add mod">
          <ac:chgData name="Luca Leoni" userId="b8d1e438-406d-4586-8413-0f9585f004c1" providerId="ADAL" clId="{03A613B3-CACC-DD4A-8137-18CB8BC05D36}" dt="2021-04-15T14:51:49.568" v="861" actId="164"/>
          <ac:cxnSpMkLst>
            <pc:docMk/>
            <pc:sldMk cId="104601198" sldId="564"/>
            <ac:cxnSpMk id="192" creationId="{AD750F85-DC92-E047-8DE9-6E040C39CAED}"/>
          </ac:cxnSpMkLst>
        </pc:cxnChg>
        <pc:cxnChg chg="mod">
          <ac:chgData name="Luca Leoni" userId="b8d1e438-406d-4586-8413-0f9585f004c1" providerId="ADAL" clId="{03A613B3-CACC-DD4A-8137-18CB8BC05D36}" dt="2021-04-15T15:17:36.709" v="1053"/>
          <ac:cxnSpMkLst>
            <pc:docMk/>
            <pc:sldMk cId="104601198" sldId="564"/>
            <ac:cxnSpMk id="196" creationId="{2394C1B3-C4A8-7F4F-89E8-92F2201A38F8}"/>
          </ac:cxnSpMkLst>
        </pc:cxnChg>
        <pc:cxnChg chg="del">
          <ac:chgData name="Luca Leoni" userId="b8d1e438-406d-4586-8413-0f9585f004c1" providerId="ADAL" clId="{03A613B3-CACC-DD4A-8137-18CB8BC05D36}" dt="2021-04-15T14:48:24.170" v="761" actId="478"/>
          <ac:cxnSpMkLst>
            <pc:docMk/>
            <pc:sldMk cId="104601198" sldId="564"/>
            <ac:cxnSpMk id="196" creationId="{7FDA8719-BC09-A04C-BF9E-2B8BFC18747C}"/>
          </ac:cxnSpMkLst>
        </pc:cxnChg>
        <pc:cxnChg chg="del">
          <ac:chgData name="Luca Leoni" userId="b8d1e438-406d-4586-8413-0f9585f004c1" providerId="ADAL" clId="{03A613B3-CACC-DD4A-8137-18CB8BC05D36}" dt="2021-04-15T14:52:25.071" v="906" actId="478"/>
          <ac:cxnSpMkLst>
            <pc:docMk/>
            <pc:sldMk cId="104601198" sldId="564"/>
            <ac:cxnSpMk id="199" creationId="{5E00E649-7565-5749-B249-CC1B45EC37A6}"/>
          </ac:cxnSpMkLst>
        </pc:cxnChg>
        <pc:cxnChg chg="mod">
          <ac:chgData name="Luca Leoni" userId="b8d1e438-406d-4586-8413-0f9585f004c1" providerId="ADAL" clId="{03A613B3-CACC-DD4A-8137-18CB8BC05D36}" dt="2021-04-15T15:17:36.709" v="1053"/>
          <ac:cxnSpMkLst>
            <pc:docMk/>
            <pc:sldMk cId="104601198" sldId="564"/>
            <ac:cxnSpMk id="199" creationId="{9EACAEE3-1887-4C47-90B3-4C257BE6EA65}"/>
          </ac:cxnSpMkLst>
        </pc:cxnChg>
        <pc:cxnChg chg="mod">
          <ac:chgData name="Luca Leoni" userId="b8d1e438-406d-4586-8413-0f9585f004c1" providerId="ADAL" clId="{03A613B3-CACC-DD4A-8137-18CB8BC05D36}" dt="2021-04-15T14:55:27.184" v="957"/>
          <ac:cxnSpMkLst>
            <pc:docMk/>
            <pc:sldMk cId="104601198" sldId="564"/>
            <ac:cxnSpMk id="204" creationId="{761671C7-9609-8C47-BA12-505996940DD2}"/>
          </ac:cxnSpMkLst>
        </pc:cxnChg>
        <pc:cxnChg chg="mod">
          <ac:chgData name="Luca Leoni" userId="b8d1e438-406d-4586-8413-0f9585f004c1" providerId="ADAL" clId="{03A613B3-CACC-DD4A-8137-18CB8BC05D36}" dt="2021-04-15T14:55:27.184" v="957"/>
          <ac:cxnSpMkLst>
            <pc:docMk/>
            <pc:sldMk cId="104601198" sldId="564"/>
            <ac:cxnSpMk id="205" creationId="{29C1C64C-F194-504F-AEA4-6450ACDD9F9E}"/>
          </ac:cxnSpMkLst>
        </pc:cxnChg>
        <pc:cxnChg chg="mod">
          <ac:chgData name="Luca Leoni" userId="b8d1e438-406d-4586-8413-0f9585f004c1" providerId="ADAL" clId="{03A613B3-CACC-DD4A-8137-18CB8BC05D36}" dt="2021-04-15T14:55:27.184" v="957"/>
          <ac:cxnSpMkLst>
            <pc:docMk/>
            <pc:sldMk cId="104601198" sldId="564"/>
            <ac:cxnSpMk id="206" creationId="{71040C36-8A15-9547-ABF4-3741BC8A3F9C}"/>
          </ac:cxnSpMkLst>
        </pc:cxnChg>
        <pc:cxnChg chg="mod">
          <ac:chgData name="Luca Leoni" userId="b8d1e438-406d-4586-8413-0f9585f004c1" providerId="ADAL" clId="{03A613B3-CACC-DD4A-8137-18CB8BC05D36}" dt="2021-04-15T15:17:36.709" v="1053"/>
          <ac:cxnSpMkLst>
            <pc:docMk/>
            <pc:sldMk cId="104601198" sldId="564"/>
            <ac:cxnSpMk id="207" creationId="{6B62A2E4-989C-BB44-9B6C-C0B8EA307156}"/>
          </ac:cxnSpMkLst>
        </pc:cxnChg>
        <pc:cxnChg chg="add mod">
          <ac:chgData name="Luca Leoni" userId="b8d1e438-406d-4586-8413-0f9585f004c1" providerId="ADAL" clId="{03A613B3-CACC-DD4A-8137-18CB8BC05D36}" dt="2021-04-15T15:17:18.238" v="1052" actId="14100"/>
          <ac:cxnSpMkLst>
            <pc:docMk/>
            <pc:sldMk cId="104601198" sldId="564"/>
            <ac:cxnSpMk id="208" creationId="{19E0BD8C-B7F3-8D43-807B-53F318C5F582}"/>
          </ac:cxnSpMkLst>
        </pc:cxnChg>
        <pc:cxnChg chg="add mod">
          <ac:chgData name="Luca Leoni" userId="b8d1e438-406d-4586-8413-0f9585f004c1" providerId="ADAL" clId="{03A613B3-CACC-DD4A-8137-18CB8BC05D36}" dt="2021-04-15T15:23:39.492" v="1158" actId="14100"/>
          <ac:cxnSpMkLst>
            <pc:docMk/>
            <pc:sldMk cId="104601198" sldId="564"/>
            <ac:cxnSpMk id="210" creationId="{C4856CDB-EB1A-154D-9C2E-6E4DD2924E8E}"/>
          </ac:cxnSpMkLst>
        </pc:cxnChg>
        <pc:cxnChg chg="add mod">
          <ac:chgData name="Luca Leoni" userId="b8d1e438-406d-4586-8413-0f9585f004c1" providerId="ADAL" clId="{03A613B3-CACC-DD4A-8137-18CB8BC05D36}" dt="2021-04-15T15:23:44.622" v="1160" actId="1076"/>
          <ac:cxnSpMkLst>
            <pc:docMk/>
            <pc:sldMk cId="104601198" sldId="564"/>
            <ac:cxnSpMk id="213" creationId="{A0709B33-6402-B74A-B24C-C73E5F18B89C}"/>
          </ac:cxnSpMkLst>
        </pc:cxnChg>
        <pc:cxnChg chg="mod">
          <ac:chgData name="Luca Leoni" userId="b8d1e438-406d-4586-8413-0f9585f004c1" providerId="ADAL" clId="{03A613B3-CACC-DD4A-8137-18CB8BC05D36}" dt="2021-04-15T14:45:08.918" v="734" actId="14100"/>
          <ac:cxnSpMkLst>
            <pc:docMk/>
            <pc:sldMk cId="104601198" sldId="564"/>
            <ac:cxnSpMk id="214" creationId="{88CC54C8-F263-4A48-A249-6150B1C209E8}"/>
          </ac:cxnSpMkLst>
        </pc:cxnChg>
        <pc:cxnChg chg="add mod">
          <ac:chgData name="Luca Leoni" userId="b8d1e438-406d-4586-8413-0f9585f004c1" providerId="ADAL" clId="{03A613B3-CACC-DD4A-8137-18CB8BC05D36}" dt="2021-04-15T15:26:47.174" v="1244" actId="14100"/>
          <ac:cxnSpMkLst>
            <pc:docMk/>
            <pc:sldMk cId="104601198" sldId="564"/>
            <ac:cxnSpMk id="219" creationId="{C6DAE78B-4BBB-BA4E-8189-BB3D08B26633}"/>
          </ac:cxnSpMkLst>
        </pc:cxnChg>
        <pc:cxnChg chg="add mod">
          <ac:chgData name="Luca Leoni" userId="b8d1e438-406d-4586-8413-0f9585f004c1" providerId="ADAL" clId="{03A613B3-CACC-DD4A-8137-18CB8BC05D36}" dt="2021-04-15T15:32:22.963" v="1272" actId="14100"/>
          <ac:cxnSpMkLst>
            <pc:docMk/>
            <pc:sldMk cId="104601198" sldId="564"/>
            <ac:cxnSpMk id="220" creationId="{D37E58C4-B10C-2C4F-9CFE-001EABFB7202}"/>
          </ac:cxnSpMkLst>
        </pc:cxnChg>
        <pc:cxnChg chg="del mod">
          <ac:chgData name="Luca Leoni" userId="b8d1e438-406d-4586-8413-0f9585f004c1" providerId="ADAL" clId="{03A613B3-CACC-DD4A-8137-18CB8BC05D36}" dt="2021-04-15T14:44:33.786" v="704" actId="478"/>
          <ac:cxnSpMkLst>
            <pc:docMk/>
            <pc:sldMk cId="104601198" sldId="564"/>
            <ac:cxnSpMk id="221" creationId="{6974D3A9-1100-41F0-B04E-48673B04577E}"/>
          </ac:cxnSpMkLst>
        </pc:cxnChg>
        <pc:cxnChg chg="add mod">
          <ac:chgData name="Luca Leoni" userId="b8d1e438-406d-4586-8413-0f9585f004c1" providerId="ADAL" clId="{03A613B3-CACC-DD4A-8137-18CB8BC05D36}" dt="2021-04-15T15:33:51.118" v="1301" actId="692"/>
          <ac:cxnSpMkLst>
            <pc:docMk/>
            <pc:sldMk cId="104601198" sldId="564"/>
            <ac:cxnSpMk id="223" creationId="{A5BDD777-3AA9-9E44-BB0D-CAD20D262C0D}"/>
          </ac:cxnSpMkLst>
        </pc:cxnChg>
        <pc:cxnChg chg="add mod">
          <ac:chgData name="Luca Leoni" userId="b8d1e438-406d-4586-8413-0f9585f004c1" providerId="ADAL" clId="{03A613B3-CACC-DD4A-8137-18CB8BC05D36}" dt="2021-04-15T15:33:55.382" v="1302" actId="692"/>
          <ac:cxnSpMkLst>
            <pc:docMk/>
            <pc:sldMk cId="104601198" sldId="564"/>
            <ac:cxnSpMk id="227" creationId="{6084A446-0485-D340-B093-0C7850500A78}"/>
          </ac:cxnSpMkLst>
        </pc:cxnChg>
        <pc:cxnChg chg="del">
          <ac:chgData name="Luca Leoni" userId="b8d1e438-406d-4586-8413-0f9585f004c1" providerId="ADAL" clId="{03A613B3-CACC-DD4A-8137-18CB8BC05D36}" dt="2021-04-15T14:48:22.516" v="760" actId="478"/>
          <ac:cxnSpMkLst>
            <pc:docMk/>
            <pc:sldMk cId="104601198" sldId="564"/>
            <ac:cxnSpMk id="238" creationId="{06F8AED5-B4C0-224F-A306-58656C4F2AB3}"/>
          </ac:cxnSpMkLst>
        </pc:cxnChg>
        <pc:cxnChg chg="mod">
          <ac:chgData name="Luca Leoni" userId="b8d1e438-406d-4586-8413-0f9585f004c1" providerId="ADAL" clId="{03A613B3-CACC-DD4A-8137-18CB8BC05D36}" dt="2021-04-15T15:29:48.921" v="1252" actId="14100"/>
          <ac:cxnSpMkLst>
            <pc:docMk/>
            <pc:sldMk cId="104601198" sldId="564"/>
            <ac:cxnSpMk id="240" creationId="{A6556B0C-9AC0-46A1-9956-933D846B367B}"/>
          </ac:cxnSpMkLst>
        </pc:cxnChg>
        <pc:cxnChg chg="mod">
          <ac:chgData name="Luca Leoni" userId="b8d1e438-406d-4586-8413-0f9585f004c1" providerId="ADAL" clId="{03A613B3-CACC-DD4A-8137-18CB8BC05D36}" dt="2021-04-15T14:47:00.339" v="749" actId="164"/>
          <ac:cxnSpMkLst>
            <pc:docMk/>
            <pc:sldMk cId="104601198" sldId="564"/>
            <ac:cxnSpMk id="247" creationId="{23B56744-3C84-42F6-B491-EE6EF1D52068}"/>
          </ac:cxnSpMkLst>
        </pc:cxnChg>
        <pc:cxnChg chg="mod">
          <ac:chgData name="Luca Leoni" userId="b8d1e438-406d-4586-8413-0f9585f004c1" providerId="ADAL" clId="{03A613B3-CACC-DD4A-8137-18CB8BC05D36}" dt="2021-04-15T15:42:01.171" v="1470" actId="14100"/>
          <ac:cxnSpMkLst>
            <pc:docMk/>
            <pc:sldMk cId="104601198" sldId="564"/>
            <ac:cxnSpMk id="285" creationId="{CB2A9F3C-0AFC-4384-AE70-C7D224184D69}"/>
          </ac:cxnSpMkLst>
        </pc:cxnChg>
        <pc:cxnChg chg="mod">
          <ac:chgData name="Luca Leoni" userId="b8d1e438-406d-4586-8413-0f9585f004c1" providerId="ADAL" clId="{03A613B3-CACC-DD4A-8137-18CB8BC05D36}" dt="2021-04-15T15:32:20.031" v="1271" actId="14100"/>
          <ac:cxnSpMkLst>
            <pc:docMk/>
            <pc:sldMk cId="104601198" sldId="564"/>
            <ac:cxnSpMk id="352" creationId="{762CCB7C-0358-4150-B6EE-4E2BD26DE8FF}"/>
          </ac:cxnSpMkLst>
        </pc:cxnChg>
        <pc:cxnChg chg="mod">
          <ac:chgData name="Luca Leoni" userId="b8d1e438-406d-4586-8413-0f9585f004c1" providerId="ADAL" clId="{03A613B3-CACC-DD4A-8137-18CB8BC05D36}" dt="2021-04-15T15:29:59.640" v="1253" actId="14100"/>
          <ac:cxnSpMkLst>
            <pc:docMk/>
            <pc:sldMk cId="104601198" sldId="564"/>
            <ac:cxnSpMk id="370" creationId="{3BC052F3-C1C6-4F7A-95A2-DFDC252D501B}"/>
          </ac:cxnSpMkLst>
        </pc:cxnChg>
        <pc:cxnChg chg="del">
          <ac:chgData name="Luca Leoni" userId="b8d1e438-406d-4586-8413-0f9585f004c1" providerId="ADAL" clId="{03A613B3-CACC-DD4A-8137-18CB8BC05D36}" dt="2021-04-15T14:51:14.447" v="859" actId="478"/>
          <ac:cxnSpMkLst>
            <pc:docMk/>
            <pc:sldMk cId="104601198" sldId="564"/>
            <ac:cxnSpMk id="377" creationId="{A127C500-A86B-45B7-AB3A-21E41CDF1519}"/>
          </ac:cxnSpMkLst>
        </pc:cxnChg>
        <pc:cxnChg chg="mod">
          <ac:chgData name="Luca Leoni" userId="b8d1e438-406d-4586-8413-0f9585f004c1" providerId="ADAL" clId="{03A613B3-CACC-DD4A-8137-18CB8BC05D36}" dt="2021-04-15T15:33:37.521" v="1294" actId="1036"/>
          <ac:cxnSpMkLst>
            <pc:docMk/>
            <pc:sldMk cId="104601198" sldId="564"/>
            <ac:cxnSpMk id="380" creationId="{ED5C23BB-9AD4-4763-8DFF-F4884663AFA0}"/>
          </ac:cxnSpMkLst>
        </pc:cxnChg>
        <pc:cxnChg chg="mod">
          <ac:chgData name="Luca Leoni" userId="b8d1e438-406d-4586-8413-0f9585f004c1" providerId="ADAL" clId="{03A613B3-CACC-DD4A-8137-18CB8BC05D36}" dt="2021-04-15T15:41:11.023" v="1394" actId="14100"/>
          <ac:cxnSpMkLst>
            <pc:docMk/>
            <pc:sldMk cId="104601198" sldId="564"/>
            <ac:cxnSpMk id="382" creationId="{3451E44F-954E-4020-9654-5559CC826013}"/>
          </ac:cxnSpMkLst>
        </pc:cxnChg>
      </pc:sldChg>
    </pc:docChg>
  </pc:docChgLst>
  <pc:docChgLst>
    <pc:chgData name="Luca Minotti" userId="a7aeedc7-02fb-472b-9306-3a96423e4ad7" providerId="ADAL" clId="{47AC2D6D-5717-AD47-AF6A-60C04520D45E}"/>
    <pc:docChg chg="custSel modSld">
      <pc:chgData name="Luca Minotti" userId="a7aeedc7-02fb-472b-9306-3a96423e4ad7" providerId="ADAL" clId="{47AC2D6D-5717-AD47-AF6A-60C04520D45E}" dt="2021-06-05T12:30:39.245" v="12" actId="1076"/>
      <pc:docMkLst>
        <pc:docMk/>
      </pc:docMkLst>
      <pc:sldChg chg="modSp mod">
        <pc:chgData name="Luca Minotti" userId="a7aeedc7-02fb-472b-9306-3a96423e4ad7" providerId="ADAL" clId="{47AC2D6D-5717-AD47-AF6A-60C04520D45E}" dt="2021-06-05T12:30:12.515" v="9" actId="948"/>
        <pc:sldMkLst>
          <pc:docMk/>
          <pc:sldMk cId="1403775185" sldId="563"/>
        </pc:sldMkLst>
        <pc:spChg chg="mod">
          <ac:chgData name="Luca Minotti" userId="a7aeedc7-02fb-472b-9306-3a96423e4ad7" providerId="ADAL" clId="{47AC2D6D-5717-AD47-AF6A-60C04520D45E}" dt="2021-06-05T12:30:12.515" v="9" actId="948"/>
          <ac:spMkLst>
            <pc:docMk/>
            <pc:sldMk cId="1403775185" sldId="563"/>
            <ac:spMk id="327" creationId="{110F031F-3560-4E53-BB74-5ACD887F6852}"/>
          </ac:spMkLst>
        </pc:spChg>
      </pc:sldChg>
      <pc:sldChg chg="addSp delSp modSp mod">
        <pc:chgData name="Luca Minotti" userId="a7aeedc7-02fb-472b-9306-3a96423e4ad7" providerId="ADAL" clId="{47AC2D6D-5717-AD47-AF6A-60C04520D45E}" dt="2021-06-05T12:30:39.245" v="12" actId="1076"/>
        <pc:sldMkLst>
          <pc:docMk/>
          <pc:sldMk cId="986400345" sldId="566"/>
        </pc:sldMkLst>
        <pc:spChg chg="add mod">
          <ac:chgData name="Luca Minotti" userId="a7aeedc7-02fb-472b-9306-3a96423e4ad7" providerId="ADAL" clId="{47AC2D6D-5717-AD47-AF6A-60C04520D45E}" dt="2021-06-05T12:30:39.245" v="12" actId="1076"/>
          <ac:spMkLst>
            <pc:docMk/>
            <pc:sldMk cId="986400345" sldId="566"/>
            <ac:spMk id="193" creationId="{5921381A-6881-9040-B413-844C4945C09F}"/>
          </ac:spMkLst>
        </pc:spChg>
        <pc:spChg chg="del">
          <ac:chgData name="Luca Minotti" userId="a7aeedc7-02fb-472b-9306-3a96423e4ad7" providerId="ADAL" clId="{47AC2D6D-5717-AD47-AF6A-60C04520D45E}" dt="2021-06-05T12:30:33.911" v="10" actId="478"/>
          <ac:spMkLst>
            <pc:docMk/>
            <pc:sldMk cId="986400345" sldId="566"/>
            <ac:spMk id="327" creationId="{110F031F-3560-4E53-BB74-5ACD887F6852}"/>
          </ac:spMkLst>
        </pc:spChg>
      </pc:sldChg>
    </pc:docChg>
  </pc:docChgLst>
  <pc:docChgLst>
    <pc:chgData name="Francesco Ratti" userId="f38090a2-361c-45ea-b119-178ae6971bf4" providerId="ADAL" clId="{A251948D-A81B-4F84-B652-8CB8CC8636ED}"/>
    <pc:docChg chg="undo custSel modSld">
      <pc:chgData name="Francesco Ratti" userId="f38090a2-361c-45ea-b119-178ae6971bf4" providerId="ADAL" clId="{A251948D-A81B-4F84-B652-8CB8CC8636ED}" dt="2021-04-15T15:17:49.821" v="59" actId="1076"/>
      <pc:docMkLst>
        <pc:docMk/>
      </pc:docMkLst>
      <pc:sldChg chg="addSp delSp modSp mod">
        <pc:chgData name="Francesco Ratti" userId="f38090a2-361c-45ea-b119-178ae6971bf4" providerId="ADAL" clId="{A251948D-A81B-4F84-B652-8CB8CC8636ED}" dt="2021-04-15T15:17:49.821" v="59" actId="1076"/>
        <pc:sldMkLst>
          <pc:docMk/>
          <pc:sldMk cId="104601198" sldId="564"/>
        </pc:sldMkLst>
        <pc:spChg chg="add del mod">
          <ac:chgData name="Francesco Ratti" userId="f38090a2-361c-45ea-b119-178ae6971bf4" providerId="ADAL" clId="{A251948D-A81B-4F84-B652-8CB8CC8636ED}" dt="2021-04-15T14:56:54.871" v="25"/>
          <ac:spMkLst>
            <pc:docMk/>
            <pc:sldMk cId="104601198" sldId="564"/>
            <ac:spMk id="3" creationId="{4A638A1F-A3F4-45FF-8A28-C9641D95BE8A}"/>
          </ac:spMkLst>
        </pc:spChg>
        <pc:spChg chg="add del mod">
          <ac:chgData name="Francesco Ratti" userId="f38090a2-361c-45ea-b119-178ae6971bf4" providerId="ADAL" clId="{A251948D-A81B-4F84-B652-8CB8CC8636ED}" dt="2021-04-15T14:57:05.315" v="28"/>
          <ac:spMkLst>
            <pc:docMk/>
            <pc:sldMk cId="104601198" sldId="564"/>
            <ac:spMk id="5" creationId="{82EC7000-0A33-49FE-BF5C-11FFB7B3AEE1}"/>
          </ac:spMkLst>
        </pc:spChg>
        <pc:spChg chg="del mod topLvl">
          <ac:chgData name="Francesco Ratti" userId="f38090a2-361c-45ea-b119-178ae6971bf4" providerId="ADAL" clId="{A251948D-A81B-4F84-B652-8CB8CC8636ED}" dt="2021-04-15T14:59:25.323" v="45" actId="478"/>
          <ac:spMkLst>
            <pc:docMk/>
            <pc:sldMk cId="104601198" sldId="564"/>
            <ac:spMk id="129" creationId="{BFDF5836-6EEF-4319-A3E2-493B98471E10}"/>
          </ac:spMkLst>
        </pc:spChg>
        <pc:spChg chg="mod">
          <ac:chgData name="Francesco Ratti" userId="f38090a2-361c-45ea-b119-178ae6971bf4" providerId="ADAL" clId="{A251948D-A81B-4F84-B652-8CB8CC8636ED}" dt="2021-04-15T14:59:46.260" v="52" actId="948"/>
          <ac:spMkLst>
            <pc:docMk/>
            <pc:sldMk cId="104601198" sldId="564"/>
            <ac:spMk id="131" creationId="{8EE3441D-6961-4BA7-997D-A47CF9A65508}"/>
          </ac:spMkLst>
        </pc:spChg>
        <pc:spChg chg="mod">
          <ac:chgData name="Francesco Ratti" userId="f38090a2-361c-45ea-b119-178ae6971bf4" providerId="ADAL" clId="{A251948D-A81B-4F84-B652-8CB8CC8636ED}" dt="2021-04-15T14:55:46.704" v="2"/>
          <ac:spMkLst>
            <pc:docMk/>
            <pc:sldMk cId="104601198" sldId="564"/>
            <ac:spMk id="132" creationId="{36CAF9CA-B37A-4764-8868-EFD0566BC0F4}"/>
          </ac:spMkLst>
        </pc:spChg>
        <pc:spChg chg="mod">
          <ac:chgData name="Francesco Ratti" userId="f38090a2-361c-45ea-b119-178ae6971bf4" providerId="ADAL" clId="{A251948D-A81B-4F84-B652-8CB8CC8636ED}" dt="2021-04-15T14:55:46.704" v="2"/>
          <ac:spMkLst>
            <pc:docMk/>
            <pc:sldMk cId="104601198" sldId="564"/>
            <ac:spMk id="134" creationId="{C1F56041-61E5-4F0E-8B23-703E72ED1F13}"/>
          </ac:spMkLst>
        </pc:spChg>
        <pc:spChg chg="mod">
          <ac:chgData name="Francesco Ratti" userId="f38090a2-361c-45ea-b119-178ae6971bf4" providerId="ADAL" clId="{A251948D-A81B-4F84-B652-8CB8CC8636ED}" dt="2021-04-15T14:55:46.704" v="2"/>
          <ac:spMkLst>
            <pc:docMk/>
            <pc:sldMk cId="104601198" sldId="564"/>
            <ac:spMk id="136" creationId="{081E747B-8F3A-41AF-8871-67BEAC21E9C1}"/>
          </ac:spMkLst>
        </pc:spChg>
        <pc:spChg chg="add del mod">
          <ac:chgData name="Francesco Ratti" userId="f38090a2-361c-45ea-b119-178ae6971bf4" providerId="ADAL" clId="{A251948D-A81B-4F84-B652-8CB8CC8636ED}" dt="2021-04-15T15:17:35.291" v="55" actId="21"/>
          <ac:spMkLst>
            <pc:docMk/>
            <pc:sldMk cId="104601198" sldId="564"/>
            <ac:spMk id="160" creationId="{F908F0DE-567A-406A-B758-B7841E366EFC}"/>
          </ac:spMkLst>
        </pc:spChg>
        <pc:spChg chg="del mod topLvl">
          <ac:chgData name="Francesco Ratti" userId="f38090a2-361c-45ea-b119-178ae6971bf4" providerId="ADAL" clId="{A251948D-A81B-4F84-B652-8CB8CC8636ED}" dt="2021-04-15T15:17:37.687" v="56" actId="478"/>
          <ac:spMkLst>
            <pc:docMk/>
            <pc:sldMk cId="104601198" sldId="564"/>
            <ac:spMk id="167" creationId="{91058E23-D782-4773-A802-862EC6486369}"/>
          </ac:spMkLst>
        </pc:spChg>
        <pc:spChg chg="mod">
          <ac:chgData name="Francesco Ratti" userId="f38090a2-361c-45ea-b119-178ae6971bf4" providerId="ADAL" clId="{A251948D-A81B-4F84-B652-8CB8CC8636ED}" dt="2021-04-15T15:17:31.738" v="53"/>
          <ac:spMkLst>
            <pc:docMk/>
            <pc:sldMk cId="104601198" sldId="564"/>
            <ac:spMk id="169" creationId="{714B07D8-4938-4A69-B36D-9ED688A02D96}"/>
          </ac:spMkLst>
        </pc:spChg>
        <pc:spChg chg="mod">
          <ac:chgData name="Francesco Ratti" userId="f38090a2-361c-45ea-b119-178ae6971bf4" providerId="ADAL" clId="{A251948D-A81B-4F84-B652-8CB8CC8636ED}" dt="2021-04-15T15:17:31.738" v="53"/>
          <ac:spMkLst>
            <pc:docMk/>
            <pc:sldMk cId="104601198" sldId="564"/>
            <ac:spMk id="189" creationId="{E2F24199-0EA7-4754-A730-FA53704269DD}"/>
          </ac:spMkLst>
        </pc:spChg>
        <pc:spChg chg="del topLvl">
          <ac:chgData name="Francesco Ratti" userId="f38090a2-361c-45ea-b119-178ae6971bf4" providerId="ADAL" clId="{A251948D-A81B-4F84-B652-8CB8CC8636ED}" dt="2021-04-15T14:56:32.168" v="14" actId="478"/>
          <ac:spMkLst>
            <pc:docMk/>
            <pc:sldMk cId="104601198" sldId="564"/>
            <ac:spMk id="191" creationId="{2375B3DC-A04E-7040-A96C-689722D91823}"/>
          </ac:spMkLst>
        </pc:spChg>
        <pc:spChg chg="mod">
          <ac:chgData name="Francesco Ratti" userId="f38090a2-361c-45ea-b119-178ae6971bf4" providerId="ADAL" clId="{A251948D-A81B-4F84-B652-8CB8CC8636ED}" dt="2021-04-15T15:17:31.738" v="53"/>
          <ac:spMkLst>
            <pc:docMk/>
            <pc:sldMk cId="104601198" sldId="564"/>
            <ac:spMk id="191" creationId="{651026FA-B06D-446A-8927-D0A4151E9BEC}"/>
          </ac:spMkLst>
        </pc:spChg>
        <pc:spChg chg="add mod">
          <ac:chgData name="Francesco Ratti" userId="f38090a2-361c-45ea-b119-178ae6971bf4" providerId="ADAL" clId="{A251948D-A81B-4F84-B652-8CB8CC8636ED}" dt="2021-04-15T15:17:49.821" v="59" actId="1076"/>
          <ac:spMkLst>
            <pc:docMk/>
            <pc:sldMk cId="104601198" sldId="564"/>
            <ac:spMk id="209" creationId="{7869CCAB-22F3-4EDC-AD9C-07946EB9CFD4}"/>
          </ac:spMkLst>
        </pc:spChg>
        <pc:spChg chg="mod">
          <ac:chgData name="Francesco Ratti" userId="f38090a2-361c-45ea-b119-178ae6971bf4" providerId="ADAL" clId="{A251948D-A81B-4F84-B652-8CB8CC8636ED}" dt="2021-04-15T14:51:33.447" v="1" actId="1076"/>
          <ac:spMkLst>
            <pc:docMk/>
            <pc:sldMk cId="104601198" sldId="564"/>
            <ac:spMk id="252" creationId="{3799B463-3D2A-4647-B9C6-61A2B99BF5F7}"/>
          </ac:spMkLst>
        </pc:spChg>
        <pc:spChg chg="mod">
          <ac:chgData name="Francesco Ratti" userId="f38090a2-361c-45ea-b119-178ae6971bf4" providerId="ADAL" clId="{A251948D-A81B-4F84-B652-8CB8CC8636ED}" dt="2021-04-15T14:56:37.885" v="20" actId="122"/>
          <ac:spMkLst>
            <pc:docMk/>
            <pc:sldMk cId="104601198" sldId="564"/>
            <ac:spMk id="372" creationId="{46212A03-2789-4069-93C7-8CFBE60BA8BA}"/>
          </ac:spMkLst>
        </pc:spChg>
        <pc:grpChg chg="del mod">
          <ac:chgData name="Francesco Ratti" userId="f38090a2-361c-45ea-b119-178ae6971bf4" providerId="ADAL" clId="{A251948D-A81B-4F84-B652-8CB8CC8636ED}" dt="2021-04-15T14:56:32.168" v="14" actId="478"/>
          <ac:grpSpMkLst>
            <pc:docMk/>
            <pc:sldMk cId="104601198" sldId="564"/>
            <ac:grpSpMk id="14" creationId="{88D83BF2-866A-E743-9ADC-F4EEA362093B}"/>
          </ac:grpSpMkLst>
        </pc:grpChg>
        <pc:grpChg chg="mod topLvl">
          <ac:chgData name="Francesco Ratti" userId="f38090a2-361c-45ea-b119-178ae6971bf4" providerId="ADAL" clId="{A251948D-A81B-4F84-B652-8CB8CC8636ED}" dt="2021-04-15T14:59:11.153" v="44" actId="1076"/>
          <ac:grpSpMkLst>
            <pc:docMk/>
            <pc:sldMk cId="104601198" sldId="564"/>
            <ac:grpSpMk id="75" creationId="{7C3F31BB-A724-0C42-BFB7-35DEC39906DB}"/>
          </ac:grpSpMkLst>
        </pc:grpChg>
        <pc:grpChg chg="add del mod">
          <ac:chgData name="Francesco Ratti" userId="f38090a2-361c-45ea-b119-178ae6971bf4" providerId="ADAL" clId="{A251948D-A81B-4F84-B652-8CB8CC8636ED}" dt="2021-04-15T14:59:25.323" v="45" actId="478"/>
          <ac:grpSpMkLst>
            <pc:docMk/>
            <pc:sldMk cId="104601198" sldId="564"/>
            <ac:grpSpMk id="127" creationId="{F69F7C75-C053-42D6-923B-E879BAF08AB7}"/>
          </ac:grpSpMkLst>
        </pc:grpChg>
        <pc:grpChg chg="mod topLvl">
          <ac:chgData name="Francesco Ratti" userId="f38090a2-361c-45ea-b119-178ae6971bf4" providerId="ADAL" clId="{A251948D-A81B-4F84-B652-8CB8CC8636ED}" dt="2021-04-15T14:59:25.323" v="45" actId="478"/>
          <ac:grpSpMkLst>
            <pc:docMk/>
            <pc:sldMk cId="104601198" sldId="564"/>
            <ac:grpSpMk id="128" creationId="{B1813B2A-C7A9-40A1-80F5-81AF2C8EDF11}"/>
          </ac:grpSpMkLst>
        </pc:grpChg>
        <pc:grpChg chg="mod">
          <ac:chgData name="Francesco Ratti" userId="f38090a2-361c-45ea-b119-178ae6971bf4" providerId="ADAL" clId="{A251948D-A81B-4F84-B652-8CB8CC8636ED}" dt="2021-04-15T14:55:46.704" v="2"/>
          <ac:grpSpMkLst>
            <pc:docMk/>
            <pc:sldMk cId="104601198" sldId="564"/>
            <ac:grpSpMk id="130" creationId="{E4E0E214-4013-43E1-A0A8-1229765A42A7}"/>
          </ac:grpSpMkLst>
        </pc:grpChg>
        <pc:grpChg chg="mod">
          <ac:chgData name="Francesco Ratti" userId="f38090a2-361c-45ea-b119-178ae6971bf4" providerId="ADAL" clId="{A251948D-A81B-4F84-B652-8CB8CC8636ED}" dt="2021-04-15T14:55:46.704" v="2"/>
          <ac:grpSpMkLst>
            <pc:docMk/>
            <pc:sldMk cId="104601198" sldId="564"/>
            <ac:grpSpMk id="133" creationId="{BE17D8B9-9436-446D-BF7B-36457A6DAD76}"/>
          </ac:grpSpMkLst>
        </pc:grpChg>
        <pc:grpChg chg="mod">
          <ac:chgData name="Francesco Ratti" userId="f38090a2-361c-45ea-b119-178ae6971bf4" providerId="ADAL" clId="{A251948D-A81B-4F84-B652-8CB8CC8636ED}" dt="2021-04-15T14:55:46.704" v="2"/>
          <ac:grpSpMkLst>
            <pc:docMk/>
            <pc:sldMk cId="104601198" sldId="564"/>
            <ac:grpSpMk id="135" creationId="{27D8E96B-A930-4B91-9E47-A48B3F5FB80E}"/>
          </ac:grpSpMkLst>
        </pc:grpChg>
        <pc:grpChg chg="add del mod">
          <ac:chgData name="Francesco Ratti" userId="f38090a2-361c-45ea-b119-178ae6971bf4" providerId="ADAL" clId="{A251948D-A81B-4F84-B652-8CB8CC8636ED}" dt="2021-04-15T15:17:37.687" v="56" actId="478"/>
          <ac:grpSpMkLst>
            <pc:docMk/>
            <pc:sldMk cId="104601198" sldId="564"/>
            <ac:grpSpMk id="161" creationId="{7C121C3D-0FE0-4BDA-A6F8-B5C7E80AF05D}"/>
          </ac:grpSpMkLst>
        </pc:grpChg>
        <pc:grpChg chg="mod topLvl">
          <ac:chgData name="Francesco Ratti" userId="f38090a2-361c-45ea-b119-178ae6971bf4" providerId="ADAL" clId="{A251948D-A81B-4F84-B652-8CB8CC8636ED}" dt="2021-04-15T15:17:49.821" v="59" actId="1076"/>
          <ac:grpSpMkLst>
            <pc:docMk/>
            <pc:sldMk cId="104601198" sldId="564"/>
            <ac:grpSpMk id="166" creationId="{9506CA6C-EB8E-4160-8A1F-0AA39E7BCB98}"/>
          </ac:grpSpMkLst>
        </pc:grpChg>
        <pc:grpChg chg="mod">
          <ac:chgData name="Francesco Ratti" userId="f38090a2-361c-45ea-b119-178ae6971bf4" providerId="ADAL" clId="{A251948D-A81B-4F84-B652-8CB8CC8636ED}" dt="2021-04-15T15:17:31.738" v="53"/>
          <ac:grpSpMkLst>
            <pc:docMk/>
            <pc:sldMk cId="104601198" sldId="564"/>
            <ac:grpSpMk id="177" creationId="{04890FAE-2EBE-4BA8-A2AC-A2B7D6473E60}"/>
          </ac:grpSpMkLst>
        </pc:grpChg>
        <pc:grpChg chg="mod">
          <ac:chgData name="Francesco Ratti" userId="f38090a2-361c-45ea-b119-178ae6971bf4" providerId="ADAL" clId="{A251948D-A81B-4F84-B652-8CB8CC8636ED}" dt="2021-04-15T15:17:31.738" v="53"/>
          <ac:grpSpMkLst>
            <pc:docMk/>
            <pc:sldMk cId="104601198" sldId="564"/>
            <ac:grpSpMk id="190" creationId="{778252A1-6CDD-48AA-B7B4-5C4DAA2DFC5A}"/>
          </ac:grpSpMkLst>
        </pc:grpChg>
        <pc:cxnChg chg="mod">
          <ac:chgData name="Francesco Ratti" userId="f38090a2-361c-45ea-b119-178ae6971bf4" providerId="ADAL" clId="{A251948D-A81B-4F84-B652-8CB8CC8636ED}" dt="2021-04-15T14:55:56.963" v="4" actId="1076"/>
          <ac:cxnSpMkLst>
            <pc:docMk/>
            <pc:sldMk cId="104601198" sldId="564"/>
            <ac:cxnSpMk id="137" creationId="{0A7368F8-EF7C-48CD-9377-20D0F6EC0C7D}"/>
          </ac:cxnSpMkLst>
        </pc:cxnChg>
        <pc:cxnChg chg="mod">
          <ac:chgData name="Francesco Ratti" userId="f38090a2-361c-45ea-b119-178ae6971bf4" providerId="ADAL" clId="{A251948D-A81B-4F84-B652-8CB8CC8636ED}" dt="2021-04-15T14:55:46.704" v="2"/>
          <ac:cxnSpMkLst>
            <pc:docMk/>
            <pc:sldMk cId="104601198" sldId="564"/>
            <ac:cxnSpMk id="138" creationId="{5D8BB3AD-724C-402E-94BC-F304E403D4A0}"/>
          </ac:cxnSpMkLst>
        </pc:cxnChg>
        <pc:cxnChg chg="mod">
          <ac:chgData name="Francesco Ratti" userId="f38090a2-361c-45ea-b119-178ae6971bf4" providerId="ADAL" clId="{A251948D-A81B-4F84-B652-8CB8CC8636ED}" dt="2021-04-15T14:55:46.704" v="2"/>
          <ac:cxnSpMkLst>
            <pc:docMk/>
            <pc:sldMk cId="104601198" sldId="564"/>
            <ac:cxnSpMk id="139" creationId="{1A7CFF15-9366-4B22-AA15-C10CB158D27F}"/>
          </ac:cxnSpMkLst>
        </pc:cxnChg>
        <pc:cxnChg chg="mod">
          <ac:chgData name="Francesco Ratti" userId="f38090a2-361c-45ea-b119-178ae6971bf4" providerId="ADAL" clId="{A251948D-A81B-4F84-B652-8CB8CC8636ED}" dt="2021-04-15T14:56:05.330" v="5" actId="1076"/>
          <ac:cxnSpMkLst>
            <pc:docMk/>
            <pc:sldMk cId="104601198" sldId="564"/>
            <ac:cxnSpMk id="151" creationId="{4518FB0A-5FD4-4840-A89B-9010DCD6127E}"/>
          </ac:cxnSpMkLst>
        </pc:cxnChg>
        <pc:cxnChg chg="mod">
          <ac:chgData name="Francesco Ratti" userId="f38090a2-361c-45ea-b119-178ae6971bf4" providerId="ADAL" clId="{A251948D-A81B-4F84-B652-8CB8CC8636ED}" dt="2021-04-15T15:17:31.738" v="53"/>
          <ac:cxnSpMkLst>
            <pc:docMk/>
            <pc:sldMk cId="104601198" sldId="564"/>
            <ac:cxnSpMk id="196" creationId="{88818185-BB52-4280-9A60-1D891993AA92}"/>
          </ac:cxnSpMkLst>
        </pc:cxnChg>
        <pc:cxnChg chg="mod">
          <ac:chgData name="Francesco Ratti" userId="f38090a2-361c-45ea-b119-178ae6971bf4" providerId="ADAL" clId="{A251948D-A81B-4F84-B652-8CB8CC8636ED}" dt="2021-04-15T15:17:31.738" v="53"/>
          <ac:cxnSpMkLst>
            <pc:docMk/>
            <pc:sldMk cId="104601198" sldId="564"/>
            <ac:cxnSpMk id="199" creationId="{9C14F5FA-24DD-495E-A6C7-0B0DAD82967E}"/>
          </ac:cxnSpMkLst>
        </pc:cxnChg>
        <pc:cxnChg chg="mod">
          <ac:chgData name="Francesco Ratti" userId="f38090a2-361c-45ea-b119-178ae6971bf4" providerId="ADAL" clId="{A251948D-A81B-4F84-B652-8CB8CC8636ED}" dt="2021-04-15T15:17:31.738" v="53"/>
          <ac:cxnSpMkLst>
            <pc:docMk/>
            <pc:sldMk cId="104601198" sldId="564"/>
            <ac:cxnSpMk id="207" creationId="{D766943D-2AE9-4A0D-AE16-3CF797128225}"/>
          </ac:cxnSpMkLst>
        </pc:cxnChg>
        <pc:cxnChg chg="mod">
          <ac:chgData name="Francesco Ratti" userId="f38090a2-361c-45ea-b119-178ae6971bf4" providerId="ADAL" clId="{A251948D-A81B-4F84-B652-8CB8CC8636ED}" dt="2021-04-15T14:56:52.910" v="23" actId="1076"/>
          <ac:cxnSpMkLst>
            <pc:docMk/>
            <pc:sldMk cId="104601198" sldId="564"/>
            <ac:cxnSpMk id="285" creationId="{CB2A9F3C-0AFC-4384-AE70-C7D224184D69}"/>
          </ac:cxnSpMkLst>
        </pc:cxnChg>
      </pc:sldChg>
    </pc:docChg>
  </pc:docChgLst>
  <pc:docChgLst>
    <pc:chgData name="Francesco" userId="f38090a2-361c-45ea-b119-178ae6971bf4" providerId="ADAL" clId="{A251948D-A81B-4F84-B652-8CB8CC8636ED}"/>
    <pc:docChg chg="undo redo custSel modSld">
      <pc:chgData name="Francesco" userId="f38090a2-361c-45ea-b119-178ae6971bf4" providerId="ADAL" clId="{A251948D-A81B-4F84-B652-8CB8CC8636ED}" dt="2021-04-09T17:00:54.926" v="1038" actId="1076"/>
      <pc:docMkLst>
        <pc:docMk/>
      </pc:docMkLst>
      <pc:sldChg chg="addSp delSp modSp mod">
        <pc:chgData name="Francesco" userId="f38090a2-361c-45ea-b119-178ae6971bf4" providerId="ADAL" clId="{A251948D-A81B-4F84-B652-8CB8CC8636ED}" dt="2021-04-09T17:00:54.926" v="1038" actId="1076"/>
        <pc:sldMkLst>
          <pc:docMk/>
          <pc:sldMk cId="1102446253" sldId="562"/>
        </pc:sldMkLst>
        <pc:spChg chg="mod">
          <ac:chgData name="Francesco" userId="f38090a2-361c-45ea-b119-178ae6971bf4" providerId="ADAL" clId="{A251948D-A81B-4F84-B652-8CB8CC8636ED}" dt="2021-04-09T13:55:31.770" v="349" actId="1076"/>
          <ac:spMkLst>
            <pc:docMk/>
            <pc:sldMk cId="1102446253" sldId="562"/>
            <ac:spMk id="4" creationId="{00000000-0000-0000-0000-000000000000}"/>
          </ac:spMkLst>
        </pc:spChg>
        <pc:spChg chg="mod">
          <ac:chgData name="Francesco" userId="f38090a2-361c-45ea-b119-178ae6971bf4" providerId="ADAL" clId="{A251948D-A81B-4F84-B652-8CB8CC8636ED}" dt="2021-04-09T13:26:04.827" v="75" actId="6549"/>
          <ac:spMkLst>
            <pc:docMk/>
            <pc:sldMk cId="1102446253" sldId="562"/>
            <ac:spMk id="12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19:24.992" v="19" actId="478"/>
          <ac:spMkLst>
            <pc:docMk/>
            <pc:sldMk cId="1102446253" sldId="562"/>
            <ac:spMk id="15" creationId="{00000000-0000-0000-0000-000000000000}"/>
          </ac:spMkLst>
        </pc:spChg>
        <pc:spChg chg="del mod">
          <ac:chgData name="Francesco" userId="f38090a2-361c-45ea-b119-178ae6971bf4" providerId="ADAL" clId="{A251948D-A81B-4F84-B652-8CB8CC8636ED}" dt="2021-04-09T13:20:41.263" v="35" actId="478"/>
          <ac:spMkLst>
            <pc:docMk/>
            <pc:sldMk cId="1102446253" sldId="562"/>
            <ac:spMk id="20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19:18.115" v="17" actId="478"/>
          <ac:spMkLst>
            <pc:docMk/>
            <pc:sldMk cId="1102446253" sldId="562"/>
            <ac:spMk id="30" creationId="{00000000-0000-0000-0000-000000000000}"/>
          </ac:spMkLst>
        </pc:spChg>
        <pc:spChg chg="del mod">
          <ac:chgData name="Francesco" userId="f38090a2-361c-45ea-b119-178ae6971bf4" providerId="ADAL" clId="{A251948D-A81B-4F84-B652-8CB8CC8636ED}" dt="2021-04-09T13:20:45.057" v="36" actId="478"/>
          <ac:spMkLst>
            <pc:docMk/>
            <pc:sldMk cId="1102446253" sldId="562"/>
            <ac:spMk id="35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19:18.115" v="17" actId="478"/>
          <ac:spMkLst>
            <pc:docMk/>
            <pc:sldMk cId="1102446253" sldId="562"/>
            <ac:spMk id="38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19:18.115" v="17" actId="478"/>
          <ac:spMkLst>
            <pc:docMk/>
            <pc:sldMk cId="1102446253" sldId="562"/>
            <ac:spMk id="43" creationId="{00000000-0000-0000-0000-000000000000}"/>
          </ac:spMkLst>
        </pc:spChg>
        <pc:spChg chg="del mod">
          <ac:chgData name="Francesco" userId="f38090a2-361c-45ea-b119-178ae6971bf4" providerId="ADAL" clId="{A251948D-A81B-4F84-B652-8CB8CC8636ED}" dt="2021-04-09T13:20:36.184" v="32" actId="478"/>
          <ac:spMkLst>
            <pc:docMk/>
            <pc:sldMk cId="1102446253" sldId="562"/>
            <ac:spMk id="46" creationId="{00000000-0000-0000-0000-000000000000}"/>
          </ac:spMkLst>
        </pc:spChg>
        <pc:spChg chg="mod">
          <ac:chgData name="Francesco" userId="f38090a2-361c-45ea-b119-178ae6971bf4" providerId="ADAL" clId="{A251948D-A81B-4F84-B652-8CB8CC8636ED}" dt="2021-04-09T13:51:24.444" v="328" actId="1076"/>
          <ac:spMkLst>
            <pc:docMk/>
            <pc:sldMk cId="1102446253" sldId="562"/>
            <ac:spMk id="53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0.239" v="40" actId="478"/>
          <ac:spMkLst>
            <pc:docMk/>
            <pc:sldMk cId="1102446253" sldId="562"/>
            <ac:spMk id="100" creationId="{00000000-0000-0000-0000-000000000000}"/>
          </ac:spMkLst>
        </pc:spChg>
        <pc:spChg chg="del mod">
          <ac:chgData name="Francesco" userId="f38090a2-361c-45ea-b119-178ae6971bf4" providerId="ADAL" clId="{A251948D-A81B-4F84-B652-8CB8CC8636ED}" dt="2021-04-09T14:00:28.818" v="386" actId="478"/>
          <ac:spMkLst>
            <pc:docMk/>
            <pc:sldMk cId="1102446253" sldId="562"/>
            <ac:spMk id="101" creationId="{00000000-0000-0000-0000-000000000000}"/>
          </ac:spMkLst>
        </pc:spChg>
        <pc:spChg chg="mod">
          <ac:chgData name="Francesco" userId="f38090a2-361c-45ea-b119-178ae6971bf4" providerId="ADAL" clId="{A251948D-A81B-4F84-B652-8CB8CC8636ED}" dt="2021-04-09T13:51:24.444" v="328" actId="1076"/>
          <ac:spMkLst>
            <pc:docMk/>
            <pc:sldMk cId="1102446253" sldId="562"/>
            <ac:spMk id="110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0.239" v="40" actId="478"/>
          <ac:spMkLst>
            <pc:docMk/>
            <pc:sldMk cId="1102446253" sldId="562"/>
            <ac:spMk id="130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0.239" v="40" actId="478"/>
          <ac:spMkLst>
            <pc:docMk/>
            <pc:sldMk cId="1102446253" sldId="562"/>
            <ac:spMk id="133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0.239" v="40" actId="478"/>
          <ac:spMkLst>
            <pc:docMk/>
            <pc:sldMk cId="1102446253" sldId="562"/>
            <ac:spMk id="137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0.239" v="40" actId="478"/>
          <ac:spMkLst>
            <pc:docMk/>
            <pc:sldMk cId="1102446253" sldId="562"/>
            <ac:spMk id="140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9.427" v="41" actId="478"/>
          <ac:spMkLst>
            <pc:docMk/>
            <pc:sldMk cId="1102446253" sldId="562"/>
            <ac:spMk id="147" creationId="{00000000-0000-0000-0000-000000000000}"/>
          </ac:spMkLst>
        </pc:spChg>
        <pc:spChg chg="del mod">
          <ac:chgData name="Francesco" userId="f38090a2-361c-45ea-b119-178ae6971bf4" providerId="ADAL" clId="{A251948D-A81B-4F84-B652-8CB8CC8636ED}" dt="2021-04-09T14:12:03.881" v="632" actId="478"/>
          <ac:spMkLst>
            <pc:docMk/>
            <pc:sldMk cId="1102446253" sldId="562"/>
            <ac:spMk id="148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9.427" v="41" actId="478"/>
          <ac:spMkLst>
            <pc:docMk/>
            <pc:sldMk cId="1102446253" sldId="562"/>
            <ac:spMk id="149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9.427" v="41" actId="478"/>
          <ac:spMkLst>
            <pc:docMk/>
            <pc:sldMk cId="1102446253" sldId="562"/>
            <ac:spMk id="150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9.427" v="41" actId="478"/>
          <ac:spMkLst>
            <pc:docMk/>
            <pc:sldMk cId="1102446253" sldId="562"/>
            <ac:spMk id="152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9.427" v="41" actId="478"/>
          <ac:spMkLst>
            <pc:docMk/>
            <pc:sldMk cId="1102446253" sldId="562"/>
            <ac:spMk id="156" creationId="{00000000-0000-0000-0000-000000000000}"/>
          </ac:spMkLst>
        </pc:spChg>
        <pc:spChg chg="add mod">
          <ac:chgData name="Francesco" userId="f38090a2-361c-45ea-b119-178ae6971bf4" providerId="ADAL" clId="{A251948D-A81B-4F84-B652-8CB8CC8636ED}" dt="2021-04-09T13:28:16.269" v="84" actId="1076"/>
          <ac:spMkLst>
            <pc:docMk/>
            <pc:sldMk cId="1102446253" sldId="562"/>
            <ac:spMk id="157" creationId="{31140D91-69F7-4330-92D6-AE984B1C96AA}"/>
          </ac:spMkLst>
        </pc:spChg>
        <pc:spChg chg="del">
          <ac:chgData name="Francesco" userId="f38090a2-361c-45ea-b119-178ae6971bf4" providerId="ADAL" clId="{A251948D-A81B-4F84-B652-8CB8CC8636ED}" dt="2021-04-09T13:21:39.427" v="41" actId="478"/>
          <ac:spMkLst>
            <pc:docMk/>
            <pc:sldMk cId="1102446253" sldId="562"/>
            <ac:spMk id="159" creationId="{00000000-0000-0000-0000-000000000000}"/>
          </ac:spMkLst>
        </pc:spChg>
        <pc:spChg chg="mod">
          <ac:chgData name="Francesco" userId="f38090a2-361c-45ea-b119-178ae6971bf4" providerId="ADAL" clId="{A251948D-A81B-4F84-B652-8CB8CC8636ED}" dt="2021-04-09T13:27:32.199" v="77"/>
          <ac:spMkLst>
            <pc:docMk/>
            <pc:sldMk cId="1102446253" sldId="562"/>
            <ac:spMk id="160" creationId="{D4A3C1B2-95E7-4916-9CEB-175F29FC679B}"/>
          </ac:spMkLst>
        </pc:spChg>
        <pc:spChg chg="mod">
          <ac:chgData name="Francesco" userId="f38090a2-361c-45ea-b119-178ae6971bf4" providerId="ADAL" clId="{A251948D-A81B-4F84-B652-8CB8CC8636ED}" dt="2021-04-09T13:27:32.199" v="77"/>
          <ac:spMkLst>
            <pc:docMk/>
            <pc:sldMk cId="1102446253" sldId="562"/>
            <ac:spMk id="166" creationId="{4C7EFF6B-E96B-4B2B-983C-D24EF7E73C8C}"/>
          </ac:spMkLst>
        </pc:spChg>
        <pc:spChg chg="mod">
          <ac:chgData name="Francesco" userId="f38090a2-361c-45ea-b119-178ae6971bf4" providerId="ADAL" clId="{A251948D-A81B-4F84-B652-8CB8CC8636ED}" dt="2021-04-09T13:27:32.199" v="77"/>
          <ac:spMkLst>
            <pc:docMk/>
            <pc:sldMk cId="1102446253" sldId="562"/>
            <ac:spMk id="167" creationId="{4DEF0192-EFBD-43CC-9E69-1EBB44AFBD34}"/>
          </ac:spMkLst>
        </pc:spChg>
        <pc:spChg chg="del">
          <ac:chgData name="Francesco" userId="f38090a2-361c-45ea-b119-178ae6971bf4" providerId="ADAL" clId="{A251948D-A81B-4F84-B652-8CB8CC8636ED}" dt="2021-04-09T13:21:39.427" v="41" actId="478"/>
          <ac:spMkLst>
            <pc:docMk/>
            <pc:sldMk cId="1102446253" sldId="562"/>
            <ac:spMk id="168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6:14:17.710" v="1032" actId="478"/>
          <ac:spMkLst>
            <pc:docMk/>
            <pc:sldMk cId="1102446253" sldId="562"/>
            <ac:spMk id="168" creationId="{0EC3A4D4-A933-6E4E-BBDB-873062913303}"/>
          </ac:spMkLst>
        </pc:spChg>
        <pc:spChg chg="mod">
          <ac:chgData name="Francesco" userId="f38090a2-361c-45ea-b119-178ae6971bf4" providerId="ADAL" clId="{A251948D-A81B-4F84-B652-8CB8CC8636ED}" dt="2021-04-09T13:55:33.126" v="350" actId="1076"/>
          <ac:spMkLst>
            <pc:docMk/>
            <pc:sldMk cId="1102446253" sldId="562"/>
            <ac:spMk id="195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19:13.375" v="16" actId="478"/>
          <ac:spMkLst>
            <pc:docMk/>
            <pc:sldMk cId="1102446253" sldId="562"/>
            <ac:spMk id="196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19:12.110" v="15" actId="478"/>
          <ac:spMkLst>
            <pc:docMk/>
            <pc:sldMk cId="1102446253" sldId="562"/>
            <ac:spMk id="197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19:10.837" v="14" actId="478"/>
          <ac:spMkLst>
            <pc:docMk/>
            <pc:sldMk cId="1102446253" sldId="562"/>
            <ac:spMk id="198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19:08.850" v="13" actId="478"/>
          <ac:spMkLst>
            <pc:docMk/>
            <pc:sldMk cId="1102446253" sldId="562"/>
            <ac:spMk id="199" creationId="{00000000-0000-0000-0000-000000000000}"/>
          </ac:spMkLst>
        </pc:spChg>
        <pc:spChg chg="mod">
          <ac:chgData name="Francesco" userId="f38090a2-361c-45ea-b119-178ae6971bf4" providerId="ADAL" clId="{A251948D-A81B-4F84-B652-8CB8CC8636ED}" dt="2021-04-09T13:51:24.444" v="328" actId="1076"/>
          <ac:spMkLst>
            <pc:docMk/>
            <pc:sldMk cId="1102446253" sldId="562"/>
            <ac:spMk id="200" creationId="{00000000-0000-0000-0000-000000000000}"/>
          </ac:spMkLst>
        </pc:spChg>
        <pc:spChg chg="mod">
          <ac:chgData name="Francesco" userId="f38090a2-361c-45ea-b119-178ae6971bf4" providerId="ADAL" clId="{A251948D-A81B-4F84-B652-8CB8CC8636ED}" dt="2021-04-09T13:51:24.444" v="328" actId="1076"/>
          <ac:spMkLst>
            <pc:docMk/>
            <pc:sldMk cId="1102446253" sldId="562"/>
            <ac:spMk id="201" creationId="{00000000-0000-0000-0000-000000000000}"/>
          </ac:spMkLst>
        </pc:spChg>
        <pc:spChg chg="mod">
          <ac:chgData name="Francesco" userId="f38090a2-361c-45ea-b119-178ae6971bf4" providerId="ADAL" clId="{A251948D-A81B-4F84-B652-8CB8CC8636ED}" dt="2021-04-09T13:51:24.444" v="328" actId="1076"/>
          <ac:spMkLst>
            <pc:docMk/>
            <pc:sldMk cId="1102446253" sldId="562"/>
            <ac:spMk id="202" creationId="{00000000-0000-0000-0000-000000000000}"/>
          </ac:spMkLst>
        </pc:spChg>
        <pc:spChg chg="mod">
          <ac:chgData name="Francesco" userId="f38090a2-361c-45ea-b119-178ae6971bf4" providerId="ADAL" clId="{A251948D-A81B-4F84-B652-8CB8CC8636ED}" dt="2021-04-09T13:51:24.444" v="328" actId="1076"/>
          <ac:spMkLst>
            <pc:docMk/>
            <pc:sldMk cId="1102446253" sldId="562"/>
            <ac:spMk id="203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0:39.279" v="34" actId="478"/>
          <ac:spMkLst>
            <pc:docMk/>
            <pc:sldMk cId="1102446253" sldId="562"/>
            <ac:spMk id="204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0:49.294" v="37" actId="478"/>
          <ac:spMkLst>
            <pc:docMk/>
            <pc:sldMk cId="1102446253" sldId="562"/>
            <ac:spMk id="205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0.239" v="40" actId="478"/>
          <ac:spMkLst>
            <pc:docMk/>
            <pc:sldMk cId="1102446253" sldId="562"/>
            <ac:spMk id="206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0.239" v="40" actId="478"/>
          <ac:spMkLst>
            <pc:docMk/>
            <pc:sldMk cId="1102446253" sldId="562"/>
            <ac:spMk id="208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9.427" v="41" actId="478"/>
          <ac:spMkLst>
            <pc:docMk/>
            <pc:sldMk cId="1102446253" sldId="562"/>
            <ac:spMk id="209" creationId="{00000000-0000-0000-0000-000000000000}"/>
          </ac:spMkLst>
        </pc:spChg>
        <pc:spChg chg="add mod">
          <ac:chgData name="Francesco" userId="f38090a2-361c-45ea-b119-178ae6971bf4" providerId="ADAL" clId="{A251948D-A81B-4F84-B652-8CB8CC8636ED}" dt="2021-04-09T13:28:30.761" v="85" actId="1076"/>
          <ac:spMkLst>
            <pc:docMk/>
            <pc:sldMk cId="1102446253" sldId="562"/>
            <ac:spMk id="211" creationId="{8F31E42B-26E8-482A-988F-20D04C8A13C7}"/>
          </ac:spMkLst>
        </pc:spChg>
        <pc:spChg chg="add mod">
          <ac:chgData name="Francesco" userId="f38090a2-361c-45ea-b119-178ae6971bf4" providerId="ADAL" clId="{A251948D-A81B-4F84-B652-8CB8CC8636ED}" dt="2021-04-09T15:55:54.228" v="1007" actId="1076"/>
          <ac:spMkLst>
            <pc:docMk/>
            <pc:sldMk cId="1102446253" sldId="562"/>
            <ac:spMk id="212" creationId="{4B1DD7E0-BBE1-41FA-AC1D-9046F206C56D}"/>
          </ac:spMkLst>
        </pc:spChg>
        <pc:spChg chg="mod">
          <ac:chgData name="Francesco" userId="f38090a2-361c-45ea-b119-178ae6971bf4" providerId="ADAL" clId="{A251948D-A81B-4F84-B652-8CB8CC8636ED}" dt="2021-04-09T13:51:24.444" v="328" actId="1076"/>
          <ac:spMkLst>
            <pc:docMk/>
            <pc:sldMk cId="1102446253" sldId="562"/>
            <ac:spMk id="215" creationId="{00000000-0000-0000-0000-000000000000}"/>
          </ac:spMkLst>
        </pc:spChg>
        <pc:spChg chg="add mod">
          <ac:chgData name="Francesco" userId="f38090a2-361c-45ea-b119-178ae6971bf4" providerId="ADAL" clId="{A251948D-A81B-4F84-B652-8CB8CC8636ED}" dt="2021-04-09T13:30:28.838" v="129" actId="1076"/>
          <ac:spMkLst>
            <pc:docMk/>
            <pc:sldMk cId="1102446253" sldId="562"/>
            <ac:spMk id="216" creationId="{7D194EE6-5B03-4E3D-857B-C6FD15753727}"/>
          </ac:spMkLst>
        </pc:spChg>
        <pc:spChg chg="mod">
          <ac:chgData name="Francesco" userId="f38090a2-361c-45ea-b119-178ae6971bf4" providerId="ADAL" clId="{A251948D-A81B-4F84-B652-8CB8CC8636ED}" dt="2021-04-09T13:51:24.444" v="328" actId="1076"/>
          <ac:spMkLst>
            <pc:docMk/>
            <pc:sldMk cId="1102446253" sldId="562"/>
            <ac:spMk id="217" creationId="{00000000-0000-0000-0000-000000000000}"/>
          </ac:spMkLst>
        </pc:spChg>
        <pc:spChg chg="mod">
          <ac:chgData name="Francesco" userId="f38090a2-361c-45ea-b119-178ae6971bf4" providerId="ADAL" clId="{A251948D-A81B-4F84-B652-8CB8CC8636ED}" dt="2021-04-09T13:51:24.444" v="328" actId="1076"/>
          <ac:spMkLst>
            <pc:docMk/>
            <pc:sldMk cId="1102446253" sldId="562"/>
            <ac:spMk id="219" creationId="{00000000-0000-0000-0000-000000000000}"/>
          </ac:spMkLst>
        </pc:spChg>
        <pc:spChg chg="add mod">
          <ac:chgData name="Francesco" userId="f38090a2-361c-45ea-b119-178ae6971bf4" providerId="ADAL" clId="{A251948D-A81B-4F84-B652-8CB8CC8636ED}" dt="2021-04-09T15:54:27.504" v="992" actId="1076"/>
          <ac:spMkLst>
            <pc:docMk/>
            <pc:sldMk cId="1102446253" sldId="562"/>
            <ac:spMk id="222" creationId="{881CE67E-6868-41CC-8EFE-2E2721A51063}"/>
          </ac:spMkLst>
        </pc:spChg>
        <pc:spChg chg="mod">
          <ac:chgData name="Francesco" userId="f38090a2-361c-45ea-b119-178ae6971bf4" providerId="ADAL" clId="{A251948D-A81B-4F84-B652-8CB8CC8636ED}" dt="2021-04-09T13:51:24.444" v="328" actId="1076"/>
          <ac:spMkLst>
            <pc:docMk/>
            <pc:sldMk cId="1102446253" sldId="562"/>
            <ac:spMk id="223" creationId="{00000000-0000-0000-0000-000000000000}"/>
          </ac:spMkLst>
        </pc:spChg>
        <pc:spChg chg="add del mod">
          <ac:chgData name="Francesco" userId="f38090a2-361c-45ea-b119-178ae6971bf4" providerId="ADAL" clId="{A251948D-A81B-4F84-B652-8CB8CC8636ED}" dt="2021-04-09T13:33:05.378" v="178" actId="478"/>
          <ac:spMkLst>
            <pc:docMk/>
            <pc:sldMk cId="1102446253" sldId="562"/>
            <ac:spMk id="224" creationId="{968F84D2-D016-4EE5-9CB7-87120DFF018B}"/>
          </ac:spMkLst>
        </pc:spChg>
        <pc:spChg chg="add mod ord">
          <ac:chgData name="Francesco" userId="f38090a2-361c-45ea-b119-178ae6971bf4" providerId="ADAL" clId="{A251948D-A81B-4F84-B652-8CB8CC8636ED}" dt="2021-04-09T15:54:27.504" v="992" actId="1076"/>
          <ac:spMkLst>
            <pc:docMk/>
            <pc:sldMk cId="1102446253" sldId="562"/>
            <ac:spMk id="234" creationId="{A873C464-454E-4156-BD7A-2D3E6B418EFF}"/>
          </ac:spMkLst>
        </pc:spChg>
        <pc:spChg chg="add mod ord">
          <ac:chgData name="Francesco" userId="f38090a2-361c-45ea-b119-178ae6971bf4" providerId="ADAL" clId="{A251948D-A81B-4F84-B652-8CB8CC8636ED}" dt="2021-04-09T15:54:27.504" v="992" actId="1076"/>
          <ac:spMkLst>
            <pc:docMk/>
            <pc:sldMk cId="1102446253" sldId="562"/>
            <ac:spMk id="235" creationId="{9F93424D-0362-4FBE-8724-6CF58FA8E25E}"/>
          </ac:spMkLst>
        </pc:spChg>
        <pc:spChg chg="add mod">
          <ac:chgData name="Francesco" userId="f38090a2-361c-45ea-b119-178ae6971bf4" providerId="ADAL" clId="{A251948D-A81B-4F84-B652-8CB8CC8636ED}" dt="2021-04-09T15:54:27.504" v="992" actId="1076"/>
          <ac:spMkLst>
            <pc:docMk/>
            <pc:sldMk cId="1102446253" sldId="562"/>
            <ac:spMk id="236" creationId="{3D90D22F-CD33-4DB1-947E-AD438B619383}"/>
          </ac:spMkLst>
        </pc:spChg>
        <pc:spChg chg="add mod">
          <ac:chgData name="Francesco" userId="f38090a2-361c-45ea-b119-178ae6971bf4" providerId="ADAL" clId="{A251948D-A81B-4F84-B652-8CB8CC8636ED}" dt="2021-04-09T15:56:39.421" v="1010" actId="1076"/>
          <ac:spMkLst>
            <pc:docMk/>
            <pc:sldMk cId="1102446253" sldId="562"/>
            <ac:spMk id="237" creationId="{FD7AEB98-51BA-4852-8F2F-A41A705DDC40}"/>
          </ac:spMkLst>
        </pc:spChg>
        <pc:spChg chg="add del mod">
          <ac:chgData name="Francesco" userId="f38090a2-361c-45ea-b119-178ae6971bf4" providerId="ADAL" clId="{A251948D-A81B-4F84-B652-8CB8CC8636ED}" dt="2021-04-09T13:46:48.579" v="249" actId="478"/>
          <ac:spMkLst>
            <pc:docMk/>
            <pc:sldMk cId="1102446253" sldId="562"/>
            <ac:spMk id="239" creationId="{6AFE9986-0854-47B8-96A8-530655A32DD9}"/>
          </ac:spMkLst>
        </pc:spChg>
        <pc:spChg chg="add mod">
          <ac:chgData name="Francesco" userId="f38090a2-361c-45ea-b119-178ae6971bf4" providerId="ADAL" clId="{A251948D-A81B-4F84-B652-8CB8CC8636ED}" dt="2021-04-09T14:03:54.329" v="493" actId="1076"/>
          <ac:spMkLst>
            <pc:docMk/>
            <pc:sldMk cId="1102446253" sldId="562"/>
            <ac:spMk id="241" creationId="{C96F4F28-C345-47C1-8029-71E8F0D40FB2}"/>
          </ac:spMkLst>
        </pc:spChg>
        <pc:spChg chg="add mod">
          <ac:chgData name="Francesco" userId="f38090a2-361c-45ea-b119-178ae6971bf4" providerId="ADAL" clId="{A251948D-A81B-4F84-B652-8CB8CC8636ED}" dt="2021-04-09T14:03:54.329" v="493" actId="1076"/>
          <ac:spMkLst>
            <pc:docMk/>
            <pc:sldMk cId="1102446253" sldId="562"/>
            <ac:spMk id="242" creationId="{A7F0984B-1591-40CC-81FB-1459AF5234D5}"/>
          </ac:spMkLst>
        </pc:spChg>
        <pc:spChg chg="add mod">
          <ac:chgData name="Francesco" userId="f38090a2-361c-45ea-b119-178ae6971bf4" providerId="ADAL" clId="{A251948D-A81B-4F84-B652-8CB8CC8636ED}" dt="2021-04-09T14:03:54.329" v="493" actId="1076"/>
          <ac:spMkLst>
            <pc:docMk/>
            <pc:sldMk cId="1102446253" sldId="562"/>
            <ac:spMk id="243" creationId="{D5A1C9B8-E547-4222-BFDA-9C038EC6D3D8}"/>
          </ac:spMkLst>
        </pc:spChg>
        <pc:spChg chg="add mod">
          <ac:chgData name="Francesco" userId="f38090a2-361c-45ea-b119-178ae6971bf4" providerId="ADAL" clId="{A251948D-A81B-4F84-B652-8CB8CC8636ED}" dt="2021-04-09T15:02:57.659" v="906" actId="1076"/>
          <ac:spMkLst>
            <pc:docMk/>
            <pc:sldMk cId="1102446253" sldId="562"/>
            <ac:spMk id="244" creationId="{2ADE490A-2AA4-478A-AC11-51CB3C81BB23}"/>
          </ac:spMkLst>
        </pc:spChg>
        <pc:spChg chg="add mod">
          <ac:chgData name="Francesco" userId="f38090a2-361c-45ea-b119-178ae6971bf4" providerId="ADAL" clId="{A251948D-A81B-4F84-B652-8CB8CC8636ED}" dt="2021-04-09T14:03:54.329" v="493" actId="1076"/>
          <ac:spMkLst>
            <pc:docMk/>
            <pc:sldMk cId="1102446253" sldId="562"/>
            <ac:spMk id="245" creationId="{71A0D8BB-3A1F-41C0-AE46-2DAE2DD1C088}"/>
          </ac:spMkLst>
        </pc:spChg>
        <pc:spChg chg="add del mod">
          <ac:chgData name="Francesco" userId="f38090a2-361c-45ea-b119-178ae6971bf4" providerId="ADAL" clId="{A251948D-A81B-4F84-B652-8CB8CC8636ED}" dt="2021-04-09T14:02:16.635" v="401" actId="478"/>
          <ac:spMkLst>
            <pc:docMk/>
            <pc:sldMk cId="1102446253" sldId="562"/>
            <ac:spMk id="246" creationId="{A48ED781-615F-4B51-AAC2-89B0C3668363}"/>
          </ac:spMkLst>
        </pc:spChg>
        <pc:spChg chg="add del mod">
          <ac:chgData name="Francesco" userId="f38090a2-361c-45ea-b119-178ae6971bf4" providerId="ADAL" clId="{A251948D-A81B-4F84-B652-8CB8CC8636ED}" dt="2021-04-09T14:01:33.405" v="398" actId="478"/>
          <ac:spMkLst>
            <pc:docMk/>
            <pc:sldMk cId="1102446253" sldId="562"/>
            <ac:spMk id="248" creationId="{327E62FD-2F75-48EC-BFC7-A4BA7D0D96E2}"/>
          </ac:spMkLst>
        </pc:spChg>
        <pc:spChg chg="add mod">
          <ac:chgData name="Francesco" userId="f38090a2-361c-45ea-b119-178ae6971bf4" providerId="ADAL" clId="{A251948D-A81B-4F84-B652-8CB8CC8636ED}" dt="2021-04-09T14:03:33.807" v="492" actId="1038"/>
          <ac:spMkLst>
            <pc:docMk/>
            <pc:sldMk cId="1102446253" sldId="562"/>
            <ac:spMk id="256" creationId="{37BB6C01-5BFA-4284-BE45-F83E0129B979}"/>
          </ac:spMkLst>
        </pc:spChg>
        <pc:spChg chg="add mod">
          <ac:chgData name="Francesco" userId="f38090a2-361c-45ea-b119-178ae6971bf4" providerId="ADAL" clId="{A251948D-A81B-4F84-B652-8CB8CC8636ED}" dt="2021-04-09T14:21:20.729" v="731" actId="1076"/>
          <ac:spMkLst>
            <pc:docMk/>
            <pc:sldMk cId="1102446253" sldId="562"/>
            <ac:spMk id="257" creationId="{77A7ED52-E327-41DE-8CED-E23362127C1F}"/>
          </ac:spMkLst>
        </pc:spChg>
        <pc:spChg chg="add mod">
          <ac:chgData name="Francesco" userId="f38090a2-361c-45ea-b119-178ae6971bf4" providerId="ADAL" clId="{A251948D-A81B-4F84-B652-8CB8CC8636ED}" dt="2021-04-09T15:54:36.190" v="993" actId="1076"/>
          <ac:spMkLst>
            <pc:docMk/>
            <pc:sldMk cId="1102446253" sldId="562"/>
            <ac:spMk id="258" creationId="{378EB6DC-FE47-43B4-B922-3F75D1B210A4}"/>
          </ac:spMkLst>
        </pc:spChg>
        <pc:spChg chg="add mod">
          <ac:chgData name="Francesco" userId="f38090a2-361c-45ea-b119-178ae6971bf4" providerId="ADAL" clId="{A251948D-A81B-4F84-B652-8CB8CC8636ED}" dt="2021-04-09T15:54:36.190" v="993" actId="1076"/>
          <ac:spMkLst>
            <pc:docMk/>
            <pc:sldMk cId="1102446253" sldId="562"/>
            <ac:spMk id="259" creationId="{4B8D2700-578D-48F2-BA39-3984D14266E3}"/>
          </ac:spMkLst>
        </pc:spChg>
        <pc:spChg chg="mod">
          <ac:chgData name="Francesco" userId="f38090a2-361c-45ea-b119-178ae6971bf4" providerId="ADAL" clId="{A251948D-A81B-4F84-B652-8CB8CC8636ED}" dt="2021-04-09T14:05:27.884" v="494"/>
          <ac:spMkLst>
            <pc:docMk/>
            <pc:sldMk cId="1102446253" sldId="562"/>
            <ac:spMk id="261" creationId="{A8447A51-C4FF-4998-8553-C85072272874}"/>
          </ac:spMkLst>
        </pc:spChg>
        <pc:spChg chg="add del mod">
          <ac:chgData name="Francesco" userId="f38090a2-361c-45ea-b119-178ae6971bf4" providerId="ADAL" clId="{A251948D-A81B-4F84-B652-8CB8CC8636ED}" dt="2021-04-09T14:08:10.748" v="503" actId="478"/>
          <ac:spMkLst>
            <pc:docMk/>
            <pc:sldMk cId="1102446253" sldId="562"/>
            <ac:spMk id="265" creationId="{49C72664-B4E1-44C5-89F1-ADCCD81C067C}"/>
          </ac:spMkLst>
        </pc:spChg>
        <pc:spChg chg="mod">
          <ac:chgData name="Francesco" userId="f38090a2-361c-45ea-b119-178ae6971bf4" providerId="ADAL" clId="{A251948D-A81B-4F84-B652-8CB8CC8636ED}" dt="2021-04-09T14:05:27.884" v="494"/>
          <ac:spMkLst>
            <pc:docMk/>
            <pc:sldMk cId="1102446253" sldId="562"/>
            <ac:spMk id="268" creationId="{D7AD6EEC-A00C-4A17-8CC8-8A9A7B99EA0F}"/>
          </ac:spMkLst>
        </pc:spChg>
        <pc:spChg chg="mod">
          <ac:chgData name="Francesco" userId="f38090a2-361c-45ea-b119-178ae6971bf4" providerId="ADAL" clId="{A251948D-A81B-4F84-B652-8CB8CC8636ED}" dt="2021-04-09T14:05:27.884" v="494"/>
          <ac:spMkLst>
            <pc:docMk/>
            <pc:sldMk cId="1102446253" sldId="562"/>
            <ac:spMk id="269" creationId="{9D45925E-98B9-449E-8023-5148F2066A2C}"/>
          </ac:spMkLst>
        </pc:spChg>
        <pc:spChg chg="add del mod">
          <ac:chgData name="Francesco" userId="f38090a2-361c-45ea-b119-178ae6971bf4" providerId="ADAL" clId="{A251948D-A81B-4F84-B652-8CB8CC8636ED}" dt="2021-04-09T14:05:49.187" v="498" actId="478"/>
          <ac:spMkLst>
            <pc:docMk/>
            <pc:sldMk cId="1102446253" sldId="562"/>
            <ac:spMk id="273" creationId="{6CE7EDBF-1BB7-45E0-9DEB-AF15C0252278}"/>
          </ac:spMkLst>
        </pc:spChg>
        <pc:spChg chg="mod">
          <ac:chgData name="Francesco" userId="f38090a2-361c-45ea-b119-178ae6971bf4" providerId="ADAL" clId="{A251948D-A81B-4F84-B652-8CB8CC8636ED}" dt="2021-04-09T14:05:27.884" v="494"/>
          <ac:spMkLst>
            <pc:docMk/>
            <pc:sldMk cId="1102446253" sldId="562"/>
            <ac:spMk id="275" creationId="{102AF561-5F23-4585-B3AB-0662CD9C849E}"/>
          </ac:spMkLst>
        </pc:spChg>
        <pc:spChg chg="mod">
          <ac:chgData name="Francesco" userId="f38090a2-361c-45ea-b119-178ae6971bf4" providerId="ADAL" clId="{A251948D-A81B-4F84-B652-8CB8CC8636ED}" dt="2021-04-09T14:05:27.884" v="494"/>
          <ac:spMkLst>
            <pc:docMk/>
            <pc:sldMk cId="1102446253" sldId="562"/>
            <ac:spMk id="277" creationId="{0A045AD2-C5CD-4AB0-90C4-C4B07348ED59}"/>
          </ac:spMkLst>
        </pc:spChg>
        <pc:spChg chg="mod">
          <ac:chgData name="Francesco" userId="f38090a2-361c-45ea-b119-178ae6971bf4" providerId="ADAL" clId="{A251948D-A81B-4F84-B652-8CB8CC8636ED}" dt="2021-04-09T14:05:27.884" v="494"/>
          <ac:spMkLst>
            <pc:docMk/>
            <pc:sldMk cId="1102446253" sldId="562"/>
            <ac:spMk id="278" creationId="{729D68D6-BC48-4B0E-A54F-17EE9B563A82}"/>
          </ac:spMkLst>
        </pc:spChg>
        <pc:spChg chg="add del mod">
          <ac:chgData name="Francesco" userId="f38090a2-361c-45ea-b119-178ae6971bf4" providerId="ADAL" clId="{A251948D-A81B-4F84-B652-8CB8CC8636ED}" dt="2021-04-09T14:08:10.748" v="503" actId="478"/>
          <ac:spMkLst>
            <pc:docMk/>
            <pc:sldMk cId="1102446253" sldId="562"/>
            <ac:spMk id="282" creationId="{B39ED5AD-3906-4791-8067-ED90C8C24EB6}"/>
          </ac:spMkLst>
        </pc:spChg>
        <pc:spChg chg="add del mod">
          <ac:chgData name="Francesco" userId="f38090a2-361c-45ea-b119-178ae6971bf4" providerId="ADAL" clId="{A251948D-A81B-4F84-B652-8CB8CC8636ED}" dt="2021-04-09T14:05:52.753" v="500" actId="478"/>
          <ac:spMkLst>
            <pc:docMk/>
            <pc:sldMk cId="1102446253" sldId="562"/>
            <ac:spMk id="284" creationId="{7A168F43-16F9-4079-AE87-47B99479D0B6}"/>
          </ac:spMkLst>
        </pc:spChg>
        <pc:spChg chg="add mod">
          <ac:chgData name="Francesco" userId="f38090a2-361c-45ea-b119-178ae6971bf4" providerId="ADAL" clId="{A251948D-A81B-4F84-B652-8CB8CC8636ED}" dt="2021-04-09T15:54:36.190" v="993" actId="1076"/>
          <ac:spMkLst>
            <pc:docMk/>
            <pc:sldMk cId="1102446253" sldId="562"/>
            <ac:spMk id="286" creationId="{BFCEA4F3-1044-4F8E-8CB6-E28554B90DA3}"/>
          </ac:spMkLst>
        </pc:spChg>
        <pc:spChg chg="add mod">
          <ac:chgData name="Francesco" userId="f38090a2-361c-45ea-b119-178ae6971bf4" providerId="ADAL" clId="{A251948D-A81B-4F84-B652-8CB8CC8636ED}" dt="2021-04-09T15:54:36.190" v="993" actId="1076"/>
          <ac:spMkLst>
            <pc:docMk/>
            <pc:sldMk cId="1102446253" sldId="562"/>
            <ac:spMk id="287" creationId="{BB75940F-51C9-440E-AEA1-217B9937419E}"/>
          </ac:spMkLst>
        </pc:spChg>
        <pc:spChg chg="add mod">
          <ac:chgData name="Francesco" userId="f38090a2-361c-45ea-b119-178ae6971bf4" providerId="ADAL" clId="{A251948D-A81B-4F84-B652-8CB8CC8636ED}" dt="2021-04-09T14:18:17.743" v="698" actId="1076"/>
          <ac:spMkLst>
            <pc:docMk/>
            <pc:sldMk cId="1102446253" sldId="562"/>
            <ac:spMk id="288" creationId="{0C78F38F-3754-4B6B-A034-D0D7FB4F4E99}"/>
          </ac:spMkLst>
        </pc:spChg>
        <pc:spChg chg="mod topLvl">
          <ac:chgData name="Francesco" userId="f38090a2-361c-45ea-b119-178ae6971bf4" providerId="ADAL" clId="{A251948D-A81B-4F84-B652-8CB8CC8636ED}" dt="2021-04-09T14:19:56.923" v="719" actId="14100"/>
          <ac:spMkLst>
            <pc:docMk/>
            <pc:sldMk cId="1102446253" sldId="562"/>
            <ac:spMk id="290" creationId="{8114F5A9-77E2-4457-8815-32BCC2F96B3B}"/>
          </ac:spMkLst>
        </pc:spChg>
        <pc:spChg chg="mod">
          <ac:chgData name="Francesco" userId="f38090a2-361c-45ea-b119-178ae6971bf4" providerId="ADAL" clId="{A251948D-A81B-4F84-B652-8CB8CC8636ED}" dt="2021-04-09T14:17:36.292" v="690" actId="165"/>
          <ac:spMkLst>
            <pc:docMk/>
            <pc:sldMk cId="1102446253" sldId="562"/>
            <ac:spMk id="293" creationId="{5564D4E3-B618-497D-AD5C-251BD6DFE292}"/>
          </ac:spMkLst>
        </pc:spChg>
        <pc:spChg chg="mod">
          <ac:chgData name="Francesco" userId="f38090a2-361c-45ea-b119-178ae6971bf4" providerId="ADAL" clId="{A251948D-A81B-4F84-B652-8CB8CC8636ED}" dt="2021-04-09T14:17:36.292" v="690" actId="165"/>
          <ac:spMkLst>
            <pc:docMk/>
            <pc:sldMk cId="1102446253" sldId="562"/>
            <ac:spMk id="294" creationId="{105258B9-86EC-479F-AF21-0440DFFAA700}"/>
          </ac:spMkLst>
        </pc:spChg>
        <pc:spChg chg="mod">
          <ac:chgData name="Francesco" userId="f38090a2-361c-45ea-b119-178ae6971bf4" providerId="ADAL" clId="{A251948D-A81B-4F84-B652-8CB8CC8636ED}" dt="2021-04-09T14:08:11.718" v="504"/>
          <ac:spMkLst>
            <pc:docMk/>
            <pc:sldMk cId="1102446253" sldId="562"/>
            <ac:spMk id="299" creationId="{00893430-AB11-48F4-BBD7-061BA3616B8C}"/>
          </ac:spMkLst>
        </pc:spChg>
        <pc:spChg chg="mod">
          <ac:chgData name="Francesco" userId="f38090a2-361c-45ea-b119-178ae6971bf4" providerId="ADAL" clId="{A251948D-A81B-4F84-B652-8CB8CC8636ED}" dt="2021-04-09T14:08:11.718" v="504"/>
          <ac:spMkLst>
            <pc:docMk/>
            <pc:sldMk cId="1102446253" sldId="562"/>
            <ac:spMk id="301" creationId="{077F8842-A283-4C65-B345-7C1E309EB97B}"/>
          </ac:spMkLst>
        </pc:spChg>
        <pc:spChg chg="mod">
          <ac:chgData name="Francesco" userId="f38090a2-361c-45ea-b119-178ae6971bf4" providerId="ADAL" clId="{A251948D-A81B-4F84-B652-8CB8CC8636ED}" dt="2021-04-09T14:08:11.718" v="504"/>
          <ac:spMkLst>
            <pc:docMk/>
            <pc:sldMk cId="1102446253" sldId="562"/>
            <ac:spMk id="302" creationId="{F45439B9-6928-4F00-83B8-C8EDA5DE0997}"/>
          </ac:spMkLst>
        </pc:spChg>
        <pc:spChg chg="add mod">
          <ac:chgData name="Francesco" userId="f38090a2-361c-45ea-b119-178ae6971bf4" providerId="ADAL" clId="{A251948D-A81B-4F84-B652-8CB8CC8636ED}" dt="2021-04-09T14:19:59.568" v="720" actId="1076"/>
          <ac:spMkLst>
            <pc:docMk/>
            <pc:sldMk cId="1102446253" sldId="562"/>
            <ac:spMk id="306" creationId="{D8B9E583-9B87-415E-A2F4-DADC95AB7E17}"/>
          </ac:spMkLst>
        </pc:spChg>
        <pc:spChg chg="add mod">
          <ac:chgData name="Francesco" userId="f38090a2-361c-45ea-b119-178ae6971bf4" providerId="ADAL" clId="{A251948D-A81B-4F84-B652-8CB8CC8636ED}" dt="2021-04-09T15:14:35.249" v="939" actId="1076"/>
          <ac:spMkLst>
            <pc:docMk/>
            <pc:sldMk cId="1102446253" sldId="562"/>
            <ac:spMk id="307" creationId="{4206DCDD-FACF-4DC0-AE4C-91FC4FB8FFBF}"/>
          </ac:spMkLst>
        </pc:spChg>
        <pc:spChg chg="mod">
          <ac:chgData name="Francesco" userId="f38090a2-361c-45ea-b119-178ae6971bf4" providerId="ADAL" clId="{A251948D-A81B-4F84-B652-8CB8CC8636ED}" dt="2021-04-09T14:12:57.432" v="639"/>
          <ac:spMkLst>
            <pc:docMk/>
            <pc:sldMk cId="1102446253" sldId="562"/>
            <ac:spMk id="309" creationId="{2714FED8-92A4-4325-A46D-A04722072C4C}"/>
          </ac:spMkLst>
        </pc:spChg>
        <pc:spChg chg="mod">
          <ac:chgData name="Francesco" userId="f38090a2-361c-45ea-b119-178ae6971bf4" providerId="ADAL" clId="{A251948D-A81B-4F84-B652-8CB8CC8636ED}" dt="2021-04-09T14:12:57.432" v="639"/>
          <ac:spMkLst>
            <pc:docMk/>
            <pc:sldMk cId="1102446253" sldId="562"/>
            <ac:spMk id="311" creationId="{0FF75B26-D83E-4E7B-9DDE-3AC85CFB19D4}"/>
          </ac:spMkLst>
        </pc:spChg>
        <pc:spChg chg="mod">
          <ac:chgData name="Francesco" userId="f38090a2-361c-45ea-b119-178ae6971bf4" providerId="ADAL" clId="{A251948D-A81B-4F84-B652-8CB8CC8636ED}" dt="2021-04-09T14:12:57.432" v="639"/>
          <ac:spMkLst>
            <pc:docMk/>
            <pc:sldMk cId="1102446253" sldId="562"/>
            <ac:spMk id="312" creationId="{2CAE379E-45D7-4A86-A34E-4003F50F3B49}"/>
          </ac:spMkLst>
        </pc:spChg>
        <pc:spChg chg="add mod">
          <ac:chgData name="Francesco" userId="f38090a2-361c-45ea-b119-178ae6971bf4" providerId="ADAL" clId="{A251948D-A81B-4F84-B652-8CB8CC8636ED}" dt="2021-04-09T14:17:53.656" v="693" actId="1076"/>
          <ac:spMkLst>
            <pc:docMk/>
            <pc:sldMk cId="1102446253" sldId="562"/>
            <ac:spMk id="316" creationId="{44048062-6525-47C5-95B2-AA3420BDFE72}"/>
          </ac:spMkLst>
        </pc:spChg>
        <pc:spChg chg="add del mod">
          <ac:chgData name="Francesco" userId="f38090a2-361c-45ea-b119-178ae6971bf4" providerId="ADAL" clId="{A251948D-A81B-4F84-B652-8CB8CC8636ED}" dt="2021-04-09T14:16:38.829" v="677"/>
          <ac:spMkLst>
            <pc:docMk/>
            <pc:sldMk cId="1102446253" sldId="562"/>
            <ac:spMk id="317" creationId="{DE8168C5-1FA0-4F2A-B197-20DE1192B510}"/>
          </ac:spMkLst>
        </pc:spChg>
        <pc:spChg chg="add mod">
          <ac:chgData name="Francesco" userId="f38090a2-361c-45ea-b119-178ae6971bf4" providerId="ADAL" clId="{A251948D-A81B-4F84-B652-8CB8CC8636ED}" dt="2021-04-09T14:20:11.188" v="722" actId="1076"/>
          <ac:spMkLst>
            <pc:docMk/>
            <pc:sldMk cId="1102446253" sldId="562"/>
            <ac:spMk id="318" creationId="{90AAB2A5-127B-4727-90B4-5F91796B7A2F}"/>
          </ac:spMkLst>
        </pc:spChg>
        <pc:spChg chg="mod">
          <ac:chgData name="Francesco" userId="f38090a2-361c-45ea-b119-178ae6971bf4" providerId="ADAL" clId="{A251948D-A81B-4F84-B652-8CB8CC8636ED}" dt="2021-04-09T14:18:26.243" v="700"/>
          <ac:spMkLst>
            <pc:docMk/>
            <pc:sldMk cId="1102446253" sldId="562"/>
            <ac:spMk id="320" creationId="{46A6139E-FE35-4311-8812-08A3CFC6713A}"/>
          </ac:spMkLst>
        </pc:spChg>
        <pc:spChg chg="mod">
          <ac:chgData name="Francesco" userId="f38090a2-361c-45ea-b119-178ae6971bf4" providerId="ADAL" clId="{A251948D-A81B-4F84-B652-8CB8CC8636ED}" dt="2021-04-09T14:18:26.243" v="700"/>
          <ac:spMkLst>
            <pc:docMk/>
            <pc:sldMk cId="1102446253" sldId="562"/>
            <ac:spMk id="322" creationId="{28660588-C49C-4A1E-B735-C2D4BD67FC5A}"/>
          </ac:spMkLst>
        </pc:spChg>
        <pc:spChg chg="mod">
          <ac:chgData name="Francesco" userId="f38090a2-361c-45ea-b119-178ae6971bf4" providerId="ADAL" clId="{A251948D-A81B-4F84-B652-8CB8CC8636ED}" dt="2021-04-09T14:18:26.243" v="700"/>
          <ac:spMkLst>
            <pc:docMk/>
            <pc:sldMk cId="1102446253" sldId="562"/>
            <ac:spMk id="323" creationId="{37157C95-0838-4B08-9AF7-1E4CE40E4832}"/>
          </ac:spMkLst>
        </pc:spChg>
        <pc:spChg chg="add mod">
          <ac:chgData name="Francesco" userId="f38090a2-361c-45ea-b119-178ae6971bf4" providerId="ADAL" clId="{A251948D-A81B-4F84-B652-8CB8CC8636ED}" dt="2021-04-09T14:20:13.294" v="723" actId="1076"/>
          <ac:spMkLst>
            <pc:docMk/>
            <pc:sldMk cId="1102446253" sldId="562"/>
            <ac:spMk id="327" creationId="{110F031F-3560-4E53-BB74-5ACD887F6852}"/>
          </ac:spMkLst>
        </pc:spChg>
        <pc:spChg chg="add mod">
          <ac:chgData name="Francesco" userId="f38090a2-361c-45ea-b119-178ae6971bf4" providerId="ADAL" clId="{A251948D-A81B-4F84-B652-8CB8CC8636ED}" dt="2021-04-09T14:21:03.367" v="729" actId="1076"/>
          <ac:spMkLst>
            <pc:docMk/>
            <pc:sldMk cId="1102446253" sldId="562"/>
            <ac:spMk id="328" creationId="{B0638D24-87C4-42C1-95E3-4A655FD7302E}"/>
          </ac:spMkLst>
        </pc:spChg>
        <pc:spChg chg="add mod">
          <ac:chgData name="Francesco" userId="f38090a2-361c-45ea-b119-178ae6971bf4" providerId="ADAL" clId="{A251948D-A81B-4F84-B652-8CB8CC8636ED}" dt="2021-04-09T14:21:20.729" v="731" actId="1076"/>
          <ac:spMkLst>
            <pc:docMk/>
            <pc:sldMk cId="1102446253" sldId="562"/>
            <ac:spMk id="329" creationId="{45BCF1FA-6569-45D1-AB88-7AE10F2041E6}"/>
          </ac:spMkLst>
        </pc:spChg>
        <pc:spChg chg="add del mod">
          <ac:chgData name="Francesco" userId="f38090a2-361c-45ea-b119-178ae6971bf4" providerId="ADAL" clId="{A251948D-A81B-4F84-B652-8CB8CC8636ED}" dt="2021-04-09T14:20:52.932" v="727" actId="478"/>
          <ac:spMkLst>
            <pc:docMk/>
            <pc:sldMk cId="1102446253" sldId="562"/>
            <ac:spMk id="330" creationId="{AF055017-9202-4370-80D2-4FDDF06ED984}"/>
          </ac:spMkLst>
        </pc:spChg>
        <pc:spChg chg="add mod">
          <ac:chgData name="Francesco" userId="f38090a2-361c-45ea-b119-178ae6971bf4" providerId="ADAL" clId="{A251948D-A81B-4F84-B652-8CB8CC8636ED}" dt="2021-04-09T14:22:42.238" v="733" actId="1076"/>
          <ac:spMkLst>
            <pc:docMk/>
            <pc:sldMk cId="1102446253" sldId="562"/>
            <ac:spMk id="332" creationId="{5D6E407A-85A4-4165-B1F5-ED86C48A2FA6}"/>
          </ac:spMkLst>
        </pc:spChg>
        <pc:spChg chg="add mod">
          <ac:chgData name="Francesco" userId="f38090a2-361c-45ea-b119-178ae6971bf4" providerId="ADAL" clId="{A251948D-A81B-4F84-B652-8CB8CC8636ED}" dt="2021-04-09T17:00:54.926" v="1038" actId="1076"/>
          <ac:spMkLst>
            <pc:docMk/>
            <pc:sldMk cId="1102446253" sldId="562"/>
            <ac:spMk id="333" creationId="{A8B5E47B-342C-4AAE-9AB4-F120550F3DD4}"/>
          </ac:spMkLst>
        </pc:spChg>
        <pc:spChg chg="add mod">
          <ac:chgData name="Francesco" userId="f38090a2-361c-45ea-b119-178ae6971bf4" providerId="ADAL" clId="{A251948D-A81B-4F84-B652-8CB8CC8636ED}" dt="2021-04-09T14:22:42.238" v="733" actId="1076"/>
          <ac:spMkLst>
            <pc:docMk/>
            <pc:sldMk cId="1102446253" sldId="562"/>
            <ac:spMk id="334" creationId="{214E862A-5711-42A2-B83A-141130F89ECD}"/>
          </ac:spMkLst>
        </pc:spChg>
        <pc:spChg chg="add mod">
          <ac:chgData name="Francesco" userId="f38090a2-361c-45ea-b119-178ae6971bf4" providerId="ADAL" clId="{A251948D-A81B-4F84-B652-8CB8CC8636ED}" dt="2021-04-09T14:23:47.280" v="748" actId="1076"/>
          <ac:spMkLst>
            <pc:docMk/>
            <pc:sldMk cId="1102446253" sldId="562"/>
            <ac:spMk id="335" creationId="{2749F663-8961-458D-B32A-745062915355}"/>
          </ac:spMkLst>
        </pc:spChg>
        <pc:spChg chg="add del mod">
          <ac:chgData name="Francesco" userId="f38090a2-361c-45ea-b119-178ae6971bf4" providerId="ADAL" clId="{A251948D-A81B-4F84-B652-8CB8CC8636ED}" dt="2021-04-09T14:23:49.604" v="750" actId="478"/>
          <ac:spMkLst>
            <pc:docMk/>
            <pc:sldMk cId="1102446253" sldId="562"/>
            <ac:spMk id="336" creationId="{4528493B-0EFF-4367-8AFD-B64860DF42FE}"/>
          </ac:spMkLst>
        </pc:spChg>
        <pc:spChg chg="add mod">
          <ac:chgData name="Francesco" userId="f38090a2-361c-45ea-b119-178ae6971bf4" providerId="ADAL" clId="{A251948D-A81B-4F84-B652-8CB8CC8636ED}" dt="2021-04-09T14:24:45.072" v="754" actId="1076"/>
          <ac:spMkLst>
            <pc:docMk/>
            <pc:sldMk cId="1102446253" sldId="562"/>
            <ac:spMk id="337" creationId="{F87F0BD4-D09B-4E50-8DA2-926EB707DDB6}"/>
          </ac:spMkLst>
        </pc:spChg>
        <pc:spChg chg="add mod">
          <ac:chgData name="Francesco" userId="f38090a2-361c-45ea-b119-178ae6971bf4" providerId="ADAL" clId="{A251948D-A81B-4F84-B652-8CB8CC8636ED}" dt="2021-04-09T15:54:27.504" v="992" actId="1076"/>
          <ac:spMkLst>
            <pc:docMk/>
            <pc:sldMk cId="1102446253" sldId="562"/>
            <ac:spMk id="338" creationId="{2D1A0302-C431-4A2D-9F88-FB034C7645FB}"/>
          </ac:spMkLst>
        </pc:spChg>
        <pc:spChg chg="add mod">
          <ac:chgData name="Francesco" userId="f38090a2-361c-45ea-b119-178ae6971bf4" providerId="ADAL" clId="{A251948D-A81B-4F84-B652-8CB8CC8636ED}" dt="2021-04-09T15:54:36.190" v="993" actId="1076"/>
          <ac:spMkLst>
            <pc:docMk/>
            <pc:sldMk cId="1102446253" sldId="562"/>
            <ac:spMk id="339" creationId="{A571B4F4-51F8-4249-A213-D882F69F591F}"/>
          </ac:spMkLst>
        </pc:spChg>
        <pc:spChg chg="mod">
          <ac:chgData name="Francesco" userId="f38090a2-361c-45ea-b119-178ae6971bf4" providerId="ADAL" clId="{A251948D-A81B-4F84-B652-8CB8CC8636ED}" dt="2021-04-09T14:31:43.169" v="764"/>
          <ac:spMkLst>
            <pc:docMk/>
            <pc:sldMk cId="1102446253" sldId="562"/>
            <ac:spMk id="341" creationId="{A9E591AD-3878-4A4A-BC1C-A929E6CDF0A5}"/>
          </ac:spMkLst>
        </pc:spChg>
        <pc:spChg chg="mod">
          <ac:chgData name="Francesco" userId="f38090a2-361c-45ea-b119-178ae6971bf4" providerId="ADAL" clId="{A251948D-A81B-4F84-B652-8CB8CC8636ED}" dt="2021-04-09T14:31:43.169" v="764"/>
          <ac:spMkLst>
            <pc:docMk/>
            <pc:sldMk cId="1102446253" sldId="562"/>
            <ac:spMk id="343" creationId="{23AC05BC-E2A5-49A5-A154-2FF85B8F85AA}"/>
          </ac:spMkLst>
        </pc:spChg>
        <pc:spChg chg="mod">
          <ac:chgData name="Francesco" userId="f38090a2-361c-45ea-b119-178ae6971bf4" providerId="ADAL" clId="{A251948D-A81B-4F84-B652-8CB8CC8636ED}" dt="2021-04-09T14:31:43.169" v="764"/>
          <ac:spMkLst>
            <pc:docMk/>
            <pc:sldMk cId="1102446253" sldId="562"/>
            <ac:spMk id="345" creationId="{6C755CAB-BEF1-4D41-B2FC-68626CABCC21}"/>
          </ac:spMkLst>
        </pc:spChg>
        <pc:spChg chg="mod">
          <ac:chgData name="Francesco" userId="f38090a2-361c-45ea-b119-178ae6971bf4" providerId="ADAL" clId="{A251948D-A81B-4F84-B652-8CB8CC8636ED}" dt="2021-04-09T14:36:44.943" v="788"/>
          <ac:spMkLst>
            <pc:docMk/>
            <pc:sldMk cId="1102446253" sldId="562"/>
            <ac:spMk id="354" creationId="{2A7C9D5C-29F7-494D-9EA1-6E0BCC971902}"/>
          </ac:spMkLst>
        </pc:spChg>
        <pc:spChg chg="mod">
          <ac:chgData name="Francesco" userId="f38090a2-361c-45ea-b119-178ae6971bf4" providerId="ADAL" clId="{A251948D-A81B-4F84-B652-8CB8CC8636ED}" dt="2021-04-09T14:36:44.943" v="788"/>
          <ac:spMkLst>
            <pc:docMk/>
            <pc:sldMk cId="1102446253" sldId="562"/>
            <ac:spMk id="356" creationId="{3F48B109-A3BD-4C57-9201-6E1196FCD003}"/>
          </ac:spMkLst>
        </pc:spChg>
        <pc:spChg chg="mod">
          <ac:chgData name="Francesco" userId="f38090a2-361c-45ea-b119-178ae6971bf4" providerId="ADAL" clId="{A251948D-A81B-4F84-B652-8CB8CC8636ED}" dt="2021-04-09T14:36:44.943" v="788"/>
          <ac:spMkLst>
            <pc:docMk/>
            <pc:sldMk cId="1102446253" sldId="562"/>
            <ac:spMk id="358" creationId="{7AC18F6B-D363-447E-97E3-AEDA84C95CEE}"/>
          </ac:spMkLst>
        </pc:spChg>
        <pc:spChg chg="add del mod">
          <ac:chgData name="Francesco" userId="f38090a2-361c-45ea-b119-178ae6971bf4" providerId="ADAL" clId="{A251948D-A81B-4F84-B652-8CB8CC8636ED}" dt="2021-04-09T16:14:20.489" v="1033" actId="478"/>
          <ac:spMkLst>
            <pc:docMk/>
            <pc:sldMk cId="1102446253" sldId="562"/>
            <ac:spMk id="363" creationId="{082C3FEC-44E2-4E7C-9440-35758F036941}"/>
          </ac:spMkLst>
        </pc:spChg>
        <pc:spChg chg="add mod">
          <ac:chgData name="Francesco" userId="f38090a2-361c-45ea-b119-178ae6971bf4" providerId="ADAL" clId="{A251948D-A81B-4F84-B652-8CB8CC8636ED}" dt="2021-04-09T14:46:09.942" v="816" actId="1076"/>
          <ac:spMkLst>
            <pc:docMk/>
            <pc:sldMk cId="1102446253" sldId="562"/>
            <ac:spMk id="365" creationId="{6F88AB9A-B24F-43D4-9AEE-5DF48BED41C5}"/>
          </ac:spMkLst>
        </pc:spChg>
        <pc:spChg chg="add del mod">
          <ac:chgData name="Francesco" userId="f38090a2-361c-45ea-b119-178ae6971bf4" providerId="ADAL" clId="{A251948D-A81B-4F84-B652-8CB8CC8636ED}" dt="2021-04-09T16:14:09.965" v="1030" actId="478"/>
          <ac:spMkLst>
            <pc:docMk/>
            <pc:sldMk cId="1102446253" sldId="562"/>
            <ac:spMk id="366" creationId="{4CE25082-95CE-410A-8EA2-3187AA271499}"/>
          </ac:spMkLst>
        </pc:spChg>
        <pc:spChg chg="add mod">
          <ac:chgData name="Francesco" userId="f38090a2-361c-45ea-b119-178ae6971bf4" providerId="ADAL" clId="{A251948D-A81B-4F84-B652-8CB8CC8636ED}" dt="2021-04-09T14:50:39.488" v="851" actId="6549"/>
          <ac:spMkLst>
            <pc:docMk/>
            <pc:sldMk cId="1102446253" sldId="562"/>
            <ac:spMk id="368" creationId="{923FECD5-F34A-4AC2-9C83-BC91EABE3E88}"/>
          </ac:spMkLst>
        </pc:spChg>
        <pc:spChg chg="add mod">
          <ac:chgData name="Francesco" userId="f38090a2-361c-45ea-b119-178ae6971bf4" providerId="ADAL" clId="{A251948D-A81B-4F84-B652-8CB8CC8636ED}" dt="2021-04-09T14:49:38.821" v="842" actId="1076"/>
          <ac:spMkLst>
            <pc:docMk/>
            <pc:sldMk cId="1102446253" sldId="562"/>
            <ac:spMk id="369" creationId="{0005BE0C-C2BE-406F-BFFB-8294E6967598}"/>
          </ac:spMkLst>
        </pc:spChg>
        <pc:spChg chg="add mod">
          <ac:chgData name="Francesco" userId="f38090a2-361c-45ea-b119-178ae6971bf4" providerId="ADAL" clId="{A251948D-A81B-4F84-B652-8CB8CC8636ED}" dt="2021-04-09T14:53:31.320" v="861" actId="20577"/>
          <ac:spMkLst>
            <pc:docMk/>
            <pc:sldMk cId="1102446253" sldId="562"/>
            <ac:spMk id="371" creationId="{33BA41C9-9DB8-449D-96EE-D07A1CFE0AD5}"/>
          </ac:spMkLst>
        </pc:spChg>
        <pc:spChg chg="add mod">
          <ac:chgData name="Francesco" userId="f38090a2-361c-45ea-b119-178ae6971bf4" providerId="ADAL" clId="{A251948D-A81B-4F84-B652-8CB8CC8636ED}" dt="2021-04-09T15:34:46.838" v="963" actId="1076"/>
          <ac:spMkLst>
            <pc:docMk/>
            <pc:sldMk cId="1102446253" sldId="562"/>
            <ac:spMk id="372" creationId="{46212A03-2789-4069-93C7-8CFBE60BA8BA}"/>
          </ac:spMkLst>
        </pc:spChg>
        <pc:spChg chg="add del mod">
          <ac:chgData name="Francesco" userId="f38090a2-361c-45ea-b119-178ae6971bf4" providerId="ADAL" clId="{A251948D-A81B-4F84-B652-8CB8CC8636ED}" dt="2021-04-09T14:55:11.879" v="879" actId="478"/>
          <ac:spMkLst>
            <pc:docMk/>
            <pc:sldMk cId="1102446253" sldId="562"/>
            <ac:spMk id="373" creationId="{03BC6C90-F7BC-44D2-8AEB-E28197C6F27C}"/>
          </ac:spMkLst>
        </pc:spChg>
        <pc:spChg chg="add mod">
          <ac:chgData name="Francesco" userId="f38090a2-361c-45ea-b119-178ae6971bf4" providerId="ADAL" clId="{A251948D-A81B-4F84-B652-8CB8CC8636ED}" dt="2021-04-09T15:34:50.890" v="964" actId="1076"/>
          <ac:spMkLst>
            <pc:docMk/>
            <pc:sldMk cId="1102446253" sldId="562"/>
            <ac:spMk id="374" creationId="{61B1F810-A6D4-4141-893C-4B123DD732C4}"/>
          </ac:spMkLst>
        </pc:spChg>
        <pc:spChg chg="add mod">
          <ac:chgData name="Francesco" userId="f38090a2-361c-45ea-b119-178ae6971bf4" providerId="ADAL" clId="{A251948D-A81B-4F84-B652-8CB8CC8636ED}" dt="2021-04-09T14:59:40.875" v="888" actId="14100"/>
          <ac:spMkLst>
            <pc:docMk/>
            <pc:sldMk cId="1102446253" sldId="562"/>
            <ac:spMk id="375" creationId="{0A86D52E-D52E-4F03-85FC-8422C96EA0C5}"/>
          </ac:spMkLst>
        </pc:spChg>
        <pc:spChg chg="add del mod">
          <ac:chgData name="Francesco" userId="f38090a2-361c-45ea-b119-178ae6971bf4" providerId="ADAL" clId="{A251948D-A81B-4F84-B652-8CB8CC8636ED}" dt="2021-04-09T16:14:04.928" v="1028" actId="478"/>
          <ac:spMkLst>
            <pc:docMk/>
            <pc:sldMk cId="1102446253" sldId="562"/>
            <ac:spMk id="376" creationId="{D2DADE1E-5A9D-4282-9221-2C1DC051B739}"/>
          </ac:spMkLst>
        </pc:spChg>
        <pc:spChg chg="add mod">
          <ac:chgData name="Francesco" userId="f38090a2-361c-45ea-b119-178ae6971bf4" providerId="ADAL" clId="{A251948D-A81B-4F84-B652-8CB8CC8636ED}" dt="2021-04-09T15:05:23.517" v="907" actId="1076"/>
          <ac:spMkLst>
            <pc:docMk/>
            <pc:sldMk cId="1102446253" sldId="562"/>
            <ac:spMk id="378" creationId="{B2F52480-CB48-46BE-A624-73CB0A3E3DE6}"/>
          </ac:spMkLst>
        </pc:spChg>
        <pc:spChg chg="add del mod">
          <ac:chgData name="Francesco" userId="f38090a2-361c-45ea-b119-178ae6971bf4" providerId="ADAL" clId="{A251948D-A81B-4F84-B652-8CB8CC8636ED}" dt="2021-04-09T16:14:21.582" v="1034" actId="478"/>
          <ac:spMkLst>
            <pc:docMk/>
            <pc:sldMk cId="1102446253" sldId="562"/>
            <ac:spMk id="379" creationId="{F46BE229-D1EB-4758-A642-E880654217CB}"/>
          </ac:spMkLst>
        </pc:spChg>
        <pc:spChg chg="add del mod">
          <ac:chgData name="Francesco" userId="f38090a2-361c-45ea-b119-178ae6971bf4" providerId="ADAL" clId="{A251948D-A81B-4F84-B652-8CB8CC8636ED}" dt="2021-04-09T15:13:16.903" v="925" actId="478"/>
          <ac:spMkLst>
            <pc:docMk/>
            <pc:sldMk cId="1102446253" sldId="562"/>
            <ac:spMk id="381" creationId="{D3FFDCB5-40FB-4D81-91EF-3BF3CAD5AB6D}"/>
          </ac:spMkLst>
        </pc:spChg>
        <pc:spChg chg="add mod">
          <ac:chgData name="Francesco" userId="f38090a2-361c-45ea-b119-178ae6971bf4" providerId="ADAL" clId="{A251948D-A81B-4F84-B652-8CB8CC8636ED}" dt="2021-04-09T15:58:42.596" v="1014" actId="1076"/>
          <ac:spMkLst>
            <pc:docMk/>
            <pc:sldMk cId="1102446253" sldId="562"/>
            <ac:spMk id="383" creationId="{20BA22C6-A8F4-4526-8736-9DD9D21ECAC6}"/>
          </ac:spMkLst>
        </pc:spChg>
        <pc:spChg chg="add del mod">
          <ac:chgData name="Francesco" userId="f38090a2-361c-45ea-b119-178ae6971bf4" providerId="ADAL" clId="{A251948D-A81B-4F84-B652-8CB8CC8636ED}" dt="2021-04-09T16:14:13.033" v="1031" actId="478"/>
          <ac:spMkLst>
            <pc:docMk/>
            <pc:sldMk cId="1102446253" sldId="562"/>
            <ac:spMk id="389" creationId="{C4868343-8A2A-4701-9B51-EA8CCA90CAA2}"/>
          </ac:spMkLst>
        </pc:spChg>
        <pc:spChg chg="add mod">
          <ac:chgData name="Francesco" userId="f38090a2-361c-45ea-b119-178ae6971bf4" providerId="ADAL" clId="{A251948D-A81B-4F84-B652-8CB8CC8636ED}" dt="2021-04-09T15:57:41.940" v="1013" actId="1076"/>
          <ac:spMkLst>
            <pc:docMk/>
            <pc:sldMk cId="1102446253" sldId="562"/>
            <ac:spMk id="391" creationId="{DCEAE928-608A-4652-AD29-287FF44FEE86}"/>
          </ac:spMkLst>
        </pc:spChg>
        <pc:spChg chg="add mod">
          <ac:chgData name="Francesco" userId="f38090a2-361c-45ea-b119-178ae6971bf4" providerId="ADAL" clId="{A251948D-A81B-4F84-B652-8CB8CC8636ED}" dt="2021-04-09T15:54:36.190" v="993" actId="1076"/>
          <ac:spMkLst>
            <pc:docMk/>
            <pc:sldMk cId="1102446253" sldId="562"/>
            <ac:spMk id="393" creationId="{B3807601-CA60-4868-932B-694AA1171D14}"/>
          </ac:spMkLst>
        </pc:spChg>
        <pc:spChg chg="add del mod">
          <ac:chgData name="Francesco" userId="f38090a2-361c-45ea-b119-178ae6971bf4" providerId="ADAL" clId="{A251948D-A81B-4F84-B652-8CB8CC8636ED}" dt="2021-04-09T16:14:25.835" v="1036" actId="478"/>
          <ac:spMkLst>
            <pc:docMk/>
            <pc:sldMk cId="1102446253" sldId="562"/>
            <ac:spMk id="399" creationId="{AC04F087-F093-4C91-AFDC-AA4BCC9716CA}"/>
          </ac:spMkLst>
        </pc:spChg>
        <pc:spChg chg="add mod">
          <ac:chgData name="Francesco" userId="f38090a2-361c-45ea-b119-178ae6971bf4" providerId="ADAL" clId="{A251948D-A81B-4F84-B652-8CB8CC8636ED}" dt="2021-04-09T15:55:42.722" v="1005" actId="1076"/>
          <ac:spMkLst>
            <pc:docMk/>
            <pc:sldMk cId="1102446253" sldId="562"/>
            <ac:spMk id="406" creationId="{57F5B4FF-D26A-4EB0-B7B0-DD5234E3E011}"/>
          </ac:spMkLst>
        </pc:spChg>
        <pc:spChg chg="add del mod">
          <ac:chgData name="Francesco" userId="f38090a2-361c-45ea-b119-178ae6971bf4" providerId="ADAL" clId="{A251948D-A81B-4F84-B652-8CB8CC8636ED}" dt="2021-04-09T16:14:23.450" v="1035" actId="478"/>
          <ac:spMkLst>
            <pc:docMk/>
            <pc:sldMk cId="1102446253" sldId="562"/>
            <ac:spMk id="407" creationId="{E533E53D-46A2-4A1A-ACF5-F2CDF1308069}"/>
          </ac:spMkLst>
        </pc:spChg>
        <pc:spChg chg="add mod">
          <ac:chgData name="Francesco" userId="f38090a2-361c-45ea-b119-178ae6971bf4" providerId="ADAL" clId="{A251948D-A81B-4F84-B652-8CB8CC8636ED}" dt="2021-04-09T15:55:59.061" v="1008" actId="1076"/>
          <ac:spMkLst>
            <pc:docMk/>
            <pc:sldMk cId="1102446253" sldId="562"/>
            <ac:spMk id="411" creationId="{D3F46219-F805-4DED-ADE1-DAFA26F51BCF}"/>
          </ac:spMkLst>
        </pc:spChg>
        <pc:grpChg chg="del">
          <ac:chgData name="Francesco" userId="f38090a2-361c-45ea-b119-178ae6971bf4" providerId="ADAL" clId="{A251948D-A81B-4F84-B652-8CB8CC8636ED}" dt="2021-04-09T13:19:24.992" v="19" actId="478"/>
          <ac:grpSpMkLst>
            <pc:docMk/>
            <pc:sldMk cId="1102446253" sldId="562"/>
            <ac:grpSpMk id="14" creationId="{00000000-0000-0000-0000-000000000000}"/>
          </ac:grpSpMkLst>
        </pc:grpChg>
        <pc:grpChg chg="del">
          <ac:chgData name="Francesco" userId="f38090a2-361c-45ea-b119-178ae6971bf4" providerId="ADAL" clId="{A251948D-A81B-4F84-B652-8CB8CC8636ED}" dt="2021-04-09T13:19:18.115" v="17" actId="478"/>
          <ac:grpSpMkLst>
            <pc:docMk/>
            <pc:sldMk cId="1102446253" sldId="562"/>
            <ac:grpSpMk id="29" creationId="{00000000-0000-0000-0000-000000000000}"/>
          </ac:grpSpMkLst>
        </pc:grpChg>
        <pc:grpChg chg="del">
          <ac:chgData name="Francesco" userId="f38090a2-361c-45ea-b119-178ae6971bf4" providerId="ADAL" clId="{A251948D-A81B-4F84-B652-8CB8CC8636ED}" dt="2021-04-09T13:19:18.115" v="17" actId="478"/>
          <ac:grpSpMkLst>
            <pc:docMk/>
            <pc:sldMk cId="1102446253" sldId="562"/>
            <ac:grpSpMk id="37" creationId="{00000000-0000-0000-0000-000000000000}"/>
          </ac:grpSpMkLst>
        </pc:grpChg>
        <pc:grpChg chg="mod">
          <ac:chgData name="Francesco" userId="f38090a2-361c-45ea-b119-178ae6971bf4" providerId="ADAL" clId="{A251948D-A81B-4F84-B652-8CB8CC8636ED}" dt="2021-04-09T13:51:24.444" v="328" actId="1076"/>
          <ac:grpSpMkLst>
            <pc:docMk/>
            <pc:sldMk cId="1102446253" sldId="562"/>
            <ac:grpSpMk id="45" creationId="{00000000-0000-0000-0000-000000000000}"/>
          </ac:grpSpMkLst>
        </pc:grpChg>
        <pc:grpChg chg="del">
          <ac:chgData name="Francesco" userId="f38090a2-361c-45ea-b119-178ae6971bf4" providerId="ADAL" clId="{A251948D-A81B-4F84-B652-8CB8CC8636ED}" dt="2021-04-09T14:05:34.941" v="496" actId="478"/>
          <ac:grpSpMkLst>
            <pc:docMk/>
            <pc:sldMk cId="1102446253" sldId="562"/>
            <ac:grpSpMk id="102" creationId="{206E2653-02AD-B24D-BEA5-5F6FFFE36FF9}"/>
          </ac:grpSpMkLst>
        </pc:grpChg>
        <pc:grpChg chg="del">
          <ac:chgData name="Francesco" userId="f38090a2-361c-45ea-b119-178ae6971bf4" providerId="ADAL" clId="{A251948D-A81B-4F84-B652-8CB8CC8636ED}" dt="2021-04-09T14:05:34.941" v="496" actId="478"/>
          <ac:grpSpMkLst>
            <pc:docMk/>
            <pc:sldMk cId="1102446253" sldId="562"/>
            <ac:grpSpMk id="119" creationId="{FE7CFC0C-DFE4-8E4C-87D6-ED78EFAFF8A1}"/>
          </ac:grpSpMkLst>
        </pc:grpChg>
        <pc:grpChg chg="mod">
          <ac:chgData name="Francesco" userId="f38090a2-361c-45ea-b119-178ae6971bf4" providerId="ADAL" clId="{A251948D-A81B-4F84-B652-8CB8CC8636ED}" dt="2021-04-09T13:51:24.444" v="328" actId="1076"/>
          <ac:grpSpMkLst>
            <pc:docMk/>
            <pc:sldMk cId="1102446253" sldId="562"/>
            <ac:grpSpMk id="124" creationId="{00000000-0000-0000-0000-000000000000}"/>
          </ac:grpSpMkLst>
        </pc:grpChg>
        <pc:grpChg chg="mod">
          <ac:chgData name="Francesco" userId="f38090a2-361c-45ea-b119-178ae6971bf4" providerId="ADAL" clId="{A251948D-A81B-4F84-B652-8CB8CC8636ED}" dt="2021-04-09T13:51:24.444" v="328" actId="1076"/>
          <ac:grpSpMkLst>
            <pc:docMk/>
            <pc:sldMk cId="1102446253" sldId="562"/>
            <ac:grpSpMk id="125" creationId="{00000000-0000-0000-0000-000000000000}"/>
          </ac:grpSpMkLst>
        </pc:grpChg>
        <pc:grpChg chg="mod">
          <ac:chgData name="Francesco" userId="f38090a2-361c-45ea-b119-178ae6971bf4" providerId="ADAL" clId="{A251948D-A81B-4F84-B652-8CB8CC8636ED}" dt="2021-04-09T13:51:24.444" v="328" actId="1076"/>
          <ac:grpSpMkLst>
            <pc:docMk/>
            <pc:sldMk cId="1102446253" sldId="562"/>
            <ac:grpSpMk id="143" creationId="{00000000-0000-0000-0000-000000000000}"/>
          </ac:grpSpMkLst>
        </pc:grpChg>
        <pc:grpChg chg="add mod">
          <ac:chgData name="Francesco" userId="f38090a2-361c-45ea-b119-178ae6971bf4" providerId="ADAL" clId="{A251948D-A81B-4F84-B652-8CB8CC8636ED}" dt="2021-04-09T13:28:16.269" v="84" actId="1076"/>
          <ac:grpSpMkLst>
            <pc:docMk/>
            <pc:sldMk cId="1102446253" sldId="562"/>
            <ac:grpSpMk id="158" creationId="{9A59FAEC-9245-48E1-AE57-28B58DEA9454}"/>
          </ac:grpSpMkLst>
        </pc:grpChg>
        <pc:grpChg chg="mod">
          <ac:chgData name="Francesco" userId="f38090a2-361c-45ea-b119-178ae6971bf4" providerId="ADAL" clId="{A251948D-A81B-4F84-B652-8CB8CC8636ED}" dt="2021-04-09T13:27:32.199" v="77"/>
          <ac:grpSpMkLst>
            <pc:docMk/>
            <pc:sldMk cId="1102446253" sldId="562"/>
            <ac:grpSpMk id="161" creationId="{9BBE736A-8F1E-4ED8-9310-B84BBE73146A}"/>
          </ac:grpSpMkLst>
        </pc:grpChg>
        <pc:grpChg chg="del">
          <ac:chgData name="Francesco" userId="f38090a2-361c-45ea-b119-178ae6971bf4" providerId="ADAL" clId="{A251948D-A81B-4F84-B652-8CB8CC8636ED}" dt="2021-04-09T13:19:24.992" v="19" actId="478"/>
          <ac:grpSpMkLst>
            <pc:docMk/>
            <pc:sldMk cId="1102446253" sldId="562"/>
            <ac:grpSpMk id="172" creationId="{00000000-0000-0000-0000-000000000000}"/>
          </ac:grpSpMkLst>
        </pc:grpChg>
        <pc:grpChg chg="del">
          <ac:chgData name="Francesco" userId="f38090a2-361c-45ea-b119-178ae6971bf4" providerId="ADAL" clId="{A251948D-A81B-4F84-B652-8CB8CC8636ED}" dt="2021-04-09T13:19:18.115" v="17" actId="478"/>
          <ac:grpSpMkLst>
            <pc:docMk/>
            <pc:sldMk cId="1102446253" sldId="562"/>
            <ac:grpSpMk id="180" creationId="{00000000-0000-0000-0000-000000000000}"/>
          </ac:grpSpMkLst>
        </pc:grpChg>
        <pc:grpChg chg="del">
          <ac:chgData name="Francesco" userId="f38090a2-361c-45ea-b119-178ae6971bf4" providerId="ADAL" clId="{A251948D-A81B-4F84-B652-8CB8CC8636ED}" dt="2021-04-09T13:19:18.115" v="17" actId="478"/>
          <ac:grpSpMkLst>
            <pc:docMk/>
            <pc:sldMk cId="1102446253" sldId="562"/>
            <ac:grpSpMk id="188" creationId="{00000000-0000-0000-0000-000000000000}"/>
          </ac:grpSpMkLst>
        </pc:grpChg>
        <pc:grpChg chg="del mod">
          <ac:chgData name="Francesco" userId="f38090a2-361c-45ea-b119-178ae6971bf4" providerId="ADAL" clId="{A251948D-A81B-4F84-B652-8CB8CC8636ED}" dt="2021-04-09T13:20:36.184" v="32" actId="478"/>
          <ac:grpSpMkLst>
            <pc:docMk/>
            <pc:sldMk cId="1102446253" sldId="562"/>
            <ac:grpSpMk id="226" creationId="{00000000-0000-0000-0000-000000000000}"/>
          </ac:grpSpMkLst>
        </pc:grpChg>
        <pc:grpChg chg="add del mod">
          <ac:chgData name="Francesco" userId="f38090a2-361c-45ea-b119-178ae6971bf4" providerId="ADAL" clId="{A251948D-A81B-4F84-B652-8CB8CC8636ED}" dt="2021-04-09T14:08:10.748" v="503" actId="478"/>
          <ac:grpSpMkLst>
            <pc:docMk/>
            <pc:sldMk cId="1102446253" sldId="562"/>
            <ac:grpSpMk id="260" creationId="{8A5B1A56-528D-437D-AACA-5DC700C2A50F}"/>
          </ac:grpSpMkLst>
        </pc:grpChg>
        <pc:grpChg chg="add del mod">
          <ac:chgData name="Francesco" userId="f38090a2-361c-45ea-b119-178ae6971bf4" providerId="ADAL" clId="{A251948D-A81B-4F84-B652-8CB8CC8636ED}" dt="2021-04-09T14:08:10.748" v="503" actId="478"/>
          <ac:grpSpMkLst>
            <pc:docMk/>
            <pc:sldMk cId="1102446253" sldId="562"/>
            <ac:grpSpMk id="266" creationId="{84A80AB1-DA0E-4F3D-9E7E-1B85D3BA0DE2}"/>
          </ac:grpSpMkLst>
        </pc:grpChg>
        <pc:grpChg chg="mod">
          <ac:chgData name="Francesco" userId="f38090a2-361c-45ea-b119-178ae6971bf4" providerId="ADAL" clId="{A251948D-A81B-4F84-B652-8CB8CC8636ED}" dt="2021-04-09T14:05:27.884" v="494"/>
          <ac:grpSpMkLst>
            <pc:docMk/>
            <pc:sldMk cId="1102446253" sldId="562"/>
            <ac:grpSpMk id="267" creationId="{4ECC65D5-BB81-49BA-A5AB-8AA0AC54011F}"/>
          </ac:grpSpMkLst>
        </pc:grpChg>
        <pc:grpChg chg="add del mod">
          <ac:chgData name="Francesco" userId="f38090a2-361c-45ea-b119-178ae6971bf4" providerId="ADAL" clId="{A251948D-A81B-4F84-B652-8CB8CC8636ED}" dt="2021-04-09T14:05:49.187" v="498" actId="478"/>
          <ac:grpSpMkLst>
            <pc:docMk/>
            <pc:sldMk cId="1102446253" sldId="562"/>
            <ac:grpSpMk id="274" creationId="{192A0523-4AFF-41CB-A298-11903D891981}"/>
          </ac:grpSpMkLst>
        </pc:grpChg>
        <pc:grpChg chg="mod">
          <ac:chgData name="Francesco" userId="f38090a2-361c-45ea-b119-178ae6971bf4" providerId="ADAL" clId="{A251948D-A81B-4F84-B652-8CB8CC8636ED}" dt="2021-04-09T14:05:27.884" v="494"/>
          <ac:grpSpMkLst>
            <pc:docMk/>
            <pc:sldMk cId="1102446253" sldId="562"/>
            <ac:grpSpMk id="276" creationId="{8A78C85D-F86A-421D-818A-0F822A832ED7}"/>
          </ac:grpSpMkLst>
        </pc:grpChg>
        <pc:grpChg chg="add del mod">
          <ac:chgData name="Francesco" userId="f38090a2-361c-45ea-b119-178ae6971bf4" providerId="ADAL" clId="{A251948D-A81B-4F84-B652-8CB8CC8636ED}" dt="2021-04-09T14:17:36.292" v="690" actId="165"/>
          <ac:grpSpMkLst>
            <pc:docMk/>
            <pc:sldMk cId="1102446253" sldId="562"/>
            <ac:grpSpMk id="289" creationId="{057F391A-C03A-4DEE-A2C5-D54797F2519E}"/>
          </ac:grpSpMkLst>
        </pc:grpChg>
        <pc:grpChg chg="mod topLvl">
          <ac:chgData name="Francesco" userId="f38090a2-361c-45ea-b119-178ae6971bf4" providerId="ADAL" clId="{A251948D-A81B-4F84-B652-8CB8CC8636ED}" dt="2021-04-09T14:17:36.292" v="690" actId="165"/>
          <ac:grpSpMkLst>
            <pc:docMk/>
            <pc:sldMk cId="1102446253" sldId="562"/>
            <ac:grpSpMk id="291" creationId="{5A6724EA-BB03-43BD-9019-C179E72EA372}"/>
          </ac:grpSpMkLst>
        </pc:grpChg>
        <pc:grpChg chg="mod">
          <ac:chgData name="Francesco" userId="f38090a2-361c-45ea-b119-178ae6971bf4" providerId="ADAL" clId="{A251948D-A81B-4F84-B652-8CB8CC8636ED}" dt="2021-04-09T14:17:36.292" v="690" actId="165"/>
          <ac:grpSpMkLst>
            <pc:docMk/>
            <pc:sldMk cId="1102446253" sldId="562"/>
            <ac:grpSpMk id="292" creationId="{79AF5298-8CCC-44B4-AA88-1D81DCDF5944}"/>
          </ac:grpSpMkLst>
        </pc:grpChg>
        <pc:grpChg chg="add mod">
          <ac:chgData name="Francesco" userId="f38090a2-361c-45ea-b119-178ae6971bf4" providerId="ADAL" clId="{A251948D-A81B-4F84-B652-8CB8CC8636ED}" dt="2021-04-09T14:15:12.639" v="650" actId="14100"/>
          <ac:grpSpMkLst>
            <pc:docMk/>
            <pc:sldMk cId="1102446253" sldId="562"/>
            <ac:grpSpMk id="298" creationId="{A38A7655-999B-4739-8D13-0EA4E08BC553}"/>
          </ac:grpSpMkLst>
        </pc:grpChg>
        <pc:grpChg chg="mod">
          <ac:chgData name="Francesco" userId="f38090a2-361c-45ea-b119-178ae6971bf4" providerId="ADAL" clId="{A251948D-A81B-4F84-B652-8CB8CC8636ED}" dt="2021-04-09T14:08:11.718" v="504"/>
          <ac:grpSpMkLst>
            <pc:docMk/>
            <pc:sldMk cId="1102446253" sldId="562"/>
            <ac:grpSpMk id="300" creationId="{5045559C-31B0-4D4B-ACEE-B8886F36B671}"/>
          </ac:grpSpMkLst>
        </pc:grpChg>
        <pc:grpChg chg="add mod">
          <ac:chgData name="Francesco" userId="f38090a2-361c-45ea-b119-178ae6971bf4" providerId="ADAL" clId="{A251948D-A81B-4F84-B652-8CB8CC8636ED}" dt="2021-04-09T14:19:53.042" v="718" actId="1076"/>
          <ac:grpSpMkLst>
            <pc:docMk/>
            <pc:sldMk cId="1102446253" sldId="562"/>
            <ac:grpSpMk id="308" creationId="{11E0619D-4F6F-4381-8F15-E41D62E37931}"/>
          </ac:grpSpMkLst>
        </pc:grpChg>
        <pc:grpChg chg="mod">
          <ac:chgData name="Francesco" userId="f38090a2-361c-45ea-b119-178ae6971bf4" providerId="ADAL" clId="{A251948D-A81B-4F84-B652-8CB8CC8636ED}" dt="2021-04-09T14:12:57.432" v="639"/>
          <ac:grpSpMkLst>
            <pc:docMk/>
            <pc:sldMk cId="1102446253" sldId="562"/>
            <ac:grpSpMk id="310" creationId="{7B4C23F7-2D4A-446F-8199-AA9D746B64C3}"/>
          </ac:grpSpMkLst>
        </pc:grpChg>
        <pc:grpChg chg="add mod">
          <ac:chgData name="Francesco" userId="f38090a2-361c-45ea-b119-178ae6971bf4" providerId="ADAL" clId="{A251948D-A81B-4F84-B652-8CB8CC8636ED}" dt="2021-04-09T14:18:44.834" v="701" actId="1076"/>
          <ac:grpSpMkLst>
            <pc:docMk/>
            <pc:sldMk cId="1102446253" sldId="562"/>
            <ac:grpSpMk id="319" creationId="{44D92C29-83B6-4BFF-81C4-4EA5BB3DCCB5}"/>
          </ac:grpSpMkLst>
        </pc:grpChg>
        <pc:grpChg chg="mod">
          <ac:chgData name="Francesco" userId="f38090a2-361c-45ea-b119-178ae6971bf4" providerId="ADAL" clId="{A251948D-A81B-4F84-B652-8CB8CC8636ED}" dt="2021-04-09T14:18:26.243" v="700"/>
          <ac:grpSpMkLst>
            <pc:docMk/>
            <pc:sldMk cId="1102446253" sldId="562"/>
            <ac:grpSpMk id="321" creationId="{CE4ABFD1-FE28-4FA8-A892-01369DBFE82F}"/>
          </ac:grpSpMkLst>
        </pc:grpChg>
        <pc:grpChg chg="add mod">
          <ac:chgData name="Francesco" userId="f38090a2-361c-45ea-b119-178ae6971bf4" providerId="ADAL" clId="{A251948D-A81B-4F84-B652-8CB8CC8636ED}" dt="2021-04-09T16:01:18.513" v="1016" actId="1076"/>
          <ac:grpSpMkLst>
            <pc:docMk/>
            <pc:sldMk cId="1102446253" sldId="562"/>
            <ac:grpSpMk id="340" creationId="{431ED819-AE00-4A56-9D32-28BB8DDE7975}"/>
          </ac:grpSpMkLst>
        </pc:grpChg>
        <pc:grpChg chg="mod">
          <ac:chgData name="Francesco" userId="f38090a2-361c-45ea-b119-178ae6971bf4" providerId="ADAL" clId="{A251948D-A81B-4F84-B652-8CB8CC8636ED}" dt="2021-04-09T14:31:43.169" v="764"/>
          <ac:grpSpMkLst>
            <pc:docMk/>
            <pc:sldMk cId="1102446253" sldId="562"/>
            <ac:grpSpMk id="342" creationId="{32AD05E5-4F24-4C4C-AACC-376038619BCF}"/>
          </ac:grpSpMkLst>
        </pc:grpChg>
        <pc:grpChg chg="mod">
          <ac:chgData name="Francesco" userId="f38090a2-361c-45ea-b119-178ae6971bf4" providerId="ADAL" clId="{A251948D-A81B-4F84-B652-8CB8CC8636ED}" dt="2021-04-09T14:31:43.169" v="764"/>
          <ac:grpSpMkLst>
            <pc:docMk/>
            <pc:sldMk cId="1102446253" sldId="562"/>
            <ac:grpSpMk id="344" creationId="{08B2A695-77DB-42E3-B94C-62DEDE853EEC}"/>
          </ac:grpSpMkLst>
        </pc:grpChg>
        <pc:grpChg chg="add del mod">
          <ac:chgData name="Francesco" userId="f38090a2-361c-45ea-b119-178ae6971bf4" providerId="ADAL" clId="{A251948D-A81B-4F84-B652-8CB8CC8636ED}" dt="2021-04-09T14:36:46.137" v="789"/>
          <ac:grpSpMkLst>
            <pc:docMk/>
            <pc:sldMk cId="1102446253" sldId="562"/>
            <ac:grpSpMk id="353" creationId="{E776CAB2-E788-41DF-A971-206175131E21}"/>
          </ac:grpSpMkLst>
        </pc:grpChg>
        <pc:grpChg chg="mod">
          <ac:chgData name="Francesco" userId="f38090a2-361c-45ea-b119-178ae6971bf4" providerId="ADAL" clId="{A251948D-A81B-4F84-B652-8CB8CC8636ED}" dt="2021-04-09T14:36:44.943" v="788"/>
          <ac:grpSpMkLst>
            <pc:docMk/>
            <pc:sldMk cId="1102446253" sldId="562"/>
            <ac:grpSpMk id="355" creationId="{809CF0A5-AAEF-4505-B170-D2CE7277BF4F}"/>
          </ac:grpSpMkLst>
        </pc:grpChg>
        <pc:grpChg chg="mod">
          <ac:chgData name="Francesco" userId="f38090a2-361c-45ea-b119-178ae6971bf4" providerId="ADAL" clId="{A251948D-A81B-4F84-B652-8CB8CC8636ED}" dt="2021-04-09T14:36:44.943" v="788"/>
          <ac:grpSpMkLst>
            <pc:docMk/>
            <pc:sldMk cId="1102446253" sldId="562"/>
            <ac:grpSpMk id="357" creationId="{D7C37E61-35ED-41B3-B687-C214A57D28CB}"/>
          </ac:grpSpMkLst>
        </pc:grpChg>
        <pc:picChg chg="add mod">
          <ac:chgData name="Francesco" userId="f38090a2-361c-45ea-b119-178ae6971bf4" providerId="ADAL" clId="{A251948D-A81B-4F84-B652-8CB8CC8636ED}" dt="2021-04-09T14:28:12.983" v="763" actId="1076"/>
          <ac:picMkLst>
            <pc:docMk/>
            <pc:sldMk cId="1102446253" sldId="562"/>
            <ac:picMk id="73" creationId="{CDB07E16-C7AD-4D65-90F6-CDA1F3F55E38}"/>
          </ac:picMkLst>
        </pc:picChg>
        <pc:picChg chg="add del mod">
          <ac:chgData name="Francesco" userId="f38090a2-361c-45ea-b119-178ae6971bf4" providerId="ADAL" clId="{A251948D-A81B-4F84-B652-8CB8CC8636ED}" dt="2021-04-09T16:14:07.190" v="1029" actId="478"/>
          <ac:picMkLst>
            <pc:docMk/>
            <pc:sldMk cId="1102446253" sldId="562"/>
            <ac:picMk id="96" creationId="{5E543848-2A21-41EA-B12D-04754C65F148}"/>
          </ac:picMkLst>
        </pc:picChg>
        <pc:cxnChg chg="add del mod">
          <ac:chgData name="Francesco" userId="f38090a2-361c-45ea-b119-178ae6971bf4" providerId="ADAL" clId="{A251948D-A81B-4F84-B652-8CB8CC8636ED}" dt="2021-04-09T16:13:14.409" v="1027" actId="478"/>
          <ac:cxnSpMkLst>
            <pc:docMk/>
            <pc:sldMk cId="1102446253" sldId="562"/>
            <ac:cxnSpMk id="3" creationId="{890FCA32-C8C2-4584-B5BE-F588F12729DF}"/>
          </ac:cxnSpMkLst>
        </pc:cxnChg>
        <pc:cxnChg chg="mod">
          <ac:chgData name="Francesco" userId="f38090a2-361c-45ea-b119-178ae6971bf4" providerId="ADAL" clId="{A251948D-A81B-4F84-B652-8CB8CC8636ED}" dt="2021-04-09T13:56:10.617" v="357" actId="14100"/>
          <ac:cxnSpMkLst>
            <pc:docMk/>
            <pc:sldMk cId="1102446253" sldId="562"/>
            <ac:cxnSpMk id="55" creationId="{00000000-0000-0000-0000-000000000000}"/>
          </ac:cxnSpMkLst>
        </pc:cxnChg>
        <pc:cxnChg chg="del mod">
          <ac:chgData name="Francesco" userId="f38090a2-361c-45ea-b119-178ae6971bf4" providerId="ADAL" clId="{A251948D-A81B-4F84-B652-8CB8CC8636ED}" dt="2021-04-09T13:19:26.326" v="20" actId="478"/>
          <ac:cxnSpMkLst>
            <pc:docMk/>
            <pc:sldMk cId="1102446253" sldId="562"/>
            <ac:cxnSpMk id="57" creationId="{00000000-0000-0000-0000-000000000000}"/>
          </ac:cxnSpMkLst>
        </pc:cxnChg>
        <pc:cxnChg chg="add del">
          <ac:chgData name="Francesco" userId="f38090a2-361c-45ea-b119-178ae6971bf4" providerId="ADAL" clId="{A251948D-A81B-4F84-B652-8CB8CC8636ED}" dt="2021-04-09T13:57:04.525" v="365" actId="478"/>
          <ac:cxnSpMkLst>
            <pc:docMk/>
            <pc:sldMk cId="1102446253" sldId="562"/>
            <ac:cxnSpMk id="58" creationId="{B6437549-2609-40BE-94CD-405AC8D1345F}"/>
          </ac:cxnSpMkLst>
        </pc:cxnChg>
        <pc:cxnChg chg="del mod">
          <ac:chgData name="Francesco" userId="f38090a2-361c-45ea-b119-178ae6971bf4" providerId="ADAL" clId="{A251948D-A81B-4F84-B652-8CB8CC8636ED}" dt="2021-04-09T13:20:37.488" v="33" actId="478"/>
          <ac:cxnSpMkLst>
            <pc:docMk/>
            <pc:sldMk cId="1102446253" sldId="562"/>
            <ac:cxnSpMk id="59" creationId="{00000000-0000-0000-0000-000000000000}"/>
          </ac:cxnSpMkLst>
        </pc:cxnChg>
        <pc:cxnChg chg="del mod">
          <ac:chgData name="Francesco" userId="f38090a2-361c-45ea-b119-178ae6971bf4" providerId="ADAL" clId="{A251948D-A81B-4F84-B652-8CB8CC8636ED}" dt="2021-04-09T13:19:19.669" v="18" actId="478"/>
          <ac:cxnSpMkLst>
            <pc:docMk/>
            <pc:sldMk cId="1102446253" sldId="562"/>
            <ac:cxnSpMk id="61" creationId="{00000000-0000-0000-0000-000000000000}"/>
          </ac:cxnSpMkLst>
        </pc:cxnChg>
        <pc:cxnChg chg="del mod">
          <ac:chgData name="Francesco" userId="f38090a2-361c-45ea-b119-178ae6971bf4" providerId="ADAL" clId="{A251948D-A81B-4F84-B652-8CB8CC8636ED}" dt="2021-04-09T13:19:41.516" v="23" actId="478"/>
          <ac:cxnSpMkLst>
            <pc:docMk/>
            <pc:sldMk cId="1102446253" sldId="562"/>
            <ac:cxnSpMk id="62" creationId="{00000000-0000-0000-0000-000000000000}"/>
          </ac:cxnSpMkLst>
        </pc:cxnChg>
        <pc:cxnChg chg="add del mod">
          <ac:chgData name="Francesco" userId="f38090a2-361c-45ea-b119-178ae6971bf4" providerId="ADAL" clId="{A251948D-A81B-4F84-B652-8CB8CC8636ED}" dt="2021-04-09T13:57:16.973" v="367" actId="478"/>
          <ac:cxnSpMkLst>
            <pc:docMk/>
            <pc:sldMk cId="1102446253" sldId="562"/>
            <ac:cxnSpMk id="63" creationId="{32C1D29B-E889-4081-B8BB-7F1E592EAB1B}"/>
          </ac:cxnSpMkLst>
        </pc:cxnChg>
        <pc:cxnChg chg="mod">
          <ac:chgData name="Francesco" userId="f38090a2-361c-45ea-b119-178ae6971bf4" providerId="ADAL" clId="{A251948D-A81B-4F84-B652-8CB8CC8636ED}" dt="2021-04-09T13:51:24.444" v="328" actId="1076"/>
          <ac:cxnSpMkLst>
            <pc:docMk/>
            <pc:sldMk cId="1102446253" sldId="562"/>
            <ac:cxnSpMk id="70" creationId="{00000000-0000-0000-0000-000000000000}"/>
          </ac:cxnSpMkLst>
        </pc:cxnChg>
        <pc:cxnChg chg="mod">
          <ac:chgData name="Francesco" userId="f38090a2-361c-45ea-b119-178ae6971bf4" providerId="ADAL" clId="{A251948D-A81B-4F84-B652-8CB8CC8636ED}" dt="2021-04-09T13:51:24.444" v="328" actId="1076"/>
          <ac:cxnSpMkLst>
            <pc:docMk/>
            <pc:sldMk cId="1102446253" sldId="562"/>
            <ac:cxnSpMk id="71" creationId="{00000000-0000-0000-0000-000000000000}"/>
          </ac:cxnSpMkLst>
        </pc:cxnChg>
        <pc:cxnChg chg="mod">
          <ac:chgData name="Francesco" userId="f38090a2-361c-45ea-b119-178ae6971bf4" providerId="ADAL" clId="{A251948D-A81B-4F84-B652-8CB8CC8636ED}" dt="2021-04-09T13:51:24.444" v="328" actId="1076"/>
          <ac:cxnSpMkLst>
            <pc:docMk/>
            <pc:sldMk cId="1102446253" sldId="562"/>
            <ac:cxnSpMk id="90" creationId="{00000000-0000-0000-0000-000000000000}"/>
          </ac:cxnSpMkLst>
        </pc:cxnChg>
        <pc:cxnChg chg="del">
          <ac:chgData name="Francesco" userId="f38090a2-361c-45ea-b119-178ae6971bf4" providerId="ADAL" clId="{A251948D-A81B-4F84-B652-8CB8CC8636ED}" dt="2021-04-09T13:20:50.577" v="38" actId="478"/>
          <ac:cxnSpMkLst>
            <pc:docMk/>
            <pc:sldMk cId="1102446253" sldId="562"/>
            <ac:cxnSpMk id="95" creationId="{00000000-0000-0000-0000-000000000000}"/>
          </ac:cxnSpMkLst>
        </pc:cxnChg>
        <pc:cxnChg chg="del mod">
          <ac:chgData name="Francesco" userId="f38090a2-361c-45ea-b119-178ae6971bf4" providerId="ADAL" clId="{A251948D-A81B-4F84-B652-8CB8CC8636ED}" dt="2021-04-09T13:21:30.239" v="40" actId="478"/>
          <ac:cxnSpMkLst>
            <pc:docMk/>
            <pc:sldMk cId="1102446253" sldId="562"/>
            <ac:cxnSpMk id="134" creationId="{00000000-0000-0000-0000-000000000000}"/>
          </ac:cxnSpMkLst>
        </pc:cxnChg>
        <pc:cxnChg chg="del mod">
          <ac:chgData name="Francesco" userId="f38090a2-361c-45ea-b119-178ae6971bf4" providerId="ADAL" clId="{A251948D-A81B-4F84-B652-8CB8CC8636ED}" dt="2021-04-09T13:21:40.605" v="42" actId="478"/>
          <ac:cxnSpMkLst>
            <pc:docMk/>
            <pc:sldMk cId="1102446253" sldId="562"/>
            <ac:cxnSpMk id="146" creationId="{00000000-0000-0000-0000-000000000000}"/>
          </ac:cxnSpMkLst>
        </pc:cxnChg>
        <pc:cxnChg chg="del mod">
          <ac:chgData name="Francesco" userId="f38090a2-361c-45ea-b119-178ae6971bf4" providerId="ADAL" clId="{A251948D-A81B-4F84-B652-8CB8CC8636ED}" dt="2021-04-09T13:21:39.427" v="41" actId="478"/>
          <ac:cxnSpMkLst>
            <pc:docMk/>
            <pc:sldMk cId="1102446253" sldId="562"/>
            <ac:cxnSpMk id="153" creationId="{00000000-0000-0000-0000-000000000000}"/>
          </ac:cxnSpMkLst>
        </pc:cxnChg>
        <pc:cxnChg chg="mod">
          <ac:chgData name="Francesco" userId="f38090a2-361c-45ea-b119-178ae6971bf4" providerId="ADAL" clId="{A251948D-A81B-4F84-B652-8CB8CC8636ED}" dt="2021-04-09T13:27:32.199" v="77"/>
          <ac:cxnSpMkLst>
            <pc:docMk/>
            <pc:sldMk cId="1102446253" sldId="562"/>
            <ac:cxnSpMk id="169" creationId="{3321D568-EC9B-4D92-9E1A-A5AE8A5268E8}"/>
          </ac:cxnSpMkLst>
        </pc:cxnChg>
        <pc:cxnChg chg="mod">
          <ac:chgData name="Francesco" userId="f38090a2-361c-45ea-b119-178ae6971bf4" providerId="ADAL" clId="{A251948D-A81B-4F84-B652-8CB8CC8636ED}" dt="2021-04-09T13:57:53.586" v="372" actId="1076"/>
          <ac:cxnSpMkLst>
            <pc:docMk/>
            <pc:sldMk cId="1102446253" sldId="562"/>
            <ac:cxnSpMk id="176" creationId="{00000000-0000-0000-0000-000000000000}"/>
          </ac:cxnSpMkLst>
        </pc:cxnChg>
        <pc:cxnChg chg="mod">
          <ac:chgData name="Francesco" userId="f38090a2-361c-45ea-b119-178ae6971bf4" providerId="ADAL" clId="{A251948D-A81B-4F84-B652-8CB8CC8636ED}" dt="2021-04-09T16:14:20.489" v="1033" actId="478"/>
          <ac:cxnSpMkLst>
            <pc:docMk/>
            <pc:sldMk cId="1102446253" sldId="562"/>
            <ac:cxnSpMk id="177" creationId="{DC2497ED-3693-1F4E-B25F-66F570238ACF}"/>
          </ac:cxnSpMkLst>
        </pc:cxnChg>
        <pc:cxnChg chg="mod">
          <ac:chgData name="Francesco" userId="f38090a2-361c-45ea-b119-178ae6971bf4" providerId="ADAL" clId="{A251948D-A81B-4F84-B652-8CB8CC8636ED}" dt="2021-04-09T16:14:17.710" v="1032" actId="478"/>
          <ac:cxnSpMkLst>
            <pc:docMk/>
            <pc:sldMk cId="1102446253" sldId="562"/>
            <ac:cxnSpMk id="178" creationId="{205B21F9-1C4E-A84D-BF14-DEBD49F02DEF}"/>
          </ac:cxnSpMkLst>
        </pc:cxnChg>
        <pc:cxnChg chg="mod">
          <ac:chgData name="Francesco" userId="f38090a2-361c-45ea-b119-178ae6971bf4" providerId="ADAL" clId="{A251948D-A81B-4F84-B652-8CB8CC8636ED}" dt="2021-04-09T14:03:33.807" v="492" actId="1038"/>
          <ac:cxnSpMkLst>
            <pc:docMk/>
            <pc:sldMk cId="1102446253" sldId="562"/>
            <ac:cxnSpMk id="181" creationId="{00000000-0000-0000-0000-000000000000}"/>
          </ac:cxnSpMkLst>
        </pc:cxnChg>
        <pc:cxnChg chg="mod">
          <ac:chgData name="Francesco" userId="f38090a2-361c-45ea-b119-178ae6971bf4" providerId="ADAL" clId="{A251948D-A81B-4F84-B652-8CB8CC8636ED}" dt="2021-04-09T16:29:13.903" v="1037" actId="692"/>
          <ac:cxnSpMkLst>
            <pc:docMk/>
            <pc:sldMk cId="1102446253" sldId="562"/>
            <ac:cxnSpMk id="183" creationId="{4437864D-E1C9-2D49-8160-A17CBDC746EC}"/>
          </ac:cxnSpMkLst>
        </pc:cxnChg>
        <pc:cxnChg chg="mod">
          <ac:chgData name="Francesco" userId="f38090a2-361c-45ea-b119-178ae6971bf4" providerId="ADAL" clId="{A251948D-A81B-4F84-B652-8CB8CC8636ED}" dt="2021-04-09T13:27:32.199" v="77"/>
          <ac:cxnSpMkLst>
            <pc:docMk/>
            <pc:sldMk cId="1102446253" sldId="562"/>
            <ac:cxnSpMk id="207" creationId="{EC96348B-9A1F-4D3B-A8C4-130A893AB567}"/>
          </ac:cxnSpMkLst>
        </pc:cxnChg>
        <pc:cxnChg chg="mod">
          <ac:chgData name="Francesco" userId="f38090a2-361c-45ea-b119-178ae6971bf4" providerId="ADAL" clId="{A251948D-A81B-4F84-B652-8CB8CC8636ED}" dt="2021-04-09T13:27:32.199" v="77"/>
          <ac:cxnSpMkLst>
            <pc:docMk/>
            <pc:sldMk cId="1102446253" sldId="562"/>
            <ac:cxnSpMk id="210" creationId="{DD81B9E3-9C8E-40C2-AEBB-4E0FAA8ED877}"/>
          </ac:cxnSpMkLst>
        </pc:cxnChg>
        <pc:cxnChg chg="mod">
          <ac:chgData name="Francesco" userId="f38090a2-361c-45ea-b119-178ae6971bf4" providerId="ADAL" clId="{A251948D-A81B-4F84-B652-8CB8CC8636ED}" dt="2021-04-09T13:51:24.444" v="328" actId="1076"/>
          <ac:cxnSpMkLst>
            <pc:docMk/>
            <pc:sldMk cId="1102446253" sldId="562"/>
            <ac:cxnSpMk id="213" creationId="{00000000-0000-0000-0000-000000000000}"/>
          </ac:cxnSpMkLst>
        </pc:cxnChg>
        <pc:cxnChg chg="add mod">
          <ac:chgData name="Francesco" userId="f38090a2-361c-45ea-b119-178ae6971bf4" providerId="ADAL" clId="{A251948D-A81B-4F84-B652-8CB8CC8636ED}" dt="2021-04-09T13:29:25.753" v="123" actId="1076"/>
          <ac:cxnSpMkLst>
            <pc:docMk/>
            <pc:sldMk cId="1102446253" sldId="562"/>
            <ac:cxnSpMk id="214" creationId="{88CC54C8-F263-4A48-A249-6150B1C209E8}"/>
          </ac:cxnSpMkLst>
        </pc:cxnChg>
        <pc:cxnChg chg="mod">
          <ac:chgData name="Francesco" userId="f38090a2-361c-45ea-b119-178ae6971bf4" providerId="ADAL" clId="{A251948D-A81B-4F84-B652-8CB8CC8636ED}" dt="2021-04-09T13:51:24.444" v="328" actId="1076"/>
          <ac:cxnSpMkLst>
            <pc:docMk/>
            <pc:sldMk cId="1102446253" sldId="562"/>
            <ac:cxnSpMk id="218" creationId="{00000000-0000-0000-0000-000000000000}"/>
          </ac:cxnSpMkLst>
        </pc:cxnChg>
        <pc:cxnChg chg="mod">
          <ac:chgData name="Francesco" userId="f38090a2-361c-45ea-b119-178ae6971bf4" providerId="ADAL" clId="{A251948D-A81B-4F84-B652-8CB8CC8636ED}" dt="2021-04-09T13:51:24.444" v="328" actId="1076"/>
          <ac:cxnSpMkLst>
            <pc:docMk/>
            <pc:sldMk cId="1102446253" sldId="562"/>
            <ac:cxnSpMk id="220" creationId="{00000000-0000-0000-0000-000000000000}"/>
          </ac:cxnSpMkLst>
        </pc:cxnChg>
        <pc:cxnChg chg="add mod">
          <ac:chgData name="Francesco" userId="f38090a2-361c-45ea-b119-178ae6971bf4" providerId="ADAL" clId="{A251948D-A81B-4F84-B652-8CB8CC8636ED}" dt="2021-04-09T15:56:14.856" v="1009" actId="14100"/>
          <ac:cxnSpMkLst>
            <pc:docMk/>
            <pc:sldMk cId="1102446253" sldId="562"/>
            <ac:cxnSpMk id="221" creationId="{6974D3A9-1100-41F0-B04E-48673B04577E}"/>
          </ac:cxnSpMkLst>
        </pc:cxnChg>
        <pc:cxnChg chg="mod">
          <ac:chgData name="Francesco" userId="f38090a2-361c-45ea-b119-178ae6971bf4" providerId="ADAL" clId="{A251948D-A81B-4F84-B652-8CB8CC8636ED}" dt="2021-04-09T13:51:24.444" v="328" actId="1076"/>
          <ac:cxnSpMkLst>
            <pc:docMk/>
            <pc:sldMk cId="1102446253" sldId="562"/>
            <ac:cxnSpMk id="225" creationId="{00000000-0000-0000-0000-000000000000}"/>
          </ac:cxnSpMkLst>
        </pc:cxnChg>
        <pc:cxnChg chg="add del mod">
          <ac:chgData name="Francesco" userId="f38090a2-361c-45ea-b119-178ae6971bf4" providerId="ADAL" clId="{A251948D-A81B-4F84-B652-8CB8CC8636ED}" dt="2021-04-09T13:41:17.203" v="232" actId="478"/>
          <ac:cxnSpMkLst>
            <pc:docMk/>
            <pc:sldMk cId="1102446253" sldId="562"/>
            <ac:cxnSpMk id="238" creationId="{DF290196-127D-4837-9D2A-9981F1E2CB40}"/>
          </ac:cxnSpMkLst>
        </pc:cxnChg>
        <pc:cxnChg chg="add mod">
          <ac:chgData name="Francesco" userId="f38090a2-361c-45ea-b119-178ae6971bf4" providerId="ADAL" clId="{A251948D-A81B-4F84-B652-8CB8CC8636ED}" dt="2021-04-09T14:03:54.329" v="493" actId="1076"/>
          <ac:cxnSpMkLst>
            <pc:docMk/>
            <pc:sldMk cId="1102446253" sldId="562"/>
            <ac:cxnSpMk id="240" creationId="{A6556B0C-9AC0-46A1-9956-933D846B367B}"/>
          </ac:cxnSpMkLst>
        </pc:cxnChg>
        <pc:cxnChg chg="add mod">
          <ac:chgData name="Francesco" userId="f38090a2-361c-45ea-b119-178ae6971bf4" providerId="ADAL" clId="{A251948D-A81B-4F84-B652-8CB8CC8636ED}" dt="2021-04-09T14:03:33.807" v="492" actId="1038"/>
          <ac:cxnSpMkLst>
            <pc:docMk/>
            <pc:sldMk cId="1102446253" sldId="562"/>
            <ac:cxnSpMk id="247" creationId="{23B56744-3C84-42F6-B491-EE6EF1D52068}"/>
          </ac:cxnSpMkLst>
        </pc:cxnChg>
        <pc:cxnChg chg="add mod">
          <ac:chgData name="Francesco" userId="f38090a2-361c-45ea-b119-178ae6971bf4" providerId="ADAL" clId="{A251948D-A81B-4F84-B652-8CB8CC8636ED}" dt="2021-04-09T13:57:39.315" v="369" actId="14100"/>
          <ac:cxnSpMkLst>
            <pc:docMk/>
            <pc:sldMk cId="1102446253" sldId="562"/>
            <ac:cxnSpMk id="253" creationId="{A8A2F2DE-5B7B-47C1-8606-9A55DD8E456B}"/>
          </ac:cxnSpMkLst>
        </pc:cxnChg>
        <pc:cxnChg chg="mod">
          <ac:chgData name="Francesco" userId="f38090a2-361c-45ea-b119-178ae6971bf4" providerId="ADAL" clId="{A251948D-A81B-4F84-B652-8CB8CC8636ED}" dt="2021-04-09T14:05:27.884" v="494"/>
          <ac:cxnSpMkLst>
            <pc:docMk/>
            <pc:sldMk cId="1102446253" sldId="562"/>
            <ac:cxnSpMk id="262" creationId="{87D0E84D-A938-4E5E-AE65-420006B9DA75}"/>
          </ac:cxnSpMkLst>
        </pc:cxnChg>
        <pc:cxnChg chg="mod">
          <ac:chgData name="Francesco" userId="f38090a2-361c-45ea-b119-178ae6971bf4" providerId="ADAL" clId="{A251948D-A81B-4F84-B652-8CB8CC8636ED}" dt="2021-04-09T14:05:27.884" v="494"/>
          <ac:cxnSpMkLst>
            <pc:docMk/>
            <pc:sldMk cId="1102446253" sldId="562"/>
            <ac:cxnSpMk id="263" creationId="{0BBDF96B-DBB6-4A97-9EBA-69F8F578E3B6}"/>
          </ac:cxnSpMkLst>
        </pc:cxnChg>
        <pc:cxnChg chg="mod">
          <ac:chgData name="Francesco" userId="f38090a2-361c-45ea-b119-178ae6971bf4" providerId="ADAL" clId="{A251948D-A81B-4F84-B652-8CB8CC8636ED}" dt="2021-04-09T14:05:27.884" v="494"/>
          <ac:cxnSpMkLst>
            <pc:docMk/>
            <pc:sldMk cId="1102446253" sldId="562"/>
            <ac:cxnSpMk id="264" creationId="{24D3D0CA-989C-4560-8613-D2BB52D996B5}"/>
          </ac:cxnSpMkLst>
        </pc:cxnChg>
        <pc:cxnChg chg="mod">
          <ac:chgData name="Francesco" userId="f38090a2-361c-45ea-b119-178ae6971bf4" providerId="ADAL" clId="{A251948D-A81B-4F84-B652-8CB8CC8636ED}" dt="2021-04-09T14:05:27.884" v="494"/>
          <ac:cxnSpMkLst>
            <pc:docMk/>
            <pc:sldMk cId="1102446253" sldId="562"/>
            <ac:cxnSpMk id="270" creationId="{D3B08579-8FB4-4365-B707-918AF3FA879A}"/>
          </ac:cxnSpMkLst>
        </pc:cxnChg>
        <pc:cxnChg chg="mod">
          <ac:chgData name="Francesco" userId="f38090a2-361c-45ea-b119-178ae6971bf4" providerId="ADAL" clId="{A251948D-A81B-4F84-B652-8CB8CC8636ED}" dt="2021-04-09T14:05:27.884" v="494"/>
          <ac:cxnSpMkLst>
            <pc:docMk/>
            <pc:sldMk cId="1102446253" sldId="562"/>
            <ac:cxnSpMk id="271" creationId="{116E50D1-34AB-43C3-81E0-33444FF37B23}"/>
          </ac:cxnSpMkLst>
        </pc:cxnChg>
        <pc:cxnChg chg="mod">
          <ac:chgData name="Francesco" userId="f38090a2-361c-45ea-b119-178ae6971bf4" providerId="ADAL" clId="{A251948D-A81B-4F84-B652-8CB8CC8636ED}" dt="2021-04-09T14:05:27.884" v="494"/>
          <ac:cxnSpMkLst>
            <pc:docMk/>
            <pc:sldMk cId="1102446253" sldId="562"/>
            <ac:cxnSpMk id="272" creationId="{73FAC150-C267-4C86-9C2F-6665246DA68D}"/>
          </ac:cxnSpMkLst>
        </pc:cxnChg>
        <pc:cxnChg chg="mod">
          <ac:chgData name="Francesco" userId="f38090a2-361c-45ea-b119-178ae6971bf4" providerId="ADAL" clId="{A251948D-A81B-4F84-B652-8CB8CC8636ED}" dt="2021-04-09T14:05:27.884" v="494"/>
          <ac:cxnSpMkLst>
            <pc:docMk/>
            <pc:sldMk cId="1102446253" sldId="562"/>
            <ac:cxnSpMk id="279" creationId="{4D9AA5C6-1079-4C7C-BAB3-FFA5B2BD043C}"/>
          </ac:cxnSpMkLst>
        </pc:cxnChg>
        <pc:cxnChg chg="mod">
          <ac:chgData name="Francesco" userId="f38090a2-361c-45ea-b119-178ae6971bf4" providerId="ADAL" clId="{A251948D-A81B-4F84-B652-8CB8CC8636ED}" dt="2021-04-09T14:05:27.884" v="494"/>
          <ac:cxnSpMkLst>
            <pc:docMk/>
            <pc:sldMk cId="1102446253" sldId="562"/>
            <ac:cxnSpMk id="280" creationId="{39CA0EE8-0274-4258-8498-91B84E047AD4}"/>
          </ac:cxnSpMkLst>
        </pc:cxnChg>
        <pc:cxnChg chg="mod">
          <ac:chgData name="Francesco" userId="f38090a2-361c-45ea-b119-178ae6971bf4" providerId="ADAL" clId="{A251948D-A81B-4F84-B652-8CB8CC8636ED}" dt="2021-04-09T14:05:27.884" v="494"/>
          <ac:cxnSpMkLst>
            <pc:docMk/>
            <pc:sldMk cId="1102446253" sldId="562"/>
            <ac:cxnSpMk id="281" creationId="{0BC5C3C0-190C-4D3F-A133-BAA1AD77D17F}"/>
          </ac:cxnSpMkLst>
        </pc:cxnChg>
        <pc:cxnChg chg="add del mod">
          <ac:chgData name="Francesco" userId="f38090a2-361c-45ea-b119-178ae6971bf4" providerId="ADAL" clId="{A251948D-A81B-4F84-B652-8CB8CC8636ED}" dt="2021-04-09T14:05:51.653" v="499" actId="478"/>
          <ac:cxnSpMkLst>
            <pc:docMk/>
            <pc:sldMk cId="1102446253" sldId="562"/>
            <ac:cxnSpMk id="283" creationId="{CF495991-F256-4FCF-9984-D32E0665488E}"/>
          </ac:cxnSpMkLst>
        </pc:cxnChg>
        <pc:cxnChg chg="add mod">
          <ac:chgData name="Francesco" userId="f38090a2-361c-45ea-b119-178ae6971bf4" providerId="ADAL" clId="{A251948D-A81B-4F84-B652-8CB8CC8636ED}" dt="2021-04-09T15:54:41.029" v="994" actId="14100"/>
          <ac:cxnSpMkLst>
            <pc:docMk/>
            <pc:sldMk cId="1102446253" sldId="562"/>
            <ac:cxnSpMk id="285" creationId="{CB2A9F3C-0AFC-4384-AE70-C7D224184D69}"/>
          </ac:cxnSpMkLst>
        </pc:cxnChg>
        <pc:cxnChg chg="mod">
          <ac:chgData name="Francesco" userId="f38090a2-361c-45ea-b119-178ae6971bf4" providerId="ADAL" clId="{A251948D-A81B-4F84-B652-8CB8CC8636ED}" dt="2021-04-09T14:17:36.292" v="690" actId="165"/>
          <ac:cxnSpMkLst>
            <pc:docMk/>
            <pc:sldMk cId="1102446253" sldId="562"/>
            <ac:cxnSpMk id="295" creationId="{3B82FFCD-3F0C-41DE-98AB-91BE463679C9}"/>
          </ac:cxnSpMkLst>
        </pc:cxnChg>
        <pc:cxnChg chg="mod">
          <ac:chgData name="Francesco" userId="f38090a2-361c-45ea-b119-178ae6971bf4" providerId="ADAL" clId="{A251948D-A81B-4F84-B652-8CB8CC8636ED}" dt="2021-04-09T14:17:36.292" v="690" actId="165"/>
          <ac:cxnSpMkLst>
            <pc:docMk/>
            <pc:sldMk cId="1102446253" sldId="562"/>
            <ac:cxnSpMk id="296" creationId="{013D7903-B3CB-4F63-841A-DBDE8556277C}"/>
          </ac:cxnSpMkLst>
        </pc:cxnChg>
        <pc:cxnChg chg="mod">
          <ac:chgData name="Francesco" userId="f38090a2-361c-45ea-b119-178ae6971bf4" providerId="ADAL" clId="{A251948D-A81B-4F84-B652-8CB8CC8636ED}" dt="2021-04-09T14:17:36.292" v="690" actId="165"/>
          <ac:cxnSpMkLst>
            <pc:docMk/>
            <pc:sldMk cId="1102446253" sldId="562"/>
            <ac:cxnSpMk id="297" creationId="{142C6EC2-E9BF-407D-B9D6-307D8E6E105B}"/>
          </ac:cxnSpMkLst>
        </pc:cxnChg>
        <pc:cxnChg chg="mod">
          <ac:chgData name="Francesco" userId="f38090a2-361c-45ea-b119-178ae6971bf4" providerId="ADAL" clId="{A251948D-A81B-4F84-B652-8CB8CC8636ED}" dt="2021-04-09T14:08:11.718" v="504"/>
          <ac:cxnSpMkLst>
            <pc:docMk/>
            <pc:sldMk cId="1102446253" sldId="562"/>
            <ac:cxnSpMk id="303" creationId="{89C5443B-0DBF-4E4C-ABC9-90DE6734C0B3}"/>
          </ac:cxnSpMkLst>
        </pc:cxnChg>
        <pc:cxnChg chg="mod">
          <ac:chgData name="Francesco" userId="f38090a2-361c-45ea-b119-178ae6971bf4" providerId="ADAL" clId="{A251948D-A81B-4F84-B652-8CB8CC8636ED}" dt="2021-04-09T14:08:11.718" v="504"/>
          <ac:cxnSpMkLst>
            <pc:docMk/>
            <pc:sldMk cId="1102446253" sldId="562"/>
            <ac:cxnSpMk id="304" creationId="{F6DB6E29-1647-41CB-9D83-7C7AE3CE666A}"/>
          </ac:cxnSpMkLst>
        </pc:cxnChg>
        <pc:cxnChg chg="mod">
          <ac:chgData name="Francesco" userId="f38090a2-361c-45ea-b119-178ae6971bf4" providerId="ADAL" clId="{A251948D-A81B-4F84-B652-8CB8CC8636ED}" dt="2021-04-09T14:08:11.718" v="504"/>
          <ac:cxnSpMkLst>
            <pc:docMk/>
            <pc:sldMk cId="1102446253" sldId="562"/>
            <ac:cxnSpMk id="305" creationId="{B94B50EB-2D2B-4212-B4A3-F461906CC11A}"/>
          </ac:cxnSpMkLst>
        </pc:cxnChg>
        <pc:cxnChg chg="mod">
          <ac:chgData name="Francesco" userId="f38090a2-361c-45ea-b119-178ae6971bf4" providerId="ADAL" clId="{A251948D-A81B-4F84-B652-8CB8CC8636ED}" dt="2021-04-09T14:12:57.432" v="639"/>
          <ac:cxnSpMkLst>
            <pc:docMk/>
            <pc:sldMk cId="1102446253" sldId="562"/>
            <ac:cxnSpMk id="313" creationId="{4E601072-7C48-45B5-8A3E-E12C85CF2BFF}"/>
          </ac:cxnSpMkLst>
        </pc:cxnChg>
        <pc:cxnChg chg="mod">
          <ac:chgData name="Francesco" userId="f38090a2-361c-45ea-b119-178ae6971bf4" providerId="ADAL" clId="{A251948D-A81B-4F84-B652-8CB8CC8636ED}" dt="2021-04-09T14:12:57.432" v="639"/>
          <ac:cxnSpMkLst>
            <pc:docMk/>
            <pc:sldMk cId="1102446253" sldId="562"/>
            <ac:cxnSpMk id="314" creationId="{F0BC3BFB-F33C-475B-B3AA-C31E1AB40481}"/>
          </ac:cxnSpMkLst>
        </pc:cxnChg>
        <pc:cxnChg chg="mod">
          <ac:chgData name="Francesco" userId="f38090a2-361c-45ea-b119-178ae6971bf4" providerId="ADAL" clId="{A251948D-A81B-4F84-B652-8CB8CC8636ED}" dt="2021-04-09T14:12:57.432" v="639"/>
          <ac:cxnSpMkLst>
            <pc:docMk/>
            <pc:sldMk cId="1102446253" sldId="562"/>
            <ac:cxnSpMk id="315" creationId="{A1DDAB1E-60AB-451A-8335-6CC616F44F13}"/>
          </ac:cxnSpMkLst>
        </pc:cxnChg>
        <pc:cxnChg chg="mod">
          <ac:chgData name="Francesco" userId="f38090a2-361c-45ea-b119-178ae6971bf4" providerId="ADAL" clId="{A251948D-A81B-4F84-B652-8CB8CC8636ED}" dt="2021-04-09T14:18:26.243" v="700"/>
          <ac:cxnSpMkLst>
            <pc:docMk/>
            <pc:sldMk cId="1102446253" sldId="562"/>
            <ac:cxnSpMk id="324" creationId="{B1642746-4E00-4A71-AAF1-5D05BBBDC20B}"/>
          </ac:cxnSpMkLst>
        </pc:cxnChg>
        <pc:cxnChg chg="mod">
          <ac:chgData name="Francesco" userId="f38090a2-361c-45ea-b119-178ae6971bf4" providerId="ADAL" clId="{A251948D-A81B-4F84-B652-8CB8CC8636ED}" dt="2021-04-09T14:18:26.243" v="700"/>
          <ac:cxnSpMkLst>
            <pc:docMk/>
            <pc:sldMk cId="1102446253" sldId="562"/>
            <ac:cxnSpMk id="325" creationId="{A322F283-A88F-4BAD-BCF6-BA03E3D6E32E}"/>
          </ac:cxnSpMkLst>
        </pc:cxnChg>
        <pc:cxnChg chg="mod">
          <ac:chgData name="Francesco" userId="f38090a2-361c-45ea-b119-178ae6971bf4" providerId="ADAL" clId="{A251948D-A81B-4F84-B652-8CB8CC8636ED}" dt="2021-04-09T14:18:26.243" v="700"/>
          <ac:cxnSpMkLst>
            <pc:docMk/>
            <pc:sldMk cId="1102446253" sldId="562"/>
            <ac:cxnSpMk id="326" creationId="{23650F45-F562-4871-8B59-ABB926187E06}"/>
          </ac:cxnSpMkLst>
        </pc:cxnChg>
        <pc:cxnChg chg="add del mod">
          <ac:chgData name="Francesco" userId="f38090a2-361c-45ea-b119-178ae6971bf4" providerId="ADAL" clId="{A251948D-A81B-4F84-B652-8CB8CC8636ED}" dt="2021-04-09T14:53:35.069" v="863" actId="478"/>
          <ac:cxnSpMkLst>
            <pc:docMk/>
            <pc:sldMk cId="1102446253" sldId="562"/>
            <ac:cxnSpMk id="331" creationId="{E1DBB037-D472-4103-B8DE-E71EF857B1D2}"/>
          </ac:cxnSpMkLst>
        </pc:cxnChg>
        <pc:cxnChg chg="mod">
          <ac:chgData name="Francesco" userId="f38090a2-361c-45ea-b119-178ae6971bf4" providerId="ADAL" clId="{A251948D-A81B-4F84-B652-8CB8CC8636ED}" dt="2021-04-09T14:31:43.169" v="764"/>
          <ac:cxnSpMkLst>
            <pc:docMk/>
            <pc:sldMk cId="1102446253" sldId="562"/>
            <ac:cxnSpMk id="346" creationId="{A203C65A-DBF4-4716-A3CB-3F05AE9441B0}"/>
          </ac:cxnSpMkLst>
        </pc:cxnChg>
        <pc:cxnChg chg="mod">
          <ac:chgData name="Francesco" userId="f38090a2-361c-45ea-b119-178ae6971bf4" providerId="ADAL" clId="{A251948D-A81B-4F84-B652-8CB8CC8636ED}" dt="2021-04-09T14:31:43.169" v="764"/>
          <ac:cxnSpMkLst>
            <pc:docMk/>
            <pc:sldMk cId="1102446253" sldId="562"/>
            <ac:cxnSpMk id="347" creationId="{EC923151-DCC9-493A-8E7C-4FC780C19F01}"/>
          </ac:cxnSpMkLst>
        </pc:cxnChg>
        <pc:cxnChg chg="mod">
          <ac:chgData name="Francesco" userId="f38090a2-361c-45ea-b119-178ae6971bf4" providerId="ADAL" clId="{A251948D-A81B-4F84-B652-8CB8CC8636ED}" dt="2021-04-09T14:31:43.169" v="764"/>
          <ac:cxnSpMkLst>
            <pc:docMk/>
            <pc:sldMk cId="1102446253" sldId="562"/>
            <ac:cxnSpMk id="348" creationId="{C78821C3-719D-4CF2-8238-B15AD8E82500}"/>
          </ac:cxnSpMkLst>
        </pc:cxnChg>
        <pc:cxnChg chg="add del mod">
          <ac:chgData name="Francesco" userId="f38090a2-361c-45ea-b119-178ae6971bf4" providerId="ADAL" clId="{A251948D-A81B-4F84-B652-8CB8CC8636ED}" dt="2021-04-09T14:32:43.261" v="769" actId="478"/>
          <ac:cxnSpMkLst>
            <pc:docMk/>
            <pc:sldMk cId="1102446253" sldId="562"/>
            <ac:cxnSpMk id="349" creationId="{4A61C300-C0F9-41D4-ACF7-81339C74EBCC}"/>
          </ac:cxnSpMkLst>
        </pc:cxnChg>
        <pc:cxnChg chg="add del mod">
          <ac:chgData name="Francesco" userId="f38090a2-361c-45ea-b119-178ae6971bf4" providerId="ADAL" clId="{A251948D-A81B-4F84-B652-8CB8CC8636ED}" dt="2021-04-09T16:06:55.808" v="1018" actId="478"/>
          <ac:cxnSpMkLst>
            <pc:docMk/>
            <pc:sldMk cId="1102446253" sldId="562"/>
            <ac:cxnSpMk id="350" creationId="{5140A301-62C7-455C-8EC5-0F6AA4F422C6}"/>
          </ac:cxnSpMkLst>
        </pc:cxnChg>
        <pc:cxnChg chg="add del mod">
          <ac:chgData name="Francesco" userId="f38090a2-361c-45ea-b119-178ae6971bf4" providerId="ADAL" clId="{A251948D-A81B-4F84-B652-8CB8CC8636ED}" dt="2021-04-09T14:34:53.649" v="782" actId="478"/>
          <ac:cxnSpMkLst>
            <pc:docMk/>
            <pc:sldMk cId="1102446253" sldId="562"/>
            <ac:cxnSpMk id="351" creationId="{58826815-A185-4FD3-ABBC-B5739546B4FA}"/>
          </ac:cxnSpMkLst>
        </pc:cxnChg>
        <pc:cxnChg chg="add mod">
          <ac:chgData name="Francesco" userId="f38090a2-361c-45ea-b119-178ae6971bf4" providerId="ADAL" clId="{A251948D-A81B-4F84-B652-8CB8CC8636ED}" dt="2021-04-09T16:01:18.513" v="1016" actId="1076"/>
          <ac:cxnSpMkLst>
            <pc:docMk/>
            <pc:sldMk cId="1102446253" sldId="562"/>
            <ac:cxnSpMk id="352" creationId="{762CCB7C-0358-4150-B6EE-4E2BD26DE8FF}"/>
          </ac:cxnSpMkLst>
        </pc:cxnChg>
        <pc:cxnChg chg="mod">
          <ac:chgData name="Francesco" userId="f38090a2-361c-45ea-b119-178ae6971bf4" providerId="ADAL" clId="{A251948D-A81B-4F84-B652-8CB8CC8636ED}" dt="2021-04-09T14:36:44.943" v="788"/>
          <ac:cxnSpMkLst>
            <pc:docMk/>
            <pc:sldMk cId="1102446253" sldId="562"/>
            <ac:cxnSpMk id="359" creationId="{87BB1C3A-1856-470F-82E2-CC75A126BB2B}"/>
          </ac:cxnSpMkLst>
        </pc:cxnChg>
        <pc:cxnChg chg="mod">
          <ac:chgData name="Francesco" userId="f38090a2-361c-45ea-b119-178ae6971bf4" providerId="ADAL" clId="{A251948D-A81B-4F84-B652-8CB8CC8636ED}" dt="2021-04-09T14:36:44.943" v="788"/>
          <ac:cxnSpMkLst>
            <pc:docMk/>
            <pc:sldMk cId="1102446253" sldId="562"/>
            <ac:cxnSpMk id="360" creationId="{8E7E3118-E493-4CAA-8FB6-44D0DF73E4B3}"/>
          </ac:cxnSpMkLst>
        </pc:cxnChg>
        <pc:cxnChg chg="mod">
          <ac:chgData name="Francesco" userId="f38090a2-361c-45ea-b119-178ae6971bf4" providerId="ADAL" clId="{A251948D-A81B-4F84-B652-8CB8CC8636ED}" dt="2021-04-09T14:36:44.943" v="788"/>
          <ac:cxnSpMkLst>
            <pc:docMk/>
            <pc:sldMk cId="1102446253" sldId="562"/>
            <ac:cxnSpMk id="361" creationId="{816D15AF-02D8-4EB3-8CE1-42100F790CF1}"/>
          </ac:cxnSpMkLst>
        </pc:cxnChg>
        <pc:cxnChg chg="add del mod">
          <ac:chgData name="Francesco" userId="f38090a2-361c-45ea-b119-178ae6971bf4" providerId="ADAL" clId="{A251948D-A81B-4F84-B652-8CB8CC8636ED}" dt="2021-04-09T14:43:24.033" v="796" actId="478"/>
          <ac:cxnSpMkLst>
            <pc:docMk/>
            <pc:sldMk cId="1102446253" sldId="562"/>
            <ac:cxnSpMk id="362" creationId="{590628EF-6879-4BF6-BC3E-BE2485D97FC4}"/>
          </ac:cxnSpMkLst>
        </pc:cxnChg>
        <pc:cxnChg chg="add mod">
          <ac:chgData name="Francesco" userId="f38090a2-361c-45ea-b119-178ae6971bf4" providerId="ADAL" clId="{A251948D-A81B-4F84-B652-8CB8CC8636ED}" dt="2021-04-09T15:55:30.226" v="1002" actId="14100"/>
          <ac:cxnSpMkLst>
            <pc:docMk/>
            <pc:sldMk cId="1102446253" sldId="562"/>
            <ac:cxnSpMk id="364" creationId="{6C293654-F82C-4CEE-8978-19BD29FC4797}"/>
          </ac:cxnSpMkLst>
        </pc:cxnChg>
        <pc:cxnChg chg="add mod">
          <ac:chgData name="Francesco" userId="f38090a2-361c-45ea-b119-178ae6971bf4" providerId="ADAL" clId="{A251948D-A81B-4F84-B652-8CB8CC8636ED}" dt="2021-04-09T16:14:09.965" v="1030" actId="478"/>
          <ac:cxnSpMkLst>
            <pc:docMk/>
            <pc:sldMk cId="1102446253" sldId="562"/>
            <ac:cxnSpMk id="367" creationId="{511816FA-0822-4864-AB3A-9049FDB4A4E0}"/>
          </ac:cxnSpMkLst>
        </pc:cxnChg>
        <pc:cxnChg chg="add mod">
          <ac:chgData name="Francesco" userId="f38090a2-361c-45ea-b119-178ae6971bf4" providerId="ADAL" clId="{A251948D-A81B-4F84-B652-8CB8CC8636ED}" dt="2021-04-09T16:14:07.190" v="1029" actId="478"/>
          <ac:cxnSpMkLst>
            <pc:docMk/>
            <pc:sldMk cId="1102446253" sldId="562"/>
            <ac:cxnSpMk id="370" creationId="{3BC052F3-C1C6-4F7A-95A2-DFDC252D501B}"/>
          </ac:cxnSpMkLst>
        </pc:cxnChg>
        <pc:cxnChg chg="add mod">
          <ac:chgData name="Francesco" userId="f38090a2-361c-45ea-b119-178ae6971bf4" providerId="ADAL" clId="{A251948D-A81B-4F84-B652-8CB8CC8636ED}" dt="2021-04-09T16:14:04.928" v="1028" actId="478"/>
          <ac:cxnSpMkLst>
            <pc:docMk/>
            <pc:sldMk cId="1102446253" sldId="562"/>
            <ac:cxnSpMk id="377" creationId="{A127C500-A86B-45B7-AB3A-21E41CDF1519}"/>
          </ac:cxnSpMkLst>
        </pc:cxnChg>
        <pc:cxnChg chg="add mod">
          <ac:chgData name="Francesco" userId="f38090a2-361c-45ea-b119-178ae6971bf4" providerId="ADAL" clId="{A251948D-A81B-4F84-B652-8CB8CC8636ED}" dt="2021-04-09T16:14:21.582" v="1034" actId="478"/>
          <ac:cxnSpMkLst>
            <pc:docMk/>
            <pc:sldMk cId="1102446253" sldId="562"/>
            <ac:cxnSpMk id="380" creationId="{ED5C23BB-9AD4-4763-8DFF-F4884663AFA0}"/>
          </ac:cxnSpMkLst>
        </pc:cxnChg>
        <pc:cxnChg chg="add mod">
          <ac:chgData name="Francesco" userId="f38090a2-361c-45ea-b119-178ae6971bf4" providerId="ADAL" clId="{A251948D-A81B-4F84-B652-8CB8CC8636ED}" dt="2021-04-09T16:14:13.033" v="1031" actId="478"/>
          <ac:cxnSpMkLst>
            <pc:docMk/>
            <pc:sldMk cId="1102446253" sldId="562"/>
            <ac:cxnSpMk id="382" creationId="{3451E44F-954E-4020-9654-5559CC826013}"/>
          </ac:cxnSpMkLst>
        </pc:cxnChg>
        <pc:cxnChg chg="add mod">
          <ac:chgData name="Francesco" userId="f38090a2-361c-45ea-b119-178ae6971bf4" providerId="ADAL" clId="{A251948D-A81B-4F84-B652-8CB8CC8636ED}" dt="2021-04-09T15:54:36.190" v="993" actId="1076"/>
          <ac:cxnSpMkLst>
            <pc:docMk/>
            <pc:sldMk cId="1102446253" sldId="562"/>
            <ac:cxnSpMk id="395" creationId="{ED7721A7-6E43-470A-BCD1-56AB05BD0144}"/>
          </ac:cxnSpMkLst>
        </pc:cxnChg>
        <pc:cxnChg chg="add mod">
          <ac:chgData name="Francesco" userId="f38090a2-361c-45ea-b119-178ae6971bf4" providerId="ADAL" clId="{A251948D-A81B-4F84-B652-8CB8CC8636ED}" dt="2021-04-09T15:55:38.142" v="1004" actId="14100"/>
          <ac:cxnSpMkLst>
            <pc:docMk/>
            <pc:sldMk cId="1102446253" sldId="562"/>
            <ac:cxnSpMk id="400" creationId="{36616023-4575-4A9B-A2CE-42049A609689}"/>
          </ac:cxnSpMkLst>
        </pc:cxnChg>
        <pc:cxnChg chg="add mod">
          <ac:chgData name="Francesco" userId="f38090a2-361c-45ea-b119-178ae6971bf4" providerId="ADAL" clId="{A251948D-A81B-4F84-B652-8CB8CC8636ED}" dt="2021-04-09T15:54:27.504" v="992" actId="1076"/>
          <ac:cxnSpMkLst>
            <pc:docMk/>
            <pc:sldMk cId="1102446253" sldId="562"/>
            <ac:cxnSpMk id="408" creationId="{268DAF87-05F1-4AE0-94E9-CFAC061400BF}"/>
          </ac:cxnSpMkLst>
        </pc:cxnChg>
      </pc:sldChg>
    </pc:docChg>
  </pc:docChgLst>
  <pc:docChgLst>
    <pc:chgData name="Luca Minotti" userId="a7aeedc7-02fb-472b-9306-3a96423e4ad7" providerId="ADAL" clId="{DB15A040-AA68-894C-827B-F25DBD8F3CDF}"/>
    <pc:docChg chg="undo custSel addSld delSld modSld sldOrd">
      <pc:chgData name="Luca Minotti" userId="a7aeedc7-02fb-472b-9306-3a96423e4ad7" providerId="ADAL" clId="{DB15A040-AA68-894C-827B-F25DBD8F3CDF}" dt="2021-04-10T17:57:03.775" v="17" actId="20578"/>
      <pc:docMkLst>
        <pc:docMk/>
      </pc:docMkLst>
      <pc:sldChg chg="del">
        <pc:chgData name="Luca Minotti" userId="a7aeedc7-02fb-472b-9306-3a96423e4ad7" providerId="ADAL" clId="{DB15A040-AA68-894C-827B-F25DBD8F3CDF}" dt="2021-04-09T12:57:48.816" v="5" actId="2696"/>
        <pc:sldMkLst>
          <pc:docMk/>
          <pc:sldMk cId="3312343456" sldId="560"/>
        </pc:sldMkLst>
      </pc:sldChg>
      <pc:sldChg chg="addSp delSp modSp add mod ord">
        <pc:chgData name="Luca Minotti" userId="a7aeedc7-02fb-472b-9306-3a96423e4ad7" providerId="ADAL" clId="{DB15A040-AA68-894C-827B-F25DBD8F3CDF}" dt="2021-04-10T17:57:03.775" v="17" actId="20578"/>
        <pc:sldMkLst>
          <pc:docMk/>
          <pc:sldMk cId="1102446253" sldId="562"/>
        </pc:sldMkLst>
        <pc:spChg chg="del">
          <ac:chgData name="Luca Minotti" userId="a7aeedc7-02fb-472b-9306-3a96423e4ad7" providerId="ADAL" clId="{DB15A040-AA68-894C-827B-F25DBD8F3CDF}" dt="2021-04-09T12:56:44.513" v="2" actId="478"/>
          <ac:spMkLst>
            <pc:docMk/>
            <pc:sldMk cId="1102446253" sldId="562"/>
            <ac:spMk id="2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6:57.257" v="4" actId="1076"/>
          <ac:spMkLst>
            <pc:docMk/>
            <pc:sldMk cId="1102446253" sldId="562"/>
            <ac:spMk id="4" creationId="{00000000-0000-0000-0000-000000000000}"/>
          </ac:spMkLst>
        </pc:spChg>
        <pc:spChg chg="add del mod">
          <ac:chgData name="Luca Minotti" userId="a7aeedc7-02fb-472b-9306-3a96423e4ad7" providerId="ADAL" clId="{DB15A040-AA68-894C-827B-F25DBD8F3CDF}" dt="2021-04-09T12:56:47.709" v="3" actId="478"/>
          <ac:spMkLst>
            <pc:docMk/>
            <pc:sldMk cId="1102446253" sldId="562"/>
            <ac:spMk id="5" creationId="{0C95B601-3A15-3748-8361-0304452B70F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7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2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5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0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30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35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38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43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46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53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00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6:57.257" v="4" actId="1076"/>
          <ac:spMkLst>
            <pc:docMk/>
            <pc:sldMk cId="1102446253" sldId="562"/>
            <ac:spMk id="101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4:05:00.345" v="10"/>
          <ac:spMkLst>
            <pc:docMk/>
            <pc:sldMk cId="1102446253" sldId="562"/>
            <ac:spMk id="103" creationId="{B2EB6D23-7408-9141-A298-84693D286804}"/>
          </ac:spMkLst>
        </pc:spChg>
        <pc:spChg chg="mod">
          <ac:chgData name="Luca Minotti" userId="a7aeedc7-02fb-472b-9306-3a96423e4ad7" providerId="ADAL" clId="{DB15A040-AA68-894C-827B-F25DBD8F3CDF}" dt="2021-04-09T14:05:00.345" v="10"/>
          <ac:spMkLst>
            <pc:docMk/>
            <pc:sldMk cId="1102446253" sldId="562"/>
            <ac:spMk id="106" creationId="{9D7820EE-CB4F-B041-A86B-E86ADC9F8D0A}"/>
          </ac:spMkLst>
        </pc:spChg>
        <pc:spChg chg="mod">
          <ac:chgData name="Luca Minotti" userId="a7aeedc7-02fb-472b-9306-3a96423e4ad7" providerId="ADAL" clId="{DB15A040-AA68-894C-827B-F25DBD8F3CDF}" dt="2021-04-09T14:05:00.345" v="10"/>
          <ac:spMkLst>
            <pc:docMk/>
            <pc:sldMk cId="1102446253" sldId="562"/>
            <ac:spMk id="107" creationId="{122EDDF1-EBE4-F145-958D-CF1192A57273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10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4:05:00.345" v="10"/>
          <ac:spMkLst>
            <pc:docMk/>
            <pc:sldMk cId="1102446253" sldId="562"/>
            <ac:spMk id="120" creationId="{F61E3DEA-F1CD-6648-98CC-4AE4E89B7553}"/>
          </ac:spMkLst>
        </pc:spChg>
        <pc:spChg chg="mod">
          <ac:chgData name="Luca Minotti" userId="a7aeedc7-02fb-472b-9306-3a96423e4ad7" providerId="ADAL" clId="{DB15A040-AA68-894C-827B-F25DBD8F3CDF}" dt="2021-04-09T14:05:00.345" v="10"/>
          <ac:spMkLst>
            <pc:docMk/>
            <pc:sldMk cId="1102446253" sldId="562"/>
            <ac:spMk id="122" creationId="{03B03F66-2744-B84F-9253-634B06B2C717}"/>
          </ac:spMkLst>
        </pc:spChg>
        <pc:spChg chg="mod">
          <ac:chgData name="Luca Minotti" userId="a7aeedc7-02fb-472b-9306-3a96423e4ad7" providerId="ADAL" clId="{DB15A040-AA68-894C-827B-F25DBD8F3CDF}" dt="2021-04-09T14:05:00.345" v="10"/>
          <ac:spMkLst>
            <pc:docMk/>
            <pc:sldMk cId="1102446253" sldId="562"/>
            <ac:spMk id="123" creationId="{D6F06CAD-93D6-5D46-A791-26AC52755F7D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30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33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37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40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3:09:10.678" v="9" actId="1076"/>
          <ac:spMkLst>
            <pc:docMk/>
            <pc:sldMk cId="1102446253" sldId="562"/>
            <ac:spMk id="147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6:57.257" v="4" actId="1076"/>
          <ac:spMkLst>
            <pc:docMk/>
            <pc:sldMk cId="1102446253" sldId="562"/>
            <ac:spMk id="148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49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50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52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56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59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68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6:57.257" v="4" actId="1076"/>
          <ac:spMkLst>
            <pc:docMk/>
            <pc:sldMk cId="1102446253" sldId="562"/>
            <ac:spMk id="195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96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97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98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99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00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01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02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03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04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05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06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08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09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15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17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19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23" creationId="{00000000-0000-0000-0000-000000000000}"/>
          </ac:spMkLst>
        </pc:s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6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14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29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37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45" creationId="{00000000-0000-0000-0000-000000000000}"/>
          </ac:grpSpMkLst>
        </pc:grpChg>
        <pc:grpChg chg="add mod">
          <ac:chgData name="Luca Minotti" userId="a7aeedc7-02fb-472b-9306-3a96423e4ad7" providerId="ADAL" clId="{DB15A040-AA68-894C-827B-F25DBD8F3CDF}" dt="2021-04-09T14:05:38.580" v="15" actId="14100"/>
          <ac:grpSpMkLst>
            <pc:docMk/>
            <pc:sldMk cId="1102446253" sldId="562"/>
            <ac:grpSpMk id="102" creationId="{206E2653-02AD-B24D-BEA5-5F6FFFE36FF9}"/>
          </ac:grpSpMkLst>
        </pc:grpChg>
        <pc:grpChg chg="mod">
          <ac:chgData name="Luca Minotti" userId="a7aeedc7-02fb-472b-9306-3a96423e4ad7" providerId="ADAL" clId="{DB15A040-AA68-894C-827B-F25DBD8F3CDF}" dt="2021-04-09T14:05:00.345" v="10"/>
          <ac:grpSpMkLst>
            <pc:docMk/>
            <pc:sldMk cId="1102446253" sldId="562"/>
            <ac:grpSpMk id="104" creationId="{1A53881B-CDB9-754C-9845-7FAA13CA25BC}"/>
          </ac:grpSpMkLst>
        </pc:grpChg>
        <pc:grpChg chg="mod">
          <ac:chgData name="Luca Minotti" userId="a7aeedc7-02fb-472b-9306-3a96423e4ad7" providerId="ADAL" clId="{DB15A040-AA68-894C-827B-F25DBD8F3CDF}" dt="2021-04-09T14:05:00.345" v="10"/>
          <ac:grpSpMkLst>
            <pc:docMk/>
            <pc:sldMk cId="1102446253" sldId="562"/>
            <ac:grpSpMk id="105" creationId="{4488998A-09D1-3845-B522-74A5DCB7CE9E}"/>
          </ac:grpSpMkLst>
        </pc:grpChg>
        <pc:grpChg chg="add mod">
          <ac:chgData name="Luca Minotti" userId="a7aeedc7-02fb-472b-9306-3a96423e4ad7" providerId="ADAL" clId="{DB15A040-AA68-894C-827B-F25DBD8F3CDF}" dt="2021-04-09T14:05:24.313" v="11" actId="1076"/>
          <ac:grpSpMkLst>
            <pc:docMk/>
            <pc:sldMk cId="1102446253" sldId="562"/>
            <ac:grpSpMk id="119" creationId="{FE7CFC0C-DFE4-8E4C-87D6-ED78EFAFF8A1}"/>
          </ac:grpSpMkLst>
        </pc:grpChg>
        <pc:grpChg chg="mod">
          <ac:chgData name="Luca Minotti" userId="a7aeedc7-02fb-472b-9306-3a96423e4ad7" providerId="ADAL" clId="{DB15A040-AA68-894C-827B-F25DBD8F3CDF}" dt="2021-04-09T14:05:00.345" v="10"/>
          <ac:grpSpMkLst>
            <pc:docMk/>
            <pc:sldMk cId="1102446253" sldId="562"/>
            <ac:grpSpMk id="121" creationId="{07C093F3-957F-9146-B43F-BCFD15CFA923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124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125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143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144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172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180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188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226" creationId="{00000000-0000-0000-0000-000000000000}"/>
          </ac:grpSpMkLst>
        </pc:grp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55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57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59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61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62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70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71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90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95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4:05:00.345" v="10"/>
          <ac:cxnSpMkLst>
            <pc:docMk/>
            <pc:sldMk cId="1102446253" sldId="562"/>
            <ac:cxnSpMk id="108" creationId="{9DF75C9A-1C7C-864A-9F8B-3E9051D13BF4}"/>
          </ac:cxnSpMkLst>
        </pc:cxnChg>
        <pc:cxnChg chg="mod">
          <ac:chgData name="Luca Minotti" userId="a7aeedc7-02fb-472b-9306-3a96423e4ad7" providerId="ADAL" clId="{DB15A040-AA68-894C-827B-F25DBD8F3CDF}" dt="2021-04-09T14:05:00.345" v="10"/>
          <ac:cxnSpMkLst>
            <pc:docMk/>
            <pc:sldMk cId="1102446253" sldId="562"/>
            <ac:cxnSpMk id="109" creationId="{B61B3A39-3A40-EA46-BE82-282C3698E496}"/>
          </ac:cxnSpMkLst>
        </pc:cxnChg>
        <pc:cxnChg chg="mod">
          <ac:chgData name="Luca Minotti" userId="a7aeedc7-02fb-472b-9306-3a96423e4ad7" providerId="ADAL" clId="{DB15A040-AA68-894C-827B-F25DBD8F3CDF}" dt="2021-04-09T14:05:00.345" v="10"/>
          <ac:cxnSpMkLst>
            <pc:docMk/>
            <pc:sldMk cId="1102446253" sldId="562"/>
            <ac:cxnSpMk id="112" creationId="{7FEECAFE-13B5-ED40-AD4C-6622C5EE04ED}"/>
          </ac:cxnSpMkLst>
        </pc:cxnChg>
        <pc:cxnChg chg="mod">
          <ac:chgData name="Luca Minotti" userId="a7aeedc7-02fb-472b-9306-3a96423e4ad7" providerId="ADAL" clId="{DB15A040-AA68-894C-827B-F25DBD8F3CDF}" dt="2021-04-09T14:05:00.345" v="10"/>
          <ac:cxnSpMkLst>
            <pc:docMk/>
            <pc:sldMk cId="1102446253" sldId="562"/>
            <ac:cxnSpMk id="126" creationId="{CA7B50B2-CCB9-F948-9AFE-6A5AED826C92}"/>
          </ac:cxnSpMkLst>
        </pc:cxnChg>
        <pc:cxnChg chg="mod">
          <ac:chgData name="Luca Minotti" userId="a7aeedc7-02fb-472b-9306-3a96423e4ad7" providerId="ADAL" clId="{DB15A040-AA68-894C-827B-F25DBD8F3CDF}" dt="2021-04-09T14:05:00.345" v="10"/>
          <ac:cxnSpMkLst>
            <pc:docMk/>
            <pc:sldMk cId="1102446253" sldId="562"/>
            <ac:cxnSpMk id="127" creationId="{7E84FEF7-6987-5946-8B16-5B28F21937AC}"/>
          </ac:cxnSpMkLst>
        </pc:cxnChg>
        <pc:cxnChg chg="mod">
          <ac:chgData name="Luca Minotti" userId="a7aeedc7-02fb-472b-9306-3a96423e4ad7" providerId="ADAL" clId="{DB15A040-AA68-894C-827B-F25DBD8F3CDF}" dt="2021-04-09T14:05:00.345" v="10"/>
          <ac:cxnSpMkLst>
            <pc:docMk/>
            <pc:sldMk cId="1102446253" sldId="562"/>
            <ac:cxnSpMk id="128" creationId="{CEFCB77B-EC2A-7C4C-AD8F-38D7421BBF3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134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6:57.257" v="4" actId="1076"/>
          <ac:cxnSpMkLst>
            <pc:docMk/>
            <pc:sldMk cId="1102446253" sldId="562"/>
            <ac:cxnSpMk id="146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153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6:57.257" v="4" actId="1076"/>
          <ac:cxnSpMkLst>
            <pc:docMk/>
            <pc:sldMk cId="1102446253" sldId="562"/>
            <ac:cxnSpMk id="176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6:57.257" v="4" actId="1076"/>
          <ac:cxnSpMkLst>
            <pc:docMk/>
            <pc:sldMk cId="1102446253" sldId="562"/>
            <ac:cxnSpMk id="181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213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218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220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225" creationId="{00000000-0000-0000-0000-000000000000}"/>
          </ac:cxnSpMkLst>
        </pc:cxnChg>
      </pc:sldChg>
      <pc:sldChg chg="add">
        <pc:chgData name="Luca Minotti" userId="a7aeedc7-02fb-472b-9306-3a96423e4ad7" providerId="ADAL" clId="{DB15A040-AA68-894C-827B-F25DBD8F3CDF}" dt="2021-04-10T17:57:00.512" v="16"/>
        <pc:sldMkLst>
          <pc:docMk/>
          <pc:sldMk cId="1403775185" sldId="5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000C4-8DAC-4768-8A39-0068544F5DEE}" type="datetimeFigureOut">
              <a:rPr lang="it-IT" smtClean="0"/>
              <a:t>05/06/21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51BB1-3895-4005-AF68-BB69A1199B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9999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3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4977" indent="-278838" defTabSz="96663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15349" indent="-223070" defTabSz="96663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61490" indent="-223070" defTabSz="96663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07630" indent="-223070" defTabSz="96663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53769" indent="-223070" defTabSz="9666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99910" indent="-223070" defTabSz="9666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6049" indent="-223070" defTabSz="9666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92189" indent="-223070" defTabSz="9666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3E5474-0B0A-4321-B03C-ED0D42F2C884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8200" y="695325"/>
            <a:ext cx="6181725" cy="3478213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85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9278D-CE62-C14F-A7A3-C0D27BE9FC28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911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9278D-CE62-C14F-A7A3-C0D27BE9FC28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748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9278D-CE62-C14F-A7A3-C0D27BE9FC28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519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9278D-CE62-C14F-A7A3-C0D27BE9FC28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466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9278D-CE62-C14F-A7A3-C0D27BE9FC28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8446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9278D-CE62-C14F-A7A3-C0D27BE9FC28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883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9278D-CE62-C14F-A7A3-C0D27BE9FC28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9692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9278D-CE62-C14F-A7A3-C0D27BE9FC28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1236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9278D-CE62-C14F-A7A3-C0D27BE9FC28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978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6117-C5ED-44B3-89FD-518B5E7D2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3BCF9-70DA-47AA-B979-E227F0CFF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36750-2651-4282-997E-AF47A051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05/06/21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82E9E-D259-465A-9F86-2E453988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42181-0663-4F6B-A42E-7D993B2A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30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1902A-A104-4E28-92BF-2C1C4394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54897-A532-41B0-A802-6969BE0D6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2127C-79AD-4EAB-A60B-671570FF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05/06/21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A887B-6398-46F4-8C46-1BD2608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1EAA2-453D-46A0-B4E4-12E98289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09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FD5C2-7544-4E93-A6C6-FAEA17332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564CA-DBE2-4FCC-8550-8425DA164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47902-CED2-4836-8739-3581A687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05/06/21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BA626-E759-41D8-97B4-B80DE796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59B8C-DBB3-42C4-AB98-AAECAE28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7596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auto">
          <a:xfrm>
            <a:off x="5662086" y="2492378"/>
            <a:ext cx="86571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it-IT" sz="1500" b="1">
                <a:solidFill>
                  <a:schemeClr val="bg1"/>
                </a:solidFill>
                <a:latin typeface="Verdana" pitchFamily="34" charset="0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72367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2F12-5561-4DE6-92F1-D8F1AB39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DF3CE-CF61-4914-AED7-547651AB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9F883-0890-4E67-9AE5-B467CF27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05/06/21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BC848-DF21-468D-A5EF-032E3FE4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D0AA7-CE93-4BEB-B39F-EE70403F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011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360B-3CC8-44FE-9575-C56F3C3B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418BF-8454-4F33-A4C2-F7D8789E6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91E12-0515-4C36-9572-3CECF5DF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05/06/21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73A09-4DD0-49BC-9C15-A6A17262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CD0A2-2C57-4F98-A7A7-64C4712B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082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F108-E338-4804-B43C-9B8A1864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40A6C-0B68-439B-BE52-8B252B904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CF58C-092D-4BE9-B31B-47E2F773A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5DBB8-748D-48BD-8C19-D4EE1B24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05/06/21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4348E-2013-4511-9A55-4A477DC0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48E6E-8FD4-48EF-AC85-364E8E32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362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C52F-7D55-4CC0-A41E-9013C27F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2A2F1-6A4C-4965-876F-9CDFA4084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31670-50B1-4FC8-B603-3A188E9F5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E76D8-E93F-4D75-BA44-96290650D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621F0-9F83-4E3D-A789-A2A9FB9E6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263C-1BB4-4D7D-8782-50AF9C3C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05/06/21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FFC8DD-E81B-4C57-AEB0-B56B0136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D0A48-37B4-4841-826C-953E98EA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474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75FD-F997-458D-9CD9-B8DF86BA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CF1B4-2617-4A50-8BEE-4DEAFE4F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05/06/21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B36A5-63B2-4939-A2A0-48CE18AA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43C7E-5B3F-41A9-AFC9-C71C2997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16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95529-D241-44AD-A4D3-3923D7DE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05/06/21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1E547-3BFB-4CB1-90C6-8C72D568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D4CD8-2ED6-498F-8BDC-374E0EA4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847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A173-F303-4410-93EF-CB6445C6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0245-9518-46FB-A73E-53D5FEEA1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39730-A519-4AEF-ACFA-FB030B314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6BA76-C186-4A2E-85B0-B7C7EB03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05/06/21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9BBD4-DA2F-4200-99D2-B47F5536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1E951-5F42-417A-BC3A-40CB6E2B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76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6EE3-B523-4839-A8DF-EE8A781B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4C5A7-0662-4217-99EF-4CDBA77B1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58241-F943-4A9A-89BC-6BBA3D1A1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93EE3-5327-452E-B71E-F163A191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05/06/21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2D6B7-AE06-4531-AE05-7D197AC4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75C96-789C-4FFD-ADC6-041A4C5F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810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858F3-BC56-48E5-8F90-530143F6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9B542-BB4F-4731-AB1D-57C7331B8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18B77-4736-407E-B06A-E741779FF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B9BA7-5A68-4DA4-9AC0-928D2642829D}" type="datetimeFigureOut">
              <a:rPr lang="it-IT" smtClean="0"/>
              <a:t>05/06/21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5A1D9-303D-4CC9-8D8B-CD07FCF0B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851B3-71F8-488F-AB98-B41D1619D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95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883" y="998730"/>
            <a:ext cx="1974438" cy="676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892" y="998730"/>
            <a:ext cx="1791084" cy="676658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01186" y="2125935"/>
            <a:ext cx="9036495" cy="39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P-IDM NOTATION</a:t>
            </a:r>
            <a:endParaRPr lang="en-US" sz="2700"/>
          </a:p>
          <a:p>
            <a:pPr algn="ctr" eaLnBrk="1" hangingPunct="1">
              <a:spcBef>
                <a:spcPct val="50000"/>
              </a:spcBef>
            </a:pPr>
            <a:endParaRPr lang="en-US" sz="2700"/>
          </a:p>
          <a:p>
            <a:pPr algn="ctr" eaLnBrk="1" hangingPunct="1">
              <a:spcBef>
                <a:spcPct val="50000"/>
              </a:spcBef>
            </a:pPr>
            <a:endParaRPr lang="en-US" sz="1600"/>
          </a:p>
          <a:p>
            <a:pPr algn="ctr" eaLnBrk="1" hangingPunct="1">
              <a:spcBef>
                <a:spcPct val="50000"/>
              </a:spcBef>
            </a:pPr>
            <a:endParaRPr lang="en-US" sz="1600"/>
          </a:p>
          <a:p>
            <a:pPr algn="ctr" eaLnBrk="1" hangingPunct="1">
              <a:spcBef>
                <a:spcPct val="50000"/>
              </a:spcBef>
            </a:pPr>
            <a:r>
              <a:rPr lang="en-US" sz="1600"/>
              <a:t>Hypermedia Applications (Web e Multimedia)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600"/>
              <a:t>2020-2021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600"/>
              <a:t>Prof. Franca Garzotto</a:t>
            </a:r>
          </a:p>
          <a:p>
            <a:pPr algn="ctr" eaLnBrk="1" hangingPunct="1">
              <a:spcBef>
                <a:spcPct val="50000"/>
              </a:spcBef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37965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/>
          <p:nvPr/>
        </p:nvCxnSpPr>
        <p:spPr>
          <a:xfrm rot="5400000">
            <a:off x="3027937" y="3532025"/>
            <a:ext cx="613243" cy="7105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/>
              <a:t>P-IDM site </a:t>
            </a:r>
            <a:r>
              <a:rPr lang="it-IT" sz="2800" err="1"/>
              <a:t>map</a:t>
            </a:r>
            <a:r>
              <a:rPr lang="it-IT" sz="2800"/>
              <a:t>: </a:t>
            </a:r>
            <a:r>
              <a:rPr lang="it-IT" sz="2800" err="1"/>
              <a:t>example</a:t>
            </a:r>
            <a:r>
              <a:rPr lang="it-IT" sz="2800"/>
              <a:t> (1)</a:t>
            </a:r>
            <a:r>
              <a:rPr lang="it-IT" sz="1800"/>
              <a:t>(note: some </a:t>
            </a:r>
            <a:r>
              <a:rPr lang="it-IT" sz="1800" err="1"/>
              <a:t>cardinalities</a:t>
            </a:r>
            <a:r>
              <a:rPr lang="it-IT" sz="1800"/>
              <a:t> </a:t>
            </a:r>
            <a:r>
              <a:rPr lang="it-IT" sz="1800" err="1"/>
              <a:t>missing</a:t>
            </a:r>
            <a:r>
              <a:rPr lang="it-IT" sz="1800"/>
              <a:t> </a:t>
            </a:r>
            <a:r>
              <a:rPr lang="it-IT" sz="1800" err="1"/>
              <a:t>for</a:t>
            </a:r>
            <a:r>
              <a:rPr lang="it-IT" sz="1800"/>
              <a:t> </a:t>
            </a:r>
            <a:r>
              <a:rPr lang="it-IT" sz="1800" err="1"/>
              <a:t>lack</a:t>
            </a:r>
            <a:r>
              <a:rPr lang="it-IT" sz="1800"/>
              <a:t>  </a:t>
            </a:r>
            <a:r>
              <a:rPr lang="it-IT" sz="1800" err="1"/>
              <a:t>of</a:t>
            </a:r>
            <a:r>
              <a:rPr lang="it-IT" sz="1800"/>
              <a:t> </a:t>
            </a:r>
            <a:r>
              <a:rPr lang="it-IT" sz="1800" err="1"/>
              <a:t>space</a:t>
            </a:r>
            <a:r>
              <a:rPr lang="it-IT" sz="1800"/>
              <a:t>)</a:t>
            </a:r>
            <a:endParaRPr lang="it-IT"/>
          </a:p>
        </p:txBody>
      </p:sp>
      <p:sp>
        <p:nvSpPr>
          <p:cNvPr id="4" name="Snip Single Corner Rectangle 3"/>
          <p:cNvSpPr/>
          <p:nvPr/>
        </p:nvSpPr>
        <p:spPr>
          <a:xfrm>
            <a:off x="5638801" y="1384177"/>
            <a:ext cx="457199" cy="609599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H</a:t>
            </a:r>
            <a:endParaRPr lang="it-IT"/>
          </a:p>
        </p:txBody>
      </p:sp>
      <p:grpSp>
        <p:nvGrpSpPr>
          <p:cNvPr id="6" name="Group 9"/>
          <p:cNvGrpSpPr/>
          <p:nvPr/>
        </p:nvGrpSpPr>
        <p:grpSpPr>
          <a:xfrm>
            <a:off x="2022474" y="2222376"/>
            <a:ext cx="204922" cy="245542"/>
            <a:chOff x="4114800" y="2590800"/>
            <a:chExt cx="1524000" cy="1535668"/>
          </a:xfrm>
        </p:grpSpPr>
        <p:sp>
          <p:nvSpPr>
            <p:cNvPr id="8" name="Oval 7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nip Single Corner Rectangle 6"/>
          <p:cNvSpPr/>
          <p:nvPr/>
        </p:nvSpPr>
        <p:spPr>
          <a:xfrm>
            <a:off x="2124935" y="2359894"/>
            <a:ext cx="430940" cy="59590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2012826" y="2926106"/>
            <a:ext cx="842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Masterspieces</a:t>
            </a:r>
          </a:p>
        </p:txBody>
      </p:sp>
      <p:grpSp>
        <p:nvGrpSpPr>
          <p:cNvPr id="14" name="Group 9"/>
          <p:cNvGrpSpPr/>
          <p:nvPr/>
        </p:nvGrpSpPr>
        <p:grpSpPr>
          <a:xfrm>
            <a:off x="3013074" y="2233921"/>
            <a:ext cx="204922" cy="245542"/>
            <a:chOff x="4114800" y="2590800"/>
            <a:chExt cx="1524000" cy="1535668"/>
          </a:xfrm>
        </p:grpSpPr>
        <p:sp>
          <p:nvSpPr>
            <p:cNvPr id="16" name="Oval 15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nip Single Corner Rectangle 14"/>
          <p:cNvSpPr/>
          <p:nvPr/>
        </p:nvSpPr>
        <p:spPr>
          <a:xfrm>
            <a:off x="3115535" y="2371439"/>
            <a:ext cx="430940" cy="59590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2819401" y="2967345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/>
              <a:t>L: All prints</a:t>
            </a:r>
          </a:p>
        </p:txBody>
      </p:sp>
      <p:grpSp>
        <p:nvGrpSpPr>
          <p:cNvPr id="29" name="Group 9"/>
          <p:cNvGrpSpPr/>
          <p:nvPr/>
        </p:nvGrpSpPr>
        <p:grpSpPr>
          <a:xfrm>
            <a:off x="4099584" y="2233921"/>
            <a:ext cx="204922" cy="245542"/>
            <a:chOff x="4114800" y="2590800"/>
            <a:chExt cx="1524000" cy="1535668"/>
          </a:xfrm>
        </p:grpSpPr>
        <p:sp>
          <p:nvSpPr>
            <p:cNvPr id="31" name="Oval 3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nip Single Corner Rectangle 29"/>
          <p:cNvSpPr/>
          <p:nvPr/>
        </p:nvSpPr>
        <p:spPr>
          <a:xfrm>
            <a:off x="4202045" y="2371439"/>
            <a:ext cx="430940" cy="59590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TextBox 34"/>
          <p:cNvSpPr txBox="1"/>
          <p:nvPr/>
        </p:nvSpPr>
        <p:spPr>
          <a:xfrm>
            <a:off x="4151784" y="2967345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err="1"/>
              <a:t>Themes</a:t>
            </a:r>
            <a:endParaRPr lang="it-IT" sz="1100"/>
          </a:p>
        </p:txBody>
      </p:sp>
      <p:grpSp>
        <p:nvGrpSpPr>
          <p:cNvPr id="37" name="Group 9"/>
          <p:cNvGrpSpPr/>
          <p:nvPr/>
        </p:nvGrpSpPr>
        <p:grpSpPr>
          <a:xfrm>
            <a:off x="5063483" y="2245466"/>
            <a:ext cx="204922" cy="245542"/>
            <a:chOff x="4114800" y="2590800"/>
            <a:chExt cx="1524000" cy="1535668"/>
          </a:xfrm>
        </p:grpSpPr>
        <p:sp>
          <p:nvSpPr>
            <p:cNvPr id="39" name="Oval 38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Snip Single Corner Rectangle 37"/>
          <p:cNvSpPr/>
          <p:nvPr/>
        </p:nvSpPr>
        <p:spPr>
          <a:xfrm>
            <a:off x="5165944" y="2382984"/>
            <a:ext cx="430940" cy="59590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TextBox 42"/>
          <p:cNvSpPr txBox="1"/>
          <p:nvPr/>
        </p:nvSpPr>
        <p:spPr>
          <a:xfrm>
            <a:off x="5064950" y="2924944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err="1"/>
              <a:t>All</a:t>
            </a:r>
            <a:r>
              <a:rPr lang="it-IT" sz="1100"/>
              <a:t> </a:t>
            </a:r>
            <a:r>
              <a:rPr lang="it-IT" sz="1100" err="1"/>
              <a:t>tecniques</a:t>
            </a:r>
            <a:endParaRPr lang="it-IT" sz="1100"/>
          </a:p>
        </p:txBody>
      </p:sp>
      <p:grpSp>
        <p:nvGrpSpPr>
          <p:cNvPr id="45" name="Group 37"/>
          <p:cNvGrpSpPr/>
          <p:nvPr/>
        </p:nvGrpSpPr>
        <p:grpSpPr>
          <a:xfrm>
            <a:off x="4038600" y="3719763"/>
            <a:ext cx="276942" cy="324303"/>
            <a:chOff x="4364182" y="4200548"/>
            <a:chExt cx="424873" cy="398726"/>
          </a:xfrm>
        </p:grpSpPr>
        <p:sp>
          <p:nvSpPr>
            <p:cNvPr id="47" name="Oval 46"/>
            <p:cNvSpPr/>
            <p:nvPr/>
          </p:nvSpPr>
          <p:spPr>
            <a:xfrm>
              <a:off x="4364182" y="4200548"/>
              <a:ext cx="424873" cy="398726"/>
            </a:xfrm>
            <a:prstGeom prst="ellipse">
              <a:avLst/>
            </a:prstGeom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8" name="Group 31"/>
            <p:cNvGrpSpPr/>
            <p:nvPr/>
          </p:nvGrpSpPr>
          <p:grpSpPr>
            <a:xfrm>
              <a:off x="4409659" y="4232997"/>
              <a:ext cx="324682" cy="331642"/>
              <a:chOff x="4114800" y="2590800"/>
              <a:chExt cx="1524000" cy="1535668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9525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4419600" y="3048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419600" y="3429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419600" y="37338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Snip Single Corner Rectangle 45"/>
          <p:cNvSpPr/>
          <p:nvPr/>
        </p:nvSpPr>
        <p:spPr>
          <a:xfrm>
            <a:off x="4187882" y="3853744"/>
            <a:ext cx="445056" cy="65463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TextBox 52"/>
          <p:cNvSpPr txBox="1"/>
          <p:nvPr/>
        </p:nvSpPr>
        <p:spPr>
          <a:xfrm>
            <a:off x="4648250" y="4068360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/>
              <a:t>Prints of theme X</a:t>
            </a:r>
          </a:p>
        </p:txBody>
      </p:sp>
      <p:cxnSp>
        <p:nvCxnSpPr>
          <p:cNvPr id="55" name="Shape 54"/>
          <p:cNvCxnSpPr>
            <a:stCxn id="4" idx="2"/>
            <a:endCxn id="7" idx="3"/>
          </p:cNvCxnSpPr>
          <p:nvPr/>
        </p:nvCxnSpPr>
        <p:spPr>
          <a:xfrm rot="10800000" flipV="1">
            <a:off x="2340407" y="1688976"/>
            <a:ext cx="3298395" cy="67091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hape 56"/>
          <p:cNvCxnSpPr>
            <a:stCxn id="4" idx="2"/>
            <a:endCxn id="15" idx="3"/>
          </p:cNvCxnSpPr>
          <p:nvPr/>
        </p:nvCxnSpPr>
        <p:spPr>
          <a:xfrm rot="10800000" flipV="1">
            <a:off x="3331007" y="1688976"/>
            <a:ext cx="2307795" cy="68246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4" idx="2"/>
            <a:endCxn id="30" idx="3"/>
          </p:cNvCxnSpPr>
          <p:nvPr/>
        </p:nvCxnSpPr>
        <p:spPr>
          <a:xfrm rot="10800000" flipV="1">
            <a:off x="4417517" y="1688976"/>
            <a:ext cx="1221285" cy="68246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hape 60"/>
          <p:cNvCxnSpPr>
            <a:stCxn id="4" idx="2"/>
            <a:endCxn id="38" idx="3"/>
          </p:cNvCxnSpPr>
          <p:nvPr/>
        </p:nvCxnSpPr>
        <p:spPr>
          <a:xfrm rot="10800000" flipV="1">
            <a:off x="5381414" y="1688976"/>
            <a:ext cx="257386" cy="69400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6" idx="3"/>
          </p:cNvCxnSpPr>
          <p:nvPr/>
        </p:nvCxnSpPr>
        <p:spPr>
          <a:xfrm rot="5400000">
            <a:off x="4107343" y="3543570"/>
            <a:ext cx="613243" cy="7105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>
            <a:off x="2030232" y="3520480"/>
            <a:ext cx="613243" cy="7105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1905000" y="3632054"/>
            <a:ext cx="1981200" cy="2781323"/>
            <a:chOff x="381000" y="3848077"/>
            <a:chExt cx="1981200" cy="2781323"/>
          </a:xfrm>
        </p:grpSpPr>
        <p:grpSp>
          <p:nvGrpSpPr>
            <p:cNvPr id="68" name="Group 67"/>
            <p:cNvGrpSpPr/>
            <p:nvPr/>
          </p:nvGrpSpPr>
          <p:grpSpPr>
            <a:xfrm>
              <a:off x="381000" y="4185608"/>
              <a:ext cx="1824182" cy="2443792"/>
              <a:chOff x="436585" y="4109408"/>
              <a:chExt cx="1824182" cy="244379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436585" y="4109408"/>
                <a:ext cx="1824182" cy="2443792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12784" y="4191000"/>
                <a:ext cx="1676400" cy="2285999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914400" y="3848077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err="1"/>
                <a:t>Print</a:t>
              </a:r>
              <a:r>
                <a:rPr lang="it-IT" sz="1100"/>
                <a:t> [80]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4341439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Snip Single Corner Rectangle 73"/>
            <p:cNvSpPr/>
            <p:nvPr/>
          </p:nvSpPr>
          <p:spPr>
            <a:xfrm>
              <a:off x="1089311" y="4464668"/>
              <a:ext cx="522427" cy="53399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err="1"/>
                <a:t>Intro</a:t>
              </a:r>
              <a:endParaRPr lang="it-IT" sz="900"/>
            </a:p>
          </p:txBody>
        </p:sp>
        <p:cxnSp>
          <p:nvCxnSpPr>
            <p:cNvPr id="77" name="Straight Arrow Connector 76"/>
            <p:cNvCxnSpPr>
              <a:stCxn id="72" idx="1"/>
              <a:endCxn id="74" idx="0"/>
            </p:cNvCxnSpPr>
            <p:nvPr/>
          </p:nvCxnSpPr>
          <p:spPr>
            <a:xfrm rot="10800000" flipV="1">
              <a:off x="1611738" y="4422082"/>
              <a:ext cx="369462" cy="3095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Snip Single Corner Rectangle 79"/>
            <p:cNvSpPr/>
            <p:nvPr/>
          </p:nvSpPr>
          <p:spPr>
            <a:xfrm>
              <a:off x="1067953" y="5228629"/>
              <a:ext cx="522427" cy="53399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800" err="1"/>
                <a:t>Image</a:t>
              </a:r>
              <a:endParaRPr lang="it-IT" sz="500"/>
            </a:p>
          </p:txBody>
        </p:sp>
        <p:sp>
          <p:nvSpPr>
            <p:cNvPr id="83" name="Snip Single Corner Rectangle 82"/>
            <p:cNvSpPr/>
            <p:nvPr/>
          </p:nvSpPr>
          <p:spPr>
            <a:xfrm>
              <a:off x="1067953" y="5943005"/>
              <a:ext cx="522427" cy="53399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800" err="1"/>
                <a:t>Descr</a:t>
              </a:r>
              <a:r>
                <a:rPr lang="it-IT" sz="800"/>
                <a:t>.</a:t>
              </a:r>
              <a:endParaRPr lang="it-IT" sz="500"/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 rot="10800000" flipV="1">
            <a:off x="3719737" y="4365104"/>
            <a:ext cx="538422" cy="340340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16200000" flipH="1">
            <a:off x="4848126" y="3773791"/>
            <a:ext cx="1868908" cy="802329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6400799" y="2358575"/>
            <a:ext cx="1676400" cy="228599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TextBox 100"/>
          <p:cNvSpPr txBox="1"/>
          <p:nvPr/>
        </p:nvSpPr>
        <p:spPr>
          <a:xfrm>
            <a:off x="6780676" y="1917576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/>
              <a:t>Museum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71665" y="6551766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err="1"/>
              <a:t>Done</a:t>
            </a:r>
            <a:r>
              <a:rPr lang="it-IT" sz="1100"/>
              <a:t> </a:t>
            </a:r>
            <a:r>
              <a:rPr lang="it-IT" sz="1100" err="1"/>
              <a:t>during</a:t>
            </a:r>
            <a:r>
              <a:rPr lang="it-IT" sz="1100"/>
              <a:t> 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4724401" y="4941168"/>
            <a:ext cx="533401" cy="733424"/>
            <a:chOff x="3200400" y="5476579"/>
            <a:chExt cx="533401" cy="733424"/>
          </a:xfrm>
        </p:grpSpPr>
        <p:grpSp>
          <p:nvGrpSpPr>
            <p:cNvPr id="113" name="Group 9"/>
            <p:cNvGrpSpPr/>
            <p:nvPr/>
          </p:nvGrpSpPr>
          <p:grpSpPr>
            <a:xfrm>
              <a:off x="3200400" y="5476579"/>
              <a:ext cx="204922" cy="245542"/>
              <a:chOff x="4114800" y="2590800"/>
              <a:chExt cx="1524000" cy="1535668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9525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4419600" y="3048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4419600" y="3429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4419600" y="37338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Snip Single Corner Rectangle 113"/>
            <p:cNvSpPr/>
            <p:nvPr/>
          </p:nvSpPr>
          <p:spPr>
            <a:xfrm>
              <a:off x="3302861" y="5614096"/>
              <a:ext cx="430940" cy="59590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6107544" y="4889377"/>
            <a:ext cx="1824182" cy="1283855"/>
            <a:chOff x="4583544" y="5105400"/>
            <a:chExt cx="1824182" cy="1283855"/>
          </a:xfrm>
        </p:grpSpPr>
        <p:grpSp>
          <p:nvGrpSpPr>
            <p:cNvPr id="92" name="Group 91"/>
            <p:cNvGrpSpPr/>
            <p:nvPr/>
          </p:nvGrpSpPr>
          <p:grpSpPr>
            <a:xfrm>
              <a:off x="4583544" y="5442527"/>
              <a:ext cx="1824182" cy="946728"/>
              <a:chOff x="762001" y="2955636"/>
              <a:chExt cx="1824182" cy="946728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762001" y="2955636"/>
                <a:ext cx="1824182" cy="946728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38200" y="3048000"/>
                <a:ext cx="1676400" cy="762000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4800600" y="5105400"/>
              <a:ext cx="10262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/>
                <a:t>Techniques [5]</a:t>
              </a:r>
            </a:p>
          </p:txBody>
        </p:sp>
        <p:sp>
          <p:nvSpPr>
            <p:cNvPr id="129" name="Snip Single Corner Rectangle 128"/>
            <p:cNvSpPr/>
            <p:nvPr/>
          </p:nvSpPr>
          <p:spPr>
            <a:xfrm>
              <a:off x="5236442" y="5676008"/>
              <a:ext cx="522427" cy="53399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000" err="1"/>
                <a:t>Desc</a:t>
              </a:r>
              <a:r>
                <a:rPr lang="it-IT" sz="1000"/>
                <a:t>.</a:t>
              </a:r>
              <a:endParaRPr lang="it-IT" sz="700"/>
            </a:p>
          </p:txBody>
        </p:sp>
      </p:grpSp>
      <p:sp>
        <p:nvSpPr>
          <p:cNvPr id="130" name="Rectangle 129"/>
          <p:cNvSpPr/>
          <p:nvPr/>
        </p:nvSpPr>
        <p:spPr>
          <a:xfrm>
            <a:off x="7958282" y="2416891"/>
            <a:ext cx="381000" cy="161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3" name="Snip Single Corner Rectangle 132"/>
          <p:cNvSpPr/>
          <p:nvPr/>
        </p:nvSpPr>
        <p:spPr>
          <a:xfrm>
            <a:off x="7066394" y="2540121"/>
            <a:ext cx="52242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/>
              <a:t>Info</a:t>
            </a:r>
            <a:endParaRPr lang="it-IT" sz="900"/>
          </a:p>
        </p:txBody>
      </p:sp>
      <p:cxnSp>
        <p:nvCxnSpPr>
          <p:cNvPr id="134" name="Straight Arrow Connector 133"/>
          <p:cNvCxnSpPr>
            <a:stCxn id="130" idx="1"/>
          </p:cNvCxnSpPr>
          <p:nvPr/>
        </p:nvCxnSpPr>
        <p:spPr>
          <a:xfrm rot="10800000" flipV="1">
            <a:off x="7588820" y="2497535"/>
            <a:ext cx="369462" cy="309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Snip Single Corner Rectangle 136"/>
          <p:cNvSpPr/>
          <p:nvPr/>
        </p:nvSpPr>
        <p:spPr>
          <a:xfrm>
            <a:off x="7045036" y="3304082"/>
            <a:ext cx="52242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/>
              <a:t>Where we are</a:t>
            </a:r>
            <a:endParaRPr lang="it-IT" sz="500"/>
          </a:p>
        </p:txBody>
      </p:sp>
      <p:sp>
        <p:nvSpPr>
          <p:cNvPr id="140" name="Snip Single Corner Rectangle 139"/>
          <p:cNvSpPr/>
          <p:nvPr/>
        </p:nvSpPr>
        <p:spPr>
          <a:xfrm>
            <a:off x="7045036" y="4018458"/>
            <a:ext cx="52242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/>
              <a:t>History</a:t>
            </a:r>
            <a:endParaRPr lang="it-IT" sz="500"/>
          </a:p>
        </p:txBody>
      </p:sp>
      <p:cxnSp>
        <p:nvCxnSpPr>
          <p:cNvPr id="146" name="Shape 145"/>
          <p:cNvCxnSpPr>
            <a:stCxn id="4" idx="0"/>
          </p:cNvCxnSpPr>
          <p:nvPr/>
        </p:nvCxnSpPr>
        <p:spPr>
          <a:xfrm>
            <a:off x="6096000" y="1688976"/>
            <a:ext cx="2362201" cy="483361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8686800" y="2285874"/>
            <a:ext cx="1676400" cy="315769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TextBox 147"/>
          <p:cNvSpPr txBox="1"/>
          <p:nvPr/>
        </p:nvSpPr>
        <p:spPr>
          <a:xfrm>
            <a:off x="9066677" y="1948065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err="1"/>
              <a:t>L</a:t>
            </a:r>
            <a:r>
              <a:rPr lang="it-IT" sz="1100"/>
              <a:t>: </a:t>
            </a:r>
            <a:r>
              <a:rPr lang="it-IT" sz="1100" err="1"/>
              <a:t>Munch</a:t>
            </a:r>
            <a:endParaRPr lang="it-IT" sz="1100"/>
          </a:p>
        </p:txBody>
      </p:sp>
      <p:sp>
        <p:nvSpPr>
          <p:cNvPr id="149" name="Rectangle 148"/>
          <p:cNvSpPr/>
          <p:nvPr/>
        </p:nvSpPr>
        <p:spPr>
          <a:xfrm>
            <a:off x="10244283" y="2344191"/>
            <a:ext cx="381000" cy="161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2" name="Snip Single Corner Rectangle 151"/>
          <p:cNvSpPr/>
          <p:nvPr/>
        </p:nvSpPr>
        <p:spPr>
          <a:xfrm>
            <a:off x="9352395" y="2467421"/>
            <a:ext cx="52242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700"/>
              <a:t>Profilo</a:t>
            </a:r>
            <a:endParaRPr lang="it-IT" sz="400"/>
          </a:p>
        </p:txBody>
      </p:sp>
      <p:cxnSp>
        <p:nvCxnSpPr>
          <p:cNvPr id="153" name="Straight Arrow Connector 152"/>
          <p:cNvCxnSpPr>
            <a:stCxn id="149" idx="1"/>
          </p:cNvCxnSpPr>
          <p:nvPr/>
        </p:nvCxnSpPr>
        <p:spPr>
          <a:xfrm rot="10800000" flipV="1">
            <a:off x="9874821" y="2424835"/>
            <a:ext cx="369462" cy="309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Snip Single Corner Rectangle 155"/>
          <p:cNvSpPr/>
          <p:nvPr/>
        </p:nvSpPr>
        <p:spPr>
          <a:xfrm>
            <a:off x="9331037" y="3231382"/>
            <a:ext cx="52242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700"/>
              <a:t>Munch and Brlin</a:t>
            </a:r>
          </a:p>
        </p:txBody>
      </p:sp>
      <p:sp>
        <p:nvSpPr>
          <p:cNvPr id="159" name="Snip Single Corner Rectangle 158"/>
          <p:cNvSpPr/>
          <p:nvPr/>
        </p:nvSpPr>
        <p:spPr>
          <a:xfrm>
            <a:off x="9331037" y="3945758"/>
            <a:ext cx="52242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/>
              <a:t>Early  Life</a:t>
            </a:r>
            <a:endParaRPr lang="it-IT" sz="500"/>
          </a:p>
        </p:txBody>
      </p:sp>
      <p:sp>
        <p:nvSpPr>
          <p:cNvPr id="168" name="Snip Single Corner Rectangle 167"/>
          <p:cNvSpPr/>
          <p:nvPr/>
        </p:nvSpPr>
        <p:spPr>
          <a:xfrm>
            <a:off x="9352395" y="4693192"/>
            <a:ext cx="52242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/>
              <a:t>Bibliography</a:t>
            </a:r>
            <a:endParaRPr lang="it-IT" sz="500"/>
          </a:p>
        </p:txBody>
      </p:sp>
      <p:cxnSp>
        <p:nvCxnSpPr>
          <p:cNvPr id="176" name="Shape 175"/>
          <p:cNvCxnSpPr>
            <a:stCxn id="4" idx="0"/>
            <a:endCxn id="148" idx="0"/>
          </p:cNvCxnSpPr>
          <p:nvPr/>
        </p:nvCxnSpPr>
        <p:spPr>
          <a:xfrm>
            <a:off x="6095999" y="1688977"/>
            <a:ext cx="3328308" cy="25908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hape 180"/>
          <p:cNvCxnSpPr>
            <a:stCxn id="4" idx="0"/>
            <a:endCxn id="101" idx="0"/>
          </p:cNvCxnSpPr>
          <p:nvPr/>
        </p:nvCxnSpPr>
        <p:spPr>
          <a:xfrm>
            <a:off x="6096000" y="1688976"/>
            <a:ext cx="1029483" cy="2286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1853969" y="2179186"/>
            <a:ext cx="486436" cy="541930"/>
            <a:chOff x="4318000" y="2493818"/>
            <a:chExt cx="2921000" cy="3297382"/>
          </a:xfrm>
        </p:grpSpPr>
        <p:grpSp>
          <p:nvGrpSpPr>
            <p:cNvPr id="162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65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2783632" y="2204864"/>
            <a:ext cx="486436" cy="541930"/>
            <a:chOff x="4318000" y="2493818"/>
            <a:chExt cx="2921000" cy="3297382"/>
          </a:xfrm>
        </p:grpSpPr>
        <p:grpSp>
          <p:nvGrpSpPr>
            <p:cNvPr id="173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77" name="Straight Connector 17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Chord 173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923975" y="2208360"/>
            <a:ext cx="486436" cy="541930"/>
            <a:chOff x="4318000" y="2493818"/>
            <a:chExt cx="2921000" cy="3297382"/>
          </a:xfrm>
        </p:grpSpPr>
        <p:grpSp>
          <p:nvGrpSpPr>
            <p:cNvPr id="182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Chord 18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4799856" y="2204864"/>
            <a:ext cx="486436" cy="541930"/>
            <a:chOff x="4318000" y="2493818"/>
            <a:chExt cx="2921000" cy="3297382"/>
          </a:xfrm>
        </p:grpSpPr>
        <p:grpSp>
          <p:nvGrpSpPr>
            <p:cNvPr id="189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92" name="Straight Connector 191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Chord 18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95" name="Quad Arrow 194"/>
          <p:cNvSpPr/>
          <p:nvPr/>
        </p:nvSpPr>
        <p:spPr>
          <a:xfrm>
            <a:off x="5879976" y="1124744"/>
            <a:ext cx="442054" cy="403448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Quad Arrow 195"/>
          <p:cNvSpPr/>
          <p:nvPr/>
        </p:nvSpPr>
        <p:spPr>
          <a:xfrm>
            <a:off x="1832720" y="2853516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Quad Arrow 196"/>
          <p:cNvSpPr/>
          <p:nvPr/>
        </p:nvSpPr>
        <p:spPr>
          <a:xfrm>
            <a:off x="2783632" y="2852937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Quad Arrow 197"/>
          <p:cNvSpPr/>
          <p:nvPr/>
        </p:nvSpPr>
        <p:spPr>
          <a:xfrm>
            <a:off x="3935760" y="2924945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Quad Arrow 198"/>
          <p:cNvSpPr/>
          <p:nvPr/>
        </p:nvSpPr>
        <p:spPr>
          <a:xfrm>
            <a:off x="4857056" y="2852937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1919537" y="6011996"/>
            <a:ext cx="79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A2A</a:t>
            </a:r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1631505" y="3645025"/>
            <a:ext cx="7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I + GT</a:t>
            </a:r>
            <a:endParaRPr lang="en-US" sz="1400"/>
          </a:p>
        </p:txBody>
      </p:sp>
      <p:sp>
        <p:nvSpPr>
          <p:cNvPr id="202" name="TextBox 201"/>
          <p:cNvSpPr txBox="1"/>
          <p:nvPr/>
        </p:nvSpPr>
        <p:spPr>
          <a:xfrm>
            <a:off x="3287689" y="3284985"/>
            <a:ext cx="7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I + GT</a:t>
            </a:r>
            <a:endParaRPr lang="en-US" sz="1400"/>
          </a:p>
        </p:txBody>
      </p:sp>
      <p:sp>
        <p:nvSpPr>
          <p:cNvPr id="203" name="TextBox 202"/>
          <p:cNvSpPr txBox="1"/>
          <p:nvPr/>
        </p:nvSpPr>
        <p:spPr>
          <a:xfrm>
            <a:off x="4007769" y="4509121"/>
            <a:ext cx="7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I + GT</a:t>
            </a:r>
            <a:endParaRPr lang="en-US" sz="1400"/>
          </a:p>
        </p:txBody>
      </p:sp>
      <p:sp>
        <p:nvSpPr>
          <p:cNvPr id="204" name="TextBox 203"/>
          <p:cNvSpPr txBox="1"/>
          <p:nvPr/>
        </p:nvSpPr>
        <p:spPr>
          <a:xfrm>
            <a:off x="4433092" y="3284985"/>
            <a:ext cx="409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I</a:t>
            </a:r>
            <a:endParaRPr lang="en-US" sz="1400"/>
          </a:p>
        </p:txBody>
      </p:sp>
      <p:sp>
        <p:nvSpPr>
          <p:cNvPr id="205" name="TextBox 204"/>
          <p:cNvSpPr txBox="1"/>
          <p:nvPr/>
        </p:nvSpPr>
        <p:spPr>
          <a:xfrm>
            <a:off x="5542076" y="3437385"/>
            <a:ext cx="409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I</a:t>
            </a:r>
            <a:endParaRPr lang="en-US" sz="1400"/>
          </a:p>
        </p:txBody>
      </p:sp>
      <p:sp>
        <p:nvSpPr>
          <p:cNvPr id="206" name="TextBox 205"/>
          <p:cNvSpPr txBox="1"/>
          <p:nvPr/>
        </p:nvSpPr>
        <p:spPr>
          <a:xfrm>
            <a:off x="6384033" y="4283804"/>
            <a:ext cx="79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A2A</a:t>
            </a:r>
            <a:endParaRPr lang="en-US"/>
          </a:p>
        </p:txBody>
      </p:sp>
      <p:sp>
        <p:nvSpPr>
          <p:cNvPr id="208" name="Quad Arrow 207"/>
          <p:cNvSpPr/>
          <p:nvPr/>
        </p:nvSpPr>
        <p:spPr>
          <a:xfrm>
            <a:off x="6513240" y="2420889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Quad Arrow 208"/>
          <p:cNvSpPr/>
          <p:nvPr/>
        </p:nvSpPr>
        <p:spPr>
          <a:xfrm>
            <a:off x="8760296" y="2276873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Arrow Connector 212"/>
          <p:cNvCxnSpPr/>
          <p:nvPr/>
        </p:nvCxnSpPr>
        <p:spPr>
          <a:xfrm>
            <a:off x="3775365" y="5443636"/>
            <a:ext cx="1010108" cy="1588"/>
          </a:xfrm>
          <a:prstGeom prst="straightConnector1">
            <a:avLst/>
          </a:prstGeom>
          <a:ln w="63500" cmpd="dbl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4160169" y="5157193"/>
            <a:ext cx="7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I + GT</a:t>
            </a:r>
            <a:endParaRPr lang="en-US" sz="1400"/>
          </a:p>
        </p:txBody>
      </p:sp>
      <p:sp>
        <p:nvSpPr>
          <p:cNvPr id="217" name="TextBox 216"/>
          <p:cNvSpPr txBox="1"/>
          <p:nvPr/>
        </p:nvSpPr>
        <p:spPr>
          <a:xfrm>
            <a:off x="4298967" y="4725144"/>
            <a:ext cx="1451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err="1"/>
              <a:t>painted</a:t>
            </a:r>
            <a:r>
              <a:rPr lang="it-IT" sz="1100"/>
              <a:t> </a:t>
            </a:r>
            <a:r>
              <a:rPr lang="it-IT" sz="1100" err="1"/>
              <a:t>using</a:t>
            </a:r>
            <a:r>
              <a:rPr lang="it-IT" sz="1100"/>
              <a:t>/</a:t>
            </a:r>
            <a:r>
              <a:rPr lang="it-IT" sz="1100" err="1"/>
              <a:t>used</a:t>
            </a:r>
            <a:r>
              <a:rPr lang="it-IT" sz="1100"/>
              <a:t> </a:t>
            </a:r>
            <a:r>
              <a:rPr lang="it-IT" sz="1100" err="1"/>
              <a:t>by</a:t>
            </a:r>
            <a:endParaRPr lang="it-IT" sz="1100"/>
          </a:p>
        </p:txBody>
      </p:sp>
      <p:cxnSp>
        <p:nvCxnSpPr>
          <p:cNvPr id="218" name="Straight Arrow Connector 217"/>
          <p:cNvCxnSpPr/>
          <p:nvPr/>
        </p:nvCxnSpPr>
        <p:spPr>
          <a:xfrm rot="10800000" flipV="1">
            <a:off x="3863752" y="5877273"/>
            <a:ext cx="2304248" cy="158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3775366" y="5726982"/>
            <a:ext cx="153509" cy="3951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Arrow Connector 219"/>
          <p:cNvCxnSpPr/>
          <p:nvPr/>
        </p:nvCxnSpPr>
        <p:spPr>
          <a:xfrm rot="10800000">
            <a:off x="5231905" y="5445226"/>
            <a:ext cx="864094" cy="147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2639616" y="6413376"/>
            <a:ext cx="720080" cy="1092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Arrow Connector 224"/>
          <p:cNvCxnSpPr>
            <a:stCxn id="223" idx="2"/>
          </p:cNvCxnSpPr>
          <p:nvPr/>
        </p:nvCxnSpPr>
        <p:spPr>
          <a:xfrm rot="16200000" flipH="1">
            <a:off x="2838658" y="6683584"/>
            <a:ext cx="335414" cy="13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6" name="Group 225"/>
          <p:cNvGrpSpPr/>
          <p:nvPr/>
        </p:nvGrpSpPr>
        <p:grpSpPr>
          <a:xfrm>
            <a:off x="3885582" y="3691731"/>
            <a:ext cx="505256" cy="508053"/>
            <a:chOff x="6257635" y="827263"/>
            <a:chExt cx="2516909" cy="2898229"/>
          </a:xfrm>
        </p:grpSpPr>
        <p:sp>
          <p:nvSpPr>
            <p:cNvPr id="227" name="Oval 226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28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230" name="Oval 22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31" name="Straight Connector 230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Chord 228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8760297" y="5009509"/>
            <a:ext cx="79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401" y="187651"/>
            <a:ext cx="7556313" cy="1116106"/>
          </a:xfrm>
        </p:spPr>
        <p:txBody>
          <a:bodyPr/>
          <a:lstStyle/>
          <a:p>
            <a:r>
              <a:rPr lang="it-IT" sz="2400"/>
              <a:t>P-IDM site </a:t>
            </a:r>
            <a:r>
              <a:rPr lang="it-IT" sz="2400" err="1"/>
              <a:t>map</a:t>
            </a:r>
            <a:r>
              <a:rPr lang="it-IT" sz="2400"/>
              <a:t>: </a:t>
            </a:r>
            <a:r>
              <a:rPr lang="it-IT" sz="2400" err="1"/>
              <a:t>example</a:t>
            </a:r>
            <a:r>
              <a:rPr lang="it-IT" sz="2400"/>
              <a:t> (</a:t>
            </a:r>
            <a:r>
              <a:rPr lang="it-IT" sz="2400" err="1"/>
              <a:t>cont</a:t>
            </a:r>
            <a:r>
              <a:rPr lang="it-IT" sz="2400"/>
              <a:t>)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1823546" y="2626181"/>
            <a:ext cx="1824182" cy="2598610"/>
            <a:chOff x="436585" y="4109408"/>
            <a:chExt cx="1824182" cy="2443792"/>
          </a:xfrm>
        </p:grpSpPr>
        <p:sp>
          <p:nvSpPr>
            <p:cNvPr id="123" name="Rectangle 122"/>
            <p:cNvSpPr/>
            <p:nvPr/>
          </p:nvSpPr>
          <p:spPr>
            <a:xfrm>
              <a:off x="436585" y="4109408"/>
              <a:ext cx="1824182" cy="244379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12784" y="4191000"/>
              <a:ext cx="1676400" cy="228599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2209801" y="2288650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/>
              <a:t>Life period [4]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505200" y="2782012"/>
            <a:ext cx="381000" cy="161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8" name="Snip Single Corner Rectangle 137"/>
          <p:cNvSpPr/>
          <p:nvPr/>
        </p:nvSpPr>
        <p:spPr>
          <a:xfrm>
            <a:off x="2613312" y="2905242"/>
            <a:ext cx="52242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err="1"/>
              <a:t>Desc</a:t>
            </a:r>
            <a:r>
              <a:rPr lang="it-IT" sz="900"/>
              <a:t>.</a:t>
            </a:r>
            <a:endParaRPr lang="it-IT" sz="600"/>
          </a:p>
        </p:txBody>
      </p:sp>
      <p:cxnSp>
        <p:nvCxnSpPr>
          <p:cNvPr id="143" name="Straight Arrow Connector 142"/>
          <p:cNvCxnSpPr>
            <a:stCxn id="127" idx="1"/>
          </p:cNvCxnSpPr>
          <p:nvPr/>
        </p:nvCxnSpPr>
        <p:spPr>
          <a:xfrm rot="10800000" flipV="1">
            <a:off x="3135738" y="2862656"/>
            <a:ext cx="369462" cy="309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Snip Single Corner Rectangle 146"/>
          <p:cNvSpPr/>
          <p:nvPr/>
        </p:nvSpPr>
        <p:spPr>
          <a:xfrm>
            <a:off x="2591954" y="3669203"/>
            <a:ext cx="604014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Enocunters</a:t>
            </a:r>
            <a:endParaRPr lang="it-IT" sz="300"/>
          </a:p>
        </p:txBody>
      </p:sp>
      <p:sp>
        <p:nvSpPr>
          <p:cNvPr id="150" name="Snip Single Corner Rectangle 149"/>
          <p:cNvSpPr/>
          <p:nvPr/>
        </p:nvSpPr>
        <p:spPr>
          <a:xfrm>
            <a:off x="2591954" y="4383579"/>
            <a:ext cx="52242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P</a:t>
            </a:r>
            <a:r>
              <a:rPr lang="it-IT" sz="800"/>
              <a:t>hotos</a:t>
            </a:r>
            <a:endParaRPr lang="it-IT" sz="500"/>
          </a:p>
        </p:txBody>
      </p:sp>
      <p:grpSp>
        <p:nvGrpSpPr>
          <p:cNvPr id="163" name="Group 9"/>
          <p:cNvGrpSpPr/>
          <p:nvPr/>
        </p:nvGrpSpPr>
        <p:grpSpPr>
          <a:xfrm>
            <a:off x="4191001" y="1700453"/>
            <a:ext cx="204922" cy="245542"/>
            <a:chOff x="4114800" y="2590800"/>
            <a:chExt cx="1524000" cy="1535668"/>
          </a:xfrm>
        </p:grpSpPr>
        <p:sp>
          <p:nvSpPr>
            <p:cNvPr id="165" name="Oval 164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Snip Single Corner Rectangle 163"/>
          <p:cNvSpPr/>
          <p:nvPr/>
        </p:nvSpPr>
        <p:spPr>
          <a:xfrm>
            <a:off x="4293462" y="1837971"/>
            <a:ext cx="430940" cy="59590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9" name="TextBox 168"/>
          <p:cNvSpPr txBox="1"/>
          <p:nvPr/>
        </p:nvSpPr>
        <p:spPr>
          <a:xfrm>
            <a:off x="3997328" y="2433877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err="1"/>
              <a:t>All</a:t>
            </a:r>
            <a:r>
              <a:rPr lang="it-IT" sz="1100"/>
              <a:t> life </a:t>
            </a:r>
            <a:r>
              <a:rPr lang="it-IT" sz="1100" err="1"/>
              <a:t>periods</a:t>
            </a:r>
            <a:endParaRPr lang="it-IT" sz="1100"/>
          </a:p>
        </p:txBody>
      </p:sp>
      <p:cxnSp>
        <p:nvCxnSpPr>
          <p:cNvPr id="171" name="Elbow Connector 170"/>
          <p:cNvCxnSpPr/>
          <p:nvPr/>
        </p:nvCxnSpPr>
        <p:spPr>
          <a:xfrm rot="10800000" flipV="1">
            <a:off x="4724402" y="-27383"/>
            <a:ext cx="3657598" cy="2135924"/>
          </a:xfrm>
          <a:prstGeom prst="bentConnector3">
            <a:avLst>
              <a:gd name="adj1" fmla="val -5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rot="10800000" flipV="1">
            <a:off x="3729182" y="2827480"/>
            <a:ext cx="775388" cy="661797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8644081" y="2667000"/>
            <a:ext cx="1676400" cy="228599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3" name="TextBox 182"/>
          <p:cNvSpPr txBox="1"/>
          <p:nvPr/>
        </p:nvSpPr>
        <p:spPr>
          <a:xfrm>
            <a:off x="9023959" y="2329190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err="1"/>
              <a:t>Exhibition</a:t>
            </a:r>
            <a:endParaRPr lang="it-IT" sz="1100"/>
          </a:p>
        </p:txBody>
      </p:sp>
      <p:sp>
        <p:nvSpPr>
          <p:cNvPr id="184" name="Rectangle 183"/>
          <p:cNvSpPr/>
          <p:nvPr/>
        </p:nvSpPr>
        <p:spPr>
          <a:xfrm>
            <a:off x="10201564" y="2725316"/>
            <a:ext cx="381000" cy="161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7" name="Snip Single Corner Rectangle 186"/>
          <p:cNvSpPr/>
          <p:nvPr/>
        </p:nvSpPr>
        <p:spPr>
          <a:xfrm>
            <a:off x="9309676" y="2848546"/>
            <a:ext cx="52242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/>
              <a:t>Welcome</a:t>
            </a:r>
            <a:endParaRPr lang="it-IT" sz="600"/>
          </a:p>
        </p:txBody>
      </p:sp>
      <p:cxnSp>
        <p:nvCxnSpPr>
          <p:cNvPr id="188" name="Straight Arrow Connector 187"/>
          <p:cNvCxnSpPr>
            <a:stCxn id="184" idx="1"/>
          </p:cNvCxnSpPr>
          <p:nvPr/>
        </p:nvCxnSpPr>
        <p:spPr>
          <a:xfrm rot="10800000" flipV="1">
            <a:off x="9832102" y="2805960"/>
            <a:ext cx="369462" cy="309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Snip Single Corner Rectangle 190"/>
          <p:cNvSpPr/>
          <p:nvPr/>
        </p:nvSpPr>
        <p:spPr>
          <a:xfrm>
            <a:off x="9288318" y="3612507"/>
            <a:ext cx="52242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/>
              <a:t>Info</a:t>
            </a:r>
          </a:p>
        </p:txBody>
      </p:sp>
      <p:sp>
        <p:nvSpPr>
          <p:cNvPr id="194" name="Snip Single Corner Rectangle 193"/>
          <p:cNvSpPr/>
          <p:nvPr/>
        </p:nvSpPr>
        <p:spPr>
          <a:xfrm>
            <a:off x="9288318" y="4326883"/>
            <a:ext cx="52242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/>
              <a:t>Collection</a:t>
            </a:r>
            <a:endParaRPr lang="it-IT" sz="500"/>
          </a:p>
        </p:txBody>
      </p:sp>
      <p:cxnSp>
        <p:nvCxnSpPr>
          <p:cNvPr id="198" name="Elbow Connector 197"/>
          <p:cNvCxnSpPr>
            <a:endCxn id="183" idx="0"/>
          </p:cNvCxnSpPr>
          <p:nvPr/>
        </p:nvCxnSpPr>
        <p:spPr>
          <a:xfrm>
            <a:off x="8382001" y="2135926"/>
            <a:ext cx="1018023" cy="1932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>
            <a:off x="6528048" y="2362201"/>
            <a:ext cx="721556" cy="808707"/>
            <a:chOff x="5613648" y="2362200"/>
            <a:chExt cx="721556" cy="808707"/>
          </a:xfrm>
        </p:grpSpPr>
        <p:sp>
          <p:nvSpPr>
            <p:cNvPr id="201" name="TextBox 200"/>
            <p:cNvSpPr txBox="1"/>
            <p:nvPr/>
          </p:nvSpPr>
          <p:spPr>
            <a:xfrm>
              <a:off x="5653607" y="2362200"/>
              <a:ext cx="6815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err="1"/>
                <a:t>Contacts</a:t>
              </a:r>
              <a:endParaRPr lang="it-IT" sz="1100"/>
            </a:p>
          </p:txBody>
        </p:sp>
        <p:sp>
          <p:nvSpPr>
            <p:cNvPr id="205" name="Snip Single Corner Rectangle 204"/>
            <p:cNvSpPr/>
            <p:nvPr/>
          </p:nvSpPr>
          <p:spPr>
            <a:xfrm>
              <a:off x="5613648" y="2636912"/>
              <a:ext cx="522427" cy="53399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600"/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8732290" y="5262254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err="1"/>
              <a:t>Credits</a:t>
            </a:r>
            <a:endParaRPr lang="it-IT" sz="1100"/>
          </a:p>
        </p:txBody>
      </p:sp>
      <p:sp>
        <p:nvSpPr>
          <p:cNvPr id="220" name="Snip Single Corner Rectangle 219"/>
          <p:cNvSpPr/>
          <p:nvPr/>
        </p:nvSpPr>
        <p:spPr>
          <a:xfrm>
            <a:off x="8760297" y="5692518"/>
            <a:ext cx="52242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grpSp>
        <p:nvGrpSpPr>
          <p:cNvPr id="223" name="Group 222"/>
          <p:cNvGrpSpPr/>
          <p:nvPr/>
        </p:nvGrpSpPr>
        <p:grpSpPr>
          <a:xfrm>
            <a:off x="5702906" y="5354576"/>
            <a:ext cx="663289" cy="795604"/>
            <a:chOff x="5451794" y="2336096"/>
            <a:chExt cx="663289" cy="795604"/>
          </a:xfrm>
        </p:grpSpPr>
        <p:sp>
          <p:nvSpPr>
            <p:cNvPr id="225" name="TextBox 224"/>
            <p:cNvSpPr txBox="1"/>
            <p:nvPr/>
          </p:nvSpPr>
          <p:spPr>
            <a:xfrm>
              <a:off x="5451794" y="2336096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err="1"/>
                <a:t>Artist</a:t>
              </a:r>
              <a:endParaRPr lang="it-IT" sz="1100"/>
            </a:p>
          </p:txBody>
        </p:sp>
        <p:sp>
          <p:nvSpPr>
            <p:cNvPr id="230" name="Snip Single Corner Rectangle 229"/>
            <p:cNvSpPr/>
            <p:nvPr/>
          </p:nvSpPr>
          <p:spPr>
            <a:xfrm>
              <a:off x="5592657" y="2597706"/>
              <a:ext cx="522426" cy="533994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600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5564545" y="3727652"/>
            <a:ext cx="1250663" cy="853476"/>
            <a:chOff x="5451794" y="2352589"/>
            <a:chExt cx="1250663" cy="853476"/>
          </a:xfrm>
        </p:grpSpPr>
        <p:sp>
          <p:nvSpPr>
            <p:cNvPr id="233" name="TextBox 232"/>
            <p:cNvSpPr txBox="1"/>
            <p:nvPr/>
          </p:nvSpPr>
          <p:spPr>
            <a:xfrm>
              <a:off x="5451794" y="2352589"/>
              <a:ext cx="12506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err="1"/>
                <a:t>Artistic</a:t>
              </a:r>
              <a:r>
                <a:rPr lang="it-IT" sz="1100"/>
                <a:t> </a:t>
              </a:r>
              <a:r>
                <a:rPr lang="it-IT" sz="1100" err="1"/>
                <a:t>Movement</a:t>
              </a:r>
              <a:endParaRPr lang="it-IT" sz="1100"/>
            </a:p>
          </p:txBody>
        </p:sp>
        <p:sp>
          <p:nvSpPr>
            <p:cNvPr id="238" name="Snip Single Corner Rectangle 237"/>
            <p:cNvSpPr/>
            <p:nvPr/>
          </p:nvSpPr>
          <p:spPr>
            <a:xfrm>
              <a:off x="5737505" y="2672071"/>
              <a:ext cx="522426" cy="533994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600"/>
            </a:p>
          </p:txBody>
        </p:sp>
      </p:grpSp>
      <p:grpSp>
        <p:nvGrpSpPr>
          <p:cNvPr id="240" name="Group 9"/>
          <p:cNvGrpSpPr/>
          <p:nvPr/>
        </p:nvGrpSpPr>
        <p:grpSpPr>
          <a:xfrm>
            <a:off x="4171282" y="3805566"/>
            <a:ext cx="204922" cy="245542"/>
            <a:chOff x="4114800" y="2590800"/>
            <a:chExt cx="1524000" cy="1535668"/>
          </a:xfrm>
        </p:grpSpPr>
        <p:sp>
          <p:nvSpPr>
            <p:cNvPr id="242" name="Oval 241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3" name="Straight Connector 242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1" name="Snip Single Corner Rectangle 240"/>
          <p:cNvSpPr/>
          <p:nvPr/>
        </p:nvSpPr>
        <p:spPr>
          <a:xfrm>
            <a:off x="4273743" y="3943084"/>
            <a:ext cx="430940" cy="59590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6" name="TextBox 245"/>
          <p:cNvSpPr txBox="1"/>
          <p:nvPr/>
        </p:nvSpPr>
        <p:spPr>
          <a:xfrm>
            <a:off x="3886201" y="4543599"/>
            <a:ext cx="96051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err="1"/>
              <a:t>Influence</a:t>
            </a:r>
            <a:r>
              <a:rPr lang="it-IT" sz="1100"/>
              <a:t>/</a:t>
            </a:r>
          </a:p>
          <a:p>
            <a:r>
              <a:rPr lang="it-IT" sz="1100" err="1"/>
              <a:t>Influenced</a:t>
            </a:r>
            <a:r>
              <a:rPr lang="it-IT" sz="1100"/>
              <a:t> </a:t>
            </a:r>
            <a:r>
              <a:rPr lang="it-IT" sz="1100" err="1"/>
              <a:t>by</a:t>
            </a:r>
            <a:endParaRPr lang="it-IT" sz="1100"/>
          </a:p>
          <a:p>
            <a:endParaRPr lang="it-IT" sz="1100"/>
          </a:p>
        </p:txBody>
      </p:sp>
      <p:cxnSp>
        <p:nvCxnSpPr>
          <p:cNvPr id="247" name="Elbow Connector 246"/>
          <p:cNvCxnSpPr/>
          <p:nvPr/>
        </p:nvCxnSpPr>
        <p:spPr>
          <a:xfrm>
            <a:off x="3729183" y="4241037"/>
            <a:ext cx="544561" cy="1588"/>
          </a:xfrm>
          <a:prstGeom prst="bentConnector3">
            <a:avLst>
              <a:gd name="adj1" fmla="val 50000"/>
            </a:avLst>
          </a:prstGeom>
          <a:ln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hape 253"/>
          <p:cNvCxnSpPr/>
          <p:nvPr/>
        </p:nvCxnSpPr>
        <p:spPr>
          <a:xfrm rot="10800000">
            <a:off x="6022404" y="4509120"/>
            <a:ext cx="1588" cy="1264090"/>
          </a:xfrm>
          <a:prstGeom prst="bentConnector4">
            <a:avLst>
              <a:gd name="adj1" fmla="val 53583123"/>
              <a:gd name="adj2" fmla="val 99198"/>
            </a:avLst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Snip Single Corner Rectangle 263"/>
          <p:cNvSpPr/>
          <p:nvPr/>
        </p:nvSpPr>
        <p:spPr>
          <a:xfrm>
            <a:off x="7177228" y="4797153"/>
            <a:ext cx="430940" cy="59590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9" name="TextBox 268"/>
          <p:cNvSpPr txBox="1"/>
          <p:nvPr/>
        </p:nvSpPr>
        <p:spPr>
          <a:xfrm>
            <a:off x="5250217" y="4952998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/>
              <a:t>Represents/repersented by</a:t>
            </a:r>
          </a:p>
        </p:txBody>
      </p:sp>
      <p:cxnSp>
        <p:nvCxnSpPr>
          <p:cNvPr id="270" name="Elbow Connector 269"/>
          <p:cNvCxnSpPr/>
          <p:nvPr/>
        </p:nvCxnSpPr>
        <p:spPr>
          <a:xfrm rot="5400000">
            <a:off x="6659958" y="5241306"/>
            <a:ext cx="530666" cy="938502"/>
          </a:xfrm>
          <a:prstGeom prst="bentConnector2">
            <a:avLst/>
          </a:prstGeom>
          <a:ln w="44450" cmpd="dbl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272"/>
          <p:cNvCxnSpPr/>
          <p:nvPr/>
        </p:nvCxnSpPr>
        <p:spPr>
          <a:xfrm>
            <a:off x="6466181" y="4290102"/>
            <a:ext cx="938502" cy="425751"/>
          </a:xfrm>
          <a:prstGeom prst="bentConnector2">
            <a:avLst/>
          </a:prstGeom>
          <a:ln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hape 280"/>
          <p:cNvCxnSpPr/>
          <p:nvPr/>
        </p:nvCxnSpPr>
        <p:spPr>
          <a:xfrm rot="16200000" flipH="1">
            <a:off x="6632321" y="3858221"/>
            <a:ext cx="3804158" cy="304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395844" y="1583214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err="1"/>
              <a:t>Done</a:t>
            </a:r>
            <a:r>
              <a:rPr lang="it-IT" sz="1100"/>
              <a:t> </a:t>
            </a:r>
            <a:r>
              <a:rPr lang="it-IT" sz="1100" err="1"/>
              <a:t>during</a:t>
            </a:r>
            <a:r>
              <a:rPr lang="it-IT" sz="1100"/>
              <a:t> 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rot="5400000">
            <a:off x="1589801" y="1945547"/>
            <a:ext cx="12371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022475" y="4715852"/>
            <a:ext cx="76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GT</a:t>
            </a:r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4079776" y="1662934"/>
            <a:ext cx="486436" cy="541930"/>
            <a:chOff x="4318000" y="2493818"/>
            <a:chExt cx="2921000" cy="3297382"/>
          </a:xfrm>
        </p:grpSpPr>
        <p:grpSp>
          <p:nvGrpSpPr>
            <p:cNvPr id="104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Chord 104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8420598" y="484094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i="1" err="1"/>
              <a:t>From</a:t>
            </a:r>
            <a:r>
              <a:rPr lang="it-IT" sz="1100" i="1"/>
              <a:t> HOME 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712494" y="4437112"/>
            <a:ext cx="76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</a:t>
            </a:r>
            <a:endParaRPr lang="en-US"/>
          </a:p>
        </p:txBody>
      </p:sp>
      <p:grpSp>
        <p:nvGrpSpPr>
          <p:cNvPr id="263" name="Group 9"/>
          <p:cNvGrpSpPr/>
          <p:nvPr/>
        </p:nvGrpSpPr>
        <p:grpSpPr>
          <a:xfrm>
            <a:off x="7115214" y="4653136"/>
            <a:ext cx="204922" cy="245542"/>
            <a:chOff x="4114800" y="2590800"/>
            <a:chExt cx="1524000" cy="1535668"/>
          </a:xfrm>
        </p:grpSpPr>
        <p:sp>
          <p:nvSpPr>
            <p:cNvPr id="265" name="Oval 264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/>
          <p:cNvSpPr txBox="1"/>
          <p:nvPr/>
        </p:nvSpPr>
        <p:spPr>
          <a:xfrm>
            <a:off x="7416350" y="5517232"/>
            <a:ext cx="76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I+GT</a:t>
            </a:r>
            <a:endParaRPr lang="en-US"/>
          </a:p>
        </p:txBody>
      </p:sp>
      <p:cxnSp>
        <p:nvCxnSpPr>
          <p:cNvPr id="129" name="Straight Arrow Connector 128"/>
          <p:cNvCxnSpPr/>
          <p:nvPr/>
        </p:nvCxnSpPr>
        <p:spPr>
          <a:xfrm rot="16200000" flipH="1">
            <a:off x="6281474" y="2355118"/>
            <a:ext cx="518679" cy="25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rot="10800000" flipV="1">
            <a:off x="4724403" y="4203197"/>
            <a:ext cx="916579" cy="1588"/>
          </a:xfrm>
          <a:prstGeom prst="straightConnector1">
            <a:avLst/>
          </a:prstGeom>
          <a:ln w="63500" cmpd="dbl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4727776" y="4204787"/>
            <a:ext cx="229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>
                <a:solidFill>
                  <a:prstClr val="black"/>
                </a:solidFill>
              </a:rPr>
              <a:t>I</a:t>
            </a:r>
            <a:endParaRPr lang="en-US"/>
          </a:p>
        </p:txBody>
      </p:sp>
      <p:cxnSp>
        <p:nvCxnSpPr>
          <p:cNvPr id="156" name="Elbow Connector 155"/>
          <p:cNvCxnSpPr/>
          <p:nvPr/>
        </p:nvCxnSpPr>
        <p:spPr>
          <a:xfrm rot="10800000">
            <a:off x="3729184" y="3669202"/>
            <a:ext cx="2121073" cy="3779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3566228" y="4077073"/>
            <a:ext cx="153509" cy="3951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77064" y="8040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/>
              <a:t>(note: some </a:t>
            </a:r>
            <a:r>
              <a:rPr lang="it-IT" err="1"/>
              <a:t>cardinalities</a:t>
            </a:r>
            <a:r>
              <a:rPr lang="it-IT"/>
              <a:t> </a:t>
            </a:r>
            <a:r>
              <a:rPr lang="it-IT" err="1"/>
              <a:t>missing</a:t>
            </a:r>
            <a:r>
              <a:rPr lang="it-IT"/>
              <a:t> </a:t>
            </a:r>
            <a:r>
              <a:rPr lang="it-IT" err="1"/>
              <a:t>for</a:t>
            </a:r>
            <a:r>
              <a:rPr lang="it-IT"/>
              <a:t> </a:t>
            </a:r>
            <a:r>
              <a:rPr lang="it-IT" err="1"/>
              <a:t>lack</a:t>
            </a:r>
            <a:r>
              <a:rPr lang="it-IT"/>
              <a:t>  </a:t>
            </a:r>
            <a:r>
              <a:rPr lang="it-IT" err="1"/>
              <a:t>of</a:t>
            </a:r>
            <a:r>
              <a:rPr lang="it-IT"/>
              <a:t> </a:t>
            </a:r>
            <a:r>
              <a:rPr lang="it-IT" err="1"/>
              <a:t>space</a:t>
            </a:r>
            <a:r>
              <a:rPr lang="it-IT"/>
              <a:t>)</a:t>
            </a:r>
            <a:endParaRPr lang="en-US"/>
          </a:p>
        </p:txBody>
      </p:sp>
      <p:sp>
        <p:nvSpPr>
          <p:cNvPr id="79" name="Quad Arrow 78"/>
          <p:cNvSpPr/>
          <p:nvPr/>
        </p:nvSpPr>
        <p:spPr>
          <a:xfrm>
            <a:off x="8760296" y="2379547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Quad Arrow 79"/>
          <p:cNvSpPr/>
          <p:nvPr/>
        </p:nvSpPr>
        <p:spPr>
          <a:xfrm>
            <a:off x="6153200" y="2492897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Quad Arrow 80"/>
          <p:cNvSpPr/>
          <p:nvPr/>
        </p:nvSpPr>
        <p:spPr>
          <a:xfrm>
            <a:off x="4583832" y="1557372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Quad Arrow 81"/>
          <p:cNvSpPr/>
          <p:nvPr/>
        </p:nvSpPr>
        <p:spPr>
          <a:xfrm>
            <a:off x="9321552" y="5517812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lide Number Placeholder 3"/>
          <p:cNvSpPr txBox="1">
            <a:spLocks/>
          </p:cNvSpPr>
          <p:nvPr/>
        </p:nvSpPr>
        <p:spPr>
          <a:xfrm>
            <a:off x="9912424" y="6309321"/>
            <a:ext cx="755576" cy="659291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57</a:t>
            </a:r>
          </a:p>
        </p:txBody>
      </p:sp>
    </p:spTree>
    <p:extLst>
      <p:ext uri="{BB962C8B-B14F-4D97-AF65-F5344CB8AC3E}">
        <p14:creationId xmlns:p14="http://schemas.microsoft.com/office/powerpoint/2010/main" val="122440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FFFB4A-A628-6F48-935E-15D5D708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0.1</a:t>
            </a:r>
          </a:p>
        </p:txBody>
      </p:sp>
    </p:spTree>
    <p:extLst>
      <p:ext uri="{BB962C8B-B14F-4D97-AF65-F5344CB8AC3E}">
        <p14:creationId xmlns:p14="http://schemas.microsoft.com/office/powerpoint/2010/main" val="3713679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65">
            <a:extLst>
              <a:ext uri="{FF2B5EF4-FFF2-40B4-BE49-F238E27FC236}">
                <a16:creationId xmlns:a16="http://schemas.microsoft.com/office/drawing/2014/main" id="{A873C464-454E-4156-BD7A-2D3E6B418EFF}"/>
              </a:ext>
            </a:extLst>
          </p:cNvPr>
          <p:cNvSpPr/>
          <p:nvPr/>
        </p:nvSpPr>
        <p:spPr>
          <a:xfrm>
            <a:off x="1044940" y="5346244"/>
            <a:ext cx="2561650" cy="134998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66">
            <a:extLst>
              <a:ext uri="{FF2B5EF4-FFF2-40B4-BE49-F238E27FC236}">
                <a16:creationId xmlns:a16="http://schemas.microsoft.com/office/drawing/2014/main" id="{9F93424D-0362-4FBE-8724-6CF58FA8E25E}"/>
              </a:ext>
            </a:extLst>
          </p:cNvPr>
          <p:cNvSpPr/>
          <p:nvPr/>
        </p:nvSpPr>
        <p:spPr>
          <a:xfrm>
            <a:off x="1134099" y="5445422"/>
            <a:ext cx="2378709" cy="114814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nip Single Corner Rectangle 3"/>
          <p:cNvSpPr/>
          <p:nvPr/>
        </p:nvSpPr>
        <p:spPr>
          <a:xfrm>
            <a:off x="5466189" y="49647"/>
            <a:ext cx="458611" cy="609599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H</a:t>
            </a:r>
          </a:p>
        </p:txBody>
      </p:sp>
      <p:sp>
        <p:nvSpPr>
          <p:cNvPr id="7" name="Snip Single Corner Rectangle 6"/>
          <p:cNvSpPr/>
          <p:nvPr/>
        </p:nvSpPr>
        <p:spPr>
          <a:xfrm>
            <a:off x="963191" y="1766979"/>
            <a:ext cx="430940" cy="59590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68386" y="2315000"/>
            <a:ext cx="951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All positions</a:t>
            </a:r>
          </a:p>
        </p:txBody>
      </p:sp>
      <p:cxnSp>
        <p:nvCxnSpPr>
          <p:cNvPr id="55" name="Shape 54"/>
          <p:cNvCxnSpPr>
            <a:cxnSpLocks/>
            <a:endCxn id="7" idx="3"/>
          </p:cNvCxnSpPr>
          <p:nvPr/>
        </p:nvCxnSpPr>
        <p:spPr>
          <a:xfrm rot="10800000" flipV="1">
            <a:off x="1178662" y="869097"/>
            <a:ext cx="4520563" cy="89788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hape 175"/>
          <p:cNvCxnSpPr>
            <a:cxnSpLocks/>
          </p:cNvCxnSpPr>
          <p:nvPr/>
        </p:nvCxnSpPr>
        <p:spPr>
          <a:xfrm>
            <a:off x="4506495" y="869116"/>
            <a:ext cx="5515599" cy="37031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hape 180"/>
          <p:cNvCxnSpPr>
            <a:cxnSpLocks/>
          </p:cNvCxnSpPr>
          <p:nvPr/>
        </p:nvCxnSpPr>
        <p:spPr>
          <a:xfrm>
            <a:off x="3879045" y="864366"/>
            <a:ext cx="1" cy="229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692225" y="1586271"/>
            <a:ext cx="486436" cy="541930"/>
            <a:chOff x="4318000" y="2493818"/>
            <a:chExt cx="2921000" cy="3297382"/>
          </a:xfrm>
        </p:grpSpPr>
        <p:grpSp>
          <p:nvGrpSpPr>
            <p:cNvPr id="162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5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DEAE578F-CE0F-5142-8ECD-644EF7BCAFB0}"/>
              </a:ext>
            </a:extLst>
          </p:cNvPr>
          <p:cNvGrpSpPr/>
          <p:nvPr/>
        </p:nvGrpSpPr>
        <p:grpSpPr>
          <a:xfrm>
            <a:off x="634260" y="3013084"/>
            <a:ext cx="747356" cy="821993"/>
            <a:chOff x="634260" y="2793849"/>
            <a:chExt cx="747356" cy="821993"/>
          </a:xfrm>
        </p:grpSpPr>
        <p:sp>
          <p:nvSpPr>
            <p:cNvPr id="157" name="Snip Single Corner Rectangle 45">
              <a:extLst>
                <a:ext uri="{FF2B5EF4-FFF2-40B4-BE49-F238E27FC236}">
                  <a16:creationId xmlns:a16="http://schemas.microsoft.com/office/drawing/2014/main" id="{31140D91-69F7-4330-92D6-AE984B1C96AA}"/>
                </a:ext>
              </a:extLst>
            </p:cNvPr>
            <p:cNvSpPr/>
            <p:nvPr/>
          </p:nvSpPr>
          <p:spPr>
            <a:xfrm>
              <a:off x="936560" y="2961209"/>
              <a:ext cx="445056" cy="654633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8" name="Group 225">
              <a:extLst>
                <a:ext uri="{FF2B5EF4-FFF2-40B4-BE49-F238E27FC236}">
                  <a16:creationId xmlns:a16="http://schemas.microsoft.com/office/drawing/2014/main" id="{9A59FAEC-9245-48E1-AE57-28B58DEA9454}"/>
                </a:ext>
              </a:extLst>
            </p:cNvPr>
            <p:cNvGrpSpPr/>
            <p:nvPr/>
          </p:nvGrpSpPr>
          <p:grpSpPr>
            <a:xfrm>
              <a:off x="634260" y="2793849"/>
              <a:ext cx="505256" cy="508053"/>
              <a:chOff x="6257635" y="827263"/>
              <a:chExt cx="2516909" cy="2898229"/>
            </a:xfrm>
          </p:grpSpPr>
          <p:sp>
            <p:nvSpPr>
              <p:cNvPr id="160" name="Oval 226">
                <a:extLst>
                  <a:ext uri="{FF2B5EF4-FFF2-40B4-BE49-F238E27FC236}">
                    <a16:creationId xmlns:a16="http://schemas.microsoft.com/office/drawing/2014/main" id="{D4A3C1B2-95E7-4916-9CEB-175F29FC679B}"/>
                  </a:ext>
                </a:extLst>
              </p:cNvPr>
              <p:cNvSpPr/>
              <p:nvPr/>
            </p:nvSpPr>
            <p:spPr>
              <a:xfrm>
                <a:off x="6366165" y="827263"/>
                <a:ext cx="2304473" cy="23708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61" name="Group 4">
                <a:extLst>
                  <a:ext uri="{FF2B5EF4-FFF2-40B4-BE49-F238E27FC236}">
                    <a16:creationId xmlns:a16="http://schemas.microsoft.com/office/drawing/2014/main" id="{9BBE736A-8F1E-4ED8-9310-B84BBE73146A}"/>
                  </a:ext>
                </a:extLst>
              </p:cNvPr>
              <p:cNvGrpSpPr/>
              <p:nvPr/>
            </p:nvGrpSpPr>
            <p:grpSpPr>
              <a:xfrm>
                <a:off x="6502099" y="915161"/>
                <a:ext cx="2043964" cy="2185649"/>
                <a:chOff x="4114800" y="2590800"/>
                <a:chExt cx="1524000" cy="1535668"/>
              </a:xfrm>
            </p:grpSpPr>
            <p:sp>
              <p:nvSpPr>
                <p:cNvPr id="167" name="Oval 229">
                  <a:extLst>
                    <a:ext uri="{FF2B5EF4-FFF2-40B4-BE49-F238E27FC236}">
                      <a16:creationId xmlns:a16="http://schemas.microsoft.com/office/drawing/2014/main" id="{4DEF0192-EFBD-43CC-9E69-1EBB44AFBD34}"/>
                    </a:ext>
                  </a:extLst>
                </p:cNvPr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69" name="Straight Connector 230">
                  <a:extLst>
                    <a:ext uri="{FF2B5EF4-FFF2-40B4-BE49-F238E27FC236}">
                      <a16:creationId xmlns:a16="http://schemas.microsoft.com/office/drawing/2014/main" id="{3321D568-EC9B-4D92-9E1A-A5AE8A5268E8}"/>
                    </a:ext>
                  </a:extLst>
                </p:cNvPr>
                <p:cNvCxnSpPr/>
                <p:nvPr/>
              </p:nvCxnSpPr>
              <p:spPr>
                <a:xfrm>
                  <a:off x="4419600" y="3383450"/>
                  <a:ext cx="914400" cy="158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31">
                  <a:extLst>
                    <a:ext uri="{FF2B5EF4-FFF2-40B4-BE49-F238E27FC236}">
                      <a16:creationId xmlns:a16="http://schemas.microsoft.com/office/drawing/2014/main" id="{EC96348B-9A1F-4D3B-A8C4-130A893AB567}"/>
                    </a:ext>
                  </a:extLst>
                </p:cNvPr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32">
                  <a:extLst>
                    <a:ext uri="{FF2B5EF4-FFF2-40B4-BE49-F238E27FC236}">
                      <a16:creationId xmlns:a16="http://schemas.microsoft.com/office/drawing/2014/main" id="{DD81B9E3-9C8E-40C2-AEBB-4E0FAA8ED877}"/>
                    </a:ext>
                  </a:extLst>
                </p:cNvPr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6" name="Chord 228">
                <a:extLst>
                  <a:ext uri="{FF2B5EF4-FFF2-40B4-BE49-F238E27FC236}">
                    <a16:creationId xmlns:a16="http://schemas.microsoft.com/office/drawing/2014/main" id="{4C7EFF6B-E96B-4B2B-983C-D24EF7E73C8C}"/>
                  </a:ext>
                </a:extLst>
              </p:cNvPr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11" name="Quad Arrow 194">
            <a:extLst>
              <a:ext uri="{FF2B5EF4-FFF2-40B4-BE49-F238E27FC236}">
                <a16:creationId xmlns:a16="http://schemas.microsoft.com/office/drawing/2014/main" id="{8F31E42B-26E8-482A-988F-20D04C8A13C7}"/>
              </a:ext>
            </a:extLst>
          </p:cNvPr>
          <p:cNvSpPr/>
          <p:nvPr/>
        </p:nvSpPr>
        <p:spPr>
          <a:xfrm>
            <a:off x="1266543" y="1906654"/>
            <a:ext cx="241935" cy="220806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TextBox 11">
            <a:extLst>
              <a:ext uri="{FF2B5EF4-FFF2-40B4-BE49-F238E27FC236}">
                <a16:creationId xmlns:a16="http://schemas.microsoft.com/office/drawing/2014/main" id="{4B1DD7E0-BBE1-41FA-AC1D-9046F206C56D}"/>
              </a:ext>
            </a:extLst>
          </p:cNvPr>
          <p:cNvSpPr txBox="1"/>
          <p:nvPr/>
        </p:nvSpPr>
        <p:spPr>
          <a:xfrm>
            <a:off x="444056" y="3803516"/>
            <a:ext cx="695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People</a:t>
            </a:r>
          </a:p>
        </p:txBody>
      </p:sp>
      <p:cxnSp>
        <p:nvCxnSpPr>
          <p:cNvPr id="214" name="Straight Arrow Connector 69">
            <a:extLst>
              <a:ext uri="{FF2B5EF4-FFF2-40B4-BE49-F238E27FC236}">
                <a16:creationId xmlns:a16="http://schemas.microsoft.com/office/drawing/2014/main" id="{88CC54C8-F263-4A48-A249-6150B1C209E8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>
            <a:off x="1159088" y="2361494"/>
            <a:ext cx="17178" cy="818950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TextBox 200">
            <a:extLst>
              <a:ext uri="{FF2B5EF4-FFF2-40B4-BE49-F238E27FC236}">
                <a16:creationId xmlns:a16="http://schemas.microsoft.com/office/drawing/2014/main" id="{7D194EE6-5B03-4E3D-857B-C6FD15753727}"/>
              </a:ext>
            </a:extLst>
          </p:cNvPr>
          <p:cNvSpPr txBox="1"/>
          <p:nvPr/>
        </p:nvSpPr>
        <p:spPr>
          <a:xfrm>
            <a:off x="1176264" y="2514226"/>
            <a:ext cx="2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I</a:t>
            </a:r>
          </a:p>
        </p:txBody>
      </p:sp>
      <p:cxnSp>
        <p:nvCxnSpPr>
          <p:cNvPr id="221" name="Straight Arrow Connector 69">
            <a:extLst>
              <a:ext uri="{FF2B5EF4-FFF2-40B4-BE49-F238E27FC236}">
                <a16:creationId xmlns:a16="http://schemas.microsoft.com/office/drawing/2014/main" id="{6974D3A9-1100-41F0-B04E-48673B04577E}"/>
              </a:ext>
            </a:extLst>
          </p:cNvPr>
          <p:cNvCxnSpPr>
            <a:cxnSpLocks/>
            <a:stCxn id="157" idx="1"/>
          </p:cNvCxnSpPr>
          <p:nvPr/>
        </p:nvCxnSpPr>
        <p:spPr>
          <a:xfrm>
            <a:off x="1159088" y="3835077"/>
            <a:ext cx="15967" cy="1511167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Snip Single Corner Rectangle 73">
            <a:extLst>
              <a:ext uri="{FF2B5EF4-FFF2-40B4-BE49-F238E27FC236}">
                <a16:creationId xmlns:a16="http://schemas.microsoft.com/office/drawing/2014/main" id="{881CE67E-6868-41CC-8EFE-2E2721A51063}"/>
              </a:ext>
            </a:extLst>
          </p:cNvPr>
          <p:cNvSpPr/>
          <p:nvPr/>
        </p:nvSpPr>
        <p:spPr>
          <a:xfrm>
            <a:off x="1794994" y="5848652"/>
            <a:ext cx="102303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GB" sz="1100"/>
              <a:t>Picture + Bio</a:t>
            </a:r>
            <a:endParaRPr lang="en-GB" sz="900"/>
          </a:p>
        </p:txBody>
      </p:sp>
      <p:sp>
        <p:nvSpPr>
          <p:cNvPr id="236" name="TextBox 68">
            <a:extLst>
              <a:ext uri="{FF2B5EF4-FFF2-40B4-BE49-F238E27FC236}">
                <a16:creationId xmlns:a16="http://schemas.microsoft.com/office/drawing/2014/main" id="{3D90D22F-CD33-4DB1-947E-AD438B619383}"/>
              </a:ext>
            </a:extLst>
          </p:cNvPr>
          <p:cNvSpPr txBox="1"/>
          <p:nvPr/>
        </p:nvSpPr>
        <p:spPr>
          <a:xfrm>
            <a:off x="1205432" y="5459748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People [20:30]</a:t>
            </a:r>
          </a:p>
        </p:txBody>
      </p:sp>
      <p:sp>
        <p:nvSpPr>
          <p:cNvPr id="237" name="TextBox 200">
            <a:extLst>
              <a:ext uri="{FF2B5EF4-FFF2-40B4-BE49-F238E27FC236}">
                <a16:creationId xmlns:a16="http://schemas.microsoft.com/office/drawing/2014/main" id="{FD7AEB98-51BA-4852-8F2F-A41A705DDC40}"/>
              </a:ext>
            </a:extLst>
          </p:cNvPr>
          <p:cNvSpPr txBox="1"/>
          <p:nvPr/>
        </p:nvSpPr>
        <p:spPr>
          <a:xfrm>
            <a:off x="1171223" y="4148403"/>
            <a:ext cx="2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I</a:t>
            </a:r>
          </a:p>
        </p:txBody>
      </p:sp>
      <p:cxnSp>
        <p:nvCxnSpPr>
          <p:cNvPr id="240" name="Straight Arrow Connector 69">
            <a:extLst>
              <a:ext uri="{FF2B5EF4-FFF2-40B4-BE49-F238E27FC236}">
                <a16:creationId xmlns:a16="http://schemas.microsoft.com/office/drawing/2014/main" id="{A6556B0C-9AC0-46A1-9956-933D846B367B}"/>
              </a:ext>
            </a:extLst>
          </p:cNvPr>
          <p:cNvCxnSpPr/>
          <p:nvPr/>
        </p:nvCxnSpPr>
        <p:spPr>
          <a:xfrm rot="5400000">
            <a:off x="6274256" y="1167435"/>
            <a:ext cx="613243" cy="7105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ectangle 65">
            <a:extLst>
              <a:ext uri="{FF2B5EF4-FFF2-40B4-BE49-F238E27FC236}">
                <a16:creationId xmlns:a16="http://schemas.microsoft.com/office/drawing/2014/main" id="{C96F4F28-C345-47C1-8029-71E8F0D40FB2}"/>
              </a:ext>
            </a:extLst>
          </p:cNvPr>
          <p:cNvSpPr/>
          <p:nvPr/>
        </p:nvSpPr>
        <p:spPr>
          <a:xfrm>
            <a:off x="5709107" y="1504969"/>
            <a:ext cx="1742311" cy="106098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66">
            <a:extLst>
              <a:ext uri="{FF2B5EF4-FFF2-40B4-BE49-F238E27FC236}">
                <a16:creationId xmlns:a16="http://schemas.microsoft.com/office/drawing/2014/main" id="{A7F0984B-1591-40CC-81FB-1459AF5234D5}"/>
              </a:ext>
            </a:extLst>
          </p:cNvPr>
          <p:cNvSpPr/>
          <p:nvPr/>
        </p:nvSpPr>
        <p:spPr>
          <a:xfrm>
            <a:off x="5777493" y="1576623"/>
            <a:ext cx="1602062" cy="92410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Snip Single Corner Rectangle 73">
            <a:extLst>
              <a:ext uri="{FF2B5EF4-FFF2-40B4-BE49-F238E27FC236}">
                <a16:creationId xmlns:a16="http://schemas.microsoft.com/office/drawing/2014/main" id="{D5A1C9B8-E547-4222-BFDA-9C038EC6D3D8}"/>
              </a:ext>
            </a:extLst>
          </p:cNvPr>
          <p:cNvSpPr/>
          <p:nvPr/>
        </p:nvSpPr>
        <p:spPr>
          <a:xfrm>
            <a:off x="6035130" y="1930255"/>
            <a:ext cx="1013379" cy="45874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/>
              <a:t>Description</a:t>
            </a:r>
            <a:endParaRPr lang="en-GB" sz="900"/>
          </a:p>
        </p:txBody>
      </p:sp>
      <p:sp>
        <p:nvSpPr>
          <p:cNvPr id="244" name="TextBox 68">
            <a:extLst>
              <a:ext uri="{FF2B5EF4-FFF2-40B4-BE49-F238E27FC236}">
                <a16:creationId xmlns:a16="http://schemas.microsoft.com/office/drawing/2014/main" id="{2ADE490A-2AA4-478A-AC11-51CB3C81BB23}"/>
              </a:ext>
            </a:extLst>
          </p:cNvPr>
          <p:cNvSpPr txBox="1"/>
          <p:nvPr/>
        </p:nvSpPr>
        <p:spPr>
          <a:xfrm>
            <a:off x="7470282" y="1964406"/>
            <a:ext cx="508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[0:4]</a:t>
            </a:r>
          </a:p>
        </p:txBody>
      </p:sp>
      <p:sp>
        <p:nvSpPr>
          <p:cNvPr id="245" name="Quad Arrow 194">
            <a:extLst>
              <a:ext uri="{FF2B5EF4-FFF2-40B4-BE49-F238E27FC236}">
                <a16:creationId xmlns:a16="http://schemas.microsoft.com/office/drawing/2014/main" id="{71A0D8BB-3A1F-41C0-AE46-2DAE2DD1C088}"/>
              </a:ext>
            </a:extLst>
          </p:cNvPr>
          <p:cNvSpPr/>
          <p:nvPr/>
        </p:nvSpPr>
        <p:spPr>
          <a:xfrm>
            <a:off x="7314238" y="1643883"/>
            <a:ext cx="280827" cy="256302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7" name="Shape 180">
            <a:extLst>
              <a:ext uri="{FF2B5EF4-FFF2-40B4-BE49-F238E27FC236}">
                <a16:creationId xmlns:a16="http://schemas.microsoft.com/office/drawing/2014/main" id="{23B56744-3C84-42F6-B491-EE6EF1D52068}"/>
              </a:ext>
            </a:extLst>
          </p:cNvPr>
          <p:cNvCxnSpPr>
            <a:cxnSpLocks/>
          </p:cNvCxnSpPr>
          <p:nvPr/>
        </p:nvCxnSpPr>
        <p:spPr>
          <a:xfrm>
            <a:off x="2935994" y="864366"/>
            <a:ext cx="0" cy="229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ttore diritto 252">
            <a:extLst>
              <a:ext uri="{FF2B5EF4-FFF2-40B4-BE49-F238E27FC236}">
                <a16:creationId xmlns:a16="http://schemas.microsoft.com/office/drawing/2014/main" id="{A8A2F2DE-5B7B-47C1-8606-9A55DD8E456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695494" y="659246"/>
            <a:ext cx="1" cy="20523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Snip Single Corner Rectangle 73">
            <a:extLst>
              <a:ext uri="{FF2B5EF4-FFF2-40B4-BE49-F238E27FC236}">
                <a16:creationId xmlns:a16="http://schemas.microsoft.com/office/drawing/2014/main" id="{37BB6C01-5BFA-4284-BE45-F83E0129B979}"/>
              </a:ext>
            </a:extLst>
          </p:cNvPr>
          <p:cNvSpPr/>
          <p:nvPr/>
        </p:nvSpPr>
        <p:spPr>
          <a:xfrm>
            <a:off x="2602911" y="1117229"/>
            <a:ext cx="68278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/>
              <a:t>About</a:t>
            </a:r>
            <a:endParaRPr lang="en-GB" sz="900"/>
          </a:p>
        </p:txBody>
      </p:sp>
      <p:sp>
        <p:nvSpPr>
          <p:cNvPr id="257" name="Snip Single Corner Rectangle 73">
            <a:extLst>
              <a:ext uri="{FF2B5EF4-FFF2-40B4-BE49-F238E27FC236}">
                <a16:creationId xmlns:a16="http://schemas.microsoft.com/office/drawing/2014/main" id="{77A7ED52-E327-41DE-8CED-E23362127C1F}"/>
              </a:ext>
            </a:extLst>
          </p:cNvPr>
          <p:cNvSpPr/>
          <p:nvPr/>
        </p:nvSpPr>
        <p:spPr>
          <a:xfrm>
            <a:off x="3525955" y="1108473"/>
            <a:ext cx="821790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/>
              <a:t>Contacts</a:t>
            </a:r>
            <a:endParaRPr lang="en-GB" sz="900"/>
          </a:p>
        </p:txBody>
      </p:sp>
      <p:sp>
        <p:nvSpPr>
          <p:cNvPr id="258" name="Rectangle 65">
            <a:extLst>
              <a:ext uri="{FF2B5EF4-FFF2-40B4-BE49-F238E27FC236}">
                <a16:creationId xmlns:a16="http://schemas.microsoft.com/office/drawing/2014/main" id="{378EB6DC-FE47-43B4-B922-3F75D1B210A4}"/>
              </a:ext>
            </a:extLst>
          </p:cNvPr>
          <p:cNvSpPr/>
          <p:nvPr/>
        </p:nvSpPr>
        <p:spPr>
          <a:xfrm>
            <a:off x="8965586" y="5437118"/>
            <a:ext cx="1957835" cy="115645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tangle 66">
            <a:extLst>
              <a:ext uri="{FF2B5EF4-FFF2-40B4-BE49-F238E27FC236}">
                <a16:creationId xmlns:a16="http://schemas.microsoft.com/office/drawing/2014/main" id="{4B8D2700-578D-48F2-BA39-3984D14266E3}"/>
              </a:ext>
            </a:extLst>
          </p:cNvPr>
          <p:cNvSpPr/>
          <p:nvPr/>
        </p:nvSpPr>
        <p:spPr>
          <a:xfrm>
            <a:off x="9068808" y="5538240"/>
            <a:ext cx="1763499" cy="9436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5" name="Straight Arrow Connector 69">
            <a:extLst>
              <a:ext uri="{FF2B5EF4-FFF2-40B4-BE49-F238E27FC236}">
                <a16:creationId xmlns:a16="http://schemas.microsoft.com/office/drawing/2014/main" id="{CB2A9F3C-0AFC-4384-AE70-C7D224184D69}"/>
              </a:ext>
            </a:extLst>
          </p:cNvPr>
          <p:cNvCxnSpPr>
            <a:cxnSpLocks/>
          </p:cNvCxnSpPr>
          <p:nvPr/>
        </p:nvCxnSpPr>
        <p:spPr>
          <a:xfrm>
            <a:off x="10200289" y="2609906"/>
            <a:ext cx="14864" cy="2823651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TextBox 68">
            <a:extLst>
              <a:ext uri="{FF2B5EF4-FFF2-40B4-BE49-F238E27FC236}">
                <a16:creationId xmlns:a16="http://schemas.microsoft.com/office/drawing/2014/main" id="{BB75940F-51C9-440E-AEA1-217B9937419E}"/>
              </a:ext>
            </a:extLst>
          </p:cNvPr>
          <p:cNvSpPr txBox="1"/>
          <p:nvPr/>
        </p:nvSpPr>
        <p:spPr>
          <a:xfrm>
            <a:off x="9069123" y="5549675"/>
            <a:ext cx="1023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Events [15:20]</a:t>
            </a:r>
          </a:p>
        </p:txBody>
      </p:sp>
      <p:sp>
        <p:nvSpPr>
          <p:cNvPr id="288" name="TextBox 200">
            <a:extLst>
              <a:ext uri="{FF2B5EF4-FFF2-40B4-BE49-F238E27FC236}">
                <a16:creationId xmlns:a16="http://schemas.microsoft.com/office/drawing/2014/main" id="{0C78F38F-3754-4B6B-A034-D0D7FB4F4E99}"/>
              </a:ext>
            </a:extLst>
          </p:cNvPr>
          <p:cNvSpPr txBox="1"/>
          <p:nvPr/>
        </p:nvSpPr>
        <p:spPr>
          <a:xfrm>
            <a:off x="10315922" y="2747744"/>
            <a:ext cx="2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I</a:t>
            </a:r>
          </a:p>
        </p:txBody>
      </p:sp>
      <p:sp>
        <p:nvSpPr>
          <p:cNvPr id="290" name="Snip Single Corner Rectangle 57">
            <a:extLst>
              <a:ext uri="{FF2B5EF4-FFF2-40B4-BE49-F238E27FC236}">
                <a16:creationId xmlns:a16="http://schemas.microsoft.com/office/drawing/2014/main" id="{8114F5A9-77E2-4457-8815-32BCC2F96B3B}"/>
              </a:ext>
            </a:extLst>
          </p:cNvPr>
          <p:cNvSpPr/>
          <p:nvPr/>
        </p:nvSpPr>
        <p:spPr>
          <a:xfrm>
            <a:off x="9238781" y="1252896"/>
            <a:ext cx="1566625" cy="135201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" name="TextBox 11">
            <a:extLst>
              <a:ext uri="{FF2B5EF4-FFF2-40B4-BE49-F238E27FC236}">
                <a16:creationId xmlns:a16="http://schemas.microsoft.com/office/drawing/2014/main" id="{4206DCDD-FACF-4DC0-AE4C-91FC4FB8FFBF}"/>
              </a:ext>
            </a:extLst>
          </p:cNvPr>
          <p:cNvSpPr txBox="1"/>
          <p:nvPr/>
        </p:nvSpPr>
        <p:spPr>
          <a:xfrm>
            <a:off x="10079184" y="909377"/>
            <a:ext cx="780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All events</a:t>
            </a:r>
          </a:p>
        </p:txBody>
      </p:sp>
      <p:grpSp>
        <p:nvGrpSpPr>
          <p:cNvPr id="319" name="Group 65">
            <a:extLst>
              <a:ext uri="{FF2B5EF4-FFF2-40B4-BE49-F238E27FC236}">
                <a16:creationId xmlns:a16="http://schemas.microsoft.com/office/drawing/2014/main" id="{44D92C29-83B6-4BFF-81C4-4EA5BB3DCCB5}"/>
              </a:ext>
            </a:extLst>
          </p:cNvPr>
          <p:cNvGrpSpPr/>
          <p:nvPr/>
        </p:nvGrpSpPr>
        <p:grpSpPr>
          <a:xfrm>
            <a:off x="9310280" y="2252106"/>
            <a:ext cx="349292" cy="358357"/>
            <a:chOff x="6257635" y="827263"/>
            <a:chExt cx="2516909" cy="2898229"/>
          </a:xfrm>
        </p:grpSpPr>
        <p:sp>
          <p:nvSpPr>
            <p:cNvPr id="320" name="Oval 66">
              <a:extLst>
                <a:ext uri="{FF2B5EF4-FFF2-40B4-BE49-F238E27FC236}">
                  <a16:creationId xmlns:a16="http://schemas.microsoft.com/office/drawing/2014/main" id="{46A6139E-FE35-4311-8812-08A3CFC6713A}"/>
                </a:ext>
              </a:extLst>
            </p:cNvPr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1" name="Group 4">
              <a:extLst>
                <a:ext uri="{FF2B5EF4-FFF2-40B4-BE49-F238E27FC236}">
                  <a16:creationId xmlns:a16="http://schemas.microsoft.com/office/drawing/2014/main" id="{CE4ABFD1-FE28-4FA8-A892-01369DBFE82F}"/>
                </a:ext>
              </a:extLst>
            </p:cNvPr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323" name="Oval 69">
                <a:extLst>
                  <a:ext uri="{FF2B5EF4-FFF2-40B4-BE49-F238E27FC236}">
                    <a16:creationId xmlns:a16="http://schemas.microsoft.com/office/drawing/2014/main" id="{37157C95-0838-4B08-9AF7-1E4CE40E4832}"/>
                  </a:ext>
                </a:extLst>
              </p:cNvPr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24" name="Straight Connector 70">
                <a:extLst>
                  <a:ext uri="{FF2B5EF4-FFF2-40B4-BE49-F238E27FC236}">
                    <a16:creationId xmlns:a16="http://schemas.microsoft.com/office/drawing/2014/main" id="{B1642746-4E00-4A71-AAF1-5D05BBBDC20B}"/>
                  </a:ext>
                </a:extLst>
              </p:cNvPr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71">
                <a:extLst>
                  <a:ext uri="{FF2B5EF4-FFF2-40B4-BE49-F238E27FC236}">
                    <a16:creationId xmlns:a16="http://schemas.microsoft.com/office/drawing/2014/main" id="{A322F283-A88F-4BAD-BCF6-BA03E3D6E32E}"/>
                  </a:ext>
                </a:extLst>
              </p:cNvPr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72">
                <a:extLst>
                  <a:ext uri="{FF2B5EF4-FFF2-40B4-BE49-F238E27FC236}">
                    <a16:creationId xmlns:a16="http://schemas.microsoft.com/office/drawing/2014/main" id="{23650F45-F562-4871-8B59-ABB926187E06}"/>
                  </a:ext>
                </a:extLst>
              </p:cNvPr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2" name="Chord 68">
              <a:extLst>
                <a:ext uri="{FF2B5EF4-FFF2-40B4-BE49-F238E27FC236}">
                  <a16:creationId xmlns:a16="http://schemas.microsoft.com/office/drawing/2014/main" id="{28660588-C49C-4A1E-B735-C2D4BD67FC5A}"/>
                </a:ext>
              </a:extLst>
            </p:cNvPr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7" name="TextBox 11">
            <a:extLst>
              <a:ext uri="{FF2B5EF4-FFF2-40B4-BE49-F238E27FC236}">
                <a16:creationId xmlns:a16="http://schemas.microsoft.com/office/drawing/2014/main" id="{110F031F-3560-4E53-BB74-5ACD887F6852}"/>
              </a:ext>
            </a:extLst>
          </p:cNvPr>
          <p:cNvSpPr txBox="1"/>
          <p:nvPr/>
        </p:nvSpPr>
        <p:spPr>
          <a:xfrm>
            <a:off x="9645153" y="2257099"/>
            <a:ext cx="1075734" cy="328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GB" sz="1000" dirty="0"/>
              <a:t>Events by area and time</a:t>
            </a:r>
          </a:p>
        </p:txBody>
      </p:sp>
      <p:sp>
        <p:nvSpPr>
          <p:cNvPr id="332" name="Rectangle 65">
            <a:extLst>
              <a:ext uri="{FF2B5EF4-FFF2-40B4-BE49-F238E27FC236}">
                <a16:creationId xmlns:a16="http://schemas.microsoft.com/office/drawing/2014/main" id="{5D6E407A-85A4-4165-B1F5-ED86C48A2FA6}"/>
              </a:ext>
            </a:extLst>
          </p:cNvPr>
          <p:cNvSpPr/>
          <p:nvPr/>
        </p:nvSpPr>
        <p:spPr>
          <a:xfrm>
            <a:off x="5782860" y="4087018"/>
            <a:ext cx="1671521" cy="106098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3" name="Rectangle 66">
            <a:extLst>
              <a:ext uri="{FF2B5EF4-FFF2-40B4-BE49-F238E27FC236}">
                <a16:creationId xmlns:a16="http://schemas.microsoft.com/office/drawing/2014/main" id="{A8B5E47B-342C-4AAE-9AB4-F120550F3DD4}"/>
              </a:ext>
            </a:extLst>
          </p:cNvPr>
          <p:cNvSpPr/>
          <p:nvPr/>
        </p:nvSpPr>
        <p:spPr>
          <a:xfrm>
            <a:off x="5856095" y="4149656"/>
            <a:ext cx="1523460" cy="92410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4" name="Snip Single Corner Rectangle 73">
            <a:extLst>
              <a:ext uri="{FF2B5EF4-FFF2-40B4-BE49-F238E27FC236}">
                <a16:creationId xmlns:a16="http://schemas.microsoft.com/office/drawing/2014/main" id="{214E862A-5711-42A2-B83A-141130F89ECD}"/>
              </a:ext>
            </a:extLst>
          </p:cNvPr>
          <p:cNvSpPr/>
          <p:nvPr/>
        </p:nvSpPr>
        <p:spPr>
          <a:xfrm>
            <a:off x="6074568" y="4520042"/>
            <a:ext cx="1013379" cy="442916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/>
              <a:t>Description</a:t>
            </a:r>
            <a:endParaRPr lang="en-GB" sz="900"/>
          </a:p>
        </p:txBody>
      </p:sp>
      <p:sp>
        <p:nvSpPr>
          <p:cNvPr id="335" name="TextBox 68">
            <a:extLst>
              <a:ext uri="{FF2B5EF4-FFF2-40B4-BE49-F238E27FC236}">
                <a16:creationId xmlns:a16="http://schemas.microsoft.com/office/drawing/2014/main" id="{2749F663-8961-458D-B32A-745062915355}"/>
              </a:ext>
            </a:extLst>
          </p:cNvPr>
          <p:cNvSpPr txBox="1"/>
          <p:nvPr/>
        </p:nvSpPr>
        <p:spPr>
          <a:xfrm>
            <a:off x="5858242" y="4149693"/>
            <a:ext cx="1138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Service [30:35]</a:t>
            </a:r>
          </a:p>
        </p:txBody>
      </p:sp>
      <p:sp>
        <p:nvSpPr>
          <p:cNvPr id="337" name="Right Triangle 23">
            <a:extLst>
              <a:ext uri="{FF2B5EF4-FFF2-40B4-BE49-F238E27FC236}">
                <a16:creationId xmlns:a16="http://schemas.microsoft.com/office/drawing/2014/main" id="{F87F0BD4-D09B-4E50-8DA2-926EB707DDB6}"/>
              </a:ext>
            </a:extLst>
          </p:cNvPr>
          <p:cNvSpPr/>
          <p:nvPr/>
        </p:nvSpPr>
        <p:spPr>
          <a:xfrm>
            <a:off x="6037244" y="2209424"/>
            <a:ext cx="174425" cy="178293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8" name="Right Triangle 23">
            <a:extLst>
              <a:ext uri="{FF2B5EF4-FFF2-40B4-BE49-F238E27FC236}">
                <a16:creationId xmlns:a16="http://schemas.microsoft.com/office/drawing/2014/main" id="{2D1A0302-C431-4A2D-9F88-FB034C7645FB}"/>
              </a:ext>
            </a:extLst>
          </p:cNvPr>
          <p:cNvSpPr/>
          <p:nvPr/>
        </p:nvSpPr>
        <p:spPr>
          <a:xfrm>
            <a:off x="1799620" y="6204354"/>
            <a:ext cx="174425" cy="178293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3" name="Immagine 72">
            <a:extLst>
              <a:ext uri="{FF2B5EF4-FFF2-40B4-BE49-F238E27FC236}">
                <a16:creationId xmlns:a16="http://schemas.microsoft.com/office/drawing/2014/main" id="{CDB07E16-C7AD-4D65-90F6-CDA1F3F55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253" y="4774125"/>
            <a:ext cx="188992" cy="188992"/>
          </a:xfrm>
          <a:prstGeom prst="rect">
            <a:avLst/>
          </a:prstGeom>
        </p:spPr>
      </p:pic>
      <p:cxnSp>
        <p:nvCxnSpPr>
          <p:cNvPr id="352" name="Straight Arrow Connector 69">
            <a:extLst>
              <a:ext uri="{FF2B5EF4-FFF2-40B4-BE49-F238E27FC236}">
                <a16:creationId xmlns:a16="http://schemas.microsoft.com/office/drawing/2014/main" id="{762CCB7C-0358-4150-B6EE-4E2BD26DE8FF}"/>
              </a:ext>
            </a:extLst>
          </p:cNvPr>
          <p:cNvCxnSpPr>
            <a:cxnSpLocks/>
            <a:stCxn id="341" idx="1"/>
            <a:endCxn id="234" idx="0"/>
          </p:cNvCxnSpPr>
          <p:nvPr/>
        </p:nvCxnSpPr>
        <p:spPr>
          <a:xfrm>
            <a:off x="2315837" y="2560937"/>
            <a:ext cx="9928" cy="2785307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142">
            <a:extLst>
              <a:ext uri="{FF2B5EF4-FFF2-40B4-BE49-F238E27FC236}">
                <a16:creationId xmlns:a16="http://schemas.microsoft.com/office/drawing/2014/main" id="{3BC052F3-C1C6-4F7A-95A2-DFDC252D501B}"/>
              </a:ext>
            </a:extLst>
          </p:cNvPr>
          <p:cNvCxnSpPr>
            <a:cxnSpLocks/>
          </p:cNvCxnSpPr>
          <p:nvPr/>
        </p:nvCxnSpPr>
        <p:spPr>
          <a:xfrm>
            <a:off x="6629001" y="2563702"/>
            <a:ext cx="6456" cy="15210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1" name="TextBox 68">
            <a:extLst>
              <a:ext uri="{FF2B5EF4-FFF2-40B4-BE49-F238E27FC236}">
                <a16:creationId xmlns:a16="http://schemas.microsoft.com/office/drawing/2014/main" id="{33BA41C9-9DB8-449D-96EE-D07A1CFE0AD5}"/>
              </a:ext>
            </a:extLst>
          </p:cNvPr>
          <p:cNvSpPr txBox="1"/>
          <p:nvPr/>
        </p:nvSpPr>
        <p:spPr>
          <a:xfrm>
            <a:off x="6584430" y="2650577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[4:8]</a:t>
            </a:r>
          </a:p>
        </p:txBody>
      </p: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7C3F31BB-A724-0C42-BFB7-35DEC39906DB}"/>
              </a:ext>
            </a:extLst>
          </p:cNvPr>
          <p:cNvGrpSpPr/>
          <p:nvPr/>
        </p:nvGrpSpPr>
        <p:grpSpPr>
          <a:xfrm>
            <a:off x="1817281" y="1647198"/>
            <a:ext cx="839949" cy="913739"/>
            <a:chOff x="2545167" y="1893774"/>
            <a:chExt cx="839949" cy="913739"/>
          </a:xfrm>
        </p:grpSpPr>
        <p:grpSp>
          <p:nvGrpSpPr>
            <p:cNvPr id="340" name="Group 52">
              <a:extLst>
                <a:ext uri="{FF2B5EF4-FFF2-40B4-BE49-F238E27FC236}">
                  <a16:creationId xmlns:a16="http://schemas.microsoft.com/office/drawing/2014/main" id="{431ED819-AE00-4A56-9D32-28BB8DDE7975}"/>
                </a:ext>
              </a:extLst>
            </p:cNvPr>
            <p:cNvGrpSpPr/>
            <p:nvPr/>
          </p:nvGrpSpPr>
          <p:grpSpPr>
            <a:xfrm>
              <a:off x="2545167" y="1893774"/>
              <a:ext cx="839949" cy="913739"/>
              <a:chOff x="5383136" y="4898595"/>
              <a:chExt cx="839949" cy="913739"/>
            </a:xfrm>
          </p:grpSpPr>
          <p:sp>
            <p:nvSpPr>
              <p:cNvPr id="341" name="Snip Single Corner Rectangle 32">
                <a:extLst>
                  <a:ext uri="{FF2B5EF4-FFF2-40B4-BE49-F238E27FC236}">
                    <a16:creationId xmlns:a16="http://schemas.microsoft.com/office/drawing/2014/main" id="{A9E591AD-3878-4A4A-BC1C-A929E6CDF0A5}"/>
                  </a:ext>
                </a:extLst>
              </p:cNvPr>
              <p:cNvSpPr/>
              <p:nvPr/>
            </p:nvSpPr>
            <p:spPr>
              <a:xfrm>
                <a:off x="5540298" y="5007471"/>
                <a:ext cx="682787" cy="804863"/>
              </a:xfrm>
              <a:prstGeom prst="snip1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42" name="Group 37">
                <a:extLst>
                  <a:ext uri="{FF2B5EF4-FFF2-40B4-BE49-F238E27FC236}">
                    <a16:creationId xmlns:a16="http://schemas.microsoft.com/office/drawing/2014/main" id="{32AD05E5-4F24-4C4C-AACC-376038619BCF}"/>
                  </a:ext>
                </a:extLst>
              </p:cNvPr>
              <p:cNvGrpSpPr/>
              <p:nvPr/>
            </p:nvGrpSpPr>
            <p:grpSpPr>
              <a:xfrm>
                <a:off x="5383136" y="4898595"/>
                <a:ext cx="424873" cy="398726"/>
                <a:chOff x="4364182" y="4200548"/>
                <a:chExt cx="424873" cy="398726"/>
              </a:xfrm>
            </p:grpSpPr>
            <p:sp>
              <p:nvSpPr>
                <p:cNvPr id="343" name="Oval 24">
                  <a:extLst>
                    <a:ext uri="{FF2B5EF4-FFF2-40B4-BE49-F238E27FC236}">
                      <a16:creationId xmlns:a16="http://schemas.microsoft.com/office/drawing/2014/main" id="{23AC05BC-E2A5-49A5-A154-2FF85B8F85AA}"/>
                    </a:ext>
                  </a:extLst>
                </p:cNvPr>
                <p:cNvSpPr/>
                <p:nvPr/>
              </p:nvSpPr>
              <p:spPr>
                <a:xfrm>
                  <a:off x="4364182" y="4200548"/>
                  <a:ext cx="424873" cy="39872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44" name="Group 31">
                  <a:extLst>
                    <a:ext uri="{FF2B5EF4-FFF2-40B4-BE49-F238E27FC236}">
                      <a16:creationId xmlns:a16="http://schemas.microsoft.com/office/drawing/2014/main" id="{08B2A695-77DB-42E3-B94C-62DEDE853EEC}"/>
                    </a:ext>
                  </a:extLst>
                </p:cNvPr>
                <p:cNvGrpSpPr/>
                <p:nvPr/>
              </p:nvGrpSpPr>
              <p:grpSpPr>
                <a:xfrm>
                  <a:off x="4409659" y="4232997"/>
                  <a:ext cx="324682" cy="331642"/>
                  <a:chOff x="4114800" y="2590800"/>
                  <a:chExt cx="1524000" cy="1535668"/>
                </a:xfrm>
              </p:grpSpPr>
              <p:sp>
                <p:nvSpPr>
                  <p:cNvPr id="345" name="Oval 26">
                    <a:extLst>
                      <a:ext uri="{FF2B5EF4-FFF2-40B4-BE49-F238E27FC236}">
                        <a16:creationId xmlns:a16="http://schemas.microsoft.com/office/drawing/2014/main" id="{6C755CAB-BEF1-4D41-B2FC-68626CABCC21}"/>
                      </a:ext>
                    </a:extLst>
                  </p:cNvPr>
                  <p:cNvSpPr/>
                  <p:nvPr/>
                </p:nvSpPr>
                <p:spPr>
                  <a:xfrm>
                    <a:off x="4114800" y="2590800"/>
                    <a:ext cx="1524000" cy="1535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46" name="Straight Connector 27">
                    <a:extLst>
                      <a:ext uri="{FF2B5EF4-FFF2-40B4-BE49-F238E27FC236}">
                        <a16:creationId xmlns:a16="http://schemas.microsoft.com/office/drawing/2014/main" id="{A203C65A-DBF4-4716-A3CB-3F05AE9441B0}"/>
                      </a:ext>
                    </a:extLst>
                  </p:cNvPr>
                  <p:cNvCxnSpPr/>
                  <p:nvPr/>
                </p:nvCxnSpPr>
                <p:spPr>
                  <a:xfrm>
                    <a:off x="4419600" y="3048000"/>
                    <a:ext cx="914400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Straight Connector 28">
                    <a:extLst>
                      <a:ext uri="{FF2B5EF4-FFF2-40B4-BE49-F238E27FC236}">
                        <a16:creationId xmlns:a16="http://schemas.microsoft.com/office/drawing/2014/main" id="{EC923151-DCC9-493A-8E7C-4FC780C19F01}"/>
                      </a:ext>
                    </a:extLst>
                  </p:cNvPr>
                  <p:cNvCxnSpPr/>
                  <p:nvPr/>
                </p:nvCxnSpPr>
                <p:spPr>
                  <a:xfrm>
                    <a:off x="4419600" y="3429000"/>
                    <a:ext cx="914400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Straight Connector 29">
                    <a:extLst>
                      <a:ext uri="{FF2B5EF4-FFF2-40B4-BE49-F238E27FC236}">
                        <a16:creationId xmlns:a16="http://schemas.microsoft.com/office/drawing/2014/main" id="{C78821C3-719D-4CF2-8238-B15AD8E82500}"/>
                      </a:ext>
                    </a:extLst>
                  </p:cNvPr>
                  <p:cNvCxnSpPr/>
                  <p:nvPr/>
                </p:nvCxnSpPr>
                <p:spPr>
                  <a:xfrm>
                    <a:off x="4419600" y="3733800"/>
                    <a:ext cx="914400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72" name="TextBox 68">
              <a:extLst>
                <a:ext uri="{FF2B5EF4-FFF2-40B4-BE49-F238E27FC236}">
                  <a16:creationId xmlns:a16="http://schemas.microsoft.com/office/drawing/2014/main" id="{46212A03-2789-4069-93C7-8CFBE60BA8BA}"/>
                </a:ext>
              </a:extLst>
            </p:cNvPr>
            <p:cNvSpPr txBox="1"/>
            <p:nvPr/>
          </p:nvSpPr>
          <p:spPr>
            <a:xfrm>
              <a:off x="2815990" y="2308336"/>
              <a:ext cx="4539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/>
                <a:t>Area</a:t>
              </a:r>
            </a:p>
          </p:txBody>
        </p:sp>
      </p:grpSp>
      <p:sp>
        <p:nvSpPr>
          <p:cNvPr id="374" name="TextBox 200">
            <a:extLst>
              <a:ext uri="{FF2B5EF4-FFF2-40B4-BE49-F238E27FC236}">
                <a16:creationId xmlns:a16="http://schemas.microsoft.com/office/drawing/2014/main" id="{61B1F810-A6D4-4141-893C-4B123DD732C4}"/>
              </a:ext>
            </a:extLst>
          </p:cNvPr>
          <p:cNvSpPr txBox="1"/>
          <p:nvPr/>
        </p:nvSpPr>
        <p:spPr>
          <a:xfrm>
            <a:off x="2043486" y="2732876"/>
            <a:ext cx="2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I</a:t>
            </a:r>
          </a:p>
        </p:txBody>
      </p:sp>
      <p:sp>
        <p:nvSpPr>
          <p:cNvPr id="375" name="TextBox 200">
            <a:extLst>
              <a:ext uri="{FF2B5EF4-FFF2-40B4-BE49-F238E27FC236}">
                <a16:creationId xmlns:a16="http://schemas.microsoft.com/office/drawing/2014/main" id="{0A86D52E-D52E-4F03-85FC-8422C96EA0C5}"/>
              </a:ext>
            </a:extLst>
          </p:cNvPr>
          <p:cNvSpPr txBox="1"/>
          <p:nvPr/>
        </p:nvSpPr>
        <p:spPr>
          <a:xfrm>
            <a:off x="6686257" y="961876"/>
            <a:ext cx="52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A2A</a:t>
            </a:r>
          </a:p>
        </p:txBody>
      </p:sp>
      <p:cxnSp>
        <p:nvCxnSpPr>
          <p:cNvPr id="377" name="Straight Arrow Connector 142">
            <a:extLst>
              <a:ext uri="{FF2B5EF4-FFF2-40B4-BE49-F238E27FC236}">
                <a16:creationId xmlns:a16="http://schemas.microsoft.com/office/drawing/2014/main" id="{A127C500-A86B-45B7-AB3A-21E41CDF1519}"/>
              </a:ext>
            </a:extLst>
          </p:cNvPr>
          <p:cNvCxnSpPr>
            <a:cxnSpLocks/>
          </p:cNvCxnSpPr>
          <p:nvPr/>
        </p:nvCxnSpPr>
        <p:spPr>
          <a:xfrm>
            <a:off x="7474021" y="2242206"/>
            <a:ext cx="1764760" cy="361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" name="TextBox 68">
            <a:extLst>
              <a:ext uri="{FF2B5EF4-FFF2-40B4-BE49-F238E27FC236}">
                <a16:creationId xmlns:a16="http://schemas.microsoft.com/office/drawing/2014/main" id="{B2F52480-CB48-46BE-A624-73CB0A3E3DE6}"/>
              </a:ext>
            </a:extLst>
          </p:cNvPr>
          <p:cNvSpPr txBox="1"/>
          <p:nvPr/>
        </p:nvSpPr>
        <p:spPr>
          <a:xfrm>
            <a:off x="5784406" y="1589425"/>
            <a:ext cx="977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Area [3:5]</a:t>
            </a:r>
          </a:p>
        </p:txBody>
      </p:sp>
      <p:cxnSp>
        <p:nvCxnSpPr>
          <p:cNvPr id="380" name="Straight Arrow Connector 142">
            <a:extLst>
              <a:ext uri="{FF2B5EF4-FFF2-40B4-BE49-F238E27FC236}">
                <a16:creationId xmlns:a16="http://schemas.microsoft.com/office/drawing/2014/main" id="{ED5C23BB-9AD4-4763-8DFF-F4884663AFA0}"/>
              </a:ext>
            </a:extLst>
          </p:cNvPr>
          <p:cNvCxnSpPr>
            <a:cxnSpLocks/>
          </p:cNvCxnSpPr>
          <p:nvPr/>
        </p:nvCxnSpPr>
        <p:spPr>
          <a:xfrm flipV="1">
            <a:off x="3601967" y="6441140"/>
            <a:ext cx="5348521" cy="279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142">
            <a:extLst>
              <a:ext uri="{FF2B5EF4-FFF2-40B4-BE49-F238E27FC236}">
                <a16:creationId xmlns:a16="http://schemas.microsoft.com/office/drawing/2014/main" id="{3451E44F-954E-4020-9654-5559CC82601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74417" y="2784118"/>
            <a:ext cx="2866098" cy="2419740"/>
          </a:xfrm>
          <a:prstGeom prst="bentConnector3">
            <a:avLst>
              <a:gd name="adj1" fmla="val 75653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3" name="TextBox 11">
            <a:extLst>
              <a:ext uri="{FF2B5EF4-FFF2-40B4-BE49-F238E27FC236}">
                <a16:creationId xmlns:a16="http://schemas.microsoft.com/office/drawing/2014/main" id="{20BA22C6-A8F4-4526-8736-9DD9D21ECAC6}"/>
              </a:ext>
            </a:extLst>
          </p:cNvPr>
          <p:cNvSpPr txBox="1"/>
          <p:nvPr/>
        </p:nvSpPr>
        <p:spPr>
          <a:xfrm>
            <a:off x="3633022" y="6467376"/>
            <a:ext cx="515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[0:5]</a:t>
            </a:r>
          </a:p>
        </p:txBody>
      </p:sp>
      <p:sp>
        <p:nvSpPr>
          <p:cNvPr id="391" name="TextBox 68">
            <a:extLst>
              <a:ext uri="{FF2B5EF4-FFF2-40B4-BE49-F238E27FC236}">
                <a16:creationId xmlns:a16="http://schemas.microsoft.com/office/drawing/2014/main" id="{DCEAE928-608A-4652-AD29-287FF44FEE86}"/>
              </a:ext>
            </a:extLst>
          </p:cNvPr>
          <p:cNvSpPr txBox="1"/>
          <p:nvPr/>
        </p:nvSpPr>
        <p:spPr>
          <a:xfrm>
            <a:off x="9271539" y="5171385"/>
            <a:ext cx="510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[1:1]</a:t>
            </a:r>
          </a:p>
        </p:txBody>
      </p:sp>
      <p:cxnSp>
        <p:nvCxnSpPr>
          <p:cNvPr id="151" name="Straight Arrow Connector 142">
            <a:extLst>
              <a:ext uri="{FF2B5EF4-FFF2-40B4-BE49-F238E27FC236}">
                <a16:creationId xmlns:a16="http://schemas.microsoft.com/office/drawing/2014/main" id="{4518FB0A-5FD4-4840-A89B-9010DCD6127E}"/>
              </a:ext>
            </a:extLst>
          </p:cNvPr>
          <p:cNvCxnSpPr>
            <a:cxnSpLocks/>
          </p:cNvCxnSpPr>
          <p:nvPr/>
        </p:nvCxnSpPr>
        <p:spPr>
          <a:xfrm flipH="1">
            <a:off x="2676094" y="1922520"/>
            <a:ext cx="3029934" cy="6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68">
            <a:extLst>
              <a:ext uri="{FF2B5EF4-FFF2-40B4-BE49-F238E27FC236}">
                <a16:creationId xmlns:a16="http://schemas.microsoft.com/office/drawing/2014/main" id="{8FF36F1B-BB5D-4B41-8EEF-232B9EAAB65F}"/>
              </a:ext>
            </a:extLst>
          </p:cNvPr>
          <p:cNvSpPr txBox="1"/>
          <p:nvPr/>
        </p:nvSpPr>
        <p:spPr>
          <a:xfrm>
            <a:off x="6614041" y="3761635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[1:1]</a:t>
            </a:r>
          </a:p>
        </p:txBody>
      </p:sp>
      <p:sp>
        <p:nvSpPr>
          <p:cNvPr id="173" name="TextBox 68">
            <a:extLst>
              <a:ext uri="{FF2B5EF4-FFF2-40B4-BE49-F238E27FC236}">
                <a16:creationId xmlns:a16="http://schemas.microsoft.com/office/drawing/2014/main" id="{EC54AF0F-7DC5-CD40-9662-126D83AD9214}"/>
              </a:ext>
            </a:extLst>
          </p:cNvPr>
          <p:cNvSpPr txBox="1"/>
          <p:nvPr/>
        </p:nvSpPr>
        <p:spPr>
          <a:xfrm>
            <a:off x="8393296" y="6179530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[2:4]</a:t>
            </a:r>
          </a:p>
        </p:txBody>
      </p:sp>
      <p:cxnSp>
        <p:nvCxnSpPr>
          <p:cNvPr id="177" name="Shape 54">
            <a:extLst>
              <a:ext uri="{FF2B5EF4-FFF2-40B4-BE49-F238E27FC236}">
                <a16:creationId xmlns:a16="http://schemas.microsoft.com/office/drawing/2014/main" id="{DC2497ED-3693-1F4E-B25F-66F570238ACF}"/>
              </a:ext>
            </a:extLst>
          </p:cNvPr>
          <p:cNvCxnSpPr>
            <a:cxnSpLocks/>
            <a:endCxn id="332" idx="2"/>
          </p:cNvCxnSpPr>
          <p:nvPr/>
        </p:nvCxnSpPr>
        <p:spPr>
          <a:xfrm flipV="1">
            <a:off x="3603923" y="5148002"/>
            <a:ext cx="3014698" cy="110329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hape 54">
            <a:extLst>
              <a:ext uri="{FF2B5EF4-FFF2-40B4-BE49-F238E27FC236}">
                <a16:creationId xmlns:a16="http://schemas.microsoft.com/office/drawing/2014/main" id="{7FDA8719-BC09-A04C-BF9E-2B8BFC1874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03114" y="2525782"/>
            <a:ext cx="3071538" cy="2563756"/>
          </a:xfrm>
          <a:prstGeom prst="bentConnector3">
            <a:avLst>
              <a:gd name="adj1" fmla="val 99981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42">
            <a:extLst>
              <a:ext uri="{FF2B5EF4-FFF2-40B4-BE49-F238E27FC236}">
                <a16:creationId xmlns:a16="http://schemas.microsoft.com/office/drawing/2014/main" id="{5E00E649-7565-5749-B249-CC1B45EC37A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12013" y="4387545"/>
            <a:ext cx="2178328" cy="1378546"/>
          </a:xfrm>
          <a:prstGeom prst="bentConnector3">
            <a:avLst>
              <a:gd name="adj1" fmla="val 41838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142">
            <a:extLst>
              <a:ext uri="{FF2B5EF4-FFF2-40B4-BE49-F238E27FC236}">
                <a16:creationId xmlns:a16="http://schemas.microsoft.com/office/drawing/2014/main" id="{06F8AED5-B4C0-224F-A306-58656C4F2AB3}"/>
              </a:ext>
            </a:extLst>
          </p:cNvPr>
          <p:cNvCxnSpPr>
            <a:cxnSpLocks/>
          </p:cNvCxnSpPr>
          <p:nvPr/>
        </p:nvCxnSpPr>
        <p:spPr>
          <a:xfrm rot="5400000">
            <a:off x="3508235" y="2593595"/>
            <a:ext cx="2776640" cy="2753478"/>
          </a:xfrm>
          <a:prstGeom prst="bentConnector3">
            <a:avLst>
              <a:gd name="adj1" fmla="val 22353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TextBox 11">
            <a:extLst>
              <a:ext uri="{FF2B5EF4-FFF2-40B4-BE49-F238E27FC236}">
                <a16:creationId xmlns:a16="http://schemas.microsoft.com/office/drawing/2014/main" id="{C26DCA04-411B-274C-B04E-C52C9F7FE65E}"/>
              </a:ext>
            </a:extLst>
          </p:cNvPr>
          <p:cNvSpPr txBox="1"/>
          <p:nvPr/>
        </p:nvSpPr>
        <p:spPr>
          <a:xfrm>
            <a:off x="2693376" y="5051252"/>
            <a:ext cx="462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[0:1]</a:t>
            </a:r>
          </a:p>
        </p:txBody>
      </p:sp>
      <p:sp>
        <p:nvSpPr>
          <p:cNvPr id="249" name="TextBox 11">
            <a:extLst>
              <a:ext uri="{FF2B5EF4-FFF2-40B4-BE49-F238E27FC236}">
                <a16:creationId xmlns:a16="http://schemas.microsoft.com/office/drawing/2014/main" id="{B4F31E3D-1BE3-A34A-86D5-20C649143173}"/>
              </a:ext>
            </a:extLst>
          </p:cNvPr>
          <p:cNvSpPr txBox="1"/>
          <p:nvPr/>
        </p:nvSpPr>
        <p:spPr>
          <a:xfrm>
            <a:off x="3527542" y="5051252"/>
            <a:ext cx="515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[1:5]</a:t>
            </a:r>
          </a:p>
        </p:txBody>
      </p:sp>
      <p:sp>
        <p:nvSpPr>
          <p:cNvPr id="250" name="TextBox 11">
            <a:extLst>
              <a:ext uri="{FF2B5EF4-FFF2-40B4-BE49-F238E27FC236}">
                <a16:creationId xmlns:a16="http://schemas.microsoft.com/office/drawing/2014/main" id="{05D13667-FADC-7949-86CF-359A519444AD}"/>
              </a:ext>
            </a:extLst>
          </p:cNvPr>
          <p:cNvSpPr txBox="1"/>
          <p:nvPr/>
        </p:nvSpPr>
        <p:spPr>
          <a:xfrm>
            <a:off x="3645718" y="5515290"/>
            <a:ext cx="515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[0:8]</a:t>
            </a:r>
          </a:p>
        </p:txBody>
      </p:sp>
      <p:sp>
        <p:nvSpPr>
          <p:cNvPr id="251" name="TextBox 11">
            <a:extLst>
              <a:ext uri="{FF2B5EF4-FFF2-40B4-BE49-F238E27FC236}">
                <a16:creationId xmlns:a16="http://schemas.microsoft.com/office/drawing/2014/main" id="{888DF7D9-2B7D-3A4D-9189-F26E76B879B9}"/>
              </a:ext>
            </a:extLst>
          </p:cNvPr>
          <p:cNvSpPr txBox="1"/>
          <p:nvPr/>
        </p:nvSpPr>
        <p:spPr>
          <a:xfrm>
            <a:off x="3633720" y="5985246"/>
            <a:ext cx="515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[0:8]</a:t>
            </a:r>
          </a:p>
        </p:txBody>
      </p:sp>
      <p:sp>
        <p:nvSpPr>
          <p:cNvPr id="252" name="TextBox 11">
            <a:extLst>
              <a:ext uri="{FF2B5EF4-FFF2-40B4-BE49-F238E27FC236}">
                <a16:creationId xmlns:a16="http://schemas.microsoft.com/office/drawing/2014/main" id="{3799B463-3D2A-4647-B9C6-61A2B99BF5F7}"/>
              </a:ext>
            </a:extLst>
          </p:cNvPr>
          <p:cNvSpPr txBox="1"/>
          <p:nvPr/>
        </p:nvSpPr>
        <p:spPr>
          <a:xfrm>
            <a:off x="5257407" y="4131132"/>
            <a:ext cx="515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[1:1]</a:t>
            </a:r>
          </a:p>
        </p:txBody>
      </p:sp>
      <p:sp>
        <p:nvSpPr>
          <p:cNvPr id="254" name="TextBox 11">
            <a:extLst>
              <a:ext uri="{FF2B5EF4-FFF2-40B4-BE49-F238E27FC236}">
                <a16:creationId xmlns:a16="http://schemas.microsoft.com/office/drawing/2014/main" id="{4EAE79C1-9D1A-C340-A1B9-D27CC9AD0675}"/>
              </a:ext>
            </a:extLst>
          </p:cNvPr>
          <p:cNvSpPr txBox="1"/>
          <p:nvPr/>
        </p:nvSpPr>
        <p:spPr>
          <a:xfrm>
            <a:off x="6164507" y="5280151"/>
            <a:ext cx="450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[1:6]</a:t>
            </a:r>
          </a:p>
        </p:txBody>
      </p:sp>
      <p:sp>
        <p:nvSpPr>
          <p:cNvPr id="255" name="TextBox 11">
            <a:extLst>
              <a:ext uri="{FF2B5EF4-FFF2-40B4-BE49-F238E27FC236}">
                <a16:creationId xmlns:a16="http://schemas.microsoft.com/office/drawing/2014/main" id="{74C024FC-729B-B94D-93DE-919496EEF48C}"/>
              </a:ext>
            </a:extLst>
          </p:cNvPr>
          <p:cNvSpPr txBox="1"/>
          <p:nvPr/>
        </p:nvSpPr>
        <p:spPr>
          <a:xfrm>
            <a:off x="5146971" y="2357908"/>
            <a:ext cx="515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[1:1]</a:t>
            </a:r>
          </a:p>
        </p:txBody>
      </p:sp>
      <p:sp>
        <p:nvSpPr>
          <p:cNvPr id="260" name="TextBox 11">
            <a:extLst>
              <a:ext uri="{FF2B5EF4-FFF2-40B4-BE49-F238E27FC236}">
                <a16:creationId xmlns:a16="http://schemas.microsoft.com/office/drawing/2014/main" id="{A9790590-5AC9-6345-845C-FB2AF7A799EB}"/>
              </a:ext>
            </a:extLst>
          </p:cNvPr>
          <p:cNvSpPr txBox="1"/>
          <p:nvPr/>
        </p:nvSpPr>
        <p:spPr>
          <a:xfrm>
            <a:off x="5720734" y="2787036"/>
            <a:ext cx="515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[1:5]</a:t>
            </a:r>
          </a:p>
        </p:txBody>
      </p:sp>
      <p:sp>
        <p:nvSpPr>
          <p:cNvPr id="268" name="TextBox 11">
            <a:extLst>
              <a:ext uri="{FF2B5EF4-FFF2-40B4-BE49-F238E27FC236}">
                <a16:creationId xmlns:a16="http://schemas.microsoft.com/office/drawing/2014/main" id="{20599431-8978-264C-AB7F-B0B7EBF41B6F}"/>
              </a:ext>
            </a:extLst>
          </p:cNvPr>
          <p:cNvSpPr txBox="1"/>
          <p:nvPr/>
        </p:nvSpPr>
        <p:spPr>
          <a:xfrm rot="16200000">
            <a:off x="2425794" y="2917840"/>
            <a:ext cx="1210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RESPONSABILITY</a:t>
            </a:r>
          </a:p>
        </p:txBody>
      </p:sp>
      <p:sp>
        <p:nvSpPr>
          <p:cNvPr id="269" name="TextBox 11">
            <a:extLst>
              <a:ext uri="{FF2B5EF4-FFF2-40B4-BE49-F238E27FC236}">
                <a16:creationId xmlns:a16="http://schemas.microsoft.com/office/drawing/2014/main" id="{D64FF228-07A4-0E42-8712-5D63BA87A866}"/>
              </a:ext>
            </a:extLst>
          </p:cNvPr>
          <p:cNvSpPr txBox="1"/>
          <p:nvPr/>
        </p:nvSpPr>
        <p:spPr>
          <a:xfrm>
            <a:off x="3901961" y="2940179"/>
            <a:ext cx="1210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EMPLOYEE</a:t>
            </a:r>
          </a:p>
        </p:txBody>
      </p:sp>
      <p:sp>
        <p:nvSpPr>
          <p:cNvPr id="270" name="TextBox 11">
            <a:extLst>
              <a:ext uri="{FF2B5EF4-FFF2-40B4-BE49-F238E27FC236}">
                <a16:creationId xmlns:a16="http://schemas.microsoft.com/office/drawing/2014/main" id="{BE464475-AEDB-3F49-961A-819FA40A58C0}"/>
              </a:ext>
            </a:extLst>
          </p:cNvPr>
          <p:cNvSpPr txBox="1"/>
          <p:nvPr/>
        </p:nvSpPr>
        <p:spPr>
          <a:xfrm>
            <a:off x="4689613" y="5999250"/>
            <a:ext cx="1869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REFERENCE ASSISTANT</a:t>
            </a:r>
          </a:p>
        </p:txBody>
      </p:sp>
      <p:sp>
        <p:nvSpPr>
          <p:cNvPr id="272" name="TextBox 11">
            <a:extLst>
              <a:ext uri="{FF2B5EF4-FFF2-40B4-BE49-F238E27FC236}">
                <a16:creationId xmlns:a16="http://schemas.microsoft.com/office/drawing/2014/main" id="{774692F6-9B59-D845-990A-FC5E26C37089}"/>
              </a:ext>
            </a:extLst>
          </p:cNvPr>
          <p:cNvSpPr txBox="1"/>
          <p:nvPr/>
        </p:nvSpPr>
        <p:spPr>
          <a:xfrm rot="16200000">
            <a:off x="3911068" y="4728194"/>
            <a:ext cx="1677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PROJECT MANAGER</a:t>
            </a:r>
          </a:p>
        </p:txBody>
      </p:sp>
      <p:grpSp>
        <p:nvGrpSpPr>
          <p:cNvPr id="140" name="Group 65">
            <a:extLst>
              <a:ext uri="{FF2B5EF4-FFF2-40B4-BE49-F238E27FC236}">
                <a16:creationId xmlns:a16="http://schemas.microsoft.com/office/drawing/2014/main" id="{59FEB3E7-7BDD-E841-ADB5-B87B098C6414}"/>
              </a:ext>
            </a:extLst>
          </p:cNvPr>
          <p:cNvGrpSpPr/>
          <p:nvPr/>
        </p:nvGrpSpPr>
        <p:grpSpPr>
          <a:xfrm>
            <a:off x="9318152" y="1540944"/>
            <a:ext cx="349292" cy="358357"/>
            <a:chOff x="6257635" y="827263"/>
            <a:chExt cx="2516909" cy="2898229"/>
          </a:xfrm>
        </p:grpSpPr>
        <p:sp>
          <p:nvSpPr>
            <p:cNvPr id="141" name="Oval 66">
              <a:extLst>
                <a:ext uri="{FF2B5EF4-FFF2-40B4-BE49-F238E27FC236}">
                  <a16:creationId xmlns:a16="http://schemas.microsoft.com/office/drawing/2014/main" id="{629893C4-80FC-154F-BB3B-4C0E114E65B8}"/>
                </a:ext>
              </a:extLst>
            </p:cNvPr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2" name="Group 4">
              <a:extLst>
                <a:ext uri="{FF2B5EF4-FFF2-40B4-BE49-F238E27FC236}">
                  <a16:creationId xmlns:a16="http://schemas.microsoft.com/office/drawing/2014/main" id="{230D6497-06F5-B741-ABB1-0027D27335A6}"/>
                </a:ext>
              </a:extLst>
            </p:cNvPr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45" name="Oval 69">
                <a:extLst>
                  <a:ext uri="{FF2B5EF4-FFF2-40B4-BE49-F238E27FC236}">
                    <a16:creationId xmlns:a16="http://schemas.microsoft.com/office/drawing/2014/main" id="{FCA445E3-7369-084B-A298-B285A35ECF9D}"/>
                  </a:ext>
                </a:extLst>
              </p:cNvPr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6" name="Straight Connector 70">
                <a:extLst>
                  <a:ext uri="{FF2B5EF4-FFF2-40B4-BE49-F238E27FC236}">
                    <a16:creationId xmlns:a16="http://schemas.microsoft.com/office/drawing/2014/main" id="{9D271B32-3DDB-E643-A971-BAE06DBEA953}"/>
                  </a:ext>
                </a:extLst>
              </p:cNvPr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71">
                <a:extLst>
                  <a:ext uri="{FF2B5EF4-FFF2-40B4-BE49-F238E27FC236}">
                    <a16:creationId xmlns:a16="http://schemas.microsoft.com/office/drawing/2014/main" id="{D5DD9B31-9C0F-384E-9F52-5C071CDC77ED}"/>
                  </a:ext>
                </a:extLst>
              </p:cNvPr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72">
                <a:extLst>
                  <a:ext uri="{FF2B5EF4-FFF2-40B4-BE49-F238E27FC236}">
                    <a16:creationId xmlns:a16="http://schemas.microsoft.com/office/drawing/2014/main" id="{E2714E9E-68E9-1E4E-A258-1C9C1352333A}"/>
                  </a:ext>
                </a:extLst>
              </p:cNvPr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Chord 68">
              <a:extLst>
                <a:ext uri="{FF2B5EF4-FFF2-40B4-BE49-F238E27FC236}">
                  <a16:creationId xmlns:a16="http://schemas.microsoft.com/office/drawing/2014/main" id="{3CD55C6B-FB84-3446-B821-BE4DD8360E40}"/>
                </a:ext>
              </a:extLst>
            </p:cNvPr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9" name="TextBox 11">
            <a:extLst>
              <a:ext uri="{FF2B5EF4-FFF2-40B4-BE49-F238E27FC236}">
                <a16:creationId xmlns:a16="http://schemas.microsoft.com/office/drawing/2014/main" id="{BEA0FA0E-CCB6-8F4B-8FF2-E6F27444F652}"/>
              </a:ext>
            </a:extLst>
          </p:cNvPr>
          <p:cNvSpPr txBox="1"/>
          <p:nvPr/>
        </p:nvSpPr>
        <p:spPr>
          <a:xfrm>
            <a:off x="9625029" y="1572807"/>
            <a:ext cx="1126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Upcoming events</a:t>
            </a:r>
          </a:p>
        </p:txBody>
      </p:sp>
      <p:grpSp>
        <p:nvGrpSpPr>
          <p:cNvPr id="150" name="Group 65">
            <a:extLst>
              <a:ext uri="{FF2B5EF4-FFF2-40B4-BE49-F238E27FC236}">
                <a16:creationId xmlns:a16="http://schemas.microsoft.com/office/drawing/2014/main" id="{847E839C-44A5-1F4B-8345-1850282B36B6}"/>
              </a:ext>
            </a:extLst>
          </p:cNvPr>
          <p:cNvGrpSpPr/>
          <p:nvPr/>
        </p:nvGrpSpPr>
        <p:grpSpPr>
          <a:xfrm>
            <a:off x="9314216" y="1893749"/>
            <a:ext cx="349292" cy="358357"/>
            <a:chOff x="6257635" y="827263"/>
            <a:chExt cx="2516909" cy="2898229"/>
          </a:xfrm>
        </p:grpSpPr>
        <p:sp>
          <p:nvSpPr>
            <p:cNvPr id="152" name="Oval 66">
              <a:extLst>
                <a:ext uri="{FF2B5EF4-FFF2-40B4-BE49-F238E27FC236}">
                  <a16:creationId xmlns:a16="http://schemas.microsoft.com/office/drawing/2014/main" id="{87461A76-F55F-2443-A77A-768D592855FB}"/>
                </a:ext>
              </a:extLst>
            </p:cNvPr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3" name="Group 4">
              <a:extLst>
                <a:ext uri="{FF2B5EF4-FFF2-40B4-BE49-F238E27FC236}">
                  <a16:creationId xmlns:a16="http://schemas.microsoft.com/office/drawing/2014/main" id="{CF28A846-7BEE-9744-8BA6-7F6E58078EB3}"/>
                </a:ext>
              </a:extLst>
            </p:cNvPr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55" name="Oval 69">
                <a:extLst>
                  <a:ext uri="{FF2B5EF4-FFF2-40B4-BE49-F238E27FC236}">
                    <a16:creationId xmlns:a16="http://schemas.microsoft.com/office/drawing/2014/main" id="{7830EF1C-10D9-2645-AEA3-1C7ABD124086}"/>
                  </a:ext>
                </a:extLst>
              </p:cNvPr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6" name="Straight Connector 70">
                <a:extLst>
                  <a:ext uri="{FF2B5EF4-FFF2-40B4-BE49-F238E27FC236}">
                    <a16:creationId xmlns:a16="http://schemas.microsoft.com/office/drawing/2014/main" id="{6EB056B7-DFE4-6844-8B1E-D517ED20BCA9}"/>
                  </a:ext>
                </a:extLst>
              </p:cNvPr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71">
                <a:extLst>
                  <a:ext uri="{FF2B5EF4-FFF2-40B4-BE49-F238E27FC236}">
                    <a16:creationId xmlns:a16="http://schemas.microsoft.com/office/drawing/2014/main" id="{1E441042-45F5-1048-B762-D3986C42966E}"/>
                  </a:ext>
                </a:extLst>
              </p:cNvPr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72">
                <a:extLst>
                  <a:ext uri="{FF2B5EF4-FFF2-40B4-BE49-F238E27FC236}">
                    <a16:creationId xmlns:a16="http://schemas.microsoft.com/office/drawing/2014/main" id="{8DF4FF13-A0D1-5343-85BF-25858458F978}"/>
                  </a:ext>
                </a:extLst>
              </p:cNvPr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Chord 68">
              <a:extLst>
                <a:ext uri="{FF2B5EF4-FFF2-40B4-BE49-F238E27FC236}">
                  <a16:creationId xmlns:a16="http://schemas.microsoft.com/office/drawing/2014/main" id="{F7D19001-EB60-9E48-B0F0-B66F5A531990}"/>
                </a:ext>
              </a:extLst>
            </p:cNvPr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4" name="TextBox 11">
            <a:extLst>
              <a:ext uri="{FF2B5EF4-FFF2-40B4-BE49-F238E27FC236}">
                <a16:creationId xmlns:a16="http://schemas.microsoft.com/office/drawing/2014/main" id="{88439519-4FF1-CA4B-847B-9C9D9F9E6E46}"/>
              </a:ext>
            </a:extLst>
          </p:cNvPr>
          <p:cNvSpPr txBox="1"/>
          <p:nvPr/>
        </p:nvSpPr>
        <p:spPr>
          <a:xfrm>
            <a:off x="9624581" y="1902292"/>
            <a:ext cx="989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Past events</a:t>
            </a:r>
          </a:p>
        </p:txBody>
      </p:sp>
      <p:grpSp>
        <p:nvGrpSpPr>
          <p:cNvPr id="175" name="Group 143">
            <a:extLst>
              <a:ext uri="{FF2B5EF4-FFF2-40B4-BE49-F238E27FC236}">
                <a16:creationId xmlns:a16="http://schemas.microsoft.com/office/drawing/2014/main" id="{980EE58C-724D-A443-AE42-D5A4B0878E25}"/>
              </a:ext>
            </a:extLst>
          </p:cNvPr>
          <p:cNvGrpSpPr/>
          <p:nvPr/>
        </p:nvGrpSpPr>
        <p:grpSpPr>
          <a:xfrm>
            <a:off x="9007839" y="1056175"/>
            <a:ext cx="486436" cy="541930"/>
            <a:chOff x="4318000" y="2493818"/>
            <a:chExt cx="2921000" cy="3297382"/>
          </a:xfrm>
        </p:grpSpPr>
        <p:grpSp>
          <p:nvGrpSpPr>
            <p:cNvPr id="178" name="Group 35">
              <a:extLst>
                <a:ext uri="{FF2B5EF4-FFF2-40B4-BE49-F238E27FC236}">
                  <a16:creationId xmlns:a16="http://schemas.microsoft.com/office/drawing/2014/main" id="{2310E97A-C164-054F-9018-EA5DF777E302}"/>
                </a:ext>
              </a:extLst>
            </p:cNvPr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80" name="Oval 163">
                <a:extLst>
                  <a:ext uri="{FF2B5EF4-FFF2-40B4-BE49-F238E27FC236}">
                    <a16:creationId xmlns:a16="http://schemas.microsoft.com/office/drawing/2014/main" id="{46A1A7CD-954C-544A-BBC1-8D1DD7477A90}"/>
                  </a:ext>
                </a:extLst>
              </p:cNvPr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2" name="Straight Connector 164">
                <a:extLst>
                  <a:ext uri="{FF2B5EF4-FFF2-40B4-BE49-F238E27FC236}">
                    <a16:creationId xmlns:a16="http://schemas.microsoft.com/office/drawing/2014/main" id="{91BD5251-1B4F-8141-ACD5-E607B5FA024C}"/>
                  </a:ext>
                </a:extLst>
              </p:cNvPr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69">
                <a:extLst>
                  <a:ext uri="{FF2B5EF4-FFF2-40B4-BE49-F238E27FC236}">
                    <a16:creationId xmlns:a16="http://schemas.microsoft.com/office/drawing/2014/main" id="{E1BA5D91-7F61-6A40-AC7E-1B92BF8706B2}"/>
                  </a:ext>
                </a:extLst>
              </p:cNvPr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70">
                <a:extLst>
                  <a:ext uri="{FF2B5EF4-FFF2-40B4-BE49-F238E27FC236}">
                    <a16:creationId xmlns:a16="http://schemas.microsoft.com/office/drawing/2014/main" id="{B722352C-73FC-4846-B8C2-6F87C5347C8B}"/>
                  </a:ext>
                </a:extLst>
              </p:cNvPr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Chord 162">
              <a:extLst>
                <a:ext uri="{FF2B5EF4-FFF2-40B4-BE49-F238E27FC236}">
                  <a16:creationId xmlns:a16="http://schemas.microsoft.com/office/drawing/2014/main" id="{36BFE663-5EB8-1147-A1C9-909F79F8C529}"/>
                </a:ext>
              </a:extLst>
            </p:cNvPr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5" name="Quad Arrow 194">
            <a:extLst>
              <a:ext uri="{FF2B5EF4-FFF2-40B4-BE49-F238E27FC236}">
                <a16:creationId xmlns:a16="http://schemas.microsoft.com/office/drawing/2014/main" id="{81346FBC-421B-C84B-9637-21C25F06667E}"/>
              </a:ext>
            </a:extLst>
          </p:cNvPr>
          <p:cNvSpPr/>
          <p:nvPr/>
        </p:nvSpPr>
        <p:spPr>
          <a:xfrm>
            <a:off x="10672202" y="1572807"/>
            <a:ext cx="280827" cy="256302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Quad Arrow 194">
            <a:extLst>
              <a:ext uri="{FF2B5EF4-FFF2-40B4-BE49-F238E27FC236}">
                <a16:creationId xmlns:a16="http://schemas.microsoft.com/office/drawing/2014/main" id="{B2AC4D19-898C-C542-A030-89C0F9123175}"/>
              </a:ext>
            </a:extLst>
          </p:cNvPr>
          <p:cNvSpPr/>
          <p:nvPr/>
        </p:nvSpPr>
        <p:spPr>
          <a:xfrm>
            <a:off x="5784386" y="181136"/>
            <a:ext cx="280827" cy="256302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Quad Arrow 194">
            <a:extLst>
              <a:ext uri="{FF2B5EF4-FFF2-40B4-BE49-F238E27FC236}">
                <a16:creationId xmlns:a16="http://schemas.microsoft.com/office/drawing/2014/main" id="{C4683910-554F-A348-8812-A4F915119568}"/>
              </a:ext>
            </a:extLst>
          </p:cNvPr>
          <p:cNvSpPr/>
          <p:nvPr/>
        </p:nvSpPr>
        <p:spPr>
          <a:xfrm>
            <a:off x="4206095" y="1221307"/>
            <a:ext cx="280827" cy="256302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Quad Arrow 194">
            <a:extLst>
              <a:ext uri="{FF2B5EF4-FFF2-40B4-BE49-F238E27FC236}">
                <a16:creationId xmlns:a16="http://schemas.microsoft.com/office/drawing/2014/main" id="{2F79E9D4-90E3-6846-B09F-2F29D8A759D4}"/>
              </a:ext>
            </a:extLst>
          </p:cNvPr>
          <p:cNvSpPr/>
          <p:nvPr/>
        </p:nvSpPr>
        <p:spPr>
          <a:xfrm>
            <a:off x="3145868" y="1227570"/>
            <a:ext cx="280827" cy="256302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TextBox 11">
            <a:extLst>
              <a:ext uri="{FF2B5EF4-FFF2-40B4-BE49-F238E27FC236}">
                <a16:creationId xmlns:a16="http://schemas.microsoft.com/office/drawing/2014/main" id="{CE097797-A2AD-7947-A086-159FC99BBB11}"/>
              </a:ext>
            </a:extLst>
          </p:cNvPr>
          <p:cNvSpPr txBox="1"/>
          <p:nvPr/>
        </p:nvSpPr>
        <p:spPr>
          <a:xfrm>
            <a:off x="314122" y="2445805"/>
            <a:ext cx="951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for people</a:t>
            </a:r>
          </a:p>
        </p:txBody>
      </p:sp>
      <p:sp>
        <p:nvSpPr>
          <p:cNvPr id="190" name="TextBox 11">
            <a:extLst>
              <a:ext uri="{FF2B5EF4-FFF2-40B4-BE49-F238E27FC236}">
                <a16:creationId xmlns:a16="http://schemas.microsoft.com/office/drawing/2014/main" id="{00B62B8B-FEF8-FA46-B4F1-4B3A42D0624D}"/>
              </a:ext>
            </a:extLst>
          </p:cNvPr>
          <p:cNvSpPr txBox="1"/>
          <p:nvPr/>
        </p:nvSpPr>
        <p:spPr>
          <a:xfrm>
            <a:off x="343477" y="3927827"/>
            <a:ext cx="912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by position</a:t>
            </a:r>
          </a:p>
        </p:txBody>
      </p:sp>
      <p:sp>
        <p:nvSpPr>
          <p:cNvPr id="191" name="TextBox 68">
            <a:extLst>
              <a:ext uri="{FF2B5EF4-FFF2-40B4-BE49-F238E27FC236}">
                <a16:creationId xmlns:a16="http://schemas.microsoft.com/office/drawing/2014/main" id="{2375B3DC-A04E-7040-A96C-689722D91823}"/>
              </a:ext>
            </a:extLst>
          </p:cNvPr>
          <p:cNvSpPr txBox="1"/>
          <p:nvPr/>
        </p:nvSpPr>
        <p:spPr>
          <a:xfrm>
            <a:off x="2077842" y="2197960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team</a:t>
            </a:r>
          </a:p>
        </p:txBody>
      </p:sp>
      <p:sp>
        <p:nvSpPr>
          <p:cNvPr id="202" name="Snip Single Corner Rectangle 73">
            <a:extLst>
              <a:ext uri="{FF2B5EF4-FFF2-40B4-BE49-F238E27FC236}">
                <a16:creationId xmlns:a16="http://schemas.microsoft.com/office/drawing/2014/main" id="{0DE920AA-0727-1346-ACEB-80AFFD0258C8}"/>
              </a:ext>
            </a:extLst>
          </p:cNvPr>
          <p:cNvSpPr/>
          <p:nvPr/>
        </p:nvSpPr>
        <p:spPr>
          <a:xfrm>
            <a:off x="9450225" y="5848652"/>
            <a:ext cx="102303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GB" sz="1100"/>
              <a:t>Description + Details</a:t>
            </a:r>
            <a:endParaRPr lang="en-GB" sz="900"/>
          </a:p>
        </p:txBody>
      </p:sp>
      <p:sp>
        <p:nvSpPr>
          <p:cNvPr id="339" name="Right Triangle 23">
            <a:extLst>
              <a:ext uri="{FF2B5EF4-FFF2-40B4-BE49-F238E27FC236}">
                <a16:creationId xmlns:a16="http://schemas.microsoft.com/office/drawing/2014/main" id="{A571B4F4-51F8-4249-A213-D882F69F591F}"/>
              </a:ext>
            </a:extLst>
          </p:cNvPr>
          <p:cNvSpPr/>
          <p:nvPr/>
        </p:nvSpPr>
        <p:spPr>
          <a:xfrm>
            <a:off x="9450225" y="6207863"/>
            <a:ext cx="174425" cy="178293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77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FFFB4A-A628-6F48-935E-15D5D708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3887997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65">
            <a:extLst>
              <a:ext uri="{FF2B5EF4-FFF2-40B4-BE49-F238E27FC236}">
                <a16:creationId xmlns:a16="http://schemas.microsoft.com/office/drawing/2014/main" id="{A873C464-454E-4156-BD7A-2D3E6B418EFF}"/>
              </a:ext>
            </a:extLst>
          </p:cNvPr>
          <p:cNvSpPr/>
          <p:nvPr/>
        </p:nvSpPr>
        <p:spPr>
          <a:xfrm>
            <a:off x="1044940" y="5346244"/>
            <a:ext cx="2561650" cy="134998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66">
            <a:extLst>
              <a:ext uri="{FF2B5EF4-FFF2-40B4-BE49-F238E27FC236}">
                <a16:creationId xmlns:a16="http://schemas.microsoft.com/office/drawing/2014/main" id="{9F93424D-0362-4FBE-8724-6CF58FA8E25E}"/>
              </a:ext>
            </a:extLst>
          </p:cNvPr>
          <p:cNvSpPr/>
          <p:nvPr/>
        </p:nvSpPr>
        <p:spPr>
          <a:xfrm>
            <a:off x="1134099" y="5445422"/>
            <a:ext cx="2378709" cy="114814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nip Single Corner Rectangle 3"/>
          <p:cNvSpPr/>
          <p:nvPr/>
        </p:nvSpPr>
        <p:spPr>
          <a:xfrm>
            <a:off x="5466189" y="49647"/>
            <a:ext cx="458611" cy="609599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H</a:t>
            </a:r>
          </a:p>
        </p:txBody>
      </p:sp>
      <p:cxnSp>
        <p:nvCxnSpPr>
          <p:cNvPr id="55" name="Shape 54"/>
          <p:cNvCxnSpPr>
            <a:cxnSpLocks/>
            <a:endCxn id="7" idx="3"/>
          </p:cNvCxnSpPr>
          <p:nvPr/>
        </p:nvCxnSpPr>
        <p:spPr>
          <a:xfrm rot="10800000" flipV="1">
            <a:off x="1178662" y="869097"/>
            <a:ext cx="4520563" cy="89788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hape 175"/>
          <p:cNvCxnSpPr>
            <a:cxnSpLocks/>
            <a:endCxn id="290" idx="3"/>
          </p:cNvCxnSpPr>
          <p:nvPr/>
        </p:nvCxnSpPr>
        <p:spPr>
          <a:xfrm>
            <a:off x="4506495" y="869116"/>
            <a:ext cx="4473183" cy="3837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E0D26B9F-D246-534F-8FFF-5E542F0AAA43}"/>
              </a:ext>
            </a:extLst>
          </p:cNvPr>
          <p:cNvGrpSpPr/>
          <p:nvPr/>
        </p:nvGrpSpPr>
        <p:grpSpPr>
          <a:xfrm>
            <a:off x="292770" y="1586271"/>
            <a:ext cx="1215708" cy="990339"/>
            <a:chOff x="292770" y="1586271"/>
            <a:chExt cx="1215708" cy="990339"/>
          </a:xfrm>
        </p:grpSpPr>
        <p:sp>
          <p:nvSpPr>
            <p:cNvPr id="7" name="Snip Single Corner Rectangle 6"/>
            <p:cNvSpPr/>
            <p:nvPr/>
          </p:nvSpPr>
          <p:spPr>
            <a:xfrm>
              <a:off x="963191" y="1766979"/>
              <a:ext cx="430940" cy="59590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2770" y="2315000"/>
              <a:ext cx="9518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/>
                <a:t>All people</a:t>
              </a:r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692225" y="1586271"/>
              <a:ext cx="486436" cy="541930"/>
              <a:chOff x="4318000" y="2493818"/>
              <a:chExt cx="2921000" cy="3297382"/>
            </a:xfrm>
          </p:grpSpPr>
          <p:grpSp>
            <p:nvGrpSpPr>
              <p:cNvPr id="162" name="Group 35"/>
              <p:cNvGrpSpPr/>
              <p:nvPr/>
            </p:nvGrpSpPr>
            <p:grpSpPr>
              <a:xfrm>
                <a:off x="4450379" y="2515092"/>
                <a:ext cx="2671089" cy="2496083"/>
                <a:chOff x="4114800" y="2590800"/>
                <a:chExt cx="1524000" cy="1535668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Chord 162"/>
              <p:cNvSpPr/>
              <p:nvPr/>
            </p:nvSpPr>
            <p:spPr>
              <a:xfrm>
                <a:off x="4318000" y="2493818"/>
                <a:ext cx="2921000" cy="3297382"/>
              </a:xfrm>
              <a:prstGeom prst="chord">
                <a:avLst>
                  <a:gd name="adj1" fmla="val 13350572"/>
                  <a:gd name="adj2" fmla="val 1901933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1" name="Quad Arrow 194">
              <a:extLst>
                <a:ext uri="{FF2B5EF4-FFF2-40B4-BE49-F238E27FC236}">
                  <a16:creationId xmlns:a16="http://schemas.microsoft.com/office/drawing/2014/main" id="{8F31E42B-26E8-482A-988F-20D04C8A13C7}"/>
                </a:ext>
              </a:extLst>
            </p:cNvPr>
            <p:cNvSpPr/>
            <p:nvPr/>
          </p:nvSpPr>
          <p:spPr>
            <a:xfrm>
              <a:off x="1266543" y="1906654"/>
              <a:ext cx="241935" cy="220806"/>
            </a:xfrm>
            <a:prstGeom prst="quad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14" name="Straight Arrow Connector 69">
            <a:extLst>
              <a:ext uri="{FF2B5EF4-FFF2-40B4-BE49-F238E27FC236}">
                <a16:creationId xmlns:a16="http://schemas.microsoft.com/office/drawing/2014/main" id="{88CC54C8-F263-4A48-A249-6150B1C209E8}"/>
              </a:ext>
            </a:extLst>
          </p:cNvPr>
          <p:cNvCxnSpPr>
            <a:cxnSpLocks/>
          </p:cNvCxnSpPr>
          <p:nvPr/>
        </p:nvCxnSpPr>
        <p:spPr>
          <a:xfrm>
            <a:off x="1176266" y="2361494"/>
            <a:ext cx="0" cy="2981935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TextBox 200">
            <a:extLst>
              <a:ext uri="{FF2B5EF4-FFF2-40B4-BE49-F238E27FC236}">
                <a16:creationId xmlns:a16="http://schemas.microsoft.com/office/drawing/2014/main" id="{7D194EE6-5B03-4E3D-857B-C6FD15753727}"/>
              </a:ext>
            </a:extLst>
          </p:cNvPr>
          <p:cNvSpPr txBox="1"/>
          <p:nvPr/>
        </p:nvSpPr>
        <p:spPr>
          <a:xfrm>
            <a:off x="900422" y="3203833"/>
            <a:ext cx="2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I</a:t>
            </a:r>
          </a:p>
        </p:txBody>
      </p:sp>
      <p:sp>
        <p:nvSpPr>
          <p:cNvPr id="222" name="Snip Single Corner Rectangle 73">
            <a:extLst>
              <a:ext uri="{FF2B5EF4-FFF2-40B4-BE49-F238E27FC236}">
                <a16:creationId xmlns:a16="http://schemas.microsoft.com/office/drawing/2014/main" id="{881CE67E-6868-41CC-8EFE-2E2721A51063}"/>
              </a:ext>
            </a:extLst>
          </p:cNvPr>
          <p:cNvSpPr/>
          <p:nvPr/>
        </p:nvSpPr>
        <p:spPr>
          <a:xfrm>
            <a:off x="1794994" y="5848652"/>
            <a:ext cx="102303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GB" sz="1100"/>
              <a:t>Picture + Bio</a:t>
            </a:r>
            <a:endParaRPr lang="en-GB" sz="900"/>
          </a:p>
        </p:txBody>
      </p:sp>
      <p:sp>
        <p:nvSpPr>
          <p:cNvPr id="236" name="TextBox 68">
            <a:extLst>
              <a:ext uri="{FF2B5EF4-FFF2-40B4-BE49-F238E27FC236}">
                <a16:creationId xmlns:a16="http://schemas.microsoft.com/office/drawing/2014/main" id="{3D90D22F-CD33-4DB1-947E-AD438B619383}"/>
              </a:ext>
            </a:extLst>
          </p:cNvPr>
          <p:cNvSpPr txBox="1"/>
          <p:nvPr/>
        </p:nvSpPr>
        <p:spPr>
          <a:xfrm>
            <a:off x="1205432" y="5459748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People [20]</a:t>
            </a:r>
          </a:p>
        </p:txBody>
      </p:sp>
      <p:cxnSp>
        <p:nvCxnSpPr>
          <p:cNvPr id="240" name="Straight Arrow Connector 69">
            <a:extLst>
              <a:ext uri="{FF2B5EF4-FFF2-40B4-BE49-F238E27FC236}">
                <a16:creationId xmlns:a16="http://schemas.microsoft.com/office/drawing/2014/main" id="{A6556B0C-9AC0-46A1-9956-933D846B367B}"/>
              </a:ext>
            </a:extLst>
          </p:cNvPr>
          <p:cNvCxnSpPr>
            <a:cxnSpLocks/>
          </p:cNvCxnSpPr>
          <p:nvPr/>
        </p:nvCxnSpPr>
        <p:spPr>
          <a:xfrm flipH="1">
            <a:off x="6577326" y="864366"/>
            <a:ext cx="1198" cy="613243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ectangle 65">
            <a:extLst>
              <a:ext uri="{FF2B5EF4-FFF2-40B4-BE49-F238E27FC236}">
                <a16:creationId xmlns:a16="http://schemas.microsoft.com/office/drawing/2014/main" id="{C96F4F28-C345-47C1-8029-71E8F0D40FB2}"/>
              </a:ext>
            </a:extLst>
          </p:cNvPr>
          <p:cNvSpPr/>
          <p:nvPr/>
        </p:nvSpPr>
        <p:spPr>
          <a:xfrm>
            <a:off x="5709107" y="1504969"/>
            <a:ext cx="1742311" cy="106098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66">
            <a:extLst>
              <a:ext uri="{FF2B5EF4-FFF2-40B4-BE49-F238E27FC236}">
                <a16:creationId xmlns:a16="http://schemas.microsoft.com/office/drawing/2014/main" id="{A7F0984B-1591-40CC-81FB-1459AF5234D5}"/>
              </a:ext>
            </a:extLst>
          </p:cNvPr>
          <p:cNvSpPr/>
          <p:nvPr/>
        </p:nvSpPr>
        <p:spPr>
          <a:xfrm>
            <a:off x="5777493" y="1576623"/>
            <a:ext cx="1602062" cy="92410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Snip Single Corner Rectangle 73">
            <a:extLst>
              <a:ext uri="{FF2B5EF4-FFF2-40B4-BE49-F238E27FC236}">
                <a16:creationId xmlns:a16="http://schemas.microsoft.com/office/drawing/2014/main" id="{D5A1C9B8-E547-4222-BFDA-9C038EC6D3D8}"/>
              </a:ext>
            </a:extLst>
          </p:cNvPr>
          <p:cNvSpPr/>
          <p:nvPr/>
        </p:nvSpPr>
        <p:spPr>
          <a:xfrm>
            <a:off x="6035130" y="1930255"/>
            <a:ext cx="1013379" cy="45874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/>
              <a:t>Description</a:t>
            </a:r>
            <a:endParaRPr lang="en-GB" sz="900"/>
          </a:p>
        </p:txBody>
      </p:sp>
      <p:sp>
        <p:nvSpPr>
          <p:cNvPr id="245" name="Quad Arrow 194">
            <a:extLst>
              <a:ext uri="{FF2B5EF4-FFF2-40B4-BE49-F238E27FC236}">
                <a16:creationId xmlns:a16="http://schemas.microsoft.com/office/drawing/2014/main" id="{71A0D8BB-3A1F-41C0-AE46-2DAE2DD1C088}"/>
              </a:ext>
            </a:extLst>
          </p:cNvPr>
          <p:cNvSpPr/>
          <p:nvPr/>
        </p:nvSpPr>
        <p:spPr>
          <a:xfrm>
            <a:off x="7314238" y="1643883"/>
            <a:ext cx="280827" cy="256302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3" name="Connettore diritto 252">
            <a:extLst>
              <a:ext uri="{FF2B5EF4-FFF2-40B4-BE49-F238E27FC236}">
                <a16:creationId xmlns:a16="http://schemas.microsoft.com/office/drawing/2014/main" id="{A8A2F2DE-5B7B-47C1-8606-9A55DD8E456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695494" y="659246"/>
            <a:ext cx="1" cy="20523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69">
            <a:extLst>
              <a:ext uri="{FF2B5EF4-FFF2-40B4-BE49-F238E27FC236}">
                <a16:creationId xmlns:a16="http://schemas.microsoft.com/office/drawing/2014/main" id="{CB2A9F3C-0AFC-4384-AE70-C7D224184D69}"/>
              </a:ext>
            </a:extLst>
          </p:cNvPr>
          <p:cNvCxnSpPr>
            <a:cxnSpLocks/>
          </p:cNvCxnSpPr>
          <p:nvPr/>
        </p:nvCxnSpPr>
        <p:spPr>
          <a:xfrm flipH="1">
            <a:off x="9319681" y="2616348"/>
            <a:ext cx="1" cy="2902497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8" name="TextBox 200">
            <a:extLst>
              <a:ext uri="{FF2B5EF4-FFF2-40B4-BE49-F238E27FC236}">
                <a16:creationId xmlns:a16="http://schemas.microsoft.com/office/drawing/2014/main" id="{0C78F38F-3754-4B6B-A034-D0D7FB4F4E99}"/>
              </a:ext>
            </a:extLst>
          </p:cNvPr>
          <p:cNvSpPr txBox="1"/>
          <p:nvPr/>
        </p:nvSpPr>
        <p:spPr>
          <a:xfrm>
            <a:off x="9308907" y="2961787"/>
            <a:ext cx="2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I</a:t>
            </a:r>
          </a:p>
        </p:txBody>
      </p:sp>
      <p:sp>
        <p:nvSpPr>
          <p:cNvPr id="307" name="TextBox 11">
            <a:extLst>
              <a:ext uri="{FF2B5EF4-FFF2-40B4-BE49-F238E27FC236}">
                <a16:creationId xmlns:a16="http://schemas.microsoft.com/office/drawing/2014/main" id="{4206DCDD-FACF-4DC0-AE4C-91FC4FB8FFBF}"/>
              </a:ext>
            </a:extLst>
          </p:cNvPr>
          <p:cNvSpPr txBox="1"/>
          <p:nvPr/>
        </p:nvSpPr>
        <p:spPr>
          <a:xfrm>
            <a:off x="9008833" y="947360"/>
            <a:ext cx="780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All events</a:t>
            </a:r>
          </a:p>
        </p:txBody>
      </p:sp>
      <p:sp>
        <p:nvSpPr>
          <p:cNvPr id="337" name="Right Triangle 23">
            <a:extLst>
              <a:ext uri="{FF2B5EF4-FFF2-40B4-BE49-F238E27FC236}">
                <a16:creationId xmlns:a16="http://schemas.microsoft.com/office/drawing/2014/main" id="{F87F0BD4-D09B-4E50-8DA2-926EB707DDB6}"/>
              </a:ext>
            </a:extLst>
          </p:cNvPr>
          <p:cNvSpPr/>
          <p:nvPr/>
        </p:nvSpPr>
        <p:spPr>
          <a:xfrm>
            <a:off x="6037244" y="2209424"/>
            <a:ext cx="174425" cy="178293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8" name="Right Triangle 23">
            <a:extLst>
              <a:ext uri="{FF2B5EF4-FFF2-40B4-BE49-F238E27FC236}">
                <a16:creationId xmlns:a16="http://schemas.microsoft.com/office/drawing/2014/main" id="{2D1A0302-C431-4A2D-9F88-FB034C7645FB}"/>
              </a:ext>
            </a:extLst>
          </p:cNvPr>
          <p:cNvSpPr/>
          <p:nvPr/>
        </p:nvSpPr>
        <p:spPr>
          <a:xfrm>
            <a:off x="1799620" y="6204354"/>
            <a:ext cx="174425" cy="178293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1EF32C7B-9EE4-6B42-9F65-687347E37375}"/>
              </a:ext>
            </a:extLst>
          </p:cNvPr>
          <p:cNvGrpSpPr/>
          <p:nvPr/>
        </p:nvGrpSpPr>
        <p:grpSpPr>
          <a:xfrm>
            <a:off x="1594281" y="3115676"/>
            <a:ext cx="1671521" cy="1060984"/>
            <a:chOff x="3798870" y="3972720"/>
            <a:chExt cx="1671521" cy="1060984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D0C68F0B-EEBC-484B-A086-970E2D5A4CAE}"/>
                </a:ext>
              </a:extLst>
            </p:cNvPr>
            <p:cNvGrpSpPr/>
            <p:nvPr/>
          </p:nvGrpSpPr>
          <p:grpSpPr>
            <a:xfrm>
              <a:off x="3798870" y="3972720"/>
              <a:ext cx="1671521" cy="1060984"/>
              <a:chOff x="3798870" y="3972720"/>
              <a:chExt cx="1671521" cy="1060984"/>
            </a:xfrm>
          </p:grpSpPr>
          <p:sp>
            <p:nvSpPr>
              <p:cNvPr id="332" name="Rectangle 65">
                <a:extLst>
                  <a:ext uri="{FF2B5EF4-FFF2-40B4-BE49-F238E27FC236}">
                    <a16:creationId xmlns:a16="http://schemas.microsoft.com/office/drawing/2014/main" id="{5D6E407A-85A4-4165-B1F5-ED86C48A2FA6}"/>
                  </a:ext>
                </a:extLst>
              </p:cNvPr>
              <p:cNvSpPr/>
              <p:nvPr/>
            </p:nvSpPr>
            <p:spPr>
              <a:xfrm>
                <a:off x="3798870" y="3972720"/>
                <a:ext cx="1671521" cy="1060984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Rectangle 66">
                <a:extLst>
                  <a:ext uri="{FF2B5EF4-FFF2-40B4-BE49-F238E27FC236}">
                    <a16:creationId xmlns:a16="http://schemas.microsoft.com/office/drawing/2014/main" id="{A8B5E47B-342C-4AAE-9AB4-F120550F3DD4}"/>
                  </a:ext>
                </a:extLst>
              </p:cNvPr>
              <p:cNvSpPr/>
              <p:nvPr/>
            </p:nvSpPr>
            <p:spPr>
              <a:xfrm>
                <a:off x="3872105" y="4035358"/>
                <a:ext cx="1523460" cy="924102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4" name="Snip Single Corner Rectangle 73">
                <a:extLst>
                  <a:ext uri="{FF2B5EF4-FFF2-40B4-BE49-F238E27FC236}">
                    <a16:creationId xmlns:a16="http://schemas.microsoft.com/office/drawing/2014/main" id="{214E862A-5711-42A2-B83A-141130F89ECD}"/>
                  </a:ext>
                </a:extLst>
              </p:cNvPr>
              <p:cNvSpPr/>
              <p:nvPr/>
            </p:nvSpPr>
            <p:spPr>
              <a:xfrm>
                <a:off x="4090578" y="4405744"/>
                <a:ext cx="1013379" cy="442916"/>
              </a:xfrm>
              <a:prstGeom prst="snip1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/>
                  <a:t>Description</a:t>
                </a:r>
                <a:endParaRPr lang="en-GB" sz="900"/>
              </a:p>
            </p:txBody>
          </p:sp>
          <p:sp>
            <p:nvSpPr>
              <p:cNvPr id="335" name="TextBox 68">
                <a:extLst>
                  <a:ext uri="{FF2B5EF4-FFF2-40B4-BE49-F238E27FC236}">
                    <a16:creationId xmlns:a16="http://schemas.microsoft.com/office/drawing/2014/main" id="{2749F663-8961-458D-B32A-745062915355}"/>
                  </a:ext>
                </a:extLst>
              </p:cNvPr>
              <p:cNvSpPr txBox="1"/>
              <p:nvPr/>
            </p:nvSpPr>
            <p:spPr>
              <a:xfrm>
                <a:off x="3874252" y="4035395"/>
                <a:ext cx="11387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/>
                  <a:t>Service [30]</a:t>
                </a:r>
              </a:p>
            </p:txBody>
          </p:sp>
        </p:grpSp>
        <p:pic>
          <p:nvPicPr>
            <p:cNvPr id="73" name="Immagine 72">
              <a:extLst>
                <a:ext uri="{FF2B5EF4-FFF2-40B4-BE49-F238E27FC236}">
                  <a16:creationId xmlns:a16="http://schemas.microsoft.com/office/drawing/2014/main" id="{CDB07E16-C7AD-4D65-90F6-CDA1F3F55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3263" y="4659827"/>
              <a:ext cx="188992" cy="188992"/>
            </a:xfrm>
            <a:prstGeom prst="rect">
              <a:avLst/>
            </a:prstGeom>
          </p:spPr>
        </p:pic>
      </p:grpSp>
      <p:cxnSp>
        <p:nvCxnSpPr>
          <p:cNvPr id="352" name="Straight Arrow Connector 69">
            <a:extLst>
              <a:ext uri="{FF2B5EF4-FFF2-40B4-BE49-F238E27FC236}">
                <a16:creationId xmlns:a16="http://schemas.microsoft.com/office/drawing/2014/main" id="{762CCB7C-0358-4150-B6EE-4E2BD26DE8FF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3606590" y="4987739"/>
            <a:ext cx="1970893" cy="733619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142">
            <a:extLst>
              <a:ext uri="{FF2B5EF4-FFF2-40B4-BE49-F238E27FC236}">
                <a16:creationId xmlns:a16="http://schemas.microsoft.com/office/drawing/2014/main" id="{3BC052F3-C1C6-4F7A-95A2-DFDC252D501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75685" y="2230193"/>
            <a:ext cx="2433425" cy="1154334"/>
          </a:xfrm>
          <a:prstGeom prst="bentConnector3">
            <a:avLst>
              <a:gd name="adj1" fmla="val 74529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1" name="TextBox 68">
            <a:extLst>
              <a:ext uri="{FF2B5EF4-FFF2-40B4-BE49-F238E27FC236}">
                <a16:creationId xmlns:a16="http://schemas.microsoft.com/office/drawing/2014/main" id="{33BA41C9-9DB8-449D-96EE-D07A1CFE0AD5}"/>
              </a:ext>
            </a:extLst>
          </p:cNvPr>
          <p:cNvSpPr txBox="1"/>
          <p:nvPr/>
        </p:nvSpPr>
        <p:spPr>
          <a:xfrm>
            <a:off x="5087106" y="2266896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[4:8]</a:t>
            </a:r>
          </a:p>
        </p:txBody>
      </p:sp>
      <p:sp>
        <p:nvSpPr>
          <p:cNvPr id="374" name="TextBox 200">
            <a:extLst>
              <a:ext uri="{FF2B5EF4-FFF2-40B4-BE49-F238E27FC236}">
                <a16:creationId xmlns:a16="http://schemas.microsoft.com/office/drawing/2014/main" id="{61B1F810-A6D4-4141-893C-4B123DD732C4}"/>
              </a:ext>
            </a:extLst>
          </p:cNvPr>
          <p:cNvSpPr txBox="1"/>
          <p:nvPr/>
        </p:nvSpPr>
        <p:spPr>
          <a:xfrm>
            <a:off x="4600950" y="5081030"/>
            <a:ext cx="2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I</a:t>
            </a:r>
          </a:p>
        </p:txBody>
      </p:sp>
      <p:sp>
        <p:nvSpPr>
          <p:cNvPr id="375" name="TextBox 200">
            <a:extLst>
              <a:ext uri="{FF2B5EF4-FFF2-40B4-BE49-F238E27FC236}">
                <a16:creationId xmlns:a16="http://schemas.microsoft.com/office/drawing/2014/main" id="{0A86D52E-D52E-4F03-85FC-8422C96EA0C5}"/>
              </a:ext>
            </a:extLst>
          </p:cNvPr>
          <p:cNvSpPr txBox="1"/>
          <p:nvPr/>
        </p:nvSpPr>
        <p:spPr>
          <a:xfrm>
            <a:off x="6686257" y="961876"/>
            <a:ext cx="52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A2A</a:t>
            </a:r>
          </a:p>
        </p:txBody>
      </p:sp>
      <p:sp>
        <p:nvSpPr>
          <p:cNvPr id="378" name="TextBox 68">
            <a:extLst>
              <a:ext uri="{FF2B5EF4-FFF2-40B4-BE49-F238E27FC236}">
                <a16:creationId xmlns:a16="http://schemas.microsoft.com/office/drawing/2014/main" id="{B2F52480-CB48-46BE-A624-73CB0A3E3DE6}"/>
              </a:ext>
            </a:extLst>
          </p:cNvPr>
          <p:cNvSpPr txBox="1"/>
          <p:nvPr/>
        </p:nvSpPr>
        <p:spPr>
          <a:xfrm>
            <a:off x="5784406" y="1589425"/>
            <a:ext cx="977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Area [5]</a:t>
            </a:r>
          </a:p>
        </p:txBody>
      </p:sp>
      <p:cxnSp>
        <p:nvCxnSpPr>
          <p:cNvPr id="380" name="Straight Arrow Connector 142">
            <a:extLst>
              <a:ext uri="{FF2B5EF4-FFF2-40B4-BE49-F238E27FC236}">
                <a16:creationId xmlns:a16="http://schemas.microsoft.com/office/drawing/2014/main" id="{ED5C23BB-9AD4-4763-8DFF-F4884663AFA0}"/>
              </a:ext>
            </a:extLst>
          </p:cNvPr>
          <p:cNvCxnSpPr>
            <a:cxnSpLocks/>
          </p:cNvCxnSpPr>
          <p:nvPr/>
        </p:nvCxnSpPr>
        <p:spPr>
          <a:xfrm flipV="1">
            <a:off x="3601967" y="6537392"/>
            <a:ext cx="5348521" cy="2792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142">
            <a:extLst>
              <a:ext uri="{FF2B5EF4-FFF2-40B4-BE49-F238E27FC236}">
                <a16:creationId xmlns:a16="http://schemas.microsoft.com/office/drawing/2014/main" id="{3451E44F-954E-4020-9654-5559CC82601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84727" y="3473808"/>
            <a:ext cx="2949054" cy="1123316"/>
          </a:xfrm>
          <a:prstGeom prst="bentConnector3">
            <a:avLst>
              <a:gd name="adj1" fmla="val 71655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TextBox 68">
            <a:extLst>
              <a:ext uri="{FF2B5EF4-FFF2-40B4-BE49-F238E27FC236}">
                <a16:creationId xmlns:a16="http://schemas.microsoft.com/office/drawing/2014/main" id="{DCEAE928-608A-4652-AD29-287FF44FEE86}"/>
              </a:ext>
            </a:extLst>
          </p:cNvPr>
          <p:cNvSpPr txBox="1"/>
          <p:nvPr/>
        </p:nvSpPr>
        <p:spPr>
          <a:xfrm>
            <a:off x="7829421" y="5147067"/>
            <a:ext cx="510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[1:1]</a:t>
            </a:r>
          </a:p>
        </p:txBody>
      </p:sp>
      <p:cxnSp>
        <p:nvCxnSpPr>
          <p:cNvPr id="151" name="Straight Arrow Connector 142">
            <a:extLst>
              <a:ext uri="{FF2B5EF4-FFF2-40B4-BE49-F238E27FC236}">
                <a16:creationId xmlns:a16="http://schemas.microsoft.com/office/drawing/2014/main" id="{4518FB0A-5FD4-4840-A89B-9010DCD6127E}"/>
              </a:ext>
            </a:extLst>
          </p:cNvPr>
          <p:cNvCxnSpPr>
            <a:cxnSpLocks/>
          </p:cNvCxnSpPr>
          <p:nvPr/>
        </p:nvCxnSpPr>
        <p:spPr>
          <a:xfrm>
            <a:off x="5897082" y="2560938"/>
            <a:ext cx="0" cy="2018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68">
            <a:extLst>
              <a:ext uri="{FF2B5EF4-FFF2-40B4-BE49-F238E27FC236}">
                <a16:creationId xmlns:a16="http://schemas.microsoft.com/office/drawing/2014/main" id="{8FF36F1B-BB5D-4B41-8EEF-232B9EAAB65F}"/>
              </a:ext>
            </a:extLst>
          </p:cNvPr>
          <p:cNvSpPr txBox="1"/>
          <p:nvPr/>
        </p:nvSpPr>
        <p:spPr>
          <a:xfrm>
            <a:off x="3260415" y="3093127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[1:1]</a:t>
            </a:r>
          </a:p>
        </p:txBody>
      </p:sp>
      <p:sp>
        <p:nvSpPr>
          <p:cNvPr id="173" name="TextBox 68">
            <a:extLst>
              <a:ext uri="{FF2B5EF4-FFF2-40B4-BE49-F238E27FC236}">
                <a16:creationId xmlns:a16="http://schemas.microsoft.com/office/drawing/2014/main" id="{EC54AF0F-7DC5-CD40-9662-126D83AD9214}"/>
              </a:ext>
            </a:extLst>
          </p:cNvPr>
          <p:cNvSpPr txBox="1"/>
          <p:nvPr/>
        </p:nvSpPr>
        <p:spPr>
          <a:xfrm>
            <a:off x="7634166" y="6278273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[1:2]</a:t>
            </a:r>
          </a:p>
        </p:txBody>
      </p:sp>
      <p:grpSp>
        <p:nvGrpSpPr>
          <p:cNvPr id="80" name="Gruppo 79">
            <a:extLst>
              <a:ext uri="{FF2B5EF4-FFF2-40B4-BE49-F238E27FC236}">
                <a16:creationId xmlns:a16="http://schemas.microsoft.com/office/drawing/2014/main" id="{05446C19-CD6D-EC40-9246-665EB02211A5}"/>
              </a:ext>
            </a:extLst>
          </p:cNvPr>
          <p:cNvGrpSpPr/>
          <p:nvPr/>
        </p:nvGrpSpPr>
        <p:grpSpPr>
          <a:xfrm>
            <a:off x="7965423" y="1056175"/>
            <a:ext cx="1945190" cy="1554288"/>
            <a:chOff x="9007839" y="1056175"/>
            <a:chExt cx="1945190" cy="1554288"/>
          </a:xfrm>
        </p:grpSpPr>
        <p:sp>
          <p:nvSpPr>
            <p:cNvPr id="290" name="Snip Single Corner Rectangle 57">
              <a:extLst>
                <a:ext uri="{FF2B5EF4-FFF2-40B4-BE49-F238E27FC236}">
                  <a16:creationId xmlns:a16="http://schemas.microsoft.com/office/drawing/2014/main" id="{8114F5A9-77E2-4457-8815-32BCC2F96B3B}"/>
                </a:ext>
              </a:extLst>
            </p:cNvPr>
            <p:cNvSpPr/>
            <p:nvPr/>
          </p:nvSpPr>
          <p:spPr>
            <a:xfrm>
              <a:off x="9238781" y="1252896"/>
              <a:ext cx="1566625" cy="135201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9" name="Group 65">
              <a:extLst>
                <a:ext uri="{FF2B5EF4-FFF2-40B4-BE49-F238E27FC236}">
                  <a16:creationId xmlns:a16="http://schemas.microsoft.com/office/drawing/2014/main" id="{44D92C29-83B6-4BFF-81C4-4EA5BB3DCCB5}"/>
                </a:ext>
              </a:extLst>
            </p:cNvPr>
            <p:cNvGrpSpPr/>
            <p:nvPr/>
          </p:nvGrpSpPr>
          <p:grpSpPr>
            <a:xfrm>
              <a:off x="9310280" y="2252106"/>
              <a:ext cx="349292" cy="358357"/>
              <a:chOff x="6257635" y="827263"/>
              <a:chExt cx="2516909" cy="2898229"/>
            </a:xfrm>
          </p:grpSpPr>
          <p:sp>
            <p:nvSpPr>
              <p:cNvPr id="320" name="Oval 66">
                <a:extLst>
                  <a:ext uri="{FF2B5EF4-FFF2-40B4-BE49-F238E27FC236}">
                    <a16:creationId xmlns:a16="http://schemas.microsoft.com/office/drawing/2014/main" id="{46A6139E-FE35-4311-8812-08A3CFC6713A}"/>
                  </a:ext>
                </a:extLst>
              </p:cNvPr>
              <p:cNvSpPr/>
              <p:nvPr/>
            </p:nvSpPr>
            <p:spPr>
              <a:xfrm>
                <a:off x="6366165" y="827263"/>
                <a:ext cx="2304473" cy="23708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21" name="Group 4">
                <a:extLst>
                  <a:ext uri="{FF2B5EF4-FFF2-40B4-BE49-F238E27FC236}">
                    <a16:creationId xmlns:a16="http://schemas.microsoft.com/office/drawing/2014/main" id="{CE4ABFD1-FE28-4FA8-A892-01369DBFE82F}"/>
                  </a:ext>
                </a:extLst>
              </p:cNvPr>
              <p:cNvGrpSpPr/>
              <p:nvPr/>
            </p:nvGrpSpPr>
            <p:grpSpPr>
              <a:xfrm>
                <a:off x="6502099" y="915161"/>
                <a:ext cx="2043964" cy="2185649"/>
                <a:chOff x="4114800" y="2590800"/>
                <a:chExt cx="1524000" cy="1535668"/>
              </a:xfrm>
            </p:grpSpPr>
            <p:sp>
              <p:nvSpPr>
                <p:cNvPr id="323" name="Oval 69">
                  <a:extLst>
                    <a:ext uri="{FF2B5EF4-FFF2-40B4-BE49-F238E27FC236}">
                      <a16:creationId xmlns:a16="http://schemas.microsoft.com/office/drawing/2014/main" id="{37157C95-0838-4B08-9AF7-1E4CE40E4832}"/>
                    </a:ext>
                  </a:extLst>
                </p:cNvPr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24" name="Straight Connector 70">
                  <a:extLst>
                    <a:ext uri="{FF2B5EF4-FFF2-40B4-BE49-F238E27FC236}">
                      <a16:creationId xmlns:a16="http://schemas.microsoft.com/office/drawing/2014/main" id="{B1642746-4E00-4A71-AAF1-5D05BBBDC20B}"/>
                    </a:ext>
                  </a:extLst>
                </p:cNvPr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71">
                  <a:extLst>
                    <a:ext uri="{FF2B5EF4-FFF2-40B4-BE49-F238E27FC236}">
                      <a16:creationId xmlns:a16="http://schemas.microsoft.com/office/drawing/2014/main" id="{A322F283-A88F-4BAD-BCF6-BA03E3D6E32E}"/>
                    </a:ext>
                  </a:extLst>
                </p:cNvPr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72">
                  <a:extLst>
                    <a:ext uri="{FF2B5EF4-FFF2-40B4-BE49-F238E27FC236}">
                      <a16:creationId xmlns:a16="http://schemas.microsoft.com/office/drawing/2014/main" id="{23650F45-F562-4871-8B59-ABB926187E06}"/>
                    </a:ext>
                  </a:extLst>
                </p:cNvPr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2" name="Chord 68">
                <a:extLst>
                  <a:ext uri="{FF2B5EF4-FFF2-40B4-BE49-F238E27FC236}">
                    <a16:creationId xmlns:a16="http://schemas.microsoft.com/office/drawing/2014/main" id="{28660588-C49C-4A1E-B735-C2D4BD67FC5A}"/>
                  </a:ext>
                </a:extLst>
              </p:cNvPr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27" name="TextBox 11">
              <a:extLst>
                <a:ext uri="{FF2B5EF4-FFF2-40B4-BE49-F238E27FC236}">
                  <a16:creationId xmlns:a16="http://schemas.microsoft.com/office/drawing/2014/main" id="{110F031F-3560-4E53-BB74-5ACD887F6852}"/>
                </a:ext>
              </a:extLst>
            </p:cNvPr>
            <p:cNvSpPr txBox="1"/>
            <p:nvPr/>
          </p:nvSpPr>
          <p:spPr>
            <a:xfrm>
              <a:off x="9645153" y="2257099"/>
              <a:ext cx="10757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/>
                <a:t>Events by area</a:t>
              </a:r>
            </a:p>
          </p:txBody>
        </p:sp>
        <p:grpSp>
          <p:nvGrpSpPr>
            <p:cNvPr id="140" name="Group 65">
              <a:extLst>
                <a:ext uri="{FF2B5EF4-FFF2-40B4-BE49-F238E27FC236}">
                  <a16:creationId xmlns:a16="http://schemas.microsoft.com/office/drawing/2014/main" id="{59FEB3E7-7BDD-E841-ADB5-B87B098C6414}"/>
                </a:ext>
              </a:extLst>
            </p:cNvPr>
            <p:cNvGrpSpPr/>
            <p:nvPr/>
          </p:nvGrpSpPr>
          <p:grpSpPr>
            <a:xfrm>
              <a:off x="9318152" y="1540944"/>
              <a:ext cx="349292" cy="358357"/>
              <a:chOff x="6257635" y="827263"/>
              <a:chExt cx="2516909" cy="2898229"/>
            </a:xfrm>
          </p:grpSpPr>
          <p:sp>
            <p:nvSpPr>
              <p:cNvPr id="141" name="Oval 66">
                <a:extLst>
                  <a:ext uri="{FF2B5EF4-FFF2-40B4-BE49-F238E27FC236}">
                    <a16:creationId xmlns:a16="http://schemas.microsoft.com/office/drawing/2014/main" id="{629893C4-80FC-154F-BB3B-4C0E114E65B8}"/>
                  </a:ext>
                </a:extLst>
              </p:cNvPr>
              <p:cNvSpPr/>
              <p:nvPr/>
            </p:nvSpPr>
            <p:spPr>
              <a:xfrm>
                <a:off x="6366165" y="827263"/>
                <a:ext cx="2304473" cy="23708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42" name="Group 4">
                <a:extLst>
                  <a:ext uri="{FF2B5EF4-FFF2-40B4-BE49-F238E27FC236}">
                    <a16:creationId xmlns:a16="http://schemas.microsoft.com/office/drawing/2014/main" id="{230D6497-06F5-B741-ABB1-0027D27335A6}"/>
                  </a:ext>
                </a:extLst>
              </p:cNvPr>
              <p:cNvGrpSpPr/>
              <p:nvPr/>
            </p:nvGrpSpPr>
            <p:grpSpPr>
              <a:xfrm>
                <a:off x="6502099" y="915161"/>
                <a:ext cx="2043964" cy="2185649"/>
                <a:chOff x="4114800" y="2590800"/>
                <a:chExt cx="1524000" cy="1535668"/>
              </a:xfrm>
            </p:grpSpPr>
            <p:sp>
              <p:nvSpPr>
                <p:cNvPr id="145" name="Oval 69">
                  <a:extLst>
                    <a:ext uri="{FF2B5EF4-FFF2-40B4-BE49-F238E27FC236}">
                      <a16:creationId xmlns:a16="http://schemas.microsoft.com/office/drawing/2014/main" id="{FCA445E3-7369-084B-A298-B285A35ECF9D}"/>
                    </a:ext>
                  </a:extLst>
                </p:cNvPr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46" name="Straight Connector 70">
                  <a:extLst>
                    <a:ext uri="{FF2B5EF4-FFF2-40B4-BE49-F238E27FC236}">
                      <a16:creationId xmlns:a16="http://schemas.microsoft.com/office/drawing/2014/main" id="{9D271B32-3DDB-E643-A971-BAE06DBEA953}"/>
                    </a:ext>
                  </a:extLst>
                </p:cNvPr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71">
                  <a:extLst>
                    <a:ext uri="{FF2B5EF4-FFF2-40B4-BE49-F238E27FC236}">
                      <a16:creationId xmlns:a16="http://schemas.microsoft.com/office/drawing/2014/main" id="{D5DD9B31-9C0F-384E-9F52-5C071CDC77ED}"/>
                    </a:ext>
                  </a:extLst>
                </p:cNvPr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72">
                  <a:extLst>
                    <a:ext uri="{FF2B5EF4-FFF2-40B4-BE49-F238E27FC236}">
                      <a16:creationId xmlns:a16="http://schemas.microsoft.com/office/drawing/2014/main" id="{E2714E9E-68E9-1E4E-A258-1C9C1352333A}"/>
                    </a:ext>
                  </a:extLst>
                </p:cNvPr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Chord 68">
                <a:extLst>
                  <a:ext uri="{FF2B5EF4-FFF2-40B4-BE49-F238E27FC236}">
                    <a16:creationId xmlns:a16="http://schemas.microsoft.com/office/drawing/2014/main" id="{3CD55C6B-FB84-3446-B821-BE4DD8360E40}"/>
                  </a:ext>
                </a:extLst>
              </p:cNvPr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9" name="TextBox 11">
              <a:extLst>
                <a:ext uri="{FF2B5EF4-FFF2-40B4-BE49-F238E27FC236}">
                  <a16:creationId xmlns:a16="http://schemas.microsoft.com/office/drawing/2014/main" id="{BEA0FA0E-CCB6-8F4B-8FF2-E6F27444F652}"/>
                </a:ext>
              </a:extLst>
            </p:cNvPr>
            <p:cNvSpPr txBox="1"/>
            <p:nvPr/>
          </p:nvSpPr>
          <p:spPr>
            <a:xfrm>
              <a:off x="9625029" y="1572807"/>
              <a:ext cx="11263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/>
                <a:t>Upcoming events</a:t>
              </a:r>
            </a:p>
          </p:txBody>
        </p:sp>
        <p:grpSp>
          <p:nvGrpSpPr>
            <p:cNvPr id="150" name="Group 65">
              <a:extLst>
                <a:ext uri="{FF2B5EF4-FFF2-40B4-BE49-F238E27FC236}">
                  <a16:creationId xmlns:a16="http://schemas.microsoft.com/office/drawing/2014/main" id="{847E839C-44A5-1F4B-8345-1850282B36B6}"/>
                </a:ext>
              </a:extLst>
            </p:cNvPr>
            <p:cNvGrpSpPr/>
            <p:nvPr/>
          </p:nvGrpSpPr>
          <p:grpSpPr>
            <a:xfrm>
              <a:off x="9314216" y="1893749"/>
              <a:ext cx="349292" cy="358357"/>
              <a:chOff x="6257635" y="827263"/>
              <a:chExt cx="2516909" cy="2898229"/>
            </a:xfrm>
          </p:grpSpPr>
          <p:sp>
            <p:nvSpPr>
              <p:cNvPr id="152" name="Oval 66">
                <a:extLst>
                  <a:ext uri="{FF2B5EF4-FFF2-40B4-BE49-F238E27FC236}">
                    <a16:creationId xmlns:a16="http://schemas.microsoft.com/office/drawing/2014/main" id="{87461A76-F55F-2443-A77A-768D592855FB}"/>
                  </a:ext>
                </a:extLst>
              </p:cNvPr>
              <p:cNvSpPr/>
              <p:nvPr/>
            </p:nvSpPr>
            <p:spPr>
              <a:xfrm>
                <a:off x="6366165" y="827263"/>
                <a:ext cx="2304473" cy="23708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53" name="Group 4">
                <a:extLst>
                  <a:ext uri="{FF2B5EF4-FFF2-40B4-BE49-F238E27FC236}">
                    <a16:creationId xmlns:a16="http://schemas.microsoft.com/office/drawing/2014/main" id="{CF28A846-7BEE-9744-8BA6-7F6E58078EB3}"/>
                  </a:ext>
                </a:extLst>
              </p:cNvPr>
              <p:cNvGrpSpPr/>
              <p:nvPr/>
            </p:nvGrpSpPr>
            <p:grpSpPr>
              <a:xfrm>
                <a:off x="6502099" y="915161"/>
                <a:ext cx="2043964" cy="2185649"/>
                <a:chOff x="4114800" y="2590800"/>
                <a:chExt cx="1524000" cy="1535668"/>
              </a:xfrm>
            </p:grpSpPr>
            <p:sp>
              <p:nvSpPr>
                <p:cNvPr id="155" name="Oval 69">
                  <a:extLst>
                    <a:ext uri="{FF2B5EF4-FFF2-40B4-BE49-F238E27FC236}">
                      <a16:creationId xmlns:a16="http://schemas.microsoft.com/office/drawing/2014/main" id="{7830EF1C-10D9-2645-AEA3-1C7ABD124086}"/>
                    </a:ext>
                  </a:extLst>
                </p:cNvPr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56" name="Straight Connector 70">
                  <a:extLst>
                    <a:ext uri="{FF2B5EF4-FFF2-40B4-BE49-F238E27FC236}">
                      <a16:creationId xmlns:a16="http://schemas.microsoft.com/office/drawing/2014/main" id="{6EB056B7-DFE4-6844-8B1E-D517ED20BCA9}"/>
                    </a:ext>
                  </a:extLst>
                </p:cNvPr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71">
                  <a:extLst>
                    <a:ext uri="{FF2B5EF4-FFF2-40B4-BE49-F238E27FC236}">
                      <a16:creationId xmlns:a16="http://schemas.microsoft.com/office/drawing/2014/main" id="{1E441042-45F5-1048-B762-D3986C42966E}"/>
                    </a:ext>
                  </a:extLst>
                </p:cNvPr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72">
                  <a:extLst>
                    <a:ext uri="{FF2B5EF4-FFF2-40B4-BE49-F238E27FC236}">
                      <a16:creationId xmlns:a16="http://schemas.microsoft.com/office/drawing/2014/main" id="{8DF4FF13-A0D1-5343-85BF-25858458F978}"/>
                    </a:ext>
                  </a:extLst>
                </p:cNvPr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Chord 68">
                <a:extLst>
                  <a:ext uri="{FF2B5EF4-FFF2-40B4-BE49-F238E27FC236}">
                    <a16:creationId xmlns:a16="http://schemas.microsoft.com/office/drawing/2014/main" id="{F7D19001-EB60-9E48-B0F0-B66F5A531990}"/>
                  </a:ext>
                </a:extLst>
              </p:cNvPr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TextBox 11">
              <a:extLst>
                <a:ext uri="{FF2B5EF4-FFF2-40B4-BE49-F238E27FC236}">
                  <a16:creationId xmlns:a16="http://schemas.microsoft.com/office/drawing/2014/main" id="{88439519-4FF1-CA4B-847B-9C9D9F9E6E46}"/>
                </a:ext>
              </a:extLst>
            </p:cNvPr>
            <p:cNvSpPr txBox="1"/>
            <p:nvPr/>
          </p:nvSpPr>
          <p:spPr>
            <a:xfrm>
              <a:off x="9624581" y="1902292"/>
              <a:ext cx="989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/>
                <a:t>Past events</a:t>
              </a:r>
            </a:p>
          </p:txBody>
        </p:sp>
        <p:grpSp>
          <p:nvGrpSpPr>
            <p:cNvPr id="175" name="Group 143">
              <a:extLst>
                <a:ext uri="{FF2B5EF4-FFF2-40B4-BE49-F238E27FC236}">
                  <a16:creationId xmlns:a16="http://schemas.microsoft.com/office/drawing/2014/main" id="{980EE58C-724D-A443-AE42-D5A4B0878E25}"/>
                </a:ext>
              </a:extLst>
            </p:cNvPr>
            <p:cNvGrpSpPr/>
            <p:nvPr/>
          </p:nvGrpSpPr>
          <p:grpSpPr>
            <a:xfrm>
              <a:off x="9007839" y="1056175"/>
              <a:ext cx="486436" cy="541930"/>
              <a:chOff x="4318000" y="2493818"/>
              <a:chExt cx="2921000" cy="3297382"/>
            </a:xfrm>
          </p:grpSpPr>
          <p:grpSp>
            <p:nvGrpSpPr>
              <p:cNvPr id="178" name="Group 35">
                <a:extLst>
                  <a:ext uri="{FF2B5EF4-FFF2-40B4-BE49-F238E27FC236}">
                    <a16:creationId xmlns:a16="http://schemas.microsoft.com/office/drawing/2014/main" id="{2310E97A-C164-054F-9018-EA5DF777E302}"/>
                  </a:ext>
                </a:extLst>
              </p:cNvPr>
              <p:cNvGrpSpPr/>
              <p:nvPr/>
            </p:nvGrpSpPr>
            <p:grpSpPr>
              <a:xfrm>
                <a:off x="4450379" y="2515092"/>
                <a:ext cx="2671089" cy="2496083"/>
                <a:chOff x="4114800" y="2590800"/>
                <a:chExt cx="1524000" cy="1535668"/>
              </a:xfrm>
            </p:grpSpPr>
            <p:sp>
              <p:nvSpPr>
                <p:cNvPr id="180" name="Oval 163">
                  <a:extLst>
                    <a:ext uri="{FF2B5EF4-FFF2-40B4-BE49-F238E27FC236}">
                      <a16:creationId xmlns:a16="http://schemas.microsoft.com/office/drawing/2014/main" id="{46A1A7CD-954C-544A-BBC1-8D1DD7477A90}"/>
                    </a:ext>
                  </a:extLst>
                </p:cNvPr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82" name="Straight Connector 164">
                  <a:extLst>
                    <a:ext uri="{FF2B5EF4-FFF2-40B4-BE49-F238E27FC236}">
                      <a16:creationId xmlns:a16="http://schemas.microsoft.com/office/drawing/2014/main" id="{91BD5251-1B4F-8141-ACD5-E607B5FA024C}"/>
                    </a:ext>
                  </a:extLst>
                </p:cNvPr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69">
                  <a:extLst>
                    <a:ext uri="{FF2B5EF4-FFF2-40B4-BE49-F238E27FC236}">
                      <a16:creationId xmlns:a16="http://schemas.microsoft.com/office/drawing/2014/main" id="{E1BA5D91-7F61-6A40-AC7E-1B92BF8706B2}"/>
                    </a:ext>
                  </a:extLst>
                </p:cNvPr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70">
                  <a:extLst>
                    <a:ext uri="{FF2B5EF4-FFF2-40B4-BE49-F238E27FC236}">
                      <a16:creationId xmlns:a16="http://schemas.microsoft.com/office/drawing/2014/main" id="{B722352C-73FC-4846-B8C2-6F87C5347C8B}"/>
                    </a:ext>
                  </a:extLst>
                </p:cNvPr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Chord 162">
                <a:extLst>
                  <a:ext uri="{FF2B5EF4-FFF2-40B4-BE49-F238E27FC236}">
                    <a16:creationId xmlns:a16="http://schemas.microsoft.com/office/drawing/2014/main" id="{36BFE663-5EB8-1147-A1C9-909F79F8C529}"/>
                  </a:ext>
                </a:extLst>
              </p:cNvPr>
              <p:cNvSpPr/>
              <p:nvPr/>
            </p:nvSpPr>
            <p:spPr>
              <a:xfrm>
                <a:off x="4318000" y="2493818"/>
                <a:ext cx="2921000" cy="3297382"/>
              </a:xfrm>
              <a:prstGeom prst="chord">
                <a:avLst>
                  <a:gd name="adj1" fmla="val 13350572"/>
                  <a:gd name="adj2" fmla="val 1901933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5" name="Quad Arrow 194">
              <a:extLst>
                <a:ext uri="{FF2B5EF4-FFF2-40B4-BE49-F238E27FC236}">
                  <a16:creationId xmlns:a16="http://schemas.microsoft.com/office/drawing/2014/main" id="{81346FBC-421B-C84B-9637-21C25F06667E}"/>
                </a:ext>
              </a:extLst>
            </p:cNvPr>
            <p:cNvSpPr/>
            <p:nvPr/>
          </p:nvSpPr>
          <p:spPr>
            <a:xfrm>
              <a:off x="10672202" y="1572807"/>
              <a:ext cx="280827" cy="256302"/>
            </a:xfrm>
            <a:prstGeom prst="quad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6" name="Quad Arrow 194">
            <a:extLst>
              <a:ext uri="{FF2B5EF4-FFF2-40B4-BE49-F238E27FC236}">
                <a16:creationId xmlns:a16="http://schemas.microsoft.com/office/drawing/2014/main" id="{B2AC4D19-898C-C542-A030-89C0F9123175}"/>
              </a:ext>
            </a:extLst>
          </p:cNvPr>
          <p:cNvSpPr/>
          <p:nvPr/>
        </p:nvSpPr>
        <p:spPr>
          <a:xfrm>
            <a:off x="5784386" y="181136"/>
            <a:ext cx="280827" cy="256302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7" name="Gruppo 76">
            <a:extLst>
              <a:ext uri="{FF2B5EF4-FFF2-40B4-BE49-F238E27FC236}">
                <a16:creationId xmlns:a16="http://schemas.microsoft.com/office/drawing/2014/main" id="{866FA22A-3E1F-8340-85F4-F9820996B2A3}"/>
              </a:ext>
            </a:extLst>
          </p:cNvPr>
          <p:cNvGrpSpPr/>
          <p:nvPr/>
        </p:nvGrpSpPr>
        <p:grpSpPr>
          <a:xfrm>
            <a:off x="8064258" y="5505575"/>
            <a:ext cx="1957835" cy="1156450"/>
            <a:chOff x="8965586" y="5437118"/>
            <a:chExt cx="1957835" cy="1156450"/>
          </a:xfrm>
        </p:grpSpPr>
        <p:sp>
          <p:nvSpPr>
            <p:cNvPr id="258" name="Rectangle 65">
              <a:extLst>
                <a:ext uri="{FF2B5EF4-FFF2-40B4-BE49-F238E27FC236}">
                  <a16:creationId xmlns:a16="http://schemas.microsoft.com/office/drawing/2014/main" id="{378EB6DC-FE47-43B4-B922-3F75D1B210A4}"/>
                </a:ext>
              </a:extLst>
            </p:cNvPr>
            <p:cNvSpPr/>
            <p:nvPr/>
          </p:nvSpPr>
          <p:spPr>
            <a:xfrm>
              <a:off x="8965586" y="5437118"/>
              <a:ext cx="1957835" cy="115645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Rectangle 66">
              <a:extLst>
                <a:ext uri="{FF2B5EF4-FFF2-40B4-BE49-F238E27FC236}">
                  <a16:creationId xmlns:a16="http://schemas.microsoft.com/office/drawing/2014/main" id="{4B8D2700-578D-48F2-BA39-3984D14266E3}"/>
                </a:ext>
              </a:extLst>
            </p:cNvPr>
            <p:cNvSpPr/>
            <p:nvPr/>
          </p:nvSpPr>
          <p:spPr>
            <a:xfrm>
              <a:off x="9068808" y="5538240"/>
              <a:ext cx="1763499" cy="9436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TextBox 68">
              <a:extLst>
                <a:ext uri="{FF2B5EF4-FFF2-40B4-BE49-F238E27FC236}">
                  <a16:creationId xmlns:a16="http://schemas.microsoft.com/office/drawing/2014/main" id="{BB75940F-51C9-440E-AEA1-217B9937419E}"/>
                </a:ext>
              </a:extLst>
            </p:cNvPr>
            <p:cNvSpPr txBox="1"/>
            <p:nvPr/>
          </p:nvSpPr>
          <p:spPr>
            <a:xfrm>
              <a:off x="9069123" y="5549675"/>
              <a:ext cx="10230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/>
                <a:t>Events [10]</a:t>
              </a:r>
            </a:p>
          </p:txBody>
        </p:sp>
        <p:sp>
          <p:nvSpPr>
            <p:cNvPr id="202" name="Snip Single Corner Rectangle 73">
              <a:extLst>
                <a:ext uri="{FF2B5EF4-FFF2-40B4-BE49-F238E27FC236}">
                  <a16:creationId xmlns:a16="http://schemas.microsoft.com/office/drawing/2014/main" id="{0DE920AA-0727-1346-ACEB-80AFFD0258C8}"/>
                </a:ext>
              </a:extLst>
            </p:cNvPr>
            <p:cNvSpPr/>
            <p:nvPr/>
          </p:nvSpPr>
          <p:spPr>
            <a:xfrm>
              <a:off x="9450225" y="5848652"/>
              <a:ext cx="1023037" cy="53399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r>
                <a:rPr lang="en-GB" sz="1100"/>
                <a:t>Description + Details</a:t>
              </a:r>
              <a:endParaRPr lang="en-GB" sz="900"/>
            </a:p>
          </p:txBody>
        </p:sp>
        <p:sp>
          <p:nvSpPr>
            <p:cNvPr id="339" name="Right Triangle 23">
              <a:extLst>
                <a:ext uri="{FF2B5EF4-FFF2-40B4-BE49-F238E27FC236}">
                  <a16:creationId xmlns:a16="http://schemas.microsoft.com/office/drawing/2014/main" id="{A571B4F4-51F8-4249-A213-D882F69F591F}"/>
                </a:ext>
              </a:extLst>
            </p:cNvPr>
            <p:cNvSpPr/>
            <p:nvPr/>
          </p:nvSpPr>
          <p:spPr>
            <a:xfrm>
              <a:off x="9450225" y="6207863"/>
              <a:ext cx="174425" cy="178293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41EEBDCD-E18A-9A46-847F-AE7F799BBCD1}"/>
              </a:ext>
            </a:extLst>
          </p:cNvPr>
          <p:cNvGrpSpPr/>
          <p:nvPr/>
        </p:nvGrpSpPr>
        <p:grpSpPr>
          <a:xfrm>
            <a:off x="2991356" y="864366"/>
            <a:ext cx="2746943" cy="786858"/>
            <a:chOff x="2635567" y="864366"/>
            <a:chExt cx="2746943" cy="786858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E4D22A18-FA4A-1C48-9D4C-012AD068CFDA}"/>
                </a:ext>
              </a:extLst>
            </p:cNvPr>
            <p:cNvGrpSpPr/>
            <p:nvPr/>
          </p:nvGrpSpPr>
          <p:grpSpPr>
            <a:xfrm>
              <a:off x="4421543" y="870246"/>
              <a:ext cx="960967" cy="778102"/>
              <a:chOff x="3525955" y="864366"/>
              <a:chExt cx="960967" cy="778102"/>
            </a:xfrm>
          </p:grpSpPr>
          <p:cxnSp>
            <p:nvCxnSpPr>
              <p:cNvPr id="181" name="Shape 180"/>
              <p:cNvCxnSpPr>
                <a:cxnSpLocks/>
              </p:cNvCxnSpPr>
              <p:nvPr/>
            </p:nvCxnSpPr>
            <p:spPr>
              <a:xfrm>
                <a:off x="3879045" y="864366"/>
                <a:ext cx="1" cy="2296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Snip Single Corner Rectangle 73">
                <a:extLst>
                  <a:ext uri="{FF2B5EF4-FFF2-40B4-BE49-F238E27FC236}">
                    <a16:creationId xmlns:a16="http://schemas.microsoft.com/office/drawing/2014/main" id="{77A7ED52-E327-41DE-8CED-E23362127C1F}"/>
                  </a:ext>
                </a:extLst>
              </p:cNvPr>
              <p:cNvSpPr/>
              <p:nvPr/>
            </p:nvSpPr>
            <p:spPr>
              <a:xfrm>
                <a:off x="3525955" y="1108473"/>
                <a:ext cx="821790" cy="533995"/>
              </a:xfrm>
              <a:prstGeom prst="snip1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/>
                  <a:t>Contacts</a:t>
                </a:r>
                <a:endParaRPr lang="en-GB" sz="900"/>
              </a:p>
            </p:txBody>
          </p:sp>
          <p:sp>
            <p:nvSpPr>
              <p:cNvPr id="187" name="Quad Arrow 194">
                <a:extLst>
                  <a:ext uri="{FF2B5EF4-FFF2-40B4-BE49-F238E27FC236}">
                    <a16:creationId xmlns:a16="http://schemas.microsoft.com/office/drawing/2014/main" id="{C4683910-554F-A348-8812-A4F915119568}"/>
                  </a:ext>
                </a:extLst>
              </p:cNvPr>
              <p:cNvSpPr/>
              <p:nvPr/>
            </p:nvSpPr>
            <p:spPr>
              <a:xfrm>
                <a:off x="4206095" y="1221307"/>
                <a:ext cx="280827" cy="256302"/>
              </a:xfrm>
              <a:prstGeom prst="quad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041E3B44-C7FE-384B-BDD8-8287976C833E}"/>
                </a:ext>
              </a:extLst>
            </p:cNvPr>
            <p:cNvGrpSpPr/>
            <p:nvPr/>
          </p:nvGrpSpPr>
          <p:grpSpPr>
            <a:xfrm>
              <a:off x="2635567" y="864366"/>
              <a:ext cx="823784" cy="786858"/>
              <a:chOff x="2602911" y="864366"/>
              <a:chExt cx="823784" cy="786858"/>
            </a:xfrm>
          </p:grpSpPr>
          <p:cxnSp>
            <p:nvCxnSpPr>
              <p:cNvPr id="247" name="Shape 180">
                <a:extLst>
                  <a:ext uri="{FF2B5EF4-FFF2-40B4-BE49-F238E27FC236}">
                    <a16:creationId xmlns:a16="http://schemas.microsoft.com/office/drawing/2014/main" id="{23B56744-3C84-42F6-B491-EE6EF1D52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5994" y="864366"/>
                <a:ext cx="0" cy="2295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Snip Single Corner Rectangle 73">
                <a:extLst>
                  <a:ext uri="{FF2B5EF4-FFF2-40B4-BE49-F238E27FC236}">
                    <a16:creationId xmlns:a16="http://schemas.microsoft.com/office/drawing/2014/main" id="{37BB6C01-5BFA-4284-BE45-F83E0129B979}"/>
                  </a:ext>
                </a:extLst>
              </p:cNvPr>
              <p:cNvSpPr/>
              <p:nvPr/>
            </p:nvSpPr>
            <p:spPr>
              <a:xfrm>
                <a:off x="2602911" y="1117229"/>
                <a:ext cx="682787" cy="533995"/>
              </a:xfrm>
              <a:prstGeom prst="snip1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/>
                  <a:t>About</a:t>
                </a:r>
                <a:endParaRPr lang="en-GB" sz="900"/>
              </a:p>
            </p:txBody>
          </p:sp>
          <p:sp>
            <p:nvSpPr>
              <p:cNvPr id="188" name="Quad Arrow 194">
                <a:extLst>
                  <a:ext uri="{FF2B5EF4-FFF2-40B4-BE49-F238E27FC236}">
                    <a16:creationId xmlns:a16="http://schemas.microsoft.com/office/drawing/2014/main" id="{2F79E9D4-90E3-6846-B09F-2F29D8A759D4}"/>
                  </a:ext>
                </a:extLst>
              </p:cNvPr>
              <p:cNvSpPr/>
              <p:nvPr/>
            </p:nvSpPr>
            <p:spPr>
              <a:xfrm>
                <a:off x="3145868" y="1227570"/>
                <a:ext cx="280827" cy="256302"/>
              </a:xfrm>
              <a:prstGeom prst="quad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92" name="Straight Arrow Connector 142">
              <a:extLst>
                <a:ext uri="{FF2B5EF4-FFF2-40B4-BE49-F238E27FC236}">
                  <a16:creationId xmlns:a16="http://schemas.microsoft.com/office/drawing/2014/main" id="{AD750F85-DC92-E047-8DE9-6E040C39CAED}"/>
                </a:ext>
              </a:extLst>
            </p:cNvPr>
            <p:cNvCxnSpPr>
              <a:cxnSpLocks/>
              <a:stCxn id="256" idx="1"/>
              <a:endCxn id="257" idx="1"/>
            </p:cNvCxnSpPr>
            <p:nvPr/>
          </p:nvCxnSpPr>
          <p:spPr>
            <a:xfrm rot="5400000" flipH="1" flipV="1">
              <a:off x="3903261" y="722047"/>
              <a:ext cx="2876" cy="1855477"/>
            </a:xfrm>
            <a:prstGeom prst="bentConnector3">
              <a:avLst>
                <a:gd name="adj1" fmla="val -794854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uppo 192">
            <a:extLst>
              <a:ext uri="{FF2B5EF4-FFF2-40B4-BE49-F238E27FC236}">
                <a16:creationId xmlns:a16="http://schemas.microsoft.com/office/drawing/2014/main" id="{37571D06-AFFF-AA4E-87DA-7049BA879AD7}"/>
              </a:ext>
            </a:extLst>
          </p:cNvPr>
          <p:cNvGrpSpPr/>
          <p:nvPr/>
        </p:nvGrpSpPr>
        <p:grpSpPr>
          <a:xfrm>
            <a:off x="1411420" y="1610387"/>
            <a:ext cx="1164126" cy="969190"/>
            <a:chOff x="344352" y="1586271"/>
            <a:chExt cx="1164126" cy="969190"/>
          </a:xfrm>
        </p:grpSpPr>
        <p:sp>
          <p:nvSpPr>
            <p:cNvPr id="194" name="Snip Single Corner Rectangle 6">
              <a:extLst>
                <a:ext uri="{FF2B5EF4-FFF2-40B4-BE49-F238E27FC236}">
                  <a16:creationId xmlns:a16="http://schemas.microsoft.com/office/drawing/2014/main" id="{8ACE51C7-04F4-A341-B22A-C3935646327D}"/>
                </a:ext>
              </a:extLst>
            </p:cNvPr>
            <p:cNvSpPr/>
            <p:nvPr/>
          </p:nvSpPr>
          <p:spPr>
            <a:xfrm>
              <a:off x="963191" y="1766979"/>
              <a:ext cx="430940" cy="59590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TextBox 11">
              <a:extLst>
                <a:ext uri="{FF2B5EF4-FFF2-40B4-BE49-F238E27FC236}">
                  <a16:creationId xmlns:a16="http://schemas.microsoft.com/office/drawing/2014/main" id="{1A711A56-7B2D-E34C-9C57-9363175D7FF8}"/>
                </a:ext>
              </a:extLst>
            </p:cNvPr>
            <p:cNvSpPr txBox="1"/>
            <p:nvPr/>
          </p:nvSpPr>
          <p:spPr>
            <a:xfrm>
              <a:off x="344352" y="2293851"/>
              <a:ext cx="9518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/>
                <a:t>All service</a:t>
              </a:r>
            </a:p>
          </p:txBody>
        </p:sp>
        <p:grpSp>
          <p:nvGrpSpPr>
            <p:cNvPr id="197" name="Group 143">
              <a:extLst>
                <a:ext uri="{FF2B5EF4-FFF2-40B4-BE49-F238E27FC236}">
                  <a16:creationId xmlns:a16="http://schemas.microsoft.com/office/drawing/2014/main" id="{E55827FD-2969-5A4D-B386-7784ABD50864}"/>
                </a:ext>
              </a:extLst>
            </p:cNvPr>
            <p:cNvGrpSpPr/>
            <p:nvPr/>
          </p:nvGrpSpPr>
          <p:grpSpPr>
            <a:xfrm>
              <a:off x="692225" y="1586271"/>
              <a:ext cx="486436" cy="541930"/>
              <a:chOff x="4318000" y="2493818"/>
              <a:chExt cx="2921000" cy="3297382"/>
            </a:xfrm>
          </p:grpSpPr>
          <p:grpSp>
            <p:nvGrpSpPr>
              <p:cNvPr id="200" name="Group 35">
                <a:extLst>
                  <a:ext uri="{FF2B5EF4-FFF2-40B4-BE49-F238E27FC236}">
                    <a16:creationId xmlns:a16="http://schemas.microsoft.com/office/drawing/2014/main" id="{3CBEAA80-3140-B24B-B263-E7B529F8F586}"/>
                  </a:ext>
                </a:extLst>
              </p:cNvPr>
              <p:cNvGrpSpPr/>
              <p:nvPr/>
            </p:nvGrpSpPr>
            <p:grpSpPr>
              <a:xfrm>
                <a:off x="4450379" y="2515092"/>
                <a:ext cx="2671089" cy="2496083"/>
                <a:chOff x="4114800" y="2590800"/>
                <a:chExt cx="1524000" cy="1535668"/>
              </a:xfrm>
            </p:grpSpPr>
            <p:sp>
              <p:nvSpPr>
                <p:cNvPr id="203" name="Oval 163">
                  <a:extLst>
                    <a:ext uri="{FF2B5EF4-FFF2-40B4-BE49-F238E27FC236}">
                      <a16:creationId xmlns:a16="http://schemas.microsoft.com/office/drawing/2014/main" id="{1723B675-AEE5-EF47-A176-449D581A3D4B}"/>
                    </a:ext>
                  </a:extLst>
                </p:cNvPr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04" name="Straight Connector 164">
                  <a:extLst>
                    <a:ext uri="{FF2B5EF4-FFF2-40B4-BE49-F238E27FC236}">
                      <a16:creationId xmlns:a16="http://schemas.microsoft.com/office/drawing/2014/main" id="{761671C7-9609-8C47-BA12-505996940DD2}"/>
                    </a:ext>
                  </a:extLst>
                </p:cNvPr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169">
                  <a:extLst>
                    <a:ext uri="{FF2B5EF4-FFF2-40B4-BE49-F238E27FC236}">
                      <a16:creationId xmlns:a16="http://schemas.microsoft.com/office/drawing/2014/main" id="{29C1C64C-F194-504F-AEA4-6450ACDD9F9E}"/>
                    </a:ext>
                  </a:extLst>
                </p:cNvPr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170">
                  <a:extLst>
                    <a:ext uri="{FF2B5EF4-FFF2-40B4-BE49-F238E27FC236}">
                      <a16:creationId xmlns:a16="http://schemas.microsoft.com/office/drawing/2014/main" id="{71040C36-8A15-9547-ABF4-3741BC8A3F9C}"/>
                    </a:ext>
                  </a:extLst>
                </p:cNvPr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1" name="Chord 162">
                <a:extLst>
                  <a:ext uri="{FF2B5EF4-FFF2-40B4-BE49-F238E27FC236}">
                    <a16:creationId xmlns:a16="http://schemas.microsoft.com/office/drawing/2014/main" id="{EBA61029-A713-224F-8E95-B9E7528B9AAF}"/>
                  </a:ext>
                </a:extLst>
              </p:cNvPr>
              <p:cNvSpPr/>
              <p:nvPr/>
            </p:nvSpPr>
            <p:spPr>
              <a:xfrm>
                <a:off x="4318000" y="2493818"/>
                <a:ext cx="2921000" cy="3297382"/>
              </a:xfrm>
              <a:prstGeom prst="chord">
                <a:avLst>
                  <a:gd name="adj1" fmla="val 13350572"/>
                  <a:gd name="adj2" fmla="val 1901933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98" name="Quad Arrow 194">
              <a:extLst>
                <a:ext uri="{FF2B5EF4-FFF2-40B4-BE49-F238E27FC236}">
                  <a16:creationId xmlns:a16="http://schemas.microsoft.com/office/drawing/2014/main" id="{77D7992C-C089-5446-8385-1B2AC4A4BC46}"/>
                </a:ext>
              </a:extLst>
            </p:cNvPr>
            <p:cNvSpPr/>
            <p:nvPr/>
          </p:nvSpPr>
          <p:spPr>
            <a:xfrm>
              <a:off x="1266543" y="1906654"/>
              <a:ext cx="241935" cy="220806"/>
            </a:xfrm>
            <a:prstGeom prst="quad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08" name="Shape 180">
            <a:extLst>
              <a:ext uri="{FF2B5EF4-FFF2-40B4-BE49-F238E27FC236}">
                <a16:creationId xmlns:a16="http://schemas.microsoft.com/office/drawing/2014/main" id="{19E0BD8C-B7F3-8D43-807B-53F318C5F582}"/>
              </a:ext>
            </a:extLst>
          </p:cNvPr>
          <p:cNvCxnSpPr>
            <a:cxnSpLocks/>
            <a:endCxn id="194" idx="3"/>
          </p:cNvCxnSpPr>
          <p:nvPr/>
        </p:nvCxnSpPr>
        <p:spPr>
          <a:xfrm>
            <a:off x="2245729" y="864366"/>
            <a:ext cx="0" cy="926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8" name="Gruppo 127">
            <a:extLst>
              <a:ext uri="{FF2B5EF4-FFF2-40B4-BE49-F238E27FC236}">
                <a16:creationId xmlns:a16="http://schemas.microsoft.com/office/drawing/2014/main" id="{B1813B2A-C7A9-40A1-80F5-81AF2C8EDF11}"/>
              </a:ext>
            </a:extLst>
          </p:cNvPr>
          <p:cNvGrpSpPr/>
          <p:nvPr/>
        </p:nvGrpSpPr>
        <p:grpSpPr>
          <a:xfrm>
            <a:off x="5420321" y="4476431"/>
            <a:ext cx="839949" cy="913739"/>
            <a:chOff x="2545167" y="1893774"/>
            <a:chExt cx="839949" cy="913739"/>
          </a:xfrm>
        </p:grpSpPr>
        <p:grpSp>
          <p:nvGrpSpPr>
            <p:cNvPr id="130" name="Group 52">
              <a:extLst>
                <a:ext uri="{FF2B5EF4-FFF2-40B4-BE49-F238E27FC236}">
                  <a16:creationId xmlns:a16="http://schemas.microsoft.com/office/drawing/2014/main" id="{E4E0E214-4013-43E1-A0A8-1229765A42A7}"/>
                </a:ext>
              </a:extLst>
            </p:cNvPr>
            <p:cNvGrpSpPr/>
            <p:nvPr/>
          </p:nvGrpSpPr>
          <p:grpSpPr>
            <a:xfrm>
              <a:off x="2545167" y="1893774"/>
              <a:ext cx="839949" cy="913739"/>
              <a:chOff x="5383136" y="4898595"/>
              <a:chExt cx="839949" cy="913739"/>
            </a:xfrm>
          </p:grpSpPr>
          <p:sp>
            <p:nvSpPr>
              <p:cNvPr id="132" name="Snip Single Corner Rectangle 32">
                <a:extLst>
                  <a:ext uri="{FF2B5EF4-FFF2-40B4-BE49-F238E27FC236}">
                    <a16:creationId xmlns:a16="http://schemas.microsoft.com/office/drawing/2014/main" id="{36CAF9CA-B37A-4764-8868-EFD0566BC0F4}"/>
                  </a:ext>
                </a:extLst>
              </p:cNvPr>
              <p:cNvSpPr/>
              <p:nvPr/>
            </p:nvSpPr>
            <p:spPr>
              <a:xfrm>
                <a:off x="5540298" y="5007471"/>
                <a:ext cx="682787" cy="804863"/>
              </a:xfrm>
              <a:prstGeom prst="snip1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33" name="Group 37">
                <a:extLst>
                  <a:ext uri="{FF2B5EF4-FFF2-40B4-BE49-F238E27FC236}">
                    <a16:creationId xmlns:a16="http://schemas.microsoft.com/office/drawing/2014/main" id="{BE17D8B9-9436-446D-BF7B-36457A6DAD76}"/>
                  </a:ext>
                </a:extLst>
              </p:cNvPr>
              <p:cNvGrpSpPr/>
              <p:nvPr/>
            </p:nvGrpSpPr>
            <p:grpSpPr>
              <a:xfrm>
                <a:off x="5383136" y="4898595"/>
                <a:ext cx="424873" cy="398726"/>
                <a:chOff x="4364182" y="4200548"/>
                <a:chExt cx="424873" cy="398726"/>
              </a:xfrm>
            </p:grpSpPr>
            <p:sp>
              <p:nvSpPr>
                <p:cNvPr id="134" name="Oval 24">
                  <a:extLst>
                    <a:ext uri="{FF2B5EF4-FFF2-40B4-BE49-F238E27FC236}">
                      <a16:creationId xmlns:a16="http://schemas.microsoft.com/office/drawing/2014/main" id="{C1F56041-61E5-4F0E-8B23-703E72ED1F13}"/>
                    </a:ext>
                  </a:extLst>
                </p:cNvPr>
                <p:cNvSpPr/>
                <p:nvPr/>
              </p:nvSpPr>
              <p:spPr>
                <a:xfrm>
                  <a:off x="4364182" y="4200548"/>
                  <a:ext cx="424873" cy="39872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35" name="Group 31">
                  <a:extLst>
                    <a:ext uri="{FF2B5EF4-FFF2-40B4-BE49-F238E27FC236}">
                      <a16:creationId xmlns:a16="http://schemas.microsoft.com/office/drawing/2014/main" id="{27D8E96B-A930-4B91-9E47-A48B3F5FB80E}"/>
                    </a:ext>
                  </a:extLst>
                </p:cNvPr>
                <p:cNvGrpSpPr/>
                <p:nvPr/>
              </p:nvGrpSpPr>
              <p:grpSpPr>
                <a:xfrm>
                  <a:off x="4409659" y="4232997"/>
                  <a:ext cx="324682" cy="331642"/>
                  <a:chOff x="4114800" y="2590800"/>
                  <a:chExt cx="1524000" cy="1535668"/>
                </a:xfrm>
              </p:grpSpPr>
              <p:sp>
                <p:nvSpPr>
                  <p:cNvPr id="136" name="Oval 26">
                    <a:extLst>
                      <a:ext uri="{FF2B5EF4-FFF2-40B4-BE49-F238E27FC236}">
                        <a16:creationId xmlns:a16="http://schemas.microsoft.com/office/drawing/2014/main" id="{081E747B-8F3A-41AF-8871-67BEAC21E9C1}"/>
                      </a:ext>
                    </a:extLst>
                  </p:cNvPr>
                  <p:cNvSpPr/>
                  <p:nvPr/>
                </p:nvSpPr>
                <p:spPr>
                  <a:xfrm>
                    <a:off x="4114800" y="2590800"/>
                    <a:ext cx="1524000" cy="1535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37" name="Straight Connector 27">
                    <a:extLst>
                      <a:ext uri="{FF2B5EF4-FFF2-40B4-BE49-F238E27FC236}">
                        <a16:creationId xmlns:a16="http://schemas.microsoft.com/office/drawing/2014/main" id="{0A7368F8-EF7C-48CD-9377-20D0F6EC0C7D}"/>
                      </a:ext>
                    </a:extLst>
                  </p:cNvPr>
                  <p:cNvCxnSpPr/>
                  <p:nvPr/>
                </p:nvCxnSpPr>
                <p:spPr>
                  <a:xfrm>
                    <a:off x="4419598" y="3048002"/>
                    <a:ext cx="914399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28">
                    <a:extLst>
                      <a:ext uri="{FF2B5EF4-FFF2-40B4-BE49-F238E27FC236}">
                        <a16:creationId xmlns:a16="http://schemas.microsoft.com/office/drawing/2014/main" id="{5D8BB3AD-724C-402E-94BC-F304E403D4A0}"/>
                      </a:ext>
                    </a:extLst>
                  </p:cNvPr>
                  <p:cNvCxnSpPr/>
                  <p:nvPr/>
                </p:nvCxnSpPr>
                <p:spPr>
                  <a:xfrm>
                    <a:off x="4419600" y="3429000"/>
                    <a:ext cx="914400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29">
                    <a:extLst>
                      <a:ext uri="{FF2B5EF4-FFF2-40B4-BE49-F238E27FC236}">
                        <a16:creationId xmlns:a16="http://schemas.microsoft.com/office/drawing/2014/main" id="{1A7CFF15-9366-4B22-AA15-C10CB158D27F}"/>
                      </a:ext>
                    </a:extLst>
                  </p:cNvPr>
                  <p:cNvCxnSpPr/>
                  <p:nvPr/>
                </p:nvCxnSpPr>
                <p:spPr>
                  <a:xfrm>
                    <a:off x="4419600" y="3733800"/>
                    <a:ext cx="914400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31" name="TextBox 68">
              <a:extLst>
                <a:ext uri="{FF2B5EF4-FFF2-40B4-BE49-F238E27FC236}">
                  <a16:creationId xmlns:a16="http://schemas.microsoft.com/office/drawing/2014/main" id="{8EE3441D-6961-4BA7-997D-A47CF9A65508}"/>
                </a:ext>
              </a:extLst>
            </p:cNvPr>
            <p:cNvSpPr txBox="1"/>
            <p:nvPr/>
          </p:nvSpPr>
          <p:spPr>
            <a:xfrm>
              <a:off x="2815990" y="2308336"/>
              <a:ext cx="482824" cy="395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/>
                <a:t>Area</a:t>
              </a:r>
            </a:p>
            <a:p>
              <a:pPr algn="ctr">
                <a:lnSpc>
                  <a:spcPts val="1000"/>
                </a:lnSpc>
              </a:pPr>
              <a:r>
                <a:rPr lang="en-GB" sz="1100"/>
                <a:t>team</a:t>
              </a:r>
            </a:p>
          </p:txBody>
        </p:sp>
      </p:grpSp>
      <p:cxnSp>
        <p:nvCxnSpPr>
          <p:cNvPr id="157" name="Straight Arrow Connector 69">
            <a:extLst>
              <a:ext uri="{FF2B5EF4-FFF2-40B4-BE49-F238E27FC236}">
                <a16:creationId xmlns:a16="http://schemas.microsoft.com/office/drawing/2014/main" id="{D953622E-EE91-8E46-BE6C-6774F77CE38C}"/>
              </a:ext>
            </a:extLst>
          </p:cNvPr>
          <p:cNvCxnSpPr>
            <a:cxnSpLocks/>
            <a:stCxn id="194" idx="1"/>
          </p:cNvCxnSpPr>
          <p:nvPr/>
        </p:nvCxnSpPr>
        <p:spPr>
          <a:xfrm>
            <a:off x="2245729" y="2387002"/>
            <a:ext cx="0" cy="730361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200">
            <a:extLst>
              <a:ext uri="{FF2B5EF4-FFF2-40B4-BE49-F238E27FC236}">
                <a16:creationId xmlns:a16="http://schemas.microsoft.com/office/drawing/2014/main" id="{DCF80A2F-4E01-EF4A-A53D-406B7E1C4BB3}"/>
              </a:ext>
            </a:extLst>
          </p:cNvPr>
          <p:cNvSpPr txBox="1"/>
          <p:nvPr/>
        </p:nvSpPr>
        <p:spPr>
          <a:xfrm>
            <a:off x="2261164" y="2533223"/>
            <a:ext cx="2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I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039ACEB4-623E-114C-B6EC-40267A4CFD9E}"/>
              </a:ext>
            </a:extLst>
          </p:cNvPr>
          <p:cNvGrpSpPr/>
          <p:nvPr/>
        </p:nvGrpSpPr>
        <p:grpSpPr>
          <a:xfrm>
            <a:off x="4232249" y="3434870"/>
            <a:ext cx="839949" cy="913739"/>
            <a:chOff x="7379555" y="4170008"/>
            <a:chExt cx="839949" cy="913739"/>
          </a:xfrm>
        </p:grpSpPr>
        <p:grpSp>
          <p:nvGrpSpPr>
            <p:cNvPr id="166" name="Group 52">
              <a:extLst>
                <a:ext uri="{FF2B5EF4-FFF2-40B4-BE49-F238E27FC236}">
                  <a16:creationId xmlns:a16="http://schemas.microsoft.com/office/drawing/2014/main" id="{9506CA6C-EB8E-4160-8A1F-0AA39E7BCB98}"/>
                </a:ext>
              </a:extLst>
            </p:cNvPr>
            <p:cNvGrpSpPr/>
            <p:nvPr/>
          </p:nvGrpSpPr>
          <p:grpSpPr>
            <a:xfrm>
              <a:off x="7379555" y="4170008"/>
              <a:ext cx="839949" cy="913739"/>
              <a:chOff x="5383136" y="4898595"/>
              <a:chExt cx="839949" cy="913739"/>
            </a:xfrm>
          </p:grpSpPr>
          <p:sp>
            <p:nvSpPr>
              <p:cNvPr id="169" name="Snip Single Corner Rectangle 32">
                <a:extLst>
                  <a:ext uri="{FF2B5EF4-FFF2-40B4-BE49-F238E27FC236}">
                    <a16:creationId xmlns:a16="http://schemas.microsoft.com/office/drawing/2014/main" id="{714B07D8-4938-4A69-B36D-9ED688A02D96}"/>
                  </a:ext>
                </a:extLst>
              </p:cNvPr>
              <p:cNvSpPr/>
              <p:nvPr/>
            </p:nvSpPr>
            <p:spPr>
              <a:xfrm>
                <a:off x="5540298" y="5007471"/>
                <a:ext cx="682787" cy="804863"/>
              </a:xfrm>
              <a:prstGeom prst="snip1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77" name="Group 37">
                <a:extLst>
                  <a:ext uri="{FF2B5EF4-FFF2-40B4-BE49-F238E27FC236}">
                    <a16:creationId xmlns:a16="http://schemas.microsoft.com/office/drawing/2014/main" id="{04890FAE-2EBE-4BA8-A2AC-A2B7D6473E60}"/>
                  </a:ext>
                </a:extLst>
              </p:cNvPr>
              <p:cNvGrpSpPr/>
              <p:nvPr/>
            </p:nvGrpSpPr>
            <p:grpSpPr>
              <a:xfrm>
                <a:off x="5383136" y="4898595"/>
                <a:ext cx="424873" cy="398726"/>
                <a:chOff x="4364182" y="4200548"/>
                <a:chExt cx="424873" cy="398726"/>
              </a:xfrm>
            </p:grpSpPr>
            <p:sp>
              <p:nvSpPr>
                <p:cNvPr id="189" name="Oval 24">
                  <a:extLst>
                    <a:ext uri="{FF2B5EF4-FFF2-40B4-BE49-F238E27FC236}">
                      <a16:creationId xmlns:a16="http://schemas.microsoft.com/office/drawing/2014/main" id="{E2F24199-0EA7-4754-A730-FA53704269DD}"/>
                    </a:ext>
                  </a:extLst>
                </p:cNvPr>
                <p:cNvSpPr/>
                <p:nvPr/>
              </p:nvSpPr>
              <p:spPr>
                <a:xfrm>
                  <a:off x="4364182" y="4200548"/>
                  <a:ext cx="424873" cy="39872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90" name="Group 31">
                  <a:extLst>
                    <a:ext uri="{FF2B5EF4-FFF2-40B4-BE49-F238E27FC236}">
                      <a16:creationId xmlns:a16="http://schemas.microsoft.com/office/drawing/2014/main" id="{778252A1-6CDD-48AA-B7B4-5C4DAA2DFC5A}"/>
                    </a:ext>
                  </a:extLst>
                </p:cNvPr>
                <p:cNvGrpSpPr/>
                <p:nvPr/>
              </p:nvGrpSpPr>
              <p:grpSpPr>
                <a:xfrm>
                  <a:off x="4409659" y="4232997"/>
                  <a:ext cx="324682" cy="331642"/>
                  <a:chOff x="4114800" y="2590800"/>
                  <a:chExt cx="1524000" cy="1535668"/>
                </a:xfrm>
              </p:grpSpPr>
              <p:sp>
                <p:nvSpPr>
                  <p:cNvPr id="191" name="Oval 26">
                    <a:extLst>
                      <a:ext uri="{FF2B5EF4-FFF2-40B4-BE49-F238E27FC236}">
                        <a16:creationId xmlns:a16="http://schemas.microsoft.com/office/drawing/2014/main" id="{651026FA-B06D-446A-8927-D0A4151E9BEC}"/>
                      </a:ext>
                    </a:extLst>
                  </p:cNvPr>
                  <p:cNvSpPr/>
                  <p:nvPr/>
                </p:nvSpPr>
                <p:spPr>
                  <a:xfrm>
                    <a:off x="4114800" y="2590800"/>
                    <a:ext cx="1524000" cy="1535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96" name="Straight Connector 27">
                    <a:extLst>
                      <a:ext uri="{FF2B5EF4-FFF2-40B4-BE49-F238E27FC236}">
                        <a16:creationId xmlns:a16="http://schemas.microsoft.com/office/drawing/2014/main" id="{88818185-BB52-4280-9A60-1D891993AA92}"/>
                      </a:ext>
                    </a:extLst>
                  </p:cNvPr>
                  <p:cNvCxnSpPr/>
                  <p:nvPr/>
                </p:nvCxnSpPr>
                <p:spPr>
                  <a:xfrm>
                    <a:off x="4419598" y="3048002"/>
                    <a:ext cx="914399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28">
                    <a:extLst>
                      <a:ext uri="{FF2B5EF4-FFF2-40B4-BE49-F238E27FC236}">
                        <a16:creationId xmlns:a16="http://schemas.microsoft.com/office/drawing/2014/main" id="{9C14F5FA-24DD-495E-A6C7-0B0DAD82967E}"/>
                      </a:ext>
                    </a:extLst>
                  </p:cNvPr>
                  <p:cNvCxnSpPr/>
                  <p:nvPr/>
                </p:nvCxnSpPr>
                <p:spPr>
                  <a:xfrm>
                    <a:off x="4419600" y="3429000"/>
                    <a:ext cx="914400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9">
                    <a:extLst>
                      <a:ext uri="{FF2B5EF4-FFF2-40B4-BE49-F238E27FC236}">
                        <a16:creationId xmlns:a16="http://schemas.microsoft.com/office/drawing/2014/main" id="{D766943D-2AE9-4A0D-AE16-3CF797128225}"/>
                      </a:ext>
                    </a:extLst>
                  </p:cNvPr>
                  <p:cNvCxnSpPr/>
                  <p:nvPr/>
                </p:nvCxnSpPr>
                <p:spPr>
                  <a:xfrm>
                    <a:off x="4419600" y="3733800"/>
                    <a:ext cx="914400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09" name="TextBox 68">
              <a:extLst>
                <a:ext uri="{FF2B5EF4-FFF2-40B4-BE49-F238E27FC236}">
                  <a16:creationId xmlns:a16="http://schemas.microsoft.com/office/drawing/2014/main" id="{7869CCAB-22F3-4EDC-AD9C-07946EB9CFD4}"/>
                </a:ext>
              </a:extLst>
            </p:cNvPr>
            <p:cNvSpPr txBox="1"/>
            <p:nvPr/>
          </p:nvSpPr>
          <p:spPr>
            <a:xfrm>
              <a:off x="7598506" y="4615072"/>
              <a:ext cx="595035" cy="354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GB" sz="1100"/>
                <a:t>Service</a:t>
              </a:r>
            </a:p>
            <a:p>
              <a:pPr algn="ctr">
                <a:lnSpc>
                  <a:spcPts val="1000"/>
                </a:lnSpc>
              </a:pPr>
              <a:r>
                <a:rPr lang="en-GB" sz="1100"/>
                <a:t>team</a:t>
              </a:r>
            </a:p>
          </p:txBody>
        </p:sp>
      </p:grpSp>
      <p:cxnSp>
        <p:nvCxnSpPr>
          <p:cNvPr id="210" name="Straight Arrow Connector 142">
            <a:extLst>
              <a:ext uri="{FF2B5EF4-FFF2-40B4-BE49-F238E27FC236}">
                <a16:creationId xmlns:a16="http://schemas.microsoft.com/office/drawing/2014/main" id="{C4856CDB-EB1A-154D-9C2E-6E4DD2924E8E}"/>
              </a:ext>
            </a:extLst>
          </p:cNvPr>
          <p:cNvCxnSpPr>
            <a:cxnSpLocks/>
          </p:cNvCxnSpPr>
          <p:nvPr/>
        </p:nvCxnSpPr>
        <p:spPr>
          <a:xfrm flipH="1" flipV="1">
            <a:off x="1993299" y="4190986"/>
            <a:ext cx="1" cy="1162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TextBox 11">
            <a:extLst>
              <a:ext uri="{FF2B5EF4-FFF2-40B4-BE49-F238E27FC236}">
                <a16:creationId xmlns:a16="http://schemas.microsoft.com/office/drawing/2014/main" id="{5C9E42A9-74F8-CD45-8840-8B7FCA813765}"/>
              </a:ext>
            </a:extLst>
          </p:cNvPr>
          <p:cNvSpPr txBox="1"/>
          <p:nvPr/>
        </p:nvSpPr>
        <p:spPr>
          <a:xfrm>
            <a:off x="1945613" y="5081030"/>
            <a:ext cx="515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[0:8]</a:t>
            </a:r>
          </a:p>
        </p:txBody>
      </p:sp>
      <p:cxnSp>
        <p:nvCxnSpPr>
          <p:cNvPr id="213" name="Straight Arrow Connector 142">
            <a:extLst>
              <a:ext uri="{FF2B5EF4-FFF2-40B4-BE49-F238E27FC236}">
                <a16:creationId xmlns:a16="http://schemas.microsoft.com/office/drawing/2014/main" id="{A0709B33-6402-B74A-B24C-C73E5F18B89C}"/>
              </a:ext>
            </a:extLst>
          </p:cNvPr>
          <p:cNvCxnSpPr>
            <a:cxnSpLocks/>
          </p:cNvCxnSpPr>
          <p:nvPr/>
        </p:nvCxnSpPr>
        <p:spPr>
          <a:xfrm flipH="1" flipV="1">
            <a:off x="3190975" y="4180317"/>
            <a:ext cx="1" cy="1162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TextBox 11">
            <a:extLst>
              <a:ext uri="{FF2B5EF4-FFF2-40B4-BE49-F238E27FC236}">
                <a16:creationId xmlns:a16="http://schemas.microsoft.com/office/drawing/2014/main" id="{DB9D1880-368C-AF46-B95E-1350C999AFC0}"/>
              </a:ext>
            </a:extLst>
          </p:cNvPr>
          <p:cNvSpPr txBox="1"/>
          <p:nvPr/>
        </p:nvSpPr>
        <p:spPr>
          <a:xfrm>
            <a:off x="3190975" y="5082832"/>
            <a:ext cx="515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[0:8]</a:t>
            </a:r>
          </a:p>
        </p:txBody>
      </p:sp>
      <p:sp>
        <p:nvSpPr>
          <p:cNvPr id="217" name="TextBox 11">
            <a:extLst>
              <a:ext uri="{FF2B5EF4-FFF2-40B4-BE49-F238E27FC236}">
                <a16:creationId xmlns:a16="http://schemas.microsoft.com/office/drawing/2014/main" id="{E58FC241-F7BC-5149-B6BE-652032A0341D}"/>
              </a:ext>
            </a:extLst>
          </p:cNvPr>
          <p:cNvSpPr txBox="1"/>
          <p:nvPr/>
        </p:nvSpPr>
        <p:spPr>
          <a:xfrm rot="16200000">
            <a:off x="1371849" y="4544606"/>
            <a:ext cx="8696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Reference</a:t>
            </a:r>
          </a:p>
          <a:p>
            <a:r>
              <a:rPr lang="en-GB" sz="1100"/>
              <a:t>Assistant</a:t>
            </a:r>
          </a:p>
        </p:txBody>
      </p:sp>
      <p:sp>
        <p:nvSpPr>
          <p:cNvPr id="218" name="TextBox 11">
            <a:extLst>
              <a:ext uri="{FF2B5EF4-FFF2-40B4-BE49-F238E27FC236}">
                <a16:creationId xmlns:a16="http://schemas.microsoft.com/office/drawing/2014/main" id="{1D6F361A-B45B-C840-97C5-F2B0B6EF2D35}"/>
              </a:ext>
            </a:extLst>
          </p:cNvPr>
          <p:cNvSpPr txBox="1"/>
          <p:nvPr/>
        </p:nvSpPr>
        <p:spPr>
          <a:xfrm rot="16200000">
            <a:off x="2551789" y="4544606"/>
            <a:ext cx="8696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Project</a:t>
            </a:r>
          </a:p>
          <a:p>
            <a:r>
              <a:rPr lang="en-GB" sz="1100"/>
              <a:t>Manager</a:t>
            </a:r>
          </a:p>
        </p:txBody>
      </p:sp>
      <p:cxnSp>
        <p:nvCxnSpPr>
          <p:cNvPr id="219" name="Straight Arrow Connector 142">
            <a:extLst>
              <a:ext uri="{FF2B5EF4-FFF2-40B4-BE49-F238E27FC236}">
                <a16:creationId xmlns:a16="http://schemas.microsoft.com/office/drawing/2014/main" id="{C6DAE78B-4BBB-BA4E-8189-BB3D08B26633}"/>
              </a:ext>
            </a:extLst>
          </p:cNvPr>
          <p:cNvCxnSpPr>
            <a:cxnSpLocks/>
            <a:endCxn id="169" idx="2"/>
          </p:cNvCxnSpPr>
          <p:nvPr/>
        </p:nvCxnSpPr>
        <p:spPr>
          <a:xfrm>
            <a:off x="3270743" y="3946178"/>
            <a:ext cx="11186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69">
            <a:extLst>
              <a:ext uri="{FF2B5EF4-FFF2-40B4-BE49-F238E27FC236}">
                <a16:creationId xmlns:a16="http://schemas.microsoft.com/office/drawing/2014/main" id="{D37E58C4-B10C-2C4F-9CFE-001EABFB7202}"/>
              </a:ext>
            </a:extLst>
          </p:cNvPr>
          <p:cNvCxnSpPr>
            <a:cxnSpLocks/>
          </p:cNvCxnSpPr>
          <p:nvPr/>
        </p:nvCxnSpPr>
        <p:spPr>
          <a:xfrm flipH="1">
            <a:off x="3623450" y="4348609"/>
            <a:ext cx="1098039" cy="1111139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TextBox 200">
            <a:extLst>
              <a:ext uri="{FF2B5EF4-FFF2-40B4-BE49-F238E27FC236}">
                <a16:creationId xmlns:a16="http://schemas.microsoft.com/office/drawing/2014/main" id="{8DAB49DC-A806-404F-9018-AC6C2BF065F8}"/>
              </a:ext>
            </a:extLst>
          </p:cNvPr>
          <p:cNvSpPr txBox="1"/>
          <p:nvPr/>
        </p:nvSpPr>
        <p:spPr>
          <a:xfrm>
            <a:off x="4079588" y="4530294"/>
            <a:ext cx="2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I</a:t>
            </a:r>
          </a:p>
        </p:txBody>
      </p:sp>
      <p:cxnSp>
        <p:nvCxnSpPr>
          <p:cNvPr id="223" name="Straight Arrow Connector 142">
            <a:extLst>
              <a:ext uri="{FF2B5EF4-FFF2-40B4-BE49-F238E27FC236}">
                <a16:creationId xmlns:a16="http://schemas.microsoft.com/office/drawing/2014/main" id="{A5BDD777-3AA9-9E44-BB0D-CAD20D262C0D}"/>
              </a:ext>
            </a:extLst>
          </p:cNvPr>
          <p:cNvCxnSpPr>
            <a:cxnSpLocks/>
            <a:endCxn id="234" idx="3"/>
          </p:cNvCxnSpPr>
          <p:nvPr/>
        </p:nvCxnSpPr>
        <p:spPr>
          <a:xfrm rot="5400000">
            <a:off x="3462780" y="2722565"/>
            <a:ext cx="3442481" cy="3154860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142">
            <a:extLst>
              <a:ext uri="{FF2B5EF4-FFF2-40B4-BE49-F238E27FC236}">
                <a16:creationId xmlns:a16="http://schemas.microsoft.com/office/drawing/2014/main" id="{6084A446-0485-D340-B093-0C7850500A78}"/>
              </a:ext>
            </a:extLst>
          </p:cNvPr>
          <p:cNvCxnSpPr>
            <a:cxnSpLocks/>
          </p:cNvCxnSpPr>
          <p:nvPr/>
        </p:nvCxnSpPr>
        <p:spPr>
          <a:xfrm rot="5400000">
            <a:off x="3468303" y="2695458"/>
            <a:ext cx="3754300" cy="3493807"/>
          </a:xfrm>
          <a:prstGeom prst="bentConnector3">
            <a:avLst>
              <a:gd name="adj1" fmla="val 99994"/>
            </a:avLst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TextBox 68">
            <a:extLst>
              <a:ext uri="{FF2B5EF4-FFF2-40B4-BE49-F238E27FC236}">
                <a16:creationId xmlns:a16="http://schemas.microsoft.com/office/drawing/2014/main" id="{AB36DD71-5436-3348-8914-14AFF74CA7D5}"/>
              </a:ext>
            </a:extLst>
          </p:cNvPr>
          <p:cNvSpPr txBox="1"/>
          <p:nvPr/>
        </p:nvSpPr>
        <p:spPr>
          <a:xfrm>
            <a:off x="3840614" y="5779119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[0:5]</a:t>
            </a:r>
          </a:p>
        </p:txBody>
      </p:sp>
      <p:sp>
        <p:nvSpPr>
          <p:cNvPr id="231" name="TextBox 68">
            <a:extLst>
              <a:ext uri="{FF2B5EF4-FFF2-40B4-BE49-F238E27FC236}">
                <a16:creationId xmlns:a16="http://schemas.microsoft.com/office/drawing/2014/main" id="{D6257D54-6328-F546-834D-EDD7A438DD9C}"/>
              </a:ext>
            </a:extLst>
          </p:cNvPr>
          <p:cNvSpPr txBox="1"/>
          <p:nvPr/>
        </p:nvSpPr>
        <p:spPr>
          <a:xfrm>
            <a:off x="3832846" y="6083800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[0:1]</a:t>
            </a:r>
          </a:p>
        </p:txBody>
      </p:sp>
      <p:sp>
        <p:nvSpPr>
          <p:cNvPr id="232" name="TextBox 11">
            <a:extLst>
              <a:ext uri="{FF2B5EF4-FFF2-40B4-BE49-F238E27FC236}">
                <a16:creationId xmlns:a16="http://schemas.microsoft.com/office/drawing/2014/main" id="{E611D9EA-E3D5-CB43-A1E1-CAA285D6045E}"/>
              </a:ext>
            </a:extLst>
          </p:cNvPr>
          <p:cNvSpPr txBox="1"/>
          <p:nvPr/>
        </p:nvSpPr>
        <p:spPr>
          <a:xfrm rot="16200000">
            <a:off x="6167658" y="4250175"/>
            <a:ext cx="869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Employee</a:t>
            </a:r>
          </a:p>
        </p:txBody>
      </p:sp>
      <p:sp>
        <p:nvSpPr>
          <p:cNvPr id="233" name="TextBox 11">
            <a:extLst>
              <a:ext uri="{FF2B5EF4-FFF2-40B4-BE49-F238E27FC236}">
                <a16:creationId xmlns:a16="http://schemas.microsoft.com/office/drawing/2014/main" id="{8F0A1F43-4DBD-4147-BC5D-9CBB4058B277}"/>
              </a:ext>
            </a:extLst>
          </p:cNvPr>
          <p:cNvSpPr txBox="1"/>
          <p:nvPr/>
        </p:nvSpPr>
        <p:spPr>
          <a:xfrm rot="5400000">
            <a:off x="6791251" y="4286891"/>
            <a:ext cx="869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Responsible</a:t>
            </a:r>
          </a:p>
        </p:txBody>
      </p:sp>
    </p:spTree>
    <p:extLst>
      <p:ext uri="{BB962C8B-B14F-4D97-AF65-F5344CB8AC3E}">
        <p14:creationId xmlns:p14="http://schemas.microsoft.com/office/powerpoint/2010/main" val="104601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FFFB4A-A628-6F48-935E-15D5D708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2.0</a:t>
            </a:r>
          </a:p>
        </p:txBody>
      </p:sp>
    </p:spTree>
    <p:extLst>
      <p:ext uri="{BB962C8B-B14F-4D97-AF65-F5344CB8AC3E}">
        <p14:creationId xmlns:p14="http://schemas.microsoft.com/office/powerpoint/2010/main" val="212671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65">
            <a:extLst>
              <a:ext uri="{FF2B5EF4-FFF2-40B4-BE49-F238E27FC236}">
                <a16:creationId xmlns:a16="http://schemas.microsoft.com/office/drawing/2014/main" id="{A873C464-454E-4156-BD7A-2D3E6B418EFF}"/>
              </a:ext>
            </a:extLst>
          </p:cNvPr>
          <p:cNvSpPr/>
          <p:nvPr/>
        </p:nvSpPr>
        <p:spPr>
          <a:xfrm>
            <a:off x="1044940" y="5346244"/>
            <a:ext cx="2561650" cy="134998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66">
            <a:extLst>
              <a:ext uri="{FF2B5EF4-FFF2-40B4-BE49-F238E27FC236}">
                <a16:creationId xmlns:a16="http://schemas.microsoft.com/office/drawing/2014/main" id="{9F93424D-0362-4FBE-8724-6CF58FA8E25E}"/>
              </a:ext>
            </a:extLst>
          </p:cNvPr>
          <p:cNvSpPr/>
          <p:nvPr/>
        </p:nvSpPr>
        <p:spPr>
          <a:xfrm>
            <a:off x="1134099" y="5445422"/>
            <a:ext cx="2378709" cy="114814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nip Single Corner Rectangle 3"/>
          <p:cNvSpPr/>
          <p:nvPr/>
        </p:nvSpPr>
        <p:spPr>
          <a:xfrm>
            <a:off x="5466189" y="49647"/>
            <a:ext cx="458611" cy="609599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H</a:t>
            </a:r>
          </a:p>
        </p:txBody>
      </p:sp>
      <p:cxnSp>
        <p:nvCxnSpPr>
          <p:cNvPr id="55" name="Shape 54"/>
          <p:cNvCxnSpPr>
            <a:cxnSpLocks/>
            <a:stCxn id="4" idx="1"/>
            <a:endCxn id="7" idx="3"/>
          </p:cNvCxnSpPr>
          <p:nvPr/>
        </p:nvCxnSpPr>
        <p:spPr>
          <a:xfrm rot="5400000">
            <a:off x="3117993" y="-1280086"/>
            <a:ext cx="638171" cy="4516834"/>
          </a:xfrm>
          <a:prstGeom prst="bentConnector3">
            <a:avLst>
              <a:gd name="adj1" fmla="val 326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hape 175"/>
          <p:cNvCxnSpPr>
            <a:cxnSpLocks/>
            <a:stCxn id="4" idx="1"/>
            <a:endCxn id="290" idx="3"/>
          </p:cNvCxnSpPr>
          <p:nvPr/>
        </p:nvCxnSpPr>
        <p:spPr>
          <a:xfrm rot="16200000" flipH="1">
            <a:off x="7019215" y="-664475"/>
            <a:ext cx="646038" cy="3293479"/>
          </a:xfrm>
          <a:prstGeom prst="bentConnector3">
            <a:avLst>
              <a:gd name="adj1" fmla="val 323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E0D26B9F-D246-534F-8FFF-5E542F0AAA43}"/>
              </a:ext>
            </a:extLst>
          </p:cNvPr>
          <p:cNvGrpSpPr/>
          <p:nvPr/>
        </p:nvGrpSpPr>
        <p:grpSpPr>
          <a:xfrm>
            <a:off x="353114" y="895955"/>
            <a:ext cx="1155364" cy="997369"/>
            <a:chOff x="353114" y="1365517"/>
            <a:chExt cx="1155364" cy="997369"/>
          </a:xfrm>
        </p:grpSpPr>
        <p:sp>
          <p:nvSpPr>
            <p:cNvPr id="7" name="Snip Single Corner Rectangle 6"/>
            <p:cNvSpPr/>
            <p:nvPr/>
          </p:nvSpPr>
          <p:spPr>
            <a:xfrm>
              <a:off x="963191" y="1766979"/>
              <a:ext cx="430940" cy="59590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3114" y="1365517"/>
              <a:ext cx="9518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All people</a:t>
              </a:r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665465" y="1595191"/>
              <a:ext cx="486436" cy="541930"/>
              <a:chOff x="4157308" y="2548092"/>
              <a:chExt cx="2921000" cy="3297382"/>
            </a:xfrm>
          </p:grpSpPr>
          <p:grpSp>
            <p:nvGrpSpPr>
              <p:cNvPr id="162" name="Group 35"/>
              <p:cNvGrpSpPr/>
              <p:nvPr/>
            </p:nvGrpSpPr>
            <p:grpSpPr>
              <a:xfrm>
                <a:off x="4289665" y="2569354"/>
                <a:ext cx="2671089" cy="2496083"/>
                <a:chOff x="4023104" y="2624184"/>
                <a:chExt cx="1524000" cy="1535668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4023104" y="2624184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327905" y="3373963"/>
                  <a:ext cx="914401" cy="158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4327905" y="3606779"/>
                  <a:ext cx="914401" cy="158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327905" y="3841182"/>
                  <a:ext cx="914401" cy="158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Chord 162"/>
              <p:cNvSpPr/>
              <p:nvPr/>
            </p:nvSpPr>
            <p:spPr>
              <a:xfrm>
                <a:off x="4157308" y="2548092"/>
                <a:ext cx="2921000" cy="3297382"/>
              </a:xfrm>
              <a:prstGeom prst="chord">
                <a:avLst>
                  <a:gd name="adj1" fmla="val 13350572"/>
                  <a:gd name="adj2" fmla="val 1901933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1" name="Quad Arrow 194">
              <a:extLst>
                <a:ext uri="{FF2B5EF4-FFF2-40B4-BE49-F238E27FC236}">
                  <a16:creationId xmlns:a16="http://schemas.microsoft.com/office/drawing/2014/main" id="{8F31E42B-26E8-482A-988F-20D04C8A13C7}"/>
                </a:ext>
              </a:extLst>
            </p:cNvPr>
            <p:cNvSpPr/>
            <p:nvPr/>
          </p:nvSpPr>
          <p:spPr>
            <a:xfrm>
              <a:off x="1266543" y="1906654"/>
              <a:ext cx="241935" cy="220806"/>
            </a:xfrm>
            <a:prstGeom prst="quad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14" name="Straight Arrow Connector 69">
            <a:extLst>
              <a:ext uri="{FF2B5EF4-FFF2-40B4-BE49-F238E27FC236}">
                <a16:creationId xmlns:a16="http://schemas.microsoft.com/office/drawing/2014/main" id="{88CC54C8-F263-4A48-A249-6150B1C209E8}"/>
              </a:ext>
            </a:extLst>
          </p:cNvPr>
          <p:cNvCxnSpPr>
            <a:cxnSpLocks/>
          </p:cNvCxnSpPr>
          <p:nvPr/>
        </p:nvCxnSpPr>
        <p:spPr>
          <a:xfrm>
            <a:off x="1134099" y="1893324"/>
            <a:ext cx="42167" cy="3450105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TextBox 200">
            <a:extLst>
              <a:ext uri="{FF2B5EF4-FFF2-40B4-BE49-F238E27FC236}">
                <a16:creationId xmlns:a16="http://schemas.microsoft.com/office/drawing/2014/main" id="{7D194EE6-5B03-4E3D-857B-C6FD15753727}"/>
              </a:ext>
            </a:extLst>
          </p:cNvPr>
          <p:cNvSpPr txBox="1"/>
          <p:nvPr/>
        </p:nvSpPr>
        <p:spPr>
          <a:xfrm>
            <a:off x="929881" y="2533222"/>
            <a:ext cx="2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</a:t>
            </a:r>
          </a:p>
        </p:txBody>
      </p:sp>
      <p:sp>
        <p:nvSpPr>
          <p:cNvPr id="222" name="Snip Single Corner Rectangle 73">
            <a:extLst>
              <a:ext uri="{FF2B5EF4-FFF2-40B4-BE49-F238E27FC236}">
                <a16:creationId xmlns:a16="http://schemas.microsoft.com/office/drawing/2014/main" id="{881CE67E-6868-41CC-8EFE-2E2721A51063}"/>
              </a:ext>
            </a:extLst>
          </p:cNvPr>
          <p:cNvSpPr/>
          <p:nvPr/>
        </p:nvSpPr>
        <p:spPr>
          <a:xfrm>
            <a:off x="1794994" y="5848652"/>
            <a:ext cx="102303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GB" sz="1100"/>
              <a:t>Picture + Bio</a:t>
            </a:r>
            <a:endParaRPr lang="en-GB" sz="900"/>
          </a:p>
        </p:txBody>
      </p:sp>
      <p:sp>
        <p:nvSpPr>
          <p:cNvPr id="236" name="TextBox 68">
            <a:extLst>
              <a:ext uri="{FF2B5EF4-FFF2-40B4-BE49-F238E27FC236}">
                <a16:creationId xmlns:a16="http://schemas.microsoft.com/office/drawing/2014/main" id="{3D90D22F-CD33-4DB1-947E-AD438B619383}"/>
              </a:ext>
            </a:extLst>
          </p:cNvPr>
          <p:cNvSpPr txBox="1"/>
          <p:nvPr/>
        </p:nvSpPr>
        <p:spPr>
          <a:xfrm>
            <a:off x="1205432" y="5459748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People [20]</a:t>
            </a:r>
          </a:p>
        </p:txBody>
      </p:sp>
      <p:sp>
        <p:nvSpPr>
          <p:cNvPr id="241" name="Rectangle 65">
            <a:extLst>
              <a:ext uri="{FF2B5EF4-FFF2-40B4-BE49-F238E27FC236}">
                <a16:creationId xmlns:a16="http://schemas.microsoft.com/office/drawing/2014/main" id="{C96F4F28-C345-47C1-8029-71E8F0D40FB2}"/>
              </a:ext>
            </a:extLst>
          </p:cNvPr>
          <p:cNvSpPr/>
          <p:nvPr/>
        </p:nvSpPr>
        <p:spPr>
          <a:xfrm>
            <a:off x="5709107" y="2428082"/>
            <a:ext cx="1742311" cy="106098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66">
            <a:extLst>
              <a:ext uri="{FF2B5EF4-FFF2-40B4-BE49-F238E27FC236}">
                <a16:creationId xmlns:a16="http://schemas.microsoft.com/office/drawing/2014/main" id="{A7F0984B-1591-40CC-81FB-1459AF5234D5}"/>
              </a:ext>
            </a:extLst>
          </p:cNvPr>
          <p:cNvSpPr/>
          <p:nvPr/>
        </p:nvSpPr>
        <p:spPr>
          <a:xfrm>
            <a:off x="5777493" y="2499736"/>
            <a:ext cx="1602062" cy="92410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Snip Single Corner Rectangle 73">
            <a:extLst>
              <a:ext uri="{FF2B5EF4-FFF2-40B4-BE49-F238E27FC236}">
                <a16:creationId xmlns:a16="http://schemas.microsoft.com/office/drawing/2014/main" id="{D5A1C9B8-E547-4222-BFDA-9C038EC6D3D8}"/>
              </a:ext>
            </a:extLst>
          </p:cNvPr>
          <p:cNvSpPr/>
          <p:nvPr/>
        </p:nvSpPr>
        <p:spPr>
          <a:xfrm>
            <a:off x="6035130" y="2853368"/>
            <a:ext cx="1013379" cy="45874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/>
              <a:t>Description</a:t>
            </a:r>
            <a:endParaRPr lang="en-GB" sz="900"/>
          </a:p>
        </p:txBody>
      </p:sp>
      <p:cxnSp>
        <p:nvCxnSpPr>
          <p:cNvPr id="253" name="Connettore diritto 252">
            <a:extLst>
              <a:ext uri="{FF2B5EF4-FFF2-40B4-BE49-F238E27FC236}">
                <a16:creationId xmlns:a16="http://schemas.microsoft.com/office/drawing/2014/main" id="{A8A2F2DE-5B7B-47C1-8606-9A55DD8E456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695494" y="659246"/>
            <a:ext cx="1" cy="20523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69">
            <a:extLst>
              <a:ext uri="{FF2B5EF4-FFF2-40B4-BE49-F238E27FC236}">
                <a16:creationId xmlns:a16="http://schemas.microsoft.com/office/drawing/2014/main" id="{CB2A9F3C-0AFC-4384-AE70-C7D224184D69}"/>
              </a:ext>
            </a:extLst>
          </p:cNvPr>
          <p:cNvCxnSpPr>
            <a:cxnSpLocks/>
          </p:cNvCxnSpPr>
          <p:nvPr/>
        </p:nvCxnSpPr>
        <p:spPr>
          <a:xfrm flipH="1">
            <a:off x="9319681" y="2616348"/>
            <a:ext cx="1" cy="2902497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8" name="TextBox 200">
            <a:extLst>
              <a:ext uri="{FF2B5EF4-FFF2-40B4-BE49-F238E27FC236}">
                <a16:creationId xmlns:a16="http://schemas.microsoft.com/office/drawing/2014/main" id="{0C78F38F-3754-4B6B-A034-D0D7FB4F4E99}"/>
              </a:ext>
            </a:extLst>
          </p:cNvPr>
          <p:cNvSpPr txBox="1"/>
          <p:nvPr/>
        </p:nvSpPr>
        <p:spPr>
          <a:xfrm>
            <a:off x="9308907" y="2961787"/>
            <a:ext cx="2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</a:t>
            </a:r>
          </a:p>
        </p:txBody>
      </p:sp>
      <p:sp>
        <p:nvSpPr>
          <p:cNvPr id="307" name="TextBox 11">
            <a:extLst>
              <a:ext uri="{FF2B5EF4-FFF2-40B4-BE49-F238E27FC236}">
                <a16:creationId xmlns:a16="http://schemas.microsoft.com/office/drawing/2014/main" id="{4206DCDD-FACF-4DC0-AE4C-91FC4FB8FFBF}"/>
              </a:ext>
            </a:extLst>
          </p:cNvPr>
          <p:cNvSpPr txBox="1"/>
          <p:nvPr/>
        </p:nvSpPr>
        <p:spPr>
          <a:xfrm>
            <a:off x="9006596" y="890417"/>
            <a:ext cx="780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All events</a:t>
            </a:r>
          </a:p>
        </p:txBody>
      </p:sp>
      <p:sp>
        <p:nvSpPr>
          <p:cNvPr id="337" name="Right Triangle 23">
            <a:extLst>
              <a:ext uri="{FF2B5EF4-FFF2-40B4-BE49-F238E27FC236}">
                <a16:creationId xmlns:a16="http://schemas.microsoft.com/office/drawing/2014/main" id="{F87F0BD4-D09B-4E50-8DA2-926EB707DDB6}"/>
              </a:ext>
            </a:extLst>
          </p:cNvPr>
          <p:cNvSpPr/>
          <p:nvPr/>
        </p:nvSpPr>
        <p:spPr>
          <a:xfrm>
            <a:off x="6037244" y="3132537"/>
            <a:ext cx="174425" cy="178293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8" name="Right Triangle 23">
            <a:extLst>
              <a:ext uri="{FF2B5EF4-FFF2-40B4-BE49-F238E27FC236}">
                <a16:creationId xmlns:a16="http://schemas.microsoft.com/office/drawing/2014/main" id="{2D1A0302-C431-4A2D-9F88-FB034C7645FB}"/>
              </a:ext>
            </a:extLst>
          </p:cNvPr>
          <p:cNvSpPr/>
          <p:nvPr/>
        </p:nvSpPr>
        <p:spPr>
          <a:xfrm>
            <a:off x="1799620" y="6204354"/>
            <a:ext cx="174425" cy="178293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1EF32C7B-9EE4-6B42-9F65-687347E37375}"/>
              </a:ext>
            </a:extLst>
          </p:cNvPr>
          <p:cNvGrpSpPr/>
          <p:nvPr/>
        </p:nvGrpSpPr>
        <p:grpSpPr>
          <a:xfrm>
            <a:off x="1594281" y="3115676"/>
            <a:ext cx="1671521" cy="1060984"/>
            <a:chOff x="3798870" y="3972720"/>
            <a:chExt cx="1671521" cy="1060984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D0C68F0B-EEBC-484B-A086-970E2D5A4CAE}"/>
                </a:ext>
              </a:extLst>
            </p:cNvPr>
            <p:cNvGrpSpPr/>
            <p:nvPr/>
          </p:nvGrpSpPr>
          <p:grpSpPr>
            <a:xfrm>
              <a:off x="3798870" y="3972720"/>
              <a:ext cx="1671521" cy="1060984"/>
              <a:chOff x="3798870" y="3972720"/>
              <a:chExt cx="1671521" cy="1060984"/>
            </a:xfrm>
          </p:grpSpPr>
          <p:sp>
            <p:nvSpPr>
              <p:cNvPr id="332" name="Rectangle 65">
                <a:extLst>
                  <a:ext uri="{FF2B5EF4-FFF2-40B4-BE49-F238E27FC236}">
                    <a16:creationId xmlns:a16="http://schemas.microsoft.com/office/drawing/2014/main" id="{5D6E407A-85A4-4165-B1F5-ED86C48A2FA6}"/>
                  </a:ext>
                </a:extLst>
              </p:cNvPr>
              <p:cNvSpPr/>
              <p:nvPr/>
            </p:nvSpPr>
            <p:spPr>
              <a:xfrm>
                <a:off x="3798870" y="3972720"/>
                <a:ext cx="1671521" cy="1060984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Rectangle 66">
                <a:extLst>
                  <a:ext uri="{FF2B5EF4-FFF2-40B4-BE49-F238E27FC236}">
                    <a16:creationId xmlns:a16="http://schemas.microsoft.com/office/drawing/2014/main" id="{A8B5E47B-342C-4AAE-9AB4-F120550F3DD4}"/>
                  </a:ext>
                </a:extLst>
              </p:cNvPr>
              <p:cNvSpPr/>
              <p:nvPr/>
            </p:nvSpPr>
            <p:spPr>
              <a:xfrm>
                <a:off x="3872105" y="4035358"/>
                <a:ext cx="1523460" cy="924102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4" name="Snip Single Corner Rectangle 73">
                <a:extLst>
                  <a:ext uri="{FF2B5EF4-FFF2-40B4-BE49-F238E27FC236}">
                    <a16:creationId xmlns:a16="http://schemas.microsoft.com/office/drawing/2014/main" id="{214E862A-5711-42A2-B83A-141130F89ECD}"/>
                  </a:ext>
                </a:extLst>
              </p:cNvPr>
              <p:cNvSpPr/>
              <p:nvPr/>
            </p:nvSpPr>
            <p:spPr>
              <a:xfrm>
                <a:off x="4090578" y="4405744"/>
                <a:ext cx="1013379" cy="442916"/>
              </a:xfrm>
              <a:prstGeom prst="snip1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/>
                  <a:t>Description</a:t>
                </a:r>
                <a:endParaRPr lang="en-GB" sz="900"/>
              </a:p>
            </p:txBody>
          </p:sp>
          <p:sp>
            <p:nvSpPr>
              <p:cNvPr id="335" name="TextBox 68">
                <a:extLst>
                  <a:ext uri="{FF2B5EF4-FFF2-40B4-BE49-F238E27FC236}">
                    <a16:creationId xmlns:a16="http://schemas.microsoft.com/office/drawing/2014/main" id="{2749F663-8961-458D-B32A-745062915355}"/>
                  </a:ext>
                </a:extLst>
              </p:cNvPr>
              <p:cNvSpPr txBox="1"/>
              <p:nvPr/>
            </p:nvSpPr>
            <p:spPr>
              <a:xfrm>
                <a:off x="3874252" y="4035395"/>
                <a:ext cx="11387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Service [30]</a:t>
                </a:r>
              </a:p>
            </p:txBody>
          </p:sp>
        </p:grpSp>
        <p:pic>
          <p:nvPicPr>
            <p:cNvPr id="73" name="Immagine 72">
              <a:extLst>
                <a:ext uri="{FF2B5EF4-FFF2-40B4-BE49-F238E27FC236}">
                  <a16:creationId xmlns:a16="http://schemas.microsoft.com/office/drawing/2014/main" id="{CDB07E16-C7AD-4D65-90F6-CDA1F3F55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3263" y="4659827"/>
              <a:ext cx="188992" cy="188992"/>
            </a:xfrm>
            <a:prstGeom prst="rect">
              <a:avLst/>
            </a:prstGeom>
          </p:spPr>
        </p:pic>
      </p:grpSp>
      <p:cxnSp>
        <p:nvCxnSpPr>
          <p:cNvPr id="352" name="Straight Arrow Connector 69">
            <a:extLst>
              <a:ext uri="{FF2B5EF4-FFF2-40B4-BE49-F238E27FC236}">
                <a16:creationId xmlns:a16="http://schemas.microsoft.com/office/drawing/2014/main" id="{762CCB7C-0358-4150-B6EE-4E2BD26DE8FF}"/>
              </a:ext>
            </a:extLst>
          </p:cNvPr>
          <p:cNvCxnSpPr>
            <a:cxnSpLocks/>
            <a:stCxn id="132" idx="1"/>
          </p:cNvCxnSpPr>
          <p:nvPr/>
        </p:nvCxnSpPr>
        <p:spPr>
          <a:xfrm rot="5400000">
            <a:off x="4640120" y="4362537"/>
            <a:ext cx="251124" cy="2306391"/>
          </a:xfrm>
          <a:prstGeom prst="bentConnector2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142">
            <a:extLst>
              <a:ext uri="{FF2B5EF4-FFF2-40B4-BE49-F238E27FC236}">
                <a16:creationId xmlns:a16="http://schemas.microsoft.com/office/drawing/2014/main" id="{3BC052F3-C1C6-4F7A-95A2-DFDC252D501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75689" y="3226875"/>
            <a:ext cx="2433419" cy="0"/>
          </a:xfrm>
          <a:prstGeom prst="bentConnector3">
            <a:avLst>
              <a:gd name="adj1" fmla="val 71283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1" name="TextBox 68">
            <a:extLst>
              <a:ext uri="{FF2B5EF4-FFF2-40B4-BE49-F238E27FC236}">
                <a16:creationId xmlns:a16="http://schemas.microsoft.com/office/drawing/2014/main" id="{33BA41C9-9DB8-449D-96EE-D07A1CFE0AD5}"/>
              </a:ext>
            </a:extLst>
          </p:cNvPr>
          <p:cNvSpPr txBox="1"/>
          <p:nvPr/>
        </p:nvSpPr>
        <p:spPr>
          <a:xfrm>
            <a:off x="5250381" y="2954267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[4:8]</a:t>
            </a:r>
          </a:p>
        </p:txBody>
      </p:sp>
      <p:sp>
        <p:nvSpPr>
          <p:cNvPr id="374" name="TextBox 200">
            <a:extLst>
              <a:ext uri="{FF2B5EF4-FFF2-40B4-BE49-F238E27FC236}">
                <a16:creationId xmlns:a16="http://schemas.microsoft.com/office/drawing/2014/main" id="{61B1F810-A6D4-4141-893C-4B123DD732C4}"/>
              </a:ext>
            </a:extLst>
          </p:cNvPr>
          <p:cNvSpPr txBox="1"/>
          <p:nvPr/>
        </p:nvSpPr>
        <p:spPr>
          <a:xfrm>
            <a:off x="4897871" y="5322496"/>
            <a:ext cx="2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I</a:t>
            </a:r>
          </a:p>
        </p:txBody>
      </p:sp>
      <p:cxnSp>
        <p:nvCxnSpPr>
          <p:cNvPr id="380" name="Straight Arrow Connector 142">
            <a:extLst>
              <a:ext uri="{FF2B5EF4-FFF2-40B4-BE49-F238E27FC236}">
                <a16:creationId xmlns:a16="http://schemas.microsoft.com/office/drawing/2014/main" id="{ED5C23BB-9AD4-4763-8DFF-F4884663AFA0}"/>
              </a:ext>
            </a:extLst>
          </p:cNvPr>
          <p:cNvCxnSpPr>
            <a:cxnSpLocks/>
          </p:cNvCxnSpPr>
          <p:nvPr/>
        </p:nvCxnSpPr>
        <p:spPr>
          <a:xfrm flipV="1">
            <a:off x="3601967" y="6537392"/>
            <a:ext cx="5348521" cy="2792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142">
            <a:extLst>
              <a:ext uri="{FF2B5EF4-FFF2-40B4-BE49-F238E27FC236}">
                <a16:creationId xmlns:a16="http://schemas.microsoft.com/office/drawing/2014/main" id="{3451E44F-954E-4020-9654-5559CC826013}"/>
              </a:ext>
            </a:extLst>
          </p:cNvPr>
          <p:cNvCxnSpPr>
            <a:cxnSpLocks/>
            <a:endCxn id="241" idx="3"/>
          </p:cNvCxnSpPr>
          <p:nvPr/>
        </p:nvCxnSpPr>
        <p:spPr>
          <a:xfrm rot="16200000" flipV="1">
            <a:off x="6720618" y="3900794"/>
            <a:ext cx="2340000" cy="878400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TextBox 68">
            <a:extLst>
              <a:ext uri="{FF2B5EF4-FFF2-40B4-BE49-F238E27FC236}">
                <a16:creationId xmlns:a16="http://schemas.microsoft.com/office/drawing/2014/main" id="{DCEAE928-608A-4652-AD29-287FF44FEE86}"/>
              </a:ext>
            </a:extLst>
          </p:cNvPr>
          <p:cNvSpPr txBox="1"/>
          <p:nvPr/>
        </p:nvSpPr>
        <p:spPr>
          <a:xfrm>
            <a:off x="8332638" y="5238248"/>
            <a:ext cx="510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[1:1]</a:t>
            </a:r>
          </a:p>
        </p:txBody>
      </p:sp>
      <p:cxnSp>
        <p:nvCxnSpPr>
          <p:cNvPr id="151" name="Straight Arrow Connector 142">
            <a:extLst>
              <a:ext uri="{FF2B5EF4-FFF2-40B4-BE49-F238E27FC236}">
                <a16:creationId xmlns:a16="http://schemas.microsoft.com/office/drawing/2014/main" id="{4518FB0A-5FD4-4840-A89B-9010DCD6127E}"/>
              </a:ext>
            </a:extLst>
          </p:cNvPr>
          <p:cNvCxnSpPr>
            <a:cxnSpLocks/>
          </p:cNvCxnSpPr>
          <p:nvPr/>
        </p:nvCxnSpPr>
        <p:spPr>
          <a:xfrm>
            <a:off x="5897082" y="3489066"/>
            <a:ext cx="0" cy="1090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68">
            <a:extLst>
              <a:ext uri="{FF2B5EF4-FFF2-40B4-BE49-F238E27FC236}">
                <a16:creationId xmlns:a16="http://schemas.microsoft.com/office/drawing/2014/main" id="{8FF36F1B-BB5D-4B41-8EEF-232B9EAAB65F}"/>
              </a:ext>
            </a:extLst>
          </p:cNvPr>
          <p:cNvSpPr txBox="1"/>
          <p:nvPr/>
        </p:nvSpPr>
        <p:spPr>
          <a:xfrm>
            <a:off x="3270925" y="3229759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[1:1]</a:t>
            </a:r>
          </a:p>
        </p:txBody>
      </p:sp>
      <p:sp>
        <p:nvSpPr>
          <p:cNvPr id="173" name="TextBox 68">
            <a:extLst>
              <a:ext uri="{FF2B5EF4-FFF2-40B4-BE49-F238E27FC236}">
                <a16:creationId xmlns:a16="http://schemas.microsoft.com/office/drawing/2014/main" id="{EC54AF0F-7DC5-CD40-9662-126D83AD9214}"/>
              </a:ext>
            </a:extLst>
          </p:cNvPr>
          <p:cNvSpPr txBox="1"/>
          <p:nvPr/>
        </p:nvSpPr>
        <p:spPr>
          <a:xfrm>
            <a:off x="7634166" y="6278273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[1:2]</a:t>
            </a:r>
          </a:p>
        </p:txBody>
      </p:sp>
      <p:grpSp>
        <p:nvGrpSpPr>
          <p:cNvPr id="80" name="Gruppo 79">
            <a:extLst>
              <a:ext uri="{FF2B5EF4-FFF2-40B4-BE49-F238E27FC236}">
                <a16:creationId xmlns:a16="http://schemas.microsoft.com/office/drawing/2014/main" id="{05446C19-CD6D-EC40-9246-665EB02211A5}"/>
              </a:ext>
            </a:extLst>
          </p:cNvPr>
          <p:cNvGrpSpPr/>
          <p:nvPr/>
        </p:nvGrpSpPr>
        <p:grpSpPr>
          <a:xfrm>
            <a:off x="7974719" y="1108563"/>
            <a:ext cx="1945190" cy="1554288"/>
            <a:chOff x="9007839" y="1056175"/>
            <a:chExt cx="1945190" cy="1554288"/>
          </a:xfrm>
        </p:grpSpPr>
        <p:sp>
          <p:nvSpPr>
            <p:cNvPr id="290" name="Snip Single Corner Rectangle 57">
              <a:extLst>
                <a:ext uri="{FF2B5EF4-FFF2-40B4-BE49-F238E27FC236}">
                  <a16:creationId xmlns:a16="http://schemas.microsoft.com/office/drawing/2014/main" id="{8114F5A9-77E2-4457-8815-32BCC2F96B3B}"/>
                </a:ext>
              </a:extLst>
            </p:cNvPr>
            <p:cNvSpPr/>
            <p:nvPr/>
          </p:nvSpPr>
          <p:spPr>
            <a:xfrm>
              <a:off x="9238781" y="1252896"/>
              <a:ext cx="1566625" cy="135201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9" name="Group 65">
              <a:extLst>
                <a:ext uri="{FF2B5EF4-FFF2-40B4-BE49-F238E27FC236}">
                  <a16:creationId xmlns:a16="http://schemas.microsoft.com/office/drawing/2014/main" id="{44D92C29-83B6-4BFF-81C4-4EA5BB3DCCB5}"/>
                </a:ext>
              </a:extLst>
            </p:cNvPr>
            <p:cNvGrpSpPr/>
            <p:nvPr/>
          </p:nvGrpSpPr>
          <p:grpSpPr>
            <a:xfrm>
              <a:off x="9310280" y="2252106"/>
              <a:ext cx="349292" cy="358357"/>
              <a:chOff x="6257635" y="827263"/>
              <a:chExt cx="2516909" cy="2898229"/>
            </a:xfrm>
          </p:grpSpPr>
          <p:sp>
            <p:nvSpPr>
              <p:cNvPr id="320" name="Oval 66">
                <a:extLst>
                  <a:ext uri="{FF2B5EF4-FFF2-40B4-BE49-F238E27FC236}">
                    <a16:creationId xmlns:a16="http://schemas.microsoft.com/office/drawing/2014/main" id="{46A6139E-FE35-4311-8812-08A3CFC6713A}"/>
                  </a:ext>
                </a:extLst>
              </p:cNvPr>
              <p:cNvSpPr/>
              <p:nvPr/>
            </p:nvSpPr>
            <p:spPr>
              <a:xfrm>
                <a:off x="6366165" y="827263"/>
                <a:ext cx="2304473" cy="23708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21" name="Group 4">
                <a:extLst>
                  <a:ext uri="{FF2B5EF4-FFF2-40B4-BE49-F238E27FC236}">
                    <a16:creationId xmlns:a16="http://schemas.microsoft.com/office/drawing/2014/main" id="{CE4ABFD1-FE28-4FA8-A892-01369DBFE82F}"/>
                  </a:ext>
                </a:extLst>
              </p:cNvPr>
              <p:cNvGrpSpPr/>
              <p:nvPr/>
            </p:nvGrpSpPr>
            <p:grpSpPr>
              <a:xfrm>
                <a:off x="6502099" y="915161"/>
                <a:ext cx="2043964" cy="2185649"/>
                <a:chOff x="4114800" y="2590800"/>
                <a:chExt cx="1524000" cy="1535668"/>
              </a:xfrm>
            </p:grpSpPr>
            <p:sp>
              <p:nvSpPr>
                <p:cNvPr id="323" name="Oval 69">
                  <a:extLst>
                    <a:ext uri="{FF2B5EF4-FFF2-40B4-BE49-F238E27FC236}">
                      <a16:creationId xmlns:a16="http://schemas.microsoft.com/office/drawing/2014/main" id="{37157C95-0838-4B08-9AF7-1E4CE40E4832}"/>
                    </a:ext>
                  </a:extLst>
                </p:cNvPr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24" name="Straight Connector 70">
                  <a:extLst>
                    <a:ext uri="{FF2B5EF4-FFF2-40B4-BE49-F238E27FC236}">
                      <a16:creationId xmlns:a16="http://schemas.microsoft.com/office/drawing/2014/main" id="{B1642746-4E00-4A71-AAF1-5D05BBBDC20B}"/>
                    </a:ext>
                  </a:extLst>
                </p:cNvPr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71">
                  <a:extLst>
                    <a:ext uri="{FF2B5EF4-FFF2-40B4-BE49-F238E27FC236}">
                      <a16:creationId xmlns:a16="http://schemas.microsoft.com/office/drawing/2014/main" id="{A322F283-A88F-4BAD-BCF6-BA03E3D6E32E}"/>
                    </a:ext>
                  </a:extLst>
                </p:cNvPr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72">
                  <a:extLst>
                    <a:ext uri="{FF2B5EF4-FFF2-40B4-BE49-F238E27FC236}">
                      <a16:creationId xmlns:a16="http://schemas.microsoft.com/office/drawing/2014/main" id="{23650F45-F562-4871-8B59-ABB926187E06}"/>
                    </a:ext>
                  </a:extLst>
                </p:cNvPr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2" name="Chord 68">
                <a:extLst>
                  <a:ext uri="{FF2B5EF4-FFF2-40B4-BE49-F238E27FC236}">
                    <a16:creationId xmlns:a16="http://schemas.microsoft.com/office/drawing/2014/main" id="{28660588-C49C-4A1E-B735-C2D4BD67FC5A}"/>
                  </a:ext>
                </a:extLst>
              </p:cNvPr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" name="Group 65">
              <a:extLst>
                <a:ext uri="{FF2B5EF4-FFF2-40B4-BE49-F238E27FC236}">
                  <a16:creationId xmlns:a16="http://schemas.microsoft.com/office/drawing/2014/main" id="{59FEB3E7-7BDD-E841-ADB5-B87B098C6414}"/>
                </a:ext>
              </a:extLst>
            </p:cNvPr>
            <p:cNvGrpSpPr/>
            <p:nvPr/>
          </p:nvGrpSpPr>
          <p:grpSpPr>
            <a:xfrm>
              <a:off x="9318152" y="1540944"/>
              <a:ext cx="349292" cy="358357"/>
              <a:chOff x="6257635" y="827263"/>
              <a:chExt cx="2516909" cy="2898229"/>
            </a:xfrm>
          </p:grpSpPr>
          <p:sp>
            <p:nvSpPr>
              <p:cNvPr id="141" name="Oval 66">
                <a:extLst>
                  <a:ext uri="{FF2B5EF4-FFF2-40B4-BE49-F238E27FC236}">
                    <a16:creationId xmlns:a16="http://schemas.microsoft.com/office/drawing/2014/main" id="{629893C4-80FC-154F-BB3B-4C0E114E65B8}"/>
                  </a:ext>
                </a:extLst>
              </p:cNvPr>
              <p:cNvSpPr/>
              <p:nvPr/>
            </p:nvSpPr>
            <p:spPr>
              <a:xfrm>
                <a:off x="6366165" y="827263"/>
                <a:ext cx="2304473" cy="23708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42" name="Group 4">
                <a:extLst>
                  <a:ext uri="{FF2B5EF4-FFF2-40B4-BE49-F238E27FC236}">
                    <a16:creationId xmlns:a16="http://schemas.microsoft.com/office/drawing/2014/main" id="{230D6497-06F5-B741-ABB1-0027D27335A6}"/>
                  </a:ext>
                </a:extLst>
              </p:cNvPr>
              <p:cNvGrpSpPr/>
              <p:nvPr/>
            </p:nvGrpSpPr>
            <p:grpSpPr>
              <a:xfrm>
                <a:off x="6502099" y="915161"/>
                <a:ext cx="2043964" cy="2185649"/>
                <a:chOff x="4114800" y="2590800"/>
                <a:chExt cx="1524000" cy="1535668"/>
              </a:xfrm>
            </p:grpSpPr>
            <p:sp>
              <p:nvSpPr>
                <p:cNvPr id="145" name="Oval 69">
                  <a:extLst>
                    <a:ext uri="{FF2B5EF4-FFF2-40B4-BE49-F238E27FC236}">
                      <a16:creationId xmlns:a16="http://schemas.microsoft.com/office/drawing/2014/main" id="{FCA445E3-7369-084B-A298-B285A35ECF9D}"/>
                    </a:ext>
                  </a:extLst>
                </p:cNvPr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46" name="Straight Connector 70">
                  <a:extLst>
                    <a:ext uri="{FF2B5EF4-FFF2-40B4-BE49-F238E27FC236}">
                      <a16:creationId xmlns:a16="http://schemas.microsoft.com/office/drawing/2014/main" id="{9D271B32-3DDB-E643-A971-BAE06DBEA953}"/>
                    </a:ext>
                  </a:extLst>
                </p:cNvPr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71">
                  <a:extLst>
                    <a:ext uri="{FF2B5EF4-FFF2-40B4-BE49-F238E27FC236}">
                      <a16:creationId xmlns:a16="http://schemas.microsoft.com/office/drawing/2014/main" id="{D5DD9B31-9C0F-384E-9F52-5C071CDC77ED}"/>
                    </a:ext>
                  </a:extLst>
                </p:cNvPr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72">
                  <a:extLst>
                    <a:ext uri="{FF2B5EF4-FFF2-40B4-BE49-F238E27FC236}">
                      <a16:creationId xmlns:a16="http://schemas.microsoft.com/office/drawing/2014/main" id="{E2714E9E-68E9-1E4E-A258-1C9C1352333A}"/>
                    </a:ext>
                  </a:extLst>
                </p:cNvPr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Chord 68">
                <a:extLst>
                  <a:ext uri="{FF2B5EF4-FFF2-40B4-BE49-F238E27FC236}">
                    <a16:creationId xmlns:a16="http://schemas.microsoft.com/office/drawing/2014/main" id="{3CD55C6B-FB84-3446-B821-BE4DD8360E40}"/>
                  </a:ext>
                </a:extLst>
              </p:cNvPr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9" name="TextBox 11">
              <a:extLst>
                <a:ext uri="{FF2B5EF4-FFF2-40B4-BE49-F238E27FC236}">
                  <a16:creationId xmlns:a16="http://schemas.microsoft.com/office/drawing/2014/main" id="{BEA0FA0E-CCB6-8F4B-8FF2-E6F27444F652}"/>
                </a:ext>
              </a:extLst>
            </p:cNvPr>
            <p:cNvSpPr txBox="1"/>
            <p:nvPr/>
          </p:nvSpPr>
          <p:spPr>
            <a:xfrm>
              <a:off x="9625029" y="1572807"/>
              <a:ext cx="11263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/>
                <a:t>Upcoming events</a:t>
              </a:r>
            </a:p>
          </p:txBody>
        </p:sp>
        <p:grpSp>
          <p:nvGrpSpPr>
            <p:cNvPr id="150" name="Group 65">
              <a:extLst>
                <a:ext uri="{FF2B5EF4-FFF2-40B4-BE49-F238E27FC236}">
                  <a16:creationId xmlns:a16="http://schemas.microsoft.com/office/drawing/2014/main" id="{847E839C-44A5-1F4B-8345-1850282B36B6}"/>
                </a:ext>
              </a:extLst>
            </p:cNvPr>
            <p:cNvGrpSpPr/>
            <p:nvPr/>
          </p:nvGrpSpPr>
          <p:grpSpPr>
            <a:xfrm>
              <a:off x="9314216" y="1893749"/>
              <a:ext cx="349292" cy="358357"/>
              <a:chOff x="6257635" y="827263"/>
              <a:chExt cx="2516909" cy="2898229"/>
            </a:xfrm>
          </p:grpSpPr>
          <p:sp>
            <p:nvSpPr>
              <p:cNvPr id="152" name="Oval 66">
                <a:extLst>
                  <a:ext uri="{FF2B5EF4-FFF2-40B4-BE49-F238E27FC236}">
                    <a16:creationId xmlns:a16="http://schemas.microsoft.com/office/drawing/2014/main" id="{87461A76-F55F-2443-A77A-768D592855FB}"/>
                  </a:ext>
                </a:extLst>
              </p:cNvPr>
              <p:cNvSpPr/>
              <p:nvPr/>
            </p:nvSpPr>
            <p:spPr>
              <a:xfrm>
                <a:off x="6366165" y="827263"/>
                <a:ext cx="2304473" cy="23708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53" name="Group 4">
                <a:extLst>
                  <a:ext uri="{FF2B5EF4-FFF2-40B4-BE49-F238E27FC236}">
                    <a16:creationId xmlns:a16="http://schemas.microsoft.com/office/drawing/2014/main" id="{CF28A846-7BEE-9744-8BA6-7F6E58078EB3}"/>
                  </a:ext>
                </a:extLst>
              </p:cNvPr>
              <p:cNvGrpSpPr/>
              <p:nvPr/>
            </p:nvGrpSpPr>
            <p:grpSpPr>
              <a:xfrm>
                <a:off x="6502099" y="915161"/>
                <a:ext cx="2043964" cy="2185649"/>
                <a:chOff x="4114800" y="2590800"/>
                <a:chExt cx="1524000" cy="1535668"/>
              </a:xfrm>
            </p:grpSpPr>
            <p:sp>
              <p:nvSpPr>
                <p:cNvPr id="155" name="Oval 69">
                  <a:extLst>
                    <a:ext uri="{FF2B5EF4-FFF2-40B4-BE49-F238E27FC236}">
                      <a16:creationId xmlns:a16="http://schemas.microsoft.com/office/drawing/2014/main" id="{7830EF1C-10D9-2645-AEA3-1C7ABD124086}"/>
                    </a:ext>
                  </a:extLst>
                </p:cNvPr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56" name="Straight Connector 70">
                  <a:extLst>
                    <a:ext uri="{FF2B5EF4-FFF2-40B4-BE49-F238E27FC236}">
                      <a16:creationId xmlns:a16="http://schemas.microsoft.com/office/drawing/2014/main" id="{6EB056B7-DFE4-6844-8B1E-D517ED20BCA9}"/>
                    </a:ext>
                  </a:extLst>
                </p:cNvPr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71">
                  <a:extLst>
                    <a:ext uri="{FF2B5EF4-FFF2-40B4-BE49-F238E27FC236}">
                      <a16:creationId xmlns:a16="http://schemas.microsoft.com/office/drawing/2014/main" id="{1E441042-45F5-1048-B762-D3986C42966E}"/>
                    </a:ext>
                  </a:extLst>
                </p:cNvPr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72">
                  <a:extLst>
                    <a:ext uri="{FF2B5EF4-FFF2-40B4-BE49-F238E27FC236}">
                      <a16:creationId xmlns:a16="http://schemas.microsoft.com/office/drawing/2014/main" id="{8DF4FF13-A0D1-5343-85BF-25858458F978}"/>
                    </a:ext>
                  </a:extLst>
                </p:cNvPr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Chord 68">
                <a:extLst>
                  <a:ext uri="{FF2B5EF4-FFF2-40B4-BE49-F238E27FC236}">
                    <a16:creationId xmlns:a16="http://schemas.microsoft.com/office/drawing/2014/main" id="{F7D19001-EB60-9E48-B0F0-B66F5A531990}"/>
                  </a:ext>
                </a:extLst>
              </p:cNvPr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TextBox 11">
              <a:extLst>
                <a:ext uri="{FF2B5EF4-FFF2-40B4-BE49-F238E27FC236}">
                  <a16:creationId xmlns:a16="http://schemas.microsoft.com/office/drawing/2014/main" id="{88439519-4FF1-CA4B-847B-9C9D9F9E6E46}"/>
                </a:ext>
              </a:extLst>
            </p:cNvPr>
            <p:cNvSpPr txBox="1"/>
            <p:nvPr/>
          </p:nvSpPr>
          <p:spPr>
            <a:xfrm>
              <a:off x="9624581" y="1902292"/>
              <a:ext cx="989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/>
                <a:t>Past events</a:t>
              </a:r>
            </a:p>
          </p:txBody>
        </p:sp>
        <p:grpSp>
          <p:nvGrpSpPr>
            <p:cNvPr id="175" name="Group 143">
              <a:extLst>
                <a:ext uri="{FF2B5EF4-FFF2-40B4-BE49-F238E27FC236}">
                  <a16:creationId xmlns:a16="http://schemas.microsoft.com/office/drawing/2014/main" id="{980EE58C-724D-A443-AE42-D5A4B0878E25}"/>
                </a:ext>
              </a:extLst>
            </p:cNvPr>
            <p:cNvGrpSpPr/>
            <p:nvPr/>
          </p:nvGrpSpPr>
          <p:grpSpPr>
            <a:xfrm>
              <a:off x="9007839" y="1056175"/>
              <a:ext cx="486436" cy="541930"/>
              <a:chOff x="4318000" y="2493818"/>
              <a:chExt cx="2921000" cy="3297382"/>
            </a:xfrm>
          </p:grpSpPr>
          <p:grpSp>
            <p:nvGrpSpPr>
              <p:cNvPr id="178" name="Group 35">
                <a:extLst>
                  <a:ext uri="{FF2B5EF4-FFF2-40B4-BE49-F238E27FC236}">
                    <a16:creationId xmlns:a16="http://schemas.microsoft.com/office/drawing/2014/main" id="{2310E97A-C164-054F-9018-EA5DF777E302}"/>
                  </a:ext>
                </a:extLst>
              </p:cNvPr>
              <p:cNvGrpSpPr/>
              <p:nvPr/>
            </p:nvGrpSpPr>
            <p:grpSpPr>
              <a:xfrm>
                <a:off x="4450379" y="2515092"/>
                <a:ext cx="2671089" cy="2496083"/>
                <a:chOff x="4114800" y="2590800"/>
                <a:chExt cx="1524000" cy="1535668"/>
              </a:xfrm>
            </p:grpSpPr>
            <p:sp>
              <p:nvSpPr>
                <p:cNvPr id="180" name="Oval 163">
                  <a:extLst>
                    <a:ext uri="{FF2B5EF4-FFF2-40B4-BE49-F238E27FC236}">
                      <a16:creationId xmlns:a16="http://schemas.microsoft.com/office/drawing/2014/main" id="{46A1A7CD-954C-544A-BBC1-8D1DD7477A90}"/>
                    </a:ext>
                  </a:extLst>
                </p:cNvPr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82" name="Straight Connector 164">
                  <a:extLst>
                    <a:ext uri="{FF2B5EF4-FFF2-40B4-BE49-F238E27FC236}">
                      <a16:creationId xmlns:a16="http://schemas.microsoft.com/office/drawing/2014/main" id="{91BD5251-1B4F-8141-ACD5-E607B5FA024C}"/>
                    </a:ext>
                  </a:extLst>
                </p:cNvPr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69">
                  <a:extLst>
                    <a:ext uri="{FF2B5EF4-FFF2-40B4-BE49-F238E27FC236}">
                      <a16:creationId xmlns:a16="http://schemas.microsoft.com/office/drawing/2014/main" id="{E1BA5D91-7F61-6A40-AC7E-1B92BF8706B2}"/>
                    </a:ext>
                  </a:extLst>
                </p:cNvPr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70">
                  <a:extLst>
                    <a:ext uri="{FF2B5EF4-FFF2-40B4-BE49-F238E27FC236}">
                      <a16:creationId xmlns:a16="http://schemas.microsoft.com/office/drawing/2014/main" id="{B722352C-73FC-4846-B8C2-6F87C5347C8B}"/>
                    </a:ext>
                  </a:extLst>
                </p:cNvPr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Chord 162">
                <a:extLst>
                  <a:ext uri="{FF2B5EF4-FFF2-40B4-BE49-F238E27FC236}">
                    <a16:creationId xmlns:a16="http://schemas.microsoft.com/office/drawing/2014/main" id="{36BFE663-5EB8-1147-A1C9-909F79F8C529}"/>
                  </a:ext>
                </a:extLst>
              </p:cNvPr>
              <p:cNvSpPr/>
              <p:nvPr/>
            </p:nvSpPr>
            <p:spPr>
              <a:xfrm>
                <a:off x="4318000" y="2493818"/>
                <a:ext cx="2921000" cy="3297382"/>
              </a:xfrm>
              <a:prstGeom prst="chord">
                <a:avLst>
                  <a:gd name="adj1" fmla="val 13350572"/>
                  <a:gd name="adj2" fmla="val 1901933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5" name="Quad Arrow 194">
              <a:extLst>
                <a:ext uri="{FF2B5EF4-FFF2-40B4-BE49-F238E27FC236}">
                  <a16:creationId xmlns:a16="http://schemas.microsoft.com/office/drawing/2014/main" id="{81346FBC-421B-C84B-9637-21C25F06667E}"/>
                </a:ext>
              </a:extLst>
            </p:cNvPr>
            <p:cNvSpPr/>
            <p:nvPr/>
          </p:nvSpPr>
          <p:spPr>
            <a:xfrm>
              <a:off x="10672202" y="1572807"/>
              <a:ext cx="280827" cy="256302"/>
            </a:xfrm>
            <a:prstGeom prst="quad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6" name="Quad Arrow 194">
            <a:extLst>
              <a:ext uri="{FF2B5EF4-FFF2-40B4-BE49-F238E27FC236}">
                <a16:creationId xmlns:a16="http://schemas.microsoft.com/office/drawing/2014/main" id="{B2AC4D19-898C-C542-A030-89C0F9123175}"/>
              </a:ext>
            </a:extLst>
          </p:cNvPr>
          <p:cNvSpPr/>
          <p:nvPr/>
        </p:nvSpPr>
        <p:spPr>
          <a:xfrm>
            <a:off x="5784386" y="181136"/>
            <a:ext cx="280827" cy="256302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7" name="Gruppo 76">
            <a:extLst>
              <a:ext uri="{FF2B5EF4-FFF2-40B4-BE49-F238E27FC236}">
                <a16:creationId xmlns:a16="http://schemas.microsoft.com/office/drawing/2014/main" id="{866FA22A-3E1F-8340-85F4-F9820996B2A3}"/>
              </a:ext>
            </a:extLst>
          </p:cNvPr>
          <p:cNvGrpSpPr/>
          <p:nvPr/>
        </p:nvGrpSpPr>
        <p:grpSpPr>
          <a:xfrm>
            <a:off x="8064258" y="5505575"/>
            <a:ext cx="1957835" cy="1156450"/>
            <a:chOff x="8965586" y="5437118"/>
            <a:chExt cx="1957835" cy="1156450"/>
          </a:xfrm>
        </p:grpSpPr>
        <p:sp>
          <p:nvSpPr>
            <p:cNvPr id="258" name="Rectangle 65">
              <a:extLst>
                <a:ext uri="{FF2B5EF4-FFF2-40B4-BE49-F238E27FC236}">
                  <a16:creationId xmlns:a16="http://schemas.microsoft.com/office/drawing/2014/main" id="{378EB6DC-FE47-43B4-B922-3F75D1B210A4}"/>
                </a:ext>
              </a:extLst>
            </p:cNvPr>
            <p:cNvSpPr/>
            <p:nvPr/>
          </p:nvSpPr>
          <p:spPr>
            <a:xfrm>
              <a:off x="8965586" y="5437118"/>
              <a:ext cx="1957835" cy="115645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Rectangle 66">
              <a:extLst>
                <a:ext uri="{FF2B5EF4-FFF2-40B4-BE49-F238E27FC236}">
                  <a16:creationId xmlns:a16="http://schemas.microsoft.com/office/drawing/2014/main" id="{4B8D2700-578D-48F2-BA39-3984D14266E3}"/>
                </a:ext>
              </a:extLst>
            </p:cNvPr>
            <p:cNvSpPr/>
            <p:nvPr/>
          </p:nvSpPr>
          <p:spPr>
            <a:xfrm>
              <a:off x="9068808" y="5538240"/>
              <a:ext cx="1763499" cy="9436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TextBox 68">
              <a:extLst>
                <a:ext uri="{FF2B5EF4-FFF2-40B4-BE49-F238E27FC236}">
                  <a16:creationId xmlns:a16="http://schemas.microsoft.com/office/drawing/2014/main" id="{BB75940F-51C9-440E-AEA1-217B9937419E}"/>
                </a:ext>
              </a:extLst>
            </p:cNvPr>
            <p:cNvSpPr txBox="1"/>
            <p:nvPr/>
          </p:nvSpPr>
          <p:spPr>
            <a:xfrm>
              <a:off x="9069123" y="5549675"/>
              <a:ext cx="10230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Events [20]</a:t>
              </a:r>
            </a:p>
          </p:txBody>
        </p:sp>
        <p:sp>
          <p:nvSpPr>
            <p:cNvPr id="202" name="Snip Single Corner Rectangle 73">
              <a:extLst>
                <a:ext uri="{FF2B5EF4-FFF2-40B4-BE49-F238E27FC236}">
                  <a16:creationId xmlns:a16="http://schemas.microsoft.com/office/drawing/2014/main" id="{0DE920AA-0727-1346-ACEB-80AFFD0258C8}"/>
                </a:ext>
              </a:extLst>
            </p:cNvPr>
            <p:cNvSpPr/>
            <p:nvPr/>
          </p:nvSpPr>
          <p:spPr>
            <a:xfrm>
              <a:off x="9450225" y="5848652"/>
              <a:ext cx="1023037" cy="53399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r>
                <a:rPr lang="en-GB" sz="1100"/>
                <a:t>Description + Details</a:t>
              </a:r>
              <a:endParaRPr lang="en-GB" sz="900"/>
            </a:p>
          </p:txBody>
        </p:sp>
        <p:sp>
          <p:nvSpPr>
            <p:cNvPr id="339" name="Right Triangle 23">
              <a:extLst>
                <a:ext uri="{FF2B5EF4-FFF2-40B4-BE49-F238E27FC236}">
                  <a16:creationId xmlns:a16="http://schemas.microsoft.com/office/drawing/2014/main" id="{A571B4F4-51F8-4249-A213-D882F69F591F}"/>
                </a:ext>
              </a:extLst>
            </p:cNvPr>
            <p:cNvSpPr/>
            <p:nvPr/>
          </p:nvSpPr>
          <p:spPr>
            <a:xfrm>
              <a:off x="9450225" y="6207863"/>
              <a:ext cx="174425" cy="178293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41EEBDCD-E18A-9A46-847F-AE7F799BBCD1}"/>
              </a:ext>
            </a:extLst>
          </p:cNvPr>
          <p:cNvGrpSpPr/>
          <p:nvPr/>
        </p:nvGrpSpPr>
        <p:grpSpPr>
          <a:xfrm>
            <a:off x="3914924" y="864366"/>
            <a:ext cx="2001875" cy="1028958"/>
            <a:chOff x="3380635" y="703997"/>
            <a:chExt cx="2001875" cy="1028958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E4D22A18-FA4A-1C48-9D4C-012AD068CFDA}"/>
                </a:ext>
              </a:extLst>
            </p:cNvPr>
            <p:cNvGrpSpPr/>
            <p:nvPr/>
          </p:nvGrpSpPr>
          <p:grpSpPr>
            <a:xfrm>
              <a:off x="4421543" y="703997"/>
              <a:ext cx="960967" cy="1014293"/>
              <a:chOff x="3525955" y="698117"/>
              <a:chExt cx="960967" cy="1014293"/>
            </a:xfrm>
          </p:grpSpPr>
          <p:cxnSp>
            <p:nvCxnSpPr>
              <p:cNvPr id="181" name="Shape 180"/>
              <p:cNvCxnSpPr>
                <a:cxnSpLocks/>
                <a:endCxn id="257" idx="3"/>
              </p:cNvCxnSpPr>
              <p:nvPr/>
            </p:nvCxnSpPr>
            <p:spPr>
              <a:xfrm>
                <a:off x="3936850" y="698117"/>
                <a:ext cx="0" cy="4103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Snip Single Corner Rectangle 73">
                <a:extLst>
                  <a:ext uri="{FF2B5EF4-FFF2-40B4-BE49-F238E27FC236}">
                    <a16:creationId xmlns:a16="http://schemas.microsoft.com/office/drawing/2014/main" id="{77A7ED52-E327-41DE-8CED-E23362127C1F}"/>
                  </a:ext>
                </a:extLst>
              </p:cNvPr>
              <p:cNvSpPr/>
              <p:nvPr/>
            </p:nvSpPr>
            <p:spPr>
              <a:xfrm>
                <a:off x="3525955" y="1108473"/>
                <a:ext cx="821790" cy="603937"/>
              </a:xfrm>
              <a:prstGeom prst="snip1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Contacts</a:t>
                </a:r>
                <a:endParaRPr lang="en-GB" sz="900" dirty="0"/>
              </a:p>
            </p:txBody>
          </p:sp>
          <p:sp>
            <p:nvSpPr>
              <p:cNvPr id="187" name="Quad Arrow 194">
                <a:extLst>
                  <a:ext uri="{FF2B5EF4-FFF2-40B4-BE49-F238E27FC236}">
                    <a16:creationId xmlns:a16="http://schemas.microsoft.com/office/drawing/2014/main" id="{C4683910-554F-A348-8812-A4F915119568}"/>
                  </a:ext>
                </a:extLst>
              </p:cNvPr>
              <p:cNvSpPr/>
              <p:nvPr/>
            </p:nvSpPr>
            <p:spPr>
              <a:xfrm>
                <a:off x="4206095" y="1221307"/>
                <a:ext cx="280827" cy="256302"/>
              </a:xfrm>
              <a:prstGeom prst="quad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041E3B44-C7FE-384B-BDD8-8287976C833E}"/>
                </a:ext>
              </a:extLst>
            </p:cNvPr>
            <p:cNvGrpSpPr/>
            <p:nvPr/>
          </p:nvGrpSpPr>
          <p:grpSpPr>
            <a:xfrm>
              <a:off x="3380635" y="703997"/>
              <a:ext cx="823784" cy="1028958"/>
              <a:chOff x="3347979" y="703997"/>
              <a:chExt cx="823784" cy="1028958"/>
            </a:xfrm>
          </p:grpSpPr>
          <p:cxnSp>
            <p:nvCxnSpPr>
              <p:cNvPr id="247" name="Shape 180">
                <a:extLst>
                  <a:ext uri="{FF2B5EF4-FFF2-40B4-BE49-F238E27FC236}">
                    <a16:creationId xmlns:a16="http://schemas.microsoft.com/office/drawing/2014/main" id="{23B56744-3C84-42F6-B491-EE6EF1D52068}"/>
                  </a:ext>
                </a:extLst>
              </p:cNvPr>
              <p:cNvCxnSpPr>
                <a:cxnSpLocks/>
                <a:endCxn id="256" idx="3"/>
              </p:cNvCxnSpPr>
              <p:nvPr/>
            </p:nvCxnSpPr>
            <p:spPr>
              <a:xfrm>
                <a:off x="3689373" y="703997"/>
                <a:ext cx="0" cy="413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Snip Single Corner Rectangle 73">
                <a:extLst>
                  <a:ext uri="{FF2B5EF4-FFF2-40B4-BE49-F238E27FC236}">
                    <a16:creationId xmlns:a16="http://schemas.microsoft.com/office/drawing/2014/main" id="{37BB6C01-5BFA-4284-BE45-F83E0129B979}"/>
                  </a:ext>
                </a:extLst>
              </p:cNvPr>
              <p:cNvSpPr/>
              <p:nvPr/>
            </p:nvSpPr>
            <p:spPr>
              <a:xfrm>
                <a:off x="3347979" y="1117229"/>
                <a:ext cx="682787" cy="615726"/>
              </a:xfrm>
              <a:prstGeom prst="snip1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About</a:t>
                </a:r>
                <a:endParaRPr lang="en-GB" sz="900" dirty="0"/>
              </a:p>
            </p:txBody>
          </p:sp>
          <p:sp>
            <p:nvSpPr>
              <p:cNvPr id="188" name="Quad Arrow 194">
                <a:extLst>
                  <a:ext uri="{FF2B5EF4-FFF2-40B4-BE49-F238E27FC236}">
                    <a16:creationId xmlns:a16="http://schemas.microsoft.com/office/drawing/2014/main" id="{2F79E9D4-90E3-6846-B09F-2F29D8A759D4}"/>
                  </a:ext>
                </a:extLst>
              </p:cNvPr>
              <p:cNvSpPr/>
              <p:nvPr/>
            </p:nvSpPr>
            <p:spPr>
              <a:xfrm>
                <a:off x="3890936" y="1227570"/>
                <a:ext cx="280827" cy="256302"/>
              </a:xfrm>
              <a:prstGeom prst="quad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92" name="Straight Arrow Connector 142">
              <a:extLst>
                <a:ext uri="{FF2B5EF4-FFF2-40B4-BE49-F238E27FC236}">
                  <a16:creationId xmlns:a16="http://schemas.microsoft.com/office/drawing/2014/main" id="{AD750F85-DC92-E047-8DE9-6E040C39CAED}"/>
                </a:ext>
              </a:extLst>
            </p:cNvPr>
            <p:cNvCxnSpPr>
              <a:cxnSpLocks/>
              <a:stCxn id="256" idx="1"/>
              <a:endCxn id="257" idx="1"/>
            </p:cNvCxnSpPr>
            <p:nvPr/>
          </p:nvCxnSpPr>
          <p:spPr>
            <a:xfrm rot="5400000" flipH="1" flipV="1">
              <a:off x="4269900" y="1170418"/>
              <a:ext cx="14665" cy="1110409"/>
            </a:xfrm>
            <a:prstGeom prst="bentConnector3">
              <a:avLst>
                <a:gd name="adj1" fmla="val -1558814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8" name="Shape 180">
            <a:extLst>
              <a:ext uri="{FF2B5EF4-FFF2-40B4-BE49-F238E27FC236}">
                <a16:creationId xmlns:a16="http://schemas.microsoft.com/office/drawing/2014/main" id="{19E0BD8C-B7F3-8D43-807B-53F318C5F582}"/>
              </a:ext>
            </a:extLst>
          </p:cNvPr>
          <p:cNvCxnSpPr>
            <a:cxnSpLocks/>
            <a:endCxn id="278" idx="3"/>
          </p:cNvCxnSpPr>
          <p:nvPr/>
        </p:nvCxnSpPr>
        <p:spPr>
          <a:xfrm>
            <a:off x="2551888" y="864366"/>
            <a:ext cx="0" cy="445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8" name="Gruppo 127">
            <a:extLst>
              <a:ext uri="{FF2B5EF4-FFF2-40B4-BE49-F238E27FC236}">
                <a16:creationId xmlns:a16="http://schemas.microsoft.com/office/drawing/2014/main" id="{B1813B2A-C7A9-40A1-80F5-81AF2C8EDF11}"/>
              </a:ext>
            </a:extLst>
          </p:cNvPr>
          <p:cNvGrpSpPr/>
          <p:nvPr/>
        </p:nvGrpSpPr>
        <p:grpSpPr>
          <a:xfrm>
            <a:off x="5420321" y="4476431"/>
            <a:ext cx="839949" cy="913739"/>
            <a:chOff x="2545167" y="1893774"/>
            <a:chExt cx="839949" cy="913739"/>
          </a:xfrm>
        </p:grpSpPr>
        <p:grpSp>
          <p:nvGrpSpPr>
            <p:cNvPr id="130" name="Group 52">
              <a:extLst>
                <a:ext uri="{FF2B5EF4-FFF2-40B4-BE49-F238E27FC236}">
                  <a16:creationId xmlns:a16="http://schemas.microsoft.com/office/drawing/2014/main" id="{E4E0E214-4013-43E1-A0A8-1229765A42A7}"/>
                </a:ext>
              </a:extLst>
            </p:cNvPr>
            <p:cNvGrpSpPr/>
            <p:nvPr/>
          </p:nvGrpSpPr>
          <p:grpSpPr>
            <a:xfrm>
              <a:off x="2545167" y="1893774"/>
              <a:ext cx="839949" cy="913739"/>
              <a:chOff x="5383136" y="4898595"/>
              <a:chExt cx="839949" cy="913739"/>
            </a:xfrm>
          </p:grpSpPr>
          <p:sp>
            <p:nvSpPr>
              <p:cNvPr id="132" name="Snip Single Corner Rectangle 32">
                <a:extLst>
                  <a:ext uri="{FF2B5EF4-FFF2-40B4-BE49-F238E27FC236}">
                    <a16:creationId xmlns:a16="http://schemas.microsoft.com/office/drawing/2014/main" id="{36CAF9CA-B37A-4764-8868-EFD0566BC0F4}"/>
                  </a:ext>
                </a:extLst>
              </p:cNvPr>
              <p:cNvSpPr/>
              <p:nvPr/>
            </p:nvSpPr>
            <p:spPr>
              <a:xfrm>
                <a:off x="5540298" y="5007471"/>
                <a:ext cx="682787" cy="804863"/>
              </a:xfrm>
              <a:prstGeom prst="snip1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33" name="Group 37">
                <a:extLst>
                  <a:ext uri="{FF2B5EF4-FFF2-40B4-BE49-F238E27FC236}">
                    <a16:creationId xmlns:a16="http://schemas.microsoft.com/office/drawing/2014/main" id="{BE17D8B9-9436-446D-BF7B-36457A6DAD76}"/>
                  </a:ext>
                </a:extLst>
              </p:cNvPr>
              <p:cNvGrpSpPr/>
              <p:nvPr/>
            </p:nvGrpSpPr>
            <p:grpSpPr>
              <a:xfrm>
                <a:off x="5383136" y="4898595"/>
                <a:ext cx="424873" cy="398726"/>
                <a:chOff x="4364182" y="4200548"/>
                <a:chExt cx="424873" cy="398726"/>
              </a:xfrm>
            </p:grpSpPr>
            <p:sp>
              <p:nvSpPr>
                <p:cNvPr id="134" name="Oval 24">
                  <a:extLst>
                    <a:ext uri="{FF2B5EF4-FFF2-40B4-BE49-F238E27FC236}">
                      <a16:creationId xmlns:a16="http://schemas.microsoft.com/office/drawing/2014/main" id="{C1F56041-61E5-4F0E-8B23-703E72ED1F13}"/>
                    </a:ext>
                  </a:extLst>
                </p:cNvPr>
                <p:cNvSpPr/>
                <p:nvPr/>
              </p:nvSpPr>
              <p:spPr>
                <a:xfrm>
                  <a:off x="4364182" y="4200548"/>
                  <a:ext cx="424873" cy="39872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35" name="Group 31">
                  <a:extLst>
                    <a:ext uri="{FF2B5EF4-FFF2-40B4-BE49-F238E27FC236}">
                      <a16:creationId xmlns:a16="http://schemas.microsoft.com/office/drawing/2014/main" id="{27D8E96B-A930-4B91-9E47-A48B3F5FB80E}"/>
                    </a:ext>
                  </a:extLst>
                </p:cNvPr>
                <p:cNvGrpSpPr/>
                <p:nvPr/>
              </p:nvGrpSpPr>
              <p:grpSpPr>
                <a:xfrm>
                  <a:off x="4409659" y="4232997"/>
                  <a:ext cx="324682" cy="331642"/>
                  <a:chOff x="4114800" y="2590800"/>
                  <a:chExt cx="1524000" cy="1535668"/>
                </a:xfrm>
              </p:grpSpPr>
              <p:sp>
                <p:nvSpPr>
                  <p:cNvPr id="136" name="Oval 26">
                    <a:extLst>
                      <a:ext uri="{FF2B5EF4-FFF2-40B4-BE49-F238E27FC236}">
                        <a16:creationId xmlns:a16="http://schemas.microsoft.com/office/drawing/2014/main" id="{081E747B-8F3A-41AF-8871-67BEAC21E9C1}"/>
                      </a:ext>
                    </a:extLst>
                  </p:cNvPr>
                  <p:cNvSpPr/>
                  <p:nvPr/>
                </p:nvSpPr>
                <p:spPr>
                  <a:xfrm>
                    <a:off x="4114800" y="2590800"/>
                    <a:ext cx="1524000" cy="1535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37" name="Straight Connector 27">
                    <a:extLst>
                      <a:ext uri="{FF2B5EF4-FFF2-40B4-BE49-F238E27FC236}">
                        <a16:creationId xmlns:a16="http://schemas.microsoft.com/office/drawing/2014/main" id="{0A7368F8-EF7C-48CD-9377-20D0F6EC0C7D}"/>
                      </a:ext>
                    </a:extLst>
                  </p:cNvPr>
                  <p:cNvCxnSpPr/>
                  <p:nvPr/>
                </p:nvCxnSpPr>
                <p:spPr>
                  <a:xfrm>
                    <a:off x="4419598" y="3048002"/>
                    <a:ext cx="914399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28">
                    <a:extLst>
                      <a:ext uri="{FF2B5EF4-FFF2-40B4-BE49-F238E27FC236}">
                        <a16:creationId xmlns:a16="http://schemas.microsoft.com/office/drawing/2014/main" id="{5D8BB3AD-724C-402E-94BC-F304E403D4A0}"/>
                      </a:ext>
                    </a:extLst>
                  </p:cNvPr>
                  <p:cNvCxnSpPr/>
                  <p:nvPr/>
                </p:nvCxnSpPr>
                <p:spPr>
                  <a:xfrm>
                    <a:off x="4419600" y="3429000"/>
                    <a:ext cx="914400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29">
                    <a:extLst>
                      <a:ext uri="{FF2B5EF4-FFF2-40B4-BE49-F238E27FC236}">
                        <a16:creationId xmlns:a16="http://schemas.microsoft.com/office/drawing/2014/main" id="{1A7CFF15-9366-4B22-AA15-C10CB158D27F}"/>
                      </a:ext>
                    </a:extLst>
                  </p:cNvPr>
                  <p:cNvCxnSpPr/>
                  <p:nvPr/>
                </p:nvCxnSpPr>
                <p:spPr>
                  <a:xfrm>
                    <a:off x="4419600" y="3733800"/>
                    <a:ext cx="914400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31" name="TextBox 68">
              <a:extLst>
                <a:ext uri="{FF2B5EF4-FFF2-40B4-BE49-F238E27FC236}">
                  <a16:creationId xmlns:a16="http://schemas.microsoft.com/office/drawing/2014/main" id="{8EE3441D-6961-4BA7-997D-A47CF9A65508}"/>
                </a:ext>
              </a:extLst>
            </p:cNvPr>
            <p:cNvSpPr txBox="1"/>
            <p:nvPr/>
          </p:nvSpPr>
          <p:spPr>
            <a:xfrm>
              <a:off x="2815990" y="2308336"/>
              <a:ext cx="482824" cy="395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/>
                <a:t>Area</a:t>
              </a:r>
            </a:p>
            <a:p>
              <a:pPr algn="ctr">
                <a:lnSpc>
                  <a:spcPts val="1000"/>
                </a:lnSpc>
              </a:pPr>
              <a:r>
                <a:rPr lang="en-GB" sz="1100"/>
                <a:t>team</a:t>
              </a:r>
            </a:p>
          </p:txBody>
        </p:sp>
      </p:grpSp>
      <p:cxnSp>
        <p:nvCxnSpPr>
          <p:cNvPr id="157" name="Straight Arrow Connector 69">
            <a:extLst>
              <a:ext uri="{FF2B5EF4-FFF2-40B4-BE49-F238E27FC236}">
                <a16:creationId xmlns:a16="http://schemas.microsoft.com/office/drawing/2014/main" id="{D953622E-EE91-8E46-BE6C-6774F77CE38C}"/>
              </a:ext>
            </a:extLst>
          </p:cNvPr>
          <p:cNvCxnSpPr>
            <a:cxnSpLocks/>
          </p:cNvCxnSpPr>
          <p:nvPr/>
        </p:nvCxnSpPr>
        <p:spPr>
          <a:xfrm>
            <a:off x="2245729" y="2035461"/>
            <a:ext cx="0" cy="1081902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200">
            <a:extLst>
              <a:ext uri="{FF2B5EF4-FFF2-40B4-BE49-F238E27FC236}">
                <a16:creationId xmlns:a16="http://schemas.microsoft.com/office/drawing/2014/main" id="{DCF80A2F-4E01-EF4A-A53D-406B7E1C4BB3}"/>
              </a:ext>
            </a:extLst>
          </p:cNvPr>
          <p:cNvSpPr txBox="1"/>
          <p:nvPr/>
        </p:nvSpPr>
        <p:spPr>
          <a:xfrm>
            <a:off x="2261164" y="2533223"/>
            <a:ext cx="2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039ACEB4-623E-114C-B6EC-40267A4CFD9E}"/>
              </a:ext>
            </a:extLst>
          </p:cNvPr>
          <p:cNvGrpSpPr/>
          <p:nvPr/>
        </p:nvGrpSpPr>
        <p:grpSpPr>
          <a:xfrm>
            <a:off x="4232249" y="3434870"/>
            <a:ext cx="839949" cy="913739"/>
            <a:chOff x="7379555" y="4170008"/>
            <a:chExt cx="839949" cy="913739"/>
          </a:xfrm>
        </p:grpSpPr>
        <p:grpSp>
          <p:nvGrpSpPr>
            <p:cNvPr id="166" name="Group 52">
              <a:extLst>
                <a:ext uri="{FF2B5EF4-FFF2-40B4-BE49-F238E27FC236}">
                  <a16:creationId xmlns:a16="http://schemas.microsoft.com/office/drawing/2014/main" id="{9506CA6C-EB8E-4160-8A1F-0AA39E7BCB98}"/>
                </a:ext>
              </a:extLst>
            </p:cNvPr>
            <p:cNvGrpSpPr/>
            <p:nvPr/>
          </p:nvGrpSpPr>
          <p:grpSpPr>
            <a:xfrm>
              <a:off x="7379555" y="4170008"/>
              <a:ext cx="839949" cy="913739"/>
              <a:chOff x="5383136" y="4898595"/>
              <a:chExt cx="839949" cy="913739"/>
            </a:xfrm>
          </p:grpSpPr>
          <p:sp>
            <p:nvSpPr>
              <p:cNvPr id="169" name="Snip Single Corner Rectangle 32">
                <a:extLst>
                  <a:ext uri="{FF2B5EF4-FFF2-40B4-BE49-F238E27FC236}">
                    <a16:creationId xmlns:a16="http://schemas.microsoft.com/office/drawing/2014/main" id="{714B07D8-4938-4A69-B36D-9ED688A02D96}"/>
                  </a:ext>
                </a:extLst>
              </p:cNvPr>
              <p:cNvSpPr/>
              <p:nvPr/>
            </p:nvSpPr>
            <p:spPr>
              <a:xfrm>
                <a:off x="5540298" y="5007471"/>
                <a:ext cx="682787" cy="804863"/>
              </a:xfrm>
              <a:prstGeom prst="snip1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77" name="Group 37">
                <a:extLst>
                  <a:ext uri="{FF2B5EF4-FFF2-40B4-BE49-F238E27FC236}">
                    <a16:creationId xmlns:a16="http://schemas.microsoft.com/office/drawing/2014/main" id="{04890FAE-2EBE-4BA8-A2AC-A2B7D6473E60}"/>
                  </a:ext>
                </a:extLst>
              </p:cNvPr>
              <p:cNvGrpSpPr/>
              <p:nvPr/>
            </p:nvGrpSpPr>
            <p:grpSpPr>
              <a:xfrm>
                <a:off x="5383136" y="4898595"/>
                <a:ext cx="424873" cy="398726"/>
                <a:chOff x="4364182" y="4200548"/>
                <a:chExt cx="424873" cy="398726"/>
              </a:xfrm>
            </p:grpSpPr>
            <p:sp>
              <p:nvSpPr>
                <p:cNvPr id="189" name="Oval 24">
                  <a:extLst>
                    <a:ext uri="{FF2B5EF4-FFF2-40B4-BE49-F238E27FC236}">
                      <a16:creationId xmlns:a16="http://schemas.microsoft.com/office/drawing/2014/main" id="{E2F24199-0EA7-4754-A730-FA53704269DD}"/>
                    </a:ext>
                  </a:extLst>
                </p:cNvPr>
                <p:cNvSpPr/>
                <p:nvPr/>
              </p:nvSpPr>
              <p:spPr>
                <a:xfrm>
                  <a:off x="4364182" y="4200548"/>
                  <a:ext cx="424873" cy="39872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90" name="Group 31">
                  <a:extLst>
                    <a:ext uri="{FF2B5EF4-FFF2-40B4-BE49-F238E27FC236}">
                      <a16:creationId xmlns:a16="http://schemas.microsoft.com/office/drawing/2014/main" id="{778252A1-6CDD-48AA-B7B4-5C4DAA2DFC5A}"/>
                    </a:ext>
                  </a:extLst>
                </p:cNvPr>
                <p:cNvGrpSpPr/>
                <p:nvPr/>
              </p:nvGrpSpPr>
              <p:grpSpPr>
                <a:xfrm>
                  <a:off x="4409659" y="4232997"/>
                  <a:ext cx="324682" cy="331642"/>
                  <a:chOff x="4114800" y="2590800"/>
                  <a:chExt cx="1524000" cy="1535668"/>
                </a:xfrm>
              </p:grpSpPr>
              <p:sp>
                <p:nvSpPr>
                  <p:cNvPr id="191" name="Oval 26">
                    <a:extLst>
                      <a:ext uri="{FF2B5EF4-FFF2-40B4-BE49-F238E27FC236}">
                        <a16:creationId xmlns:a16="http://schemas.microsoft.com/office/drawing/2014/main" id="{651026FA-B06D-446A-8927-D0A4151E9BEC}"/>
                      </a:ext>
                    </a:extLst>
                  </p:cNvPr>
                  <p:cNvSpPr/>
                  <p:nvPr/>
                </p:nvSpPr>
                <p:spPr>
                  <a:xfrm>
                    <a:off x="4114800" y="2590800"/>
                    <a:ext cx="1524000" cy="1535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96" name="Straight Connector 27">
                    <a:extLst>
                      <a:ext uri="{FF2B5EF4-FFF2-40B4-BE49-F238E27FC236}">
                        <a16:creationId xmlns:a16="http://schemas.microsoft.com/office/drawing/2014/main" id="{88818185-BB52-4280-9A60-1D891993AA92}"/>
                      </a:ext>
                    </a:extLst>
                  </p:cNvPr>
                  <p:cNvCxnSpPr/>
                  <p:nvPr/>
                </p:nvCxnSpPr>
                <p:spPr>
                  <a:xfrm>
                    <a:off x="4419598" y="3048002"/>
                    <a:ext cx="914399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28">
                    <a:extLst>
                      <a:ext uri="{FF2B5EF4-FFF2-40B4-BE49-F238E27FC236}">
                        <a16:creationId xmlns:a16="http://schemas.microsoft.com/office/drawing/2014/main" id="{9C14F5FA-24DD-495E-A6C7-0B0DAD82967E}"/>
                      </a:ext>
                    </a:extLst>
                  </p:cNvPr>
                  <p:cNvCxnSpPr/>
                  <p:nvPr/>
                </p:nvCxnSpPr>
                <p:spPr>
                  <a:xfrm>
                    <a:off x="4419600" y="3429000"/>
                    <a:ext cx="914400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9">
                    <a:extLst>
                      <a:ext uri="{FF2B5EF4-FFF2-40B4-BE49-F238E27FC236}">
                        <a16:creationId xmlns:a16="http://schemas.microsoft.com/office/drawing/2014/main" id="{D766943D-2AE9-4A0D-AE16-3CF797128225}"/>
                      </a:ext>
                    </a:extLst>
                  </p:cNvPr>
                  <p:cNvCxnSpPr/>
                  <p:nvPr/>
                </p:nvCxnSpPr>
                <p:spPr>
                  <a:xfrm>
                    <a:off x="4419600" y="3733800"/>
                    <a:ext cx="914400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09" name="TextBox 68">
              <a:extLst>
                <a:ext uri="{FF2B5EF4-FFF2-40B4-BE49-F238E27FC236}">
                  <a16:creationId xmlns:a16="http://schemas.microsoft.com/office/drawing/2014/main" id="{7869CCAB-22F3-4EDC-AD9C-07946EB9CFD4}"/>
                </a:ext>
              </a:extLst>
            </p:cNvPr>
            <p:cNvSpPr txBox="1"/>
            <p:nvPr/>
          </p:nvSpPr>
          <p:spPr>
            <a:xfrm>
              <a:off x="7598506" y="4615072"/>
              <a:ext cx="595035" cy="354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GB" sz="1100" dirty="0"/>
                <a:t>Service</a:t>
              </a:r>
            </a:p>
            <a:p>
              <a:pPr algn="ctr">
                <a:lnSpc>
                  <a:spcPts val="1000"/>
                </a:lnSpc>
              </a:pPr>
              <a:r>
                <a:rPr lang="en-GB" sz="1100" dirty="0"/>
                <a:t>team</a:t>
              </a:r>
            </a:p>
          </p:txBody>
        </p:sp>
      </p:grpSp>
      <p:cxnSp>
        <p:nvCxnSpPr>
          <p:cNvPr id="210" name="Straight Arrow Connector 142">
            <a:extLst>
              <a:ext uri="{FF2B5EF4-FFF2-40B4-BE49-F238E27FC236}">
                <a16:creationId xmlns:a16="http://schemas.microsoft.com/office/drawing/2014/main" id="{C4856CDB-EB1A-154D-9C2E-6E4DD2924E8E}"/>
              </a:ext>
            </a:extLst>
          </p:cNvPr>
          <p:cNvCxnSpPr>
            <a:cxnSpLocks/>
          </p:cNvCxnSpPr>
          <p:nvPr/>
        </p:nvCxnSpPr>
        <p:spPr>
          <a:xfrm flipH="1" flipV="1">
            <a:off x="1993299" y="4190986"/>
            <a:ext cx="1" cy="1162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TextBox 11">
            <a:extLst>
              <a:ext uri="{FF2B5EF4-FFF2-40B4-BE49-F238E27FC236}">
                <a16:creationId xmlns:a16="http://schemas.microsoft.com/office/drawing/2014/main" id="{5C9E42A9-74F8-CD45-8840-8B7FCA813765}"/>
              </a:ext>
            </a:extLst>
          </p:cNvPr>
          <p:cNvSpPr txBox="1"/>
          <p:nvPr/>
        </p:nvSpPr>
        <p:spPr>
          <a:xfrm>
            <a:off x="1584277" y="5081030"/>
            <a:ext cx="515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[0:8]</a:t>
            </a:r>
          </a:p>
        </p:txBody>
      </p:sp>
      <p:cxnSp>
        <p:nvCxnSpPr>
          <p:cNvPr id="213" name="Straight Arrow Connector 142">
            <a:extLst>
              <a:ext uri="{FF2B5EF4-FFF2-40B4-BE49-F238E27FC236}">
                <a16:creationId xmlns:a16="http://schemas.microsoft.com/office/drawing/2014/main" id="{A0709B33-6402-B74A-B24C-C73E5F18B89C}"/>
              </a:ext>
            </a:extLst>
          </p:cNvPr>
          <p:cNvCxnSpPr>
            <a:cxnSpLocks/>
          </p:cNvCxnSpPr>
          <p:nvPr/>
        </p:nvCxnSpPr>
        <p:spPr>
          <a:xfrm flipH="1" flipV="1">
            <a:off x="2859136" y="4180317"/>
            <a:ext cx="1" cy="1162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TextBox 11">
            <a:extLst>
              <a:ext uri="{FF2B5EF4-FFF2-40B4-BE49-F238E27FC236}">
                <a16:creationId xmlns:a16="http://schemas.microsoft.com/office/drawing/2014/main" id="{DB9D1880-368C-AF46-B95E-1350C999AFC0}"/>
              </a:ext>
            </a:extLst>
          </p:cNvPr>
          <p:cNvSpPr txBox="1"/>
          <p:nvPr/>
        </p:nvSpPr>
        <p:spPr>
          <a:xfrm>
            <a:off x="2453556" y="5082832"/>
            <a:ext cx="515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[0:8]</a:t>
            </a:r>
          </a:p>
        </p:txBody>
      </p:sp>
      <p:sp>
        <p:nvSpPr>
          <p:cNvPr id="217" name="TextBox 11">
            <a:extLst>
              <a:ext uri="{FF2B5EF4-FFF2-40B4-BE49-F238E27FC236}">
                <a16:creationId xmlns:a16="http://schemas.microsoft.com/office/drawing/2014/main" id="{E58FC241-F7BC-5149-B6BE-652032A0341D}"/>
              </a:ext>
            </a:extLst>
          </p:cNvPr>
          <p:cNvSpPr txBox="1"/>
          <p:nvPr/>
        </p:nvSpPr>
        <p:spPr>
          <a:xfrm rot="16200000">
            <a:off x="1393281" y="4494557"/>
            <a:ext cx="869606" cy="354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1100" dirty="0"/>
              <a:t>Reference</a:t>
            </a:r>
          </a:p>
          <a:p>
            <a:pPr>
              <a:lnSpc>
                <a:spcPts val="1000"/>
              </a:lnSpc>
            </a:pPr>
            <a:r>
              <a:rPr lang="en-GB" sz="1100" dirty="0"/>
              <a:t>assistant</a:t>
            </a:r>
          </a:p>
        </p:txBody>
      </p:sp>
      <p:sp>
        <p:nvSpPr>
          <p:cNvPr id="218" name="TextBox 11">
            <a:extLst>
              <a:ext uri="{FF2B5EF4-FFF2-40B4-BE49-F238E27FC236}">
                <a16:creationId xmlns:a16="http://schemas.microsoft.com/office/drawing/2014/main" id="{1D6F361A-B45B-C840-97C5-F2B0B6EF2D35}"/>
              </a:ext>
            </a:extLst>
          </p:cNvPr>
          <p:cNvSpPr txBox="1"/>
          <p:nvPr/>
        </p:nvSpPr>
        <p:spPr>
          <a:xfrm rot="16200000">
            <a:off x="2248526" y="4457687"/>
            <a:ext cx="869606" cy="354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1100" dirty="0"/>
              <a:t>Project</a:t>
            </a:r>
          </a:p>
          <a:p>
            <a:pPr>
              <a:lnSpc>
                <a:spcPts val="1000"/>
              </a:lnSpc>
            </a:pPr>
            <a:r>
              <a:rPr lang="en-GB" sz="1100" dirty="0"/>
              <a:t>manager</a:t>
            </a:r>
          </a:p>
        </p:txBody>
      </p:sp>
      <p:cxnSp>
        <p:nvCxnSpPr>
          <p:cNvPr id="219" name="Straight Arrow Connector 142">
            <a:extLst>
              <a:ext uri="{FF2B5EF4-FFF2-40B4-BE49-F238E27FC236}">
                <a16:creationId xmlns:a16="http://schemas.microsoft.com/office/drawing/2014/main" id="{C6DAE78B-4BBB-BA4E-8189-BB3D08B26633}"/>
              </a:ext>
            </a:extLst>
          </p:cNvPr>
          <p:cNvCxnSpPr>
            <a:cxnSpLocks/>
            <a:endCxn id="169" idx="2"/>
          </p:cNvCxnSpPr>
          <p:nvPr/>
        </p:nvCxnSpPr>
        <p:spPr>
          <a:xfrm>
            <a:off x="3270743" y="3946178"/>
            <a:ext cx="11186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69">
            <a:extLst>
              <a:ext uri="{FF2B5EF4-FFF2-40B4-BE49-F238E27FC236}">
                <a16:creationId xmlns:a16="http://schemas.microsoft.com/office/drawing/2014/main" id="{D37E58C4-B10C-2C4F-9CFE-001EABFB7202}"/>
              </a:ext>
            </a:extLst>
          </p:cNvPr>
          <p:cNvCxnSpPr>
            <a:cxnSpLocks/>
            <a:stCxn id="169" idx="1"/>
            <a:endCxn id="234" idx="0"/>
          </p:cNvCxnSpPr>
          <p:nvPr/>
        </p:nvCxnSpPr>
        <p:spPr>
          <a:xfrm rot="5400000">
            <a:off x="3601988" y="4217426"/>
            <a:ext cx="997635" cy="1260000"/>
          </a:xfrm>
          <a:prstGeom prst="bentConnector3">
            <a:avLst>
              <a:gd name="adj1" fmla="val 49261"/>
            </a:avLst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TextBox 200">
            <a:extLst>
              <a:ext uri="{FF2B5EF4-FFF2-40B4-BE49-F238E27FC236}">
                <a16:creationId xmlns:a16="http://schemas.microsoft.com/office/drawing/2014/main" id="{8DAB49DC-A806-404F-9018-AC6C2BF065F8}"/>
              </a:ext>
            </a:extLst>
          </p:cNvPr>
          <p:cNvSpPr txBox="1"/>
          <p:nvPr/>
        </p:nvSpPr>
        <p:spPr>
          <a:xfrm>
            <a:off x="4079588" y="4530294"/>
            <a:ext cx="2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I</a:t>
            </a:r>
          </a:p>
        </p:txBody>
      </p:sp>
      <p:cxnSp>
        <p:nvCxnSpPr>
          <p:cNvPr id="223" name="Straight Arrow Connector 142">
            <a:extLst>
              <a:ext uri="{FF2B5EF4-FFF2-40B4-BE49-F238E27FC236}">
                <a16:creationId xmlns:a16="http://schemas.microsoft.com/office/drawing/2014/main" id="{A5BDD777-3AA9-9E44-BB0D-CAD20D262C0D}"/>
              </a:ext>
            </a:extLst>
          </p:cNvPr>
          <p:cNvCxnSpPr>
            <a:cxnSpLocks/>
          </p:cNvCxnSpPr>
          <p:nvPr/>
        </p:nvCxnSpPr>
        <p:spPr>
          <a:xfrm rot="5400000">
            <a:off x="3948399" y="3153151"/>
            <a:ext cx="2532170" cy="3204000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142">
            <a:extLst>
              <a:ext uri="{FF2B5EF4-FFF2-40B4-BE49-F238E27FC236}">
                <a16:creationId xmlns:a16="http://schemas.microsoft.com/office/drawing/2014/main" id="{6084A446-0485-D340-B093-0C7850500A78}"/>
              </a:ext>
            </a:extLst>
          </p:cNvPr>
          <p:cNvCxnSpPr>
            <a:cxnSpLocks/>
          </p:cNvCxnSpPr>
          <p:nvPr/>
        </p:nvCxnSpPr>
        <p:spPr>
          <a:xfrm rot="5400000">
            <a:off x="4025220" y="3086289"/>
            <a:ext cx="2830447" cy="3636000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TextBox 68">
            <a:extLst>
              <a:ext uri="{FF2B5EF4-FFF2-40B4-BE49-F238E27FC236}">
                <a16:creationId xmlns:a16="http://schemas.microsoft.com/office/drawing/2014/main" id="{AB36DD71-5436-3348-8914-14AFF74CA7D5}"/>
              </a:ext>
            </a:extLst>
          </p:cNvPr>
          <p:cNvSpPr txBox="1"/>
          <p:nvPr/>
        </p:nvSpPr>
        <p:spPr>
          <a:xfrm>
            <a:off x="3840614" y="5779119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[0:5]</a:t>
            </a:r>
          </a:p>
        </p:txBody>
      </p:sp>
      <p:sp>
        <p:nvSpPr>
          <p:cNvPr id="231" name="TextBox 68">
            <a:extLst>
              <a:ext uri="{FF2B5EF4-FFF2-40B4-BE49-F238E27FC236}">
                <a16:creationId xmlns:a16="http://schemas.microsoft.com/office/drawing/2014/main" id="{D6257D54-6328-F546-834D-EDD7A438DD9C}"/>
              </a:ext>
            </a:extLst>
          </p:cNvPr>
          <p:cNvSpPr txBox="1"/>
          <p:nvPr/>
        </p:nvSpPr>
        <p:spPr>
          <a:xfrm>
            <a:off x="3832846" y="6083800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[0:1]</a:t>
            </a:r>
          </a:p>
        </p:txBody>
      </p:sp>
      <p:sp>
        <p:nvSpPr>
          <p:cNvPr id="232" name="TextBox 11">
            <a:extLst>
              <a:ext uri="{FF2B5EF4-FFF2-40B4-BE49-F238E27FC236}">
                <a16:creationId xmlns:a16="http://schemas.microsoft.com/office/drawing/2014/main" id="{E611D9EA-E3D5-CB43-A1E1-CAA285D6045E}"/>
              </a:ext>
            </a:extLst>
          </p:cNvPr>
          <p:cNvSpPr txBox="1"/>
          <p:nvPr/>
        </p:nvSpPr>
        <p:spPr>
          <a:xfrm rot="16200000">
            <a:off x="6242132" y="4537939"/>
            <a:ext cx="869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Employee</a:t>
            </a:r>
          </a:p>
        </p:txBody>
      </p:sp>
      <p:sp>
        <p:nvSpPr>
          <p:cNvPr id="233" name="TextBox 11">
            <a:extLst>
              <a:ext uri="{FF2B5EF4-FFF2-40B4-BE49-F238E27FC236}">
                <a16:creationId xmlns:a16="http://schemas.microsoft.com/office/drawing/2014/main" id="{8F0A1F43-4DBD-4147-BC5D-9CBB4058B277}"/>
              </a:ext>
            </a:extLst>
          </p:cNvPr>
          <p:cNvSpPr txBox="1"/>
          <p:nvPr/>
        </p:nvSpPr>
        <p:spPr>
          <a:xfrm rot="16200000">
            <a:off x="6690869" y="4537940"/>
            <a:ext cx="869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Responsible</a:t>
            </a:r>
          </a:p>
        </p:txBody>
      </p:sp>
      <p:grpSp>
        <p:nvGrpSpPr>
          <p:cNvPr id="277" name="Gruppo 276">
            <a:extLst>
              <a:ext uri="{FF2B5EF4-FFF2-40B4-BE49-F238E27FC236}">
                <a16:creationId xmlns:a16="http://schemas.microsoft.com/office/drawing/2014/main" id="{7B6AAFDB-25C2-5742-B88E-06B0EB4CF982}"/>
              </a:ext>
            </a:extLst>
          </p:cNvPr>
          <p:cNvGrpSpPr/>
          <p:nvPr/>
        </p:nvGrpSpPr>
        <p:grpSpPr>
          <a:xfrm>
            <a:off x="1537633" y="1112773"/>
            <a:ext cx="1945190" cy="908694"/>
            <a:chOff x="9007839" y="1056175"/>
            <a:chExt cx="1945190" cy="908694"/>
          </a:xfrm>
        </p:grpSpPr>
        <p:sp>
          <p:nvSpPr>
            <p:cNvPr id="278" name="Snip Single Corner Rectangle 57">
              <a:extLst>
                <a:ext uri="{FF2B5EF4-FFF2-40B4-BE49-F238E27FC236}">
                  <a16:creationId xmlns:a16="http://schemas.microsoft.com/office/drawing/2014/main" id="{CBA87277-E4D3-1845-8E4D-C38E555A5EAC}"/>
                </a:ext>
              </a:extLst>
            </p:cNvPr>
            <p:cNvSpPr/>
            <p:nvPr/>
          </p:nvSpPr>
          <p:spPr>
            <a:xfrm>
              <a:off x="9238781" y="1252897"/>
              <a:ext cx="1566625" cy="711972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81" name="Group 65">
              <a:extLst>
                <a:ext uri="{FF2B5EF4-FFF2-40B4-BE49-F238E27FC236}">
                  <a16:creationId xmlns:a16="http://schemas.microsoft.com/office/drawing/2014/main" id="{396004FC-CDCF-D847-8F47-AA9B51B6AB43}"/>
                </a:ext>
              </a:extLst>
            </p:cNvPr>
            <p:cNvGrpSpPr/>
            <p:nvPr/>
          </p:nvGrpSpPr>
          <p:grpSpPr>
            <a:xfrm>
              <a:off x="9318152" y="1540944"/>
              <a:ext cx="349292" cy="358357"/>
              <a:chOff x="6257635" y="827263"/>
              <a:chExt cx="2516909" cy="2898229"/>
            </a:xfrm>
          </p:grpSpPr>
          <p:sp>
            <p:nvSpPr>
              <p:cNvPr id="304" name="Oval 66">
                <a:extLst>
                  <a:ext uri="{FF2B5EF4-FFF2-40B4-BE49-F238E27FC236}">
                    <a16:creationId xmlns:a16="http://schemas.microsoft.com/office/drawing/2014/main" id="{2975CDD5-1565-D441-8F6E-BC55D408F967}"/>
                  </a:ext>
                </a:extLst>
              </p:cNvPr>
              <p:cNvSpPr/>
              <p:nvPr/>
            </p:nvSpPr>
            <p:spPr>
              <a:xfrm>
                <a:off x="6366165" y="827263"/>
                <a:ext cx="2304473" cy="23708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05" name="Group 4">
                <a:extLst>
                  <a:ext uri="{FF2B5EF4-FFF2-40B4-BE49-F238E27FC236}">
                    <a16:creationId xmlns:a16="http://schemas.microsoft.com/office/drawing/2014/main" id="{116B2571-AF92-404D-B5DC-0405AADD715F}"/>
                  </a:ext>
                </a:extLst>
              </p:cNvPr>
              <p:cNvGrpSpPr/>
              <p:nvPr/>
            </p:nvGrpSpPr>
            <p:grpSpPr>
              <a:xfrm>
                <a:off x="6502099" y="915161"/>
                <a:ext cx="2043964" cy="2185649"/>
                <a:chOff x="4114800" y="2590800"/>
                <a:chExt cx="1524000" cy="1535668"/>
              </a:xfrm>
            </p:grpSpPr>
            <p:sp>
              <p:nvSpPr>
                <p:cNvPr id="308" name="Oval 69">
                  <a:extLst>
                    <a:ext uri="{FF2B5EF4-FFF2-40B4-BE49-F238E27FC236}">
                      <a16:creationId xmlns:a16="http://schemas.microsoft.com/office/drawing/2014/main" id="{804CB1D5-1BCD-1544-AD48-2BCB5CFF0853}"/>
                    </a:ext>
                  </a:extLst>
                </p:cNvPr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09" name="Straight Connector 70">
                  <a:extLst>
                    <a:ext uri="{FF2B5EF4-FFF2-40B4-BE49-F238E27FC236}">
                      <a16:creationId xmlns:a16="http://schemas.microsoft.com/office/drawing/2014/main" id="{5444DADE-1C9C-EE4C-9781-40AA73C26749}"/>
                    </a:ext>
                  </a:extLst>
                </p:cNvPr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71">
                  <a:extLst>
                    <a:ext uri="{FF2B5EF4-FFF2-40B4-BE49-F238E27FC236}">
                      <a16:creationId xmlns:a16="http://schemas.microsoft.com/office/drawing/2014/main" id="{04D2BE4A-793D-E04E-AFD5-D0995D4A656C}"/>
                    </a:ext>
                  </a:extLst>
                </p:cNvPr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72">
                  <a:extLst>
                    <a:ext uri="{FF2B5EF4-FFF2-40B4-BE49-F238E27FC236}">
                      <a16:creationId xmlns:a16="http://schemas.microsoft.com/office/drawing/2014/main" id="{66713729-B63A-1940-BEBE-7D292B96D7A8}"/>
                    </a:ext>
                  </a:extLst>
                </p:cNvPr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6" name="Chord 68">
                <a:extLst>
                  <a:ext uri="{FF2B5EF4-FFF2-40B4-BE49-F238E27FC236}">
                    <a16:creationId xmlns:a16="http://schemas.microsoft.com/office/drawing/2014/main" id="{74DAB504-5888-0946-98F9-1EAD8238DD86}"/>
                  </a:ext>
                </a:extLst>
              </p:cNvPr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82" name="TextBox 11">
              <a:extLst>
                <a:ext uri="{FF2B5EF4-FFF2-40B4-BE49-F238E27FC236}">
                  <a16:creationId xmlns:a16="http://schemas.microsoft.com/office/drawing/2014/main" id="{79CC3D3B-31C4-A548-B946-C23D060EE84E}"/>
                </a:ext>
              </a:extLst>
            </p:cNvPr>
            <p:cNvSpPr txBox="1"/>
            <p:nvPr/>
          </p:nvSpPr>
          <p:spPr>
            <a:xfrm>
              <a:off x="9625029" y="1572807"/>
              <a:ext cx="11263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Services by area</a:t>
              </a:r>
            </a:p>
          </p:txBody>
        </p:sp>
        <p:grpSp>
          <p:nvGrpSpPr>
            <p:cNvPr id="286" name="Group 143">
              <a:extLst>
                <a:ext uri="{FF2B5EF4-FFF2-40B4-BE49-F238E27FC236}">
                  <a16:creationId xmlns:a16="http://schemas.microsoft.com/office/drawing/2014/main" id="{30B2B013-E528-3A41-8A38-49897356C89F}"/>
                </a:ext>
              </a:extLst>
            </p:cNvPr>
            <p:cNvGrpSpPr/>
            <p:nvPr/>
          </p:nvGrpSpPr>
          <p:grpSpPr>
            <a:xfrm>
              <a:off x="9007839" y="1056175"/>
              <a:ext cx="486436" cy="541930"/>
              <a:chOff x="4318000" y="2493818"/>
              <a:chExt cx="2921000" cy="3297382"/>
            </a:xfrm>
          </p:grpSpPr>
          <p:grpSp>
            <p:nvGrpSpPr>
              <p:cNvPr id="291" name="Group 35">
                <a:extLst>
                  <a:ext uri="{FF2B5EF4-FFF2-40B4-BE49-F238E27FC236}">
                    <a16:creationId xmlns:a16="http://schemas.microsoft.com/office/drawing/2014/main" id="{29081433-F2D9-884A-84BA-F4EAE783FEF5}"/>
                  </a:ext>
                </a:extLst>
              </p:cNvPr>
              <p:cNvGrpSpPr/>
              <p:nvPr/>
            </p:nvGrpSpPr>
            <p:grpSpPr>
              <a:xfrm>
                <a:off x="4450379" y="2515092"/>
                <a:ext cx="2671089" cy="2496083"/>
                <a:chOff x="4114800" y="2590800"/>
                <a:chExt cx="1524000" cy="1535668"/>
              </a:xfrm>
            </p:grpSpPr>
            <p:sp>
              <p:nvSpPr>
                <p:cNvPr id="293" name="Oval 163">
                  <a:extLst>
                    <a:ext uri="{FF2B5EF4-FFF2-40B4-BE49-F238E27FC236}">
                      <a16:creationId xmlns:a16="http://schemas.microsoft.com/office/drawing/2014/main" id="{EA1F718C-1E73-2844-94CA-EC7FBECE9D4F}"/>
                    </a:ext>
                  </a:extLst>
                </p:cNvPr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94" name="Straight Connector 164">
                  <a:extLst>
                    <a:ext uri="{FF2B5EF4-FFF2-40B4-BE49-F238E27FC236}">
                      <a16:creationId xmlns:a16="http://schemas.microsoft.com/office/drawing/2014/main" id="{7048209E-D14D-0B45-A5F5-CB0904E3F83B}"/>
                    </a:ext>
                  </a:extLst>
                </p:cNvPr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169">
                  <a:extLst>
                    <a:ext uri="{FF2B5EF4-FFF2-40B4-BE49-F238E27FC236}">
                      <a16:creationId xmlns:a16="http://schemas.microsoft.com/office/drawing/2014/main" id="{270CF154-785C-0F4B-B999-AF36A990FACD}"/>
                    </a:ext>
                  </a:extLst>
                </p:cNvPr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170">
                  <a:extLst>
                    <a:ext uri="{FF2B5EF4-FFF2-40B4-BE49-F238E27FC236}">
                      <a16:creationId xmlns:a16="http://schemas.microsoft.com/office/drawing/2014/main" id="{5264BD07-41EC-644F-9777-27617047B13F}"/>
                    </a:ext>
                  </a:extLst>
                </p:cNvPr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2" name="Chord 162">
                <a:extLst>
                  <a:ext uri="{FF2B5EF4-FFF2-40B4-BE49-F238E27FC236}">
                    <a16:creationId xmlns:a16="http://schemas.microsoft.com/office/drawing/2014/main" id="{66552FF6-DB34-E940-94FA-F0419B9AD77F}"/>
                  </a:ext>
                </a:extLst>
              </p:cNvPr>
              <p:cNvSpPr/>
              <p:nvPr/>
            </p:nvSpPr>
            <p:spPr>
              <a:xfrm>
                <a:off x="4318000" y="2493818"/>
                <a:ext cx="2921000" cy="3297382"/>
              </a:xfrm>
              <a:prstGeom prst="chord">
                <a:avLst>
                  <a:gd name="adj1" fmla="val 13350572"/>
                  <a:gd name="adj2" fmla="val 1901933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89" name="Quad Arrow 194">
              <a:extLst>
                <a:ext uri="{FF2B5EF4-FFF2-40B4-BE49-F238E27FC236}">
                  <a16:creationId xmlns:a16="http://schemas.microsoft.com/office/drawing/2014/main" id="{21331EBC-F258-D145-B37D-69D6A3113488}"/>
                </a:ext>
              </a:extLst>
            </p:cNvPr>
            <p:cNvSpPr/>
            <p:nvPr/>
          </p:nvSpPr>
          <p:spPr>
            <a:xfrm>
              <a:off x="10672202" y="1572807"/>
              <a:ext cx="280827" cy="256302"/>
            </a:xfrm>
            <a:prstGeom prst="quad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8" name="TextBox 11">
            <a:extLst>
              <a:ext uri="{FF2B5EF4-FFF2-40B4-BE49-F238E27FC236}">
                <a16:creationId xmlns:a16="http://schemas.microsoft.com/office/drawing/2014/main" id="{54493044-F1E1-6C40-948A-955CD41A1F29}"/>
              </a:ext>
            </a:extLst>
          </p:cNvPr>
          <p:cNvSpPr txBox="1"/>
          <p:nvPr/>
        </p:nvSpPr>
        <p:spPr>
          <a:xfrm>
            <a:off x="2567168" y="892291"/>
            <a:ext cx="951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All service</a:t>
            </a:r>
          </a:p>
        </p:txBody>
      </p:sp>
      <p:grpSp>
        <p:nvGrpSpPr>
          <p:cNvPr id="329" name="Gruppo 328">
            <a:extLst>
              <a:ext uri="{FF2B5EF4-FFF2-40B4-BE49-F238E27FC236}">
                <a16:creationId xmlns:a16="http://schemas.microsoft.com/office/drawing/2014/main" id="{C9A0D246-0F08-7642-87FB-E8A3FEFA23FA}"/>
              </a:ext>
            </a:extLst>
          </p:cNvPr>
          <p:cNvGrpSpPr/>
          <p:nvPr/>
        </p:nvGrpSpPr>
        <p:grpSpPr>
          <a:xfrm>
            <a:off x="6055108" y="890185"/>
            <a:ext cx="1494902" cy="982514"/>
            <a:chOff x="692225" y="1380372"/>
            <a:chExt cx="1494902" cy="982514"/>
          </a:xfrm>
        </p:grpSpPr>
        <p:sp>
          <p:nvSpPr>
            <p:cNvPr id="330" name="Snip Single Corner Rectangle 6">
              <a:extLst>
                <a:ext uri="{FF2B5EF4-FFF2-40B4-BE49-F238E27FC236}">
                  <a16:creationId xmlns:a16="http://schemas.microsoft.com/office/drawing/2014/main" id="{68D4896D-2556-AF44-9C52-2D2D20E0586B}"/>
                </a:ext>
              </a:extLst>
            </p:cNvPr>
            <p:cNvSpPr/>
            <p:nvPr/>
          </p:nvSpPr>
          <p:spPr>
            <a:xfrm>
              <a:off x="963191" y="1766979"/>
              <a:ext cx="430940" cy="59590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1" name="TextBox 11">
              <a:extLst>
                <a:ext uri="{FF2B5EF4-FFF2-40B4-BE49-F238E27FC236}">
                  <a16:creationId xmlns:a16="http://schemas.microsoft.com/office/drawing/2014/main" id="{3577F1BD-BAA9-1C4A-9DDB-7159DB64FCE5}"/>
                </a:ext>
              </a:extLst>
            </p:cNvPr>
            <p:cNvSpPr txBox="1"/>
            <p:nvPr/>
          </p:nvSpPr>
          <p:spPr>
            <a:xfrm>
              <a:off x="1235232" y="1380372"/>
              <a:ext cx="9518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All areas</a:t>
              </a:r>
            </a:p>
          </p:txBody>
        </p:sp>
        <p:grpSp>
          <p:nvGrpSpPr>
            <p:cNvPr id="336" name="Group 143">
              <a:extLst>
                <a:ext uri="{FF2B5EF4-FFF2-40B4-BE49-F238E27FC236}">
                  <a16:creationId xmlns:a16="http://schemas.microsoft.com/office/drawing/2014/main" id="{77DABBF0-969E-0E40-BA43-602BF1ECB247}"/>
                </a:ext>
              </a:extLst>
            </p:cNvPr>
            <p:cNvGrpSpPr/>
            <p:nvPr/>
          </p:nvGrpSpPr>
          <p:grpSpPr>
            <a:xfrm>
              <a:off x="692225" y="1586271"/>
              <a:ext cx="486436" cy="541930"/>
              <a:chOff x="4318000" y="2493818"/>
              <a:chExt cx="2921000" cy="3297382"/>
            </a:xfrm>
          </p:grpSpPr>
          <p:grpSp>
            <p:nvGrpSpPr>
              <p:cNvPr id="341" name="Group 35">
                <a:extLst>
                  <a:ext uri="{FF2B5EF4-FFF2-40B4-BE49-F238E27FC236}">
                    <a16:creationId xmlns:a16="http://schemas.microsoft.com/office/drawing/2014/main" id="{2029AA8D-DF69-C84F-AAB8-F889DE3E65DA}"/>
                  </a:ext>
                </a:extLst>
              </p:cNvPr>
              <p:cNvGrpSpPr/>
              <p:nvPr/>
            </p:nvGrpSpPr>
            <p:grpSpPr>
              <a:xfrm>
                <a:off x="4450379" y="2515092"/>
                <a:ext cx="2671089" cy="2496083"/>
                <a:chOff x="4114800" y="2590800"/>
                <a:chExt cx="1524000" cy="1535668"/>
              </a:xfrm>
            </p:grpSpPr>
            <p:sp>
              <p:nvSpPr>
                <p:cNvPr id="343" name="Oval 163">
                  <a:extLst>
                    <a:ext uri="{FF2B5EF4-FFF2-40B4-BE49-F238E27FC236}">
                      <a16:creationId xmlns:a16="http://schemas.microsoft.com/office/drawing/2014/main" id="{D9C619DC-9861-F643-BA51-98F70E2AE2AC}"/>
                    </a:ext>
                  </a:extLst>
                </p:cNvPr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44" name="Straight Connector 164">
                  <a:extLst>
                    <a:ext uri="{FF2B5EF4-FFF2-40B4-BE49-F238E27FC236}">
                      <a16:creationId xmlns:a16="http://schemas.microsoft.com/office/drawing/2014/main" id="{AF5D8630-AE3E-CA45-B246-16A6AD76643B}"/>
                    </a:ext>
                  </a:extLst>
                </p:cNvPr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169">
                  <a:extLst>
                    <a:ext uri="{FF2B5EF4-FFF2-40B4-BE49-F238E27FC236}">
                      <a16:creationId xmlns:a16="http://schemas.microsoft.com/office/drawing/2014/main" id="{D9AACC47-3A12-1141-95A8-5447C0360974}"/>
                    </a:ext>
                  </a:extLst>
                </p:cNvPr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170">
                  <a:extLst>
                    <a:ext uri="{FF2B5EF4-FFF2-40B4-BE49-F238E27FC236}">
                      <a16:creationId xmlns:a16="http://schemas.microsoft.com/office/drawing/2014/main" id="{CFD4397D-2BAA-874E-A1BA-D89B2F265108}"/>
                    </a:ext>
                  </a:extLst>
                </p:cNvPr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2" name="Chord 162">
                <a:extLst>
                  <a:ext uri="{FF2B5EF4-FFF2-40B4-BE49-F238E27FC236}">
                    <a16:creationId xmlns:a16="http://schemas.microsoft.com/office/drawing/2014/main" id="{B8A1AB3A-0A1C-8445-A78D-82459EED145E}"/>
                  </a:ext>
                </a:extLst>
              </p:cNvPr>
              <p:cNvSpPr/>
              <p:nvPr/>
            </p:nvSpPr>
            <p:spPr>
              <a:xfrm>
                <a:off x="4318000" y="2493818"/>
                <a:ext cx="2921000" cy="3297382"/>
              </a:xfrm>
              <a:prstGeom prst="chord">
                <a:avLst>
                  <a:gd name="adj1" fmla="val 13350572"/>
                  <a:gd name="adj2" fmla="val 1901933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0" name="Quad Arrow 194">
              <a:extLst>
                <a:ext uri="{FF2B5EF4-FFF2-40B4-BE49-F238E27FC236}">
                  <a16:creationId xmlns:a16="http://schemas.microsoft.com/office/drawing/2014/main" id="{F717CC7D-0364-DE45-A533-B3BFC6885C28}"/>
                </a:ext>
              </a:extLst>
            </p:cNvPr>
            <p:cNvSpPr/>
            <p:nvPr/>
          </p:nvSpPr>
          <p:spPr>
            <a:xfrm>
              <a:off x="1266543" y="1906654"/>
              <a:ext cx="241935" cy="220806"/>
            </a:xfrm>
            <a:prstGeom prst="quad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49" name="Straight Arrow Connector 69">
            <a:extLst>
              <a:ext uri="{FF2B5EF4-FFF2-40B4-BE49-F238E27FC236}">
                <a16:creationId xmlns:a16="http://schemas.microsoft.com/office/drawing/2014/main" id="{C4A57E2C-0E78-0445-8619-1EE563A00DA6}"/>
              </a:ext>
            </a:extLst>
          </p:cNvPr>
          <p:cNvCxnSpPr>
            <a:cxnSpLocks/>
          </p:cNvCxnSpPr>
          <p:nvPr/>
        </p:nvCxnSpPr>
        <p:spPr>
          <a:xfrm flipH="1">
            <a:off x="6504757" y="1873133"/>
            <a:ext cx="1" cy="565200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hape 180">
            <a:extLst>
              <a:ext uri="{FF2B5EF4-FFF2-40B4-BE49-F238E27FC236}">
                <a16:creationId xmlns:a16="http://schemas.microsoft.com/office/drawing/2014/main" id="{39FAC787-C13F-8046-895F-2F22E666BE91}"/>
              </a:ext>
            </a:extLst>
          </p:cNvPr>
          <p:cNvCxnSpPr>
            <a:cxnSpLocks/>
          </p:cNvCxnSpPr>
          <p:nvPr/>
        </p:nvCxnSpPr>
        <p:spPr>
          <a:xfrm>
            <a:off x="6564914" y="864366"/>
            <a:ext cx="0" cy="410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hape 180">
            <a:extLst>
              <a:ext uri="{FF2B5EF4-FFF2-40B4-BE49-F238E27FC236}">
                <a16:creationId xmlns:a16="http://schemas.microsoft.com/office/drawing/2014/main" id="{B1FF34A1-90AD-1849-B62E-63070F2396EB}"/>
              </a:ext>
            </a:extLst>
          </p:cNvPr>
          <p:cNvCxnSpPr>
            <a:cxnSpLocks/>
          </p:cNvCxnSpPr>
          <p:nvPr/>
        </p:nvCxnSpPr>
        <p:spPr>
          <a:xfrm rot="5400000">
            <a:off x="1972089" y="1484852"/>
            <a:ext cx="2246952" cy="1005977"/>
          </a:xfrm>
          <a:prstGeom prst="bentConnector3">
            <a:avLst>
              <a:gd name="adj1" fmla="val 649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1" name="TextBox 68">
            <a:extLst>
              <a:ext uri="{FF2B5EF4-FFF2-40B4-BE49-F238E27FC236}">
                <a16:creationId xmlns:a16="http://schemas.microsoft.com/office/drawing/2014/main" id="{ECFE88E2-FFB7-734D-8568-C777BE78C41B}"/>
              </a:ext>
            </a:extLst>
          </p:cNvPr>
          <p:cNvSpPr txBox="1"/>
          <p:nvPr/>
        </p:nvSpPr>
        <p:spPr>
          <a:xfrm>
            <a:off x="3542265" y="889567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[1:4]</a:t>
            </a:r>
          </a:p>
        </p:txBody>
      </p:sp>
      <p:sp>
        <p:nvSpPr>
          <p:cNvPr id="354" name="TextBox 68">
            <a:extLst>
              <a:ext uri="{FF2B5EF4-FFF2-40B4-BE49-F238E27FC236}">
                <a16:creationId xmlns:a16="http://schemas.microsoft.com/office/drawing/2014/main" id="{02B5F15D-7E52-6D4A-94FB-6597748999F1}"/>
              </a:ext>
            </a:extLst>
          </p:cNvPr>
          <p:cNvSpPr txBox="1"/>
          <p:nvPr/>
        </p:nvSpPr>
        <p:spPr>
          <a:xfrm>
            <a:off x="2574221" y="2530311"/>
            <a:ext cx="926381" cy="354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1100" dirty="0"/>
              <a:t>Popular/new services</a:t>
            </a:r>
          </a:p>
        </p:txBody>
      </p:sp>
      <p:cxnSp>
        <p:nvCxnSpPr>
          <p:cNvPr id="355" name="Shape 180">
            <a:extLst>
              <a:ext uri="{FF2B5EF4-FFF2-40B4-BE49-F238E27FC236}">
                <a16:creationId xmlns:a16="http://schemas.microsoft.com/office/drawing/2014/main" id="{2B3DEF80-126F-BD4F-8EFA-3F7932CA5460}"/>
              </a:ext>
            </a:extLst>
          </p:cNvPr>
          <p:cNvCxnSpPr>
            <a:cxnSpLocks/>
            <a:stCxn id="4" idx="1"/>
          </p:cNvCxnSpPr>
          <p:nvPr/>
        </p:nvCxnSpPr>
        <p:spPr>
          <a:xfrm rot="16200000" flipH="1">
            <a:off x="5444804" y="909937"/>
            <a:ext cx="4827981" cy="4326598"/>
          </a:xfrm>
          <a:prstGeom prst="bentConnector3">
            <a:avLst>
              <a:gd name="adj1" fmla="val 427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7" name="TextBox 68">
            <a:extLst>
              <a:ext uri="{FF2B5EF4-FFF2-40B4-BE49-F238E27FC236}">
                <a16:creationId xmlns:a16="http://schemas.microsoft.com/office/drawing/2014/main" id="{DE56F581-94B1-BA4F-B352-6DF967B04A1E}"/>
              </a:ext>
            </a:extLst>
          </p:cNvPr>
          <p:cNvSpPr txBox="1"/>
          <p:nvPr/>
        </p:nvSpPr>
        <p:spPr>
          <a:xfrm>
            <a:off x="10006511" y="2934313"/>
            <a:ext cx="668066" cy="354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1100" dirty="0"/>
              <a:t>Next 4 events</a:t>
            </a:r>
          </a:p>
        </p:txBody>
      </p:sp>
      <p:sp>
        <p:nvSpPr>
          <p:cNvPr id="358" name="TextBox 68">
            <a:extLst>
              <a:ext uri="{FF2B5EF4-FFF2-40B4-BE49-F238E27FC236}">
                <a16:creationId xmlns:a16="http://schemas.microsoft.com/office/drawing/2014/main" id="{B615892F-EFAB-EC43-ABAB-6534ABE63B62}"/>
              </a:ext>
            </a:extLst>
          </p:cNvPr>
          <p:cNvSpPr txBox="1"/>
          <p:nvPr/>
        </p:nvSpPr>
        <p:spPr>
          <a:xfrm>
            <a:off x="9998732" y="887705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[0:4]</a:t>
            </a:r>
          </a:p>
        </p:txBody>
      </p:sp>
      <p:sp>
        <p:nvSpPr>
          <p:cNvPr id="359" name="TextBox 200">
            <a:extLst>
              <a:ext uri="{FF2B5EF4-FFF2-40B4-BE49-F238E27FC236}">
                <a16:creationId xmlns:a16="http://schemas.microsoft.com/office/drawing/2014/main" id="{DEC8BF85-1732-E04E-8899-4484BD1E292D}"/>
              </a:ext>
            </a:extLst>
          </p:cNvPr>
          <p:cNvSpPr txBox="1"/>
          <p:nvPr/>
        </p:nvSpPr>
        <p:spPr>
          <a:xfrm>
            <a:off x="6513985" y="1966816"/>
            <a:ext cx="2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</a:t>
            </a:r>
          </a:p>
        </p:txBody>
      </p:sp>
      <p:cxnSp>
        <p:nvCxnSpPr>
          <p:cNvPr id="360" name="Shape 180">
            <a:extLst>
              <a:ext uri="{FF2B5EF4-FFF2-40B4-BE49-F238E27FC236}">
                <a16:creationId xmlns:a16="http://schemas.microsoft.com/office/drawing/2014/main" id="{570B582F-09B0-7A44-B6CA-3E06E895C87C}"/>
              </a:ext>
            </a:extLst>
          </p:cNvPr>
          <p:cNvCxnSpPr>
            <a:cxnSpLocks/>
          </p:cNvCxnSpPr>
          <p:nvPr/>
        </p:nvCxnSpPr>
        <p:spPr>
          <a:xfrm>
            <a:off x="7366788" y="867110"/>
            <a:ext cx="0" cy="1560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1" name="TextBox 68">
            <a:extLst>
              <a:ext uri="{FF2B5EF4-FFF2-40B4-BE49-F238E27FC236}">
                <a16:creationId xmlns:a16="http://schemas.microsoft.com/office/drawing/2014/main" id="{9AAB5E22-BCEF-AF45-A26B-69D68F7ED528}"/>
              </a:ext>
            </a:extLst>
          </p:cNvPr>
          <p:cNvSpPr txBox="1"/>
          <p:nvPr/>
        </p:nvSpPr>
        <p:spPr>
          <a:xfrm>
            <a:off x="7342346" y="895955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[0:4]</a:t>
            </a:r>
          </a:p>
        </p:txBody>
      </p:sp>
      <p:sp>
        <p:nvSpPr>
          <p:cNvPr id="362" name="TextBox 68">
            <a:extLst>
              <a:ext uri="{FF2B5EF4-FFF2-40B4-BE49-F238E27FC236}">
                <a16:creationId xmlns:a16="http://schemas.microsoft.com/office/drawing/2014/main" id="{FA28DD46-B8E8-9A4A-A210-9DC021783412}"/>
              </a:ext>
            </a:extLst>
          </p:cNvPr>
          <p:cNvSpPr txBox="1"/>
          <p:nvPr/>
        </p:nvSpPr>
        <p:spPr>
          <a:xfrm>
            <a:off x="7340725" y="1748305"/>
            <a:ext cx="668066" cy="48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1100" dirty="0"/>
              <a:t>Areas of next 4 events</a:t>
            </a:r>
          </a:p>
        </p:txBody>
      </p:sp>
      <p:sp>
        <p:nvSpPr>
          <p:cNvPr id="363" name="TextBox 68">
            <a:extLst>
              <a:ext uri="{FF2B5EF4-FFF2-40B4-BE49-F238E27FC236}">
                <a16:creationId xmlns:a16="http://schemas.microsoft.com/office/drawing/2014/main" id="{8B8F07BC-9CFA-1342-AD99-4544ED150863}"/>
              </a:ext>
            </a:extLst>
          </p:cNvPr>
          <p:cNvSpPr txBox="1"/>
          <p:nvPr/>
        </p:nvSpPr>
        <p:spPr>
          <a:xfrm>
            <a:off x="5784386" y="2505548"/>
            <a:ext cx="651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Area [5]</a:t>
            </a:r>
          </a:p>
        </p:txBody>
      </p:sp>
      <p:sp>
        <p:nvSpPr>
          <p:cNvPr id="193" name="TextBox 11">
            <a:extLst>
              <a:ext uri="{FF2B5EF4-FFF2-40B4-BE49-F238E27FC236}">
                <a16:creationId xmlns:a16="http://schemas.microsoft.com/office/drawing/2014/main" id="{5921381A-6881-9040-B413-844C4945C09F}"/>
              </a:ext>
            </a:extLst>
          </p:cNvPr>
          <p:cNvSpPr txBox="1"/>
          <p:nvPr/>
        </p:nvSpPr>
        <p:spPr>
          <a:xfrm>
            <a:off x="8601699" y="2300129"/>
            <a:ext cx="1075734" cy="328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GB" sz="1000" dirty="0"/>
              <a:t>Events by area and time</a:t>
            </a:r>
          </a:p>
        </p:txBody>
      </p:sp>
    </p:spTree>
    <p:extLst>
      <p:ext uri="{BB962C8B-B14F-4D97-AF65-F5344CB8AC3E}">
        <p14:creationId xmlns:p14="http://schemas.microsoft.com/office/powerpoint/2010/main" val="98640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aseline="0"/>
              <a:t>P-IDM notation: TOPIC PAGE and</a:t>
            </a:r>
            <a:r>
              <a:rPr lang="it-IT"/>
              <a:t> HOME page</a:t>
            </a:r>
          </a:p>
        </p:txBody>
      </p:sp>
      <p:sp>
        <p:nvSpPr>
          <p:cNvPr id="72" name="Snip Single Corner Rectangle 71"/>
          <p:cNvSpPr/>
          <p:nvPr/>
        </p:nvSpPr>
        <p:spPr>
          <a:xfrm>
            <a:off x="7469764" y="1556793"/>
            <a:ext cx="682787" cy="80486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TextBox 78"/>
          <p:cNvSpPr txBox="1"/>
          <p:nvPr/>
        </p:nvSpPr>
        <p:spPr>
          <a:xfrm>
            <a:off x="7469763" y="1640895"/>
            <a:ext cx="74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err="1"/>
              <a:t>Page</a:t>
            </a:r>
            <a:r>
              <a:rPr lang="it-IT" sz="1400"/>
              <a:t> </a:t>
            </a:r>
            <a:r>
              <a:rPr lang="it-IT" sz="1400" err="1"/>
              <a:t>name</a:t>
            </a:r>
            <a:endParaRPr lang="en-US" sz="1400"/>
          </a:p>
        </p:txBody>
      </p:sp>
      <p:sp>
        <p:nvSpPr>
          <p:cNvPr id="80" name="TextBox 79"/>
          <p:cNvSpPr txBox="1"/>
          <p:nvPr/>
        </p:nvSpPr>
        <p:spPr>
          <a:xfrm>
            <a:off x="2279576" y="1794031"/>
            <a:ext cx="4176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/>
              <a:t>Topic Page, Multiple Topic Page</a:t>
            </a:r>
            <a:endParaRPr lang="en-US" sz="2800"/>
          </a:p>
        </p:txBody>
      </p:sp>
      <p:sp>
        <p:nvSpPr>
          <p:cNvPr id="87" name="Snip Single Corner Rectangle 86"/>
          <p:cNvSpPr/>
          <p:nvPr/>
        </p:nvSpPr>
        <p:spPr>
          <a:xfrm>
            <a:off x="8823941" y="4774813"/>
            <a:ext cx="682787" cy="804863"/>
          </a:xfrm>
          <a:prstGeom prst="snip1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TextBox 88"/>
          <p:cNvSpPr txBox="1"/>
          <p:nvPr/>
        </p:nvSpPr>
        <p:spPr>
          <a:xfrm>
            <a:off x="2279576" y="505645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/>
              <a:t>Home </a:t>
            </a:r>
            <a:r>
              <a:rPr lang="it-IT" sz="2800" err="1"/>
              <a:t>page</a:t>
            </a:r>
            <a:endParaRPr lang="en-US" sz="2800"/>
          </a:p>
        </p:txBody>
      </p:sp>
      <p:sp>
        <p:nvSpPr>
          <p:cNvPr id="98" name="TextBox 97"/>
          <p:cNvSpPr txBox="1"/>
          <p:nvPr/>
        </p:nvSpPr>
        <p:spPr>
          <a:xfrm>
            <a:off x="9039965" y="5062844"/>
            <a:ext cx="38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20544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P-IDM graphical notation: Aggregation of PAGES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/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endParaRPr lang="en-US" sz="1600"/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88720" y="2091823"/>
            <a:ext cx="54057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/>
              <a:t>Set of pages for a SINGLE Topic</a:t>
            </a:r>
            <a:endParaRPr lang="en-US" sz="3200"/>
          </a:p>
        </p:txBody>
      </p:sp>
      <p:sp>
        <p:nvSpPr>
          <p:cNvPr id="5" name="Rectangle 3"/>
          <p:cNvSpPr/>
          <p:nvPr/>
        </p:nvSpPr>
        <p:spPr>
          <a:xfrm>
            <a:off x="7320136" y="2033989"/>
            <a:ext cx="1676400" cy="762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TextBox 28"/>
          <p:cNvSpPr txBox="1"/>
          <p:nvPr/>
        </p:nvSpPr>
        <p:spPr>
          <a:xfrm>
            <a:off x="7112145" y="3456469"/>
            <a:ext cx="112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Exhibition</a:t>
            </a:r>
            <a:endParaRPr lang="en-US" sz="1400"/>
          </a:p>
        </p:txBody>
      </p:sp>
      <p:sp>
        <p:nvSpPr>
          <p:cNvPr id="31" name="Rectangle 30"/>
          <p:cNvSpPr/>
          <p:nvPr/>
        </p:nvSpPr>
        <p:spPr>
          <a:xfrm>
            <a:off x="6899441" y="3932388"/>
            <a:ext cx="1676400" cy="228599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Snip Single Corner Rectangle 31"/>
          <p:cNvSpPr/>
          <p:nvPr/>
        </p:nvSpPr>
        <p:spPr>
          <a:xfrm>
            <a:off x="7536160" y="4084114"/>
            <a:ext cx="807722" cy="82836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/>
              <a:t>Welcome + Sponsors</a:t>
            </a:r>
            <a:endParaRPr lang="it-IT" sz="600"/>
          </a:p>
        </p:txBody>
      </p:sp>
      <p:sp>
        <p:nvSpPr>
          <p:cNvPr id="33" name="Snip Single Corner Rectangle 32"/>
          <p:cNvSpPr/>
          <p:nvPr/>
        </p:nvSpPr>
        <p:spPr>
          <a:xfrm>
            <a:off x="7536160" y="4951047"/>
            <a:ext cx="807722" cy="53239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err="1"/>
              <a:t>PractInfo</a:t>
            </a:r>
            <a:endParaRPr lang="it-IT" sz="900"/>
          </a:p>
        </p:txBody>
      </p:sp>
      <p:sp>
        <p:nvSpPr>
          <p:cNvPr id="34" name="Snip Single Corner Rectangle 33"/>
          <p:cNvSpPr/>
          <p:nvPr/>
        </p:nvSpPr>
        <p:spPr>
          <a:xfrm>
            <a:off x="7536160" y="5562452"/>
            <a:ext cx="807722" cy="57219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/>
              <a:t>Reservation</a:t>
            </a:r>
            <a:endParaRPr lang="it-IT" sz="600"/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>
          <a:xfrm>
            <a:off x="9912424" y="6309321"/>
            <a:ext cx="755576" cy="659291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97929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>
            <a:extLst>
              <a:ext uri="{FF2B5EF4-FFF2-40B4-BE49-F238E27FC236}">
                <a16:creationId xmlns:a16="http://schemas.microsoft.com/office/drawing/2014/main" id="{F8DAD545-9532-4129-93AC-55CDE048359E}"/>
              </a:ext>
            </a:extLst>
          </p:cNvPr>
          <p:cNvSpPr/>
          <p:nvPr/>
        </p:nvSpPr>
        <p:spPr>
          <a:xfrm>
            <a:off x="9144000" y="5071094"/>
            <a:ext cx="1691641" cy="147448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P-IDM graphical notation: Aggregation of PAGES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/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endParaRPr lang="en-US" sz="1600"/>
          </a:p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31440" y="2037233"/>
            <a:ext cx="35853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it-IT" sz="2400"/>
              <a:t>Set of pages corresponding to a MULTIPLE Topic</a:t>
            </a:r>
          </a:p>
          <a:p>
            <a:pPr lvl="1"/>
            <a:endParaRPr lang="it-IT" sz="2400"/>
          </a:p>
          <a:p>
            <a:pPr lvl="1"/>
            <a:r>
              <a:rPr lang="en-US" sz="2400" b="1"/>
              <a:t>U</a:t>
            </a:r>
            <a:r>
              <a:rPr lang="it-IT" sz="2400" b="1"/>
              <a:t>se it also when a multiples topic correspond to a single page only</a:t>
            </a:r>
            <a:endParaRPr lang="en-US" b="1"/>
          </a:p>
        </p:txBody>
      </p:sp>
      <p:grpSp>
        <p:nvGrpSpPr>
          <p:cNvPr id="7" name="Group 22"/>
          <p:cNvGrpSpPr/>
          <p:nvPr/>
        </p:nvGrpSpPr>
        <p:grpSpPr>
          <a:xfrm>
            <a:off x="6828983" y="1906112"/>
            <a:ext cx="3221081" cy="1522887"/>
            <a:chOff x="762001" y="2955636"/>
            <a:chExt cx="1824182" cy="946728"/>
          </a:xfrm>
        </p:grpSpPr>
        <p:sp>
          <p:nvSpPr>
            <p:cNvPr id="8" name="Rectangle 6"/>
            <p:cNvSpPr/>
            <p:nvPr/>
          </p:nvSpPr>
          <p:spPr>
            <a:xfrm>
              <a:off x="762001" y="2955636"/>
              <a:ext cx="1824182" cy="94672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ctangle 5"/>
            <p:cNvSpPr/>
            <p:nvPr/>
          </p:nvSpPr>
          <p:spPr>
            <a:xfrm>
              <a:off x="838200" y="3048000"/>
              <a:ext cx="1676400" cy="762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307613" y="7363435"/>
            <a:ext cx="83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err="1"/>
              <a:t>Tecnique</a:t>
            </a:r>
            <a:endParaRPr lang="it-IT" sz="1100"/>
          </a:p>
        </p:txBody>
      </p:sp>
      <p:grpSp>
        <p:nvGrpSpPr>
          <p:cNvPr id="20" name="Group 22">
            <a:extLst>
              <a:ext uri="{FF2B5EF4-FFF2-40B4-BE49-F238E27FC236}">
                <a16:creationId xmlns:a16="http://schemas.microsoft.com/office/drawing/2014/main" id="{1F38A3DB-8D8E-43AD-A10E-C7F424CE1F11}"/>
              </a:ext>
            </a:extLst>
          </p:cNvPr>
          <p:cNvGrpSpPr/>
          <p:nvPr/>
        </p:nvGrpSpPr>
        <p:grpSpPr>
          <a:xfrm>
            <a:off x="5827941" y="3668449"/>
            <a:ext cx="2002083" cy="2876542"/>
            <a:chOff x="762001" y="2955636"/>
            <a:chExt cx="1824182" cy="946728"/>
          </a:xfrm>
        </p:grpSpPr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009B90DA-BB31-431B-8687-3BF5F58C817B}"/>
                </a:ext>
              </a:extLst>
            </p:cNvPr>
            <p:cNvSpPr/>
            <p:nvPr/>
          </p:nvSpPr>
          <p:spPr>
            <a:xfrm>
              <a:off x="762001" y="2955636"/>
              <a:ext cx="1824182" cy="94672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780114F5-12C5-4729-9AB0-B2EC57E1CCCD}"/>
                </a:ext>
              </a:extLst>
            </p:cNvPr>
            <p:cNvSpPr/>
            <p:nvPr/>
          </p:nvSpPr>
          <p:spPr>
            <a:xfrm>
              <a:off x="835891" y="3000828"/>
              <a:ext cx="1676400" cy="81134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" name="Snip Single Corner Rectangle 15">
            <a:extLst>
              <a:ext uri="{FF2B5EF4-FFF2-40B4-BE49-F238E27FC236}">
                <a16:creationId xmlns:a16="http://schemas.microsoft.com/office/drawing/2014/main" id="{E997DD7F-2A4F-4F3E-AF40-0D63FE3D4DB4}"/>
              </a:ext>
            </a:extLst>
          </p:cNvPr>
          <p:cNvSpPr/>
          <p:nvPr/>
        </p:nvSpPr>
        <p:spPr>
          <a:xfrm>
            <a:off x="6395293" y="3884844"/>
            <a:ext cx="793836" cy="75285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/>
              <a:t>Artist Bio</a:t>
            </a:r>
            <a:endParaRPr lang="it-IT" sz="600"/>
          </a:p>
        </p:txBody>
      </p:sp>
      <p:sp>
        <p:nvSpPr>
          <p:cNvPr id="26" name="Snip Single Corner Rectangle 17">
            <a:extLst>
              <a:ext uri="{FF2B5EF4-FFF2-40B4-BE49-F238E27FC236}">
                <a16:creationId xmlns:a16="http://schemas.microsoft.com/office/drawing/2014/main" id="{932A939B-34F4-4B58-A15A-0D4F46E5FCC5}"/>
              </a:ext>
            </a:extLst>
          </p:cNvPr>
          <p:cNvSpPr/>
          <p:nvPr/>
        </p:nvSpPr>
        <p:spPr>
          <a:xfrm>
            <a:off x="6395293" y="4737149"/>
            <a:ext cx="793836" cy="47040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/>
              <a:t>Provenance</a:t>
            </a:r>
          </a:p>
        </p:txBody>
      </p:sp>
      <p:sp>
        <p:nvSpPr>
          <p:cNvPr id="27" name="Snip Single Corner Rectangle 18">
            <a:extLst>
              <a:ext uri="{FF2B5EF4-FFF2-40B4-BE49-F238E27FC236}">
                <a16:creationId xmlns:a16="http://schemas.microsoft.com/office/drawing/2014/main" id="{5169AB6E-1253-4362-B491-E2B9861CC002}"/>
              </a:ext>
            </a:extLst>
          </p:cNvPr>
          <p:cNvSpPr/>
          <p:nvPr/>
        </p:nvSpPr>
        <p:spPr>
          <a:xfrm>
            <a:off x="6395293" y="5348554"/>
            <a:ext cx="793836" cy="53787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/>
              <a:t>References</a:t>
            </a:r>
            <a:endParaRPr lang="it-IT" sz="60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2EF7E862-004A-48CB-92D9-C6F278F2C523}"/>
              </a:ext>
            </a:extLst>
          </p:cNvPr>
          <p:cNvSpPr/>
          <p:nvPr/>
        </p:nvSpPr>
        <p:spPr>
          <a:xfrm>
            <a:off x="9247875" y="5228602"/>
            <a:ext cx="1434662" cy="115947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Snip Single Corner Rectangle 15">
            <a:extLst>
              <a:ext uri="{FF2B5EF4-FFF2-40B4-BE49-F238E27FC236}">
                <a16:creationId xmlns:a16="http://schemas.microsoft.com/office/drawing/2014/main" id="{65FAB61A-85E6-419F-9B85-34EE6A414A7A}"/>
              </a:ext>
            </a:extLst>
          </p:cNvPr>
          <p:cNvSpPr/>
          <p:nvPr/>
        </p:nvSpPr>
        <p:spPr>
          <a:xfrm>
            <a:off x="9625829" y="5378364"/>
            <a:ext cx="793836" cy="75285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/>
              <a:t>Painting</a:t>
            </a:r>
            <a:endParaRPr lang="it-IT" sz="600"/>
          </a:p>
        </p:txBody>
      </p:sp>
    </p:spTree>
    <p:extLst>
      <p:ext uri="{BB962C8B-B14F-4D97-AF65-F5344CB8AC3E}">
        <p14:creationId xmlns:p14="http://schemas.microsoft.com/office/powerpoint/2010/main" val="238674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" y="44624"/>
            <a:ext cx="11437620" cy="1116106"/>
          </a:xfrm>
        </p:spPr>
        <p:txBody>
          <a:bodyPr/>
          <a:lstStyle/>
          <a:p>
            <a:r>
              <a:rPr lang="it-IT" sz="2800"/>
              <a:t>P-IDM notation: INTRODUCTORY PAGE and TRANSITION PAGE</a:t>
            </a:r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1345674" y="1180540"/>
            <a:ext cx="5221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it-IT" sz="2000"/>
              <a:t>Introductory Page of a single group</a:t>
            </a:r>
            <a:endParaRPr lang="en-US" sz="1600"/>
          </a:p>
        </p:txBody>
      </p:sp>
      <p:grpSp>
        <p:nvGrpSpPr>
          <p:cNvPr id="53" name="Group 52"/>
          <p:cNvGrpSpPr/>
          <p:nvPr/>
        </p:nvGrpSpPr>
        <p:grpSpPr>
          <a:xfrm>
            <a:off x="6907137" y="5899638"/>
            <a:ext cx="839949" cy="913739"/>
            <a:chOff x="5383136" y="4898595"/>
            <a:chExt cx="839949" cy="913739"/>
          </a:xfrm>
        </p:grpSpPr>
        <p:sp>
          <p:nvSpPr>
            <p:cNvPr id="33" name="Snip Single Corner Rectangle 32"/>
            <p:cNvSpPr/>
            <p:nvPr/>
          </p:nvSpPr>
          <p:spPr>
            <a:xfrm>
              <a:off x="5540298" y="5007471"/>
              <a:ext cx="682787" cy="804863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3" name="Group 37"/>
            <p:cNvGrpSpPr/>
            <p:nvPr/>
          </p:nvGrpSpPr>
          <p:grpSpPr>
            <a:xfrm>
              <a:off x="5383136" y="4898595"/>
              <a:ext cx="424873" cy="398726"/>
              <a:chOff x="4364182" y="4200548"/>
              <a:chExt cx="424873" cy="398726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4364182" y="4200548"/>
                <a:ext cx="424873" cy="39872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26" name="Group 31"/>
              <p:cNvGrpSpPr/>
              <p:nvPr/>
            </p:nvGrpSpPr>
            <p:grpSpPr>
              <a:xfrm>
                <a:off x="4409659" y="4232997"/>
                <a:ext cx="324682" cy="331642"/>
                <a:chOff x="4114800" y="2590800"/>
                <a:chExt cx="1524000" cy="1535668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419600" y="3048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419600" y="3429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419600" y="37338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4" name="Snip Single Corner Rectangle 23"/>
          <p:cNvSpPr/>
          <p:nvPr/>
        </p:nvSpPr>
        <p:spPr>
          <a:xfrm>
            <a:off x="7136160" y="2873649"/>
            <a:ext cx="682787" cy="80486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ctangle 35"/>
          <p:cNvSpPr/>
          <p:nvPr/>
        </p:nvSpPr>
        <p:spPr>
          <a:xfrm>
            <a:off x="1314924" y="2564905"/>
            <a:ext cx="5221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it-IT" sz="2000"/>
              <a:t>Introductory Page of a </a:t>
            </a:r>
            <a:r>
              <a:rPr lang="it-IT" sz="2000" b="1"/>
              <a:t>Multiple </a:t>
            </a:r>
            <a:r>
              <a:rPr lang="it-IT" sz="2000"/>
              <a:t>group</a:t>
            </a:r>
            <a:endParaRPr lang="en-US" sz="1600"/>
          </a:p>
        </p:txBody>
      </p:sp>
      <p:grpSp>
        <p:nvGrpSpPr>
          <p:cNvPr id="52" name="Group 51"/>
          <p:cNvGrpSpPr/>
          <p:nvPr/>
        </p:nvGrpSpPr>
        <p:grpSpPr>
          <a:xfrm>
            <a:off x="6907137" y="1124744"/>
            <a:ext cx="922229" cy="990600"/>
            <a:chOff x="5383136" y="1124744"/>
            <a:chExt cx="922229" cy="990600"/>
          </a:xfrm>
        </p:grpSpPr>
        <p:sp>
          <p:nvSpPr>
            <p:cNvPr id="17" name="Snip Single Corner Rectangle 16"/>
            <p:cNvSpPr/>
            <p:nvPr/>
          </p:nvSpPr>
          <p:spPr>
            <a:xfrm>
              <a:off x="5622578" y="1310481"/>
              <a:ext cx="682787" cy="804863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383136" y="1124744"/>
              <a:ext cx="486436" cy="586862"/>
              <a:chOff x="4318000" y="2493818"/>
              <a:chExt cx="2921000" cy="3297382"/>
            </a:xfrm>
          </p:grpSpPr>
          <p:grpSp>
            <p:nvGrpSpPr>
              <p:cNvPr id="38" name="Group 4"/>
              <p:cNvGrpSpPr/>
              <p:nvPr/>
            </p:nvGrpSpPr>
            <p:grpSpPr>
              <a:xfrm>
                <a:off x="4450379" y="2515092"/>
                <a:ext cx="2671089" cy="2496083"/>
                <a:chOff x="4114800" y="2590800"/>
                <a:chExt cx="1524000" cy="1535668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Chord 38"/>
              <p:cNvSpPr/>
              <p:nvPr/>
            </p:nvSpPr>
            <p:spPr>
              <a:xfrm>
                <a:off x="4318000" y="2493818"/>
                <a:ext cx="2921000" cy="3297382"/>
              </a:xfrm>
              <a:prstGeom prst="chord">
                <a:avLst>
                  <a:gd name="adj1" fmla="val 13350572"/>
                  <a:gd name="adj2" fmla="val 1901933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6888089" y="2632336"/>
            <a:ext cx="626289" cy="632284"/>
            <a:chOff x="6257635" y="827263"/>
            <a:chExt cx="2516909" cy="2898229"/>
          </a:xfrm>
        </p:grpSpPr>
        <p:sp>
          <p:nvSpPr>
            <p:cNvPr id="45" name="Oval 44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6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Chord 46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812032" y="4077072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Introductory Page </a:t>
            </a:r>
            <a:r>
              <a:rPr lang="it-IT" b="1"/>
              <a:t>merging several Introductory Pages </a:t>
            </a:r>
            <a:r>
              <a:rPr lang="it-IT"/>
              <a:t>(useful for nested groups)</a:t>
            </a:r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6960097" y="4022576"/>
            <a:ext cx="922229" cy="990600"/>
            <a:chOff x="5383136" y="1124744"/>
            <a:chExt cx="922229" cy="990600"/>
          </a:xfrm>
        </p:grpSpPr>
        <p:sp>
          <p:nvSpPr>
            <p:cNvPr id="58" name="Snip Single Corner Rectangle 57"/>
            <p:cNvSpPr/>
            <p:nvPr/>
          </p:nvSpPr>
          <p:spPr>
            <a:xfrm>
              <a:off x="5622578" y="1310481"/>
              <a:ext cx="682787" cy="804863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9" name="Group 36"/>
            <p:cNvGrpSpPr/>
            <p:nvPr/>
          </p:nvGrpSpPr>
          <p:grpSpPr>
            <a:xfrm>
              <a:off x="5383136" y="1124744"/>
              <a:ext cx="486436" cy="586862"/>
              <a:chOff x="4318000" y="2493818"/>
              <a:chExt cx="2921000" cy="3297382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4450379" y="2515092"/>
                <a:ext cx="2671089" cy="2496083"/>
                <a:chOff x="4114800" y="2590800"/>
                <a:chExt cx="1524000" cy="1535668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Chord 60"/>
              <p:cNvSpPr/>
              <p:nvPr/>
            </p:nvSpPr>
            <p:spPr>
              <a:xfrm>
                <a:off x="4318000" y="2493818"/>
                <a:ext cx="2921000" cy="3297382"/>
              </a:xfrm>
              <a:prstGeom prst="chord">
                <a:avLst>
                  <a:gd name="adj1" fmla="val 13350572"/>
                  <a:gd name="adj2" fmla="val 1901933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7546908" y="4653137"/>
            <a:ext cx="349292" cy="358357"/>
            <a:chOff x="6257635" y="827263"/>
            <a:chExt cx="2516909" cy="2898229"/>
          </a:xfrm>
        </p:grpSpPr>
        <p:sp>
          <p:nvSpPr>
            <p:cNvPr id="67" name="Oval 66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68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Chord 68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1450556" y="5869721"/>
            <a:ext cx="5221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it-IT" sz="2000" err="1"/>
              <a:t>Transition</a:t>
            </a:r>
            <a:r>
              <a:rPr lang="it-IT" sz="2000"/>
              <a:t> </a:t>
            </a:r>
            <a:r>
              <a:rPr lang="it-IT" sz="2000" err="1"/>
              <a:t>Page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1603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142852"/>
            <a:ext cx="8929073" cy="1116106"/>
          </a:xfrm>
        </p:spPr>
        <p:txBody>
          <a:bodyPr/>
          <a:lstStyle/>
          <a:p>
            <a:r>
              <a:rPr lang="it-IT" sz="2800" b="1"/>
              <a:t>P-IDM graphical notation: LINKS, LANDMARKS, and PATTERNS</a:t>
            </a:r>
            <a:endParaRPr lang="it-IT" b="1"/>
          </a:p>
        </p:txBody>
      </p:sp>
      <p:cxnSp>
        <p:nvCxnSpPr>
          <p:cNvPr id="64" name="Straight Arrow Connector 49"/>
          <p:cNvCxnSpPr/>
          <p:nvPr/>
        </p:nvCxnSpPr>
        <p:spPr>
          <a:xfrm>
            <a:off x="4520952" y="234888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50"/>
          <p:cNvSpPr txBox="1"/>
          <p:nvPr/>
        </p:nvSpPr>
        <p:spPr>
          <a:xfrm>
            <a:off x="1991544" y="11858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Link</a:t>
            </a:r>
          </a:p>
        </p:txBody>
      </p:sp>
      <p:sp>
        <p:nvSpPr>
          <p:cNvPr id="47" name="TextBox 50"/>
          <p:cNvSpPr txBox="1"/>
          <p:nvPr/>
        </p:nvSpPr>
        <p:spPr>
          <a:xfrm>
            <a:off x="5128456" y="1052737"/>
            <a:ext cx="1665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Bidirectional</a:t>
            </a:r>
            <a:r>
              <a:rPr lang="it-IT"/>
              <a:t> Link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825208" y="1311598"/>
            <a:ext cx="1143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3"/>
          <p:cNvSpPr/>
          <p:nvPr/>
        </p:nvSpPr>
        <p:spPr>
          <a:xfrm>
            <a:off x="5987008" y="3508621"/>
            <a:ext cx="1676400" cy="762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2" name="Group 22"/>
          <p:cNvGrpSpPr/>
          <p:nvPr/>
        </p:nvGrpSpPr>
        <p:grpSpPr>
          <a:xfrm>
            <a:off x="8843818" y="3323893"/>
            <a:ext cx="1824182" cy="946728"/>
            <a:chOff x="762001" y="2955636"/>
            <a:chExt cx="1824182" cy="946728"/>
          </a:xfrm>
        </p:grpSpPr>
        <p:sp>
          <p:nvSpPr>
            <p:cNvPr id="66" name="Rectangle 6"/>
            <p:cNvSpPr/>
            <p:nvPr/>
          </p:nvSpPr>
          <p:spPr>
            <a:xfrm>
              <a:off x="762001" y="2955636"/>
              <a:ext cx="1824182" cy="94672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ctangle 5"/>
            <p:cNvSpPr/>
            <p:nvPr/>
          </p:nvSpPr>
          <p:spPr>
            <a:xfrm>
              <a:off x="838200" y="3048000"/>
              <a:ext cx="1676400" cy="762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777017" y="4612676"/>
            <a:ext cx="1143000" cy="370920"/>
            <a:chOff x="4725144" y="3495235"/>
            <a:chExt cx="1143000" cy="37092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725144" y="3864567"/>
              <a:ext cx="1143000" cy="1588"/>
            </a:xfrm>
            <a:prstGeom prst="straightConnector1">
              <a:avLst/>
            </a:prstGeom>
            <a:ln w="63500" cmpd="dbl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985792" y="3495235"/>
              <a:ext cx="614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P</a:t>
              </a:r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17220" y="3323893"/>
            <a:ext cx="504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Navigation</a:t>
            </a:r>
            <a:r>
              <a:rPr lang="it-IT"/>
              <a:t> pattern </a:t>
            </a:r>
            <a:r>
              <a:rPr lang="it-IT" b="1"/>
              <a:t>P</a:t>
            </a:r>
            <a:r>
              <a:rPr lang="it-IT"/>
              <a:t> </a:t>
            </a:r>
            <a:r>
              <a:rPr lang="it-IT" err="1"/>
              <a:t>associated</a:t>
            </a:r>
            <a:r>
              <a:rPr lang="it-IT"/>
              <a:t> </a:t>
            </a:r>
            <a:r>
              <a:rPr lang="it-IT" err="1"/>
              <a:t>to</a:t>
            </a:r>
            <a:r>
              <a:rPr lang="it-IT"/>
              <a:t> a set </a:t>
            </a:r>
            <a:r>
              <a:rPr lang="it-IT" err="1"/>
              <a:t>of</a:t>
            </a:r>
            <a:r>
              <a:rPr lang="it-IT"/>
              <a:t> </a:t>
            </a:r>
            <a:r>
              <a:rPr lang="it-IT" err="1"/>
              <a:t>pages</a:t>
            </a:r>
            <a:r>
              <a:rPr lang="it-IT"/>
              <a:t> </a:t>
            </a:r>
            <a:r>
              <a:rPr lang="it-IT" err="1"/>
              <a:t>for</a:t>
            </a:r>
            <a:r>
              <a:rPr lang="it-IT"/>
              <a:t> single and multiple </a:t>
            </a:r>
            <a:r>
              <a:rPr lang="it-IT" err="1"/>
              <a:t>topic</a:t>
            </a:r>
            <a:endParaRPr lang="it-IT"/>
          </a:p>
        </p:txBody>
      </p:sp>
      <p:sp>
        <p:nvSpPr>
          <p:cNvPr id="77" name="TextBox 76"/>
          <p:cNvSpPr txBox="1"/>
          <p:nvPr/>
        </p:nvSpPr>
        <p:spPr>
          <a:xfrm>
            <a:off x="8937422" y="3823764"/>
            <a:ext cx="61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P</a:t>
            </a:r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312024" y="3751756"/>
            <a:ext cx="61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P</a:t>
            </a:r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08660" y="4565911"/>
            <a:ext cx="609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Navigation pattern </a:t>
            </a:r>
            <a:r>
              <a:rPr lang="it-IT" b="1"/>
              <a:t>P</a:t>
            </a:r>
            <a:r>
              <a:rPr lang="it-IT"/>
              <a:t> associated to a set of links in pages originating from a single o multiple group of topics, or  related by effect of a sematic relationship</a:t>
            </a:r>
          </a:p>
        </p:txBody>
      </p:sp>
      <p:sp>
        <p:nvSpPr>
          <p:cNvPr id="114" name="TextBox 50"/>
          <p:cNvSpPr txBox="1"/>
          <p:nvPr/>
        </p:nvSpPr>
        <p:spPr>
          <a:xfrm>
            <a:off x="800100" y="1979549"/>
            <a:ext cx="3342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Link outgoing from </a:t>
            </a:r>
            <a:r>
              <a:rPr lang="it-IT" b="1"/>
              <a:t>ALL PAGES </a:t>
            </a:r>
            <a:r>
              <a:rPr lang="it-IT"/>
              <a:t>of a set (for a single or multiple topic)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367808" y="1979549"/>
            <a:ext cx="153144" cy="873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49"/>
          <p:cNvCxnSpPr/>
          <p:nvPr/>
        </p:nvCxnSpPr>
        <p:spPr>
          <a:xfrm>
            <a:off x="2927648" y="1411188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929417" y="1854116"/>
            <a:ext cx="1143000" cy="1588"/>
          </a:xfrm>
          <a:prstGeom prst="straightConnector1">
            <a:avLst/>
          </a:prstGeom>
          <a:ln w="635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50"/>
          <p:cNvSpPr txBox="1"/>
          <p:nvPr/>
        </p:nvSpPr>
        <p:spPr>
          <a:xfrm>
            <a:off x="7104112" y="1691517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Set </a:t>
            </a:r>
            <a:r>
              <a:rPr lang="it-IT" err="1"/>
              <a:t>of</a:t>
            </a:r>
            <a:r>
              <a:rPr lang="it-IT"/>
              <a:t> </a:t>
            </a:r>
            <a:r>
              <a:rPr lang="it-IT" err="1"/>
              <a:t>links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635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819B3C2-1CEA-4EFE-ADDA-EC1B63A73E2A}"/>
              </a:ext>
            </a:extLst>
          </p:cNvPr>
          <p:cNvSpPr/>
          <p:nvPr/>
        </p:nvSpPr>
        <p:spPr>
          <a:xfrm>
            <a:off x="9844056" y="1581224"/>
            <a:ext cx="1763302" cy="421603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DF570-A2AD-456E-805E-99B5F629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Anchoring Links</a:t>
            </a:r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FD27B-9F96-4C11-98FF-32F56EC9FABC}"/>
              </a:ext>
            </a:extLst>
          </p:cNvPr>
          <p:cNvSpPr txBox="1"/>
          <p:nvPr/>
        </p:nvSpPr>
        <p:spPr>
          <a:xfrm>
            <a:off x="809694" y="1673266"/>
            <a:ext cx="5262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To indicate that a Page is the </a:t>
            </a:r>
            <a:r>
              <a:rPr lang="it-IT" b="1"/>
              <a:t>Destination</a:t>
            </a:r>
            <a:r>
              <a:rPr lang="it-IT"/>
              <a:t> of a </a:t>
            </a:r>
            <a:r>
              <a:rPr lang="it-IT" b="1"/>
              <a:t>Landmark </a:t>
            </a:r>
            <a:r>
              <a:rPr lang="it-IT"/>
              <a:t>Link </a:t>
            </a:r>
          </a:p>
        </p:txBody>
      </p:sp>
      <p:sp>
        <p:nvSpPr>
          <p:cNvPr id="5" name="Snip Single Corner Rectangle 90">
            <a:extLst>
              <a:ext uri="{FF2B5EF4-FFF2-40B4-BE49-F238E27FC236}">
                <a16:creationId xmlns:a16="http://schemas.microsoft.com/office/drawing/2014/main" id="{C22EA0F5-64CA-40E7-B03D-E1B51BF6ECEF}"/>
              </a:ext>
            </a:extLst>
          </p:cNvPr>
          <p:cNvSpPr/>
          <p:nvPr/>
        </p:nvSpPr>
        <p:spPr>
          <a:xfrm>
            <a:off x="5494570" y="776361"/>
            <a:ext cx="796886" cy="80486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Quad Arrow 95">
            <a:extLst>
              <a:ext uri="{FF2B5EF4-FFF2-40B4-BE49-F238E27FC236}">
                <a16:creationId xmlns:a16="http://schemas.microsoft.com/office/drawing/2014/main" id="{761A5500-3D85-42B3-BE86-6733E0237048}"/>
              </a:ext>
            </a:extLst>
          </p:cNvPr>
          <p:cNvSpPr/>
          <p:nvPr/>
        </p:nvSpPr>
        <p:spPr>
          <a:xfrm>
            <a:off x="5986168" y="650607"/>
            <a:ext cx="442055" cy="491281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Quad Arrow 95">
            <a:extLst>
              <a:ext uri="{FF2B5EF4-FFF2-40B4-BE49-F238E27FC236}">
                <a16:creationId xmlns:a16="http://schemas.microsoft.com/office/drawing/2014/main" id="{D89F9C71-C284-4F15-BE3F-0C8DCD7BE5BD}"/>
              </a:ext>
            </a:extLst>
          </p:cNvPr>
          <p:cNvSpPr/>
          <p:nvPr/>
        </p:nvSpPr>
        <p:spPr>
          <a:xfrm>
            <a:off x="2925944" y="2091378"/>
            <a:ext cx="442055" cy="491281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64B160-3521-47A8-99CC-C344DB221FEC}"/>
              </a:ext>
            </a:extLst>
          </p:cNvPr>
          <p:cNvSpPr/>
          <p:nvPr/>
        </p:nvSpPr>
        <p:spPr>
          <a:xfrm>
            <a:off x="753460" y="2987964"/>
            <a:ext cx="6302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/>
              <a:t>Entry Point “Marker” (to indicate the page where navigation within a topic or a kind of topics starts from)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ECDE8C-D091-48A3-BF65-4A6BBB1F104A}"/>
              </a:ext>
            </a:extLst>
          </p:cNvPr>
          <p:cNvGrpSpPr/>
          <p:nvPr/>
        </p:nvGrpSpPr>
        <p:grpSpPr>
          <a:xfrm>
            <a:off x="3441072" y="3561393"/>
            <a:ext cx="990600" cy="470532"/>
            <a:chOff x="285720" y="5629912"/>
            <a:chExt cx="990600" cy="470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C3D4C1-B85B-413E-A002-0CE0FB758BCB}"/>
                </a:ext>
              </a:extLst>
            </p:cNvPr>
            <p:cNvSpPr/>
            <p:nvPr/>
          </p:nvSpPr>
          <p:spPr>
            <a:xfrm>
              <a:off x="285720" y="5629912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51371F3-6F1C-406E-A2D3-3D8C1F02B886}"/>
                </a:ext>
              </a:extLst>
            </p:cNvPr>
            <p:cNvCxnSpPr/>
            <p:nvPr/>
          </p:nvCxnSpPr>
          <p:spPr>
            <a:xfrm>
              <a:off x="666720" y="5791200"/>
              <a:ext cx="609600" cy="3092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9FFEB59-F978-4028-AA2E-0E3EEF40309E}"/>
              </a:ext>
            </a:extLst>
          </p:cNvPr>
          <p:cNvSpPr/>
          <p:nvPr/>
        </p:nvSpPr>
        <p:spPr>
          <a:xfrm>
            <a:off x="7143407" y="2037981"/>
            <a:ext cx="1676400" cy="228599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B8E1BB-D7FB-4C56-A275-AA4BBCC1458D}"/>
              </a:ext>
            </a:extLst>
          </p:cNvPr>
          <p:cNvSpPr/>
          <p:nvPr/>
        </p:nvSpPr>
        <p:spPr>
          <a:xfrm>
            <a:off x="8834109" y="1808286"/>
            <a:ext cx="381000" cy="161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nip Single Corner Rectangle 15">
            <a:extLst>
              <a:ext uri="{FF2B5EF4-FFF2-40B4-BE49-F238E27FC236}">
                <a16:creationId xmlns:a16="http://schemas.microsoft.com/office/drawing/2014/main" id="{7659B540-8330-44E3-B01C-BDF01F86784B}"/>
              </a:ext>
            </a:extLst>
          </p:cNvPr>
          <p:cNvSpPr/>
          <p:nvPr/>
        </p:nvSpPr>
        <p:spPr>
          <a:xfrm>
            <a:off x="7794012" y="2189708"/>
            <a:ext cx="793836" cy="75285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/>
              <a:t>Welcome + Sponsors</a:t>
            </a:r>
            <a:endParaRPr lang="it-IT" sz="6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126338-E1AE-4383-BDB9-1B0E77A76089}"/>
              </a:ext>
            </a:extLst>
          </p:cNvPr>
          <p:cNvCxnSpPr>
            <a:stCxn id="13" idx="1"/>
          </p:cNvCxnSpPr>
          <p:nvPr/>
        </p:nvCxnSpPr>
        <p:spPr>
          <a:xfrm rot="10800000" flipV="1">
            <a:off x="8464647" y="1888929"/>
            <a:ext cx="369462" cy="309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nip Single Corner Rectangle 17">
            <a:extLst>
              <a:ext uri="{FF2B5EF4-FFF2-40B4-BE49-F238E27FC236}">
                <a16:creationId xmlns:a16="http://schemas.microsoft.com/office/drawing/2014/main" id="{97EFE09B-1581-4AAE-8A32-9DB4D39C07BC}"/>
              </a:ext>
            </a:extLst>
          </p:cNvPr>
          <p:cNvSpPr/>
          <p:nvPr/>
        </p:nvSpPr>
        <p:spPr>
          <a:xfrm>
            <a:off x="7794012" y="3056640"/>
            <a:ext cx="793836" cy="47040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/>
              <a:t>Practical Info</a:t>
            </a:r>
          </a:p>
        </p:txBody>
      </p:sp>
      <p:sp>
        <p:nvSpPr>
          <p:cNvPr id="17" name="Snip Single Corner Rectangle 18">
            <a:extLst>
              <a:ext uri="{FF2B5EF4-FFF2-40B4-BE49-F238E27FC236}">
                <a16:creationId xmlns:a16="http://schemas.microsoft.com/office/drawing/2014/main" id="{90687DA3-AE56-43A8-A06E-A6D42E1FF021}"/>
              </a:ext>
            </a:extLst>
          </p:cNvPr>
          <p:cNvSpPr/>
          <p:nvPr/>
        </p:nvSpPr>
        <p:spPr>
          <a:xfrm>
            <a:off x="7794012" y="3668046"/>
            <a:ext cx="793836" cy="53787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/>
              <a:t>Reservation</a:t>
            </a:r>
            <a:endParaRPr lang="it-IT" sz="600"/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FFCA19E3-38D7-4254-90D7-A20393431CD9}"/>
              </a:ext>
            </a:extLst>
          </p:cNvPr>
          <p:cNvSpPr txBox="1">
            <a:spLocks/>
          </p:cNvSpPr>
          <p:nvPr/>
        </p:nvSpPr>
        <p:spPr>
          <a:xfrm>
            <a:off x="8781051" y="3994335"/>
            <a:ext cx="755576" cy="659291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51</a:t>
            </a:r>
          </a:p>
        </p:txBody>
      </p:sp>
      <p:sp>
        <p:nvSpPr>
          <p:cNvPr id="21" name="Snip Single Corner Rectangle 70">
            <a:extLst>
              <a:ext uri="{FF2B5EF4-FFF2-40B4-BE49-F238E27FC236}">
                <a16:creationId xmlns:a16="http://schemas.microsoft.com/office/drawing/2014/main" id="{60DB931D-1C5E-451F-BB91-78358ED82A5F}"/>
              </a:ext>
            </a:extLst>
          </p:cNvPr>
          <p:cNvSpPr/>
          <p:nvPr/>
        </p:nvSpPr>
        <p:spPr>
          <a:xfrm>
            <a:off x="6047337" y="5278207"/>
            <a:ext cx="682787" cy="80486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41AE91-1088-4036-9A12-9ECB9D9CAB34}"/>
              </a:ext>
            </a:extLst>
          </p:cNvPr>
          <p:cNvSpPr txBox="1"/>
          <p:nvPr/>
        </p:nvSpPr>
        <p:spPr>
          <a:xfrm>
            <a:off x="753460" y="4595001"/>
            <a:ext cx="576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To indicate that MANY Transition LINKS are EMBEDDED  </a:t>
            </a:r>
            <a:r>
              <a:rPr lang="it-IT" b="1"/>
              <a:t>INSIDE</a:t>
            </a:r>
            <a:r>
              <a:rPr lang="it-IT"/>
              <a:t> a Topic Page</a:t>
            </a:r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D1208A2A-0513-4819-8137-52B8C719BD1C}"/>
              </a:ext>
            </a:extLst>
          </p:cNvPr>
          <p:cNvSpPr/>
          <p:nvPr/>
        </p:nvSpPr>
        <p:spPr>
          <a:xfrm>
            <a:off x="2975421" y="4914709"/>
            <a:ext cx="288032" cy="294419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7AAEA87-CA1B-4933-BA42-D16EE5E4BB08}"/>
              </a:ext>
            </a:extLst>
          </p:cNvPr>
          <p:cNvSpPr/>
          <p:nvPr/>
        </p:nvSpPr>
        <p:spPr>
          <a:xfrm>
            <a:off x="6047337" y="5777328"/>
            <a:ext cx="288032" cy="294419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F15967-C70E-4C0B-8F23-5B4B3E84AFDE}"/>
              </a:ext>
            </a:extLst>
          </p:cNvPr>
          <p:cNvCxnSpPr>
            <a:stCxn id="24" idx="2"/>
          </p:cNvCxnSpPr>
          <p:nvPr/>
        </p:nvCxnSpPr>
        <p:spPr>
          <a:xfrm flipH="1">
            <a:off x="5158740" y="6071747"/>
            <a:ext cx="888597" cy="58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B01E2A-CD58-4BB2-9014-1093826AE28B}"/>
              </a:ext>
            </a:extLst>
          </p:cNvPr>
          <p:cNvCxnSpPr/>
          <p:nvPr/>
        </p:nvCxnSpPr>
        <p:spPr>
          <a:xfrm flipH="1">
            <a:off x="2037347" y="5209128"/>
            <a:ext cx="888597" cy="58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6D0090A-7C68-409F-B636-0CD32A1FB6B8}"/>
              </a:ext>
            </a:extLst>
          </p:cNvPr>
          <p:cNvSpPr/>
          <p:nvPr/>
        </p:nvSpPr>
        <p:spPr>
          <a:xfrm>
            <a:off x="10141046" y="1763917"/>
            <a:ext cx="1313911" cy="378066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A37753-D0D1-4457-8CB2-C6094C6179D2}"/>
              </a:ext>
            </a:extLst>
          </p:cNvPr>
          <p:cNvSpPr/>
          <p:nvPr/>
        </p:nvSpPr>
        <p:spPr>
          <a:xfrm>
            <a:off x="11525389" y="1566077"/>
            <a:ext cx="381000" cy="161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nip Single Corner Rectangle 15">
            <a:extLst>
              <a:ext uri="{FF2B5EF4-FFF2-40B4-BE49-F238E27FC236}">
                <a16:creationId xmlns:a16="http://schemas.microsoft.com/office/drawing/2014/main" id="{7EE7738A-0648-4756-9C78-1B1EE795B017}"/>
              </a:ext>
            </a:extLst>
          </p:cNvPr>
          <p:cNvSpPr/>
          <p:nvPr/>
        </p:nvSpPr>
        <p:spPr>
          <a:xfrm>
            <a:off x="10380435" y="1984051"/>
            <a:ext cx="793836" cy="75285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/>
              <a:t>X</a:t>
            </a:r>
            <a:endParaRPr lang="it-IT" sz="6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F6BB95-357A-40EF-AB80-96D0A47A8592}"/>
              </a:ext>
            </a:extLst>
          </p:cNvPr>
          <p:cNvCxnSpPr>
            <a:stCxn id="28" idx="1"/>
          </p:cNvCxnSpPr>
          <p:nvPr/>
        </p:nvCxnSpPr>
        <p:spPr>
          <a:xfrm rot="10800000" flipV="1">
            <a:off x="11155927" y="1646720"/>
            <a:ext cx="369462" cy="309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Snip Single Corner Rectangle 17">
            <a:extLst>
              <a:ext uri="{FF2B5EF4-FFF2-40B4-BE49-F238E27FC236}">
                <a16:creationId xmlns:a16="http://schemas.microsoft.com/office/drawing/2014/main" id="{847B75A8-B31E-4B14-A427-AEEF6FE7D6CF}"/>
              </a:ext>
            </a:extLst>
          </p:cNvPr>
          <p:cNvSpPr/>
          <p:nvPr/>
        </p:nvSpPr>
        <p:spPr>
          <a:xfrm>
            <a:off x="10380435" y="2850983"/>
            <a:ext cx="793836" cy="47040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/>
              <a:t>Y</a:t>
            </a:r>
            <a:endParaRPr lang="it-IT" sz="900"/>
          </a:p>
        </p:txBody>
      </p:sp>
      <p:sp>
        <p:nvSpPr>
          <p:cNvPr id="32" name="Snip Single Corner Rectangle 18">
            <a:extLst>
              <a:ext uri="{FF2B5EF4-FFF2-40B4-BE49-F238E27FC236}">
                <a16:creationId xmlns:a16="http://schemas.microsoft.com/office/drawing/2014/main" id="{1DDDB23C-CDF7-41AF-9DD0-44AB5153FD26}"/>
              </a:ext>
            </a:extLst>
          </p:cNvPr>
          <p:cNvSpPr/>
          <p:nvPr/>
        </p:nvSpPr>
        <p:spPr>
          <a:xfrm>
            <a:off x="10380435" y="3462389"/>
            <a:ext cx="793836" cy="53787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/>
              <a:t>Z</a:t>
            </a:r>
            <a:endParaRPr lang="it-IT" sz="600"/>
          </a:p>
        </p:txBody>
      </p:sp>
      <p:sp>
        <p:nvSpPr>
          <p:cNvPr id="33" name="Snip Single Corner Rectangle 18">
            <a:extLst>
              <a:ext uri="{FF2B5EF4-FFF2-40B4-BE49-F238E27FC236}">
                <a16:creationId xmlns:a16="http://schemas.microsoft.com/office/drawing/2014/main" id="{DCA54765-EB9B-41C4-8E21-3BAC39CF8CD4}"/>
              </a:ext>
            </a:extLst>
          </p:cNvPr>
          <p:cNvSpPr/>
          <p:nvPr/>
        </p:nvSpPr>
        <p:spPr>
          <a:xfrm>
            <a:off x="10380435" y="4212211"/>
            <a:ext cx="793836" cy="53787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/>
              <a:t>W</a:t>
            </a:r>
            <a:endParaRPr lang="it-IT" sz="600"/>
          </a:p>
        </p:txBody>
      </p:sp>
    </p:spTree>
    <p:extLst>
      <p:ext uri="{BB962C8B-B14F-4D97-AF65-F5344CB8AC3E}">
        <p14:creationId xmlns:p14="http://schemas.microsoft.com/office/powerpoint/2010/main" val="127630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/>
          <p:nvPr/>
        </p:nvSpPr>
        <p:spPr>
          <a:xfrm>
            <a:off x="2370266" y="4282472"/>
            <a:ext cx="1676400" cy="762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403" y="-100094"/>
            <a:ext cx="6970733" cy="1116106"/>
          </a:xfrm>
        </p:spPr>
        <p:txBody>
          <a:bodyPr/>
          <a:lstStyle/>
          <a:p>
            <a:r>
              <a:rPr lang="it-IT" sz="2800"/>
              <a:t>Anchoring LINKS</a:t>
            </a:r>
            <a:endParaRPr lang="it-IT"/>
          </a:p>
        </p:txBody>
      </p:sp>
      <p:sp>
        <p:nvSpPr>
          <p:cNvPr id="65" name="TextBox 50"/>
          <p:cNvSpPr txBox="1"/>
          <p:nvPr/>
        </p:nvSpPr>
        <p:spPr>
          <a:xfrm>
            <a:off x="2999656" y="10527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Link</a:t>
            </a:r>
          </a:p>
        </p:txBody>
      </p:sp>
      <p:sp>
        <p:nvSpPr>
          <p:cNvPr id="56" name="Rectangle 3"/>
          <p:cNvSpPr/>
          <p:nvPr/>
        </p:nvSpPr>
        <p:spPr>
          <a:xfrm>
            <a:off x="2394248" y="1558533"/>
            <a:ext cx="1676400" cy="762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oup 22"/>
          <p:cNvGrpSpPr/>
          <p:nvPr/>
        </p:nvGrpSpPr>
        <p:grpSpPr>
          <a:xfrm>
            <a:off x="6528048" y="1414517"/>
            <a:ext cx="1824182" cy="946728"/>
            <a:chOff x="762001" y="2955636"/>
            <a:chExt cx="1824182" cy="946728"/>
          </a:xfrm>
        </p:grpSpPr>
        <p:sp>
          <p:nvSpPr>
            <p:cNvPr id="66" name="Rectangle 6"/>
            <p:cNvSpPr/>
            <p:nvPr/>
          </p:nvSpPr>
          <p:spPr>
            <a:xfrm>
              <a:off x="762001" y="2955636"/>
              <a:ext cx="1824182" cy="94672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ctangle 5"/>
            <p:cNvSpPr/>
            <p:nvPr/>
          </p:nvSpPr>
          <p:spPr>
            <a:xfrm>
              <a:off x="838200" y="3048000"/>
              <a:ext cx="1676400" cy="762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1770888" y="5380673"/>
            <a:ext cx="8573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Case 1: The link outgoes from the Entry Point page ONLY</a:t>
            </a:r>
          </a:p>
          <a:p>
            <a:r>
              <a:rPr lang="it-IT"/>
              <a:t>Case 2: The link outgoes from </a:t>
            </a:r>
            <a:r>
              <a:rPr lang="it-IT" b="1"/>
              <a:t>ALL </a:t>
            </a:r>
            <a:r>
              <a:rPr lang="it-IT"/>
              <a:t>pages</a:t>
            </a:r>
          </a:p>
          <a:p>
            <a:r>
              <a:rPr lang="it-IT"/>
              <a:t>Case 3: The link outgoes from ONE page only, </a:t>
            </a:r>
            <a:r>
              <a:rPr lang="it-IT" b="1"/>
              <a:t>different </a:t>
            </a:r>
            <a:r>
              <a:rPr lang="it-IT"/>
              <a:t>from the entry point</a:t>
            </a:r>
          </a:p>
        </p:txBody>
      </p:sp>
      <p:sp>
        <p:nvSpPr>
          <p:cNvPr id="91" name="Snip Single Corner Rectangle 90"/>
          <p:cNvSpPr/>
          <p:nvPr/>
        </p:nvSpPr>
        <p:spPr>
          <a:xfrm>
            <a:off x="2495600" y="4424338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ctangle 3"/>
          <p:cNvSpPr/>
          <p:nvPr/>
        </p:nvSpPr>
        <p:spPr>
          <a:xfrm>
            <a:off x="2423592" y="2986328"/>
            <a:ext cx="1676400" cy="762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7" name="Group 22"/>
          <p:cNvGrpSpPr/>
          <p:nvPr/>
        </p:nvGrpSpPr>
        <p:grpSpPr>
          <a:xfrm>
            <a:off x="6557392" y="2842312"/>
            <a:ext cx="1824182" cy="946728"/>
            <a:chOff x="762001" y="2955636"/>
            <a:chExt cx="1824182" cy="946728"/>
          </a:xfrm>
        </p:grpSpPr>
        <p:sp>
          <p:nvSpPr>
            <p:cNvPr id="28" name="Rectangle 6"/>
            <p:cNvSpPr/>
            <p:nvPr/>
          </p:nvSpPr>
          <p:spPr>
            <a:xfrm>
              <a:off x="762001" y="2955636"/>
              <a:ext cx="1824182" cy="94672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ctangle 5"/>
            <p:cNvSpPr/>
            <p:nvPr/>
          </p:nvSpPr>
          <p:spPr>
            <a:xfrm>
              <a:off x="838200" y="3048000"/>
              <a:ext cx="1676400" cy="762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30" name="Straight Arrow Connector 49"/>
          <p:cNvCxnSpPr/>
          <p:nvPr/>
        </p:nvCxnSpPr>
        <p:spPr>
          <a:xfrm>
            <a:off x="8357592" y="327436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22"/>
          <p:cNvGrpSpPr/>
          <p:nvPr/>
        </p:nvGrpSpPr>
        <p:grpSpPr>
          <a:xfrm>
            <a:off x="6504066" y="4138456"/>
            <a:ext cx="1824182" cy="946728"/>
            <a:chOff x="762001" y="2955636"/>
            <a:chExt cx="1824182" cy="946728"/>
          </a:xfrm>
        </p:grpSpPr>
        <p:sp>
          <p:nvSpPr>
            <p:cNvPr id="33" name="Rectangle 6"/>
            <p:cNvSpPr/>
            <p:nvPr/>
          </p:nvSpPr>
          <p:spPr>
            <a:xfrm>
              <a:off x="762001" y="2955636"/>
              <a:ext cx="1824182" cy="94672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ctangle 5"/>
            <p:cNvSpPr/>
            <p:nvPr/>
          </p:nvSpPr>
          <p:spPr>
            <a:xfrm>
              <a:off x="838200" y="3048000"/>
              <a:ext cx="1676400" cy="762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5" name="Snip Single Corner Rectangle 34"/>
          <p:cNvSpPr/>
          <p:nvPr/>
        </p:nvSpPr>
        <p:spPr>
          <a:xfrm>
            <a:off x="2855640" y="4437113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Snip Single Corner Rectangle 35"/>
          <p:cNvSpPr/>
          <p:nvPr/>
        </p:nvSpPr>
        <p:spPr>
          <a:xfrm>
            <a:off x="3287688" y="4437113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Straight Arrow Connector 49"/>
          <p:cNvCxnSpPr/>
          <p:nvPr/>
        </p:nvCxnSpPr>
        <p:spPr>
          <a:xfrm>
            <a:off x="3503712" y="4725144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703512" y="1412776"/>
            <a:ext cx="990600" cy="470532"/>
            <a:chOff x="285720" y="5629912"/>
            <a:chExt cx="990600" cy="470532"/>
          </a:xfrm>
        </p:grpSpPr>
        <p:sp>
          <p:nvSpPr>
            <p:cNvPr id="39" name="Rectangle 38"/>
            <p:cNvSpPr/>
            <p:nvPr/>
          </p:nvSpPr>
          <p:spPr>
            <a:xfrm>
              <a:off x="285720" y="5629912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666720" y="5791200"/>
              <a:ext cx="609600" cy="3092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4079776" y="2915652"/>
            <a:ext cx="153144" cy="873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nip Single Corner Rectangle 41"/>
          <p:cNvSpPr/>
          <p:nvPr/>
        </p:nvSpPr>
        <p:spPr>
          <a:xfrm>
            <a:off x="2711624" y="3068961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Snip Single Corner Rectangle 42"/>
          <p:cNvSpPr/>
          <p:nvPr/>
        </p:nvSpPr>
        <p:spPr>
          <a:xfrm>
            <a:off x="3071664" y="3081736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Snip Single Corner Rectangle 43"/>
          <p:cNvSpPr/>
          <p:nvPr/>
        </p:nvSpPr>
        <p:spPr>
          <a:xfrm>
            <a:off x="3503712" y="3081736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Straight Arrow Connector 49"/>
          <p:cNvCxnSpPr/>
          <p:nvPr/>
        </p:nvCxnSpPr>
        <p:spPr>
          <a:xfrm>
            <a:off x="4304928" y="3355404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nip Single Corner Rectangle 45"/>
          <p:cNvSpPr/>
          <p:nvPr/>
        </p:nvSpPr>
        <p:spPr>
          <a:xfrm>
            <a:off x="6960096" y="3043411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Snip Single Corner Rectangle 47"/>
          <p:cNvSpPr/>
          <p:nvPr/>
        </p:nvSpPr>
        <p:spPr>
          <a:xfrm>
            <a:off x="7320136" y="3056186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Snip Single Corner Rectangle 48"/>
          <p:cNvSpPr/>
          <p:nvPr/>
        </p:nvSpPr>
        <p:spPr>
          <a:xfrm>
            <a:off x="7752184" y="3056186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ctangle 50"/>
          <p:cNvSpPr/>
          <p:nvPr/>
        </p:nvSpPr>
        <p:spPr>
          <a:xfrm>
            <a:off x="8391128" y="2924944"/>
            <a:ext cx="153144" cy="873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nip Single Corner Rectangle 51"/>
          <p:cNvSpPr/>
          <p:nvPr/>
        </p:nvSpPr>
        <p:spPr>
          <a:xfrm>
            <a:off x="6888088" y="4339555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Snip Single Corner Rectangle 53"/>
          <p:cNvSpPr/>
          <p:nvPr/>
        </p:nvSpPr>
        <p:spPr>
          <a:xfrm>
            <a:off x="7248128" y="4352330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Snip Single Corner Rectangle 54"/>
          <p:cNvSpPr/>
          <p:nvPr/>
        </p:nvSpPr>
        <p:spPr>
          <a:xfrm>
            <a:off x="7680176" y="4352330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7" name="Straight Arrow Connector 49"/>
          <p:cNvCxnSpPr/>
          <p:nvPr/>
        </p:nvCxnSpPr>
        <p:spPr>
          <a:xfrm>
            <a:off x="7968208" y="4640361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023992" y="4064297"/>
            <a:ext cx="990600" cy="470532"/>
            <a:chOff x="285720" y="5629912"/>
            <a:chExt cx="990600" cy="470532"/>
          </a:xfrm>
        </p:grpSpPr>
        <p:sp>
          <p:nvSpPr>
            <p:cNvPr id="59" name="Rectangle 58"/>
            <p:cNvSpPr/>
            <p:nvPr/>
          </p:nvSpPr>
          <p:spPr>
            <a:xfrm>
              <a:off x="285720" y="5629912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666720" y="5791200"/>
              <a:ext cx="609600" cy="3092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1631504" y="11154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FF0000"/>
                </a:solidFill>
              </a:rPr>
              <a:t>Case 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03512" y="25556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FF0000"/>
                </a:solidFill>
              </a:rPr>
              <a:t>Case 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03512" y="370774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FF0000"/>
                </a:solidFill>
              </a:rPr>
              <a:t>Case 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8" name="Snip Single Corner Rectangle 67"/>
          <p:cNvSpPr/>
          <p:nvPr/>
        </p:nvSpPr>
        <p:spPr>
          <a:xfrm>
            <a:off x="2711624" y="1675259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Snip Single Corner Rectangle 68"/>
          <p:cNvSpPr/>
          <p:nvPr/>
        </p:nvSpPr>
        <p:spPr>
          <a:xfrm>
            <a:off x="3071664" y="1688034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Snip Single Corner Rectangle 69"/>
          <p:cNvSpPr/>
          <p:nvPr/>
        </p:nvSpPr>
        <p:spPr>
          <a:xfrm>
            <a:off x="3503712" y="1688034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1" name="Group 70"/>
          <p:cNvGrpSpPr/>
          <p:nvPr/>
        </p:nvGrpSpPr>
        <p:grpSpPr>
          <a:xfrm>
            <a:off x="1631504" y="4326620"/>
            <a:ext cx="990600" cy="470532"/>
            <a:chOff x="285720" y="5629912"/>
            <a:chExt cx="990600" cy="470532"/>
          </a:xfrm>
        </p:grpSpPr>
        <p:sp>
          <p:nvSpPr>
            <p:cNvPr id="72" name="Rectangle 71"/>
            <p:cNvSpPr/>
            <p:nvPr/>
          </p:nvSpPr>
          <p:spPr>
            <a:xfrm>
              <a:off x="285720" y="5629912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666720" y="5791200"/>
              <a:ext cx="609600" cy="3092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1855912" y="3030476"/>
            <a:ext cx="990600" cy="470532"/>
            <a:chOff x="285720" y="5629912"/>
            <a:chExt cx="990600" cy="470532"/>
          </a:xfrm>
        </p:grpSpPr>
        <p:sp>
          <p:nvSpPr>
            <p:cNvPr id="80" name="Rectangle 79"/>
            <p:cNvSpPr/>
            <p:nvPr/>
          </p:nvSpPr>
          <p:spPr>
            <a:xfrm>
              <a:off x="285720" y="5629912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666720" y="5791200"/>
              <a:ext cx="609600" cy="3092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5951984" y="1340768"/>
            <a:ext cx="990600" cy="470532"/>
            <a:chOff x="285720" y="5629912"/>
            <a:chExt cx="990600" cy="470532"/>
          </a:xfrm>
        </p:grpSpPr>
        <p:sp>
          <p:nvSpPr>
            <p:cNvPr id="84" name="Rectangle 83"/>
            <p:cNvSpPr/>
            <p:nvPr/>
          </p:nvSpPr>
          <p:spPr>
            <a:xfrm>
              <a:off x="285720" y="5629912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666720" y="5791200"/>
              <a:ext cx="609600" cy="3092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Snip Single Corner Rectangle 85"/>
          <p:cNvSpPr/>
          <p:nvPr/>
        </p:nvSpPr>
        <p:spPr>
          <a:xfrm>
            <a:off x="6960096" y="1603251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Snip Single Corner Rectangle 86"/>
          <p:cNvSpPr/>
          <p:nvPr/>
        </p:nvSpPr>
        <p:spPr>
          <a:xfrm>
            <a:off x="7320136" y="1616026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Snip Single Corner Rectangle 87"/>
          <p:cNvSpPr/>
          <p:nvPr/>
        </p:nvSpPr>
        <p:spPr>
          <a:xfrm>
            <a:off x="7752184" y="1616026"/>
            <a:ext cx="288032" cy="51683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9" name="Group 88"/>
          <p:cNvGrpSpPr/>
          <p:nvPr/>
        </p:nvGrpSpPr>
        <p:grpSpPr>
          <a:xfrm>
            <a:off x="6104384" y="2886460"/>
            <a:ext cx="990600" cy="470532"/>
            <a:chOff x="285720" y="5629912"/>
            <a:chExt cx="990600" cy="470532"/>
          </a:xfrm>
        </p:grpSpPr>
        <p:sp>
          <p:nvSpPr>
            <p:cNvPr id="90" name="Rectangle 89"/>
            <p:cNvSpPr/>
            <p:nvPr/>
          </p:nvSpPr>
          <p:spPr>
            <a:xfrm>
              <a:off x="285720" y="5629912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666720" y="5791200"/>
              <a:ext cx="609600" cy="3092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49"/>
          <p:cNvCxnSpPr>
            <a:cxnSpLocks/>
          </p:cNvCxnSpPr>
          <p:nvPr/>
        </p:nvCxnSpPr>
        <p:spPr>
          <a:xfrm flipV="1">
            <a:off x="2855640" y="1939533"/>
            <a:ext cx="2371680" cy="6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49"/>
          <p:cNvCxnSpPr>
            <a:cxnSpLocks/>
          </p:cNvCxnSpPr>
          <p:nvPr/>
        </p:nvCxnSpPr>
        <p:spPr>
          <a:xfrm flipV="1">
            <a:off x="7094984" y="1848153"/>
            <a:ext cx="2376264" cy="3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44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8040391" y="4221088"/>
            <a:ext cx="1881161" cy="2590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474" y="98316"/>
            <a:ext cx="4787906" cy="472630"/>
          </a:xfrm>
        </p:spPr>
        <p:txBody>
          <a:bodyPr>
            <a:normAutofit fontScale="90000"/>
          </a:bodyPr>
          <a:lstStyle/>
          <a:p>
            <a:r>
              <a:rPr lang="it-IT" sz="2800" err="1"/>
              <a:t>Examples</a:t>
            </a:r>
            <a:endParaRPr lang="it-IT" sz="2800"/>
          </a:p>
        </p:txBody>
      </p:sp>
      <p:sp>
        <p:nvSpPr>
          <p:cNvPr id="24" name="Rectangle 23"/>
          <p:cNvSpPr/>
          <p:nvPr/>
        </p:nvSpPr>
        <p:spPr>
          <a:xfrm>
            <a:off x="6810380" y="796227"/>
            <a:ext cx="1676400" cy="228599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ctangle 25"/>
          <p:cNvSpPr/>
          <p:nvPr/>
        </p:nvSpPr>
        <p:spPr>
          <a:xfrm>
            <a:off x="8501082" y="548876"/>
            <a:ext cx="381000" cy="161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nip Single Corner Rectangle 28"/>
          <p:cNvSpPr/>
          <p:nvPr/>
        </p:nvSpPr>
        <p:spPr>
          <a:xfrm>
            <a:off x="7460985" y="947954"/>
            <a:ext cx="793836" cy="75285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/>
              <a:t>Welcome + Sponsors</a:t>
            </a:r>
            <a:endParaRPr lang="it-IT" sz="600"/>
          </a:p>
        </p:txBody>
      </p:sp>
      <p:cxnSp>
        <p:nvCxnSpPr>
          <p:cNvPr id="30" name="Straight Arrow Connector 29"/>
          <p:cNvCxnSpPr>
            <a:stCxn id="26" idx="1"/>
          </p:cNvCxnSpPr>
          <p:nvPr/>
        </p:nvCxnSpPr>
        <p:spPr>
          <a:xfrm rot="10800000" flipV="1">
            <a:off x="8131620" y="629520"/>
            <a:ext cx="369462" cy="309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Snip Single Corner Rectangle 32"/>
          <p:cNvSpPr/>
          <p:nvPr/>
        </p:nvSpPr>
        <p:spPr>
          <a:xfrm>
            <a:off x="7460985" y="1814886"/>
            <a:ext cx="793836" cy="470403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err="1"/>
              <a:t>PractInfo</a:t>
            </a:r>
            <a:endParaRPr lang="it-IT" sz="900"/>
          </a:p>
        </p:txBody>
      </p:sp>
      <p:sp>
        <p:nvSpPr>
          <p:cNvPr id="36" name="Snip Single Corner Rectangle 35"/>
          <p:cNvSpPr/>
          <p:nvPr/>
        </p:nvSpPr>
        <p:spPr>
          <a:xfrm>
            <a:off x="7460985" y="2426291"/>
            <a:ext cx="793836" cy="53787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/>
              <a:t>Reservation</a:t>
            </a:r>
            <a:endParaRPr lang="it-IT" sz="600"/>
          </a:p>
        </p:txBody>
      </p:sp>
      <p:sp>
        <p:nvSpPr>
          <p:cNvPr id="52" name="TextBox 51"/>
          <p:cNvSpPr txBox="1"/>
          <p:nvPr/>
        </p:nvSpPr>
        <p:spPr>
          <a:xfrm>
            <a:off x="7412925" y="26018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P-IDM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10380" y="2669967"/>
            <a:ext cx="79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A2A</a:t>
            </a:r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836261" y="3848078"/>
            <a:ext cx="1981200" cy="2781323"/>
            <a:chOff x="381000" y="3848077"/>
            <a:chExt cx="1981200" cy="2781323"/>
          </a:xfrm>
        </p:grpSpPr>
        <p:grpSp>
          <p:nvGrpSpPr>
            <p:cNvPr id="57" name="Group 67"/>
            <p:cNvGrpSpPr/>
            <p:nvPr/>
          </p:nvGrpSpPr>
          <p:grpSpPr>
            <a:xfrm>
              <a:off x="381000" y="4185608"/>
              <a:ext cx="1824182" cy="2443792"/>
              <a:chOff x="436585" y="4109408"/>
              <a:chExt cx="1824182" cy="244379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436585" y="4109408"/>
                <a:ext cx="1824182" cy="2443792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12784" y="4191000"/>
                <a:ext cx="1676400" cy="2285999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914400" y="3848077"/>
              <a:ext cx="777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err="1"/>
                <a:t>Painting</a:t>
              </a:r>
              <a:endParaRPr lang="it-IT" sz="11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981200" y="4341439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Snip Single Corner Rectangle 70"/>
            <p:cNvSpPr/>
            <p:nvPr/>
          </p:nvSpPr>
          <p:spPr>
            <a:xfrm>
              <a:off x="1089305" y="4464664"/>
              <a:ext cx="522426" cy="533994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050" err="1"/>
                <a:t>Intro</a:t>
              </a:r>
              <a:endParaRPr lang="it-IT" sz="800"/>
            </a:p>
          </p:txBody>
        </p:sp>
        <p:cxnSp>
          <p:nvCxnSpPr>
            <p:cNvPr id="61" name="Straight Arrow Connector 60"/>
            <p:cNvCxnSpPr>
              <a:stCxn id="59" idx="1"/>
              <a:endCxn id="71" idx="0"/>
            </p:cNvCxnSpPr>
            <p:nvPr/>
          </p:nvCxnSpPr>
          <p:spPr>
            <a:xfrm rot="10800000" flipV="1">
              <a:off x="1611738" y="4422082"/>
              <a:ext cx="369462" cy="3095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Snip Single Corner Rectangle 68"/>
            <p:cNvSpPr/>
            <p:nvPr/>
          </p:nvSpPr>
          <p:spPr>
            <a:xfrm>
              <a:off x="1067947" y="5228625"/>
              <a:ext cx="522426" cy="533994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800" err="1"/>
                <a:t>Image</a:t>
              </a:r>
              <a:endParaRPr lang="it-IT" sz="500"/>
            </a:p>
          </p:txBody>
        </p:sp>
        <p:sp>
          <p:nvSpPr>
            <p:cNvPr id="67" name="Snip Single Corner Rectangle 66"/>
            <p:cNvSpPr/>
            <p:nvPr/>
          </p:nvSpPr>
          <p:spPr>
            <a:xfrm>
              <a:off x="1067947" y="5943001"/>
              <a:ext cx="522426" cy="533994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800" err="1"/>
                <a:t>Descr</a:t>
              </a:r>
              <a:r>
                <a:rPr lang="it-IT" sz="800"/>
                <a:t>.</a:t>
              </a:r>
              <a:endParaRPr lang="it-IT" sz="50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807968" y="5181601"/>
            <a:ext cx="1451038" cy="1028403"/>
            <a:chOff x="2640739" y="5181600"/>
            <a:chExt cx="1451038" cy="1028403"/>
          </a:xfrm>
        </p:grpSpPr>
        <p:grpSp>
          <p:nvGrpSpPr>
            <p:cNvPr id="75" name="Group 9"/>
            <p:cNvGrpSpPr/>
            <p:nvPr/>
          </p:nvGrpSpPr>
          <p:grpSpPr>
            <a:xfrm>
              <a:off x="3200400" y="5476579"/>
              <a:ext cx="204922" cy="245542"/>
              <a:chOff x="4114800" y="2590800"/>
              <a:chExt cx="1524000" cy="1535668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9525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4419600" y="3048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419600" y="3429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419600" y="37338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Snip Single Corner Rectangle 75"/>
            <p:cNvSpPr/>
            <p:nvPr/>
          </p:nvSpPr>
          <p:spPr>
            <a:xfrm>
              <a:off x="3302861" y="5614096"/>
              <a:ext cx="430940" cy="59590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640739" y="5181600"/>
              <a:ext cx="14510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err="1"/>
                <a:t>painted</a:t>
              </a:r>
              <a:r>
                <a:rPr lang="it-IT" sz="1100"/>
                <a:t> </a:t>
              </a:r>
              <a:r>
                <a:rPr lang="it-IT" sz="1100" err="1"/>
                <a:t>using</a:t>
              </a:r>
              <a:r>
                <a:rPr lang="it-IT" sz="1100"/>
                <a:t>/</a:t>
              </a:r>
              <a:r>
                <a:rPr lang="it-IT" sz="1100" err="1"/>
                <a:t>used</a:t>
              </a:r>
              <a:r>
                <a:rPr lang="it-IT" sz="1100"/>
                <a:t> </a:t>
              </a:r>
              <a:r>
                <a:rPr lang="it-IT" sz="1100" err="1"/>
                <a:t>by</a:t>
              </a:r>
              <a:endParaRPr lang="it-IT" sz="1100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970255" y="6112225"/>
            <a:ext cx="79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</a:t>
            </a:r>
            <a:endParaRPr lang="en-US"/>
          </a:p>
        </p:txBody>
      </p:sp>
      <p:cxnSp>
        <p:nvCxnSpPr>
          <p:cNvPr id="100" name="Straight Arrow Connector 99"/>
          <p:cNvCxnSpPr/>
          <p:nvPr/>
        </p:nvCxnSpPr>
        <p:spPr>
          <a:xfrm rot="10800000" flipV="1">
            <a:off x="6891606" y="6093296"/>
            <a:ext cx="1004594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49"/>
          <p:cNvCxnSpPr/>
          <p:nvPr/>
        </p:nvCxnSpPr>
        <p:spPr>
          <a:xfrm rot="10800000" flipV="1">
            <a:off x="6888089" y="5661248"/>
            <a:ext cx="101724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7887072" y="5373217"/>
            <a:ext cx="153144" cy="579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5639372" y="5661248"/>
            <a:ext cx="1104701" cy="369332"/>
            <a:chOff x="4725144" y="3512279"/>
            <a:chExt cx="1486000" cy="369332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4725144" y="3864567"/>
              <a:ext cx="1143000" cy="1588"/>
            </a:xfrm>
            <a:prstGeom prst="straightConnector1">
              <a:avLst/>
            </a:prstGeom>
            <a:ln w="63500" cmpd="dbl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4951552" y="3512279"/>
              <a:ext cx="1259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err="1"/>
                <a:t>I+GT</a:t>
              </a:r>
              <a:endParaRPr lang="en-US"/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8173144" y="4365105"/>
            <a:ext cx="1676400" cy="228599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Snip Single Corner Rectangle 108"/>
          <p:cNvSpPr/>
          <p:nvPr/>
        </p:nvSpPr>
        <p:spPr>
          <a:xfrm>
            <a:off x="8895070" y="4605551"/>
            <a:ext cx="505949" cy="62307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err="1"/>
              <a:t>Intro</a:t>
            </a:r>
            <a:endParaRPr lang="it-IT" sz="600"/>
          </a:p>
        </p:txBody>
      </p:sp>
      <p:sp>
        <p:nvSpPr>
          <p:cNvPr id="110" name="Snip Single Corner Rectangle 109"/>
          <p:cNvSpPr/>
          <p:nvPr/>
        </p:nvSpPr>
        <p:spPr>
          <a:xfrm>
            <a:off x="8878592" y="5474028"/>
            <a:ext cx="758710" cy="691276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err="1"/>
              <a:t>examples</a:t>
            </a:r>
            <a:endParaRPr lang="it-IT" sz="900"/>
          </a:p>
        </p:txBody>
      </p:sp>
      <p:sp>
        <p:nvSpPr>
          <p:cNvPr id="116" name="TextBox 115"/>
          <p:cNvSpPr txBox="1"/>
          <p:nvPr/>
        </p:nvSpPr>
        <p:spPr>
          <a:xfrm>
            <a:off x="8705572" y="3789041"/>
            <a:ext cx="931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/>
              <a:t>Technique</a:t>
            </a:r>
            <a:endParaRPr lang="it-IT" sz="1100"/>
          </a:p>
        </p:txBody>
      </p:sp>
      <p:sp>
        <p:nvSpPr>
          <p:cNvPr id="117" name="Rectangle 116"/>
          <p:cNvSpPr/>
          <p:nvPr/>
        </p:nvSpPr>
        <p:spPr>
          <a:xfrm>
            <a:off x="9828584" y="4293096"/>
            <a:ext cx="381000" cy="161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8" name="Straight Arrow Connector 117"/>
          <p:cNvCxnSpPr>
            <a:stCxn id="117" idx="1"/>
          </p:cNvCxnSpPr>
          <p:nvPr/>
        </p:nvCxnSpPr>
        <p:spPr>
          <a:xfrm rot="10800000" flipV="1">
            <a:off x="9459122" y="4373740"/>
            <a:ext cx="369462" cy="309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5400000">
            <a:off x="8989629" y="5368460"/>
            <a:ext cx="28125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Quad Arrow 121"/>
          <p:cNvSpPr/>
          <p:nvPr/>
        </p:nvSpPr>
        <p:spPr>
          <a:xfrm>
            <a:off x="6837759" y="861748"/>
            <a:ext cx="442055" cy="491281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/>
          <p:nvPr/>
        </p:nvCxnSpPr>
        <p:spPr>
          <a:xfrm rot="10800000" flipV="1">
            <a:off x="5660443" y="6453337"/>
            <a:ext cx="2304248" cy="158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5663952" y="6234300"/>
            <a:ext cx="153509" cy="3951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26883" y="225711"/>
            <a:ext cx="198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A2A and I+GT are pattern names</a:t>
            </a:r>
          </a:p>
        </p:txBody>
      </p:sp>
      <p:sp>
        <p:nvSpPr>
          <p:cNvPr id="140" name="Slide Number Placeholder 3"/>
          <p:cNvSpPr txBox="1">
            <a:spLocks/>
          </p:cNvSpPr>
          <p:nvPr/>
        </p:nvSpPr>
        <p:spPr>
          <a:xfrm>
            <a:off x="9946770" y="6309321"/>
            <a:ext cx="686887" cy="659291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73036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790</Words>
  <Application>Microsoft Macintosh PowerPoint</Application>
  <PresentationFormat>Widescreen</PresentationFormat>
  <Paragraphs>288</Paragraphs>
  <Slides>17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Verdana</vt:lpstr>
      <vt:lpstr>Office Theme</vt:lpstr>
      <vt:lpstr>Presentazione standard di PowerPoint</vt:lpstr>
      <vt:lpstr>P-IDM notation: TOPIC PAGE and HOME page</vt:lpstr>
      <vt:lpstr>P-IDM graphical notation: Aggregation of PAGES</vt:lpstr>
      <vt:lpstr>P-IDM graphical notation: Aggregation of PAGES</vt:lpstr>
      <vt:lpstr>P-IDM notation: INTRODUCTORY PAGE and TRANSITION PAGE</vt:lpstr>
      <vt:lpstr>P-IDM graphical notation: LINKS, LANDMARKS, and PATTERNS</vt:lpstr>
      <vt:lpstr>Anchoring Links</vt:lpstr>
      <vt:lpstr>Anchoring LINKS</vt:lpstr>
      <vt:lpstr>Examples</vt:lpstr>
      <vt:lpstr>P-IDM site map: example (1)(note: some cardinalities missing for lack  of space)</vt:lpstr>
      <vt:lpstr>P-IDM site map: example (cont)</vt:lpstr>
      <vt:lpstr>VERSION 0.1</vt:lpstr>
      <vt:lpstr>Presentazione standard di PowerPoint</vt:lpstr>
      <vt:lpstr>VERSION 1.0</vt:lpstr>
      <vt:lpstr>Presentazione standard di PowerPoint</vt:lpstr>
      <vt:lpstr>VERSION 2.0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Franca Garzotto</dc:creator>
  <cp:lastModifiedBy>Luca Minotti</cp:lastModifiedBy>
  <cp:revision>4</cp:revision>
  <dcterms:created xsi:type="dcterms:W3CDTF">2021-03-15T15:48:42Z</dcterms:created>
  <dcterms:modified xsi:type="dcterms:W3CDTF">2021-06-05T12:30:42Z</dcterms:modified>
</cp:coreProperties>
</file>