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BBF25-3747-7C4F-BB6C-4ED7A0B8ED44}" v="17" dt="2021-04-10T17:53:00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74"/>
  </p:normalViewPr>
  <p:slideViewPr>
    <p:cSldViewPr snapToGrid="0">
      <p:cViewPr>
        <p:scale>
          <a:sx n="89" d="100"/>
          <a:sy n="89" d="100"/>
        </p:scale>
        <p:origin x="1688" y="456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inotti" userId="a7aeedc7-02fb-472b-9306-3a96423e4ad7" providerId="ADAL" clId="{0E7BBF25-3747-7C4F-BB6C-4ED7A0B8ED44}"/>
    <pc:docChg chg="undo redo custSel delSld modSld">
      <pc:chgData name="Luca Minotti" userId="a7aeedc7-02fb-472b-9306-3a96423e4ad7" providerId="ADAL" clId="{0E7BBF25-3747-7C4F-BB6C-4ED7A0B8ED44}" dt="2021-04-10T17:53:54.382" v="565" actId="478"/>
      <pc:docMkLst>
        <pc:docMk/>
      </pc:docMkLst>
      <pc:sldChg chg="del">
        <pc:chgData name="Luca Minotti" userId="a7aeedc7-02fb-472b-9306-3a96423e4ad7" providerId="ADAL" clId="{0E7BBF25-3747-7C4F-BB6C-4ED7A0B8ED44}" dt="2021-04-10T17:16:54.206" v="0" actId="2696"/>
        <pc:sldMkLst>
          <pc:docMk/>
          <pc:sldMk cId="2379659642" sldId="388"/>
        </pc:sldMkLst>
      </pc:sldChg>
      <pc:sldChg chg="del">
        <pc:chgData name="Luca Minotti" userId="a7aeedc7-02fb-472b-9306-3a96423e4ad7" providerId="ADAL" clId="{0E7BBF25-3747-7C4F-BB6C-4ED7A0B8ED44}" dt="2021-04-10T17:16:54.560" v="1" actId="2696"/>
        <pc:sldMkLst>
          <pc:docMk/>
          <pc:sldMk cId="1205449452" sldId="425"/>
        </pc:sldMkLst>
      </pc:sldChg>
      <pc:sldChg chg="del">
        <pc:chgData name="Luca Minotti" userId="a7aeedc7-02fb-472b-9306-3a96423e4ad7" providerId="ADAL" clId="{0E7BBF25-3747-7C4F-BB6C-4ED7A0B8ED44}" dt="2021-04-10T17:16:54.748" v="2" actId="2696"/>
        <pc:sldMkLst>
          <pc:docMk/>
          <pc:sldMk cId="3979294221" sldId="426"/>
        </pc:sldMkLst>
      </pc:sldChg>
      <pc:sldChg chg="del">
        <pc:chgData name="Luca Minotti" userId="a7aeedc7-02fb-472b-9306-3a96423e4ad7" providerId="ADAL" clId="{0E7BBF25-3747-7C4F-BB6C-4ED7A0B8ED44}" dt="2021-04-10T17:16:55.116" v="4" actId="2696"/>
        <pc:sldMkLst>
          <pc:docMk/>
          <pc:sldMk cId="3616033150" sldId="427"/>
        </pc:sldMkLst>
      </pc:sldChg>
      <pc:sldChg chg="del">
        <pc:chgData name="Luca Minotti" userId="a7aeedc7-02fb-472b-9306-3a96423e4ad7" providerId="ADAL" clId="{0E7BBF25-3747-7C4F-BB6C-4ED7A0B8ED44}" dt="2021-04-10T17:16:55.255" v="5" actId="2696"/>
        <pc:sldMkLst>
          <pc:docMk/>
          <pc:sldMk cId="3556353398" sldId="428"/>
        </pc:sldMkLst>
      </pc:sldChg>
      <pc:sldChg chg="del">
        <pc:chgData name="Luca Minotti" userId="a7aeedc7-02fb-472b-9306-3a96423e4ad7" providerId="ADAL" clId="{0E7BBF25-3747-7C4F-BB6C-4ED7A0B8ED44}" dt="2021-04-10T17:16:55.461" v="7" actId="2696"/>
        <pc:sldMkLst>
          <pc:docMk/>
          <pc:sldMk cId="476447958" sldId="429"/>
        </pc:sldMkLst>
      </pc:sldChg>
      <pc:sldChg chg="del">
        <pc:chgData name="Luca Minotti" userId="a7aeedc7-02fb-472b-9306-3a96423e4ad7" providerId="ADAL" clId="{0E7BBF25-3747-7C4F-BB6C-4ED7A0B8ED44}" dt="2021-04-10T17:16:55.776" v="8" actId="2696"/>
        <pc:sldMkLst>
          <pc:docMk/>
          <pc:sldMk cId="730369556" sldId="430"/>
        </pc:sldMkLst>
      </pc:sldChg>
      <pc:sldChg chg="del">
        <pc:chgData name="Luca Minotti" userId="a7aeedc7-02fb-472b-9306-3a96423e4ad7" providerId="ADAL" clId="{0E7BBF25-3747-7C4F-BB6C-4ED7A0B8ED44}" dt="2021-04-10T17:16:56.066" v="9" actId="2696"/>
        <pc:sldMkLst>
          <pc:docMk/>
          <pc:sldMk cId="493440096" sldId="431"/>
        </pc:sldMkLst>
      </pc:sldChg>
      <pc:sldChg chg="del">
        <pc:chgData name="Luca Minotti" userId="a7aeedc7-02fb-472b-9306-3a96423e4ad7" providerId="ADAL" clId="{0E7BBF25-3747-7C4F-BB6C-4ED7A0B8ED44}" dt="2021-04-10T17:16:56.127" v="10" actId="2696"/>
        <pc:sldMkLst>
          <pc:docMk/>
          <pc:sldMk cId="1224402024" sldId="432"/>
        </pc:sldMkLst>
      </pc:sldChg>
      <pc:sldChg chg="del">
        <pc:chgData name="Luca Minotti" userId="a7aeedc7-02fb-472b-9306-3a96423e4ad7" providerId="ADAL" clId="{0E7BBF25-3747-7C4F-BB6C-4ED7A0B8ED44}" dt="2021-04-10T17:16:54.965" v="3" actId="2696"/>
        <pc:sldMkLst>
          <pc:docMk/>
          <pc:sldMk cId="2386747684" sldId="559"/>
        </pc:sldMkLst>
      </pc:sldChg>
      <pc:sldChg chg="del">
        <pc:chgData name="Luca Minotti" userId="a7aeedc7-02fb-472b-9306-3a96423e4ad7" providerId="ADAL" clId="{0E7BBF25-3747-7C4F-BB6C-4ED7A0B8ED44}" dt="2021-04-10T17:16:55.417" v="6" actId="2696"/>
        <pc:sldMkLst>
          <pc:docMk/>
          <pc:sldMk cId="1276301866" sldId="561"/>
        </pc:sldMkLst>
      </pc:sldChg>
      <pc:sldChg chg="addSp delSp modSp mod">
        <pc:chgData name="Luca Minotti" userId="a7aeedc7-02fb-472b-9306-3a96423e4ad7" providerId="ADAL" clId="{0E7BBF25-3747-7C4F-BB6C-4ED7A0B8ED44}" dt="2021-04-10T17:53:54.382" v="565" actId="478"/>
        <pc:sldMkLst>
          <pc:docMk/>
          <pc:sldMk cId="1102446253" sldId="562"/>
        </pc:sldMkLst>
        <pc:spChg chg="mod">
          <ac:chgData name="Luca Minotti" userId="a7aeedc7-02fb-472b-9306-3a96423e4ad7" providerId="ADAL" clId="{0E7BBF25-3747-7C4F-BB6C-4ED7A0B8ED44}" dt="2021-04-10T17:31:06.472" v="209" actId="1076"/>
          <ac:spMkLst>
            <pc:docMk/>
            <pc:sldMk cId="1102446253" sldId="562"/>
            <ac:spMk id="4" creationId="{00000000-0000-0000-0000-00000000000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Minotti" userId="a7aeedc7-02fb-472b-9306-3a96423e4ad7" providerId="ADAL" clId="{0E7BBF25-3747-7C4F-BB6C-4ED7A0B8ED44}" dt="2021-04-10T17:36:20.332" v="250" actId="1035"/>
          <ac:spMkLst>
            <pc:docMk/>
            <pc:sldMk cId="1102446253" sldId="562"/>
            <ac:spMk id="12" creationId="{00000000-0000-0000-0000-00000000000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41" creationId="{629893C4-80FC-154F-BB3B-4C0E114E65B8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43" creationId="{3CD55C6B-FB84-3446-B821-BE4DD8360E4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45" creationId="{FCA445E3-7369-084B-A298-B285A35ECF9D}"/>
          </ac:spMkLst>
        </pc:spChg>
        <pc:spChg chg="add 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149" creationId="{BEA0FA0E-CCB6-8F4B-8FF2-E6F27444F652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52" creationId="{87461A76-F55F-2443-A77A-768D592855FB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54" creationId="{F7D19001-EB60-9E48-B0F0-B66F5A53199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55" creationId="{7830EF1C-10D9-2645-AEA3-1C7ABD124086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57" creationId="{31140D91-69F7-4330-92D6-AE984B1C96AA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60" creationId="{D4A3C1B2-95E7-4916-9CEB-175F29FC679B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63" creationId="{00000000-0000-0000-0000-00000000000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64" creationId="{00000000-0000-0000-0000-000000000000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66" creationId="{4C7EFF6B-E96B-4B2B-983C-D24EF7E73C8C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67" creationId="{4DEF0192-EFBD-43CC-9E69-1EBB44AFBD34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172" creationId="{8FF36F1B-BB5D-4B41-8EEF-232B9EAAB65F}"/>
          </ac:spMkLst>
        </pc:spChg>
        <pc:spChg chg="mod">
          <ac:chgData name="Luca Minotti" userId="a7aeedc7-02fb-472b-9306-3a96423e4ad7" providerId="ADAL" clId="{0E7BBF25-3747-7C4F-BB6C-4ED7A0B8ED44}" dt="2021-04-10T17:50:45.593" v="503" actId="1076"/>
          <ac:spMkLst>
            <pc:docMk/>
            <pc:sldMk cId="1102446253" sldId="562"/>
            <ac:spMk id="173" creationId="{EC54AF0F-7DC5-CD40-9662-126D83AD9214}"/>
          </ac:spMkLst>
        </pc:spChg>
        <pc:spChg chg="add 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174" creationId="{88439519-4FF1-CA4B-847B-9C9D9F9E6E46}"/>
          </ac:spMkLst>
        </pc:spChg>
        <pc:spChg chg="mod">
          <ac:chgData name="Luca Minotti" userId="a7aeedc7-02fb-472b-9306-3a96423e4ad7" providerId="ADAL" clId="{0E7BBF25-3747-7C4F-BB6C-4ED7A0B8ED44}" dt="2021-04-10T17:25:43.268" v="89"/>
          <ac:spMkLst>
            <pc:docMk/>
            <pc:sldMk cId="1102446253" sldId="562"/>
            <ac:spMk id="179" creationId="{36BFE663-5EB8-1147-A1C9-909F79F8C529}"/>
          </ac:spMkLst>
        </pc:spChg>
        <pc:spChg chg="mod">
          <ac:chgData name="Luca Minotti" userId="a7aeedc7-02fb-472b-9306-3a96423e4ad7" providerId="ADAL" clId="{0E7BBF25-3747-7C4F-BB6C-4ED7A0B8ED44}" dt="2021-04-10T17:25:43.268" v="89"/>
          <ac:spMkLst>
            <pc:docMk/>
            <pc:sldMk cId="1102446253" sldId="562"/>
            <ac:spMk id="180" creationId="{46A1A7CD-954C-544A-BBC1-8D1DD7477A90}"/>
          </ac:spMkLst>
        </pc:spChg>
        <pc:spChg chg="add 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185" creationId="{81346FBC-421B-C84B-9637-21C25F06667E}"/>
          </ac:spMkLst>
        </pc:spChg>
        <pc:spChg chg="add mod">
          <ac:chgData name="Luca Minotti" userId="a7aeedc7-02fb-472b-9306-3a96423e4ad7" providerId="ADAL" clId="{0E7BBF25-3747-7C4F-BB6C-4ED7A0B8ED44}" dt="2021-04-10T17:30:57.638" v="207" actId="1076"/>
          <ac:spMkLst>
            <pc:docMk/>
            <pc:sldMk cId="1102446253" sldId="562"/>
            <ac:spMk id="186" creationId="{B2AC4D19-898C-C542-A030-89C0F9123175}"/>
          </ac:spMkLst>
        </pc:spChg>
        <pc:spChg chg="add mod">
          <ac:chgData name="Luca Minotti" userId="a7aeedc7-02fb-472b-9306-3a96423e4ad7" providerId="ADAL" clId="{0E7BBF25-3747-7C4F-BB6C-4ED7A0B8ED44}" dt="2021-04-10T17:31:56.692" v="222" actId="1076"/>
          <ac:spMkLst>
            <pc:docMk/>
            <pc:sldMk cId="1102446253" sldId="562"/>
            <ac:spMk id="187" creationId="{C4683910-554F-A348-8812-A4F915119568}"/>
          </ac:spMkLst>
        </pc:spChg>
        <pc:spChg chg="add mod">
          <ac:chgData name="Luca Minotti" userId="a7aeedc7-02fb-472b-9306-3a96423e4ad7" providerId="ADAL" clId="{0E7BBF25-3747-7C4F-BB6C-4ED7A0B8ED44}" dt="2021-04-10T17:31:38.665" v="217" actId="1076"/>
          <ac:spMkLst>
            <pc:docMk/>
            <pc:sldMk cId="1102446253" sldId="562"/>
            <ac:spMk id="188" creationId="{2F79E9D4-90E3-6846-B09F-2F29D8A759D4}"/>
          </ac:spMkLst>
        </pc:spChg>
        <pc:spChg chg="add mod">
          <ac:chgData name="Luca Minotti" userId="a7aeedc7-02fb-472b-9306-3a96423e4ad7" providerId="ADAL" clId="{0E7BBF25-3747-7C4F-BB6C-4ED7A0B8ED44}" dt="2021-04-10T17:36:20.332" v="250" actId="1035"/>
          <ac:spMkLst>
            <pc:docMk/>
            <pc:sldMk cId="1102446253" sldId="562"/>
            <ac:spMk id="189" creationId="{CE097797-A2AD-7947-A086-159FC99BBB11}"/>
          </ac:spMkLst>
        </pc:spChg>
        <pc:spChg chg="add mod">
          <ac:chgData name="Luca Minotti" userId="a7aeedc7-02fb-472b-9306-3a96423e4ad7" providerId="ADAL" clId="{0E7BBF25-3747-7C4F-BB6C-4ED7A0B8ED44}" dt="2021-04-10T17:37:17.225" v="291" actId="1036"/>
          <ac:spMkLst>
            <pc:docMk/>
            <pc:sldMk cId="1102446253" sldId="562"/>
            <ac:spMk id="190" creationId="{00B62B8B-FEF8-FA46-B4F1-4B3A42D0624D}"/>
          </ac:spMkLst>
        </pc:spChg>
        <pc:spChg chg="add mod">
          <ac:chgData name="Luca Minotti" userId="a7aeedc7-02fb-472b-9306-3a96423e4ad7" providerId="ADAL" clId="{0E7BBF25-3747-7C4F-BB6C-4ED7A0B8ED44}" dt="2021-04-10T17:38:20.465" v="314" actId="1076"/>
          <ac:spMkLst>
            <pc:docMk/>
            <pc:sldMk cId="1102446253" sldId="562"/>
            <ac:spMk id="191" creationId="{2375B3DC-A04E-7040-A96C-689722D91823}"/>
          </ac:spMkLst>
        </pc:spChg>
        <pc:spChg chg="add del mod">
          <ac:chgData name="Luca Minotti" userId="a7aeedc7-02fb-472b-9306-3a96423e4ad7" providerId="ADAL" clId="{0E7BBF25-3747-7C4F-BB6C-4ED7A0B8ED44}" dt="2021-04-10T17:53:54.382" v="565" actId="478"/>
          <ac:spMkLst>
            <pc:docMk/>
            <pc:sldMk cId="1102446253" sldId="562"/>
            <ac:spMk id="192" creationId="{81C97793-74EE-0B4B-BF8A-2ADE138ED61F}"/>
          </ac:spMkLst>
        </pc:spChg>
        <pc:spChg chg="del mod">
          <ac:chgData name="Luca Minotti" userId="a7aeedc7-02fb-472b-9306-3a96423e4ad7" providerId="ADAL" clId="{0E7BBF25-3747-7C4F-BB6C-4ED7A0B8ED44}" dt="2021-04-10T17:30:54.295" v="206" actId="478"/>
          <ac:spMkLst>
            <pc:docMk/>
            <pc:sldMk cId="1102446253" sldId="562"/>
            <ac:spMk id="195" creationId="{00000000-0000-0000-0000-000000000000}"/>
          </ac:spMkLst>
        </pc:spChg>
        <pc:spChg chg="add mod">
          <ac:chgData name="Luca Minotti" userId="a7aeedc7-02fb-472b-9306-3a96423e4ad7" providerId="ADAL" clId="{0E7BBF25-3747-7C4F-BB6C-4ED7A0B8ED44}" dt="2021-04-10T17:52:49.983" v="557" actId="1076"/>
          <ac:spMkLst>
            <pc:docMk/>
            <pc:sldMk cId="1102446253" sldId="562"/>
            <ac:spMk id="202" creationId="{0DE920AA-0727-1346-ACEB-80AFFD0258C8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11" creationId="{8F31E42B-26E8-482A-988F-20D04C8A13C7}"/>
          </ac:spMkLst>
        </pc:spChg>
        <pc:spChg chg="mod">
          <ac:chgData name="Luca Minotti" userId="a7aeedc7-02fb-472b-9306-3a96423e4ad7" providerId="ADAL" clId="{0E7BBF25-3747-7C4F-BB6C-4ED7A0B8ED44}" dt="2021-04-10T17:37:09.360" v="290" actId="14100"/>
          <ac:spMkLst>
            <pc:docMk/>
            <pc:sldMk cId="1102446253" sldId="562"/>
            <ac:spMk id="212" creationId="{4B1DD7E0-BBE1-41FA-AC1D-9046F206C56D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16" creationId="{7D194EE6-5B03-4E3D-857B-C6FD15753727}"/>
          </ac:spMkLst>
        </pc:spChg>
        <pc:spChg chg="mod">
          <ac:chgData name="Luca Minotti" userId="a7aeedc7-02fb-472b-9306-3a96423e4ad7" providerId="ADAL" clId="{0E7BBF25-3747-7C4F-BB6C-4ED7A0B8ED44}" dt="2021-04-10T17:45:13.804" v="409" actId="20577"/>
          <ac:spMkLst>
            <pc:docMk/>
            <pc:sldMk cId="1102446253" sldId="562"/>
            <ac:spMk id="222" creationId="{881CE67E-6868-41CC-8EFE-2E2721A51063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34" creationId="{A873C464-454E-4156-BD7A-2D3E6B418EFF}"/>
          </ac:spMkLst>
        </pc:spChg>
        <pc:spChg chg="mod">
          <ac:chgData name="Luca Minotti" userId="a7aeedc7-02fb-472b-9306-3a96423e4ad7" providerId="ADAL" clId="{0E7BBF25-3747-7C4F-BB6C-4ED7A0B8ED44}" dt="2021-04-10T17:45:08.620" v="408" actId="14100"/>
          <ac:spMkLst>
            <pc:docMk/>
            <pc:sldMk cId="1102446253" sldId="562"/>
            <ac:spMk id="235" creationId="{9F93424D-0362-4FBE-8724-6CF58FA8E25E}"/>
          </ac:spMkLst>
        </pc:spChg>
        <pc:spChg chg="mod">
          <ac:chgData name="Luca Minotti" userId="a7aeedc7-02fb-472b-9306-3a96423e4ad7" providerId="ADAL" clId="{0E7BBF25-3747-7C4F-BB6C-4ED7A0B8ED44}" dt="2021-04-10T17:42:34.494" v="352" actId="1037"/>
          <ac:spMkLst>
            <pc:docMk/>
            <pc:sldMk cId="1102446253" sldId="562"/>
            <ac:spMk id="236" creationId="{3D90D22F-CD33-4DB1-947E-AD438B619383}"/>
          </ac:spMkLst>
        </pc:spChg>
        <pc:spChg chg="mod">
          <ac:chgData name="Luca Minotti" userId="a7aeedc7-02fb-472b-9306-3a96423e4ad7" providerId="ADAL" clId="{0E7BBF25-3747-7C4F-BB6C-4ED7A0B8ED44}" dt="2021-04-10T17:38:50.886" v="315" actId="1076"/>
          <ac:spMkLst>
            <pc:docMk/>
            <pc:sldMk cId="1102446253" sldId="562"/>
            <ac:spMk id="237" creationId="{FD7AEB98-51BA-4852-8F2F-A41A705DDC40}"/>
          </ac:spMkLst>
        </pc:spChg>
        <pc:spChg chg="mod">
          <ac:chgData name="Luca Minotti" userId="a7aeedc7-02fb-472b-9306-3a96423e4ad7" providerId="ADAL" clId="{0E7BBF25-3747-7C4F-BB6C-4ED7A0B8ED44}" dt="2021-04-10T17:43:05.335" v="379" actId="14100"/>
          <ac:spMkLst>
            <pc:docMk/>
            <pc:sldMk cId="1102446253" sldId="562"/>
            <ac:spMk id="241" creationId="{C96F4F28-C345-47C1-8029-71E8F0D40FB2}"/>
          </ac:spMkLst>
        </pc:spChg>
        <pc:spChg chg="mod">
          <ac:chgData name="Luca Minotti" userId="a7aeedc7-02fb-472b-9306-3a96423e4ad7" providerId="ADAL" clId="{0E7BBF25-3747-7C4F-BB6C-4ED7A0B8ED44}" dt="2021-04-10T17:44:16.769" v="397" actId="14100"/>
          <ac:spMkLst>
            <pc:docMk/>
            <pc:sldMk cId="1102446253" sldId="562"/>
            <ac:spMk id="242" creationId="{A7F0984B-1591-40CC-81FB-1459AF5234D5}"/>
          </ac:spMkLst>
        </pc:spChg>
        <pc:spChg chg="mod">
          <ac:chgData name="Luca Minotti" userId="a7aeedc7-02fb-472b-9306-3a96423e4ad7" providerId="ADAL" clId="{0E7BBF25-3747-7C4F-BB6C-4ED7A0B8ED44}" dt="2021-04-10T17:44:39.633" v="404" actId="1076"/>
          <ac:spMkLst>
            <pc:docMk/>
            <pc:sldMk cId="1102446253" sldId="562"/>
            <ac:spMk id="243" creationId="{D5A1C9B8-E547-4222-BFDA-9C038EC6D3D8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44" creationId="{2ADE490A-2AA4-478A-AC11-51CB3C81BB23}"/>
          </ac:spMkLst>
        </pc:spChg>
        <pc:spChg chg="mod">
          <ac:chgData name="Luca Minotti" userId="a7aeedc7-02fb-472b-9306-3a96423e4ad7" providerId="ADAL" clId="{0E7BBF25-3747-7C4F-BB6C-4ED7A0B8ED44}" dt="2021-04-10T17:30:37.522" v="203" actId="1076"/>
          <ac:spMkLst>
            <pc:docMk/>
            <pc:sldMk cId="1102446253" sldId="562"/>
            <ac:spMk id="245" creationId="{71A0D8BB-3A1F-41C0-AE46-2DAE2DD1C088}"/>
          </ac:spMkLst>
        </pc:spChg>
        <pc:spChg chg="mod">
          <ac:chgData name="Luca Minotti" userId="a7aeedc7-02fb-472b-9306-3a96423e4ad7" providerId="ADAL" clId="{0E7BBF25-3747-7C4F-BB6C-4ED7A0B8ED44}" dt="2021-04-10T17:47:01.028" v="447" actId="1038"/>
          <ac:spMkLst>
            <pc:docMk/>
            <pc:sldMk cId="1102446253" sldId="562"/>
            <ac:spMk id="248" creationId="{C26DCA04-411B-274C-B04E-C52C9F7FE65E}"/>
          </ac:spMkLst>
        </pc:spChg>
        <pc:spChg chg="mod">
          <ac:chgData name="Luca Minotti" userId="a7aeedc7-02fb-472b-9306-3a96423e4ad7" providerId="ADAL" clId="{0E7BBF25-3747-7C4F-BB6C-4ED7A0B8ED44}" dt="2021-04-10T17:46:53.111" v="444" actId="1037"/>
          <ac:spMkLst>
            <pc:docMk/>
            <pc:sldMk cId="1102446253" sldId="562"/>
            <ac:spMk id="249" creationId="{B4F31E3D-1BE3-A34A-86D5-20C649143173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50" creationId="{05D13667-FADC-7949-86CF-359A519444AD}"/>
          </ac:spMkLst>
        </pc:spChg>
        <pc:spChg chg="mod">
          <ac:chgData name="Luca Minotti" userId="a7aeedc7-02fb-472b-9306-3a96423e4ad7" providerId="ADAL" clId="{0E7BBF25-3747-7C4F-BB6C-4ED7A0B8ED44}" dt="2021-04-10T17:46:47.688" v="443" actId="1036"/>
          <ac:spMkLst>
            <pc:docMk/>
            <pc:sldMk cId="1102446253" sldId="562"/>
            <ac:spMk id="251" creationId="{888DF7D9-2B7D-3A4D-9189-F26E76B879B9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52" creationId="{3799B463-3D2A-4647-B9C6-61A2B99BF5F7}"/>
          </ac:spMkLst>
        </pc:spChg>
        <pc:spChg chg="mod">
          <ac:chgData name="Luca Minotti" userId="a7aeedc7-02fb-472b-9306-3a96423e4ad7" providerId="ADAL" clId="{0E7BBF25-3747-7C4F-BB6C-4ED7A0B8ED44}" dt="2021-04-10T17:47:15.904" v="451" actId="1038"/>
          <ac:spMkLst>
            <pc:docMk/>
            <pc:sldMk cId="1102446253" sldId="562"/>
            <ac:spMk id="254" creationId="{4EAE79C1-9D1A-C340-A1B9-D27CC9AD0675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55" creationId="{74C024FC-729B-B94D-93DE-919496EEF48C}"/>
          </ac:spMkLst>
        </pc:spChg>
        <pc:spChg chg="mod">
          <ac:chgData name="Luca Minotti" userId="a7aeedc7-02fb-472b-9306-3a96423e4ad7" providerId="ADAL" clId="{0E7BBF25-3747-7C4F-BB6C-4ED7A0B8ED44}" dt="2021-04-10T17:32:03.427" v="223" actId="14100"/>
          <ac:spMkLst>
            <pc:docMk/>
            <pc:sldMk cId="1102446253" sldId="562"/>
            <ac:spMk id="256" creationId="{37BB6C01-5BFA-4284-BE45-F83E0129B979}"/>
          </ac:spMkLst>
        </pc:spChg>
        <pc:spChg chg="mod">
          <ac:chgData name="Luca Minotti" userId="a7aeedc7-02fb-472b-9306-3a96423e4ad7" providerId="ADAL" clId="{0E7BBF25-3747-7C4F-BB6C-4ED7A0B8ED44}" dt="2021-04-10T17:31:45.986" v="219" actId="14100"/>
          <ac:spMkLst>
            <pc:docMk/>
            <pc:sldMk cId="1102446253" sldId="562"/>
            <ac:spMk id="257" creationId="{77A7ED52-E327-41DE-8CED-E23362127C1F}"/>
          </ac:spMkLst>
        </pc:spChg>
        <pc:spChg chg="mod">
          <ac:chgData name="Luca Minotti" userId="a7aeedc7-02fb-472b-9306-3a96423e4ad7" providerId="ADAL" clId="{0E7BBF25-3747-7C4F-BB6C-4ED7A0B8ED44}" dt="2021-04-10T17:53:34.475" v="564" actId="14100"/>
          <ac:spMkLst>
            <pc:docMk/>
            <pc:sldMk cId="1102446253" sldId="562"/>
            <ac:spMk id="258" creationId="{378EB6DC-FE47-43B4-B922-3F75D1B210A4}"/>
          </ac:spMkLst>
        </pc:spChg>
        <pc:spChg chg="mod">
          <ac:chgData name="Luca Minotti" userId="a7aeedc7-02fb-472b-9306-3a96423e4ad7" providerId="ADAL" clId="{0E7BBF25-3747-7C4F-BB6C-4ED7A0B8ED44}" dt="2021-04-10T17:51:44.196" v="524" actId="14100"/>
          <ac:spMkLst>
            <pc:docMk/>
            <pc:sldMk cId="1102446253" sldId="562"/>
            <ac:spMk id="259" creationId="{4B8D2700-578D-48F2-BA39-3984D14266E3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60" creationId="{A9790590-5AC9-6345-845C-FB2AF7A799EB}"/>
          </ac:spMkLst>
        </pc:spChg>
        <pc:spChg chg="mod">
          <ac:chgData name="Luca Minotti" userId="a7aeedc7-02fb-472b-9306-3a96423e4ad7" providerId="ADAL" clId="{0E7BBF25-3747-7C4F-BB6C-4ED7A0B8ED44}" dt="2021-04-10T17:43:19.449" v="390" actId="1076"/>
          <ac:spMkLst>
            <pc:docMk/>
            <pc:sldMk cId="1102446253" sldId="562"/>
            <ac:spMk id="268" creationId="{20599431-8978-264C-AB7F-B0B7EBF41B6F}"/>
          </ac:spMkLst>
        </pc:spChg>
        <pc:spChg chg="mod">
          <ac:chgData name="Luca Minotti" userId="a7aeedc7-02fb-472b-9306-3a96423e4ad7" providerId="ADAL" clId="{0E7BBF25-3747-7C4F-BB6C-4ED7A0B8ED44}" dt="2021-04-10T17:39:21.216" v="321" actId="1035"/>
          <ac:spMkLst>
            <pc:docMk/>
            <pc:sldMk cId="1102446253" sldId="562"/>
            <ac:spMk id="269" creationId="{D64FF228-07A4-0E42-8712-5D63BA87A866}"/>
          </ac:spMkLst>
        </pc:spChg>
        <pc:spChg chg="mod">
          <ac:chgData name="Luca Minotti" userId="a7aeedc7-02fb-472b-9306-3a96423e4ad7" providerId="ADAL" clId="{0E7BBF25-3747-7C4F-BB6C-4ED7A0B8ED44}" dt="2021-04-10T17:39:25.169" v="322" actId="1035"/>
          <ac:spMkLst>
            <pc:docMk/>
            <pc:sldMk cId="1102446253" sldId="562"/>
            <ac:spMk id="270" creationId="{BE464475-AEDB-3F49-961A-819FA40A58C0}"/>
          </ac:spMkLst>
        </pc:spChg>
        <pc:spChg chg="mod">
          <ac:chgData name="Luca Minotti" userId="a7aeedc7-02fb-472b-9306-3a96423e4ad7" providerId="ADAL" clId="{0E7BBF25-3747-7C4F-BB6C-4ED7A0B8ED44}" dt="2021-04-10T17:39:10.194" v="318" actId="1037"/>
          <ac:spMkLst>
            <pc:docMk/>
            <pc:sldMk cId="1102446253" sldId="562"/>
            <ac:spMk id="272" creationId="{774692F6-9B59-D845-990A-FC5E26C37089}"/>
          </ac:spMkLst>
        </pc:spChg>
        <pc:spChg chg="del mod">
          <ac:chgData name="Luca Minotti" userId="a7aeedc7-02fb-472b-9306-3a96423e4ad7" providerId="ADAL" clId="{0E7BBF25-3747-7C4F-BB6C-4ED7A0B8ED44}" dt="2021-04-10T17:52:14.269" v="553" actId="478"/>
          <ac:spMkLst>
            <pc:docMk/>
            <pc:sldMk cId="1102446253" sldId="562"/>
            <ac:spMk id="286" creationId="{BFCEA4F3-1044-4F8E-8CB6-E28554B90DA3}"/>
          </ac:spMkLst>
        </pc:spChg>
        <pc:spChg chg="mod">
          <ac:chgData name="Luca Minotti" userId="a7aeedc7-02fb-472b-9306-3a96423e4ad7" providerId="ADAL" clId="{0E7BBF25-3747-7C4F-BB6C-4ED7A0B8ED44}" dt="2021-04-10T17:53:10.994" v="562" actId="1036"/>
          <ac:spMkLst>
            <pc:docMk/>
            <pc:sldMk cId="1102446253" sldId="562"/>
            <ac:spMk id="287" creationId="{BB75940F-51C9-440E-AEA1-217B9937419E}"/>
          </ac:spMkLst>
        </pc:spChg>
        <pc:spChg chg="mod">
          <ac:chgData name="Luca Minotti" userId="a7aeedc7-02fb-472b-9306-3a96423e4ad7" providerId="ADAL" clId="{0E7BBF25-3747-7C4F-BB6C-4ED7A0B8ED44}" dt="2021-04-10T17:29:45.752" v="196" actId="1037"/>
          <ac:spMkLst>
            <pc:docMk/>
            <pc:sldMk cId="1102446253" sldId="562"/>
            <ac:spMk id="288" creationId="{0C78F38F-3754-4B6B-A034-D0D7FB4F4E99}"/>
          </ac:spMkLst>
        </pc:spChg>
        <pc:spChg chg="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290" creationId="{8114F5A9-77E2-4457-8815-32BCC2F96B3B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93" creationId="{5564D4E3-B618-497D-AD5C-251BD6DFE292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294" creationId="{105258B9-86EC-479F-AF21-0440DFFAA700}"/>
          </ac:spMkLst>
        </pc:spChg>
        <pc:spChg chg="del mod">
          <ac:chgData name="Luca Minotti" userId="a7aeedc7-02fb-472b-9306-3a96423e4ad7" providerId="ADAL" clId="{0E7BBF25-3747-7C4F-BB6C-4ED7A0B8ED44}" dt="2021-04-10T17:27:55.591" v="119" actId="478"/>
          <ac:spMkLst>
            <pc:docMk/>
            <pc:sldMk cId="1102446253" sldId="562"/>
            <ac:spMk id="306" creationId="{D8B9E583-9B87-415E-A2F4-DADC95AB7E17}"/>
          </ac:spMkLst>
        </pc:spChg>
        <pc:spChg chg="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307" creationId="{4206DCDD-FACF-4DC0-AE4C-91FC4FB8FFBF}"/>
          </ac:spMkLst>
        </pc:spChg>
        <pc:spChg chg="del mod">
          <ac:chgData name="Luca Minotti" userId="a7aeedc7-02fb-472b-9306-3a96423e4ad7" providerId="ADAL" clId="{0E7BBF25-3747-7C4F-BB6C-4ED7A0B8ED44}" dt="2021-04-10T17:22:16.142" v="58" actId="478"/>
          <ac:spMkLst>
            <pc:docMk/>
            <pc:sldMk cId="1102446253" sldId="562"/>
            <ac:spMk id="316" creationId="{44048062-6525-47C5-95B2-AA3420BDFE72}"/>
          </ac:spMkLst>
        </pc:spChg>
        <pc:spChg chg="del mod">
          <ac:chgData name="Luca Minotti" userId="a7aeedc7-02fb-472b-9306-3a96423e4ad7" providerId="ADAL" clId="{0E7BBF25-3747-7C4F-BB6C-4ED7A0B8ED44}" dt="2021-04-10T17:22:13.022" v="57" actId="478"/>
          <ac:spMkLst>
            <pc:docMk/>
            <pc:sldMk cId="1102446253" sldId="562"/>
            <ac:spMk id="318" creationId="{90AAB2A5-127B-4727-90B4-5F91796B7A2F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20" creationId="{46A6139E-FE35-4311-8812-08A3CFC6713A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22" creationId="{28660588-C49C-4A1E-B735-C2D4BD67FC5A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23" creationId="{37157C95-0838-4B08-9AF7-1E4CE40E4832}"/>
          </ac:spMkLst>
        </pc:spChg>
        <pc:spChg chg="mod">
          <ac:chgData name="Luca Minotti" userId="a7aeedc7-02fb-472b-9306-3a96423e4ad7" providerId="ADAL" clId="{0E7BBF25-3747-7C4F-BB6C-4ED7A0B8ED44}" dt="2021-04-10T17:29:29.122" v="175" actId="1037"/>
          <ac:spMkLst>
            <pc:docMk/>
            <pc:sldMk cId="1102446253" sldId="562"/>
            <ac:spMk id="327" creationId="{110F031F-3560-4E53-BB74-5ACD887F6852}"/>
          </ac:spMkLst>
        </pc:spChg>
        <pc:spChg chg="del mod">
          <ac:chgData name="Luca Minotti" userId="a7aeedc7-02fb-472b-9306-3a96423e4ad7" providerId="ADAL" clId="{0E7BBF25-3747-7C4F-BB6C-4ED7A0B8ED44}" dt="2021-04-10T17:31:35.215" v="216" actId="478"/>
          <ac:spMkLst>
            <pc:docMk/>
            <pc:sldMk cId="1102446253" sldId="562"/>
            <ac:spMk id="328" creationId="{B0638D24-87C4-42C1-95E3-4A655FD7302E}"/>
          </ac:spMkLst>
        </pc:spChg>
        <pc:spChg chg="del mod">
          <ac:chgData name="Luca Minotti" userId="a7aeedc7-02fb-472b-9306-3a96423e4ad7" providerId="ADAL" clId="{0E7BBF25-3747-7C4F-BB6C-4ED7A0B8ED44}" dt="2021-04-10T17:31:19.733" v="212" actId="478"/>
          <ac:spMkLst>
            <pc:docMk/>
            <pc:sldMk cId="1102446253" sldId="562"/>
            <ac:spMk id="329" creationId="{45BCF1FA-6569-45D1-AB88-7AE10F2041E6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32" creationId="{5D6E407A-85A4-4165-B1F5-ED86C48A2FA6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33" creationId="{A8B5E47B-342C-4AAE-9AB4-F120550F3DD4}"/>
          </ac:spMkLst>
        </pc:spChg>
        <pc:spChg chg="mod">
          <ac:chgData name="Luca Minotti" userId="a7aeedc7-02fb-472b-9306-3a96423e4ad7" providerId="ADAL" clId="{0E7BBF25-3747-7C4F-BB6C-4ED7A0B8ED44}" dt="2021-04-10T17:45:56.929" v="432" actId="1035"/>
          <ac:spMkLst>
            <pc:docMk/>
            <pc:sldMk cId="1102446253" sldId="562"/>
            <ac:spMk id="334" creationId="{214E862A-5711-42A2-B83A-141130F89ECD}"/>
          </ac:spMkLst>
        </pc:spChg>
        <pc:spChg chg="mod">
          <ac:chgData name="Luca Minotti" userId="a7aeedc7-02fb-472b-9306-3a96423e4ad7" providerId="ADAL" clId="{0E7BBF25-3747-7C4F-BB6C-4ED7A0B8ED44}" dt="2021-04-10T17:45:49.045" v="421" actId="1035"/>
          <ac:spMkLst>
            <pc:docMk/>
            <pc:sldMk cId="1102446253" sldId="562"/>
            <ac:spMk id="335" creationId="{2749F663-8961-458D-B32A-745062915355}"/>
          </ac:spMkLst>
        </pc:spChg>
        <pc:spChg chg="mod">
          <ac:chgData name="Luca Minotti" userId="a7aeedc7-02fb-472b-9306-3a96423e4ad7" providerId="ADAL" clId="{0E7BBF25-3747-7C4F-BB6C-4ED7A0B8ED44}" dt="2021-04-10T17:45:33.406" v="416" actId="1035"/>
          <ac:spMkLst>
            <pc:docMk/>
            <pc:sldMk cId="1102446253" sldId="562"/>
            <ac:spMk id="337" creationId="{F87F0BD4-D09B-4E50-8DA2-926EB707DDB6}"/>
          </ac:spMkLst>
        </pc:spChg>
        <pc:spChg chg="mod">
          <ac:chgData name="Luca Minotti" userId="a7aeedc7-02fb-472b-9306-3a96423e4ad7" providerId="ADAL" clId="{0E7BBF25-3747-7C4F-BB6C-4ED7A0B8ED44}" dt="2021-04-10T17:41:46.806" v="345" actId="1035"/>
          <ac:spMkLst>
            <pc:docMk/>
            <pc:sldMk cId="1102446253" sldId="562"/>
            <ac:spMk id="338" creationId="{2D1A0302-C431-4A2D-9F88-FB034C7645FB}"/>
          </ac:spMkLst>
        </pc:spChg>
        <pc:spChg chg="mod">
          <ac:chgData name="Luca Minotti" userId="a7aeedc7-02fb-472b-9306-3a96423e4ad7" providerId="ADAL" clId="{0E7BBF25-3747-7C4F-BB6C-4ED7A0B8ED44}" dt="2021-04-10T17:53:03.788" v="560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41" creationId="{A9E591AD-3878-4A4A-BC1C-A929E6CDF0A5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43" creationId="{23AC05BC-E2A5-49A5-A154-2FF85B8F85AA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45" creationId="{6C755CAB-BEF1-4D41-B2FC-68626CABCC21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71" creationId="{33BA41C9-9DB8-449D-96EE-D07A1CFE0AD5}"/>
          </ac:spMkLst>
        </pc:spChg>
        <pc:spChg chg="mod">
          <ac:chgData name="Luca Minotti" userId="a7aeedc7-02fb-472b-9306-3a96423e4ad7" providerId="ADAL" clId="{0E7BBF25-3747-7C4F-BB6C-4ED7A0B8ED44}" dt="2021-04-10T17:38:12.789" v="313" actId="20577"/>
          <ac:spMkLst>
            <pc:docMk/>
            <pc:sldMk cId="1102446253" sldId="562"/>
            <ac:spMk id="372" creationId="{46212A03-2789-4069-93C7-8CFBE60BA8BA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74" creationId="{61B1F810-A6D4-4141-893C-4B123DD732C4}"/>
          </ac:spMkLst>
        </pc:spChg>
        <pc:spChg chg="mod">
          <ac:chgData name="Luca Minotti" userId="a7aeedc7-02fb-472b-9306-3a96423e4ad7" providerId="ADAL" clId="{0E7BBF25-3747-7C4F-BB6C-4ED7A0B8ED44}" dt="2021-04-10T17:23:51.134" v="75" actId="790"/>
          <ac:spMkLst>
            <pc:docMk/>
            <pc:sldMk cId="1102446253" sldId="562"/>
            <ac:spMk id="375" creationId="{0A86D52E-D52E-4F03-85FC-8422C96EA0C5}"/>
          </ac:spMkLst>
        </pc:spChg>
        <pc:spChg chg="mod">
          <ac:chgData name="Luca Minotti" userId="a7aeedc7-02fb-472b-9306-3a96423e4ad7" providerId="ADAL" clId="{0E7BBF25-3747-7C4F-BB6C-4ED7A0B8ED44}" dt="2021-04-10T17:44:29.553" v="403" actId="1038"/>
          <ac:spMkLst>
            <pc:docMk/>
            <pc:sldMk cId="1102446253" sldId="562"/>
            <ac:spMk id="378" creationId="{B2F52480-CB48-46BE-A624-73CB0A3E3DE6}"/>
          </ac:spMkLst>
        </pc:spChg>
        <pc:spChg chg="mod">
          <ac:chgData name="Luca Minotti" userId="a7aeedc7-02fb-472b-9306-3a96423e4ad7" providerId="ADAL" clId="{0E7BBF25-3747-7C4F-BB6C-4ED7A0B8ED44}" dt="2021-04-10T17:46:43.853" v="439" actId="1035"/>
          <ac:spMkLst>
            <pc:docMk/>
            <pc:sldMk cId="1102446253" sldId="562"/>
            <ac:spMk id="383" creationId="{20BA22C6-A8F4-4526-8736-9DD9D21ECAC6}"/>
          </ac:spMkLst>
        </pc:spChg>
        <pc:spChg chg="mod">
          <ac:chgData name="Luca Minotti" userId="a7aeedc7-02fb-472b-9306-3a96423e4ad7" providerId="ADAL" clId="{0E7BBF25-3747-7C4F-BB6C-4ED7A0B8ED44}" dt="2021-04-10T17:51:18.594" v="520" actId="1037"/>
          <ac:spMkLst>
            <pc:docMk/>
            <pc:sldMk cId="1102446253" sldId="562"/>
            <ac:spMk id="391" creationId="{DCEAE928-608A-4652-AD29-287FF44FEE86}"/>
          </ac:spMkLst>
        </pc:spChg>
        <pc:grpChg chg="add mod">
          <ac:chgData name="Luca Minotti" userId="a7aeedc7-02fb-472b-9306-3a96423e4ad7" providerId="ADAL" clId="{0E7BBF25-3747-7C4F-BB6C-4ED7A0B8ED44}" dt="2021-04-10T17:29:29.122" v="175" actId="1037"/>
          <ac:grpSpMkLst>
            <pc:docMk/>
            <pc:sldMk cId="1102446253" sldId="562"/>
            <ac:grpSpMk id="140" creationId="{59FEB3E7-7BDD-E841-ADB5-B87B098C6414}"/>
          </ac:grpSpMkLst>
        </pc:grpChg>
        <pc:grpChg chg="mod">
          <ac:chgData name="Luca Minotti" userId="a7aeedc7-02fb-472b-9306-3a96423e4ad7" providerId="ADAL" clId="{0E7BBF25-3747-7C4F-BB6C-4ED7A0B8ED44}" dt="2021-04-10T17:21:38.632" v="31"/>
          <ac:grpSpMkLst>
            <pc:docMk/>
            <pc:sldMk cId="1102446253" sldId="562"/>
            <ac:grpSpMk id="142" creationId="{230D6497-06F5-B741-ABB1-0027D27335A6}"/>
          </ac:grpSpMkLst>
        </pc:grpChg>
        <pc:grpChg chg="add mod">
          <ac:chgData name="Luca Minotti" userId="a7aeedc7-02fb-472b-9306-3a96423e4ad7" providerId="ADAL" clId="{0E7BBF25-3747-7C4F-BB6C-4ED7A0B8ED44}" dt="2021-04-10T17:29:29.122" v="175" actId="1037"/>
          <ac:grpSpMkLst>
            <pc:docMk/>
            <pc:sldMk cId="1102446253" sldId="562"/>
            <ac:grpSpMk id="150" creationId="{847E839C-44A5-1F4B-8345-1850282B36B6}"/>
          </ac:grpSpMkLst>
        </pc:grpChg>
        <pc:grpChg chg="mod">
          <ac:chgData name="Luca Minotti" userId="a7aeedc7-02fb-472b-9306-3a96423e4ad7" providerId="ADAL" clId="{0E7BBF25-3747-7C4F-BB6C-4ED7A0B8ED44}" dt="2021-04-10T17:21:54.178" v="48"/>
          <ac:grpSpMkLst>
            <pc:docMk/>
            <pc:sldMk cId="1102446253" sldId="562"/>
            <ac:grpSpMk id="153" creationId="{CF28A846-7BEE-9744-8BA6-7F6E58078EB3}"/>
          </ac:grpSpMkLst>
        </pc:grpChg>
        <pc:grpChg chg="add mod">
          <ac:chgData name="Luca Minotti" userId="a7aeedc7-02fb-472b-9306-3a96423e4ad7" providerId="ADAL" clId="{0E7BBF25-3747-7C4F-BB6C-4ED7A0B8ED44}" dt="2021-04-10T17:29:29.122" v="175" actId="1037"/>
          <ac:grpSpMkLst>
            <pc:docMk/>
            <pc:sldMk cId="1102446253" sldId="562"/>
            <ac:grpSpMk id="175" creationId="{980EE58C-724D-A443-AE42-D5A4B0878E25}"/>
          </ac:grpSpMkLst>
        </pc:grpChg>
        <pc:grpChg chg="mod">
          <ac:chgData name="Luca Minotti" userId="a7aeedc7-02fb-472b-9306-3a96423e4ad7" providerId="ADAL" clId="{0E7BBF25-3747-7C4F-BB6C-4ED7A0B8ED44}" dt="2021-04-10T17:25:43.268" v="89"/>
          <ac:grpSpMkLst>
            <pc:docMk/>
            <pc:sldMk cId="1102446253" sldId="562"/>
            <ac:grpSpMk id="178" creationId="{2310E97A-C164-054F-9018-EA5DF777E302}"/>
          </ac:grpSpMkLst>
        </pc:grpChg>
        <pc:grpChg chg="del mod">
          <ac:chgData name="Luca Minotti" userId="a7aeedc7-02fb-472b-9306-3a96423e4ad7" providerId="ADAL" clId="{0E7BBF25-3747-7C4F-BB6C-4ED7A0B8ED44}" dt="2021-04-10T17:25:41.779" v="88" actId="478"/>
          <ac:grpSpMkLst>
            <pc:docMk/>
            <pc:sldMk cId="1102446253" sldId="562"/>
            <ac:grpSpMk id="291" creationId="{5A6724EA-BB03-43BD-9019-C179E72EA372}"/>
          </ac:grpSpMkLst>
        </pc:grpChg>
        <pc:grpChg chg="del mod">
          <ac:chgData name="Luca Minotti" userId="a7aeedc7-02fb-472b-9306-3a96423e4ad7" providerId="ADAL" clId="{0E7BBF25-3747-7C4F-BB6C-4ED7A0B8ED44}" dt="2021-04-10T17:22:07.103" v="54" actId="478"/>
          <ac:grpSpMkLst>
            <pc:docMk/>
            <pc:sldMk cId="1102446253" sldId="562"/>
            <ac:grpSpMk id="298" creationId="{A38A7655-999B-4739-8D13-0EA4E08BC553}"/>
          </ac:grpSpMkLst>
        </pc:grpChg>
        <pc:grpChg chg="del mod">
          <ac:chgData name="Luca Minotti" userId="a7aeedc7-02fb-472b-9306-3a96423e4ad7" providerId="ADAL" clId="{0E7BBF25-3747-7C4F-BB6C-4ED7A0B8ED44}" dt="2021-04-10T17:22:08.181" v="55" actId="478"/>
          <ac:grpSpMkLst>
            <pc:docMk/>
            <pc:sldMk cId="1102446253" sldId="562"/>
            <ac:grpSpMk id="308" creationId="{11E0619D-4F6F-4381-8F15-E41D62E37931}"/>
          </ac:grpSpMkLst>
        </pc:grpChg>
        <pc:grpChg chg="mod">
          <ac:chgData name="Luca Minotti" userId="a7aeedc7-02fb-472b-9306-3a96423e4ad7" providerId="ADAL" clId="{0E7BBF25-3747-7C4F-BB6C-4ED7A0B8ED44}" dt="2021-04-10T17:29:29.122" v="175" actId="1037"/>
          <ac:grpSpMkLst>
            <pc:docMk/>
            <pc:sldMk cId="1102446253" sldId="562"/>
            <ac:grpSpMk id="319" creationId="{44D92C29-83B6-4BFF-81C4-4EA5BB3DCCB5}"/>
          </ac:grpSpMkLst>
        </pc:grpChg>
        <pc:picChg chg="mod">
          <ac:chgData name="Luca Minotti" userId="a7aeedc7-02fb-472b-9306-3a96423e4ad7" providerId="ADAL" clId="{0E7BBF25-3747-7C4F-BB6C-4ED7A0B8ED44}" dt="2021-04-10T17:45:56.929" v="432" actId="1035"/>
          <ac:picMkLst>
            <pc:docMk/>
            <pc:sldMk cId="1102446253" sldId="562"/>
            <ac:picMk id="73" creationId="{CDB07E16-C7AD-4D65-90F6-CDA1F3F55E38}"/>
          </ac:picMkLst>
        </pc:picChg>
        <pc:cxnChg chg="mod">
          <ac:chgData name="Luca Minotti" userId="a7aeedc7-02fb-472b-9306-3a96423e4ad7" providerId="ADAL" clId="{0E7BBF25-3747-7C4F-BB6C-4ED7A0B8ED44}" dt="2021-04-10T17:21:38.632" v="31"/>
          <ac:cxnSpMkLst>
            <pc:docMk/>
            <pc:sldMk cId="1102446253" sldId="562"/>
            <ac:cxnSpMk id="146" creationId="{9D271B32-3DDB-E643-A971-BAE06DBEA953}"/>
          </ac:cxnSpMkLst>
        </pc:cxnChg>
        <pc:cxnChg chg="mod">
          <ac:chgData name="Luca Minotti" userId="a7aeedc7-02fb-472b-9306-3a96423e4ad7" providerId="ADAL" clId="{0E7BBF25-3747-7C4F-BB6C-4ED7A0B8ED44}" dt="2021-04-10T17:21:38.632" v="31"/>
          <ac:cxnSpMkLst>
            <pc:docMk/>
            <pc:sldMk cId="1102446253" sldId="562"/>
            <ac:cxnSpMk id="147" creationId="{D5DD9B31-9C0F-384E-9F52-5C071CDC77ED}"/>
          </ac:cxnSpMkLst>
        </pc:cxnChg>
        <pc:cxnChg chg="mod">
          <ac:chgData name="Luca Minotti" userId="a7aeedc7-02fb-472b-9306-3a96423e4ad7" providerId="ADAL" clId="{0E7BBF25-3747-7C4F-BB6C-4ED7A0B8ED44}" dt="2021-04-10T17:21:38.632" v="31"/>
          <ac:cxnSpMkLst>
            <pc:docMk/>
            <pc:sldMk cId="1102446253" sldId="562"/>
            <ac:cxnSpMk id="148" creationId="{E2714E9E-68E9-1E4E-A258-1C9C1352333A}"/>
          </ac:cxnSpMkLst>
        </pc:cxnChg>
        <pc:cxnChg chg="mod">
          <ac:chgData name="Luca Minotti" userId="a7aeedc7-02fb-472b-9306-3a96423e4ad7" providerId="ADAL" clId="{0E7BBF25-3747-7C4F-BB6C-4ED7A0B8ED44}" dt="2021-04-10T17:44:09.014" v="396" actId="14100"/>
          <ac:cxnSpMkLst>
            <pc:docMk/>
            <pc:sldMk cId="1102446253" sldId="562"/>
            <ac:cxnSpMk id="151" creationId="{4518FB0A-5FD4-4840-A89B-9010DCD6127E}"/>
          </ac:cxnSpMkLst>
        </pc:cxnChg>
        <pc:cxnChg chg="mod">
          <ac:chgData name="Luca Minotti" userId="a7aeedc7-02fb-472b-9306-3a96423e4ad7" providerId="ADAL" clId="{0E7BBF25-3747-7C4F-BB6C-4ED7A0B8ED44}" dt="2021-04-10T17:21:54.178" v="48"/>
          <ac:cxnSpMkLst>
            <pc:docMk/>
            <pc:sldMk cId="1102446253" sldId="562"/>
            <ac:cxnSpMk id="156" creationId="{6EB056B7-DFE4-6844-8B1E-D517ED20BCA9}"/>
          </ac:cxnSpMkLst>
        </pc:cxnChg>
        <pc:cxnChg chg="mod">
          <ac:chgData name="Luca Minotti" userId="a7aeedc7-02fb-472b-9306-3a96423e4ad7" providerId="ADAL" clId="{0E7BBF25-3747-7C4F-BB6C-4ED7A0B8ED44}" dt="2021-04-10T17:21:54.178" v="48"/>
          <ac:cxnSpMkLst>
            <pc:docMk/>
            <pc:sldMk cId="1102446253" sldId="562"/>
            <ac:cxnSpMk id="159" creationId="{1E441042-45F5-1048-B762-D3986C42966E}"/>
          </ac:cxnSpMkLst>
        </pc:cxnChg>
        <pc:cxnChg chg="mod">
          <ac:chgData name="Luca Minotti" userId="a7aeedc7-02fb-472b-9306-3a96423e4ad7" providerId="ADAL" clId="{0E7BBF25-3747-7C4F-BB6C-4ED7A0B8ED44}" dt="2021-04-10T17:21:54.178" v="48"/>
          <ac:cxnSpMkLst>
            <pc:docMk/>
            <pc:sldMk cId="1102446253" sldId="562"/>
            <ac:cxnSpMk id="168" creationId="{8DF4FF13-A0D1-5343-85BF-25858458F978}"/>
          </ac:cxnSpMkLst>
        </pc:cxnChg>
        <pc:cxnChg chg="mod">
          <ac:chgData name="Luca Minotti" userId="a7aeedc7-02fb-472b-9306-3a96423e4ad7" providerId="ADAL" clId="{0E7BBF25-3747-7C4F-BB6C-4ED7A0B8ED44}" dt="2021-04-10T17:29:29.122" v="175" actId="1037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Luca Minotti" userId="a7aeedc7-02fb-472b-9306-3a96423e4ad7" providerId="ADAL" clId="{0E7BBF25-3747-7C4F-BB6C-4ED7A0B8ED44}" dt="2021-04-10T17:25:43.268" v="89"/>
          <ac:cxnSpMkLst>
            <pc:docMk/>
            <pc:sldMk cId="1102446253" sldId="562"/>
            <ac:cxnSpMk id="182" creationId="{91BD5251-1B4F-8141-ACD5-E607B5FA024C}"/>
          </ac:cxnSpMkLst>
        </pc:cxnChg>
        <pc:cxnChg chg="mod">
          <ac:chgData name="Luca Minotti" userId="a7aeedc7-02fb-472b-9306-3a96423e4ad7" providerId="ADAL" clId="{0E7BBF25-3747-7C4F-BB6C-4ED7A0B8ED44}" dt="2021-04-10T17:25:43.268" v="89"/>
          <ac:cxnSpMkLst>
            <pc:docMk/>
            <pc:sldMk cId="1102446253" sldId="562"/>
            <ac:cxnSpMk id="183" creationId="{E1BA5D91-7F61-6A40-AC7E-1B92BF8706B2}"/>
          </ac:cxnSpMkLst>
        </pc:cxnChg>
        <pc:cxnChg chg="mod">
          <ac:chgData name="Luca Minotti" userId="a7aeedc7-02fb-472b-9306-3a96423e4ad7" providerId="ADAL" clId="{0E7BBF25-3747-7C4F-BB6C-4ED7A0B8ED44}" dt="2021-04-10T17:25:43.268" v="89"/>
          <ac:cxnSpMkLst>
            <pc:docMk/>
            <pc:sldMk cId="1102446253" sldId="562"/>
            <ac:cxnSpMk id="184" creationId="{B722352C-73FC-4846-B8C2-6F87C5347C8B}"/>
          </ac:cxnSpMkLst>
        </pc:cxnChg>
        <pc:cxnChg chg="mod">
          <ac:chgData name="Luca Minotti" userId="a7aeedc7-02fb-472b-9306-3a96423e4ad7" providerId="ADAL" clId="{0E7BBF25-3747-7C4F-BB6C-4ED7A0B8ED44}" dt="2021-04-10T17:43:15.665" v="389" actId="1037"/>
          <ac:cxnSpMkLst>
            <pc:docMk/>
            <pc:sldMk cId="1102446253" sldId="562"/>
            <ac:cxnSpMk id="196" creationId="{7FDA8719-BC09-A04C-BF9E-2B8BFC18747C}"/>
          </ac:cxnSpMkLst>
        </pc:cxnChg>
        <pc:cxnChg chg="mod">
          <ac:chgData name="Luca Minotti" userId="a7aeedc7-02fb-472b-9306-3a96423e4ad7" providerId="ADAL" clId="{0E7BBF25-3747-7C4F-BB6C-4ED7A0B8ED44}" dt="2021-04-10T17:35:44.623" v="236" actId="1076"/>
          <ac:cxnSpMkLst>
            <pc:docMk/>
            <pc:sldMk cId="1102446253" sldId="562"/>
            <ac:cxnSpMk id="214" creationId="{88CC54C8-F263-4A48-A249-6150B1C209E8}"/>
          </ac:cxnSpMkLst>
        </pc:cxnChg>
        <pc:cxnChg chg="mod">
          <ac:chgData name="Luca Minotti" userId="a7aeedc7-02fb-472b-9306-3a96423e4ad7" providerId="ADAL" clId="{0E7BBF25-3747-7C4F-BB6C-4ED7A0B8ED44}" dt="2021-04-10T17:31:06.472" v="209" actId="1076"/>
          <ac:cxnSpMkLst>
            <pc:docMk/>
            <pc:sldMk cId="1102446253" sldId="562"/>
            <ac:cxnSpMk id="253" creationId="{A8A2F2DE-5B7B-47C1-8606-9A55DD8E456B}"/>
          </ac:cxnSpMkLst>
        </pc:cxnChg>
        <pc:cxnChg chg="mod">
          <ac:chgData name="Luca Minotti" userId="a7aeedc7-02fb-472b-9306-3a96423e4ad7" providerId="ADAL" clId="{0E7BBF25-3747-7C4F-BB6C-4ED7A0B8ED44}" dt="2021-04-10T17:51:32.303" v="522" actId="14100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Luca Minotti" userId="a7aeedc7-02fb-472b-9306-3a96423e4ad7" providerId="ADAL" clId="{0E7BBF25-3747-7C4F-BB6C-4ED7A0B8ED44}" dt="2021-04-10T17:29:36.634" v="176" actId="14100"/>
          <ac:cxnSpMkLst>
            <pc:docMk/>
            <pc:sldMk cId="1102446253" sldId="562"/>
            <ac:cxnSpMk id="377" creationId="{A127C500-A86B-45B7-AB3A-21E41CDF1519}"/>
          </ac:cxnSpMkLst>
        </pc:cxnChg>
        <pc:cxnChg chg="mod">
          <ac:chgData name="Luca Minotti" userId="a7aeedc7-02fb-472b-9306-3a96423e4ad7" providerId="ADAL" clId="{0E7BBF25-3747-7C4F-BB6C-4ED7A0B8ED44}" dt="2021-04-10T17:50:40.415" v="502" actId="14100"/>
          <ac:cxnSpMkLst>
            <pc:docMk/>
            <pc:sldMk cId="1102446253" sldId="562"/>
            <ac:cxnSpMk id="380" creationId="{ED5C23BB-9AD4-4763-8DFF-F4884663AFA0}"/>
          </ac:cxnSpMkLst>
        </pc:cxnChg>
        <pc:cxnChg chg="mod">
          <ac:chgData name="Luca Minotti" userId="a7aeedc7-02fb-472b-9306-3a96423e4ad7" providerId="ADAL" clId="{0E7BBF25-3747-7C4F-BB6C-4ED7A0B8ED44}" dt="2021-04-10T17:51:05.823" v="508" actId="14100"/>
          <ac:cxnSpMkLst>
            <pc:docMk/>
            <pc:sldMk cId="1102446253" sldId="562"/>
            <ac:cxnSpMk id="382" creationId="{3451E44F-954E-4020-9654-5559CC826013}"/>
          </ac:cxnSpMkLst>
        </pc:cxnChg>
      </pc:sldChg>
      <pc:sldMasterChg chg="delSldLayout">
        <pc:chgData name="Luca Minotti" userId="a7aeedc7-02fb-472b-9306-3a96423e4ad7" providerId="ADAL" clId="{0E7BBF25-3747-7C4F-BB6C-4ED7A0B8ED44}" dt="2021-04-10T17:16:54.206" v="0" actId="2696"/>
        <pc:sldMasterMkLst>
          <pc:docMk/>
          <pc:sldMasterMk cId="670958575" sldId="2147483648"/>
        </pc:sldMasterMkLst>
        <pc:sldLayoutChg chg="del">
          <pc:chgData name="Luca Minotti" userId="a7aeedc7-02fb-472b-9306-3a96423e4ad7" providerId="ADAL" clId="{0E7BBF25-3747-7C4F-BB6C-4ED7A0B8ED44}" dt="2021-04-10T17:16:54.206" v="0" actId="2696"/>
          <pc:sldLayoutMkLst>
            <pc:docMk/>
            <pc:sldMasterMk cId="670958575" sldId="2147483648"/>
            <pc:sldLayoutMk cId="1723674775" sldId="2147483660"/>
          </pc:sldLayoutMkLst>
        </pc:sldLayoutChg>
      </pc:sldMasterChg>
    </pc:docChg>
  </pc:docChgLst>
  <pc:docChgLst>
    <pc:chgData name="Luca Leoni" userId="b8d1e438-406d-4586-8413-0f9585f004c1" providerId="ADAL" clId="{03A613B3-CACC-DD4A-8137-18CB8BC05D36}"/>
    <pc:docChg chg="undo custSel modSld">
      <pc:chgData name="Luca Leoni" userId="b8d1e438-406d-4586-8413-0f9585f004c1" providerId="ADAL" clId="{03A613B3-CACC-DD4A-8137-18CB8BC05D36}" dt="2021-04-09T16:46:33.342" v="687" actId="1076"/>
      <pc:docMkLst>
        <pc:docMk/>
      </pc:docMkLst>
      <pc:sldChg chg="addSp delSp modSp mod">
        <pc:chgData name="Luca Leoni" userId="b8d1e438-406d-4586-8413-0f9585f004c1" providerId="ADAL" clId="{03A613B3-CACC-DD4A-8137-18CB8BC05D36}" dt="2021-04-09T16:46:33.342" v="687" actId="1076"/>
        <pc:sldMkLst>
          <pc:docMk/>
          <pc:sldMk cId="1102446253" sldId="562"/>
        </pc:sldMkLst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12" creationId="{00000000-0000-0000-0000-000000000000}"/>
          </ac:spMkLst>
        </pc:spChg>
        <pc:spChg chg="add del mod">
          <ac:chgData name="Luca Leoni" userId="b8d1e438-406d-4586-8413-0f9585f004c1" providerId="ADAL" clId="{03A613B3-CACC-DD4A-8137-18CB8BC05D36}" dt="2021-04-09T15:59:04.398" v="20"/>
          <ac:spMkLst>
            <pc:docMk/>
            <pc:sldMk cId="1102446253" sldId="562"/>
            <ac:spMk id="20" creationId="{28B89AB0-9B2A-4D48-94BD-AD17216CF308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7.861" v="4" actId="478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32:54.532" v="457" actId="1036"/>
          <ac:spMkLst>
            <pc:docMk/>
            <pc:sldMk cId="1102446253" sldId="562"/>
            <ac:spMk id="157" creationId="{31140D91-69F7-4330-92D6-AE984B1C96AA}"/>
          </ac:spMkLst>
        </pc:spChg>
        <pc:spChg chg="add 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168" creationId="{0EC3A4D4-A933-6E4E-BBDB-873062913303}"/>
          </ac:spMkLst>
        </pc:spChg>
        <pc:spChg chg="add mod">
          <ac:chgData name="Luca Leoni" userId="b8d1e438-406d-4586-8413-0f9585f004c1" providerId="ADAL" clId="{03A613B3-CACC-DD4A-8137-18CB8BC05D36}" dt="2021-04-09T16:38:30.883" v="584" actId="1076"/>
          <ac:spMkLst>
            <pc:docMk/>
            <pc:sldMk cId="1102446253" sldId="562"/>
            <ac:spMk id="172" creationId="{8FF36F1B-BB5D-4B41-8EEF-232B9EAAB65F}"/>
          </ac:spMkLst>
        </pc:spChg>
        <pc:spChg chg="add mod">
          <ac:chgData name="Luca Leoni" userId="b8d1e438-406d-4586-8413-0f9585f004c1" providerId="ADAL" clId="{03A613B3-CACC-DD4A-8137-18CB8BC05D36}" dt="2021-04-09T16:33:39.766" v="489" actId="1076"/>
          <ac:spMkLst>
            <pc:docMk/>
            <pc:sldMk cId="1102446253" sldId="562"/>
            <ac:spMk id="173" creationId="{EC54AF0F-7DC5-CD40-9662-126D83AD9214}"/>
          </ac:spMkLst>
        </pc:spChg>
        <pc:spChg chg="add del mod">
          <ac:chgData name="Luca Leoni" userId="b8d1e438-406d-4586-8413-0f9585f004c1" providerId="ADAL" clId="{03A613B3-CACC-DD4A-8137-18CB8BC05D36}" dt="2021-04-09T16:06:15.491" v="104" actId="478"/>
          <ac:spMkLst>
            <pc:docMk/>
            <pc:sldMk cId="1102446253" sldId="562"/>
            <ac:spMk id="174" creationId="{4A20EEDE-B133-E645-9C42-A30C39B85819}"/>
          </ac:spMkLst>
        </pc:spChg>
        <pc:spChg chg="add del mod">
          <ac:chgData name="Luca Leoni" userId="b8d1e438-406d-4586-8413-0f9585f004c1" providerId="ADAL" clId="{03A613B3-CACC-DD4A-8137-18CB8BC05D36}" dt="2021-04-09T16:29:38.676" v="412" actId="478"/>
          <ac:spMkLst>
            <pc:docMk/>
            <pc:sldMk cId="1102446253" sldId="562"/>
            <ac:spMk id="180" creationId="{2BA8C3F0-0877-B54F-A885-3BB367B21832}"/>
          </ac:spMkLst>
        </pc:spChg>
        <pc:spChg chg="add del mod">
          <ac:chgData name="Luca Leoni" userId="b8d1e438-406d-4586-8413-0f9585f004c1" providerId="ADAL" clId="{03A613B3-CACC-DD4A-8137-18CB8BC05D36}" dt="2021-04-09T16:29:30.635" v="410" actId="478"/>
          <ac:spMkLst>
            <pc:docMk/>
            <pc:sldMk cId="1102446253" sldId="562"/>
            <ac:spMk id="182" creationId="{620C9915-35D5-3844-BE96-5EA54FFEC464}"/>
          </ac:spMkLst>
        </pc:spChg>
        <pc:spChg chg="mod">
          <ac:chgData name="Luca Leoni" userId="b8d1e438-406d-4586-8413-0f9585f004c1" providerId="ADAL" clId="{03A613B3-CACC-DD4A-8137-18CB8BC05D36}" dt="2021-04-09T16:28:55.873" v="403" actId="1035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0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1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2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1" creationId="{8F31E42B-26E8-482A-988F-20D04C8A13C7}"/>
          </ac:spMkLst>
        </pc:spChg>
        <pc:spChg chg="mod">
          <ac:chgData name="Luca Leoni" userId="b8d1e438-406d-4586-8413-0f9585f004c1" providerId="ADAL" clId="{03A613B3-CACC-DD4A-8137-18CB8BC05D36}" dt="2021-04-09T16:32:33.721" v="453" actId="1036"/>
          <ac:spMkLst>
            <pc:docMk/>
            <pc:sldMk cId="1102446253" sldId="562"/>
            <ac:spMk id="212" creationId="{4B1DD7E0-BBE1-41FA-AC1D-9046F206C56D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16" creationId="{7D194EE6-5B03-4E3D-857B-C6FD15753727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7" creationId="{00000000-0000-0000-0000-000000000000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22" creationId="{881CE67E-6868-41CC-8EFE-2E2721A51063}"/>
          </ac:spMkLst>
        </pc:spChg>
        <pc:spChg chg="del">
          <ac:chgData name="Luca Leoni" userId="b8d1e438-406d-4586-8413-0f9585f004c1" providerId="ADAL" clId="{03A613B3-CACC-DD4A-8137-18CB8BC05D36}" dt="2021-04-09T14:04:21.371" v="3" actId="478"/>
          <ac:spMkLst>
            <pc:docMk/>
            <pc:sldMk cId="1102446253" sldId="562"/>
            <ac:spMk id="223" creationId="{00000000-0000-0000-0000-000000000000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4" creationId="{A873C464-454E-4156-BD7A-2D3E6B418EF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5" creationId="{9F93424D-0362-4FBE-8724-6CF58FA8E25E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236" creationId="{3D90D22F-CD33-4DB1-947E-AD438B619383}"/>
          </ac:spMkLst>
        </pc:spChg>
        <pc:spChg chg="mod">
          <ac:chgData name="Luca Leoni" userId="b8d1e438-406d-4586-8413-0f9585f004c1" providerId="ADAL" clId="{03A613B3-CACC-DD4A-8137-18CB8BC05D36}" dt="2021-04-09T16:22:39.779" v="276" actId="1037"/>
          <ac:spMkLst>
            <pc:docMk/>
            <pc:sldMk cId="1102446253" sldId="562"/>
            <ac:spMk id="237" creationId="{FD7AEB98-51BA-4852-8F2F-A41A705DDC40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1" creationId="{C96F4F28-C345-47C1-8029-71E8F0D40FB2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2" creationId="{A7F0984B-1591-40CC-81FB-1459AF5234D5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3" creationId="{D5A1C9B8-E547-4222-BFDA-9C038EC6D3D8}"/>
          </ac:spMkLst>
        </pc:spChg>
        <pc:spChg chg="mod">
          <ac:chgData name="Luca Leoni" userId="b8d1e438-406d-4586-8413-0f9585f004c1" providerId="ADAL" clId="{03A613B3-CACC-DD4A-8137-18CB8BC05D36}" dt="2021-04-09T16:32:02.616" v="431" actId="1076"/>
          <ac:spMkLst>
            <pc:docMk/>
            <pc:sldMk cId="1102446253" sldId="562"/>
            <ac:spMk id="244" creationId="{2ADE490A-2AA4-478A-AC11-51CB3C81BB23}"/>
          </ac:spMkLst>
        </pc:spChg>
        <pc:spChg chg="mod">
          <ac:chgData name="Luca Leoni" userId="b8d1e438-406d-4586-8413-0f9585f004c1" providerId="ADAL" clId="{03A613B3-CACC-DD4A-8137-18CB8BC05D36}" dt="2021-04-09T14:01:53.544" v="0" actId="1076"/>
          <ac:spMkLst>
            <pc:docMk/>
            <pc:sldMk cId="1102446253" sldId="562"/>
            <ac:spMk id="245" creationId="{71A0D8BB-3A1F-41C0-AE46-2DAE2DD1C088}"/>
          </ac:spMkLst>
        </pc:spChg>
        <pc:spChg chg="add mod">
          <ac:chgData name="Luca Leoni" userId="b8d1e438-406d-4586-8413-0f9585f004c1" providerId="ADAL" clId="{03A613B3-CACC-DD4A-8137-18CB8BC05D36}" dt="2021-04-09T16:34:17.553" v="497" actId="20577"/>
          <ac:spMkLst>
            <pc:docMk/>
            <pc:sldMk cId="1102446253" sldId="562"/>
            <ac:spMk id="248" creationId="{C26DCA04-411B-274C-B04E-C52C9F7FE65E}"/>
          </ac:spMkLst>
        </pc:spChg>
        <pc:spChg chg="add mod">
          <ac:chgData name="Luca Leoni" userId="b8d1e438-406d-4586-8413-0f9585f004c1" providerId="ADAL" clId="{03A613B3-CACC-DD4A-8137-18CB8BC05D36}" dt="2021-04-09T16:34:49.572" v="505" actId="20577"/>
          <ac:spMkLst>
            <pc:docMk/>
            <pc:sldMk cId="1102446253" sldId="562"/>
            <ac:spMk id="249" creationId="{B4F31E3D-1BE3-A34A-86D5-20C649143173}"/>
          </ac:spMkLst>
        </pc:spChg>
        <pc:spChg chg="add mod">
          <ac:chgData name="Luca Leoni" userId="b8d1e438-406d-4586-8413-0f9585f004c1" providerId="ADAL" clId="{03A613B3-CACC-DD4A-8137-18CB8BC05D36}" dt="2021-04-09T16:36:16.265" v="540" actId="1076"/>
          <ac:spMkLst>
            <pc:docMk/>
            <pc:sldMk cId="1102446253" sldId="562"/>
            <ac:spMk id="250" creationId="{05D13667-FADC-7949-86CF-359A519444AD}"/>
          </ac:spMkLst>
        </pc:spChg>
        <pc:spChg chg="add mod">
          <ac:chgData name="Luca Leoni" userId="b8d1e438-406d-4586-8413-0f9585f004c1" providerId="ADAL" clId="{03A613B3-CACC-DD4A-8137-18CB8BC05D36}" dt="2021-04-09T16:35:04.586" v="513" actId="20577"/>
          <ac:spMkLst>
            <pc:docMk/>
            <pc:sldMk cId="1102446253" sldId="562"/>
            <ac:spMk id="251" creationId="{888DF7D9-2B7D-3A4D-9189-F26E76B879B9}"/>
          </ac:spMkLst>
        </pc:spChg>
        <pc:spChg chg="add mod">
          <ac:chgData name="Luca Leoni" userId="b8d1e438-406d-4586-8413-0f9585f004c1" providerId="ADAL" clId="{03A613B3-CACC-DD4A-8137-18CB8BC05D36}" dt="2021-04-09T16:46:28.169" v="686" actId="1076"/>
          <ac:spMkLst>
            <pc:docMk/>
            <pc:sldMk cId="1102446253" sldId="562"/>
            <ac:spMk id="252" creationId="{3799B463-3D2A-4647-B9C6-61A2B99BF5F7}"/>
          </ac:spMkLst>
        </pc:spChg>
        <pc:spChg chg="add mod">
          <ac:chgData name="Luca Leoni" userId="b8d1e438-406d-4586-8413-0f9585f004c1" providerId="ADAL" clId="{03A613B3-CACC-DD4A-8137-18CB8BC05D36}" dt="2021-04-09T16:35:24.516" v="528" actId="20577"/>
          <ac:spMkLst>
            <pc:docMk/>
            <pc:sldMk cId="1102446253" sldId="562"/>
            <ac:spMk id="254" creationId="{4EAE79C1-9D1A-C340-A1B9-D27CC9AD0675}"/>
          </ac:spMkLst>
        </pc:spChg>
        <pc:spChg chg="add mod">
          <ac:chgData name="Luca Leoni" userId="b8d1e438-406d-4586-8413-0f9585f004c1" providerId="ADAL" clId="{03A613B3-CACC-DD4A-8137-18CB8BC05D36}" dt="2021-04-09T16:35:51.841" v="537" actId="20577"/>
          <ac:spMkLst>
            <pc:docMk/>
            <pc:sldMk cId="1102446253" sldId="562"/>
            <ac:spMk id="255" creationId="{74C024FC-729B-B94D-93DE-919496EEF48C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8" creationId="{378EB6DC-FE47-43B4-B922-3F75D1B210A4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59" creationId="{4B8D2700-578D-48F2-BA39-3984D14266E3}"/>
          </ac:spMkLst>
        </pc:spChg>
        <pc:spChg chg="add mod">
          <ac:chgData name="Luca Leoni" userId="b8d1e438-406d-4586-8413-0f9585f004c1" providerId="ADAL" clId="{03A613B3-CACC-DD4A-8137-18CB8BC05D36}" dt="2021-04-09T16:36:03.968" v="539" actId="20577"/>
          <ac:spMkLst>
            <pc:docMk/>
            <pc:sldMk cId="1102446253" sldId="562"/>
            <ac:spMk id="260" creationId="{A9790590-5AC9-6345-845C-FB2AF7A799EB}"/>
          </ac:spMkLst>
        </pc:spChg>
        <pc:spChg chg="add mod">
          <ac:chgData name="Luca Leoni" userId="b8d1e438-406d-4586-8413-0f9585f004c1" providerId="ADAL" clId="{03A613B3-CACC-DD4A-8137-18CB8BC05D36}" dt="2021-04-09T16:44:38.679" v="608" actId="1076"/>
          <ac:spMkLst>
            <pc:docMk/>
            <pc:sldMk cId="1102446253" sldId="562"/>
            <ac:spMk id="268" creationId="{20599431-8978-264C-AB7F-B0B7EBF41B6F}"/>
          </ac:spMkLst>
        </pc:spChg>
        <pc:spChg chg="add mod">
          <ac:chgData name="Luca Leoni" userId="b8d1e438-406d-4586-8413-0f9585f004c1" providerId="ADAL" clId="{03A613B3-CACC-DD4A-8137-18CB8BC05D36}" dt="2021-04-09T16:46:33.342" v="687" actId="1076"/>
          <ac:spMkLst>
            <pc:docMk/>
            <pc:sldMk cId="1102446253" sldId="562"/>
            <ac:spMk id="269" creationId="{D64FF228-07A4-0E42-8712-5D63BA87A866}"/>
          </ac:spMkLst>
        </pc:spChg>
        <pc:spChg chg="add mod">
          <ac:chgData name="Luca Leoni" userId="b8d1e438-406d-4586-8413-0f9585f004c1" providerId="ADAL" clId="{03A613B3-CACC-DD4A-8137-18CB8BC05D36}" dt="2021-04-09T16:45:42.267" v="660" actId="1076"/>
          <ac:spMkLst>
            <pc:docMk/>
            <pc:sldMk cId="1102446253" sldId="562"/>
            <ac:spMk id="270" creationId="{BE464475-AEDB-3F49-961A-819FA40A58C0}"/>
          </ac:spMkLst>
        </pc:spChg>
        <pc:spChg chg="add del mod">
          <ac:chgData name="Luca Leoni" userId="b8d1e438-406d-4586-8413-0f9585f004c1" providerId="ADAL" clId="{03A613B3-CACC-DD4A-8137-18CB8BC05D36}" dt="2021-04-09T16:45:46.343" v="662" actId="478"/>
          <ac:spMkLst>
            <pc:docMk/>
            <pc:sldMk cId="1102446253" sldId="562"/>
            <ac:spMk id="271" creationId="{0082EFBB-1B46-6E4F-9D00-18E4D8958B24}"/>
          </ac:spMkLst>
        </pc:spChg>
        <pc:spChg chg="add mod">
          <ac:chgData name="Luca Leoni" userId="b8d1e438-406d-4586-8413-0f9585f004c1" providerId="ADAL" clId="{03A613B3-CACC-DD4A-8137-18CB8BC05D36}" dt="2021-04-09T16:46:23.518" v="685" actId="1076"/>
          <ac:spMkLst>
            <pc:docMk/>
            <pc:sldMk cId="1102446253" sldId="562"/>
            <ac:spMk id="272" creationId="{774692F6-9B59-D845-990A-FC5E26C37089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6" creationId="{BFCEA4F3-1044-4F8E-8CB6-E28554B90DA3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287" creationId="{BB75940F-51C9-440E-AEA1-217B9937419E}"/>
          </ac:spMkLst>
        </pc:spChg>
        <pc:spChg chg="mod">
          <ac:chgData name="Luca Leoni" userId="b8d1e438-406d-4586-8413-0f9585f004c1" providerId="ADAL" clId="{03A613B3-CACC-DD4A-8137-18CB8BC05D36}" dt="2021-04-09T16:24:25.374" v="288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2" creationId="{5D6E407A-85A4-4165-B1F5-ED86C48A2FA6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3" creationId="{A8B5E47B-342C-4AAE-9AB4-F120550F3DD4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4" creationId="{214E862A-5711-42A2-B83A-141130F89ECD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35" creationId="{2749F663-8961-458D-B32A-745062915355}"/>
          </ac:spMkLst>
        </pc:spChg>
        <pc:spChg chg="mod">
          <ac:chgData name="Luca Leoni" userId="b8d1e438-406d-4586-8413-0f9585f004c1" providerId="ADAL" clId="{03A613B3-CACC-DD4A-8137-18CB8BC05D36}" dt="2021-04-09T15:59:12.340" v="21" actId="1076"/>
          <ac:spMkLst>
            <pc:docMk/>
            <pc:sldMk cId="1102446253" sldId="562"/>
            <ac:spMk id="338" creationId="{2D1A0302-C431-4A2D-9F88-FB034C7645FB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63" creationId="{082C3FEC-44E2-4E7C-9440-35758F036941}"/>
          </ac:spMkLst>
        </pc:spChg>
        <pc:spChg chg="del">
          <ac:chgData name="Luca Leoni" userId="b8d1e438-406d-4586-8413-0f9585f004c1" providerId="ADAL" clId="{03A613B3-CACC-DD4A-8137-18CB8BC05D36}" dt="2021-04-09T16:04:06.105" v="77" actId="478"/>
          <ac:spMkLst>
            <pc:docMk/>
            <pc:sldMk cId="1102446253" sldId="562"/>
            <ac:spMk id="365" creationId="{6F88AB9A-B24F-43D4-9AEE-5DF48BED41C5}"/>
          </ac:spMkLst>
        </pc:spChg>
        <pc:spChg chg="mod">
          <ac:chgData name="Luca Leoni" userId="b8d1e438-406d-4586-8413-0f9585f004c1" providerId="ADAL" clId="{03A613B3-CACC-DD4A-8137-18CB8BC05D36}" dt="2021-04-09T16:04:03.548" v="76" actId="1076"/>
          <ac:spMkLst>
            <pc:docMk/>
            <pc:sldMk cId="1102446253" sldId="562"/>
            <ac:spMk id="366" creationId="{4CE25082-95CE-410A-8EA2-3187AA271499}"/>
          </ac:spMkLst>
        </pc:spChg>
        <pc:spChg chg="del">
          <ac:chgData name="Luca Leoni" userId="b8d1e438-406d-4586-8413-0f9585f004c1" providerId="ADAL" clId="{03A613B3-CACC-DD4A-8137-18CB8BC05D36}" dt="2021-04-09T16:04:08.797" v="78" actId="478"/>
          <ac:spMkLst>
            <pc:docMk/>
            <pc:sldMk cId="1102446253" sldId="562"/>
            <ac:spMk id="368" creationId="{923FECD5-F34A-4AC2-9C83-BC91EABE3E88}"/>
          </ac:spMkLst>
        </pc:spChg>
        <pc:spChg chg="del">
          <ac:chgData name="Luca Leoni" userId="b8d1e438-406d-4586-8413-0f9585f004c1" providerId="ADAL" clId="{03A613B3-CACC-DD4A-8137-18CB8BC05D36}" dt="2021-04-09T16:03:43.097" v="75" actId="478"/>
          <ac:spMkLst>
            <pc:docMk/>
            <pc:sldMk cId="1102446253" sldId="562"/>
            <ac:spMk id="369" creationId="{0005BE0C-C2BE-406F-BFFB-8294E6967598}"/>
          </ac:spMkLst>
        </pc:spChg>
        <pc:spChg chg="mod">
          <ac:chgData name="Luca Leoni" userId="b8d1e438-406d-4586-8413-0f9585f004c1" providerId="ADAL" clId="{03A613B3-CACC-DD4A-8137-18CB8BC05D36}" dt="2021-04-09T16:38:27.017" v="583" actId="1076"/>
          <ac:spMkLst>
            <pc:docMk/>
            <pc:sldMk cId="1102446253" sldId="562"/>
            <ac:spMk id="371" creationId="{33BA41C9-9DB8-449D-96EE-D07A1CFE0AD5}"/>
          </ac:spMkLst>
        </pc:spChg>
        <pc:spChg chg="mod">
          <ac:chgData name="Luca Leoni" userId="b8d1e438-406d-4586-8413-0f9585f004c1" providerId="ADAL" clId="{03A613B3-CACC-DD4A-8137-18CB8BC05D36}" dt="2021-04-09T16:24:49.917" v="289" actId="164"/>
          <ac:spMkLst>
            <pc:docMk/>
            <pc:sldMk cId="1102446253" sldId="562"/>
            <ac:spMk id="372" creationId="{46212A03-2789-4069-93C7-8CFBE60BA8BA}"/>
          </ac:spMkLst>
        </pc:spChg>
        <pc:spChg chg="mod">
          <ac:chgData name="Luca Leoni" userId="b8d1e438-406d-4586-8413-0f9585f004c1" providerId="ADAL" clId="{03A613B3-CACC-DD4A-8137-18CB8BC05D36}" dt="2021-04-09T16:26:18.170" v="378" actId="1076"/>
          <ac:spMkLst>
            <pc:docMk/>
            <pc:sldMk cId="1102446253" sldId="562"/>
            <ac:spMk id="374" creationId="{61B1F810-A6D4-4141-893C-4B123DD732C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79" creationId="{F46BE229-D1EB-4758-A642-E880654217CB}"/>
          </ac:spMkLst>
        </pc:spChg>
        <pc:spChg chg="mod">
          <ac:chgData name="Luca Leoni" userId="b8d1e438-406d-4586-8413-0f9585f004c1" providerId="ADAL" clId="{03A613B3-CACC-DD4A-8137-18CB8BC05D36}" dt="2021-04-09T16:08:19.796" v="116" actId="1076"/>
          <ac:spMkLst>
            <pc:docMk/>
            <pc:sldMk cId="1102446253" sldId="562"/>
            <ac:spMk id="383" creationId="{20BA22C6-A8F4-4526-8736-9DD9D21ECAC6}"/>
          </ac:spMkLst>
        </pc:spChg>
        <pc:spChg chg="mod">
          <ac:chgData name="Luca Leoni" userId="b8d1e438-406d-4586-8413-0f9585f004c1" providerId="ADAL" clId="{03A613B3-CACC-DD4A-8137-18CB8BC05D36}" dt="2021-04-09T16:00:11.550" v="37" actId="1076"/>
          <ac:spMkLst>
            <pc:docMk/>
            <pc:sldMk cId="1102446253" sldId="562"/>
            <ac:spMk id="389" creationId="{C4868343-8A2A-4701-9B51-EA8CCA90CAA2}"/>
          </ac:spMkLst>
        </pc:spChg>
        <pc:spChg chg="mod">
          <ac:chgData name="Luca Leoni" userId="b8d1e438-406d-4586-8413-0f9585f004c1" providerId="ADAL" clId="{03A613B3-CACC-DD4A-8137-18CB8BC05D36}" dt="2021-04-09T16:38:20.334" v="582" actId="1076"/>
          <ac:spMkLst>
            <pc:docMk/>
            <pc:sldMk cId="1102446253" sldId="562"/>
            <ac:spMk id="391" creationId="{DCEAE928-608A-4652-AD29-287FF44FEE86}"/>
          </ac:spMkLst>
        </pc:spChg>
        <pc:spChg chg="del mod">
          <ac:chgData name="Luca Leoni" userId="b8d1e438-406d-4586-8413-0f9585f004c1" providerId="ADAL" clId="{03A613B3-CACC-DD4A-8137-18CB8BC05D36}" dt="2021-04-09T16:30:39.869" v="421" actId="478"/>
          <ac:spMkLst>
            <pc:docMk/>
            <pc:sldMk cId="1102446253" sldId="562"/>
            <ac:spMk id="393" creationId="{B3807601-CA60-4868-932B-694AA1171D14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399" creationId="{AC04F087-F093-4C91-AFDC-AA4BCC9716CA}"/>
          </ac:spMkLst>
        </pc:spChg>
        <pc:spChg chg="del">
          <ac:chgData name="Luca Leoni" userId="b8d1e438-406d-4586-8413-0f9585f004c1" providerId="ADAL" clId="{03A613B3-CACC-DD4A-8137-18CB8BC05D36}" dt="2021-04-09T16:02:52.692" v="67" actId="478"/>
          <ac:spMkLst>
            <pc:docMk/>
            <pc:sldMk cId="1102446253" sldId="562"/>
            <ac:spMk id="406" creationId="{57F5B4FF-D26A-4EB0-B7B0-DD5234E3E011}"/>
          </ac:spMkLst>
        </pc:spChg>
        <pc:spChg chg="mod">
          <ac:chgData name="Luca Leoni" userId="b8d1e438-406d-4586-8413-0f9585f004c1" providerId="ADAL" clId="{03A613B3-CACC-DD4A-8137-18CB8BC05D36}" dt="2021-04-09T16:12:50.543" v="162" actId="164"/>
          <ac:spMkLst>
            <pc:docMk/>
            <pc:sldMk cId="1102446253" sldId="562"/>
            <ac:spMk id="407" creationId="{E533E53D-46A2-4A1A-ACF5-F2CDF1308069}"/>
          </ac:spMkLst>
        </pc:spChg>
        <pc:spChg chg="del mod">
          <ac:chgData name="Luca Leoni" userId="b8d1e438-406d-4586-8413-0f9585f004c1" providerId="ADAL" clId="{03A613B3-CACC-DD4A-8137-18CB8BC05D36}" dt="2021-04-09T16:02:49.942" v="66" actId="478"/>
          <ac:spMkLst>
            <pc:docMk/>
            <pc:sldMk cId="1102446253" sldId="562"/>
            <ac:spMk id="411" creationId="{D3F46219-F805-4DED-ADE1-DAFA26F51BCF}"/>
          </ac:spMkLst>
        </pc:spChg>
        <pc:grpChg chg="del mod">
          <ac:chgData name="Luca Leoni" userId="b8d1e438-406d-4586-8413-0f9585f004c1" providerId="ADAL" clId="{03A613B3-CACC-DD4A-8137-18CB8BC05D36}" dt="2021-04-09T16:23:02.790" v="278" actId="478"/>
          <ac:grpSpMkLst>
            <pc:docMk/>
            <pc:sldMk cId="1102446253" sldId="562"/>
            <ac:grpSpMk id="6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12:50.543" v="162" actId="164"/>
          <ac:grpSpMkLst>
            <pc:docMk/>
            <pc:sldMk cId="1102446253" sldId="562"/>
            <ac:grpSpMk id="38" creationId="{A8D3AF37-33F1-B848-99BC-AC01BD627A5D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Leoni" userId="b8d1e438-406d-4586-8413-0f9585f004c1" providerId="ADAL" clId="{03A613B3-CACC-DD4A-8137-18CB8BC05D36}" dt="2021-04-09T16:31:07.532" v="427" actId="1038"/>
          <ac:grpSpMkLst>
            <pc:docMk/>
            <pc:sldMk cId="1102446253" sldId="562"/>
            <ac:grpSpMk id="75" creationId="{7C3F31BB-A724-0C42-BFB7-35DEC39906DB}"/>
          </ac:grpSpMkLst>
        </pc:grpChg>
        <pc:grpChg chg="add mod">
          <ac:chgData name="Luca Leoni" userId="b8d1e438-406d-4586-8413-0f9585f004c1" providerId="ADAL" clId="{03A613B3-CACC-DD4A-8137-18CB8BC05D36}" dt="2021-04-09T16:33:02.988" v="485" actId="1036"/>
          <ac:grpSpMkLst>
            <pc:docMk/>
            <pc:sldMk cId="1102446253" sldId="562"/>
            <ac:grpSpMk id="97" creationId="{DEAE578F-CE0F-5142-8ECD-644EF7BCAFB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4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25" creationId="{00000000-0000-0000-0000-000000000000}"/>
          </ac:grpSpMkLst>
        </pc:grpChg>
        <pc:grpChg chg="del">
          <ac:chgData name="Luca Leoni" userId="b8d1e438-406d-4586-8413-0f9585f004c1" providerId="ADAL" clId="{03A613B3-CACC-DD4A-8137-18CB8BC05D36}" dt="2021-04-09T14:04:21.371" v="3" actId="478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22:39.779" v="276" actId="1037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Leoni" userId="b8d1e438-406d-4586-8413-0f9585f004c1" providerId="ADAL" clId="{03A613B3-CACC-DD4A-8137-18CB8BC05D36}" dt="2021-04-09T16:32:47.123" v="454" actId="164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Luca Leoni" userId="b8d1e438-406d-4586-8413-0f9585f004c1" providerId="ADAL" clId="{03A613B3-CACC-DD4A-8137-18CB8BC05D36}" dt="2021-04-09T16:24:49.917" v="289" actId="164"/>
          <ac:grpSpMkLst>
            <pc:docMk/>
            <pc:sldMk cId="1102446253" sldId="562"/>
            <ac:grpSpMk id="340" creationId="{431ED819-AE00-4A56-9D32-28BB8DDE7975}"/>
          </ac:grpSpMkLst>
        </pc:grpChg>
        <pc:picChg chg="mod">
          <ac:chgData name="Luca Leoni" userId="b8d1e438-406d-4586-8413-0f9585f004c1" providerId="ADAL" clId="{03A613B3-CACC-DD4A-8137-18CB8BC05D36}" dt="2021-04-09T16:04:03.548" v="76" actId="1076"/>
          <ac:picMkLst>
            <pc:docMk/>
            <pc:sldMk cId="1102446253" sldId="562"/>
            <ac:picMk id="73" creationId="{CDB07E16-C7AD-4D65-90F6-CDA1F3F55E38}"/>
          </ac:picMkLst>
        </pc:picChg>
        <pc:cxnChg chg="mod">
          <ac:chgData name="Luca Leoni" userId="b8d1e438-406d-4586-8413-0f9585f004c1" providerId="ADAL" clId="{03A613B3-CACC-DD4A-8137-18CB8BC05D36}" dt="2021-04-09T16:23:53.568" v="284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0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77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90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1:12.189" v="428" actId="14100"/>
          <ac:cxnSpMkLst>
            <pc:docMk/>
            <pc:sldMk cId="1102446253" sldId="562"/>
            <ac:cxnSpMk id="151" creationId="{4518FB0A-5FD4-4840-A89B-9010DCD6127E}"/>
          </ac:cxnSpMkLst>
        </pc:cxnChg>
        <pc:cxnChg chg="mod">
          <ac:chgData name="Luca Leoni" userId="b8d1e438-406d-4586-8413-0f9585f004c1" providerId="ADAL" clId="{03A613B3-CACC-DD4A-8137-18CB8BC05D36}" dt="2021-04-09T16:32:52.970" v="456" actId="1036"/>
          <ac:cxnSpMkLst>
            <pc:docMk/>
            <pc:sldMk cId="1102446253" sldId="562"/>
            <ac:cxnSpMk id="169" creationId="{3321D568-EC9B-4D92-9E1A-A5AE8A5268E8}"/>
          </ac:cxnSpMkLst>
        </pc:cxnChg>
        <pc:cxnChg chg="add del mod">
          <ac:chgData name="Luca Leoni" userId="b8d1e438-406d-4586-8413-0f9585f004c1" providerId="ADAL" clId="{03A613B3-CACC-DD4A-8137-18CB8BC05D36}" dt="2021-04-09T16:10:13.941" v="126" actId="478"/>
          <ac:cxnSpMkLst>
            <pc:docMk/>
            <pc:sldMk cId="1102446253" sldId="562"/>
            <ac:cxnSpMk id="175" creationId="{E9D1AA22-6E9B-AE40-AAF4-15DA454F44BB}"/>
          </ac:cxnSpMkLst>
        </pc:cxnChg>
        <pc:cxnChg chg="mod">
          <ac:chgData name="Luca Leoni" userId="b8d1e438-406d-4586-8413-0f9585f004c1" providerId="ADAL" clId="{03A613B3-CACC-DD4A-8137-18CB8BC05D36}" dt="2021-04-09T16:24:21.288" v="287" actId="14100"/>
          <ac:cxnSpMkLst>
            <pc:docMk/>
            <pc:sldMk cId="1102446253" sldId="562"/>
            <ac:cxnSpMk id="176" creationId="{00000000-0000-0000-0000-000000000000}"/>
          </ac:cxnSpMkLst>
        </pc:cxnChg>
        <pc:cxnChg chg="add mod">
          <ac:chgData name="Luca Leoni" userId="b8d1e438-406d-4586-8413-0f9585f004c1" providerId="ADAL" clId="{03A613B3-CACC-DD4A-8137-18CB8BC05D36}" dt="2021-04-09T16:30:13.316" v="417" actId="692"/>
          <ac:cxnSpMkLst>
            <pc:docMk/>
            <pc:sldMk cId="1102446253" sldId="562"/>
            <ac:cxnSpMk id="177" creationId="{DC2497ED-3693-1F4E-B25F-66F570238ACF}"/>
          </ac:cxnSpMkLst>
        </pc:cxnChg>
        <pc:cxnChg chg="add del mod">
          <ac:chgData name="Luca Leoni" userId="b8d1e438-406d-4586-8413-0f9585f004c1" providerId="ADAL" clId="{03A613B3-CACC-DD4A-8137-18CB8BC05D36}" dt="2021-04-09T16:29:18.123" v="406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Luca Leoni" userId="b8d1e438-406d-4586-8413-0f9585f004c1" providerId="ADAL" clId="{03A613B3-CACC-DD4A-8137-18CB8BC05D36}" dt="2021-04-09T16:23:44.070" v="283" actId="14100"/>
          <ac:cxnSpMkLst>
            <pc:docMk/>
            <pc:sldMk cId="1102446253" sldId="562"/>
            <ac:cxnSpMk id="181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2.565" v="407" actId="478"/>
          <ac:cxnSpMkLst>
            <pc:docMk/>
            <pc:sldMk cId="1102446253" sldId="562"/>
            <ac:cxnSpMk id="183" creationId="{4437864D-E1C9-2D49-8160-A17CBDC746EC}"/>
          </ac:cxnSpMkLst>
        </pc:cxnChg>
        <pc:cxnChg chg="add del mod">
          <ac:chgData name="Luca Leoni" userId="b8d1e438-406d-4586-8413-0f9585f004c1" providerId="ADAL" clId="{03A613B3-CACC-DD4A-8137-18CB8BC05D36}" dt="2021-04-09T16:15:36.154" v="171" actId="478"/>
          <ac:cxnSpMkLst>
            <pc:docMk/>
            <pc:sldMk cId="1102446253" sldId="562"/>
            <ac:cxnSpMk id="184" creationId="{62FEE0F8-2042-7343-8B1F-0A915655C184}"/>
          </ac:cxnSpMkLst>
        </pc:cxnChg>
        <pc:cxnChg chg="add mod">
          <ac:chgData name="Luca Leoni" userId="b8d1e438-406d-4586-8413-0f9585f004c1" providerId="ADAL" clId="{03A613B3-CACC-DD4A-8137-18CB8BC05D36}" dt="2021-04-09T16:29:57.966" v="413" actId="692"/>
          <ac:cxnSpMkLst>
            <pc:docMk/>
            <pc:sldMk cId="1102446253" sldId="562"/>
            <ac:cxnSpMk id="196" creationId="{7FDA8719-BC09-A04C-BF9E-2B8BFC18747C}"/>
          </ac:cxnSpMkLst>
        </pc:cxnChg>
        <pc:cxnChg chg="add mod">
          <ac:chgData name="Luca Leoni" userId="b8d1e438-406d-4586-8413-0f9585f004c1" providerId="ADAL" clId="{03A613B3-CACC-DD4A-8137-18CB8BC05D36}" dt="2021-04-09T16:46:20.441" v="684" actId="14100"/>
          <ac:cxnSpMkLst>
            <pc:docMk/>
            <pc:sldMk cId="1102446253" sldId="562"/>
            <ac:cxnSpMk id="199" creationId="{5E00E649-7565-5749-B249-CC1B45EC37A6}"/>
          </ac:cxnSpMkLst>
        </pc:cxnChg>
        <pc:cxnChg chg="add del mod">
          <ac:chgData name="Luca Leoni" userId="b8d1e438-406d-4586-8413-0f9585f004c1" providerId="ADAL" clId="{03A613B3-CACC-DD4A-8137-18CB8BC05D36}" dt="2021-04-09T16:29:15.065" v="405" actId="478"/>
          <ac:cxnSpMkLst>
            <pc:docMk/>
            <pc:sldMk cId="1102446253" sldId="562"/>
            <ac:cxnSpMk id="204" creationId="{EAD8C360-8113-EC45-8A05-BF54C94799B6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08.840" v="486" actId="14100"/>
          <ac:cxnSpMkLst>
            <pc:docMk/>
            <pc:sldMk cId="1102446253" sldId="562"/>
            <ac:cxnSpMk id="214" creationId="{88CC54C8-F263-4A48-A249-6150B1C209E8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18" creationId="{00000000-0000-0000-0000-000000000000}"/>
          </ac:cxnSpMkLst>
        </pc:cxnChg>
        <pc:cxnChg chg="del">
          <ac:chgData name="Luca Leoni" userId="b8d1e438-406d-4586-8413-0f9585f004c1" providerId="ADAL" clId="{03A613B3-CACC-DD4A-8137-18CB8BC05D36}" dt="2021-04-09T14:04:21.371" v="3" actId="478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Leoni" userId="b8d1e438-406d-4586-8413-0f9585f004c1" providerId="ADAL" clId="{03A613B3-CACC-DD4A-8137-18CB8BC05D36}" dt="2021-04-09T16:33:12.266" v="487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del mod">
          <ac:chgData name="Luca Leoni" userId="b8d1e438-406d-4586-8413-0f9585f004c1" providerId="ADAL" clId="{03A613B3-CACC-DD4A-8137-18CB8BC05D36}" dt="2021-04-09T14:04:27.861" v="4" actId="478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Luca Leoni" userId="b8d1e438-406d-4586-8413-0f9585f004c1" providerId="ADAL" clId="{03A613B3-CACC-DD4A-8137-18CB8BC05D36}" dt="2021-04-09T16:29:25.465" v="408" actId="478"/>
          <ac:cxnSpMkLst>
            <pc:docMk/>
            <pc:sldMk cId="1102446253" sldId="562"/>
            <ac:cxnSpMk id="227" creationId="{C29A5C63-FF0B-FA49-B649-09EEDF4095FB}"/>
          </ac:cxnSpMkLst>
        </pc:cxnChg>
        <pc:cxnChg chg="add mod">
          <ac:chgData name="Luca Leoni" userId="b8d1e438-406d-4586-8413-0f9585f004c1" providerId="ADAL" clId="{03A613B3-CACC-DD4A-8137-18CB8BC05D36}" dt="2021-04-09T16:30:04.866" v="414" actId="692"/>
          <ac:cxnSpMkLst>
            <pc:docMk/>
            <pc:sldMk cId="1102446253" sldId="562"/>
            <ac:cxnSpMk id="238" creationId="{06F8AED5-B4C0-224F-A306-58656C4F2AB3}"/>
          </ac:cxnSpMkLst>
        </pc:cxnChg>
        <pc:cxnChg chg="mod">
          <ac:chgData name="Luca Leoni" userId="b8d1e438-406d-4586-8413-0f9585f004c1" providerId="ADAL" clId="{03A613B3-CACC-DD4A-8137-18CB8BC05D36}" dt="2021-04-09T14:02:17.196" v="2" actId="1035"/>
          <ac:cxnSpMkLst>
            <pc:docMk/>
            <pc:sldMk cId="1102446253" sldId="562"/>
            <ac:cxnSpMk id="240" creationId="{A6556B0C-9AC0-46A1-9956-933D846B367B}"/>
          </ac:cxnSpMkLst>
        </pc:cxnChg>
        <pc:cxnChg chg="mod">
          <ac:chgData name="Luca Leoni" userId="b8d1e438-406d-4586-8413-0f9585f004c1" providerId="ADAL" clId="{03A613B3-CACC-DD4A-8137-18CB8BC05D36}" dt="2021-04-09T16:23:31.265" v="281" actId="14100"/>
          <ac:cxnSpMkLst>
            <pc:docMk/>
            <pc:sldMk cId="1102446253" sldId="562"/>
            <ac:cxnSpMk id="247" creationId="{23B56744-3C84-42F6-B491-EE6EF1D52068}"/>
          </ac:cxnSpMkLst>
        </pc:cxnChg>
        <pc:cxnChg chg="mod">
          <ac:chgData name="Luca Leoni" userId="b8d1e438-406d-4586-8413-0f9585f004c1" providerId="ADAL" clId="{03A613B3-CACC-DD4A-8137-18CB8BC05D36}" dt="2021-04-09T16:00:11.550" v="37" actId="1076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Luca Leoni" userId="b8d1e438-406d-4586-8413-0f9585f004c1" providerId="ADAL" clId="{03A613B3-CACC-DD4A-8137-18CB8BC05D36}" dt="2021-04-09T16:01:34.388" v="49" actId="1076"/>
          <ac:cxnSpMkLst>
            <pc:docMk/>
            <pc:sldMk cId="1102446253" sldId="562"/>
            <ac:cxnSpMk id="350" creationId="{5140A301-62C7-455C-8EC5-0F6AA4F422C6}"/>
          </ac:cxnSpMkLst>
        </pc:cxnChg>
        <pc:cxnChg chg="mod">
          <ac:chgData name="Luca Leoni" userId="b8d1e438-406d-4586-8413-0f9585f004c1" providerId="ADAL" clId="{03A613B3-CACC-DD4A-8137-18CB8BC05D36}" dt="2021-04-09T16:31:07.532" v="427" actId="1038"/>
          <ac:cxnSpMkLst>
            <pc:docMk/>
            <pc:sldMk cId="1102446253" sldId="562"/>
            <ac:cxnSpMk id="352" creationId="{762CCB7C-0358-4150-B6EE-4E2BD26DE8FF}"/>
          </ac:cxnSpMkLst>
        </pc:cxnChg>
        <pc:cxnChg chg="del mod">
          <ac:chgData name="Luca Leoni" userId="b8d1e438-406d-4586-8413-0f9585f004c1" providerId="ADAL" clId="{03A613B3-CACC-DD4A-8137-18CB8BC05D36}" dt="2021-04-09T16:01:54.257" v="54" actId="478"/>
          <ac:cxnSpMkLst>
            <pc:docMk/>
            <pc:sldMk cId="1102446253" sldId="562"/>
            <ac:cxnSpMk id="364" creationId="{6C293654-F82C-4CEE-8978-19BD29FC4797}"/>
          </ac:cxnSpMkLst>
        </pc:cxnChg>
        <pc:cxnChg chg="del mod">
          <ac:chgData name="Luca Leoni" userId="b8d1e438-406d-4586-8413-0f9585f004c1" providerId="ADAL" clId="{03A613B3-CACC-DD4A-8137-18CB8BC05D36}" dt="2021-04-09T16:32:07.766" v="432" actId="478"/>
          <ac:cxnSpMkLst>
            <pc:docMk/>
            <pc:sldMk cId="1102446253" sldId="562"/>
            <ac:cxnSpMk id="367" creationId="{511816FA-0822-4864-AB3A-9049FDB4A4E0}"/>
          </ac:cxnSpMkLst>
        </pc:cxnChg>
        <pc:cxnChg chg="mod">
          <ac:chgData name="Luca Leoni" userId="b8d1e438-406d-4586-8413-0f9585f004c1" providerId="ADAL" clId="{03A613B3-CACC-DD4A-8137-18CB8BC05D36}" dt="2021-04-09T16:37:27.834" v="562" actId="1037"/>
          <ac:cxnSpMkLst>
            <pc:docMk/>
            <pc:sldMk cId="1102446253" sldId="562"/>
            <ac:cxnSpMk id="370" creationId="{3BC052F3-C1C6-4F7A-95A2-DFDC252D501B}"/>
          </ac:cxnSpMkLst>
        </pc:cxnChg>
        <pc:cxnChg chg="mod">
          <ac:chgData name="Luca Leoni" userId="b8d1e438-406d-4586-8413-0f9585f004c1" providerId="ADAL" clId="{03A613B3-CACC-DD4A-8137-18CB8BC05D36}" dt="2021-04-09T16:31:54.871" v="430" actId="692"/>
          <ac:cxnSpMkLst>
            <pc:docMk/>
            <pc:sldMk cId="1102446253" sldId="562"/>
            <ac:cxnSpMk id="377" creationId="{A127C500-A86B-45B7-AB3A-21E41CDF1519}"/>
          </ac:cxnSpMkLst>
        </pc:cxnChg>
        <pc:cxnChg chg="mod">
          <ac:chgData name="Luca Leoni" userId="b8d1e438-406d-4586-8413-0f9585f004c1" providerId="ADAL" clId="{03A613B3-CACC-DD4A-8137-18CB8BC05D36}" dt="2021-04-09T16:30:53.566" v="423" actId="14100"/>
          <ac:cxnSpMkLst>
            <pc:docMk/>
            <pc:sldMk cId="1102446253" sldId="562"/>
            <ac:cxnSpMk id="380" creationId="{ED5C23BB-9AD4-4763-8DFF-F4884663AFA0}"/>
          </ac:cxnSpMkLst>
        </pc:cxnChg>
        <pc:cxnChg chg="mod">
          <ac:chgData name="Luca Leoni" userId="b8d1e438-406d-4586-8413-0f9585f004c1" providerId="ADAL" clId="{03A613B3-CACC-DD4A-8137-18CB8BC05D36}" dt="2021-04-09T16:38:15.983" v="581" actId="14100"/>
          <ac:cxnSpMkLst>
            <pc:docMk/>
            <pc:sldMk cId="1102446253" sldId="562"/>
            <ac:cxnSpMk id="382" creationId="{3451E44F-954E-4020-9654-5559CC826013}"/>
          </ac:cxnSpMkLst>
        </pc:cxnChg>
        <pc:cxnChg chg="del mod">
          <ac:chgData name="Luca Leoni" userId="b8d1e438-406d-4586-8413-0f9585f004c1" providerId="ADAL" clId="{03A613B3-CACC-DD4A-8137-18CB8BC05D36}" dt="2021-04-09T16:29:12.388" v="404" actId="478"/>
          <ac:cxnSpMkLst>
            <pc:docMk/>
            <pc:sldMk cId="1102446253" sldId="562"/>
            <ac:cxnSpMk id="395" creationId="{ED7721A7-6E43-470A-BCD1-56AB05BD0144}"/>
          </ac:cxnSpMkLst>
        </pc:cxnChg>
        <pc:cxnChg chg="del mod">
          <ac:chgData name="Luca Leoni" userId="b8d1e438-406d-4586-8413-0f9585f004c1" providerId="ADAL" clId="{03A613B3-CACC-DD4A-8137-18CB8BC05D36}" dt="2021-04-09T16:01:48.503" v="51" actId="478"/>
          <ac:cxnSpMkLst>
            <pc:docMk/>
            <pc:sldMk cId="1102446253" sldId="562"/>
            <ac:cxnSpMk id="400" creationId="{36616023-4575-4A9B-A2CE-42049A609689}"/>
          </ac:cxnSpMkLst>
        </pc:cxnChg>
        <pc:cxnChg chg="del mod">
          <ac:chgData name="Luca Leoni" userId="b8d1e438-406d-4586-8413-0f9585f004c1" providerId="ADAL" clId="{03A613B3-CACC-DD4A-8137-18CB8BC05D36}" dt="2021-04-09T16:01:49.744" v="52" actId="478"/>
          <ac:cxnSpMkLst>
            <pc:docMk/>
            <pc:sldMk cId="1102446253" sldId="562"/>
            <ac:cxnSpMk id="408" creationId="{268DAF87-05F1-4AE0-94E9-CFAC061400BF}"/>
          </ac:cxnSpMkLst>
        </pc:cxnChg>
      </pc:sldChg>
    </pc:docChg>
  </pc:docChgLst>
  <pc:docChgLst>
    <pc:chgData name="Francesco" userId="f38090a2-361c-45ea-b119-178ae6971bf4" providerId="ADAL" clId="{A251948D-A81B-4F84-B652-8CB8CC8636ED}"/>
    <pc:docChg chg="undo redo custSel modSld">
      <pc:chgData name="Francesco" userId="f38090a2-361c-45ea-b119-178ae6971bf4" providerId="ADAL" clId="{A251948D-A81B-4F84-B652-8CB8CC8636ED}" dt="2021-04-09T17:00:54.926" v="1038" actId="1076"/>
      <pc:docMkLst>
        <pc:docMk/>
      </pc:docMkLst>
      <pc:sldChg chg="addSp delSp modSp mod">
        <pc:chgData name="Francesco" userId="f38090a2-361c-45ea-b119-178ae6971bf4" providerId="ADAL" clId="{A251948D-A81B-4F84-B652-8CB8CC8636ED}" dt="2021-04-09T17:00:54.926" v="1038" actId="1076"/>
        <pc:sldMkLst>
          <pc:docMk/>
          <pc:sldMk cId="1102446253" sldId="562"/>
        </pc:sldMkLst>
        <pc:spChg chg="mod">
          <ac:chgData name="Francesco" userId="f38090a2-361c-45ea-b119-178ae6971bf4" providerId="ADAL" clId="{A251948D-A81B-4F84-B652-8CB8CC8636ED}" dt="2021-04-09T13:55:31.770" v="349" actId="1076"/>
          <ac:spMkLst>
            <pc:docMk/>
            <pc:sldMk cId="1102446253" sldId="562"/>
            <ac:spMk id="4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6:04.827" v="75" actId="6549"/>
          <ac:spMkLst>
            <pc:docMk/>
            <pc:sldMk cId="1102446253" sldId="562"/>
            <ac:spMk id="1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24.992" v="19" actId="478"/>
          <ac:spMkLst>
            <pc:docMk/>
            <pc:sldMk cId="1102446253" sldId="562"/>
            <ac:spMk id="15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1.263" v="35" actId="478"/>
          <ac:spMkLst>
            <pc:docMk/>
            <pc:sldMk cId="1102446253" sldId="562"/>
            <ac:spMk id="2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45.057" v="36" actId="478"/>
          <ac:spMkLst>
            <pc:docMk/>
            <pc:sldMk cId="1102446253" sldId="562"/>
            <ac:spMk id="3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3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8.115" v="17" actId="478"/>
          <ac:spMkLst>
            <pc:docMk/>
            <pc:sldMk cId="1102446253" sldId="562"/>
            <ac:spMk id="43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3:20:36.184" v="32" actId="478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5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00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00:28.818" v="386" actId="478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11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3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14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7" creationId="{00000000-0000-0000-0000-000000000000}"/>
          </ac:spMkLst>
        </pc:spChg>
        <pc:spChg chg="del mod">
          <ac:chgData name="Francesco" userId="f38090a2-361c-45ea-b119-178ae6971bf4" providerId="ADAL" clId="{A251948D-A81B-4F84-B652-8CB8CC8636ED}" dt="2021-04-09T14:12:03.881" v="632" actId="478"/>
          <ac:spMkLst>
            <pc:docMk/>
            <pc:sldMk cId="1102446253" sldId="562"/>
            <ac:spMk id="14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49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0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2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6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16.269" v="84" actId="1076"/>
          <ac:spMkLst>
            <pc:docMk/>
            <pc:sldMk cId="1102446253" sldId="562"/>
            <ac:spMk id="157" creationId="{31140D91-69F7-4330-92D6-AE984B1C96AA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0" creationId="{D4A3C1B2-95E7-4916-9CEB-175F29FC679B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6" creationId="{4C7EFF6B-E96B-4B2B-983C-D24EF7E73C8C}"/>
          </ac:spMkLst>
        </pc:spChg>
        <pc:spChg chg="mod">
          <ac:chgData name="Francesco" userId="f38090a2-361c-45ea-b119-178ae6971bf4" providerId="ADAL" clId="{A251948D-A81B-4F84-B652-8CB8CC8636ED}" dt="2021-04-09T13:27:32.199" v="77"/>
          <ac:spMkLst>
            <pc:docMk/>
            <pc:sldMk cId="1102446253" sldId="562"/>
            <ac:spMk id="167" creationId="{4DEF0192-EFBD-43CC-9E69-1EBB44AFBD34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16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6:14:17.710" v="1032" actId="478"/>
          <ac:spMkLst>
            <pc:docMk/>
            <pc:sldMk cId="1102446253" sldId="562"/>
            <ac:spMk id="168" creationId="{0EC3A4D4-A933-6E4E-BBDB-873062913303}"/>
          </ac:spMkLst>
        </pc:spChg>
        <pc:spChg chg="mod">
          <ac:chgData name="Francesco" userId="f38090a2-361c-45ea-b119-178ae6971bf4" providerId="ADAL" clId="{A251948D-A81B-4F84-B652-8CB8CC8636ED}" dt="2021-04-09T13:55:33.126" v="350" actId="1076"/>
          <ac:spMkLst>
            <pc:docMk/>
            <pc:sldMk cId="1102446253" sldId="562"/>
            <ac:spMk id="19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3.375" v="16" actId="478"/>
          <ac:spMkLst>
            <pc:docMk/>
            <pc:sldMk cId="1102446253" sldId="562"/>
            <ac:spMk id="19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2.110" v="15" actId="478"/>
          <ac:spMkLst>
            <pc:docMk/>
            <pc:sldMk cId="1102446253" sldId="562"/>
            <ac:spMk id="197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10.837" v="14" actId="478"/>
          <ac:spMkLst>
            <pc:docMk/>
            <pc:sldMk cId="1102446253" sldId="562"/>
            <ac:spMk id="19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19:08.850" v="13" actId="478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03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39.279" v="34" actId="478"/>
          <ac:spMkLst>
            <pc:docMk/>
            <pc:sldMk cId="1102446253" sldId="562"/>
            <ac:spMk id="204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0:49.294" v="37" actId="478"/>
          <ac:spMkLst>
            <pc:docMk/>
            <pc:sldMk cId="1102446253" sldId="562"/>
            <ac:spMk id="205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6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0.239" v="40" actId="478"/>
          <ac:spMkLst>
            <pc:docMk/>
            <pc:sldMk cId="1102446253" sldId="562"/>
            <ac:spMk id="208" creationId="{00000000-0000-0000-0000-000000000000}"/>
          </ac:spMkLst>
        </pc:spChg>
        <pc:spChg chg="del">
          <ac:chgData name="Francesco" userId="f38090a2-361c-45ea-b119-178ae6971bf4" providerId="ADAL" clId="{A251948D-A81B-4F84-B652-8CB8CC8636ED}" dt="2021-04-09T13:21:39.427" v="41" actId="478"/>
          <ac:spMkLst>
            <pc:docMk/>
            <pc:sldMk cId="1102446253" sldId="562"/>
            <ac:spMk id="20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28:30.761" v="85" actId="1076"/>
          <ac:spMkLst>
            <pc:docMk/>
            <pc:sldMk cId="1102446253" sldId="562"/>
            <ac:spMk id="211" creationId="{8F31E42B-26E8-482A-988F-20D04C8A13C7}"/>
          </ac:spMkLst>
        </pc:spChg>
        <pc:spChg chg="add mod">
          <ac:chgData name="Francesco" userId="f38090a2-361c-45ea-b119-178ae6971bf4" providerId="ADAL" clId="{A251948D-A81B-4F84-B652-8CB8CC8636ED}" dt="2021-04-09T15:55:54.228" v="1007" actId="1076"/>
          <ac:spMkLst>
            <pc:docMk/>
            <pc:sldMk cId="1102446253" sldId="562"/>
            <ac:spMk id="212" creationId="{4B1DD7E0-BBE1-41FA-AC1D-9046F206C56D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5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3:30:28.838" v="129" actId="1076"/>
          <ac:spMkLst>
            <pc:docMk/>
            <pc:sldMk cId="1102446253" sldId="562"/>
            <ac:spMk id="216" creationId="{7D194EE6-5B03-4E3D-857B-C6FD15753727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19" creationId="{00000000-0000-0000-0000-000000000000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22" creationId="{881CE67E-6868-41CC-8EFE-2E2721A51063}"/>
          </ac:spMkLst>
        </pc:spChg>
        <pc:spChg chg="mod">
          <ac:chgData name="Francesco" userId="f38090a2-361c-45ea-b119-178ae6971bf4" providerId="ADAL" clId="{A251948D-A81B-4F84-B652-8CB8CC8636ED}" dt="2021-04-09T13:51:24.444" v="328" actId="1076"/>
          <ac:spMkLst>
            <pc:docMk/>
            <pc:sldMk cId="1102446253" sldId="562"/>
            <ac:spMk id="223" creationId="{00000000-0000-0000-0000-000000000000}"/>
          </ac:spMkLst>
        </pc:spChg>
        <pc:spChg chg="add del mod">
          <ac:chgData name="Francesco" userId="f38090a2-361c-45ea-b119-178ae6971bf4" providerId="ADAL" clId="{A251948D-A81B-4F84-B652-8CB8CC8636ED}" dt="2021-04-09T13:33:05.378" v="178" actId="478"/>
          <ac:spMkLst>
            <pc:docMk/>
            <pc:sldMk cId="1102446253" sldId="562"/>
            <ac:spMk id="224" creationId="{968F84D2-D016-4EE5-9CB7-87120DFF018B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4" creationId="{A873C464-454E-4156-BD7A-2D3E6B418EFF}"/>
          </ac:spMkLst>
        </pc:spChg>
        <pc:spChg chg="add mod or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5" creationId="{9F93424D-0362-4FBE-8724-6CF58FA8E25E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236" creationId="{3D90D22F-CD33-4DB1-947E-AD438B619383}"/>
          </ac:spMkLst>
        </pc:spChg>
        <pc:spChg chg="add mod">
          <ac:chgData name="Francesco" userId="f38090a2-361c-45ea-b119-178ae6971bf4" providerId="ADAL" clId="{A251948D-A81B-4F84-B652-8CB8CC8636ED}" dt="2021-04-09T15:56:39.421" v="1010" actId="1076"/>
          <ac:spMkLst>
            <pc:docMk/>
            <pc:sldMk cId="1102446253" sldId="562"/>
            <ac:spMk id="237" creationId="{FD7AEB98-51BA-4852-8F2F-A41A705DDC40}"/>
          </ac:spMkLst>
        </pc:spChg>
        <pc:spChg chg="add del mod">
          <ac:chgData name="Francesco" userId="f38090a2-361c-45ea-b119-178ae6971bf4" providerId="ADAL" clId="{A251948D-A81B-4F84-B652-8CB8CC8636ED}" dt="2021-04-09T13:46:48.579" v="249" actId="478"/>
          <ac:spMkLst>
            <pc:docMk/>
            <pc:sldMk cId="1102446253" sldId="562"/>
            <ac:spMk id="239" creationId="{6AFE9986-0854-47B8-96A8-530655A32DD9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1" creationId="{C96F4F28-C345-47C1-8029-71E8F0D40FB2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2" creationId="{A7F0984B-1591-40CC-81FB-1459AF5234D5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3" creationId="{D5A1C9B8-E547-4222-BFDA-9C038EC6D3D8}"/>
          </ac:spMkLst>
        </pc:spChg>
        <pc:spChg chg="add mod">
          <ac:chgData name="Francesco" userId="f38090a2-361c-45ea-b119-178ae6971bf4" providerId="ADAL" clId="{A251948D-A81B-4F84-B652-8CB8CC8636ED}" dt="2021-04-09T15:02:57.659" v="906" actId="1076"/>
          <ac:spMkLst>
            <pc:docMk/>
            <pc:sldMk cId="1102446253" sldId="562"/>
            <ac:spMk id="244" creationId="{2ADE490A-2AA4-478A-AC11-51CB3C81BB23}"/>
          </ac:spMkLst>
        </pc:spChg>
        <pc:spChg chg="add mod">
          <ac:chgData name="Francesco" userId="f38090a2-361c-45ea-b119-178ae6971bf4" providerId="ADAL" clId="{A251948D-A81B-4F84-B652-8CB8CC8636ED}" dt="2021-04-09T14:03:54.329" v="493" actId="1076"/>
          <ac:spMkLst>
            <pc:docMk/>
            <pc:sldMk cId="1102446253" sldId="562"/>
            <ac:spMk id="245" creationId="{71A0D8BB-3A1F-41C0-AE46-2DAE2DD1C088}"/>
          </ac:spMkLst>
        </pc:spChg>
        <pc:spChg chg="add del mod">
          <ac:chgData name="Francesco" userId="f38090a2-361c-45ea-b119-178ae6971bf4" providerId="ADAL" clId="{A251948D-A81B-4F84-B652-8CB8CC8636ED}" dt="2021-04-09T14:02:16.635" v="401" actId="478"/>
          <ac:spMkLst>
            <pc:docMk/>
            <pc:sldMk cId="1102446253" sldId="562"/>
            <ac:spMk id="246" creationId="{A48ED781-615F-4B51-AAC2-89B0C3668363}"/>
          </ac:spMkLst>
        </pc:spChg>
        <pc:spChg chg="add del mod">
          <ac:chgData name="Francesco" userId="f38090a2-361c-45ea-b119-178ae6971bf4" providerId="ADAL" clId="{A251948D-A81B-4F84-B652-8CB8CC8636ED}" dt="2021-04-09T14:01:33.405" v="398" actId="478"/>
          <ac:spMkLst>
            <pc:docMk/>
            <pc:sldMk cId="1102446253" sldId="562"/>
            <ac:spMk id="248" creationId="{327E62FD-2F75-48EC-BFC7-A4BA7D0D96E2}"/>
          </ac:spMkLst>
        </pc:spChg>
        <pc:spChg chg="add mod">
          <ac:chgData name="Francesco" userId="f38090a2-361c-45ea-b119-178ae6971bf4" providerId="ADAL" clId="{A251948D-A81B-4F84-B652-8CB8CC8636ED}" dt="2021-04-09T14:03:33.807" v="492" actId="1038"/>
          <ac:spMkLst>
            <pc:docMk/>
            <pc:sldMk cId="1102446253" sldId="562"/>
            <ac:spMk id="256" creationId="{37BB6C01-5BFA-4284-BE45-F83E0129B979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257" creationId="{77A7ED52-E327-41DE-8CED-E23362127C1F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8" creationId="{378EB6DC-FE47-43B4-B922-3F75D1B210A4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59" creationId="{4B8D2700-578D-48F2-BA39-3984D14266E3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1" creationId="{A8447A51-C4FF-4998-8553-C85072272874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65" creationId="{49C72664-B4E1-44C5-89F1-ADCCD81C067C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8" creationId="{D7AD6EEC-A00C-4A17-8CC8-8A9A7B99EA0F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69" creationId="{9D45925E-98B9-449E-8023-5148F2066A2C}"/>
          </ac:spMkLst>
        </pc:spChg>
        <pc:spChg chg="add del mod">
          <ac:chgData name="Francesco" userId="f38090a2-361c-45ea-b119-178ae6971bf4" providerId="ADAL" clId="{A251948D-A81B-4F84-B652-8CB8CC8636ED}" dt="2021-04-09T14:05:49.187" v="498" actId="478"/>
          <ac:spMkLst>
            <pc:docMk/>
            <pc:sldMk cId="1102446253" sldId="562"/>
            <ac:spMk id="273" creationId="{6CE7EDBF-1BB7-45E0-9DEB-AF15C0252278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5" creationId="{102AF561-5F23-4585-B3AB-0662CD9C849E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7" creationId="{0A045AD2-C5CD-4AB0-90C4-C4B07348ED59}"/>
          </ac:spMkLst>
        </pc:spChg>
        <pc:spChg chg="mod">
          <ac:chgData name="Francesco" userId="f38090a2-361c-45ea-b119-178ae6971bf4" providerId="ADAL" clId="{A251948D-A81B-4F84-B652-8CB8CC8636ED}" dt="2021-04-09T14:05:27.884" v="494"/>
          <ac:spMkLst>
            <pc:docMk/>
            <pc:sldMk cId="1102446253" sldId="562"/>
            <ac:spMk id="278" creationId="{729D68D6-BC48-4B0E-A54F-17EE9B563A82}"/>
          </ac:spMkLst>
        </pc:spChg>
        <pc:spChg chg="add del mod">
          <ac:chgData name="Francesco" userId="f38090a2-361c-45ea-b119-178ae6971bf4" providerId="ADAL" clId="{A251948D-A81B-4F84-B652-8CB8CC8636ED}" dt="2021-04-09T14:08:10.748" v="503" actId="478"/>
          <ac:spMkLst>
            <pc:docMk/>
            <pc:sldMk cId="1102446253" sldId="562"/>
            <ac:spMk id="282" creationId="{B39ED5AD-3906-4791-8067-ED90C8C24EB6}"/>
          </ac:spMkLst>
        </pc:spChg>
        <pc:spChg chg="add del mod">
          <ac:chgData name="Francesco" userId="f38090a2-361c-45ea-b119-178ae6971bf4" providerId="ADAL" clId="{A251948D-A81B-4F84-B652-8CB8CC8636ED}" dt="2021-04-09T14:05:52.753" v="500" actId="478"/>
          <ac:spMkLst>
            <pc:docMk/>
            <pc:sldMk cId="1102446253" sldId="562"/>
            <ac:spMk id="284" creationId="{7A168F43-16F9-4079-AE87-47B99479D0B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6" creationId="{BFCEA4F3-1044-4F8E-8CB6-E28554B90DA3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287" creationId="{BB75940F-51C9-440E-AEA1-217B9937419E}"/>
          </ac:spMkLst>
        </pc:spChg>
        <pc:spChg chg="add mod">
          <ac:chgData name="Francesco" userId="f38090a2-361c-45ea-b119-178ae6971bf4" providerId="ADAL" clId="{A251948D-A81B-4F84-B652-8CB8CC8636ED}" dt="2021-04-09T14:18:17.743" v="698" actId="1076"/>
          <ac:spMkLst>
            <pc:docMk/>
            <pc:sldMk cId="1102446253" sldId="562"/>
            <ac:spMk id="288" creationId="{0C78F38F-3754-4B6B-A034-D0D7FB4F4E99}"/>
          </ac:spMkLst>
        </pc:spChg>
        <pc:spChg chg="mod topLvl">
          <ac:chgData name="Francesco" userId="f38090a2-361c-45ea-b119-178ae6971bf4" providerId="ADAL" clId="{A251948D-A81B-4F84-B652-8CB8CC8636ED}" dt="2021-04-09T14:19:56.923" v="719" actId="14100"/>
          <ac:spMkLst>
            <pc:docMk/>
            <pc:sldMk cId="1102446253" sldId="562"/>
            <ac:spMk id="290" creationId="{8114F5A9-77E2-4457-8815-32BCC2F96B3B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3" creationId="{5564D4E3-B618-497D-AD5C-251BD6DFE292}"/>
          </ac:spMkLst>
        </pc:spChg>
        <pc:spChg chg="mod">
          <ac:chgData name="Francesco" userId="f38090a2-361c-45ea-b119-178ae6971bf4" providerId="ADAL" clId="{A251948D-A81B-4F84-B652-8CB8CC8636ED}" dt="2021-04-09T14:17:36.292" v="690" actId="165"/>
          <ac:spMkLst>
            <pc:docMk/>
            <pc:sldMk cId="1102446253" sldId="562"/>
            <ac:spMk id="294" creationId="{105258B9-86EC-479F-AF21-0440DFFAA700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299" creationId="{00893430-AB11-48F4-BBD7-061BA3616B8C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1" creationId="{077F8842-A283-4C65-B345-7C1E309EB97B}"/>
          </ac:spMkLst>
        </pc:spChg>
        <pc:spChg chg="mod">
          <ac:chgData name="Francesco" userId="f38090a2-361c-45ea-b119-178ae6971bf4" providerId="ADAL" clId="{A251948D-A81B-4F84-B652-8CB8CC8636ED}" dt="2021-04-09T14:08:11.718" v="504"/>
          <ac:spMkLst>
            <pc:docMk/>
            <pc:sldMk cId="1102446253" sldId="562"/>
            <ac:spMk id="302" creationId="{F45439B9-6928-4F00-83B8-C8EDA5DE0997}"/>
          </ac:spMkLst>
        </pc:spChg>
        <pc:spChg chg="add mod">
          <ac:chgData name="Francesco" userId="f38090a2-361c-45ea-b119-178ae6971bf4" providerId="ADAL" clId="{A251948D-A81B-4F84-B652-8CB8CC8636ED}" dt="2021-04-09T14:19:59.568" v="720" actId="1076"/>
          <ac:spMkLst>
            <pc:docMk/>
            <pc:sldMk cId="1102446253" sldId="562"/>
            <ac:spMk id="306" creationId="{D8B9E583-9B87-415E-A2F4-DADC95AB7E17}"/>
          </ac:spMkLst>
        </pc:spChg>
        <pc:spChg chg="add mod">
          <ac:chgData name="Francesco" userId="f38090a2-361c-45ea-b119-178ae6971bf4" providerId="ADAL" clId="{A251948D-A81B-4F84-B652-8CB8CC8636ED}" dt="2021-04-09T15:14:35.249" v="939" actId="1076"/>
          <ac:spMkLst>
            <pc:docMk/>
            <pc:sldMk cId="1102446253" sldId="562"/>
            <ac:spMk id="307" creationId="{4206DCDD-FACF-4DC0-AE4C-91FC4FB8FFBF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09" creationId="{2714FED8-92A4-4325-A46D-A04722072C4C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1" creationId="{0FF75B26-D83E-4E7B-9DDE-3AC85CFB19D4}"/>
          </ac:spMkLst>
        </pc:spChg>
        <pc:spChg chg="mod">
          <ac:chgData name="Francesco" userId="f38090a2-361c-45ea-b119-178ae6971bf4" providerId="ADAL" clId="{A251948D-A81B-4F84-B652-8CB8CC8636ED}" dt="2021-04-09T14:12:57.432" v="639"/>
          <ac:spMkLst>
            <pc:docMk/>
            <pc:sldMk cId="1102446253" sldId="562"/>
            <ac:spMk id="312" creationId="{2CAE379E-45D7-4A86-A34E-4003F50F3B49}"/>
          </ac:spMkLst>
        </pc:spChg>
        <pc:spChg chg="add mod">
          <ac:chgData name="Francesco" userId="f38090a2-361c-45ea-b119-178ae6971bf4" providerId="ADAL" clId="{A251948D-A81B-4F84-B652-8CB8CC8636ED}" dt="2021-04-09T14:17:53.656" v="693" actId="1076"/>
          <ac:spMkLst>
            <pc:docMk/>
            <pc:sldMk cId="1102446253" sldId="562"/>
            <ac:spMk id="316" creationId="{44048062-6525-47C5-95B2-AA3420BDFE72}"/>
          </ac:spMkLst>
        </pc:spChg>
        <pc:spChg chg="add del mod">
          <ac:chgData name="Francesco" userId="f38090a2-361c-45ea-b119-178ae6971bf4" providerId="ADAL" clId="{A251948D-A81B-4F84-B652-8CB8CC8636ED}" dt="2021-04-09T14:16:38.829" v="677"/>
          <ac:spMkLst>
            <pc:docMk/>
            <pc:sldMk cId="1102446253" sldId="562"/>
            <ac:spMk id="317" creationId="{DE8168C5-1FA0-4F2A-B197-20DE1192B510}"/>
          </ac:spMkLst>
        </pc:spChg>
        <pc:spChg chg="add mod">
          <ac:chgData name="Francesco" userId="f38090a2-361c-45ea-b119-178ae6971bf4" providerId="ADAL" clId="{A251948D-A81B-4F84-B652-8CB8CC8636ED}" dt="2021-04-09T14:20:11.188" v="722" actId="1076"/>
          <ac:spMkLst>
            <pc:docMk/>
            <pc:sldMk cId="1102446253" sldId="562"/>
            <ac:spMk id="318" creationId="{90AAB2A5-127B-4727-90B4-5F91796B7A2F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0" creationId="{46A6139E-FE35-4311-8812-08A3CFC6713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2" creationId="{28660588-C49C-4A1E-B735-C2D4BD67FC5A}"/>
          </ac:spMkLst>
        </pc:spChg>
        <pc:spChg chg="mod">
          <ac:chgData name="Francesco" userId="f38090a2-361c-45ea-b119-178ae6971bf4" providerId="ADAL" clId="{A251948D-A81B-4F84-B652-8CB8CC8636ED}" dt="2021-04-09T14:18:26.243" v="700"/>
          <ac:spMkLst>
            <pc:docMk/>
            <pc:sldMk cId="1102446253" sldId="562"/>
            <ac:spMk id="323" creationId="{37157C95-0838-4B08-9AF7-1E4CE40E4832}"/>
          </ac:spMkLst>
        </pc:spChg>
        <pc:spChg chg="add mod">
          <ac:chgData name="Francesco" userId="f38090a2-361c-45ea-b119-178ae6971bf4" providerId="ADAL" clId="{A251948D-A81B-4F84-B652-8CB8CC8636ED}" dt="2021-04-09T14:20:13.294" v="723" actId="1076"/>
          <ac:spMkLst>
            <pc:docMk/>
            <pc:sldMk cId="1102446253" sldId="562"/>
            <ac:spMk id="327" creationId="{110F031F-3560-4E53-BB74-5ACD887F6852}"/>
          </ac:spMkLst>
        </pc:spChg>
        <pc:spChg chg="add mod">
          <ac:chgData name="Francesco" userId="f38090a2-361c-45ea-b119-178ae6971bf4" providerId="ADAL" clId="{A251948D-A81B-4F84-B652-8CB8CC8636ED}" dt="2021-04-09T14:21:03.367" v="729" actId="1076"/>
          <ac:spMkLst>
            <pc:docMk/>
            <pc:sldMk cId="1102446253" sldId="562"/>
            <ac:spMk id="328" creationId="{B0638D24-87C4-42C1-95E3-4A655FD7302E}"/>
          </ac:spMkLst>
        </pc:spChg>
        <pc:spChg chg="add mod">
          <ac:chgData name="Francesco" userId="f38090a2-361c-45ea-b119-178ae6971bf4" providerId="ADAL" clId="{A251948D-A81B-4F84-B652-8CB8CC8636ED}" dt="2021-04-09T14:21:20.729" v="731" actId="1076"/>
          <ac:spMkLst>
            <pc:docMk/>
            <pc:sldMk cId="1102446253" sldId="562"/>
            <ac:spMk id="329" creationId="{45BCF1FA-6569-45D1-AB88-7AE10F2041E6}"/>
          </ac:spMkLst>
        </pc:spChg>
        <pc:spChg chg="add del mod">
          <ac:chgData name="Francesco" userId="f38090a2-361c-45ea-b119-178ae6971bf4" providerId="ADAL" clId="{A251948D-A81B-4F84-B652-8CB8CC8636ED}" dt="2021-04-09T14:20:52.932" v="727" actId="478"/>
          <ac:spMkLst>
            <pc:docMk/>
            <pc:sldMk cId="1102446253" sldId="562"/>
            <ac:spMk id="330" creationId="{AF055017-9202-4370-80D2-4FDDF06ED98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2" creationId="{5D6E407A-85A4-4165-B1F5-ED86C48A2FA6}"/>
          </ac:spMkLst>
        </pc:spChg>
        <pc:spChg chg="add mod">
          <ac:chgData name="Francesco" userId="f38090a2-361c-45ea-b119-178ae6971bf4" providerId="ADAL" clId="{A251948D-A81B-4F84-B652-8CB8CC8636ED}" dt="2021-04-09T17:00:54.926" v="1038" actId="1076"/>
          <ac:spMkLst>
            <pc:docMk/>
            <pc:sldMk cId="1102446253" sldId="562"/>
            <ac:spMk id="333" creationId="{A8B5E47B-342C-4AAE-9AB4-F120550F3DD4}"/>
          </ac:spMkLst>
        </pc:spChg>
        <pc:spChg chg="add mod">
          <ac:chgData name="Francesco" userId="f38090a2-361c-45ea-b119-178ae6971bf4" providerId="ADAL" clId="{A251948D-A81B-4F84-B652-8CB8CC8636ED}" dt="2021-04-09T14:22:42.238" v="733" actId="1076"/>
          <ac:spMkLst>
            <pc:docMk/>
            <pc:sldMk cId="1102446253" sldId="562"/>
            <ac:spMk id="334" creationId="{214E862A-5711-42A2-B83A-141130F89ECD}"/>
          </ac:spMkLst>
        </pc:spChg>
        <pc:spChg chg="add mod">
          <ac:chgData name="Francesco" userId="f38090a2-361c-45ea-b119-178ae6971bf4" providerId="ADAL" clId="{A251948D-A81B-4F84-B652-8CB8CC8636ED}" dt="2021-04-09T14:23:47.280" v="748" actId="1076"/>
          <ac:spMkLst>
            <pc:docMk/>
            <pc:sldMk cId="1102446253" sldId="562"/>
            <ac:spMk id="335" creationId="{2749F663-8961-458D-B32A-745062915355}"/>
          </ac:spMkLst>
        </pc:spChg>
        <pc:spChg chg="add del mod">
          <ac:chgData name="Francesco" userId="f38090a2-361c-45ea-b119-178ae6971bf4" providerId="ADAL" clId="{A251948D-A81B-4F84-B652-8CB8CC8636ED}" dt="2021-04-09T14:23:49.604" v="750" actId="478"/>
          <ac:spMkLst>
            <pc:docMk/>
            <pc:sldMk cId="1102446253" sldId="562"/>
            <ac:spMk id="336" creationId="{4528493B-0EFF-4367-8AFD-B64860DF42FE}"/>
          </ac:spMkLst>
        </pc:spChg>
        <pc:spChg chg="add mod">
          <ac:chgData name="Francesco" userId="f38090a2-361c-45ea-b119-178ae6971bf4" providerId="ADAL" clId="{A251948D-A81B-4F84-B652-8CB8CC8636ED}" dt="2021-04-09T14:24:45.072" v="754" actId="1076"/>
          <ac:spMkLst>
            <pc:docMk/>
            <pc:sldMk cId="1102446253" sldId="562"/>
            <ac:spMk id="337" creationId="{F87F0BD4-D09B-4E50-8DA2-926EB707DDB6}"/>
          </ac:spMkLst>
        </pc:spChg>
        <pc:spChg chg="add mod">
          <ac:chgData name="Francesco" userId="f38090a2-361c-45ea-b119-178ae6971bf4" providerId="ADAL" clId="{A251948D-A81B-4F84-B652-8CB8CC8636ED}" dt="2021-04-09T15:54:27.504" v="992" actId="1076"/>
          <ac:spMkLst>
            <pc:docMk/>
            <pc:sldMk cId="1102446253" sldId="562"/>
            <ac:spMk id="338" creationId="{2D1A0302-C431-4A2D-9F88-FB034C7645FB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39" creationId="{A571B4F4-51F8-4249-A213-D882F69F591F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1" creationId="{A9E591AD-3878-4A4A-BC1C-A929E6CDF0A5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3" creationId="{23AC05BC-E2A5-49A5-A154-2FF85B8F85AA}"/>
          </ac:spMkLst>
        </pc:spChg>
        <pc:spChg chg="mod">
          <ac:chgData name="Francesco" userId="f38090a2-361c-45ea-b119-178ae6971bf4" providerId="ADAL" clId="{A251948D-A81B-4F84-B652-8CB8CC8636ED}" dt="2021-04-09T14:31:43.169" v="764"/>
          <ac:spMkLst>
            <pc:docMk/>
            <pc:sldMk cId="1102446253" sldId="562"/>
            <ac:spMk id="345" creationId="{6C755CAB-BEF1-4D41-B2FC-68626CABCC21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4" creationId="{2A7C9D5C-29F7-494D-9EA1-6E0BCC971902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6" creationId="{3F48B109-A3BD-4C57-9201-6E1196FCD003}"/>
          </ac:spMkLst>
        </pc:spChg>
        <pc:spChg chg="mod">
          <ac:chgData name="Francesco" userId="f38090a2-361c-45ea-b119-178ae6971bf4" providerId="ADAL" clId="{A251948D-A81B-4F84-B652-8CB8CC8636ED}" dt="2021-04-09T14:36:44.943" v="788"/>
          <ac:spMkLst>
            <pc:docMk/>
            <pc:sldMk cId="1102446253" sldId="562"/>
            <ac:spMk id="358" creationId="{7AC18F6B-D363-447E-97E3-AEDA84C95CEE}"/>
          </ac:spMkLst>
        </pc:spChg>
        <pc:spChg chg="add del mod">
          <ac:chgData name="Francesco" userId="f38090a2-361c-45ea-b119-178ae6971bf4" providerId="ADAL" clId="{A251948D-A81B-4F84-B652-8CB8CC8636ED}" dt="2021-04-09T16:14:20.489" v="1033" actId="478"/>
          <ac:spMkLst>
            <pc:docMk/>
            <pc:sldMk cId="1102446253" sldId="562"/>
            <ac:spMk id="363" creationId="{082C3FEC-44E2-4E7C-9440-35758F036941}"/>
          </ac:spMkLst>
        </pc:spChg>
        <pc:spChg chg="add mod">
          <ac:chgData name="Francesco" userId="f38090a2-361c-45ea-b119-178ae6971bf4" providerId="ADAL" clId="{A251948D-A81B-4F84-B652-8CB8CC8636ED}" dt="2021-04-09T14:46:09.942" v="816" actId="1076"/>
          <ac:spMkLst>
            <pc:docMk/>
            <pc:sldMk cId="1102446253" sldId="562"/>
            <ac:spMk id="365" creationId="{6F88AB9A-B24F-43D4-9AEE-5DF48BED41C5}"/>
          </ac:spMkLst>
        </pc:spChg>
        <pc:spChg chg="add del mod">
          <ac:chgData name="Francesco" userId="f38090a2-361c-45ea-b119-178ae6971bf4" providerId="ADAL" clId="{A251948D-A81B-4F84-B652-8CB8CC8636ED}" dt="2021-04-09T16:14:09.965" v="1030" actId="478"/>
          <ac:spMkLst>
            <pc:docMk/>
            <pc:sldMk cId="1102446253" sldId="562"/>
            <ac:spMk id="366" creationId="{4CE25082-95CE-410A-8EA2-3187AA271499}"/>
          </ac:spMkLst>
        </pc:spChg>
        <pc:spChg chg="add mod">
          <ac:chgData name="Francesco" userId="f38090a2-361c-45ea-b119-178ae6971bf4" providerId="ADAL" clId="{A251948D-A81B-4F84-B652-8CB8CC8636ED}" dt="2021-04-09T14:50:39.488" v="851" actId="6549"/>
          <ac:spMkLst>
            <pc:docMk/>
            <pc:sldMk cId="1102446253" sldId="562"/>
            <ac:spMk id="368" creationId="{923FECD5-F34A-4AC2-9C83-BC91EABE3E88}"/>
          </ac:spMkLst>
        </pc:spChg>
        <pc:spChg chg="add mod">
          <ac:chgData name="Francesco" userId="f38090a2-361c-45ea-b119-178ae6971bf4" providerId="ADAL" clId="{A251948D-A81B-4F84-B652-8CB8CC8636ED}" dt="2021-04-09T14:49:38.821" v="842" actId="1076"/>
          <ac:spMkLst>
            <pc:docMk/>
            <pc:sldMk cId="1102446253" sldId="562"/>
            <ac:spMk id="369" creationId="{0005BE0C-C2BE-406F-BFFB-8294E6967598}"/>
          </ac:spMkLst>
        </pc:spChg>
        <pc:spChg chg="add mod">
          <ac:chgData name="Francesco" userId="f38090a2-361c-45ea-b119-178ae6971bf4" providerId="ADAL" clId="{A251948D-A81B-4F84-B652-8CB8CC8636ED}" dt="2021-04-09T14:53:31.320" v="861" actId="20577"/>
          <ac:spMkLst>
            <pc:docMk/>
            <pc:sldMk cId="1102446253" sldId="562"/>
            <ac:spMk id="371" creationId="{33BA41C9-9DB8-449D-96EE-D07A1CFE0AD5}"/>
          </ac:spMkLst>
        </pc:spChg>
        <pc:spChg chg="add mod">
          <ac:chgData name="Francesco" userId="f38090a2-361c-45ea-b119-178ae6971bf4" providerId="ADAL" clId="{A251948D-A81B-4F84-B652-8CB8CC8636ED}" dt="2021-04-09T15:34:46.838" v="963" actId="1076"/>
          <ac:spMkLst>
            <pc:docMk/>
            <pc:sldMk cId="1102446253" sldId="562"/>
            <ac:spMk id="372" creationId="{46212A03-2789-4069-93C7-8CFBE60BA8BA}"/>
          </ac:spMkLst>
        </pc:spChg>
        <pc:spChg chg="add del mod">
          <ac:chgData name="Francesco" userId="f38090a2-361c-45ea-b119-178ae6971bf4" providerId="ADAL" clId="{A251948D-A81B-4F84-B652-8CB8CC8636ED}" dt="2021-04-09T14:55:11.879" v="879" actId="478"/>
          <ac:spMkLst>
            <pc:docMk/>
            <pc:sldMk cId="1102446253" sldId="562"/>
            <ac:spMk id="373" creationId="{03BC6C90-F7BC-44D2-8AEB-E28197C6F27C}"/>
          </ac:spMkLst>
        </pc:spChg>
        <pc:spChg chg="add mod">
          <ac:chgData name="Francesco" userId="f38090a2-361c-45ea-b119-178ae6971bf4" providerId="ADAL" clId="{A251948D-A81B-4F84-B652-8CB8CC8636ED}" dt="2021-04-09T15:34:50.890" v="964" actId="1076"/>
          <ac:spMkLst>
            <pc:docMk/>
            <pc:sldMk cId="1102446253" sldId="562"/>
            <ac:spMk id="374" creationId="{61B1F810-A6D4-4141-893C-4B123DD732C4}"/>
          </ac:spMkLst>
        </pc:spChg>
        <pc:spChg chg="add mod">
          <ac:chgData name="Francesco" userId="f38090a2-361c-45ea-b119-178ae6971bf4" providerId="ADAL" clId="{A251948D-A81B-4F84-B652-8CB8CC8636ED}" dt="2021-04-09T14:59:40.875" v="888" actId="14100"/>
          <ac:spMkLst>
            <pc:docMk/>
            <pc:sldMk cId="1102446253" sldId="562"/>
            <ac:spMk id="375" creationId="{0A86D52E-D52E-4F03-85FC-8422C96EA0C5}"/>
          </ac:spMkLst>
        </pc:spChg>
        <pc:spChg chg="add del mod">
          <ac:chgData name="Francesco" userId="f38090a2-361c-45ea-b119-178ae6971bf4" providerId="ADAL" clId="{A251948D-A81B-4F84-B652-8CB8CC8636ED}" dt="2021-04-09T16:14:04.928" v="1028" actId="478"/>
          <ac:spMkLst>
            <pc:docMk/>
            <pc:sldMk cId="1102446253" sldId="562"/>
            <ac:spMk id="376" creationId="{D2DADE1E-5A9D-4282-9221-2C1DC051B739}"/>
          </ac:spMkLst>
        </pc:spChg>
        <pc:spChg chg="add mod">
          <ac:chgData name="Francesco" userId="f38090a2-361c-45ea-b119-178ae6971bf4" providerId="ADAL" clId="{A251948D-A81B-4F84-B652-8CB8CC8636ED}" dt="2021-04-09T15:05:23.517" v="907" actId="1076"/>
          <ac:spMkLst>
            <pc:docMk/>
            <pc:sldMk cId="1102446253" sldId="562"/>
            <ac:spMk id="378" creationId="{B2F52480-CB48-46BE-A624-73CB0A3E3DE6}"/>
          </ac:spMkLst>
        </pc:spChg>
        <pc:spChg chg="add del mod">
          <ac:chgData name="Francesco" userId="f38090a2-361c-45ea-b119-178ae6971bf4" providerId="ADAL" clId="{A251948D-A81B-4F84-B652-8CB8CC8636ED}" dt="2021-04-09T16:14:21.582" v="1034" actId="478"/>
          <ac:spMkLst>
            <pc:docMk/>
            <pc:sldMk cId="1102446253" sldId="562"/>
            <ac:spMk id="379" creationId="{F46BE229-D1EB-4758-A642-E880654217CB}"/>
          </ac:spMkLst>
        </pc:spChg>
        <pc:spChg chg="add del mod">
          <ac:chgData name="Francesco" userId="f38090a2-361c-45ea-b119-178ae6971bf4" providerId="ADAL" clId="{A251948D-A81B-4F84-B652-8CB8CC8636ED}" dt="2021-04-09T15:13:16.903" v="925" actId="478"/>
          <ac:spMkLst>
            <pc:docMk/>
            <pc:sldMk cId="1102446253" sldId="562"/>
            <ac:spMk id="381" creationId="{D3FFDCB5-40FB-4D81-91EF-3BF3CAD5AB6D}"/>
          </ac:spMkLst>
        </pc:spChg>
        <pc:spChg chg="add mod">
          <ac:chgData name="Francesco" userId="f38090a2-361c-45ea-b119-178ae6971bf4" providerId="ADAL" clId="{A251948D-A81B-4F84-B652-8CB8CC8636ED}" dt="2021-04-09T15:58:42.596" v="1014" actId="1076"/>
          <ac:spMkLst>
            <pc:docMk/>
            <pc:sldMk cId="1102446253" sldId="562"/>
            <ac:spMk id="383" creationId="{20BA22C6-A8F4-4526-8736-9DD9D21ECAC6}"/>
          </ac:spMkLst>
        </pc:spChg>
        <pc:spChg chg="add del mod">
          <ac:chgData name="Francesco" userId="f38090a2-361c-45ea-b119-178ae6971bf4" providerId="ADAL" clId="{A251948D-A81B-4F84-B652-8CB8CC8636ED}" dt="2021-04-09T16:14:13.033" v="1031" actId="478"/>
          <ac:spMkLst>
            <pc:docMk/>
            <pc:sldMk cId="1102446253" sldId="562"/>
            <ac:spMk id="389" creationId="{C4868343-8A2A-4701-9B51-EA8CCA90CAA2}"/>
          </ac:spMkLst>
        </pc:spChg>
        <pc:spChg chg="add mod">
          <ac:chgData name="Francesco" userId="f38090a2-361c-45ea-b119-178ae6971bf4" providerId="ADAL" clId="{A251948D-A81B-4F84-B652-8CB8CC8636ED}" dt="2021-04-09T15:57:41.940" v="1013" actId="1076"/>
          <ac:spMkLst>
            <pc:docMk/>
            <pc:sldMk cId="1102446253" sldId="562"/>
            <ac:spMk id="391" creationId="{DCEAE928-608A-4652-AD29-287FF44FEE86}"/>
          </ac:spMkLst>
        </pc:spChg>
        <pc:spChg chg="add mod">
          <ac:chgData name="Francesco" userId="f38090a2-361c-45ea-b119-178ae6971bf4" providerId="ADAL" clId="{A251948D-A81B-4F84-B652-8CB8CC8636ED}" dt="2021-04-09T15:54:36.190" v="993" actId="1076"/>
          <ac:spMkLst>
            <pc:docMk/>
            <pc:sldMk cId="1102446253" sldId="562"/>
            <ac:spMk id="393" creationId="{B3807601-CA60-4868-932B-694AA1171D14}"/>
          </ac:spMkLst>
        </pc:spChg>
        <pc:spChg chg="add del mod">
          <ac:chgData name="Francesco" userId="f38090a2-361c-45ea-b119-178ae6971bf4" providerId="ADAL" clId="{A251948D-A81B-4F84-B652-8CB8CC8636ED}" dt="2021-04-09T16:14:25.835" v="1036" actId="478"/>
          <ac:spMkLst>
            <pc:docMk/>
            <pc:sldMk cId="1102446253" sldId="562"/>
            <ac:spMk id="399" creationId="{AC04F087-F093-4C91-AFDC-AA4BCC9716CA}"/>
          </ac:spMkLst>
        </pc:spChg>
        <pc:spChg chg="add mod">
          <ac:chgData name="Francesco" userId="f38090a2-361c-45ea-b119-178ae6971bf4" providerId="ADAL" clId="{A251948D-A81B-4F84-B652-8CB8CC8636ED}" dt="2021-04-09T15:55:42.722" v="1005" actId="1076"/>
          <ac:spMkLst>
            <pc:docMk/>
            <pc:sldMk cId="1102446253" sldId="562"/>
            <ac:spMk id="406" creationId="{57F5B4FF-D26A-4EB0-B7B0-DD5234E3E011}"/>
          </ac:spMkLst>
        </pc:spChg>
        <pc:spChg chg="add del mod">
          <ac:chgData name="Francesco" userId="f38090a2-361c-45ea-b119-178ae6971bf4" providerId="ADAL" clId="{A251948D-A81B-4F84-B652-8CB8CC8636ED}" dt="2021-04-09T16:14:23.450" v="1035" actId="478"/>
          <ac:spMkLst>
            <pc:docMk/>
            <pc:sldMk cId="1102446253" sldId="562"/>
            <ac:spMk id="407" creationId="{E533E53D-46A2-4A1A-ACF5-F2CDF1308069}"/>
          </ac:spMkLst>
        </pc:spChg>
        <pc:spChg chg="add mod">
          <ac:chgData name="Francesco" userId="f38090a2-361c-45ea-b119-178ae6971bf4" providerId="ADAL" clId="{A251948D-A81B-4F84-B652-8CB8CC8636ED}" dt="2021-04-09T15:55:59.061" v="1008" actId="1076"/>
          <ac:spMkLst>
            <pc:docMk/>
            <pc:sldMk cId="1102446253" sldId="562"/>
            <ac:spMk id="411" creationId="{D3F46219-F805-4DED-ADE1-DAFA26F51BCF}"/>
          </ac:spMkLst>
        </pc:s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4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29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45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02" creationId="{206E2653-02AD-B24D-BEA5-5F6FFFE36FF9}"/>
          </ac:grpSpMkLst>
        </pc:grpChg>
        <pc:grpChg chg="del">
          <ac:chgData name="Francesco" userId="f38090a2-361c-45ea-b119-178ae6971bf4" providerId="ADAL" clId="{A251948D-A81B-4F84-B652-8CB8CC8636ED}" dt="2021-04-09T14:05:34.941" v="496" actId="478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Francesco" userId="f38090a2-361c-45ea-b119-178ae6971bf4" providerId="ADAL" clId="{A251948D-A81B-4F84-B652-8CB8CC8636ED}" dt="2021-04-09T13:51:24.444" v="328" actId="1076"/>
          <ac:grpSpMkLst>
            <pc:docMk/>
            <pc:sldMk cId="1102446253" sldId="562"/>
            <ac:grpSpMk id="143" creationId="{00000000-0000-0000-0000-000000000000}"/>
          </ac:grpSpMkLst>
        </pc:grpChg>
        <pc:grpChg chg="add mod">
          <ac:chgData name="Francesco" userId="f38090a2-361c-45ea-b119-178ae6971bf4" providerId="ADAL" clId="{A251948D-A81B-4F84-B652-8CB8CC8636ED}" dt="2021-04-09T13:28:16.269" v="84" actId="1076"/>
          <ac:grpSpMkLst>
            <pc:docMk/>
            <pc:sldMk cId="1102446253" sldId="562"/>
            <ac:grpSpMk id="158" creationId="{9A59FAEC-9245-48E1-AE57-28B58DEA9454}"/>
          </ac:grpSpMkLst>
        </pc:grpChg>
        <pc:grpChg chg="mod">
          <ac:chgData name="Francesco" userId="f38090a2-361c-45ea-b119-178ae6971bf4" providerId="ADAL" clId="{A251948D-A81B-4F84-B652-8CB8CC8636ED}" dt="2021-04-09T13:27:32.199" v="77"/>
          <ac:grpSpMkLst>
            <pc:docMk/>
            <pc:sldMk cId="1102446253" sldId="562"/>
            <ac:grpSpMk id="161" creationId="{9BBE736A-8F1E-4ED8-9310-B84BBE73146A}"/>
          </ac:grpSpMkLst>
        </pc:grpChg>
        <pc:grpChg chg="del">
          <ac:chgData name="Francesco" userId="f38090a2-361c-45ea-b119-178ae6971bf4" providerId="ADAL" clId="{A251948D-A81B-4F84-B652-8CB8CC8636ED}" dt="2021-04-09T13:19:24.992" v="19" actId="478"/>
          <ac:grpSpMkLst>
            <pc:docMk/>
            <pc:sldMk cId="1102446253" sldId="562"/>
            <ac:grpSpMk id="172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0" creationId="{00000000-0000-0000-0000-000000000000}"/>
          </ac:grpSpMkLst>
        </pc:grpChg>
        <pc:grpChg chg="del">
          <ac:chgData name="Francesco" userId="f38090a2-361c-45ea-b119-178ae6971bf4" providerId="ADAL" clId="{A251948D-A81B-4F84-B652-8CB8CC8636ED}" dt="2021-04-09T13:19:18.115" v="17" actId="478"/>
          <ac:grpSpMkLst>
            <pc:docMk/>
            <pc:sldMk cId="1102446253" sldId="562"/>
            <ac:grpSpMk id="188" creationId="{00000000-0000-0000-0000-000000000000}"/>
          </ac:grpSpMkLst>
        </pc:grpChg>
        <pc:grpChg chg="del mod">
          <ac:chgData name="Francesco" userId="f38090a2-361c-45ea-b119-178ae6971bf4" providerId="ADAL" clId="{A251948D-A81B-4F84-B652-8CB8CC8636ED}" dt="2021-04-09T13:20:36.184" v="32" actId="478"/>
          <ac:grpSpMkLst>
            <pc:docMk/>
            <pc:sldMk cId="1102446253" sldId="562"/>
            <ac:grpSpMk id="226" creationId="{00000000-0000-0000-0000-000000000000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0" creationId="{8A5B1A56-528D-437D-AACA-5DC700C2A50F}"/>
          </ac:grpSpMkLst>
        </pc:grpChg>
        <pc:grpChg chg="add del mod">
          <ac:chgData name="Francesco" userId="f38090a2-361c-45ea-b119-178ae6971bf4" providerId="ADAL" clId="{A251948D-A81B-4F84-B652-8CB8CC8636ED}" dt="2021-04-09T14:08:10.748" v="503" actId="478"/>
          <ac:grpSpMkLst>
            <pc:docMk/>
            <pc:sldMk cId="1102446253" sldId="562"/>
            <ac:grpSpMk id="266" creationId="{84A80AB1-DA0E-4F3D-9E7E-1B85D3BA0DE2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67" creationId="{4ECC65D5-BB81-49BA-A5AB-8AA0AC54011F}"/>
          </ac:grpSpMkLst>
        </pc:grpChg>
        <pc:grpChg chg="add del mod">
          <ac:chgData name="Francesco" userId="f38090a2-361c-45ea-b119-178ae6971bf4" providerId="ADAL" clId="{A251948D-A81B-4F84-B652-8CB8CC8636ED}" dt="2021-04-09T14:05:49.187" v="498" actId="478"/>
          <ac:grpSpMkLst>
            <pc:docMk/>
            <pc:sldMk cId="1102446253" sldId="562"/>
            <ac:grpSpMk id="274" creationId="{192A0523-4AFF-41CB-A298-11903D891981}"/>
          </ac:grpSpMkLst>
        </pc:grpChg>
        <pc:grpChg chg="mod">
          <ac:chgData name="Francesco" userId="f38090a2-361c-45ea-b119-178ae6971bf4" providerId="ADAL" clId="{A251948D-A81B-4F84-B652-8CB8CC8636ED}" dt="2021-04-09T14:05:27.884" v="494"/>
          <ac:grpSpMkLst>
            <pc:docMk/>
            <pc:sldMk cId="1102446253" sldId="562"/>
            <ac:grpSpMk id="276" creationId="{8A78C85D-F86A-421D-818A-0F822A832ED7}"/>
          </ac:grpSpMkLst>
        </pc:grpChg>
        <pc:grpChg chg="add del 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89" creationId="{057F391A-C03A-4DEE-A2C5-D54797F2519E}"/>
          </ac:grpSpMkLst>
        </pc:grpChg>
        <pc:grpChg chg="mod topLvl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1" creationId="{5A6724EA-BB03-43BD-9019-C179E72EA372}"/>
          </ac:grpSpMkLst>
        </pc:grpChg>
        <pc:grpChg chg="mod">
          <ac:chgData name="Francesco" userId="f38090a2-361c-45ea-b119-178ae6971bf4" providerId="ADAL" clId="{A251948D-A81B-4F84-B652-8CB8CC8636ED}" dt="2021-04-09T14:17:36.292" v="690" actId="165"/>
          <ac:grpSpMkLst>
            <pc:docMk/>
            <pc:sldMk cId="1102446253" sldId="562"/>
            <ac:grpSpMk id="292" creationId="{79AF5298-8CCC-44B4-AA88-1D81DCDF5944}"/>
          </ac:grpSpMkLst>
        </pc:grpChg>
        <pc:grpChg chg="add mod">
          <ac:chgData name="Francesco" userId="f38090a2-361c-45ea-b119-178ae6971bf4" providerId="ADAL" clId="{A251948D-A81B-4F84-B652-8CB8CC8636ED}" dt="2021-04-09T14:15:12.639" v="650" actId="14100"/>
          <ac:grpSpMkLst>
            <pc:docMk/>
            <pc:sldMk cId="1102446253" sldId="562"/>
            <ac:grpSpMk id="298" creationId="{A38A7655-999B-4739-8D13-0EA4E08BC553}"/>
          </ac:grpSpMkLst>
        </pc:grpChg>
        <pc:grpChg chg="mod">
          <ac:chgData name="Francesco" userId="f38090a2-361c-45ea-b119-178ae6971bf4" providerId="ADAL" clId="{A251948D-A81B-4F84-B652-8CB8CC8636ED}" dt="2021-04-09T14:08:11.718" v="504"/>
          <ac:grpSpMkLst>
            <pc:docMk/>
            <pc:sldMk cId="1102446253" sldId="562"/>
            <ac:grpSpMk id="300" creationId="{5045559C-31B0-4D4B-ACEE-B8886F36B671}"/>
          </ac:grpSpMkLst>
        </pc:grpChg>
        <pc:grpChg chg="add mod">
          <ac:chgData name="Francesco" userId="f38090a2-361c-45ea-b119-178ae6971bf4" providerId="ADAL" clId="{A251948D-A81B-4F84-B652-8CB8CC8636ED}" dt="2021-04-09T14:19:53.042" v="718" actId="1076"/>
          <ac:grpSpMkLst>
            <pc:docMk/>
            <pc:sldMk cId="1102446253" sldId="562"/>
            <ac:grpSpMk id="308" creationId="{11E0619D-4F6F-4381-8F15-E41D62E37931}"/>
          </ac:grpSpMkLst>
        </pc:grpChg>
        <pc:grpChg chg="mod">
          <ac:chgData name="Francesco" userId="f38090a2-361c-45ea-b119-178ae6971bf4" providerId="ADAL" clId="{A251948D-A81B-4F84-B652-8CB8CC8636ED}" dt="2021-04-09T14:12:57.432" v="639"/>
          <ac:grpSpMkLst>
            <pc:docMk/>
            <pc:sldMk cId="1102446253" sldId="562"/>
            <ac:grpSpMk id="310" creationId="{7B4C23F7-2D4A-446F-8199-AA9D746B64C3}"/>
          </ac:grpSpMkLst>
        </pc:grpChg>
        <pc:grpChg chg="add mod">
          <ac:chgData name="Francesco" userId="f38090a2-361c-45ea-b119-178ae6971bf4" providerId="ADAL" clId="{A251948D-A81B-4F84-B652-8CB8CC8636ED}" dt="2021-04-09T14:18:44.834" v="701" actId="1076"/>
          <ac:grpSpMkLst>
            <pc:docMk/>
            <pc:sldMk cId="1102446253" sldId="562"/>
            <ac:grpSpMk id="319" creationId="{44D92C29-83B6-4BFF-81C4-4EA5BB3DCCB5}"/>
          </ac:grpSpMkLst>
        </pc:grpChg>
        <pc:grpChg chg="mod">
          <ac:chgData name="Francesco" userId="f38090a2-361c-45ea-b119-178ae6971bf4" providerId="ADAL" clId="{A251948D-A81B-4F84-B652-8CB8CC8636ED}" dt="2021-04-09T14:18:26.243" v="700"/>
          <ac:grpSpMkLst>
            <pc:docMk/>
            <pc:sldMk cId="1102446253" sldId="562"/>
            <ac:grpSpMk id="321" creationId="{CE4ABFD1-FE28-4FA8-A892-01369DBFE82F}"/>
          </ac:grpSpMkLst>
        </pc:grpChg>
        <pc:grpChg chg="add mod">
          <ac:chgData name="Francesco" userId="f38090a2-361c-45ea-b119-178ae6971bf4" providerId="ADAL" clId="{A251948D-A81B-4F84-B652-8CB8CC8636ED}" dt="2021-04-09T16:01:18.513" v="1016" actId="1076"/>
          <ac:grpSpMkLst>
            <pc:docMk/>
            <pc:sldMk cId="1102446253" sldId="562"/>
            <ac:grpSpMk id="340" creationId="{431ED819-AE00-4A56-9D32-28BB8DDE7975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2" creationId="{32AD05E5-4F24-4C4C-AACC-376038619BCF}"/>
          </ac:grpSpMkLst>
        </pc:grpChg>
        <pc:grpChg chg="mod">
          <ac:chgData name="Francesco" userId="f38090a2-361c-45ea-b119-178ae6971bf4" providerId="ADAL" clId="{A251948D-A81B-4F84-B652-8CB8CC8636ED}" dt="2021-04-09T14:31:43.169" v="764"/>
          <ac:grpSpMkLst>
            <pc:docMk/>
            <pc:sldMk cId="1102446253" sldId="562"/>
            <ac:grpSpMk id="344" creationId="{08B2A695-77DB-42E3-B94C-62DEDE853EEC}"/>
          </ac:grpSpMkLst>
        </pc:grpChg>
        <pc:grpChg chg="add del mod">
          <ac:chgData name="Francesco" userId="f38090a2-361c-45ea-b119-178ae6971bf4" providerId="ADAL" clId="{A251948D-A81B-4F84-B652-8CB8CC8636ED}" dt="2021-04-09T14:36:46.137" v="789"/>
          <ac:grpSpMkLst>
            <pc:docMk/>
            <pc:sldMk cId="1102446253" sldId="562"/>
            <ac:grpSpMk id="353" creationId="{E776CAB2-E788-41DF-A971-206175131E21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5" creationId="{809CF0A5-AAEF-4505-B170-D2CE7277BF4F}"/>
          </ac:grpSpMkLst>
        </pc:grpChg>
        <pc:grpChg chg="mod">
          <ac:chgData name="Francesco" userId="f38090a2-361c-45ea-b119-178ae6971bf4" providerId="ADAL" clId="{A251948D-A81B-4F84-B652-8CB8CC8636ED}" dt="2021-04-09T14:36:44.943" v="788"/>
          <ac:grpSpMkLst>
            <pc:docMk/>
            <pc:sldMk cId="1102446253" sldId="562"/>
            <ac:grpSpMk id="357" creationId="{D7C37E61-35ED-41B3-B687-C214A57D28CB}"/>
          </ac:grpSpMkLst>
        </pc:grpChg>
        <pc:picChg chg="add mod">
          <ac:chgData name="Francesco" userId="f38090a2-361c-45ea-b119-178ae6971bf4" providerId="ADAL" clId="{A251948D-A81B-4F84-B652-8CB8CC8636ED}" dt="2021-04-09T14:28:12.983" v="763" actId="1076"/>
          <ac:picMkLst>
            <pc:docMk/>
            <pc:sldMk cId="1102446253" sldId="562"/>
            <ac:picMk id="73" creationId="{CDB07E16-C7AD-4D65-90F6-CDA1F3F55E38}"/>
          </ac:picMkLst>
        </pc:picChg>
        <pc:picChg chg="add del mod">
          <ac:chgData name="Francesco" userId="f38090a2-361c-45ea-b119-178ae6971bf4" providerId="ADAL" clId="{A251948D-A81B-4F84-B652-8CB8CC8636ED}" dt="2021-04-09T16:14:07.190" v="1029" actId="478"/>
          <ac:picMkLst>
            <pc:docMk/>
            <pc:sldMk cId="1102446253" sldId="562"/>
            <ac:picMk id="96" creationId="{5E543848-2A21-41EA-B12D-04754C65F148}"/>
          </ac:picMkLst>
        </pc:picChg>
        <pc:cxnChg chg="add del mod">
          <ac:chgData name="Francesco" userId="f38090a2-361c-45ea-b119-178ae6971bf4" providerId="ADAL" clId="{A251948D-A81B-4F84-B652-8CB8CC8636ED}" dt="2021-04-09T16:13:14.409" v="1027" actId="478"/>
          <ac:cxnSpMkLst>
            <pc:docMk/>
            <pc:sldMk cId="1102446253" sldId="562"/>
            <ac:cxnSpMk id="3" creationId="{890FCA32-C8C2-4584-B5BE-F588F12729DF}"/>
          </ac:cxnSpMkLst>
        </pc:cxnChg>
        <pc:cxnChg chg="mod">
          <ac:chgData name="Francesco" userId="f38090a2-361c-45ea-b119-178ae6971bf4" providerId="ADAL" clId="{A251948D-A81B-4F84-B652-8CB8CC8636ED}" dt="2021-04-09T13:56:10.617" v="357" actId="14100"/>
          <ac:cxnSpMkLst>
            <pc:docMk/>
            <pc:sldMk cId="1102446253" sldId="562"/>
            <ac:cxnSpMk id="5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26.326" v="20" actId="478"/>
          <ac:cxnSpMkLst>
            <pc:docMk/>
            <pc:sldMk cId="1102446253" sldId="562"/>
            <ac:cxnSpMk id="57" creationId="{00000000-0000-0000-0000-000000000000}"/>
          </ac:cxnSpMkLst>
        </pc:cxnChg>
        <pc:cxnChg chg="add del">
          <ac:chgData name="Francesco" userId="f38090a2-361c-45ea-b119-178ae6971bf4" providerId="ADAL" clId="{A251948D-A81B-4F84-B652-8CB8CC8636ED}" dt="2021-04-09T13:57:04.525" v="365" actId="478"/>
          <ac:cxnSpMkLst>
            <pc:docMk/>
            <pc:sldMk cId="1102446253" sldId="562"/>
            <ac:cxnSpMk id="58" creationId="{B6437549-2609-40BE-94CD-405AC8D1345F}"/>
          </ac:cxnSpMkLst>
        </pc:cxnChg>
        <pc:cxnChg chg="del mod">
          <ac:chgData name="Francesco" userId="f38090a2-361c-45ea-b119-178ae6971bf4" providerId="ADAL" clId="{A251948D-A81B-4F84-B652-8CB8CC8636ED}" dt="2021-04-09T13:20:37.488" v="33" actId="478"/>
          <ac:cxnSpMkLst>
            <pc:docMk/>
            <pc:sldMk cId="1102446253" sldId="562"/>
            <ac:cxnSpMk id="59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19.669" v="18" actId="478"/>
          <ac:cxnSpMkLst>
            <pc:docMk/>
            <pc:sldMk cId="1102446253" sldId="562"/>
            <ac:cxnSpMk id="61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19:41.516" v="23" actId="478"/>
          <ac:cxnSpMkLst>
            <pc:docMk/>
            <pc:sldMk cId="1102446253" sldId="562"/>
            <ac:cxnSpMk id="62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57:16.973" v="367" actId="478"/>
          <ac:cxnSpMkLst>
            <pc:docMk/>
            <pc:sldMk cId="1102446253" sldId="562"/>
            <ac:cxnSpMk id="63" creationId="{32C1D29B-E889-4081-B8BB-7F1E592EAB1B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90" creationId="{00000000-0000-0000-0000-000000000000}"/>
          </ac:cxnSpMkLst>
        </pc:cxnChg>
        <pc:cxnChg chg="del">
          <ac:chgData name="Francesco" userId="f38090a2-361c-45ea-b119-178ae6971bf4" providerId="ADAL" clId="{A251948D-A81B-4F84-B652-8CB8CC8636ED}" dt="2021-04-09T13:20:50.577" v="38" actId="478"/>
          <ac:cxnSpMkLst>
            <pc:docMk/>
            <pc:sldMk cId="1102446253" sldId="562"/>
            <ac:cxnSpMk id="95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0.239" v="40" actId="478"/>
          <ac:cxnSpMkLst>
            <pc:docMk/>
            <pc:sldMk cId="1102446253" sldId="562"/>
            <ac:cxnSpMk id="134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40.605" v="42" actId="478"/>
          <ac:cxnSpMkLst>
            <pc:docMk/>
            <pc:sldMk cId="1102446253" sldId="562"/>
            <ac:cxnSpMk id="146" creationId="{00000000-0000-0000-0000-000000000000}"/>
          </ac:cxnSpMkLst>
        </pc:cxnChg>
        <pc:cxnChg chg="del mod">
          <ac:chgData name="Francesco" userId="f38090a2-361c-45ea-b119-178ae6971bf4" providerId="ADAL" clId="{A251948D-A81B-4F84-B652-8CB8CC8636ED}" dt="2021-04-09T13:21:39.427" v="41" actId="478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169" creationId="{3321D568-EC9B-4D92-9E1A-A5AE8A5268E8}"/>
          </ac:cxnSpMkLst>
        </pc:cxnChg>
        <pc:cxnChg chg="mod">
          <ac:chgData name="Francesco" userId="f38090a2-361c-45ea-b119-178ae6971bf4" providerId="ADAL" clId="{A251948D-A81B-4F84-B652-8CB8CC8636ED}" dt="2021-04-09T13:57:53.586" v="372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14:20.489" v="1033" actId="478"/>
          <ac:cxnSpMkLst>
            <pc:docMk/>
            <pc:sldMk cId="1102446253" sldId="562"/>
            <ac:cxnSpMk id="177" creationId="{DC2497ED-3693-1F4E-B25F-66F570238ACF}"/>
          </ac:cxnSpMkLst>
        </pc:cxnChg>
        <pc:cxnChg chg="mod">
          <ac:chgData name="Francesco" userId="f38090a2-361c-45ea-b119-178ae6971bf4" providerId="ADAL" clId="{A251948D-A81B-4F84-B652-8CB8CC8636ED}" dt="2021-04-09T16:14:17.710" v="1032" actId="478"/>
          <ac:cxnSpMkLst>
            <pc:docMk/>
            <pc:sldMk cId="1102446253" sldId="562"/>
            <ac:cxnSpMk id="178" creationId="{205B21F9-1C4E-A84D-BF14-DEBD49F02DEF}"/>
          </ac:cxnSpMkLst>
        </pc:cxnChg>
        <pc:cxnChg chg="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6:29:13.903" v="1037" actId="692"/>
          <ac:cxnSpMkLst>
            <pc:docMk/>
            <pc:sldMk cId="1102446253" sldId="562"/>
            <ac:cxnSpMk id="183" creationId="{4437864D-E1C9-2D49-8160-A17CBDC746EC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07" creationId="{EC96348B-9A1F-4D3B-A8C4-130A893AB567}"/>
          </ac:cxnSpMkLst>
        </pc:cxnChg>
        <pc:cxnChg chg="mod">
          <ac:chgData name="Francesco" userId="f38090a2-361c-45ea-b119-178ae6971bf4" providerId="ADAL" clId="{A251948D-A81B-4F84-B652-8CB8CC8636ED}" dt="2021-04-09T13:27:32.199" v="77"/>
          <ac:cxnSpMkLst>
            <pc:docMk/>
            <pc:sldMk cId="1102446253" sldId="562"/>
            <ac:cxnSpMk id="210" creationId="{DD81B9E3-9C8E-40C2-AEBB-4E0FAA8ED877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3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3:29:25.753" v="123" actId="1076"/>
          <ac:cxnSpMkLst>
            <pc:docMk/>
            <pc:sldMk cId="1102446253" sldId="562"/>
            <ac:cxnSpMk id="214" creationId="{88CC54C8-F263-4A48-A249-6150B1C209E8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0" creationId="{00000000-0000-0000-0000-000000000000}"/>
          </ac:cxnSpMkLst>
        </pc:cxnChg>
        <pc:cxnChg chg="add mod">
          <ac:chgData name="Francesco" userId="f38090a2-361c-45ea-b119-178ae6971bf4" providerId="ADAL" clId="{A251948D-A81B-4F84-B652-8CB8CC8636ED}" dt="2021-04-09T15:56:14.856" v="1009" actId="14100"/>
          <ac:cxnSpMkLst>
            <pc:docMk/>
            <pc:sldMk cId="1102446253" sldId="562"/>
            <ac:cxnSpMk id="221" creationId="{6974D3A9-1100-41F0-B04E-48673B04577E}"/>
          </ac:cxnSpMkLst>
        </pc:cxnChg>
        <pc:cxnChg chg="mod">
          <ac:chgData name="Francesco" userId="f38090a2-361c-45ea-b119-178ae6971bf4" providerId="ADAL" clId="{A251948D-A81B-4F84-B652-8CB8CC8636ED}" dt="2021-04-09T13:51:24.444" v="328" actId="1076"/>
          <ac:cxnSpMkLst>
            <pc:docMk/>
            <pc:sldMk cId="1102446253" sldId="562"/>
            <ac:cxnSpMk id="225" creationId="{00000000-0000-0000-0000-000000000000}"/>
          </ac:cxnSpMkLst>
        </pc:cxnChg>
        <pc:cxnChg chg="add del mod">
          <ac:chgData name="Francesco" userId="f38090a2-361c-45ea-b119-178ae6971bf4" providerId="ADAL" clId="{A251948D-A81B-4F84-B652-8CB8CC8636ED}" dt="2021-04-09T13:41:17.203" v="232" actId="478"/>
          <ac:cxnSpMkLst>
            <pc:docMk/>
            <pc:sldMk cId="1102446253" sldId="562"/>
            <ac:cxnSpMk id="238" creationId="{DF290196-127D-4837-9D2A-9981F1E2CB40}"/>
          </ac:cxnSpMkLst>
        </pc:cxnChg>
        <pc:cxnChg chg="add mod">
          <ac:chgData name="Francesco" userId="f38090a2-361c-45ea-b119-178ae6971bf4" providerId="ADAL" clId="{A251948D-A81B-4F84-B652-8CB8CC8636ED}" dt="2021-04-09T14:03:54.329" v="493" actId="1076"/>
          <ac:cxnSpMkLst>
            <pc:docMk/>
            <pc:sldMk cId="1102446253" sldId="562"/>
            <ac:cxnSpMk id="240" creationId="{A6556B0C-9AC0-46A1-9956-933D846B367B}"/>
          </ac:cxnSpMkLst>
        </pc:cxnChg>
        <pc:cxnChg chg="add mod">
          <ac:chgData name="Francesco" userId="f38090a2-361c-45ea-b119-178ae6971bf4" providerId="ADAL" clId="{A251948D-A81B-4F84-B652-8CB8CC8636ED}" dt="2021-04-09T14:03:33.807" v="492" actId="1038"/>
          <ac:cxnSpMkLst>
            <pc:docMk/>
            <pc:sldMk cId="1102446253" sldId="562"/>
            <ac:cxnSpMk id="247" creationId="{23B56744-3C84-42F6-B491-EE6EF1D52068}"/>
          </ac:cxnSpMkLst>
        </pc:cxnChg>
        <pc:cxnChg chg="add mod">
          <ac:chgData name="Francesco" userId="f38090a2-361c-45ea-b119-178ae6971bf4" providerId="ADAL" clId="{A251948D-A81B-4F84-B652-8CB8CC8636ED}" dt="2021-04-09T13:57:39.315" v="369" actId="14100"/>
          <ac:cxnSpMkLst>
            <pc:docMk/>
            <pc:sldMk cId="1102446253" sldId="562"/>
            <ac:cxnSpMk id="253" creationId="{A8A2F2DE-5B7B-47C1-8606-9A55DD8E456B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2" creationId="{87D0E84D-A938-4E5E-AE65-420006B9DA7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3" creationId="{0BBDF96B-DBB6-4A97-9EBA-69F8F578E3B6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64" creationId="{24D3D0CA-989C-4560-8613-D2BB52D996B5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0" creationId="{D3B08579-8FB4-4365-B707-918AF3FA879A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1" creationId="{116E50D1-34AB-43C3-81E0-33444FF37B23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2" creationId="{73FAC150-C267-4C86-9C2F-6665246DA68D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79" creationId="{4D9AA5C6-1079-4C7C-BAB3-FFA5B2BD043C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0" creationId="{39CA0EE8-0274-4258-8498-91B84E047AD4}"/>
          </ac:cxnSpMkLst>
        </pc:cxnChg>
        <pc:cxnChg chg="mod">
          <ac:chgData name="Francesco" userId="f38090a2-361c-45ea-b119-178ae6971bf4" providerId="ADAL" clId="{A251948D-A81B-4F84-B652-8CB8CC8636ED}" dt="2021-04-09T14:05:27.884" v="494"/>
          <ac:cxnSpMkLst>
            <pc:docMk/>
            <pc:sldMk cId="1102446253" sldId="562"/>
            <ac:cxnSpMk id="281" creationId="{0BC5C3C0-190C-4D3F-A133-BAA1AD77D17F}"/>
          </ac:cxnSpMkLst>
        </pc:cxnChg>
        <pc:cxnChg chg="add del mod">
          <ac:chgData name="Francesco" userId="f38090a2-361c-45ea-b119-178ae6971bf4" providerId="ADAL" clId="{A251948D-A81B-4F84-B652-8CB8CC8636ED}" dt="2021-04-09T14:05:51.653" v="499" actId="478"/>
          <ac:cxnSpMkLst>
            <pc:docMk/>
            <pc:sldMk cId="1102446253" sldId="562"/>
            <ac:cxnSpMk id="283" creationId="{CF495991-F256-4FCF-9984-D32E0665488E}"/>
          </ac:cxnSpMkLst>
        </pc:cxnChg>
        <pc:cxnChg chg="add mod">
          <ac:chgData name="Francesco" userId="f38090a2-361c-45ea-b119-178ae6971bf4" providerId="ADAL" clId="{A251948D-A81B-4F84-B652-8CB8CC8636ED}" dt="2021-04-09T15:54:41.029" v="994" actId="14100"/>
          <ac:cxnSpMkLst>
            <pc:docMk/>
            <pc:sldMk cId="1102446253" sldId="562"/>
            <ac:cxnSpMk id="285" creationId="{CB2A9F3C-0AFC-4384-AE70-C7D224184D6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5" creationId="{3B82FFCD-3F0C-41DE-98AB-91BE463679C9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6" creationId="{013D7903-B3CB-4F63-841A-DBDE8556277C}"/>
          </ac:cxnSpMkLst>
        </pc:cxnChg>
        <pc:cxnChg chg="mod">
          <ac:chgData name="Francesco" userId="f38090a2-361c-45ea-b119-178ae6971bf4" providerId="ADAL" clId="{A251948D-A81B-4F84-B652-8CB8CC8636ED}" dt="2021-04-09T14:17:36.292" v="690" actId="165"/>
          <ac:cxnSpMkLst>
            <pc:docMk/>
            <pc:sldMk cId="1102446253" sldId="562"/>
            <ac:cxnSpMk id="297" creationId="{142C6EC2-E9BF-407D-B9D6-307D8E6E105B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3" creationId="{89C5443B-0DBF-4E4C-ABC9-90DE6734C0B3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4" creationId="{F6DB6E29-1647-41CB-9D83-7C7AE3CE666A}"/>
          </ac:cxnSpMkLst>
        </pc:cxnChg>
        <pc:cxnChg chg="mod">
          <ac:chgData name="Francesco" userId="f38090a2-361c-45ea-b119-178ae6971bf4" providerId="ADAL" clId="{A251948D-A81B-4F84-B652-8CB8CC8636ED}" dt="2021-04-09T14:08:11.718" v="504"/>
          <ac:cxnSpMkLst>
            <pc:docMk/>
            <pc:sldMk cId="1102446253" sldId="562"/>
            <ac:cxnSpMk id="305" creationId="{B94B50EB-2D2B-4212-B4A3-F461906CC11A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3" creationId="{4E601072-7C48-45B5-8A3E-E12C85CF2BFF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4" creationId="{F0BC3BFB-F33C-475B-B3AA-C31E1AB40481}"/>
          </ac:cxnSpMkLst>
        </pc:cxnChg>
        <pc:cxnChg chg="mod">
          <ac:chgData name="Francesco" userId="f38090a2-361c-45ea-b119-178ae6971bf4" providerId="ADAL" clId="{A251948D-A81B-4F84-B652-8CB8CC8636ED}" dt="2021-04-09T14:12:57.432" v="639"/>
          <ac:cxnSpMkLst>
            <pc:docMk/>
            <pc:sldMk cId="1102446253" sldId="562"/>
            <ac:cxnSpMk id="315" creationId="{A1DDAB1E-60AB-451A-8335-6CC616F44F13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4" creationId="{B1642746-4E00-4A71-AAF1-5D05BBBDC20B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5" creationId="{A322F283-A88F-4BAD-BCF6-BA03E3D6E32E}"/>
          </ac:cxnSpMkLst>
        </pc:cxnChg>
        <pc:cxnChg chg="mod">
          <ac:chgData name="Francesco" userId="f38090a2-361c-45ea-b119-178ae6971bf4" providerId="ADAL" clId="{A251948D-A81B-4F84-B652-8CB8CC8636ED}" dt="2021-04-09T14:18:26.243" v="700"/>
          <ac:cxnSpMkLst>
            <pc:docMk/>
            <pc:sldMk cId="1102446253" sldId="562"/>
            <ac:cxnSpMk id="326" creationId="{23650F45-F562-4871-8B59-ABB926187E06}"/>
          </ac:cxnSpMkLst>
        </pc:cxnChg>
        <pc:cxnChg chg="add del mod">
          <ac:chgData name="Francesco" userId="f38090a2-361c-45ea-b119-178ae6971bf4" providerId="ADAL" clId="{A251948D-A81B-4F84-B652-8CB8CC8636ED}" dt="2021-04-09T14:53:35.069" v="863" actId="478"/>
          <ac:cxnSpMkLst>
            <pc:docMk/>
            <pc:sldMk cId="1102446253" sldId="562"/>
            <ac:cxnSpMk id="331" creationId="{E1DBB037-D472-4103-B8DE-E71EF857B1D2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6" creationId="{A203C65A-DBF4-4716-A3CB-3F05AE9441B0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7" creationId="{EC923151-DCC9-493A-8E7C-4FC780C19F01}"/>
          </ac:cxnSpMkLst>
        </pc:cxnChg>
        <pc:cxnChg chg="mod">
          <ac:chgData name="Francesco" userId="f38090a2-361c-45ea-b119-178ae6971bf4" providerId="ADAL" clId="{A251948D-A81B-4F84-B652-8CB8CC8636ED}" dt="2021-04-09T14:31:43.169" v="764"/>
          <ac:cxnSpMkLst>
            <pc:docMk/>
            <pc:sldMk cId="1102446253" sldId="562"/>
            <ac:cxnSpMk id="348" creationId="{C78821C3-719D-4CF2-8238-B15AD8E82500}"/>
          </ac:cxnSpMkLst>
        </pc:cxnChg>
        <pc:cxnChg chg="add del mod">
          <ac:chgData name="Francesco" userId="f38090a2-361c-45ea-b119-178ae6971bf4" providerId="ADAL" clId="{A251948D-A81B-4F84-B652-8CB8CC8636ED}" dt="2021-04-09T14:32:43.261" v="769" actId="478"/>
          <ac:cxnSpMkLst>
            <pc:docMk/>
            <pc:sldMk cId="1102446253" sldId="562"/>
            <ac:cxnSpMk id="349" creationId="{4A61C300-C0F9-41D4-ACF7-81339C74EBCC}"/>
          </ac:cxnSpMkLst>
        </pc:cxnChg>
        <pc:cxnChg chg="add del mod">
          <ac:chgData name="Francesco" userId="f38090a2-361c-45ea-b119-178ae6971bf4" providerId="ADAL" clId="{A251948D-A81B-4F84-B652-8CB8CC8636ED}" dt="2021-04-09T16:06:55.808" v="1018" actId="478"/>
          <ac:cxnSpMkLst>
            <pc:docMk/>
            <pc:sldMk cId="1102446253" sldId="562"/>
            <ac:cxnSpMk id="350" creationId="{5140A301-62C7-455C-8EC5-0F6AA4F422C6}"/>
          </ac:cxnSpMkLst>
        </pc:cxnChg>
        <pc:cxnChg chg="add del mod">
          <ac:chgData name="Francesco" userId="f38090a2-361c-45ea-b119-178ae6971bf4" providerId="ADAL" clId="{A251948D-A81B-4F84-B652-8CB8CC8636ED}" dt="2021-04-09T14:34:53.649" v="782" actId="478"/>
          <ac:cxnSpMkLst>
            <pc:docMk/>
            <pc:sldMk cId="1102446253" sldId="562"/>
            <ac:cxnSpMk id="351" creationId="{58826815-A185-4FD3-ABBC-B5739546B4FA}"/>
          </ac:cxnSpMkLst>
        </pc:cxnChg>
        <pc:cxnChg chg="add mod">
          <ac:chgData name="Francesco" userId="f38090a2-361c-45ea-b119-178ae6971bf4" providerId="ADAL" clId="{A251948D-A81B-4F84-B652-8CB8CC8636ED}" dt="2021-04-09T16:01:18.513" v="1016" actId="1076"/>
          <ac:cxnSpMkLst>
            <pc:docMk/>
            <pc:sldMk cId="1102446253" sldId="562"/>
            <ac:cxnSpMk id="352" creationId="{762CCB7C-0358-4150-B6EE-4E2BD26DE8FF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59" creationId="{87BB1C3A-1856-470F-82E2-CC75A126BB2B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0" creationId="{8E7E3118-E493-4CAA-8FB6-44D0DF73E4B3}"/>
          </ac:cxnSpMkLst>
        </pc:cxnChg>
        <pc:cxnChg chg="mod">
          <ac:chgData name="Francesco" userId="f38090a2-361c-45ea-b119-178ae6971bf4" providerId="ADAL" clId="{A251948D-A81B-4F84-B652-8CB8CC8636ED}" dt="2021-04-09T14:36:44.943" v="788"/>
          <ac:cxnSpMkLst>
            <pc:docMk/>
            <pc:sldMk cId="1102446253" sldId="562"/>
            <ac:cxnSpMk id="361" creationId="{816D15AF-02D8-4EB3-8CE1-42100F790CF1}"/>
          </ac:cxnSpMkLst>
        </pc:cxnChg>
        <pc:cxnChg chg="add del mod">
          <ac:chgData name="Francesco" userId="f38090a2-361c-45ea-b119-178ae6971bf4" providerId="ADAL" clId="{A251948D-A81B-4F84-B652-8CB8CC8636ED}" dt="2021-04-09T14:43:24.033" v="796" actId="478"/>
          <ac:cxnSpMkLst>
            <pc:docMk/>
            <pc:sldMk cId="1102446253" sldId="562"/>
            <ac:cxnSpMk id="362" creationId="{590628EF-6879-4BF6-BC3E-BE2485D97FC4}"/>
          </ac:cxnSpMkLst>
        </pc:cxnChg>
        <pc:cxnChg chg="add mod">
          <ac:chgData name="Francesco" userId="f38090a2-361c-45ea-b119-178ae6971bf4" providerId="ADAL" clId="{A251948D-A81B-4F84-B652-8CB8CC8636ED}" dt="2021-04-09T15:55:30.226" v="1002" actId="14100"/>
          <ac:cxnSpMkLst>
            <pc:docMk/>
            <pc:sldMk cId="1102446253" sldId="562"/>
            <ac:cxnSpMk id="364" creationId="{6C293654-F82C-4CEE-8978-19BD29FC4797}"/>
          </ac:cxnSpMkLst>
        </pc:cxnChg>
        <pc:cxnChg chg="add mod">
          <ac:chgData name="Francesco" userId="f38090a2-361c-45ea-b119-178ae6971bf4" providerId="ADAL" clId="{A251948D-A81B-4F84-B652-8CB8CC8636ED}" dt="2021-04-09T16:14:09.965" v="1030" actId="478"/>
          <ac:cxnSpMkLst>
            <pc:docMk/>
            <pc:sldMk cId="1102446253" sldId="562"/>
            <ac:cxnSpMk id="367" creationId="{511816FA-0822-4864-AB3A-9049FDB4A4E0}"/>
          </ac:cxnSpMkLst>
        </pc:cxnChg>
        <pc:cxnChg chg="add mod">
          <ac:chgData name="Francesco" userId="f38090a2-361c-45ea-b119-178ae6971bf4" providerId="ADAL" clId="{A251948D-A81B-4F84-B652-8CB8CC8636ED}" dt="2021-04-09T16:14:07.190" v="1029" actId="478"/>
          <ac:cxnSpMkLst>
            <pc:docMk/>
            <pc:sldMk cId="1102446253" sldId="562"/>
            <ac:cxnSpMk id="370" creationId="{3BC052F3-C1C6-4F7A-95A2-DFDC252D501B}"/>
          </ac:cxnSpMkLst>
        </pc:cxnChg>
        <pc:cxnChg chg="add mod">
          <ac:chgData name="Francesco" userId="f38090a2-361c-45ea-b119-178ae6971bf4" providerId="ADAL" clId="{A251948D-A81B-4F84-B652-8CB8CC8636ED}" dt="2021-04-09T16:14:04.928" v="1028" actId="478"/>
          <ac:cxnSpMkLst>
            <pc:docMk/>
            <pc:sldMk cId="1102446253" sldId="562"/>
            <ac:cxnSpMk id="377" creationId="{A127C500-A86B-45B7-AB3A-21E41CDF1519}"/>
          </ac:cxnSpMkLst>
        </pc:cxnChg>
        <pc:cxnChg chg="add mod">
          <ac:chgData name="Francesco" userId="f38090a2-361c-45ea-b119-178ae6971bf4" providerId="ADAL" clId="{A251948D-A81B-4F84-B652-8CB8CC8636ED}" dt="2021-04-09T16:14:21.582" v="1034" actId="478"/>
          <ac:cxnSpMkLst>
            <pc:docMk/>
            <pc:sldMk cId="1102446253" sldId="562"/>
            <ac:cxnSpMk id="380" creationId="{ED5C23BB-9AD4-4763-8DFF-F4884663AFA0}"/>
          </ac:cxnSpMkLst>
        </pc:cxnChg>
        <pc:cxnChg chg="add mod">
          <ac:chgData name="Francesco" userId="f38090a2-361c-45ea-b119-178ae6971bf4" providerId="ADAL" clId="{A251948D-A81B-4F84-B652-8CB8CC8636ED}" dt="2021-04-09T16:14:13.033" v="1031" actId="478"/>
          <ac:cxnSpMkLst>
            <pc:docMk/>
            <pc:sldMk cId="1102446253" sldId="562"/>
            <ac:cxnSpMk id="382" creationId="{3451E44F-954E-4020-9654-5559CC826013}"/>
          </ac:cxnSpMkLst>
        </pc:cxnChg>
        <pc:cxnChg chg="add mod">
          <ac:chgData name="Francesco" userId="f38090a2-361c-45ea-b119-178ae6971bf4" providerId="ADAL" clId="{A251948D-A81B-4F84-B652-8CB8CC8636ED}" dt="2021-04-09T15:54:36.190" v="993" actId="1076"/>
          <ac:cxnSpMkLst>
            <pc:docMk/>
            <pc:sldMk cId="1102446253" sldId="562"/>
            <ac:cxnSpMk id="395" creationId="{ED7721A7-6E43-470A-BCD1-56AB05BD0144}"/>
          </ac:cxnSpMkLst>
        </pc:cxnChg>
        <pc:cxnChg chg="add mod">
          <ac:chgData name="Francesco" userId="f38090a2-361c-45ea-b119-178ae6971bf4" providerId="ADAL" clId="{A251948D-A81B-4F84-B652-8CB8CC8636ED}" dt="2021-04-09T15:55:38.142" v="1004" actId="14100"/>
          <ac:cxnSpMkLst>
            <pc:docMk/>
            <pc:sldMk cId="1102446253" sldId="562"/>
            <ac:cxnSpMk id="400" creationId="{36616023-4575-4A9B-A2CE-42049A609689}"/>
          </ac:cxnSpMkLst>
        </pc:cxnChg>
        <pc:cxnChg chg="add mod">
          <ac:chgData name="Francesco" userId="f38090a2-361c-45ea-b119-178ae6971bf4" providerId="ADAL" clId="{A251948D-A81B-4F84-B652-8CB8CC8636ED}" dt="2021-04-09T15:54:27.504" v="992" actId="1076"/>
          <ac:cxnSpMkLst>
            <pc:docMk/>
            <pc:sldMk cId="1102446253" sldId="562"/>
            <ac:cxnSpMk id="408" creationId="{268DAF87-05F1-4AE0-94E9-CFAC061400BF}"/>
          </ac:cxnSpMkLst>
        </pc:cxnChg>
      </pc:sldChg>
    </pc:docChg>
  </pc:docChgLst>
  <pc:docChgLst>
    <pc:chgData name="Luca Minotti" userId="a7aeedc7-02fb-472b-9306-3a96423e4ad7" providerId="ADAL" clId="{DB15A040-AA68-894C-827B-F25DBD8F3CDF}"/>
    <pc:docChg chg="undo custSel addSld delSld modSld sldOrd">
      <pc:chgData name="Luca Minotti" userId="a7aeedc7-02fb-472b-9306-3a96423e4ad7" providerId="ADAL" clId="{DB15A040-AA68-894C-827B-F25DBD8F3CDF}" dt="2021-04-09T14:05:38.580" v="15" actId="14100"/>
      <pc:docMkLst>
        <pc:docMk/>
      </pc:docMkLst>
      <pc:sldChg chg="del">
        <pc:chgData name="Luca Minotti" userId="a7aeedc7-02fb-472b-9306-3a96423e4ad7" providerId="ADAL" clId="{DB15A040-AA68-894C-827B-F25DBD8F3CDF}" dt="2021-04-09T12:57:48.816" v="5" actId="2696"/>
        <pc:sldMkLst>
          <pc:docMk/>
          <pc:sldMk cId="3312343456" sldId="560"/>
        </pc:sldMkLst>
      </pc:sldChg>
      <pc:sldChg chg="addSp delSp modSp add mod ord">
        <pc:chgData name="Luca Minotti" userId="a7aeedc7-02fb-472b-9306-3a96423e4ad7" providerId="ADAL" clId="{DB15A040-AA68-894C-827B-F25DBD8F3CDF}" dt="2021-04-09T14:05:38.580" v="15" actId="14100"/>
        <pc:sldMkLst>
          <pc:docMk/>
          <pc:sldMk cId="1102446253" sldId="562"/>
        </pc:sldMkLst>
        <pc:spChg chg="del">
          <ac:chgData name="Luca Minotti" userId="a7aeedc7-02fb-472b-9306-3a96423e4ad7" providerId="ADAL" clId="{DB15A040-AA68-894C-827B-F25DBD8F3CDF}" dt="2021-04-09T12:56:44.513" v="2" actId="478"/>
          <ac:spMkLst>
            <pc:docMk/>
            <pc:sldMk cId="1102446253" sldId="562"/>
            <ac:spMk id="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4" creationId="{00000000-0000-0000-0000-000000000000}"/>
          </ac:spMkLst>
        </pc:spChg>
        <pc:spChg chg="add del mod">
          <ac:chgData name="Luca Minotti" userId="a7aeedc7-02fb-472b-9306-3a96423e4ad7" providerId="ADAL" clId="{DB15A040-AA68-894C-827B-F25DBD8F3CDF}" dt="2021-04-09T12:56:47.709" v="3" actId="478"/>
          <ac:spMkLst>
            <pc:docMk/>
            <pc:sldMk cId="1102446253" sldId="562"/>
            <ac:spMk id="5" creationId="{0C95B601-3A15-3748-8361-0304452B70F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3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4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5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3" creationId="{B2EB6D23-7408-9141-A298-84693D286804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6" creationId="{9D7820EE-CB4F-B041-A86B-E86ADC9F8D0A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07" creationId="{122EDDF1-EBE4-F145-958D-CF1192A57273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1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0" creationId="{F61E3DEA-F1CD-6648-98CC-4AE4E89B7553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2" creationId="{03B03F66-2744-B84F-9253-634B06B2C717}"/>
          </ac:spMkLst>
        </pc:spChg>
        <pc:spChg chg="mod">
          <ac:chgData name="Luca Minotti" userId="a7aeedc7-02fb-472b-9306-3a96423e4ad7" providerId="ADAL" clId="{DB15A040-AA68-894C-827B-F25DBD8F3CDF}" dt="2021-04-09T14:05:00.345" v="10"/>
          <ac:spMkLst>
            <pc:docMk/>
            <pc:sldMk cId="1102446253" sldId="562"/>
            <ac:spMk id="123" creationId="{D6F06CAD-93D6-5D46-A791-26AC52755F7D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3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3:09:10.678" v="9" actId="1076"/>
          <ac:spMkLst>
            <pc:docMk/>
            <pc:sldMk cId="1102446253" sldId="562"/>
            <ac:spMk id="14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4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4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5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6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6:57.257" v="4" actId="1076"/>
          <ac:spMkLst>
            <pc:docMk/>
            <pc:sldMk cId="1102446253" sldId="562"/>
            <ac:spMk id="19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19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0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1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2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3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4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6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8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0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5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7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19" creationId="{00000000-0000-0000-0000-000000000000}"/>
          </ac:spMkLst>
        </pc:spChg>
        <pc:spChg chg="mod">
          <ac:chgData name="Luca Minotti" userId="a7aeedc7-02fb-472b-9306-3a96423e4ad7" providerId="ADAL" clId="{DB15A040-AA68-894C-827B-F25DBD8F3CDF}" dt="2021-04-09T12:59:43.798" v="6" actId="1076"/>
          <ac:spMkLst>
            <pc:docMk/>
            <pc:sldMk cId="1102446253" sldId="562"/>
            <ac:spMk id="223" creationId="{00000000-0000-0000-0000-000000000000}"/>
          </ac:spMkLst>
        </pc:s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6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9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37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45" creationId="{00000000-0000-0000-0000-000000000000}"/>
          </ac:grpSpMkLst>
        </pc:grpChg>
        <pc:grpChg chg="add mod">
          <ac:chgData name="Luca Minotti" userId="a7aeedc7-02fb-472b-9306-3a96423e4ad7" providerId="ADAL" clId="{DB15A040-AA68-894C-827B-F25DBD8F3CDF}" dt="2021-04-09T14:05:38.580" v="15" actId="14100"/>
          <ac:grpSpMkLst>
            <pc:docMk/>
            <pc:sldMk cId="1102446253" sldId="562"/>
            <ac:grpSpMk id="102" creationId="{206E2653-02AD-B24D-BEA5-5F6FFFE36FF9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4" creationId="{1A53881B-CDB9-754C-9845-7FAA13CA25BC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05" creationId="{4488998A-09D1-3845-B522-74A5DCB7CE9E}"/>
          </ac:grpSpMkLst>
        </pc:grpChg>
        <pc:grpChg chg="add mod">
          <ac:chgData name="Luca Minotti" userId="a7aeedc7-02fb-472b-9306-3a96423e4ad7" providerId="ADAL" clId="{DB15A040-AA68-894C-827B-F25DBD8F3CDF}" dt="2021-04-09T14:05:24.313" v="11" actId="1076"/>
          <ac:grpSpMkLst>
            <pc:docMk/>
            <pc:sldMk cId="1102446253" sldId="562"/>
            <ac:grpSpMk id="119" creationId="{FE7CFC0C-DFE4-8E4C-87D6-ED78EFAFF8A1}"/>
          </ac:grpSpMkLst>
        </pc:grpChg>
        <pc:grpChg chg="mod">
          <ac:chgData name="Luca Minotti" userId="a7aeedc7-02fb-472b-9306-3a96423e4ad7" providerId="ADAL" clId="{DB15A040-AA68-894C-827B-F25DBD8F3CDF}" dt="2021-04-09T14:05:00.345" v="10"/>
          <ac:grpSpMkLst>
            <pc:docMk/>
            <pc:sldMk cId="1102446253" sldId="562"/>
            <ac:grpSpMk id="121" creationId="{07C093F3-957F-9146-B43F-BCFD15CFA923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25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3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44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72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0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188" creationId="{00000000-0000-0000-0000-000000000000}"/>
          </ac:grpSpMkLst>
        </pc:grpChg>
        <pc:grpChg chg="mod">
          <ac:chgData name="Luca Minotti" userId="a7aeedc7-02fb-472b-9306-3a96423e4ad7" providerId="ADAL" clId="{DB15A040-AA68-894C-827B-F25DBD8F3CDF}" dt="2021-04-09T12:59:43.798" v="6" actId="1076"/>
          <ac:grpSpMkLst>
            <pc:docMk/>
            <pc:sldMk cId="1102446253" sldId="562"/>
            <ac:grpSpMk id="226" creationId="{00000000-0000-0000-0000-000000000000}"/>
          </ac:grpSpMkLst>
        </pc:grp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7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59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62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7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95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8" creationId="{9DF75C9A-1C7C-864A-9F8B-3E9051D13BF4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09" creationId="{B61B3A39-3A40-EA46-BE82-282C3698E496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12" creationId="{7FEECAFE-13B5-ED40-AD4C-6622C5EE04ED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6" creationId="{CA7B50B2-CCB9-F948-9AFE-6A5AED826C92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7" creationId="{7E84FEF7-6987-5946-8B16-5B28F21937AC}"/>
          </ac:cxnSpMkLst>
        </pc:cxnChg>
        <pc:cxnChg chg="mod">
          <ac:chgData name="Luca Minotti" userId="a7aeedc7-02fb-472b-9306-3a96423e4ad7" providerId="ADAL" clId="{DB15A040-AA68-894C-827B-F25DBD8F3CDF}" dt="2021-04-09T14:05:00.345" v="10"/>
          <ac:cxnSpMkLst>
            <pc:docMk/>
            <pc:sldMk cId="1102446253" sldId="562"/>
            <ac:cxnSpMk id="128" creationId="{CEFCB77B-EC2A-7C4C-AD8F-38D7421BBF3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34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4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15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76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6:57.257" v="4" actId="1076"/>
          <ac:cxnSpMkLst>
            <pc:docMk/>
            <pc:sldMk cId="1102446253" sldId="562"/>
            <ac:cxnSpMk id="181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3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18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0" creationId="{00000000-0000-0000-0000-000000000000}"/>
          </ac:cxnSpMkLst>
        </pc:cxnChg>
        <pc:cxnChg chg="mod">
          <ac:chgData name="Luca Minotti" userId="a7aeedc7-02fb-472b-9306-3a96423e4ad7" providerId="ADAL" clId="{DB15A040-AA68-894C-827B-F25DBD8F3CDF}" dt="2021-04-09T12:59:43.798" v="6" actId="1076"/>
          <ac:cxnSpMkLst>
            <pc:docMk/>
            <pc:sldMk cId="1102446253" sldId="562"/>
            <ac:cxnSpMk id="22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000C4-8DAC-4768-8A39-0068544F5DEE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1BB1-3895-4005-AF68-BB69A1199B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9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9278D-CE62-C14F-A7A3-C0D27BE9FC2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6117-C5ED-44B3-89FD-518B5E7D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3BCF9-70DA-47AA-B979-E227F0CFF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6750-2651-4282-997E-AF47A051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2E9E-D259-465A-9F86-2E453988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181-0663-4F6B-A42E-7D993B2A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902A-A104-4E28-92BF-2C1C4394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4897-A532-41B0-A802-6969BE0D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127C-79AD-4EAB-A60B-671570F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887B-6398-46F4-8C46-1BD2608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EAA2-453D-46A0-B4E4-12E98289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D5C2-7544-4E93-A6C6-FAEA1733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564CA-DBE2-4FCC-8550-8425DA16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7902-CED2-4836-8739-3581A687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A626-E759-41D8-97B4-B80DE796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9B8C-DBB3-42C4-AB98-AAECAE2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5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2F12-5561-4DE6-92F1-D8F1AB39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F3CE-CF61-4914-AED7-547651AB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F883-0890-4E67-9AE5-B467CF2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C848-DF21-468D-A5EF-032E3FE4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0AA7-CE93-4BEB-B39F-EE70403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60B-3CC8-44FE-9575-C56F3C3B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18BF-8454-4F33-A4C2-F7D8789E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1E12-0515-4C36-9572-3CECF5DF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3A09-4DD0-49BC-9C15-A6A17262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D0A2-2C57-4F98-A7A7-64C4712B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8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108-E338-4804-B43C-9B8A186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0A6C-0B68-439B-BE52-8B252B904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F58C-092D-4BE9-B31B-47E2F773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DBB8-748D-48BD-8C19-D4EE1B24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348E-2013-4511-9A55-4A477DC0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8E6E-8FD4-48EF-AC85-364E8E32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6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C52F-7D55-4CC0-A41E-9013C27F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A2F1-6A4C-4965-876F-9CDFA408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31670-50B1-4FC8-B603-3A188E9F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E76D8-E93F-4D75-BA44-96290650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621F0-9F83-4E3D-A789-A2A9FB9E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263C-1BB4-4D7D-8782-50AF9C3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FC8DD-E81B-4C57-AEB0-B56B0136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D0A48-37B4-4841-826C-953E98E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74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75FD-F997-458D-9CD9-B8DF86B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F1B4-2617-4A50-8BEE-4DEAFE4F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36A5-63B2-4939-A2A0-48CE18A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43C7E-5B3F-41A9-AFC9-C71C2997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1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95529-D241-44AD-A4D3-3923D7DE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1E547-3BFB-4CB1-90C6-8C72D56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4CD8-2ED6-498F-8BDC-374E0EA4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A173-F303-4410-93EF-CB6445C6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0245-9518-46FB-A73E-53D5FEEA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39730-A519-4AEF-ACFA-FB030B31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BA76-C186-4A2E-85B0-B7C7EB03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BBD4-DA2F-4200-99D2-B47F5536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E951-5F42-417A-BC3A-40CB6E2B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7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6EE3-B523-4839-A8DF-EE8A781B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C5A7-0662-4217-99EF-4CDBA77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8241-F943-4A9A-89BC-6BBA3D1A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3EE3-5327-452E-B71E-F163A191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D6B7-AE06-4531-AE05-7D197AC4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5C96-789C-4FFD-ADC6-041A4C5F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1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58F3-BC56-48E5-8F90-530143F6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B542-BB4F-4731-AB1D-57C7331B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8B77-4736-407E-B06A-E741779FF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9BA7-5A68-4DA4-9AC0-928D2642829D}" type="datetimeFigureOut">
              <a:rPr lang="it-IT" smtClean="0"/>
              <a:t>10/04/21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A1D9-303D-4CC9-8D8B-CD07FCF0B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51B3-71F8-488F-AB98-B41D1619D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913D-4D2F-48BA-BF56-FA15400793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9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65">
            <a:extLst>
              <a:ext uri="{FF2B5EF4-FFF2-40B4-BE49-F238E27FC236}">
                <a16:creationId xmlns:a16="http://schemas.microsoft.com/office/drawing/2014/main" id="{A873C464-454E-4156-BD7A-2D3E6B418EFF}"/>
              </a:ext>
            </a:extLst>
          </p:cNvPr>
          <p:cNvSpPr/>
          <p:nvPr/>
        </p:nvSpPr>
        <p:spPr>
          <a:xfrm>
            <a:off x="1044940" y="5346244"/>
            <a:ext cx="2561650" cy="1349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66">
            <a:extLst>
              <a:ext uri="{FF2B5EF4-FFF2-40B4-BE49-F238E27FC236}">
                <a16:creationId xmlns:a16="http://schemas.microsoft.com/office/drawing/2014/main" id="{9F93424D-0362-4FBE-8724-6CF58FA8E25E}"/>
              </a:ext>
            </a:extLst>
          </p:cNvPr>
          <p:cNvSpPr/>
          <p:nvPr/>
        </p:nvSpPr>
        <p:spPr>
          <a:xfrm>
            <a:off x="1134099" y="5445422"/>
            <a:ext cx="2378709" cy="11481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nip Single Corner Rectangle 3"/>
          <p:cNvSpPr/>
          <p:nvPr/>
        </p:nvSpPr>
        <p:spPr>
          <a:xfrm>
            <a:off x="5466189" y="49647"/>
            <a:ext cx="458611" cy="609599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963191" y="1766979"/>
            <a:ext cx="430940" cy="59590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8386" y="2315000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All positions</a:t>
            </a:r>
          </a:p>
        </p:txBody>
      </p:sp>
      <p:cxnSp>
        <p:nvCxnSpPr>
          <p:cNvPr id="55" name="Shape 54"/>
          <p:cNvCxnSpPr>
            <a:cxnSpLocks/>
            <a:endCxn id="7" idx="3"/>
          </p:cNvCxnSpPr>
          <p:nvPr/>
        </p:nvCxnSpPr>
        <p:spPr>
          <a:xfrm rot="10800000" flipV="1">
            <a:off x="1178662" y="869097"/>
            <a:ext cx="4520563" cy="8978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hape 175"/>
          <p:cNvCxnSpPr>
            <a:cxnSpLocks/>
          </p:cNvCxnSpPr>
          <p:nvPr/>
        </p:nvCxnSpPr>
        <p:spPr>
          <a:xfrm>
            <a:off x="4506495" y="869116"/>
            <a:ext cx="5515599" cy="3703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cxnSpLocks/>
          </p:cNvCxnSpPr>
          <p:nvPr/>
        </p:nvCxnSpPr>
        <p:spPr>
          <a:xfrm>
            <a:off x="3879045" y="864366"/>
            <a:ext cx="1" cy="229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692225" y="1586271"/>
            <a:ext cx="486436" cy="541930"/>
            <a:chOff x="4318000" y="2493818"/>
            <a:chExt cx="2921000" cy="3297382"/>
          </a:xfrm>
        </p:grpSpPr>
        <p:grpSp>
          <p:nvGrpSpPr>
            <p:cNvPr id="162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DEAE578F-CE0F-5142-8ECD-644EF7BCAFB0}"/>
              </a:ext>
            </a:extLst>
          </p:cNvPr>
          <p:cNvGrpSpPr/>
          <p:nvPr/>
        </p:nvGrpSpPr>
        <p:grpSpPr>
          <a:xfrm>
            <a:off x="634260" y="3013084"/>
            <a:ext cx="747356" cy="821993"/>
            <a:chOff x="634260" y="2793849"/>
            <a:chExt cx="747356" cy="821993"/>
          </a:xfrm>
        </p:grpSpPr>
        <p:sp>
          <p:nvSpPr>
            <p:cNvPr id="157" name="Snip Single Corner Rectangle 45">
              <a:extLst>
                <a:ext uri="{FF2B5EF4-FFF2-40B4-BE49-F238E27FC236}">
                  <a16:creationId xmlns:a16="http://schemas.microsoft.com/office/drawing/2014/main" id="{31140D91-69F7-4330-92D6-AE984B1C96AA}"/>
                </a:ext>
              </a:extLst>
            </p:cNvPr>
            <p:cNvSpPr/>
            <p:nvPr/>
          </p:nvSpPr>
          <p:spPr>
            <a:xfrm>
              <a:off x="936560" y="2961209"/>
              <a:ext cx="445056" cy="654633"/>
            </a:xfrm>
            <a:prstGeom prst="snip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8" name="Group 225">
              <a:extLst>
                <a:ext uri="{FF2B5EF4-FFF2-40B4-BE49-F238E27FC236}">
                  <a16:creationId xmlns:a16="http://schemas.microsoft.com/office/drawing/2014/main" id="{9A59FAEC-9245-48E1-AE57-28B58DEA9454}"/>
                </a:ext>
              </a:extLst>
            </p:cNvPr>
            <p:cNvGrpSpPr/>
            <p:nvPr/>
          </p:nvGrpSpPr>
          <p:grpSpPr>
            <a:xfrm>
              <a:off x="634260" y="2793849"/>
              <a:ext cx="505256" cy="508053"/>
              <a:chOff x="6257635" y="827263"/>
              <a:chExt cx="2516909" cy="2898229"/>
            </a:xfrm>
          </p:grpSpPr>
          <p:sp>
            <p:nvSpPr>
              <p:cNvPr id="160" name="Oval 226">
                <a:extLst>
                  <a:ext uri="{FF2B5EF4-FFF2-40B4-BE49-F238E27FC236}">
                    <a16:creationId xmlns:a16="http://schemas.microsoft.com/office/drawing/2014/main" id="{D4A3C1B2-95E7-4916-9CEB-175F29FC679B}"/>
                  </a:ext>
                </a:extLst>
              </p:cNvPr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1" name="Group 4">
                <a:extLst>
                  <a:ext uri="{FF2B5EF4-FFF2-40B4-BE49-F238E27FC236}">
                    <a16:creationId xmlns:a16="http://schemas.microsoft.com/office/drawing/2014/main" id="{9BBE736A-8F1E-4ED8-9310-B84BBE73146A}"/>
                  </a:ext>
                </a:extLst>
              </p:cNvPr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167" name="Oval 229">
                  <a:extLst>
                    <a:ext uri="{FF2B5EF4-FFF2-40B4-BE49-F238E27FC236}">
                      <a16:creationId xmlns:a16="http://schemas.microsoft.com/office/drawing/2014/main" id="{4DEF0192-EFBD-43CC-9E69-1EBB44AFBD34}"/>
                    </a:ext>
                  </a:extLst>
                </p:cNvPr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9" name="Straight Connector 230">
                  <a:extLst>
                    <a:ext uri="{FF2B5EF4-FFF2-40B4-BE49-F238E27FC236}">
                      <a16:creationId xmlns:a16="http://schemas.microsoft.com/office/drawing/2014/main" id="{3321D568-EC9B-4D92-9E1A-A5AE8A5268E8}"/>
                    </a:ext>
                  </a:extLst>
                </p:cNvPr>
                <p:cNvCxnSpPr/>
                <p:nvPr/>
              </p:nvCxnSpPr>
              <p:spPr>
                <a:xfrm>
                  <a:off x="4419600" y="3383450"/>
                  <a:ext cx="914400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31">
                  <a:extLst>
                    <a:ext uri="{FF2B5EF4-FFF2-40B4-BE49-F238E27FC236}">
                      <a16:creationId xmlns:a16="http://schemas.microsoft.com/office/drawing/2014/main" id="{EC96348B-9A1F-4D3B-A8C4-130A893AB567}"/>
                    </a:ext>
                  </a:extLst>
                </p:cNvPr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32">
                  <a:extLst>
                    <a:ext uri="{FF2B5EF4-FFF2-40B4-BE49-F238E27FC236}">
                      <a16:creationId xmlns:a16="http://schemas.microsoft.com/office/drawing/2014/main" id="{DD81B9E3-9C8E-40C2-AEBB-4E0FAA8ED877}"/>
                    </a:ext>
                  </a:extLst>
                </p:cNvPr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Chord 228">
                <a:extLst>
                  <a:ext uri="{FF2B5EF4-FFF2-40B4-BE49-F238E27FC236}">
                    <a16:creationId xmlns:a16="http://schemas.microsoft.com/office/drawing/2014/main" id="{4C7EFF6B-E96B-4B2B-983C-D24EF7E73C8C}"/>
                  </a:ext>
                </a:extLst>
              </p:cNvPr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1" name="Quad Arrow 194">
            <a:extLst>
              <a:ext uri="{FF2B5EF4-FFF2-40B4-BE49-F238E27FC236}">
                <a16:creationId xmlns:a16="http://schemas.microsoft.com/office/drawing/2014/main" id="{8F31E42B-26E8-482A-988F-20D04C8A13C7}"/>
              </a:ext>
            </a:extLst>
          </p:cNvPr>
          <p:cNvSpPr/>
          <p:nvPr/>
        </p:nvSpPr>
        <p:spPr>
          <a:xfrm>
            <a:off x="1266543" y="1906654"/>
            <a:ext cx="241935" cy="220806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extBox 11">
            <a:extLst>
              <a:ext uri="{FF2B5EF4-FFF2-40B4-BE49-F238E27FC236}">
                <a16:creationId xmlns:a16="http://schemas.microsoft.com/office/drawing/2014/main" id="{4B1DD7E0-BBE1-41FA-AC1D-9046F206C56D}"/>
              </a:ext>
            </a:extLst>
          </p:cNvPr>
          <p:cNvSpPr txBox="1"/>
          <p:nvPr/>
        </p:nvSpPr>
        <p:spPr>
          <a:xfrm>
            <a:off x="444056" y="3803516"/>
            <a:ext cx="695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People</a:t>
            </a:r>
          </a:p>
        </p:txBody>
      </p:sp>
      <p:cxnSp>
        <p:nvCxnSpPr>
          <p:cNvPr id="214" name="Straight Arrow Connector 69">
            <a:extLst>
              <a:ext uri="{FF2B5EF4-FFF2-40B4-BE49-F238E27FC236}">
                <a16:creationId xmlns:a16="http://schemas.microsoft.com/office/drawing/2014/main" id="{88CC54C8-F263-4A48-A249-6150B1C209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159088" y="2361494"/>
            <a:ext cx="17178" cy="818950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00">
            <a:extLst>
              <a:ext uri="{FF2B5EF4-FFF2-40B4-BE49-F238E27FC236}">
                <a16:creationId xmlns:a16="http://schemas.microsoft.com/office/drawing/2014/main" id="{7D194EE6-5B03-4E3D-857B-C6FD15753727}"/>
              </a:ext>
            </a:extLst>
          </p:cNvPr>
          <p:cNvSpPr txBox="1"/>
          <p:nvPr/>
        </p:nvSpPr>
        <p:spPr>
          <a:xfrm>
            <a:off x="1176264" y="251422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21" name="Straight Arrow Connector 69">
            <a:extLst>
              <a:ext uri="{FF2B5EF4-FFF2-40B4-BE49-F238E27FC236}">
                <a16:creationId xmlns:a16="http://schemas.microsoft.com/office/drawing/2014/main" id="{6974D3A9-1100-41F0-B04E-48673B04577E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1159088" y="3835077"/>
            <a:ext cx="15967" cy="151116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73">
            <a:extLst>
              <a:ext uri="{FF2B5EF4-FFF2-40B4-BE49-F238E27FC236}">
                <a16:creationId xmlns:a16="http://schemas.microsoft.com/office/drawing/2014/main" id="{881CE67E-6868-41CC-8EFE-2E2721A51063}"/>
              </a:ext>
            </a:extLst>
          </p:cNvPr>
          <p:cNvSpPr/>
          <p:nvPr/>
        </p:nvSpPr>
        <p:spPr>
          <a:xfrm>
            <a:off x="1794994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 dirty="0"/>
              <a:t>Picture + Bio</a:t>
            </a:r>
            <a:endParaRPr lang="en-GB" sz="900" dirty="0"/>
          </a:p>
        </p:txBody>
      </p:sp>
      <p:sp>
        <p:nvSpPr>
          <p:cNvPr id="236" name="TextBox 68">
            <a:extLst>
              <a:ext uri="{FF2B5EF4-FFF2-40B4-BE49-F238E27FC236}">
                <a16:creationId xmlns:a16="http://schemas.microsoft.com/office/drawing/2014/main" id="{3D90D22F-CD33-4DB1-947E-AD438B619383}"/>
              </a:ext>
            </a:extLst>
          </p:cNvPr>
          <p:cNvSpPr txBox="1"/>
          <p:nvPr/>
        </p:nvSpPr>
        <p:spPr>
          <a:xfrm>
            <a:off x="1205432" y="5459748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People [20:30]</a:t>
            </a:r>
          </a:p>
        </p:txBody>
      </p:sp>
      <p:sp>
        <p:nvSpPr>
          <p:cNvPr id="237" name="TextBox 200">
            <a:extLst>
              <a:ext uri="{FF2B5EF4-FFF2-40B4-BE49-F238E27FC236}">
                <a16:creationId xmlns:a16="http://schemas.microsoft.com/office/drawing/2014/main" id="{FD7AEB98-51BA-4852-8F2F-A41A705DDC40}"/>
              </a:ext>
            </a:extLst>
          </p:cNvPr>
          <p:cNvSpPr txBox="1"/>
          <p:nvPr/>
        </p:nvSpPr>
        <p:spPr>
          <a:xfrm>
            <a:off x="1171223" y="4148403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cxnSp>
        <p:nvCxnSpPr>
          <p:cNvPr id="240" name="Straight Arrow Connector 69">
            <a:extLst>
              <a:ext uri="{FF2B5EF4-FFF2-40B4-BE49-F238E27FC236}">
                <a16:creationId xmlns:a16="http://schemas.microsoft.com/office/drawing/2014/main" id="{A6556B0C-9AC0-46A1-9956-933D846B367B}"/>
              </a:ext>
            </a:extLst>
          </p:cNvPr>
          <p:cNvCxnSpPr/>
          <p:nvPr/>
        </p:nvCxnSpPr>
        <p:spPr>
          <a:xfrm rot="5400000">
            <a:off x="6274256" y="1167435"/>
            <a:ext cx="613243" cy="7105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65">
            <a:extLst>
              <a:ext uri="{FF2B5EF4-FFF2-40B4-BE49-F238E27FC236}">
                <a16:creationId xmlns:a16="http://schemas.microsoft.com/office/drawing/2014/main" id="{C96F4F28-C345-47C1-8029-71E8F0D40FB2}"/>
              </a:ext>
            </a:extLst>
          </p:cNvPr>
          <p:cNvSpPr/>
          <p:nvPr/>
        </p:nvSpPr>
        <p:spPr>
          <a:xfrm>
            <a:off x="5709107" y="1504969"/>
            <a:ext cx="174231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66">
            <a:extLst>
              <a:ext uri="{FF2B5EF4-FFF2-40B4-BE49-F238E27FC236}">
                <a16:creationId xmlns:a16="http://schemas.microsoft.com/office/drawing/2014/main" id="{A7F0984B-1591-40CC-81FB-1459AF5234D5}"/>
              </a:ext>
            </a:extLst>
          </p:cNvPr>
          <p:cNvSpPr/>
          <p:nvPr/>
        </p:nvSpPr>
        <p:spPr>
          <a:xfrm>
            <a:off x="5777493" y="1576623"/>
            <a:ext cx="1602062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Snip Single Corner Rectangle 73">
            <a:extLst>
              <a:ext uri="{FF2B5EF4-FFF2-40B4-BE49-F238E27FC236}">
                <a16:creationId xmlns:a16="http://schemas.microsoft.com/office/drawing/2014/main" id="{D5A1C9B8-E547-4222-BFDA-9C038EC6D3D8}"/>
              </a:ext>
            </a:extLst>
          </p:cNvPr>
          <p:cNvSpPr/>
          <p:nvPr/>
        </p:nvSpPr>
        <p:spPr>
          <a:xfrm>
            <a:off x="6035130" y="1930255"/>
            <a:ext cx="1013379" cy="45874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Description</a:t>
            </a:r>
            <a:endParaRPr lang="en-GB" sz="900" dirty="0"/>
          </a:p>
        </p:txBody>
      </p:sp>
      <p:sp>
        <p:nvSpPr>
          <p:cNvPr id="244" name="TextBox 68">
            <a:extLst>
              <a:ext uri="{FF2B5EF4-FFF2-40B4-BE49-F238E27FC236}">
                <a16:creationId xmlns:a16="http://schemas.microsoft.com/office/drawing/2014/main" id="{2ADE490A-2AA4-478A-AC11-51CB3C81BB23}"/>
              </a:ext>
            </a:extLst>
          </p:cNvPr>
          <p:cNvSpPr txBox="1"/>
          <p:nvPr/>
        </p:nvSpPr>
        <p:spPr>
          <a:xfrm>
            <a:off x="7470282" y="1964406"/>
            <a:ext cx="508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[0:4]</a:t>
            </a:r>
          </a:p>
        </p:txBody>
      </p:sp>
      <p:sp>
        <p:nvSpPr>
          <p:cNvPr id="245" name="Quad Arrow 194">
            <a:extLst>
              <a:ext uri="{FF2B5EF4-FFF2-40B4-BE49-F238E27FC236}">
                <a16:creationId xmlns:a16="http://schemas.microsoft.com/office/drawing/2014/main" id="{71A0D8BB-3A1F-41C0-AE46-2DAE2DD1C088}"/>
              </a:ext>
            </a:extLst>
          </p:cNvPr>
          <p:cNvSpPr/>
          <p:nvPr/>
        </p:nvSpPr>
        <p:spPr>
          <a:xfrm>
            <a:off x="7314238" y="1643883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7" name="Shape 180">
            <a:extLst>
              <a:ext uri="{FF2B5EF4-FFF2-40B4-BE49-F238E27FC236}">
                <a16:creationId xmlns:a16="http://schemas.microsoft.com/office/drawing/2014/main" id="{23B56744-3C84-42F6-B491-EE6EF1D52068}"/>
              </a:ext>
            </a:extLst>
          </p:cNvPr>
          <p:cNvCxnSpPr>
            <a:cxnSpLocks/>
          </p:cNvCxnSpPr>
          <p:nvPr/>
        </p:nvCxnSpPr>
        <p:spPr>
          <a:xfrm>
            <a:off x="2935994" y="864366"/>
            <a:ext cx="0" cy="22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diritto 252">
            <a:extLst>
              <a:ext uri="{FF2B5EF4-FFF2-40B4-BE49-F238E27FC236}">
                <a16:creationId xmlns:a16="http://schemas.microsoft.com/office/drawing/2014/main" id="{A8A2F2DE-5B7B-47C1-8606-9A55DD8E45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95494" y="659246"/>
            <a:ext cx="1" cy="20523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Snip Single Corner Rectangle 73">
            <a:extLst>
              <a:ext uri="{FF2B5EF4-FFF2-40B4-BE49-F238E27FC236}">
                <a16:creationId xmlns:a16="http://schemas.microsoft.com/office/drawing/2014/main" id="{37BB6C01-5BFA-4284-BE45-F83E0129B979}"/>
              </a:ext>
            </a:extLst>
          </p:cNvPr>
          <p:cNvSpPr/>
          <p:nvPr/>
        </p:nvSpPr>
        <p:spPr>
          <a:xfrm>
            <a:off x="2602911" y="1117229"/>
            <a:ext cx="68278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About</a:t>
            </a:r>
            <a:endParaRPr lang="en-GB" sz="900"/>
          </a:p>
        </p:txBody>
      </p:sp>
      <p:sp>
        <p:nvSpPr>
          <p:cNvPr id="257" name="Snip Single Corner Rectangle 73">
            <a:extLst>
              <a:ext uri="{FF2B5EF4-FFF2-40B4-BE49-F238E27FC236}">
                <a16:creationId xmlns:a16="http://schemas.microsoft.com/office/drawing/2014/main" id="{77A7ED52-E327-41DE-8CED-E23362127C1F}"/>
              </a:ext>
            </a:extLst>
          </p:cNvPr>
          <p:cNvSpPr/>
          <p:nvPr/>
        </p:nvSpPr>
        <p:spPr>
          <a:xfrm>
            <a:off x="3525955" y="1108473"/>
            <a:ext cx="821790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Contacts</a:t>
            </a:r>
            <a:endParaRPr lang="en-GB" sz="900" dirty="0"/>
          </a:p>
        </p:txBody>
      </p:sp>
      <p:sp>
        <p:nvSpPr>
          <p:cNvPr id="258" name="Rectangle 65">
            <a:extLst>
              <a:ext uri="{FF2B5EF4-FFF2-40B4-BE49-F238E27FC236}">
                <a16:creationId xmlns:a16="http://schemas.microsoft.com/office/drawing/2014/main" id="{378EB6DC-FE47-43B4-B922-3F75D1B210A4}"/>
              </a:ext>
            </a:extLst>
          </p:cNvPr>
          <p:cNvSpPr/>
          <p:nvPr/>
        </p:nvSpPr>
        <p:spPr>
          <a:xfrm>
            <a:off x="8965586" y="5437118"/>
            <a:ext cx="1957835" cy="115645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Rectangle 66">
            <a:extLst>
              <a:ext uri="{FF2B5EF4-FFF2-40B4-BE49-F238E27FC236}">
                <a16:creationId xmlns:a16="http://schemas.microsoft.com/office/drawing/2014/main" id="{4B8D2700-578D-48F2-BA39-3984D14266E3}"/>
              </a:ext>
            </a:extLst>
          </p:cNvPr>
          <p:cNvSpPr/>
          <p:nvPr/>
        </p:nvSpPr>
        <p:spPr>
          <a:xfrm>
            <a:off x="9068808" y="5538240"/>
            <a:ext cx="1763499" cy="9436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Straight Arrow Connector 69">
            <a:extLst>
              <a:ext uri="{FF2B5EF4-FFF2-40B4-BE49-F238E27FC236}">
                <a16:creationId xmlns:a16="http://schemas.microsoft.com/office/drawing/2014/main" id="{CB2A9F3C-0AFC-4384-AE70-C7D224184D69}"/>
              </a:ext>
            </a:extLst>
          </p:cNvPr>
          <p:cNvCxnSpPr>
            <a:cxnSpLocks/>
          </p:cNvCxnSpPr>
          <p:nvPr/>
        </p:nvCxnSpPr>
        <p:spPr>
          <a:xfrm>
            <a:off x="10200289" y="2609906"/>
            <a:ext cx="14864" cy="2823651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68">
            <a:extLst>
              <a:ext uri="{FF2B5EF4-FFF2-40B4-BE49-F238E27FC236}">
                <a16:creationId xmlns:a16="http://schemas.microsoft.com/office/drawing/2014/main" id="{BB75940F-51C9-440E-AEA1-217B9937419E}"/>
              </a:ext>
            </a:extLst>
          </p:cNvPr>
          <p:cNvSpPr txBox="1"/>
          <p:nvPr/>
        </p:nvSpPr>
        <p:spPr>
          <a:xfrm>
            <a:off x="9069123" y="5549675"/>
            <a:ext cx="102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Events [15:20]</a:t>
            </a:r>
          </a:p>
        </p:txBody>
      </p:sp>
      <p:sp>
        <p:nvSpPr>
          <p:cNvPr id="288" name="TextBox 200">
            <a:extLst>
              <a:ext uri="{FF2B5EF4-FFF2-40B4-BE49-F238E27FC236}">
                <a16:creationId xmlns:a16="http://schemas.microsoft.com/office/drawing/2014/main" id="{0C78F38F-3754-4B6B-A034-D0D7FB4F4E99}"/>
              </a:ext>
            </a:extLst>
          </p:cNvPr>
          <p:cNvSpPr txBox="1"/>
          <p:nvPr/>
        </p:nvSpPr>
        <p:spPr>
          <a:xfrm>
            <a:off x="10315922" y="2747744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I</a:t>
            </a:r>
          </a:p>
        </p:txBody>
      </p:sp>
      <p:sp>
        <p:nvSpPr>
          <p:cNvPr id="290" name="Snip Single Corner Rectangle 57">
            <a:extLst>
              <a:ext uri="{FF2B5EF4-FFF2-40B4-BE49-F238E27FC236}">
                <a16:creationId xmlns:a16="http://schemas.microsoft.com/office/drawing/2014/main" id="{8114F5A9-77E2-4457-8815-32BCC2F96B3B}"/>
              </a:ext>
            </a:extLst>
          </p:cNvPr>
          <p:cNvSpPr/>
          <p:nvPr/>
        </p:nvSpPr>
        <p:spPr>
          <a:xfrm>
            <a:off x="9238781" y="1252896"/>
            <a:ext cx="1566625" cy="1352017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TextBox 11">
            <a:extLst>
              <a:ext uri="{FF2B5EF4-FFF2-40B4-BE49-F238E27FC236}">
                <a16:creationId xmlns:a16="http://schemas.microsoft.com/office/drawing/2014/main" id="{4206DCDD-FACF-4DC0-AE4C-91FC4FB8FFBF}"/>
              </a:ext>
            </a:extLst>
          </p:cNvPr>
          <p:cNvSpPr txBox="1"/>
          <p:nvPr/>
        </p:nvSpPr>
        <p:spPr>
          <a:xfrm>
            <a:off x="10079184" y="909377"/>
            <a:ext cx="78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All events</a:t>
            </a:r>
          </a:p>
        </p:txBody>
      </p:sp>
      <p:grpSp>
        <p:nvGrpSpPr>
          <p:cNvPr id="319" name="Group 65">
            <a:extLst>
              <a:ext uri="{FF2B5EF4-FFF2-40B4-BE49-F238E27FC236}">
                <a16:creationId xmlns:a16="http://schemas.microsoft.com/office/drawing/2014/main" id="{44D92C29-83B6-4BFF-81C4-4EA5BB3DCCB5}"/>
              </a:ext>
            </a:extLst>
          </p:cNvPr>
          <p:cNvGrpSpPr/>
          <p:nvPr/>
        </p:nvGrpSpPr>
        <p:grpSpPr>
          <a:xfrm>
            <a:off x="9310280" y="2252106"/>
            <a:ext cx="349292" cy="358357"/>
            <a:chOff x="6257635" y="827263"/>
            <a:chExt cx="2516909" cy="2898229"/>
          </a:xfrm>
        </p:grpSpPr>
        <p:sp>
          <p:nvSpPr>
            <p:cNvPr id="320" name="Oval 66">
              <a:extLst>
                <a:ext uri="{FF2B5EF4-FFF2-40B4-BE49-F238E27FC236}">
                  <a16:creationId xmlns:a16="http://schemas.microsoft.com/office/drawing/2014/main" id="{46A6139E-FE35-4311-8812-08A3CFC6713A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1" name="Group 4">
              <a:extLst>
                <a:ext uri="{FF2B5EF4-FFF2-40B4-BE49-F238E27FC236}">
                  <a16:creationId xmlns:a16="http://schemas.microsoft.com/office/drawing/2014/main" id="{CE4ABFD1-FE28-4FA8-A892-01369DBFE82F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323" name="Oval 69">
                <a:extLst>
                  <a:ext uri="{FF2B5EF4-FFF2-40B4-BE49-F238E27FC236}">
                    <a16:creationId xmlns:a16="http://schemas.microsoft.com/office/drawing/2014/main" id="{37157C95-0838-4B08-9AF7-1E4CE40E4832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4" name="Straight Connector 70">
                <a:extLst>
                  <a:ext uri="{FF2B5EF4-FFF2-40B4-BE49-F238E27FC236}">
                    <a16:creationId xmlns:a16="http://schemas.microsoft.com/office/drawing/2014/main" id="{B1642746-4E00-4A71-AAF1-5D05BBBDC20B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71">
                <a:extLst>
                  <a:ext uri="{FF2B5EF4-FFF2-40B4-BE49-F238E27FC236}">
                    <a16:creationId xmlns:a16="http://schemas.microsoft.com/office/drawing/2014/main" id="{A322F283-A88F-4BAD-BCF6-BA03E3D6E32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72">
                <a:extLst>
                  <a:ext uri="{FF2B5EF4-FFF2-40B4-BE49-F238E27FC236}">
                    <a16:creationId xmlns:a16="http://schemas.microsoft.com/office/drawing/2014/main" id="{23650F45-F562-4871-8B59-ABB926187E06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Chord 68">
              <a:extLst>
                <a:ext uri="{FF2B5EF4-FFF2-40B4-BE49-F238E27FC236}">
                  <a16:creationId xmlns:a16="http://schemas.microsoft.com/office/drawing/2014/main" id="{28660588-C49C-4A1E-B735-C2D4BD67FC5A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TextBox 11">
            <a:extLst>
              <a:ext uri="{FF2B5EF4-FFF2-40B4-BE49-F238E27FC236}">
                <a16:creationId xmlns:a16="http://schemas.microsoft.com/office/drawing/2014/main" id="{110F031F-3560-4E53-BB74-5ACD887F6852}"/>
              </a:ext>
            </a:extLst>
          </p:cNvPr>
          <p:cNvSpPr txBox="1"/>
          <p:nvPr/>
        </p:nvSpPr>
        <p:spPr>
          <a:xfrm>
            <a:off x="9645153" y="2257099"/>
            <a:ext cx="1075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Events by area</a:t>
            </a:r>
          </a:p>
        </p:txBody>
      </p:sp>
      <p:sp>
        <p:nvSpPr>
          <p:cNvPr id="332" name="Rectangle 65">
            <a:extLst>
              <a:ext uri="{FF2B5EF4-FFF2-40B4-BE49-F238E27FC236}">
                <a16:creationId xmlns:a16="http://schemas.microsoft.com/office/drawing/2014/main" id="{5D6E407A-85A4-4165-B1F5-ED86C48A2FA6}"/>
              </a:ext>
            </a:extLst>
          </p:cNvPr>
          <p:cNvSpPr/>
          <p:nvPr/>
        </p:nvSpPr>
        <p:spPr>
          <a:xfrm>
            <a:off x="5782860" y="4087018"/>
            <a:ext cx="1671521" cy="1060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Rectangle 66">
            <a:extLst>
              <a:ext uri="{FF2B5EF4-FFF2-40B4-BE49-F238E27FC236}">
                <a16:creationId xmlns:a16="http://schemas.microsoft.com/office/drawing/2014/main" id="{A8B5E47B-342C-4AAE-9AB4-F120550F3DD4}"/>
              </a:ext>
            </a:extLst>
          </p:cNvPr>
          <p:cNvSpPr/>
          <p:nvPr/>
        </p:nvSpPr>
        <p:spPr>
          <a:xfrm>
            <a:off x="5856095" y="4149656"/>
            <a:ext cx="1523460" cy="9241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Snip Single Corner Rectangle 73">
            <a:extLst>
              <a:ext uri="{FF2B5EF4-FFF2-40B4-BE49-F238E27FC236}">
                <a16:creationId xmlns:a16="http://schemas.microsoft.com/office/drawing/2014/main" id="{214E862A-5711-42A2-B83A-141130F89ECD}"/>
              </a:ext>
            </a:extLst>
          </p:cNvPr>
          <p:cNvSpPr/>
          <p:nvPr/>
        </p:nvSpPr>
        <p:spPr>
          <a:xfrm>
            <a:off x="6074568" y="4520042"/>
            <a:ext cx="1013379" cy="44291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Description</a:t>
            </a:r>
            <a:endParaRPr lang="en-GB" sz="900"/>
          </a:p>
        </p:txBody>
      </p:sp>
      <p:sp>
        <p:nvSpPr>
          <p:cNvPr id="335" name="TextBox 68">
            <a:extLst>
              <a:ext uri="{FF2B5EF4-FFF2-40B4-BE49-F238E27FC236}">
                <a16:creationId xmlns:a16="http://schemas.microsoft.com/office/drawing/2014/main" id="{2749F663-8961-458D-B32A-745062915355}"/>
              </a:ext>
            </a:extLst>
          </p:cNvPr>
          <p:cNvSpPr txBox="1"/>
          <p:nvPr/>
        </p:nvSpPr>
        <p:spPr>
          <a:xfrm>
            <a:off x="5858242" y="4149693"/>
            <a:ext cx="113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Service [30:35]</a:t>
            </a:r>
          </a:p>
        </p:txBody>
      </p:sp>
      <p:sp>
        <p:nvSpPr>
          <p:cNvPr id="337" name="Right Triangle 23">
            <a:extLst>
              <a:ext uri="{FF2B5EF4-FFF2-40B4-BE49-F238E27FC236}">
                <a16:creationId xmlns:a16="http://schemas.microsoft.com/office/drawing/2014/main" id="{F87F0BD4-D09B-4E50-8DA2-926EB707DDB6}"/>
              </a:ext>
            </a:extLst>
          </p:cNvPr>
          <p:cNvSpPr/>
          <p:nvPr/>
        </p:nvSpPr>
        <p:spPr>
          <a:xfrm>
            <a:off x="6037244" y="220942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ight Triangle 23">
            <a:extLst>
              <a:ext uri="{FF2B5EF4-FFF2-40B4-BE49-F238E27FC236}">
                <a16:creationId xmlns:a16="http://schemas.microsoft.com/office/drawing/2014/main" id="{2D1A0302-C431-4A2D-9F88-FB034C7645FB}"/>
              </a:ext>
            </a:extLst>
          </p:cNvPr>
          <p:cNvSpPr/>
          <p:nvPr/>
        </p:nvSpPr>
        <p:spPr>
          <a:xfrm>
            <a:off x="1799620" y="6204354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CDB07E16-C7AD-4D65-90F6-CDA1F3F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53" y="4774125"/>
            <a:ext cx="188992" cy="188992"/>
          </a:xfrm>
          <a:prstGeom prst="rect">
            <a:avLst/>
          </a:prstGeom>
        </p:spPr>
      </p:pic>
      <p:cxnSp>
        <p:nvCxnSpPr>
          <p:cNvPr id="352" name="Straight Arrow Connector 69">
            <a:extLst>
              <a:ext uri="{FF2B5EF4-FFF2-40B4-BE49-F238E27FC236}">
                <a16:creationId xmlns:a16="http://schemas.microsoft.com/office/drawing/2014/main" id="{762CCB7C-0358-4150-B6EE-4E2BD26DE8FF}"/>
              </a:ext>
            </a:extLst>
          </p:cNvPr>
          <p:cNvCxnSpPr>
            <a:cxnSpLocks/>
            <a:stCxn id="341" idx="1"/>
            <a:endCxn id="234" idx="0"/>
          </p:cNvCxnSpPr>
          <p:nvPr/>
        </p:nvCxnSpPr>
        <p:spPr>
          <a:xfrm>
            <a:off x="2315837" y="2560937"/>
            <a:ext cx="9928" cy="2785307"/>
          </a:xfrm>
          <a:prstGeom prst="straightConnector1">
            <a:avLst/>
          </a:prstGeom>
          <a:ln w="38100" cmpd="dbl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42">
            <a:extLst>
              <a:ext uri="{FF2B5EF4-FFF2-40B4-BE49-F238E27FC236}">
                <a16:creationId xmlns:a16="http://schemas.microsoft.com/office/drawing/2014/main" id="{3BC052F3-C1C6-4F7A-95A2-DFDC252D501B}"/>
              </a:ext>
            </a:extLst>
          </p:cNvPr>
          <p:cNvCxnSpPr>
            <a:cxnSpLocks/>
          </p:cNvCxnSpPr>
          <p:nvPr/>
        </p:nvCxnSpPr>
        <p:spPr>
          <a:xfrm>
            <a:off x="6629001" y="2563702"/>
            <a:ext cx="6456" cy="1521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68">
            <a:extLst>
              <a:ext uri="{FF2B5EF4-FFF2-40B4-BE49-F238E27FC236}">
                <a16:creationId xmlns:a16="http://schemas.microsoft.com/office/drawing/2014/main" id="{33BA41C9-9DB8-449D-96EE-D07A1CFE0AD5}"/>
              </a:ext>
            </a:extLst>
          </p:cNvPr>
          <p:cNvSpPr txBox="1"/>
          <p:nvPr/>
        </p:nvSpPr>
        <p:spPr>
          <a:xfrm>
            <a:off x="6584430" y="265057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[4:8]</a:t>
            </a: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7C3F31BB-A724-0C42-BFB7-35DEC39906DB}"/>
              </a:ext>
            </a:extLst>
          </p:cNvPr>
          <p:cNvGrpSpPr/>
          <p:nvPr/>
        </p:nvGrpSpPr>
        <p:grpSpPr>
          <a:xfrm>
            <a:off x="1817281" y="1647198"/>
            <a:ext cx="839949" cy="913739"/>
            <a:chOff x="2545167" y="1893774"/>
            <a:chExt cx="839949" cy="913739"/>
          </a:xfrm>
        </p:grpSpPr>
        <p:grpSp>
          <p:nvGrpSpPr>
            <p:cNvPr id="340" name="Group 52">
              <a:extLst>
                <a:ext uri="{FF2B5EF4-FFF2-40B4-BE49-F238E27FC236}">
                  <a16:creationId xmlns:a16="http://schemas.microsoft.com/office/drawing/2014/main" id="{431ED819-AE00-4A56-9D32-28BB8DDE7975}"/>
                </a:ext>
              </a:extLst>
            </p:cNvPr>
            <p:cNvGrpSpPr/>
            <p:nvPr/>
          </p:nvGrpSpPr>
          <p:grpSpPr>
            <a:xfrm>
              <a:off x="2545167" y="1893774"/>
              <a:ext cx="839949" cy="913739"/>
              <a:chOff x="5383136" y="4898595"/>
              <a:chExt cx="839949" cy="913739"/>
            </a:xfrm>
          </p:grpSpPr>
          <p:sp>
            <p:nvSpPr>
              <p:cNvPr id="341" name="Snip Single Corner Rectangle 32">
                <a:extLst>
                  <a:ext uri="{FF2B5EF4-FFF2-40B4-BE49-F238E27FC236}">
                    <a16:creationId xmlns:a16="http://schemas.microsoft.com/office/drawing/2014/main" id="{A9E591AD-3878-4A4A-BC1C-A929E6CDF0A5}"/>
                  </a:ext>
                </a:extLst>
              </p:cNvPr>
              <p:cNvSpPr/>
              <p:nvPr/>
            </p:nvSpPr>
            <p:spPr>
              <a:xfrm>
                <a:off x="5540298" y="5007471"/>
                <a:ext cx="682787" cy="804863"/>
              </a:xfrm>
              <a:prstGeom prst="snip1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2" name="Group 37">
                <a:extLst>
                  <a:ext uri="{FF2B5EF4-FFF2-40B4-BE49-F238E27FC236}">
                    <a16:creationId xmlns:a16="http://schemas.microsoft.com/office/drawing/2014/main" id="{32AD05E5-4F24-4C4C-AACC-376038619BCF}"/>
                  </a:ext>
                </a:extLst>
              </p:cNvPr>
              <p:cNvGrpSpPr/>
              <p:nvPr/>
            </p:nvGrpSpPr>
            <p:grpSpPr>
              <a:xfrm>
                <a:off x="5383136" y="4898595"/>
                <a:ext cx="424873" cy="398726"/>
                <a:chOff x="4364182" y="4200548"/>
                <a:chExt cx="424873" cy="398726"/>
              </a:xfrm>
            </p:grpSpPr>
            <p:sp>
              <p:nvSpPr>
                <p:cNvPr id="343" name="Oval 24">
                  <a:extLst>
                    <a:ext uri="{FF2B5EF4-FFF2-40B4-BE49-F238E27FC236}">
                      <a16:creationId xmlns:a16="http://schemas.microsoft.com/office/drawing/2014/main" id="{23AC05BC-E2A5-49A5-A154-2FF85B8F85AA}"/>
                    </a:ext>
                  </a:extLst>
                </p:cNvPr>
                <p:cNvSpPr/>
                <p:nvPr/>
              </p:nvSpPr>
              <p:spPr>
                <a:xfrm>
                  <a:off x="4364182" y="4200548"/>
                  <a:ext cx="424873" cy="39872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4" name="Group 31">
                  <a:extLst>
                    <a:ext uri="{FF2B5EF4-FFF2-40B4-BE49-F238E27FC236}">
                      <a16:creationId xmlns:a16="http://schemas.microsoft.com/office/drawing/2014/main" id="{08B2A695-77DB-42E3-B94C-62DEDE853EEC}"/>
                    </a:ext>
                  </a:extLst>
                </p:cNvPr>
                <p:cNvGrpSpPr/>
                <p:nvPr/>
              </p:nvGrpSpPr>
              <p:grpSpPr>
                <a:xfrm>
                  <a:off x="4409659" y="4232997"/>
                  <a:ext cx="324682" cy="331642"/>
                  <a:chOff x="4114800" y="2590800"/>
                  <a:chExt cx="1524000" cy="1535668"/>
                </a:xfrm>
              </p:grpSpPr>
              <p:sp>
                <p:nvSpPr>
                  <p:cNvPr id="345" name="Oval 26">
                    <a:extLst>
                      <a:ext uri="{FF2B5EF4-FFF2-40B4-BE49-F238E27FC236}">
                        <a16:creationId xmlns:a16="http://schemas.microsoft.com/office/drawing/2014/main" id="{6C755CAB-BEF1-4D41-B2FC-68626CABCC21}"/>
                      </a:ext>
                    </a:extLst>
                  </p:cNvPr>
                  <p:cNvSpPr/>
                  <p:nvPr/>
                </p:nvSpPr>
                <p:spPr>
                  <a:xfrm>
                    <a:off x="4114800" y="2590800"/>
                    <a:ext cx="1524000" cy="1535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346" name="Straight Connector 27">
                    <a:extLst>
                      <a:ext uri="{FF2B5EF4-FFF2-40B4-BE49-F238E27FC236}">
                        <a16:creationId xmlns:a16="http://schemas.microsoft.com/office/drawing/2014/main" id="{A203C65A-DBF4-4716-A3CB-3F05AE9441B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048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28">
                    <a:extLst>
                      <a:ext uri="{FF2B5EF4-FFF2-40B4-BE49-F238E27FC236}">
                        <a16:creationId xmlns:a16="http://schemas.microsoft.com/office/drawing/2014/main" id="{EC923151-DCC9-493A-8E7C-4FC780C19F01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4290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29">
                    <a:extLst>
                      <a:ext uri="{FF2B5EF4-FFF2-40B4-BE49-F238E27FC236}">
                        <a16:creationId xmlns:a16="http://schemas.microsoft.com/office/drawing/2014/main" id="{C78821C3-719D-4CF2-8238-B15AD8E82500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3733800"/>
                    <a:ext cx="914400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72" name="TextBox 68">
              <a:extLst>
                <a:ext uri="{FF2B5EF4-FFF2-40B4-BE49-F238E27FC236}">
                  <a16:creationId xmlns:a16="http://schemas.microsoft.com/office/drawing/2014/main" id="{46212A03-2789-4069-93C7-8CFBE60BA8BA}"/>
                </a:ext>
              </a:extLst>
            </p:cNvPr>
            <p:cNvSpPr txBox="1"/>
            <p:nvPr/>
          </p:nvSpPr>
          <p:spPr>
            <a:xfrm>
              <a:off x="2815990" y="2308336"/>
              <a:ext cx="453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Area</a:t>
              </a:r>
            </a:p>
          </p:txBody>
        </p:sp>
      </p:grpSp>
      <p:sp>
        <p:nvSpPr>
          <p:cNvPr id="374" name="TextBox 200">
            <a:extLst>
              <a:ext uri="{FF2B5EF4-FFF2-40B4-BE49-F238E27FC236}">
                <a16:creationId xmlns:a16="http://schemas.microsoft.com/office/drawing/2014/main" id="{61B1F810-A6D4-4141-893C-4B123DD732C4}"/>
              </a:ext>
            </a:extLst>
          </p:cNvPr>
          <p:cNvSpPr txBox="1"/>
          <p:nvPr/>
        </p:nvSpPr>
        <p:spPr>
          <a:xfrm>
            <a:off x="2043486" y="2732876"/>
            <a:ext cx="26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</a:p>
        </p:txBody>
      </p:sp>
      <p:sp>
        <p:nvSpPr>
          <p:cNvPr id="375" name="TextBox 200">
            <a:extLst>
              <a:ext uri="{FF2B5EF4-FFF2-40B4-BE49-F238E27FC236}">
                <a16:creationId xmlns:a16="http://schemas.microsoft.com/office/drawing/2014/main" id="{0A86D52E-D52E-4F03-85FC-8422C96EA0C5}"/>
              </a:ext>
            </a:extLst>
          </p:cNvPr>
          <p:cNvSpPr txBox="1"/>
          <p:nvPr/>
        </p:nvSpPr>
        <p:spPr>
          <a:xfrm>
            <a:off x="6686257" y="961876"/>
            <a:ext cx="52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A2A</a:t>
            </a:r>
          </a:p>
        </p:txBody>
      </p:sp>
      <p:cxnSp>
        <p:nvCxnSpPr>
          <p:cNvPr id="377" name="Straight Arrow Connector 142">
            <a:extLst>
              <a:ext uri="{FF2B5EF4-FFF2-40B4-BE49-F238E27FC236}">
                <a16:creationId xmlns:a16="http://schemas.microsoft.com/office/drawing/2014/main" id="{A127C500-A86B-45B7-AB3A-21E41CDF1519}"/>
              </a:ext>
            </a:extLst>
          </p:cNvPr>
          <p:cNvCxnSpPr>
            <a:cxnSpLocks/>
          </p:cNvCxnSpPr>
          <p:nvPr/>
        </p:nvCxnSpPr>
        <p:spPr>
          <a:xfrm>
            <a:off x="7474021" y="2242206"/>
            <a:ext cx="1764760" cy="36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TextBox 68">
            <a:extLst>
              <a:ext uri="{FF2B5EF4-FFF2-40B4-BE49-F238E27FC236}">
                <a16:creationId xmlns:a16="http://schemas.microsoft.com/office/drawing/2014/main" id="{B2F52480-CB48-46BE-A624-73CB0A3E3DE6}"/>
              </a:ext>
            </a:extLst>
          </p:cNvPr>
          <p:cNvSpPr txBox="1"/>
          <p:nvPr/>
        </p:nvSpPr>
        <p:spPr>
          <a:xfrm>
            <a:off x="5784406" y="1589425"/>
            <a:ext cx="977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Area [3:5]</a:t>
            </a:r>
          </a:p>
        </p:txBody>
      </p:sp>
      <p:cxnSp>
        <p:nvCxnSpPr>
          <p:cNvPr id="380" name="Straight Arrow Connector 142">
            <a:extLst>
              <a:ext uri="{FF2B5EF4-FFF2-40B4-BE49-F238E27FC236}">
                <a16:creationId xmlns:a16="http://schemas.microsoft.com/office/drawing/2014/main" id="{ED5C23BB-9AD4-4763-8DFF-F4884663AFA0}"/>
              </a:ext>
            </a:extLst>
          </p:cNvPr>
          <p:cNvCxnSpPr>
            <a:cxnSpLocks/>
          </p:cNvCxnSpPr>
          <p:nvPr/>
        </p:nvCxnSpPr>
        <p:spPr>
          <a:xfrm flipV="1">
            <a:off x="3601967" y="6441140"/>
            <a:ext cx="5348521" cy="27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142">
            <a:extLst>
              <a:ext uri="{FF2B5EF4-FFF2-40B4-BE49-F238E27FC236}">
                <a16:creationId xmlns:a16="http://schemas.microsoft.com/office/drawing/2014/main" id="{3451E44F-954E-4020-9654-5559CC82601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4417" y="2784118"/>
            <a:ext cx="2866098" cy="2419740"/>
          </a:xfrm>
          <a:prstGeom prst="bentConnector3">
            <a:avLst>
              <a:gd name="adj1" fmla="val 75653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11">
            <a:extLst>
              <a:ext uri="{FF2B5EF4-FFF2-40B4-BE49-F238E27FC236}">
                <a16:creationId xmlns:a16="http://schemas.microsoft.com/office/drawing/2014/main" id="{20BA22C6-A8F4-4526-8736-9DD9D21ECAC6}"/>
              </a:ext>
            </a:extLst>
          </p:cNvPr>
          <p:cNvSpPr txBox="1"/>
          <p:nvPr/>
        </p:nvSpPr>
        <p:spPr>
          <a:xfrm>
            <a:off x="3633022" y="6467376"/>
            <a:ext cx="515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[0:5]</a:t>
            </a:r>
          </a:p>
        </p:txBody>
      </p:sp>
      <p:sp>
        <p:nvSpPr>
          <p:cNvPr id="391" name="TextBox 68">
            <a:extLst>
              <a:ext uri="{FF2B5EF4-FFF2-40B4-BE49-F238E27FC236}">
                <a16:creationId xmlns:a16="http://schemas.microsoft.com/office/drawing/2014/main" id="{DCEAE928-608A-4652-AD29-287FF44FEE86}"/>
              </a:ext>
            </a:extLst>
          </p:cNvPr>
          <p:cNvSpPr txBox="1"/>
          <p:nvPr/>
        </p:nvSpPr>
        <p:spPr>
          <a:xfrm>
            <a:off x="9271539" y="5171385"/>
            <a:ext cx="5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[1:1]</a:t>
            </a:r>
          </a:p>
        </p:txBody>
      </p:sp>
      <p:cxnSp>
        <p:nvCxnSpPr>
          <p:cNvPr id="151" name="Straight Arrow Connector 142">
            <a:extLst>
              <a:ext uri="{FF2B5EF4-FFF2-40B4-BE49-F238E27FC236}">
                <a16:creationId xmlns:a16="http://schemas.microsoft.com/office/drawing/2014/main" id="{4518FB0A-5FD4-4840-A89B-9010DCD6127E}"/>
              </a:ext>
            </a:extLst>
          </p:cNvPr>
          <p:cNvCxnSpPr>
            <a:cxnSpLocks/>
          </p:cNvCxnSpPr>
          <p:nvPr/>
        </p:nvCxnSpPr>
        <p:spPr>
          <a:xfrm flipH="1">
            <a:off x="2676094" y="1922520"/>
            <a:ext cx="3029934" cy="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68">
            <a:extLst>
              <a:ext uri="{FF2B5EF4-FFF2-40B4-BE49-F238E27FC236}">
                <a16:creationId xmlns:a16="http://schemas.microsoft.com/office/drawing/2014/main" id="{8FF36F1B-BB5D-4B41-8EEF-232B9EAAB65F}"/>
              </a:ext>
            </a:extLst>
          </p:cNvPr>
          <p:cNvSpPr txBox="1"/>
          <p:nvPr/>
        </p:nvSpPr>
        <p:spPr>
          <a:xfrm>
            <a:off x="6614041" y="3761635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173" name="TextBox 68">
            <a:extLst>
              <a:ext uri="{FF2B5EF4-FFF2-40B4-BE49-F238E27FC236}">
                <a16:creationId xmlns:a16="http://schemas.microsoft.com/office/drawing/2014/main" id="{EC54AF0F-7DC5-CD40-9662-126D83AD9214}"/>
              </a:ext>
            </a:extLst>
          </p:cNvPr>
          <p:cNvSpPr txBox="1"/>
          <p:nvPr/>
        </p:nvSpPr>
        <p:spPr>
          <a:xfrm>
            <a:off x="8393296" y="617953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[2:4]</a:t>
            </a:r>
          </a:p>
        </p:txBody>
      </p:sp>
      <p:cxnSp>
        <p:nvCxnSpPr>
          <p:cNvPr id="177" name="Shape 54">
            <a:extLst>
              <a:ext uri="{FF2B5EF4-FFF2-40B4-BE49-F238E27FC236}">
                <a16:creationId xmlns:a16="http://schemas.microsoft.com/office/drawing/2014/main" id="{DC2497ED-3693-1F4E-B25F-66F570238ACF}"/>
              </a:ext>
            </a:extLst>
          </p:cNvPr>
          <p:cNvCxnSpPr>
            <a:cxnSpLocks/>
            <a:endCxn id="332" idx="2"/>
          </p:cNvCxnSpPr>
          <p:nvPr/>
        </p:nvCxnSpPr>
        <p:spPr>
          <a:xfrm flipV="1">
            <a:off x="3603923" y="5148002"/>
            <a:ext cx="3014698" cy="110329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hape 54">
            <a:extLst>
              <a:ext uri="{FF2B5EF4-FFF2-40B4-BE49-F238E27FC236}">
                <a16:creationId xmlns:a16="http://schemas.microsoft.com/office/drawing/2014/main" id="{7FDA8719-BC09-A04C-BF9E-2B8BFC1874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3114" y="2525782"/>
            <a:ext cx="3071538" cy="2563756"/>
          </a:xfrm>
          <a:prstGeom prst="bentConnector3">
            <a:avLst>
              <a:gd name="adj1" fmla="val 9998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42">
            <a:extLst>
              <a:ext uri="{FF2B5EF4-FFF2-40B4-BE49-F238E27FC236}">
                <a16:creationId xmlns:a16="http://schemas.microsoft.com/office/drawing/2014/main" id="{5E00E649-7565-5749-B249-CC1B45EC37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2013" y="4387545"/>
            <a:ext cx="2178328" cy="1378546"/>
          </a:xfrm>
          <a:prstGeom prst="bentConnector3">
            <a:avLst>
              <a:gd name="adj1" fmla="val 4183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142">
            <a:extLst>
              <a:ext uri="{FF2B5EF4-FFF2-40B4-BE49-F238E27FC236}">
                <a16:creationId xmlns:a16="http://schemas.microsoft.com/office/drawing/2014/main" id="{06F8AED5-B4C0-224F-A306-58656C4F2AB3}"/>
              </a:ext>
            </a:extLst>
          </p:cNvPr>
          <p:cNvCxnSpPr>
            <a:cxnSpLocks/>
          </p:cNvCxnSpPr>
          <p:nvPr/>
        </p:nvCxnSpPr>
        <p:spPr>
          <a:xfrm rot="5400000">
            <a:off x="3508235" y="2593595"/>
            <a:ext cx="2776640" cy="2753478"/>
          </a:xfrm>
          <a:prstGeom prst="bentConnector3">
            <a:avLst>
              <a:gd name="adj1" fmla="val 2235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11">
            <a:extLst>
              <a:ext uri="{FF2B5EF4-FFF2-40B4-BE49-F238E27FC236}">
                <a16:creationId xmlns:a16="http://schemas.microsoft.com/office/drawing/2014/main" id="{C26DCA04-411B-274C-B04E-C52C9F7FE65E}"/>
              </a:ext>
            </a:extLst>
          </p:cNvPr>
          <p:cNvSpPr txBox="1"/>
          <p:nvPr/>
        </p:nvSpPr>
        <p:spPr>
          <a:xfrm>
            <a:off x="2693376" y="5051252"/>
            <a:ext cx="462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[0:1]</a:t>
            </a:r>
          </a:p>
        </p:txBody>
      </p:sp>
      <p:sp>
        <p:nvSpPr>
          <p:cNvPr id="249" name="TextBox 11">
            <a:extLst>
              <a:ext uri="{FF2B5EF4-FFF2-40B4-BE49-F238E27FC236}">
                <a16:creationId xmlns:a16="http://schemas.microsoft.com/office/drawing/2014/main" id="{B4F31E3D-1BE3-A34A-86D5-20C649143173}"/>
              </a:ext>
            </a:extLst>
          </p:cNvPr>
          <p:cNvSpPr txBox="1"/>
          <p:nvPr/>
        </p:nvSpPr>
        <p:spPr>
          <a:xfrm>
            <a:off x="3527542" y="505125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[1:5]</a:t>
            </a:r>
          </a:p>
        </p:txBody>
      </p:sp>
      <p:sp>
        <p:nvSpPr>
          <p:cNvPr id="250" name="TextBox 11">
            <a:extLst>
              <a:ext uri="{FF2B5EF4-FFF2-40B4-BE49-F238E27FC236}">
                <a16:creationId xmlns:a16="http://schemas.microsoft.com/office/drawing/2014/main" id="{05D13667-FADC-7949-86CF-359A519444AD}"/>
              </a:ext>
            </a:extLst>
          </p:cNvPr>
          <p:cNvSpPr txBox="1"/>
          <p:nvPr/>
        </p:nvSpPr>
        <p:spPr>
          <a:xfrm>
            <a:off x="3645718" y="5515290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[0:8]</a:t>
            </a:r>
          </a:p>
        </p:txBody>
      </p:sp>
      <p:sp>
        <p:nvSpPr>
          <p:cNvPr id="251" name="TextBox 11">
            <a:extLst>
              <a:ext uri="{FF2B5EF4-FFF2-40B4-BE49-F238E27FC236}">
                <a16:creationId xmlns:a16="http://schemas.microsoft.com/office/drawing/2014/main" id="{888DF7D9-2B7D-3A4D-9189-F26E76B879B9}"/>
              </a:ext>
            </a:extLst>
          </p:cNvPr>
          <p:cNvSpPr txBox="1"/>
          <p:nvPr/>
        </p:nvSpPr>
        <p:spPr>
          <a:xfrm>
            <a:off x="3633720" y="598524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[0:8]</a:t>
            </a:r>
          </a:p>
        </p:txBody>
      </p:sp>
      <p:sp>
        <p:nvSpPr>
          <p:cNvPr id="252" name="TextBox 11">
            <a:extLst>
              <a:ext uri="{FF2B5EF4-FFF2-40B4-BE49-F238E27FC236}">
                <a16:creationId xmlns:a16="http://schemas.microsoft.com/office/drawing/2014/main" id="{3799B463-3D2A-4647-B9C6-61A2B99BF5F7}"/>
              </a:ext>
            </a:extLst>
          </p:cNvPr>
          <p:cNvSpPr txBox="1"/>
          <p:nvPr/>
        </p:nvSpPr>
        <p:spPr>
          <a:xfrm>
            <a:off x="5257407" y="4131132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[1:1]</a:t>
            </a:r>
          </a:p>
        </p:txBody>
      </p:sp>
      <p:sp>
        <p:nvSpPr>
          <p:cNvPr id="254" name="TextBox 11">
            <a:extLst>
              <a:ext uri="{FF2B5EF4-FFF2-40B4-BE49-F238E27FC236}">
                <a16:creationId xmlns:a16="http://schemas.microsoft.com/office/drawing/2014/main" id="{4EAE79C1-9D1A-C340-A1B9-D27CC9AD0675}"/>
              </a:ext>
            </a:extLst>
          </p:cNvPr>
          <p:cNvSpPr txBox="1"/>
          <p:nvPr/>
        </p:nvSpPr>
        <p:spPr>
          <a:xfrm>
            <a:off x="6164507" y="5280151"/>
            <a:ext cx="45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[1:6]</a:t>
            </a:r>
          </a:p>
        </p:txBody>
      </p:sp>
      <p:sp>
        <p:nvSpPr>
          <p:cNvPr id="255" name="TextBox 11">
            <a:extLst>
              <a:ext uri="{FF2B5EF4-FFF2-40B4-BE49-F238E27FC236}">
                <a16:creationId xmlns:a16="http://schemas.microsoft.com/office/drawing/2014/main" id="{74C024FC-729B-B94D-93DE-919496EEF48C}"/>
              </a:ext>
            </a:extLst>
          </p:cNvPr>
          <p:cNvSpPr txBox="1"/>
          <p:nvPr/>
        </p:nvSpPr>
        <p:spPr>
          <a:xfrm>
            <a:off x="5146971" y="2357908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[1:1]</a:t>
            </a:r>
          </a:p>
        </p:txBody>
      </p:sp>
      <p:sp>
        <p:nvSpPr>
          <p:cNvPr id="260" name="TextBox 11">
            <a:extLst>
              <a:ext uri="{FF2B5EF4-FFF2-40B4-BE49-F238E27FC236}">
                <a16:creationId xmlns:a16="http://schemas.microsoft.com/office/drawing/2014/main" id="{A9790590-5AC9-6345-845C-FB2AF7A799EB}"/>
              </a:ext>
            </a:extLst>
          </p:cNvPr>
          <p:cNvSpPr txBox="1"/>
          <p:nvPr/>
        </p:nvSpPr>
        <p:spPr>
          <a:xfrm>
            <a:off x="5720734" y="2787036"/>
            <a:ext cx="51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[1:5]</a:t>
            </a:r>
          </a:p>
        </p:txBody>
      </p:sp>
      <p:sp>
        <p:nvSpPr>
          <p:cNvPr id="268" name="TextBox 11">
            <a:extLst>
              <a:ext uri="{FF2B5EF4-FFF2-40B4-BE49-F238E27FC236}">
                <a16:creationId xmlns:a16="http://schemas.microsoft.com/office/drawing/2014/main" id="{20599431-8978-264C-AB7F-B0B7EBF41B6F}"/>
              </a:ext>
            </a:extLst>
          </p:cNvPr>
          <p:cNvSpPr txBox="1"/>
          <p:nvPr/>
        </p:nvSpPr>
        <p:spPr>
          <a:xfrm rot="16200000">
            <a:off x="2425794" y="2917840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RESPONSABILITY</a:t>
            </a:r>
          </a:p>
        </p:txBody>
      </p:sp>
      <p:sp>
        <p:nvSpPr>
          <p:cNvPr id="269" name="TextBox 11">
            <a:extLst>
              <a:ext uri="{FF2B5EF4-FFF2-40B4-BE49-F238E27FC236}">
                <a16:creationId xmlns:a16="http://schemas.microsoft.com/office/drawing/2014/main" id="{D64FF228-07A4-0E42-8712-5D63BA87A866}"/>
              </a:ext>
            </a:extLst>
          </p:cNvPr>
          <p:cNvSpPr txBox="1"/>
          <p:nvPr/>
        </p:nvSpPr>
        <p:spPr>
          <a:xfrm>
            <a:off x="3901961" y="2940179"/>
            <a:ext cx="121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EMPLOYEE</a:t>
            </a:r>
          </a:p>
        </p:txBody>
      </p:sp>
      <p:sp>
        <p:nvSpPr>
          <p:cNvPr id="270" name="TextBox 11">
            <a:extLst>
              <a:ext uri="{FF2B5EF4-FFF2-40B4-BE49-F238E27FC236}">
                <a16:creationId xmlns:a16="http://schemas.microsoft.com/office/drawing/2014/main" id="{BE464475-AEDB-3F49-961A-819FA40A58C0}"/>
              </a:ext>
            </a:extLst>
          </p:cNvPr>
          <p:cNvSpPr txBox="1"/>
          <p:nvPr/>
        </p:nvSpPr>
        <p:spPr>
          <a:xfrm>
            <a:off x="4689613" y="5999250"/>
            <a:ext cx="1869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REFERENCE ASSISTANT</a:t>
            </a:r>
          </a:p>
        </p:txBody>
      </p:sp>
      <p:sp>
        <p:nvSpPr>
          <p:cNvPr id="272" name="TextBox 11">
            <a:extLst>
              <a:ext uri="{FF2B5EF4-FFF2-40B4-BE49-F238E27FC236}">
                <a16:creationId xmlns:a16="http://schemas.microsoft.com/office/drawing/2014/main" id="{774692F6-9B59-D845-990A-FC5E26C37089}"/>
              </a:ext>
            </a:extLst>
          </p:cNvPr>
          <p:cNvSpPr txBox="1"/>
          <p:nvPr/>
        </p:nvSpPr>
        <p:spPr>
          <a:xfrm rot="16200000">
            <a:off x="3911068" y="4728194"/>
            <a:ext cx="1677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PROJECT MANAGER</a:t>
            </a:r>
          </a:p>
        </p:txBody>
      </p:sp>
      <p:grpSp>
        <p:nvGrpSpPr>
          <p:cNvPr id="140" name="Group 65">
            <a:extLst>
              <a:ext uri="{FF2B5EF4-FFF2-40B4-BE49-F238E27FC236}">
                <a16:creationId xmlns:a16="http://schemas.microsoft.com/office/drawing/2014/main" id="{59FEB3E7-7BDD-E841-ADB5-B87B098C6414}"/>
              </a:ext>
            </a:extLst>
          </p:cNvPr>
          <p:cNvGrpSpPr/>
          <p:nvPr/>
        </p:nvGrpSpPr>
        <p:grpSpPr>
          <a:xfrm>
            <a:off x="9318152" y="1540944"/>
            <a:ext cx="349292" cy="358357"/>
            <a:chOff x="6257635" y="827263"/>
            <a:chExt cx="2516909" cy="2898229"/>
          </a:xfrm>
        </p:grpSpPr>
        <p:sp>
          <p:nvSpPr>
            <p:cNvPr id="141" name="Oval 66">
              <a:extLst>
                <a:ext uri="{FF2B5EF4-FFF2-40B4-BE49-F238E27FC236}">
                  <a16:creationId xmlns:a16="http://schemas.microsoft.com/office/drawing/2014/main" id="{629893C4-80FC-154F-BB3B-4C0E114E65B8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2" name="Group 4">
              <a:extLst>
                <a:ext uri="{FF2B5EF4-FFF2-40B4-BE49-F238E27FC236}">
                  <a16:creationId xmlns:a16="http://schemas.microsoft.com/office/drawing/2014/main" id="{230D6497-06F5-B741-ABB1-0027D27335A6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45" name="Oval 69">
                <a:extLst>
                  <a:ext uri="{FF2B5EF4-FFF2-40B4-BE49-F238E27FC236}">
                    <a16:creationId xmlns:a16="http://schemas.microsoft.com/office/drawing/2014/main" id="{FCA445E3-7369-084B-A298-B285A35ECF9D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Straight Connector 70">
                <a:extLst>
                  <a:ext uri="{FF2B5EF4-FFF2-40B4-BE49-F238E27FC236}">
                    <a16:creationId xmlns:a16="http://schemas.microsoft.com/office/drawing/2014/main" id="{9D271B32-3DDB-E643-A971-BAE06DBEA953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1">
                <a:extLst>
                  <a:ext uri="{FF2B5EF4-FFF2-40B4-BE49-F238E27FC236}">
                    <a16:creationId xmlns:a16="http://schemas.microsoft.com/office/drawing/2014/main" id="{D5DD9B31-9C0F-384E-9F52-5C071CDC77ED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72">
                <a:extLst>
                  <a:ext uri="{FF2B5EF4-FFF2-40B4-BE49-F238E27FC236}">
                    <a16:creationId xmlns:a16="http://schemas.microsoft.com/office/drawing/2014/main" id="{E2714E9E-68E9-1E4E-A258-1C9C1352333A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Chord 68">
              <a:extLst>
                <a:ext uri="{FF2B5EF4-FFF2-40B4-BE49-F238E27FC236}">
                  <a16:creationId xmlns:a16="http://schemas.microsoft.com/office/drawing/2014/main" id="{3CD55C6B-FB84-3446-B821-BE4DD8360E4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1">
            <a:extLst>
              <a:ext uri="{FF2B5EF4-FFF2-40B4-BE49-F238E27FC236}">
                <a16:creationId xmlns:a16="http://schemas.microsoft.com/office/drawing/2014/main" id="{BEA0FA0E-CCB6-8F4B-8FF2-E6F27444F652}"/>
              </a:ext>
            </a:extLst>
          </p:cNvPr>
          <p:cNvSpPr txBox="1"/>
          <p:nvPr/>
        </p:nvSpPr>
        <p:spPr>
          <a:xfrm>
            <a:off x="9625029" y="1572807"/>
            <a:ext cx="1126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Upcoming events</a:t>
            </a:r>
          </a:p>
        </p:txBody>
      </p:sp>
      <p:grpSp>
        <p:nvGrpSpPr>
          <p:cNvPr id="150" name="Group 65">
            <a:extLst>
              <a:ext uri="{FF2B5EF4-FFF2-40B4-BE49-F238E27FC236}">
                <a16:creationId xmlns:a16="http://schemas.microsoft.com/office/drawing/2014/main" id="{847E839C-44A5-1F4B-8345-1850282B36B6}"/>
              </a:ext>
            </a:extLst>
          </p:cNvPr>
          <p:cNvGrpSpPr/>
          <p:nvPr/>
        </p:nvGrpSpPr>
        <p:grpSpPr>
          <a:xfrm>
            <a:off x="9314216" y="1893749"/>
            <a:ext cx="349292" cy="358357"/>
            <a:chOff x="6257635" y="827263"/>
            <a:chExt cx="2516909" cy="2898229"/>
          </a:xfrm>
        </p:grpSpPr>
        <p:sp>
          <p:nvSpPr>
            <p:cNvPr id="152" name="Oval 66">
              <a:extLst>
                <a:ext uri="{FF2B5EF4-FFF2-40B4-BE49-F238E27FC236}">
                  <a16:creationId xmlns:a16="http://schemas.microsoft.com/office/drawing/2014/main" id="{87461A76-F55F-2443-A77A-768D592855FB}"/>
                </a:ext>
              </a:extLst>
            </p:cNvPr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3" name="Group 4">
              <a:extLst>
                <a:ext uri="{FF2B5EF4-FFF2-40B4-BE49-F238E27FC236}">
                  <a16:creationId xmlns:a16="http://schemas.microsoft.com/office/drawing/2014/main" id="{CF28A846-7BEE-9744-8BA6-7F6E58078EB3}"/>
                </a:ext>
              </a:extLst>
            </p:cNvPr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55" name="Oval 69">
                <a:extLst>
                  <a:ext uri="{FF2B5EF4-FFF2-40B4-BE49-F238E27FC236}">
                    <a16:creationId xmlns:a16="http://schemas.microsoft.com/office/drawing/2014/main" id="{7830EF1C-10D9-2645-AEA3-1C7ABD124086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6" name="Straight Connector 70">
                <a:extLst>
                  <a:ext uri="{FF2B5EF4-FFF2-40B4-BE49-F238E27FC236}">
                    <a16:creationId xmlns:a16="http://schemas.microsoft.com/office/drawing/2014/main" id="{6EB056B7-DFE4-6844-8B1E-D517ED20BCA9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71">
                <a:extLst>
                  <a:ext uri="{FF2B5EF4-FFF2-40B4-BE49-F238E27FC236}">
                    <a16:creationId xmlns:a16="http://schemas.microsoft.com/office/drawing/2014/main" id="{1E441042-45F5-1048-B762-D3986C42966E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72">
                <a:extLst>
                  <a:ext uri="{FF2B5EF4-FFF2-40B4-BE49-F238E27FC236}">
                    <a16:creationId xmlns:a16="http://schemas.microsoft.com/office/drawing/2014/main" id="{8DF4FF13-A0D1-5343-85BF-25858458F978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Chord 68">
              <a:extLst>
                <a:ext uri="{FF2B5EF4-FFF2-40B4-BE49-F238E27FC236}">
                  <a16:creationId xmlns:a16="http://schemas.microsoft.com/office/drawing/2014/main" id="{F7D19001-EB60-9E48-B0F0-B66F5A531990}"/>
                </a:ext>
              </a:extLst>
            </p:cNvPr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4" name="TextBox 11">
            <a:extLst>
              <a:ext uri="{FF2B5EF4-FFF2-40B4-BE49-F238E27FC236}">
                <a16:creationId xmlns:a16="http://schemas.microsoft.com/office/drawing/2014/main" id="{88439519-4FF1-CA4B-847B-9C9D9F9E6E46}"/>
              </a:ext>
            </a:extLst>
          </p:cNvPr>
          <p:cNvSpPr txBox="1"/>
          <p:nvPr/>
        </p:nvSpPr>
        <p:spPr>
          <a:xfrm>
            <a:off x="9624581" y="1902292"/>
            <a:ext cx="98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Past events</a:t>
            </a:r>
          </a:p>
        </p:txBody>
      </p:sp>
      <p:grpSp>
        <p:nvGrpSpPr>
          <p:cNvPr id="175" name="Group 143">
            <a:extLst>
              <a:ext uri="{FF2B5EF4-FFF2-40B4-BE49-F238E27FC236}">
                <a16:creationId xmlns:a16="http://schemas.microsoft.com/office/drawing/2014/main" id="{980EE58C-724D-A443-AE42-D5A4B0878E25}"/>
              </a:ext>
            </a:extLst>
          </p:cNvPr>
          <p:cNvGrpSpPr/>
          <p:nvPr/>
        </p:nvGrpSpPr>
        <p:grpSpPr>
          <a:xfrm>
            <a:off x="9007839" y="1056175"/>
            <a:ext cx="486436" cy="541930"/>
            <a:chOff x="4318000" y="2493818"/>
            <a:chExt cx="2921000" cy="3297382"/>
          </a:xfrm>
        </p:grpSpPr>
        <p:grpSp>
          <p:nvGrpSpPr>
            <p:cNvPr id="178" name="Group 35">
              <a:extLst>
                <a:ext uri="{FF2B5EF4-FFF2-40B4-BE49-F238E27FC236}">
                  <a16:creationId xmlns:a16="http://schemas.microsoft.com/office/drawing/2014/main" id="{2310E97A-C164-054F-9018-EA5DF777E302}"/>
                </a:ext>
              </a:extLst>
            </p:cNvPr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80" name="Oval 163">
                <a:extLst>
                  <a:ext uri="{FF2B5EF4-FFF2-40B4-BE49-F238E27FC236}">
                    <a16:creationId xmlns:a16="http://schemas.microsoft.com/office/drawing/2014/main" id="{46A1A7CD-954C-544A-BBC1-8D1DD7477A90}"/>
                  </a:ext>
                </a:extLst>
              </p:cNvPr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2" name="Straight Connector 164">
                <a:extLst>
                  <a:ext uri="{FF2B5EF4-FFF2-40B4-BE49-F238E27FC236}">
                    <a16:creationId xmlns:a16="http://schemas.microsoft.com/office/drawing/2014/main" id="{91BD5251-1B4F-8141-ACD5-E607B5FA024C}"/>
                  </a:ext>
                </a:extLst>
              </p:cNvPr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69">
                <a:extLst>
                  <a:ext uri="{FF2B5EF4-FFF2-40B4-BE49-F238E27FC236}">
                    <a16:creationId xmlns:a16="http://schemas.microsoft.com/office/drawing/2014/main" id="{E1BA5D91-7F61-6A40-AC7E-1B92BF8706B2}"/>
                  </a:ext>
                </a:extLst>
              </p:cNvPr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70">
                <a:extLst>
                  <a:ext uri="{FF2B5EF4-FFF2-40B4-BE49-F238E27FC236}">
                    <a16:creationId xmlns:a16="http://schemas.microsoft.com/office/drawing/2014/main" id="{B722352C-73FC-4846-B8C2-6F87C5347C8B}"/>
                  </a:ext>
                </a:extLst>
              </p:cNvPr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Chord 162">
              <a:extLst>
                <a:ext uri="{FF2B5EF4-FFF2-40B4-BE49-F238E27FC236}">
                  <a16:creationId xmlns:a16="http://schemas.microsoft.com/office/drawing/2014/main" id="{36BFE663-5EB8-1147-A1C9-909F79F8C529}"/>
                </a:ext>
              </a:extLst>
            </p:cNvPr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5" name="Quad Arrow 194">
            <a:extLst>
              <a:ext uri="{FF2B5EF4-FFF2-40B4-BE49-F238E27FC236}">
                <a16:creationId xmlns:a16="http://schemas.microsoft.com/office/drawing/2014/main" id="{81346FBC-421B-C84B-9637-21C25F06667E}"/>
              </a:ext>
            </a:extLst>
          </p:cNvPr>
          <p:cNvSpPr/>
          <p:nvPr/>
        </p:nvSpPr>
        <p:spPr>
          <a:xfrm>
            <a:off x="10672202" y="15728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Quad Arrow 194">
            <a:extLst>
              <a:ext uri="{FF2B5EF4-FFF2-40B4-BE49-F238E27FC236}">
                <a16:creationId xmlns:a16="http://schemas.microsoft.com/office/drawing/2014/main" id="{B2AC4D19-898C-C542-A030-89C0F9123175}"/>
              </a:ext>
            </a:extLst>
          </p:cNvPr>
          <p:cNvSpPr/>
          <p:nvPr/>
        </p:nvSpPr>
        <p:spPr>
          <a:xfrm>
            <a:off x="5784386" y="181136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Quad Arrow 194">
            <a:extLst>
              <a:ext uri="{FF2B5EF4-FFF2-40B4-BE49-F238E27FC236}">
                <a16:creationId xmlns:a16="http://schemas.microsoft.com/office/drawing/2014/main" id="{C4683910-554F-A348-8812-A4F915119568}"/>
              </a:ext>
            </a:extLst>
          </p:cNvPr>
          <p:cNvSpPr/>
          <p:nvPr/>
        </p:nvSpPr>
        <p:spPr>
          <a:xfrm>
            <a:off x="4206095" y="1221307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Quad Arrow 194">
            <a:extLst>
              <a:ext uri="{FF2B5EF4-FFF2-40B4-BE49-F238E27FC236}">
                <a16:creationId xmlns:a16="http://schemas.microsoft.com/office/drawing/2014/main" id="{2F79E9D4-90E3-6846-B09F-2F29D8A759D4}"/>
              </a:ext>
            </a:extLst>
          </p:cNvPr>
          <p:cNvSpPr/>
          <p:nvPr/>
        </p:nvSpPr>
        <p:spPr>
          <a:xfrm>
            <a:off x="3145868" y="1227570"/>
            <a:ext cx="280827" cy="256302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1">
            <a:extLst>
              <a:ext uri="{FF2B5EF4-FFF2-40B4-BE49-F238E27FC236}">
                <a16:creationId xmlns:a16="http://schemas.microsoft.com/office/drawing/2014/main" id="{CE097797-A2AD-7947-A086-159FC99BBB11}"/>
              </a:ext>
            </a:extLst>
          </p:cNvPr>
          <p:cNvSpPr txBox="1"/>
          <p:nvPr/>
        </p:nvSpPr>
        <p:spPr>
          <a:xfrm>
            <a:off x="314122" y="2445805"/>
            <a:ext cx="951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for people</a:t>
            </a:r>
          </a:p>
        </p:txBody>
      </p:sp>
      <p:sp>
        <p:nvSpPr>
          <p:cNvPr id="190" name="TextBox 11">
            <a:extLst>
              <a:ext uri="{FF2B5EF4-FFF2-40B4-BE49-F238E27FC236}">
                <a16:creationId xmlns:a16="http://schemas.microsoft.com/office/drawing/2014/main" id="{00B62B8B-FEF8-FA46-B4F1-4B3A42D0624D}"/>
              </a:ext>
            </a:extLst>
          </p:cNvPr>
          <p:cNvSpPr txBox="1"/>
          <p:nvPr/>
        </p:nvSpPr>
        <p:spPr>
          <a:xfrm>
            <a:off x="343477" y="3927827"/>
            <a:ext cx="91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by position</a:t>
            </a:r>
          </a:p>
        </p:txBody>
      </p:sp>
      <p:sp>
        <p:nvSpPr>
          <p:cNvPr id="191" name="TextBox 68">
            <a:extLst>
              <a:ext uri="{FF2B5EF4-FFF2-40B4-BE49-F238E27FC236}">
                <a16:creationId xmlns:a16="http://schemas.microsoft.com/office/drawing/2014/main" id="{2375B3DC-A04E-7040-A96C-689722D91823}"/>
              </a:ext>
            </a:extLst>
          </p:cNvPr>
          <p:cNvSpPr txBox="1"/>
          <p:nvPr/>
        </p:nvSpPr>
        <p:spPr>
          <a:xfrm>
            <a:off x="2077842" y="219796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team</a:t>
            </a:r>
          </a:p>
        </p:txBody>
      </p:sp>
      <p:sp>
        <p:nvSpPr>
          <p:cNvPr id="202" name="Snip Single Corner Rectangle 73">
            <a:extLst>
              <a:ext uri="{FF2B5EF4-FFF2-40B4-BE49-F238E27FC236}">
                <a16:creationId xmlns:a16="http://schemas.microsoft.com/office/drawing/2014/main" id="{0DE920AA-0727-1346-ACEB-80AFFD0258C8}"/>
              </a:ext>
            </a:extLst>
          </p:cNvPr>
          <p:cNvSpPr/>
          <p:nvPr/>
        </p:nvSpPr>
        <p:spPr>
          <a:xfrm>
            <a:off x="9450225" y="5848652"/>
            <a:ext cx="1023037" cy="533995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GB" sz="1100" dirty="0"/>
              <a:t>Description + Details</a:t>
            </a:r>
            <a:endParaRPr lang="en-GB" sz="900" dirty="0"/>
          </a:p>
        </p:txBody>
      </p:sp>
      <p:sp>
        <p:nvSpPr>
          <p:cNvPr id="339" name="Right Triangle 23">
            <a:extLst>
              <a:ext uri="{FF2B5EF4-FFF2-40B4-BE49-F238E27FC236}">
                <a16:creationId xmlns:a16="http://schemas.microsoft.com/office/drawing/2014/main" id="{A571B4F4-51F8-4249-A213-D882F69F591F}"/>
              </a:ext>
            </a:extLst>
          </p:cNvPr>
          <p:cNvSpPr/>
          <p:nvPr/>
        </p:nvSpPr>
        <p:spPr>
          <a:xfrm>
            <a:off x="9450225" y="6207863"/>
            <a:ext cx="174425" cy="178293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Franca Garzotto</dc:creator>
  <cp:lastModifiedBy>Luca Minotti</cp:lastModifiedBy>
  <cp:revision>1</cp:revision>
  <dcterms:created xsi:type="dcterms:W3CDTF">2021-03-15T15:48:42Z</dcterms:created>
  <dcterms:modified xsi:type="dcterms:W3CDTF">2021-04-10T17:54:17Z</dcterms:modified>
</cp:coreProperties>
</file>