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3">
          <cx:pt idx="0">6470065719798136833</cx:pt>
          <cx:pt idx="1">6470065719798136833</cx:pt>
          <cx:pt idx="2"/>
        </cx:lvl>
      </cx:strDim>
      <cx:strDim type="cat">
        <cx:f>Sheet1!$A$2:$A$4</cx:f>
        <cx:lvl ptCount="3">
          <cx:pt idx="0">Buenos Aires</cx:pt>
          <cx:pt idx="1">Buenos Aires</cx:pt>
          <cx:pt idx="2">Flores</cx:pt>
        </cx:lvl>
      </cx:strDim>
      <cx:numDim type="colorVal">
        <cx:f>Sheet1!$B$2:$B$4</cx:f>
        <cx:lvl ptCount="3" formatCode="General">
          <cx:pt idx="0">6</cx:pt>
          <cx:pt idx="1">5</cx:pt>
          <cx:pt idx="2">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</a:t>
            </a: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apa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en-US" sz="1862" b="0" i="0" u="none" strike="noStrike" baseline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Instalaciones</a:t>
            </a:r>
            <a:endPara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regionMap" uniqueId="{7C0FB703-1B3A-4796-A250-49C8E5F3434A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AR" attribution="Powered by Bing">
              <cx:geoCache provider="{E9337A44-BEBE-4D9F-B70C-5C5E7DAFC167}">
                <cx:binary>vFbbcts2EP0VjZ7LmCQAXjJxZgKQkqxIrW0pidMXDkszBG8ACfAGfX2hyNfWTjqdaR/4AO5id8/u
Ys++S6a3SZXGYjbVFZNvk+l8TruueXt2JhOa1rF8U+eJ4JJ/694kvD7j377lSXp2K+IxZ9mZbVrw
LKGx6NJp/v6dtpalPIi7OGRd3qmrPhXqOpV91ckfSl8RztLvZvaqSc/nFU/iShud3/29uD2fO9A1
TQe5lu/6ngUcD4D57OyptTvlX+Nam8B9yricfchFKn9qJo1ldz43kPcGAAQ9F2g/tu0gZz4b03sR
chzk+QAh6Hgums8YFx3VtwB8g2zkAA95JrD1NX1L8v5e5prQ9Tzb9EzT1XE/pO6SVyrj7CFZd+cZ
6+tLnrNOns+BCeez5qT3kAKdBQ9AD/qmr4PU8iS+1vXR6tYv3kFYQ9Mbflg2hoV9w+2IVQzlYhBo
30XTLqrGVTt6HKu2abC0eCI9f2VzilsHfJEdDErufUFtO2Ka5QCLdgyakgVDvz9Y0ed8GnbKZAEf
aiyRvCrHwDxU+xEd4si1P5dtgVsLfKlBsz5kw6UYxUgcOZobtyxIzigGTr/M6IrHrNpwd1xQBIgB
EZ4KunUjuqZw2mS5wmpygtxaS38HduDSGr5CVi7LysJZMF0aFCMM61TyiSDTJ7IA2GjoQpb2lQNj
YCypbeNi/MjBvmUSQxZEvsDSmHDRYep9bQ83MitD27dI7YeZteW1woVThI0belWg9b0qqQULYN6T
PMowzxJH3GRi68ntoLZogFiZArcHgZUBcOZmK1PAsHVDOe45VdgxBDY1zrbGzlEZrLksw7axlnYt
cdYn0tnXh7UsgjFaApbY3U3U9yuPeatIDitYluGB089AjQSOYe0MA7bt4de8Y0Grq2KOQab9ya+l
RTEcIa5sAptFm1NsVPtW6So064pSPGUUl+WqtbU7GNrwUuMd66Bwu23ZuQQMICg4ZoD4OyZ+y1RH
HNHimn5Sx6AXnVhzuDB898J3t1GR42kqr6oDJI2PS3v6xOmFHLZjowJLyZDnvw8chJLXOK//mGC5
ay78j/m64+NHr1GkarLQzyCx2z4EG8pxL5trnQW2KzoHK91uxrRhRhnmfOPVdDFQbyHMpa6WndtE
WnsHFkSVzSJ3sc5z1nlLW+cHKeyCbO8a+courhkcDDxERehYAmdOhG11A5mBW3SprH6nw4WsxqX+
2sFaTwUK+solxuTgCAIychWI/rMp2kCyzTQq3OcFLrOdiejK58bmYB1IVTkhE/5H2dWEO2w5Ue8T
HRqMHE5k22M3wwyJwIgiUlh06WfT1vPRhW9WuOxuu64jhRk4fhH6EhIKAC76OkAZDU2DhZECpHdX
XVNg1UfEG7jOdI2jWi2jalgXI10rvw2Yy3DkQVK0lPi1wDy6RZKSCQ43brGiNSivbdqIlbIrSvoC
mb/BqriaWuCRnrbVJ+YVxtplCGJUQBkWI0REysldozKLPRMNIUAHsS0dYeASTvwrV9VAcpnRjfxj
yNaDP+Hv4/fsRATPplnCGyXyjN4xwcPx/Sq8Dt8dbzz+OhLJ42mZ8uP4lj9U2u4W+78qPDOqZ+pd
WEd+enb4G1n9WPo4nWOhCer77TyVL5Hd5Wsa9xT1gsITerNMy3R8033CaadYn7Eayfvb+HZ2m85e
4rcTeca3dc6CXHYiT7on5p74V08dW8/q+C9QnFj/H8I8eTs1zQsAP4hM5zln8T1nnzAlvGfdcb/I
cs5+jglYwNcsrLeD+/b8j2E9OnwV2e64Esw+1Kkuy9/QHSFr3P8AmW4R839F9uDwVWTPS9VUMUtP
SP6n5P94M3yhyV5/O4+L58Nm+dqzefpefw70Zxp3I+v7gv7+TwAAAP//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59792-1EC9-4DC5-90C8-B7965A8DDDF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99787-F610-4385-9DB4-DFE0E1E3F77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>
              <a:solidFill>
                <a:schemeClr val="tx1"/>
              </a:solidFill>
            </a:rPr>
            <a:t>Luca Sain</a:t>
          </a:r>
        </a:p>
        <a:p>
          <a:pPr>
            <a:spcAft>
              <a:spcPts val="0"/>
            </a:spcAft>
          </a:pPr>
          <a:r>
            <a:rPr lang="en-US" sz="1800" dirty="0"/>
            <a:t>Visualizador</a:t>
          </a:r>
        </a:p>
      </dgm:t>
    </dgm:pt>
    <dgm:pt modelId="{EC4B428A-3AA8-4BB0-8AE6-3ECE8AC5944E}" type="parTrans" cxnId="{D9A228D9-9C24-4A4D-9005-4E452DFD5AEF}">
      <dgm:prSet/>
      <dgm:spPr/>
      <dgm:t>
        <a:bodyPr/>
        <a:lstStyle/>
        <a:p>
          <a:endParaRPr lang="en-US"/>
        </a:p>
      </dgm:t>
    </dgm:pt>
    <dgm:pt modelId="{FD65A405-3C40-44E4-B788-3BB84EE6E6D6}" type="sibTrans" cxnId="{D9A228D9-9C24-4A4D-9005-4E452DFD5AE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CF83CA4-34C0-427F-9959-636435EDC3ED}" type="pres">
      <dgm:prSet presAssocID="{87159792-1EC9-4DC5-90C8-B7965A8DDDF3}" presName="Name0" presStyleCnt="0">
        <dgm:presLayoutVars>
          <dgm:chMax val="7"/>
          <dgm:chPref val="7"/>
          <dgm:dir/>
        </dgm:presLayoutVars>
      </dgm:prSet>
      <dgm:spPr/>
    </dgm:pt>
    <dgm:pt modelId="{E8A30140-C8A7-4B08-B885-9E621C9E6113}" type="pres">
      <dgm:prSet presAssocID="{87159792-1EC9-4DC5-90C8-B7965A8DDDF3}" presName="Name1" presStyleCnt="0"/>
      <dgm:spPr/>
    </dgm:pt>
    <dgm:pt modelId="{664C5013-0CB7-4789-BE55-13433E577B78}" type="pres">
      <dgm:prSet presAssocID="{FD65A405-3C40-44E4-B788-3BB84EE6E6D6}" presName="picture_1" presStyleCnt="0"/>
      <dgm:spPr/>
    </dgm:pt>
    <dgm:pt modelId="{92547788-C0BF-4B24-A260-FD6B8AEC7632}" type="pres">
      <dgm:prSet presAssocID="{FD65A405-3C40-44E4-B788-3BB84EE6E6D6}" presName="pictureRepeatNode" presStyleLbl="alignImgPlace1" presStyleIdx="0" presStyleCnt="1" custScaleX="159016" custScaleY="156359" custLinFactNeighborX="2462" custLinFactNeighborY="-41652"/>
      <dgm:spPr/>
    </dgm:pt>
    <dgm:pt modelId="{C060110D-296A-463F-A134-E83B7C6734A3}" type="pres">
      <dgm:prSet presAssocID="{D8599787-F610-4385-9DB4-DFE0E1E3F779}" presName="text_1" presStyleLbl="node1" presStyleIdx="0" presStyleCnt="0" custScaleX="271234" custScaleY="179193" custLinFactY="68079" custLinFactNeighborX="2717" custLinFactNeighborY="100000">
        <dgm:presLayoutVars>
          <dgm:bulletEnabled val="1"/>
        </dgm:presLayoutVars>
      </dgm:prSet>
      <dgm:spPr/>
    </dgm:pt>
  </dgm:ptLst>
  <dgm:cxnLst>
    <dgm:cxn modelId="{79F33B35-9150-49B6-BD51-8C7F978E2062}" type="presOf" srcId="{FD65A405-3C40-44E4-B788-3BB84EE6E6D6}" destId="{92547788-C0BF-4B24-A260-FD6B8AEC7632}" srcOrd="0" destOrd="0" presId="urn:microsoft.com/office/officeart/2008/layout/CircularPictureCallout"/>
    <dgm:cxn modelId="{5D67CB4C-CD50-4943-9CB5-D830E24BABB6}" type="presOf" srcId="{D8599787-F610-4385-9DB4-DFE0E1E3F779}" destId="{C060110D-296A-463F-A134-E83B7C6734A3}" srcOrd="0" destOrd="0" presId="urn:microsoft.com/office/officeart/2008/layout/CircularPictureCallout"/>
    <dgm:cxn modelId="{D9A228D9-9C24-4A4D-9005-4E452DFD5AEF}" srcId="{87159792-1EC9-4DC5-90C8-B7965A8DDDF3}" destId="{D8599787-F610-4385-9DB4-DFE0E1E3F779}" srcOrd="0" destOrd="0" parTransId="{EC4B428A-3AA8-4BB0-8AE6-3ECE8AC5944E}" sibTransId="{FD65A405-3C40-44E4-B788-3BB84EE6E6D6}"/>
    <dgm:cxn modelId="{B09A84E7-C999-41FA-83EB-C760139D9991}" type="presOf" srcId="{87159792-1EC9-4DC5-90C8-B7965A8DDDF3}" destId="{7CF83CA4-34C0-427F-9959-636435EDC3ED}" srcOrd="0" destOrd="0" presId="urn:microsoft.com/office/officeart/2008/layout/CircularPictureCallout"/>
    <dgm:cxn modelId="{5A87AECE-A906-4029-8884-2EB320007632}" type="presParOf" srcId="{7CF83CA4-34C0-427F-9959-636435EDC3ED}" destId="{E8A30140-C8A7-4B08-B885-9E621C9E6113}" srcOrd="0" destOrd="0" presId="urn:microsoft.com/office/officeart/2008/layout/CircularPictureCallout"/>
    <dgm:cxn modelId="{532E6C98-107D-4CCC-88A5-3314C2EF2128}" type="presParOf" srcId="{E8A30140-C8A7-4B08-B885-9E621C9E6113}" destId="{664C5013-0CB7-4789-BE55-13433E577B78}" srcOrd="0" destOrd="0" presId="urn:microsoft.com/office/officeart/2008/layout/CircularPictureCallout"/>
    <dgm:cxn modelId="{0B1AB584-2001-45FB-8FED-1729EE3D57B7}" type="presParOf" srcId="{664C5013-0CB7-4789-BE55-13433E577B78}" destId="{92547788-C0BF-4B24-A260-FD6B8AEC7632}" srcOrd="0" destOrd="0" presId="urn:microsoft.com/office/officeart/2008/layout/CircularPictureCallout"/>
    <dgm:cxn modelId="{8D9499A9-9A07-4CAD-ACE7-43F08DB1C739}" type="presParOf" srcId="{E8A30140-C8A7-4B08-B885-9E621C9E6113}" destId="{C060110D-296A-463F-A134-E83B7C6734A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59792-1EC9-4DC5-90C8-B7965A8DDDF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99787-F610-4385-9DB4-DFE0E1E3F77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>
              <a:solidFill>
                <a:schemeClr val="tx1"/>
              </a:solidFill>
            </a:rPr>
            <a:t>Luca Sain</a:t>
          </a:r>
        </a:p>
        <a:p>
          <a:pPr>
            <a:spcAft>
              <a:spcPts val="0"/>
            </a:spcAft>
          </a:pPr>
          <a:r>
            <a:rPr lang="en-US" sz="1800" dirty="0" err="1"/>
            <a:t>Configurador</a:t>
          </a:r>
          <a:endParaRPr lang="en-US" sz="1800" dirty="0"/>
        </a:p>
      </dgm:t>
    </dgm:pt>
    <dgm:pt modelId="{EC4B428A-3AA8-4BB0-8AE6-3ECE8AC5944E}" type="parTrans" cxnId="{D9A228D9-9C24-4A4D-9005-4E452DFD5AEF}">
      <dgm:prSet/>
      <dgm:spPr/>
      <dgm:t>
        <a:bodyPr/>
        <a:lstStyle/>
        <a:p>
          <a:endParaRPr lang="en-US"/>
        </a:p>
      </dgm:t>
    </dgm:pt>
    <dgm:pt modelId="{FD65A405-3C40-44E4-B788-3BB84EE6E6D6}" type="sibTrans" cxnId="{D9A228D9-9C24-4A4D-9005-4E452DFD5AE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CF83CA4-34C0-427F-9959-636435EDC3ED}" type="pres">
      <dgm:prSet presAssocID="{87159792-1EC9-4DC5-90C8-B7965A8DDDF3}" presName="Name0" presStyleCnt="0">
        <dgm:presLayoutVars>
          <dgm:chMax val="7"/>
          <dgm:chPref val="7"/>
          <dgm:dir/>
        </dgm:presLayoutVars>
      </dgm:prSet>
      <dgm:spPr/>
    </dgm:pt>
    <dgm:pt modelId="{E8A30140-C8A7-4B08-B885-9E621C9E6113}" type="pres">
      <dgm:prSet presAssocID="{87159792-1EC9-4DC5-90C8-B7965A8DDDF3}" presName="Name1" presStyleCnt="0"/>
      <dgm:spPr/>
    </dgm:pt>
    <dgm:pt modelId="{664C5013-0CB7-4789-BE55-13433E577B78}" type="pres">
      <dgm:prSet presAssocID="{FD65A405-3C40-44E4-B788-3BB84EE6E6D6}" presName="picture_1" presStyleCnt="0"/>
      <dgm:spPr/>
    </dgm:pt>
    <dgm:pt modelId="{92547788-C0BF-4B24-A260-FD6B8AEC7632}" type="pres">
      <dgm:prSet presAssocID="{FD65A405-3C40-44E4-B788-3BB84EE6E6D6}" presName="pictureRepeatNode" presStyleLbl="alignImgPlace1" presStyleIdx="0" presStyleCnt="1" custScaleX="159016" custScaleY="156359" custLinFactNeighborX="2462" custLinFactNeighborY="-41652"/>
      <dgm:spPr/>
    </dgm:pt>
    <dgm:pt modelId="{C060110D-296A-463F-A134-E83B7C6734A3}" type="pres">
      <dgm:prSet presAssocID="{D8599787-F610-4385-9DB4-DFE0E1E3F779}" presName="text_1" presStyleLbl="node1" presStyleIdx="0" presStyleCnt="0" custScaleX="271234" custScaleY="179193" custLinFactY="68079" custLinFactNeighborX="2717" custLinFactNeighborY="100000">
        <dgm:presLayoutVars>
          <dgm:bulletEnabled val="1"/>
        </dgm:presLayoutVars>
      </dgm:prSet>
      <dgm:spPr/>
    </dgm:pt>
  </dgm:ptLst>
  <dgm:cxnLst>
    <dgm:cxn modelId="{79F33B35-9150-49B6-BD51-8C7F978E2062}" type="presOf" srcId="{FD65A405-3C40-44E4-B788-3BB84EE6E6D6}" destId="{92547788-C0BF-4B24-A260-FD6B8AEC7632}" srcOrd="0" destOrd="0" presId="urn:microsoft.com/office/officeart/2008/layout/CircularPictureCallout"/>
    <dgm:cxn modelId="{5D67CB4C-CD50-4943-9CB5-D830E24BABB6}" type="presOf" srcId="{D8599787-F610-4385-9DB4-DFE0E1E3F779}" destId="{C060110D-296A-463F-A134-E83B7C6734A3}" srcOrd="0" destOrd="0" presId="urn:microsoft.com/office/officeart/2008/layout/CircularPictureCallout"/>
    <dgm:cxn modelId="{D9A228D9-9C24-4A4D-9005-4E452DFD5AEF}" srcId="{87159792-1EC9-4DC5-90C8-B7965A8DDDF3}" destId="{D8599787-F610-4385-9DB4-DFE0E1E3F779}" srcOrd="0" destOrd="0" parTransId="{EC4B428A-3AA8-4BB0-8AE6-3ECE8AC5944E}" sibTransId="{FD65A405-3C40-44E4-B788-3BB84EE6E6D6}"/>
    <dgm:cxn modelId="{B09A84E7-C999-41FA-83EB-C760139D9991}" type="presOf" srcId="{87159792-1EC9-4DC5-90C8-B7965A8DDDF3}" destId="{7CF83CA4-34C0-427F-9959-636435EDC3ED}" srcOrd="0" destOrd="0" presId="urn:microsoft.com/office/officeart/2008/layout/CircularPictureCallout"/>
    <dgm:cxn modelId="{5A87AECE-A906-4029-8884-2EB320007632}" type="presParOf" srcId="{7CF83CA4-34C0-427F-9959-636435EDC3ED}" destId="{E8A30140-C8A7-4B08-B885-9E621C9E6113}" srcOrd="0" destOrd="0" presId="urn:microsoft.com/office/officeart/2008/layout/CircularPictureCallout"/>
    <dgm:cxn modelId="{532E6C98-107D-4CCC-88A5-3314C2EF2128}" type="presParOf" srcId="{E8A30140-C8A7-4B08-B885-9E621C9E6113}" destId="{664C5013-0CB7-4789-BE55-13433E577B78}" srcOrd="0" destOrd="0" presId="urn:microsoft.com/office/officeart/2008/layout/CircularPictureCallout"/>
    <dgm:cxn modelId="{0B1AB584-2001-45FB-8FED-1729EE3D57B7}" type="presParOf" srcId="{664C5013-0CB7-4789-BE55-13433E577B78}" destId="{92547788-C0BF-4B24-A260-FD6B8AEC7632}" srcOrd="0" destOrd="0" presId="urn:microsoft.com/office/officeart/2008/layout/CircularPictureCallout"/>
    <dgm:cxn modelId="{8D9499A9-9A07-4CAD-ACE7-43F08DB1C739}" type="presParOf" srcId="{E8A30140-C8A7-4B08-B885-9E621C9E6113}" destId="{C060110D-296A-463F-A134-E83B7C6734A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59792-1EC9-4DC5-90C8-B7965A8DDDF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99787-F610-4385-9DB4-DFE0E1E3F77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>
              <a:solidFill>
                <a:schemeClr val="tx1"/>
              </a:solidFill>
            </a:rPr>
            <a:t>Luca Sain</a:t>
          </a:r>
        </a:p>
        <a:p>
          <a:pPr>
            <a:spcAft>
              <a:spcPts val="0"/>
            </a:spcAft>
          </a:pPr>
          <a:r>
            <a:rPr lang="en-US" sz="1800" dirty="0"/>
            <a:t>Administrador</a:t>
          </a:r>
        </a:p>
      </dgm:t>
    </dgm:pt>
    <dgm:pt modelId="{EC4B428A-3AA8-4BB0-8AE6-3ECE8AC5944E}" type="parTrans" cxnId="{D9A228D9-9C24-4A4D-9005-4E452DFD5AEF}">
      <dgm:prSet/>
      <dgm:spPr/>
      <dgm:t>
        <a:bodyPr/>
        <a:lstStyle/>
        <a:p>
          <a:endParaRPr lang="en-US"/>
        </a:p>
      </dgm:t>
    </dgm:pt>
    <dgm:pt modelId="{FD65A405-3C40-44E4-B788-3BB84EE6E6D6}" type="sibTrans" cxnId="{D9A228D9-9C24-4A4D-9005-4E452DFD5AE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CF83CA4-34C0-427F-9959-636435EDC3ED}" type="pres">
      <dgm:prSet presAssocID="{87159792-1EC9-4DC5-90C8-B7965A8DDDF3}" presName="Name0" presStyleCnt="0">
        <dgm:presLayoutVars>
          <dgm:chMax val="7"/>
          <dgm:chPref val="7"/>
          <dgm:dir/>
        </dgm:presLayoutVars>
      </dgm:prSet>
      <dgm:spPr/>
    </dgm:pt>
    <dgm:pt modelId="{E8A30140-C8A7-4B08-B885-9E621C9E6113}" type="pres">
      <dgm:prSet presAssocID="{87159792-1EC9-4DC5-90C8-B7965A8DDDF3}" presName="Name1" presStyleCnt="0"/>
      <dgm:spPr/>
    </dgm:pt>
    <dgm:pt modelId="{664C5013-0CB7-4789-BE55-13433E577B78}" type="pres">
      <dgm:prSet presAssocID="{FD65A405-3C40-44E4-B788-3BB84EE6E6D6}" presName="picture_1" presStyleCnt="0"/>
      <dgm:spPr/>
    </dgm:pt>
    <dgm:pt modelId="{92547788-C0BF-4B24-A260-FD6B8AEC7632}" type="pres">
      <dgm:prSet presAssocID="{FD65A405-3C40-44E4-B788-3BB84EE6E6D6}" presName="pictureRepeatNode" presStyleLbl="alignImgPlace1" presStyleIdx="0" presStyleCnt="1" custScaleX="159016" custScaleY="156359" custLinFactNeighborX="2462" custLinFactNeighborY="-41652"/>
      <dgm:spPr/>
    </dgm:pt>
    <dgm:pt modelId="{C060110D-296A-463F-A134-E83B7C6734A3}" type="pres">
      <dgm:prSet presAssocID="{D8599787-F610-4385-9DB4-DFE0E1E3F779}" presName="text_1" presStyleLbl="node1" presStyleIdx="0" presStyleCnt="0" custScaleX="271234" custScaleY="179193" custLinFactY="68079" custLinFactNeighborX="2717" custLinFactNeighborY="100000">
        <dgm:presLayoutVars>
          <dgm:bulletEnabled val="1"/>
        </dgm:presLayoutVars>
      </dgm:prSet>
      <dgm:spPr/>
    </dgm:pt>
  </dgm:ptLst>
  <dgm:cxnLst>
    <dgm:cxn modelId="{79F33B35-9150-49B6-BD51-8C7F978E2062}" type="presOf" srcId="{FD65A405-3C40-44E4-B788-3BB84EE6E6D6}" destId="{92547788-C0BF-4B24-A260-FD6B8AEC7632}" srcOrd="0" destOrd="0" presId="urn:microsoft.com/office/officeart/2008/layout/CircularPictureCallout"/>
    <dgm:cxn modelId="{5D67CB4C-CD50-4943-9CB5-D830E24BABB6}" type="presOf" srcId="{D8599787-F610-4385-9DB4-DFE0E1E3F779}" destId="{C060110D-296A-463F-A134-E83B7C6734A3}" srcOrd="0" destOrd="0" presId="urn:microsoft.com/office/officeart/2008/layout/CircularPictureCallout"/>
    <dgm:cxn modelId="{D9A228D9-9C24-4A4D-9005-4E452DFD5AEF}" srcId="{87159792-1EC9-4DC5-90C8-B7965A8DDDF3}" destId="{D8599787-F610-4385-9DB4-DFE0E1E3F779}" srcOrd="0" destOrd="0" parTransId="{EC4B428A-3AA8-4BB0-8AE6-3ECE8AC5944E}" sibTransId="{FD65A405-3C40-44E4-B788-3BB84EE6E6D6}"/>
    <dgm:cxn modelId="{B09A84E7-C999-41FA-83EB-C760139D9991}" type="presOf" srcId="{87159792-1EC9-4DC5-90C8-B7965A8DDDF3}" destId="{7CF83CA4-34C0-427F-9959-636435EDC3ED}" srcOrd="0" destOrd="0" presId="urn:microsoft.com/office/officeart/2008/layout/CircularPictureCallout"/>
    <dgm:cxn modelId="{5A87AECE-A906-4029-8884-2EB320007632}" type="presParOf" srcId="{7CF83CA4-34C0-427F-9959-636435EDC3ED}" destId="{E8A30140-C8A7-4B08-B885-9E621C9E6113}" srcOrd="0" destOrd="0" presId="urn:microsoft.com/office/officeart/2008/layout/CircularPictureCallout"/>
    <dgm:cxn modelId="{532E6C98-107D-4CCC-88A5-3314C2EF2128}" type="presParOf" srcId="{E8A30140-C8A7-4B08-B885-9E621C9E6113}" destId="{664C5013-0CB7-4789-BE55-13433E577B78}" srcOrd="0" destOrd="0" presId="urn:microsoft.com/office/officeart/2008/layout/CircularPictureCallout"/>
    <dgm:cxn modelId="{0B1AB584-2001-45FB-8FED-1729EE3D57B7}" type="presParOf" srcId="{664C5013-0CB7-4789-BE55-13433E577B78}" destId="{92547788-C0BF-4B24-A260-FD6B8AEC7632}" srcOrd="0" destOrd="0" presId="urn:microsoft.com/office/officeart/2008/layout/CircularPictureCallout"/>
    <dgm:cxn modelId="{8D9499A9-9A07-4CAD-ACE7-43F08DB1C739}" type="presParOf" srcId="{E8A30140-C8A7-4B08-B885-9E621C9E6113}" destId="{C060110D-296A-463F-A134-E83B7C6734A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159792-1EC9-4DC5-90C8-B7965A8DDDF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99787-F610-4385-9DB4-DFE0E1E3F779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>
              <a:solidFill>
                <a:schemeClr val="tx1"/>
              </a:solidFill>
            </a:rPr>
            <a:t>Luca Sain</a:t>
          </a:r>
        </a:p>
        <a:p>
          <a:pPr>
            <a:spcAft>
              <a:spcPts val="0"/>
            </a:spcAft>
          </a:pPr>
          <a:r>
            <a:rPr lang="en-US" sz="1800" dirty="0"/>
            <a:t>Super Administrador</a:t>
          </a:r>
        </a:p>
      </dgm:t>
    </dgm:pt>
    <dgm:pt modelId="{EC4B428A-3AA8-4BB0-8AE6-3ECE8AC5944E}" type="parTrans" cxnId="{D9A228D9-9C24-4A4D-9005-4E452DFD5AEF}">
      <dgm:prSet/>
      <dgm:spPr/>
      <dgm:t>
        <a:bodyPr/>
        <a:lstStyle/>
        <a:p>
          <a:endParaRPr lang="en-US"/>
        </a:p>
      </dgm:t>
    </dgm:pt>
    <dgm:pt modelId="{FD65A405-3C40-44E4-B788-3BB84EE6E6D6}" type="sibTrans" cxnId="{D9A228D9-9C24-4A4D-9005-4E452DFD5AE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CF83CA4-34C0-427F-9959-636435EDC3ED}" type="pres">
      <dgm:prSet presAssocID="{87159792-1EC9-4DC5-90C8-B7965A8DDDF3}" presName="Name0" presStyleCnt="0">
        <dgm:presLayoutVars>
          <dgm:chMax val="7"/>
          <dgm:chPref val="7"/>
          <dgm:dir/>
        </dgm:presLayoutVars>
      </dgm:prSet>
      <dgm:spPr/>
    </dgm:pt>
    <dgm:pt modelId="{E8A30140-C8A7-4B08-B885-9E621C9E6113}" type="pres">
      <dgm:prSet presAssocID="{87159792-1EC9-4DC5-90C8-B7965A8DDDF3}" presName="Name1" presStyleCnt="0"/>
      <dgm:spPr/>
    </dgm:pt>
    <dgm:pt modelId="{664C5013-0CB7-4789-BE55-13433E577B78}" type="pres">
      <dgm:prSet presAssocID="{FD65A405-3C40-44E4-B788-3BB84EE6E6D6}" presName="picture_1" presStyleCnt="0"/>
      <dgm:spPr/>
    </dgm:pt>
    <dgm:pt modelId="{92547788-C0BF-4B24-A260-FD6B8AEC7632}" type="pres">
      <dgm:prSet presAssocID="{FD65A405-3C40-44E4-B788-3BB84EE6E6D6}" presName="pictureRepeatNode" presStyleLbl="alignImgPlace1" presStyleIdx="0" presStyleCnt="1" custScaleX="159016" custScaleY="156359" custLinFactNeighborX="2462" custLinFactNeighborY="-41652"/>
      <dgm:spPr/>
    </dgm:pt>
    <dgm:pt modelId="{C060110D-296A-463F-A134-E83B7C6734A3}" type="pres">
      <dgm:prSet presAssocID="{D8599787-F610-4385-9DB4-DFE0E1E3F779}" presName="text_1" presStyleLbl="node1" presStyleIdx="0" presStyleCnt="0" custScaleX="271234" custScaleY="179193" custLinFactY="100000" custLinFactNeighborX="0" custLinFactNeighborY="133781">
        <dgm:presLayoutVars>
          <dgm:bulletEnabled val="1"/>
        </dgm:presLayoutVars>
      </dgm:prSet>
      <dgm:spPr/>
    </dgm:pt>
  </dgm:ptLst>
  <dgm:cxnLst>
    <dgm:cxn modelId="{79F33B35-9150-49B6-BD51-8C7F978E2062}" type="presOf" srcId="{FD65A405-3C40-44E4-B788-3BB84EE6E6D6}" destId="{92547788-C0BF-4B24-A260-FD6B8AEC7632}" srcOrd="0" destOrd="0" presId="urn:microsoft.com/office/officeart/2008/layout/CircularPictureCallout"/>
    <dgm:cxn modelId="{5D67CB4C-CD50-4943-9CB5-D830E24BABB6}" type="presOf" srcId="{D8599787-F610-4385-9DB4-DFE0E1E3F779}" destId="{C060110D-296A-463F-A134-E83B7C6734A3}" srcOrd="0" destOrd="0" presId="urn:microsoft.com/office/officeart/2008/layout/CircularPictureCallout"/>
    <dgm:cxn modelId="{D9A228D9-9C24-4A4D-9005-4E452DFD5AEF}" srcId="{87159792-1EC9-4DC5-90C8-B7965A8DDDF3}" destId="{D8599787-F610-4385-9DB4-DFE0E1E3F779}" srcOrd="0" destOrd="0" parTransId="{EC4B428A-3AA8-4BB0-8AE6-3ECE8AC5944E}" sibTransId="{FD65A405-3C40-44E4-B788-3BB84EE6E6D6}"/>
    <dgm:cxn modelId="{B09A84E7-C999-41FA-83EB-C760139D9991}" type="presOf" srcId="{87159792-1EC9-4DC5-90C8-B7965A8DDDF3}" destId="{7CF83CA4-34C0-427F-9959-636435EDC3ED}" srcOrd="0" destOrd="0" presId="urn:microsoft.com/office/officeart/2008/layout/CircularPictureCallout"/>
    <dgm:cxn modelId="{5A87AECE-A906-4029-8884-2EB320007632}" type="presParOf" srcId="{7CF83CA4-34C0-427F-9959-636435EDC3ED}" destId="{E8A30140-C8A7-4B08-B885-9E621C9E6113}" srcOrd="0" destOrd="0" presId="urn:microsoft.com/office/officeart/2008/layout/CircularPictureCallout"/>
    <dgm:cxn modelId="{532E6C98-107D-4CCC-88A5-3314C2EF2128}" type="presParOf" srcId="{E8A30140-C8A7-4B08-B885-9E621C9E6113}" destId="{664C5013-0CB7-4789-BE55-13433E577B78}" srcOrd="0" destOrd="0" presId="urn:microsoft.com/office/officeart/2008/layout/CircularPictureCallout"/>
    <dgm:cxn modelId="{0B1AB584-2001-45FB-8FED-1729EE3D57B7}" type="presParOf" srcId="{664C5013-0CB7-4789-BE55-13433E577B78}" destId="{92547788-C0BF-4B24-A260-FD6B8AEC7632}" srcOrd="0" destOrd="0" presId="urn:microsoft.com/office/officeart/2008/layout/CircularPictureCallout"/>
    <dgm:cxn modelId="{8D9499A9-9A07-4CAD-ACE7-43F08DB1C739}" type="presParOf" srcId="{E8A30140-C8A7-4B08-B885-9E621C9E6113}" destId="{C060110D-296A-463F-A134-E83B7C6734A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7788-C0BF-4B24-A260-FD6B8AEC7632}">
      <dsp:nvSpPr>
        <dsp:cNvPr id="0" name=""/>
        <dsp:cNvSpPr/>
      </dsp:nvSpPr>
      <dsp:spPr>
        <a:xfrm>
          <a:off x="233949" y="91482"/>
          <a:ext cx="1620706" cy="1593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110D-296A-463F-A134-E83B7C6734A3}">
      <dsp:nvSpPr>
        <dsp:cNvPr id="0" name=""/>
        <dsp:cNvSpPr/>
      </dsp:nvSpPr>
      <dsp:spPr>
        <a:xfrm>
          <a:off x="152310" y="1776549"/>
          <a:ext cx="1769243" cy="6026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Luca Sain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Visualizador</a:t>
          </a:r>
        </a:p>
      </dsp:txBody>
      <dsp:txXfrm>
        <a:off x="152310" y="1776549"/>
        <a:ext cx="1769243" cy="60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7788-C0BF-4B24-A260-FD6B8AEC7632}">
      <dsp:nvSpPr>
        <dsp:cNvPr id="0" name=""/>
        <dsp:cNvSpPr/>
      </dsp:nvSpPr>
      <dsp:spPr>
        <a:xfrm>
          <a:off x="233949" y="91482"/>
          <a:ext cx="1620706" cy="1593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110D-296A-463F-A134-E83B7C6734A3}">
      <dsp:nvSpPr>
        <dsp:cNvPr id="0" name=""/>
        <dsp:cNvSpPr/>
      </dsp:nvSpPr>
      <dsp:spPr>
        <a:xfrm>
          <a:off x="152310" y="1776549"/>
          <a:ext cx="1769243" cy="6026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Luca Sain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 err="1"/>
            <a:t>Configurador</a:t>
          </a:r>
          <a:endParaRPr lang="en-US" sz="1800" kern="1200" dirty="0"/>
        </a:p>
      </dsp:txBody>
      <dsp:txXfrm>
        <a:off x="152310" y="1776549"/>
        <a:ext cx="1769243" cy="60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7788-C0BF-4B24-A260-FD6B8AEC7632}">
      <dsp:nvSpPr>
        <dsp:cNvPr id="0" name=""/>
        <dsp:cNvSpPr/>
      </dsp:nvSpPr>
      <dsp:spPr>
        <a:xfrm>
          <a:off x="233949" y="91482"/>
          <a:ext cx="1620706" cy="1593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110D-296A-463F-A134-E83B7C6734A3}">
      <dsp:nvSpPr>
        <dsp:cNvPr id="0" name=""/>
        <dsp:cNvSpPr/>
      </dsp:nvSpPr>
      <dsp:spPr>
        <a:xfrm>
          <a:off x="152310" y="1776549"/>
          <a:ext cx="1769243" cy="6026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Luca Sain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Administrador</a:t>
          </a:r>
        </a:p>
      </dsp:txBody>
      <dsp:txXfrm>
        <a:off x="152310" y="1776549"/>
        <a:ext cx="1769243" cy="60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7788-C0BF-4B24-A260-FD6B8AEC7632}">
      <dsp:nvSpPr>
        <dsp:cNvPr id="0" name=""/>
        <dsp:cNvSpPr/>
      </dsp:nvSpPr>
      <dsp:spPr>
        <a:xfrm>
          <a:off x="233949" y="91482"/>
          <a:ext cx="1620706" cy="1593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0110D-296A-463F-A134-E83B7C6734A3}">
      <dsp:nvSpPr>
        <dsp:cNvPr id="0" name=""/>
        <dsp:cNvSpPr/>
      </dsp:nvSpPr>
      <dsp:spPr>
        <a:xfrm>
          <a:off x="134587" y="1997530"/>
          <a:ext cx="1769243" cy="6026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Luca Sain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Super Administrador</a:t>
          </a:r>
        </a:p>
      </dsp:txBody>
      <dsp:txXfrm>
        <a:off x="134587" y="1997530"/>
        <a:ext cx="1769243" cy="60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6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4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2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67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6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2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5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3D86-DCB3-449E-A945-7A7C5FF81232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C448-C2F3-41E2-B05C-427E213F29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microsoft.com/office/2014/relationships/chartEx" Target="../charts/chartEx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2908" y="326572"/>
            <a:ext cx="3958046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505097" y="326572"/>
            <a:ext cx="219891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5526443"/>
              </p:ext>
            </p:extLst>
          </p:nvPr>
        </p:nvGraphicFramePr>
        <p:xfrm>
          <a:off x="585344" y="470265"/>
          <a:ext cx="2038419" cy="262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Thermometer 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r="27434"/>
          <a:stretch/>
        </p:blipFill>
        <p:spPr>
          <a:xfrm>
            <a:off x="6197022" y="470265"/>
            <a:ext cx="311588" cy="68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44603" y="540395"/>
            <a:ext cx="232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Temperature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9851" y="326572"/>
            <a:ext cx="3958046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B0D3-F3ED-41D4-A707-D9E0FF2AC074}"/>
              </a:ext>
            </a:extLst>
          </p:cNvPr>
          <p:cNvSpPr txBox="1"/>
          <p:nvPr/>
        </p:nvSpPr>
        <p:spPr>
          <a:xfrm>
            <a:off x="7621668" y="540394"/>
            <a:ext cx="285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Grado de acidez</a:t>
            </a:r>
          </a:p>
        </p:txBody>
      </p:sp>
      <p:pic>
        <p:nvPicPr>
          <p:cNvPr id="1026" name="Picture 2" descr="Resultado de imagen para ph icon">
            <a:extLst>
              <a:ext uri="{FF2B5EF4-FFF2-40B4-BE49-F238E27FC236}">
                <a16:creationId xmlns:a16="http://schemas.microsoft.com/office/drawing/2014/main" id="{4D1BC607-4AEC-440C-945E-2E26CDB3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6714" y1="66667" x2="40571" y2="65926"/>
                        <a14:foregroundMark x1="40571" y1="65926" x2="51857" y2="66296"/>
                        <a14:foregroundMark x1="51857" y1="66296" x2="60714" y2="71667"/>
                        <a14:foregroundMark x1="60714" y1="71667" x2="60857" y2="75370"/>
                        <a14:foregroundMark x1="66429" y1="64167" x2="62857" y2="72037"/>
                        <a14:foregroundMark x1="62857" y1="72037" x2="56000" y2="78611"/>
                        <a14:foregroundMark x1="56000" y1="78611" x2="45857" y2="76111"/>
                        <a14:foregroundMark x1="41135" y1="71951" x2="36714" y2="68056"/>
                        <a14:foregroundMark x1="53429" y1="74722" x2="42143" y2="71019"/>
                        <a14:foregroundMark x1="42143" y1="71019" x2="31000" y2="70278"/>
                        <a14:foregroundMark x1="31000" y1="70278" x2="31143" y2="77500"/>
                        <a14:foregroundMark x1="31143" y1="77500" x2="32429" y2="78981"/>
                        <a14:foregroundMark x1="33429" y1="77778" x2="31714" y2="39722"/>
                        <a14:foregroundMark x1="31714" y1="39722" x2="28714" y2="26574"/>
                        <a14:foregroundMark x1="55286" y1="65278" x2="52000" y2="33889"/>
                        <a14:foregroundMark x1="52000" y1="33889" x2="50714" y2="33148"/>
                        <a14:foregroundMark x1="67286" y1="66667" x2="69143" y2="43426"/>
                        <a14:foregroundMark x1="69143" y1="43426" x2="63000" y2="27870"/>
                        <a14:foregroundMark x1="70857" y1="63796" x2="77857" y2="45463"/>
                        <a14:foregroundMark x1="77857" y1="45463" x2="73429" y2="37130"/>
                        <a14:foregroundMark x1="73429" y1="37130" x2="61714" y2="42685"/>
                        <a14:foregroundMark x1="61714" y1="42685" x2="58143" y2="50000"/>
                        <a14:foregroundMark x1="58143" y1="50000" x2="64143" y2="55833"/>
                        <a14:foregroundMark x1="64143" y1="55833" x2="45857" y2="56944"/>
                        <a14:foregroundMark x1="45857" y1="56944" x2="40857" y2="45185"/>
                        <a14:foregroundMark x1="40857" y1="45185" x2="27143" y2="49907"/>
                        <a14:foregroundMark x1="27143" y1="49907" x2="35429" y2="57685"/>
                        <a14:foregroundMark x1="35429" y1="57685" x2="44571" y2="45185"/>
                        <a14:foregroundMark x1="44571" y1="45185" x2="37143" y2="34722"/>
                        <a14:foregroundMark x1="37143" y1="34722" x2="51714" y2="40185"/>
                        <a14:foregroundMark x1="51714" y1="40185" x2="60143" y2="34907"/>
                        <a14:foregroundMark x1="60143" y1="34907" x2="57429" y2="28056"/>
                        <a14:foregroundMark x1="57429" y1="28056" x2="44429" y2="21111"/>
                        <a14:foregroundMark x1="44429" y1="21111" x2="39571" y2="28981"/>
                        <a14:foregroundMark x1="39571" y1="28981" x2="50714" y2="27963"/>
                        <a14:foregroundMark x1="50714" y1="27963" x2="51857" y2="19815"/>
                        <a14:foregroundMark x1="51857" y1="19815" x2="41143" y2="17130"/>
                        <a14:foregroundMark x1="41143" y1="17130" x2="32429" y2="11204"/>
                        <a14:foregroundMark x1="32429" y1="11204" x2="26857" y2="17222"/>
                        <a14:foregroundMark x1="47714" y1="31296" x2="40429" y2="37500"/>
                        <a14:foregroundMark x1="40429" y1="37500" x2="51714" y2="33519"/>
                        <a14:foregroundMark x1="51714" y1="33519" x2="36857" y2="34259"/>
                        <a14:foregroundMark x1="36857" y1="34259" x2="47000" y2="31759"/>
                        <a14:foregroundMark x1="47000" y1="31759" x2="57857" y2="39815"/>
                        <a14:foregroundMark x1="57857" y1="39815" x2="68857" y2="41389"/>
                        <a14:foregroundMark x1="68857" y1="41389" x2="67857" y2="31852"/>
                        <a14:foregroundMark x1="67857" y1="31852" x2="78286" y2="31574"/>
                        <a14:foregroundMark x1="78429" y1="26759" x2="76143" y2="19352"/>
                        <a14:foregroundMark x1="76143" y1="19352" x2="77571" y2="31204"/>
                        <a14:foregroundMark x1="77571" y1="31204" x2="75143" y2="19074"/>
                        <a14:foregroundMark x1="75143" y1="19074" x2="69000" y2="12130"/>
                        <a14:foregroundMark x1="69000" y1="12130" x2="57286" y2="12593"/>
                        <a14:foregroundMark x1="57286" y1="12593" x2="46143" y2="15463"/>
                        <a14:foregroundMark x1="46143" y1="15463" x2="22714" y2="18148"/>
                        <a14:foregroundMark x1="22714" y1="18148" x2="18286" y2="25000"/>
                        <a14:foregroundMark x1="18286" y1="25000" x2="20000" y2="33704"/>
                        <a14:foregroundMark x1="20000" y1="33704" x2="25000" y2="41481"/>
                        <a14:foregroundMark x1="25000" y1="41481" x2="26571" y2="49259"/>
                        <a14:foregroundMark x1="26571" y1="49259" x2="22857" y2="55926"/>
                        <a14:foregroundMark x1="22857" y1="55926" x2="27429" y2="62593"/>
                        <a14:foregroundMark x1="27429" y1="62593" x2="30714" y2="64074"/>
                        <a14:foregroundMark x1="43714" y1="73426" x2="43714" y2="73426"/>
                        <a14:foregroundMark x1="43714" y1="73426" x2="43714" y2="73426"/>
                        <a14:foregroundMark x1="43857" y1="73796" x2="43857" y2="73796"/>
                        <a14:foregroundMark x1="43143" y1="73148" x2="43143" y2="73148"/>
                        <a14:foregroundMark x1="43714" y1="73796" x2="43714" y2="73796"/>
                        <a14:foregroundMark x1="43714" y1="73796" x2="43714" y2="73796"/>
                        <a14:foregroundMark x1="43714" y1="73796" x2="43714" y2="73796"/>
                        <a14:foregroundMark x1="43714" y1="73796" x2="43714" y2="73796"/>
                        <a14:foregroundMark x1="43714" y1="73796" x2="43714" y2="73796"/>
                        <a14:foregroundMark x1="43857" y1="73611" x2="43857" y2="73611"/>
                        <a14:foregroundMark x1="43286" y1="73611" x2="43286" y2="73611"/>
                        <a14:foregroundMark x1="43571" y1="73333" x2="43571" y2="73333"/>
                        <a14:foregroundMark x1="43571" y1="73333" x2="43571" y2="73333"/>
                        <a14:foregroundMark x1="43571" y1="73426" x2="43714" y2="73426"/>
                        <a14:foregroundMark x1="43714" y1="73426" x2="43714" y2="73426"/>
                        <a14:foregroundMark x1="43714" y1="73426" x2="43714" y2="73426"/>
                        <a14:foregroundMark x1="43429" y1="73981" x2="43429" y2="73981"/>
                        <a14:foregroundMark x1="43429" y1="73981" x2="43429" y2="73981"/>
                        <a14:foregroundMark x1="43429" y1="73889" x2="43429" y2="73889"/>
                        <a14:foregroundMark x1="43429" y1="73796" x2="43571" y2="73704"/>
                        <a14:foregroundMark x1="43429" y1="73333" x2="43429" y2="73333"/>
                        <a14:foregroundMark x1="43429" y1="73333" x2="43429" y2="73333"/>
                        <a14:foregroundMark x1="43429" y1="73519" x2="42571" y2="72778"/>
                        <a14:foregroundMark x1="42143" y1="73056" x2="45000" y2="74722"/>
                        <a14:backgroundMark x1="14571" y1="4259" x2="10714" y2="11296"/>
                        <a14:backgroundMark x1="10714" y1="11296" x2="9714" y2="54815"/>
                        <a14:backgroundMark x1="9714" y1="54815" x2="10286" y2="55370"/>
                        <a14:backgroundMark x1="7143" y1="60741" x2="14857" y2="75463"/>
                        <a14:backgroundMark x1="14857" y1="75463" x2="15000" y2="83241"/>
                        <a14:backgroundMark x1="15000" y1="83241" x2="18714" y2="90556"/>
                        <a14:backgroundMark x1="18714" y1="90556" x2="18857" y2="90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54" y="470265"/>
            <a:ext cx="528335" cy="8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2908" y="326572"/>
            <a:ext cx="8473748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505097" y="326572"/>
            <a:ext cx="219891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75401985"/>
              </p:ext>
            </p:extLst>
          </p:nvPr>
        </p:nvGraphicFramePr>
        <p:xfrm>
          <a:off x="585344" y="470265"/>
          <a:ext cx="2038419" cy="262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4603" y="54039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676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2908" y="326572"/>
            <a:ext cx="8473748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505097" y="326572"/>
            <a:ext cx="219891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25768029"/>
              </p:ext>
            </p:extLst>
          </p:nvPr>
        </p:nvGraphicFramePr>
        <p:xfrm>
          <a:off x="585344" y="470265"/>
          <a:ext cx="2038419" cy="262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4603" y="540395"/>
            <a:ext cx="442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Alta – Baja - </a:t>
            </a:r>
            <a:r>
              <a:rPr lang="en-US" sz="3200" dirty="0" err="1"/>
              <a:t>Modificacion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3FB3C-D101-4A90-89EE-9AA7AD5AC788}"/>
              </a:ext>
            </a:extLst>
          </p:cNvPr>
          <p:cNvSpPr/>
          <p:nvPr/>
        </p:nvSpPr>
        <p:spPr>
          <a:xfrm>
            <a:off x="3444603" y="1417320"/>
            <a:ext cx="4304937" cy="975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3FE33-E69F-4DA1-B46D-8DE2E8A3D4E6}"/>
              </a:ext>
            </a:extLst>
          </p:cNvPr>
          <p:cNvSpPr/>
          <p:nvPr/>
        </p:nvSpPr>
        <p:spPr>
          <a:xfrm>
            <a:off x="3444603" y="2658966"/>
            <a:ext cx="4304937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Sensores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D6463-6278-4F7F-B16E-EF6033E4A064}"/>
              </a:ext>
            </a:extLst>
          </p:cNvPr>
          <p:cNvSpPr/>
          <p:nvPr/>
        </p:nvSpPr>
        <p:spPr>
          <a:xfrm>
            <a:off x="3444602" y="3900612"/>
            <a:ext cx="4304937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Reglas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FA1A9-EFFE-42BF-9D77-C2C0C4E26FD4}"/>
              </a:ext>
            </a:extLst>
          </p:cNvPr>
          <p:cNvSpPr/>
          <p:nvPr/>
        </p:nvSpPr>
        <p:spPr>
          <a:xfrm>
            <a:off x="8016240" y="1417320"/>
            <a:ext cx="3116580" cy="3458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Historial de cambios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2908" y="326572"/>
            <a:ext cx="8473748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E487E-8181-4910-8FD9-EC1FFD9B2D83}"/>
              </a:ext>
            </a:extLst>
          </p:cNvPr>
          <p:cNvSpPr/>
          <p:nvPr/>
        </p:nvSpPr>
        <p:spPr>
          <a:xfrm>
            <a:off x="3444603" y="1295400"/>
            <a:ext cx="7080522" cy="5022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097" y="326572"/>
            <a:ext cx="219891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85711185"/>
              </p:ext>
            </p:extLst>
          </p:nvPr>
        </p:nvGraphicFramePr>
        <p:xfrm>
          <a:off x="585344" y="470265"/>
          <a:ext cx="2038419" cy="262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44603" y="540395"/>
            <a:ext cx="1995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Dashboard</a:t>
            </a:r>
          </a:p>
        </p:txBody>
      </p:sp>
      <mc:AlternateContent xmlns:mc="http://schemas.openxmlformats.org/markup-compatibility/2006">
        <mc:Choice xmlns:cx6="http://schemas.microsoft.com/office/drawing/2016/5/12/chartex" Requires="cx6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7D6F758-CAD0-4C1D-83F5-2C45C8E238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8880101"/>
                  </p:ext>
                </p:extLst>
              </p:nvPr>
            </p:nvGraphicFramePr>
            <p:xfrm>
              <a:off x="3556000" y="1572432"/>
              <a:ext cx="6578600" cy="44333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7D6F758-CAD0-4C1D-83F5-2C45C8E23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6000" y="1572432"/>
                <a:ext cx="6578600" cy="4433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8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3E69872733FE45BD160C64FB34482C" ma:contentTypeVersion="12" ma:contentTypeDescription="Create a new document." ma:contentTypeScope="" ma:versionID="bcb190fee250888a922aca892467f405">
  <xsd:schema xmlns:xsd="http://www.w3.org/2001/XMLSchema" xmlns:xs="http://www.w3.org/2001/XMLSchema" xmlns:p="http://schemas.microsoft.com/office/2006/metadata/properties" xmlns:ns3="add7f219-2bb9-4906-9596-d65fa84f7f02" xmlns:ns4="6e0fb208-ea3c-4fbe-bd14-26d0ebceaeb7" targetNamespace="http://schemas.microsoft.com/office/2006/metadata/properties" ma:root="true" ma:fieldsID="bedb1560e78c482604f3e651e72dc063" ns3:_="" ns4:_="">
    <xsd:import namespace="add7f219-2bb9-4906-9596-d65fa84f7f02"/>
    <xsd:import namespace="6e0fb208-ea3c-4fbe-bd14-26d0ebceae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7f219-2bb9-4906-9596-d65fa84f7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fb208-ea3c-4fbe-bd14-26d0ebcea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5EC97-516D-43E0-ACD9-BF7F6FF9C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7f219-2bb9-4906-9596-d65fa84f7f02"/>
    <ds:schemaRef ds:uri="6e0fb208-ea3c-4fbe-bd14-26d0ebcea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246472-3561-47F4-BA31-CAC6F3F1DC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EBFE8F-5C36-4383-BA25-E425D5BC068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e0fb208-ea3c-4fbe-bd14-26d0ebceaeb7"/>
    <ds:schemaRef ds:uri="add7f219-2bb9-4906-9596-d65fa84f7f0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Boehringer Ingelheim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Sain,Luca (IT INF) BI-AR-B</dc:creator>
  <cp:lastModifiedBy>luca sain</cp:lastModifiedBy>
  <cp:revision>10</cp:revision>
  <dcterms:created xsi:type="dcterms:W3CDTF">2020-03-19T00:18:37Z</dcterms:created>
  <dcterms:modified xsi:type="dcterms:W3CDTF">2020-03-24T01:43:02Z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0x010100AD3E69872733FE45BD160C64FB34482C</vt:lpwstr>
  </property>
</Properties>
</file>