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1" r:id="rId6"/>
    <p:sldId id="287" r:id="rId7"/>
    <p:sldId id="259" r:id="rId8"/>
    <p:sldId id="262" r:id="rId9"/>
    <p:sldId id="305" r:id="rId10"/>
    <p:sldId id="303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709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3E4A63-0800-4928-9E0A-CE95D8BA3166}" type="datetime1">
              <a:rPr lang="it-IT" smtClean="0"/>
              <a:t>30/05/2021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0853-07C9-4AF2-8B46-F53269D43899}" type="datetime1">
              <a:rPr lang="it-IT" smtClean="0"/>
              <a:pPr/>
              <a:t>30/05/2021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29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65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72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961EFD6-34B6-4621-AFFD-CC7DD286577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74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224DCA5-A7A8-4689-8651-5E03C020EB3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sz="4000" noProof="0">
                <a:solidFill>
                  <a:schemeClr val="bg1"/>
                </a:solidFill>
              </a:rPr>
              <a:t>Fare clic per modificare lo stile del titolo dello schema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sz="1800" noProof="0">
                <a:solidFill>
                  <a:schemeClr val="bg1"/>
                </a:solidFill>
              </a:rPr>
              <a:t>Inserisci il sottotitolo qui</a:t>
            </a:r>
          </a:p>
        </p:txBody>
      </p:sp>
      <p:sp>
        <p:nvSpPr>
          <p:cNvPr id="18" name="Segnaposto immagine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14" name="Segnaposto data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11/02/20XX</a:t>
            </a:r>
          </a:p>
        </p:txBody>
      </p:sp>
      <p:sp>
        <p:nvSpPr>
          <p:cNvPr id="15" name="Segnaposto numero diapositiva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‹N›</a:t>
            </a:fld>
            <a:endParaRPr lang="it-IT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7" name="Segnaposto contenuto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5" name="Segnaposto contenuto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it-IT" noProof="0"/>
              <a:t>Inserisci il sottotitolo qui</a:t>
            </a:r>
          </a:p>
        </p:txBody>
      </p:sp>
      <p:sp>
        <p:nvSpPr>
          <p:cNvPr id="16" name="Segnaposto contenuto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piè di pagina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data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3" name="Segnaposto numero diapositiva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olo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1" name="Segnaposto immagine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3" name="Segnaposto immagine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54" name="Segnaposto immagine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9" name="Segnaposto contenuto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piè di pagina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35" name="Segnaposto data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36" name="Segnaposto numero diapositiva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inserire il titolo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inserire il sottotitolo</a:t>
            </a:r>
          </a:p>
        </p:txBody>
      </p:sp>
      <p:sp>
        <p:nvSpPr>
          <p:cNvPr id="20" name="Segnaposto immagine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1" name="Segnaposto immagine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53D7EE4-1EDB-42FD-B6B7-A82C9F31F0F4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it-IT" sz="4000" noProof="0"/>
              <a:t>Fare clic per modificare lo stile del titolo dello schema</a:t>
            </a:r>
          </a:p>
        </p:txBody>
      </p:sp>
      <p:sp>
        <p:nvSpPr>
          <p:cNvPr id="18" name="Segnaposto immagine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contenuto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immagine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1" name="Segnaposto immagine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14" name="Segnaposto piè di pagina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6" name="Segnaposto numero diapositiva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53D7EE4-1EDB-42FD-B6B7-A82C9F31F0F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1" name="Sottotitolo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30" name="Segnaposto immagine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it-IT" noProof="0"/>
              <a:t>FAI CLIC PER AGGIUNGERE IL TITOLO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9" name="Segnaposto piè di pagina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0" name="Segnaposto data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it-IT" noProof="0"/>
              <a:t>FAI CLIC PER AGGIUNGERE IL TITOLO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8" name="Segnaposto piè di pagina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Inserisci una foto qui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Inserisci il testo qui</a:t>
            </a:r>
          </a:p>
        </p:txBody>
      </p:sp>
      <p:sp>
        <p:nvSpPr>
          <p:cNvPr id="25" name="Sottotitolo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sz="1800" noProof="0">
                <a:solidFill>
                  <a:schemeClr val="bg1"/>
                </a:solidFill>
              </a:rPr>
              <a:t>Inserisci il sottotitolo qui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A2AE2B76-F97F-4BE2-8670-72276A5F21A5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3" name="Segnaposto data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1" name="Segnaposto data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it-IT" noProof="0"/>
              <a:t>11/02/20XX</a:t>
            </a:r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11/02/20XX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ttotitolo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487737"/>
            <a:ext cx="3247290" cy="570748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INGLESE LUCA </a:t>
            </a:r>
            <a:r>
              <a:rPr lang="it-IT" dirty="0">
                <a:latin typeface="+mj-lt"/>
                <a:cs typeface="Calibri" panose="020F0502020204030204" pitchFamily="34" charset="0"/>
              </a:rPr>
              <a:t>1057762</a:t>
            </a:r>
          </a:p>
        </p:txBody>
      </p:sp>
      <p:pic>
        <p:nvPicPr>
          <p:cNvPr id="11" name="Segnaposto immagine 10" descr="Fiori su un albero ">
            <a:extLst>
              <a:ext uri="{FF2B5EF4-FFF2-40B4-BE49-F238E27FC236}">
                <a16:creationId xmlns:a16="http://schemas.microsoft.com/office/drawing/2014/main" id="{BC408C47-2E2A-42C6-99D2-EBED0E23C9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158" y="0"/>
            <a:ext cx="7315841" cy="6858000"/>
          </a:xfrm>
        </p:spPr>
      </p:pic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EC2E24A-226E-4491-847F-BC3442842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4" y="950937"/>
            <a:ext cx="3247290" cy="5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082" y="661831"/>
            <a:ext cx="5151230" cy="8247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dirty="0"/>
              <a:t> </a:t>
            </a:r>
            <a:r>
              <a:rPr lang="it-IT" sz="3600" dirty="0"/>
              <a:t>panoramica e obbiettivi</a:t>
            </a:r>
            <a:endParaRPr lang="it-IT" sz="5400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597" y="1934817"/>
            <a:ext cx="5922279" cy="3973247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Globaltedx</a:t>
            </a:r>
            <a:r>
              <a:rPr lang="it-IT" sz="2400" dirty="0">
                <a:latin typeface="+mj-lt"/>
              </a:rPr>
              <a:t> è un’applicazione focalizzata ad affrontare argomenti </a:t>
            </a:r>
            <a:r>
              <a:rPr lang="it-IT" sz="2400" dirty="0" err="1">
                <a:latin typeface="+mj-lt"/>
              </a:rPr>
              <a:t>dicarattere</a:t>
            </a:r>
            <a:r>
              <a:rPr lang="it-IT" sz="2400" dirty="0">
                <a:latin typeface="+mj-lt"/>
              </a:rPr>
              <a:t> generale, in modo tale da sensibilizzare le persone sui vari temi che vengono affrontati.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L’obiettivo principale è mantenere in comunicazione  i vari utenti , in modo tale da condividere le proprie idee e per aprire dibattiti.</a:t>
            </a:r>
          </a:p>
        </p:txBody>
      </p:sp>
      <p:pic>
        <p:nvPicPr>
          <p:cNvPr id="9" name="Segnaposto immagine 8" descr="Immagine che contiene esterni, città&#10;&#10;Descrizione generata automaticamente">
            <a:extLst>
              <a:ext uri="{FF2B5EF4-FFF2-40B4-BE49-F238E27FC236}">
                <a16:creationId xmlns:a16="http://schemas.microsoft.com/office/drawing/2014/main" id="{97E18ECF-AF5A-4BE9-92B3-26EE66C3B4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449" b="104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0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8" y="904730"/>
            <a:ext cx="3096654" cy="544242"/>
          </a:xfrm>
          <a:ln>
            <a:solidFill>
              <a:schemeClr val="bg1"/>
            </a:solidFill>
          </a:ln>
          <a:effectLst/>
        </p:spPr>
        <p:txBody>
          <a:bodyPr rtlCol="0">
            <a:noAutofit/>
          </a:bodyPr>
          <a:lstStyle/>
          <a:p>
            <a:pPr rtl="0"/>
            <a:r>
              <a:rPr lang="it-IT" sz="3200" dirty="0"/>
              <a:t>A chi è rivolto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797" y="904730"/>
            <a:ext cx="7061569" cy="17738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400" dirty="0"/>
              <a:t>L’applicazione è accessibile a tutti ed usufruibile tramite dispositivi Android, affinché l’utente rimanga informato in ogni momento.</a:t>
            </a:r>
          </a:p>
        </p:txBody>
      </p:sp>
      <p:pic>
        <p:nvPicPr>
          <p:cNvPr id="8" name="Segnaposto immagine 7" descr="Immagine che contiene acqua, persone, gruppo, folla&#10;&#10;Descrizione generata automaticamente">
            <a:extLst>
              <a:ext uri="{FF2B5EF4-FFF2-40B4-BE49-F238E27FC236}">
                <a16:creationId xmlns:a16="http://schemas.microsoft.com/office/drawing/2014/main" id="{4F79DACE-6BA0-4512-9D8D-3926E30B4D9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140" b="13114"/>
          <a:stretch/>
        </p:blipFill>
        <p:spPr>
          <a:xfrm>
            <a:off x="6209621" y="3048000"/>
            <a:ext cx="5182278" cy="2737531"/>
          </a:xfrm>
        </p:spPr>
      </p:pic>
      <p:pic>
        <p:nvPicPr>
          <p:cNvPr id="12" name="Segnaposto immagine 11" descr="Immagine che contiene persona, tenendo, interni, mano&#10;&#10;Descrizione generata automaticamente">
            <a:extLst>
              <a:ext uri="{FF2B5EF4-FFF2-40B4-BE49-F238E27FC236}">
                <a16:creationId xmlns:a16="http://schemas.microsoft.com/office/drawing/2014/main" id="{63A10013-4B61-4508-9B76-F44BA6D359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820" b="18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37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4" y="871758"/>
            <a:ext cx="3479394" cy="633485"/>
          </a:xfrm>
        </p:spPr>
        <p:txBody>
          <a:bodyPr rtlCol="0"/>
          <a:lstStyle/>
          <a:p>
            <a:pPr rtl="0"/>
            <a:r>
              <a:rPr lang="it-IT" sz="3200" dirty="0"/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1617785"/>
            <a:ext cx="5676900" cy="4478661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Video e Talks: con i quali l’utente potrà rimanere sempre informato. Possono essere gestiti da associazioni e\o da  profili verificati che mettono a disposizione i video.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Sezione </a:t>
            </a:r>
            <a:r>
              <a:rPr lang="it-IT" sz="2000" dirty="0" err="1">
                <a:latin typeface="+mj-lt"/>
              </a:rPr>
              <a:t>Debate</a:t>
            </a:r>
            <a:r>
              <a:rPr lang="it-IT" sz="2000" dirty="0">
                <a:latin typeface="+mj-lt"/>
              </a:rPr>
              <a:t>: si potranno aprire vari dibattiti in modo tale da far comunicare gli utenti tra di loro  ed aver uno scambio di idee.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Sezione Eventi: l’utente potrà rimanere aggiornato su vari comizi ed eventi nella sua città, attraverso la geolocalizzazione.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Sezione streaming: dove l’utente può partecipare a delle live di suo interesse.</a:t>
            </a:r>
          </a:p>
        </p:txBody>
      </p:sp>
      <p:pic>
        <p:nvPicPr>
          <p:cNvPr id="7" name="Segnaposto immagine 6" descr="Immagine che contiene nero, cielo notturno&#10;&#10;Descrizione generata automaticamente">
            <a:extLst>
              <a:ext uri="{FF2B5EF4-FFF2-40B4-BE49-F238E27FC236}">
                <a16:creationId xmlns:a16="http://schemas.microsoft.com/office/drawing/2014/main" id="{BD7AA107-3DC5-427F-8910-2BF7F06BE2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690" b="9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432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426AB009-0930-414B-84A7-B1060B2B63FF}"/>
              </a:ext>
            </a:extLst>
          </p:cNvPr>
          <p:cNvSpPr/>
          <p:nvPr/>
        </p:nvSpPr>
        <p:spPr>
          <a:xfrm>
            <a:off x="469796" y="1684346"/>
            <a:ext cx="10404671" cy="47945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57018DC-5BFA-42F7-884E-E07F6383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325" y="888999"/>
            <a:ext cx="3703175" cy="674754"/>
          </a:xfrm>
        </p:spPr>
        <p:txBody>
          <a:bodyPr rtlCol="0"/>
          <a:lstStyle/>
          <a:p>
            <a:pPr rtl="0"/>
            <a:r>
              <a:rPr lang="it-IT" sz="3600" dirty="0"/>
              <a:t>ARCHITETTURA</a:t>
            </a:r>
          </a:p>
        </p:txBody>
      </p:sp>
      <p:pic>
        <p:nvPicPr>
          <p:cNvPr id="12" name="Immagine 11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0B1DC5CD-EFBB-4D9A-B59C-32A7F077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02" y="2668116"/>
            <a:ext cx="965079" cy="85965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C1CC1CA-95B9-471A-A0B2-B093FF8A1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93" b="9441"/>
          <a:stretch/>
        </p:blipFill>
        <p:spPr>
          <a:xfrm>
            <a:off x="4566354" y="4861506"/>
            <a:ext cx="1306835" cy="553876"/>
          </a:xfrm>
          <a:prstGeom prst="rect">
            <a:avLst/>
          </a:prstGeom>
        </p:spPr>
      </p:pic>
      <p:pic>
        <p:nvPicPr>
          <p:cNvPr id="20" name="Immagine 19" descr="Immagine che contiene materiale da costruzione, clipart, mattone&#10;&#10;Descrizione generata automaticamente">
            <a:extLst>
              <a:ext uri="{FF2B5EF4-FFF2-40B4-BE49-F238E27FC236}">
                <a16:creationId xmlns:a16="http://schemas.microsoft.com/office/drawing/2014/main" id="{99B2D8C7-B903-4D67-A2BD-FFB974204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245" y="4586275"/>
            <a:ext cx="745283" cy="1093805"/>
          </a:xfrm>
          <a:prstGeom prst="rect">
            <a:avLst/>
          </a:prstGeom>
        </p:spPr>
      </p:pic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634D35B8-050A-4B32-8A91-43CF9ACAC65D}"/>
              </a:ext>
            </a:extLst>
          </p:cNvPr>
          <p:cNvSpPr/>
          <p:nvPr/>
        </p:nvSpPr>
        <p:spPr>
          <a:xfrm>
            <a:off x="1201648" y="2562694"/>
            <a:ext cx="2936222" cy="1821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B51732B-62AE-45A8-8DE7-E8FE87E9C4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23" t="9476" r="30783" b="8900"/>
          <a:stretch/>
        </p:blipFill>
        <p:spPr>
          <a:xfrm>
            <a:off x="4908849" y="2798892"/>
            <a:ext cx="572798" cy="76574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1D9FA091-FB58-481D-9950-56D7FFC98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083" y="4762372"/>
            <a:ext cx="1147678" cy="85965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49F2B49-A304-4506-829E-AA8222E27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607" y="2745269"/>
            <a:ext cx="578089" cy="57808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D85A7AA-BF60-4D42-9902-5EDA84479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8382" y="4829135"/>
            <a:ext cx="588864" cy="586247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EAC8C282-E2BF-4BE0-AFF0-1C4D721EB00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522" r="17339"/>
          <a:stretch/>
        </p:blipFill>
        <p:spPr>
          <a:xfrm>
            <a:off x="1230249" y="5059640"/>
            <a:ext cx="721502" cy="632765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C209F364-12D0-49D5-A2B9-0D5A4C18A2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1198" t="3299" r="29998" b="15506"/>
          <a:stretch/>
        </p:blipFill>
        <p:spPr>
          <a:xfrm>
            <a:off x="9521271" y="2539855"/>
            <a:ext cx="965079" cy="1051914"/>
          </a:xfrm>
          <a:prstGeom prst="rect">
            <a:avLst/>
          </a:prstGeom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0FBB4298-EAE6-4599-BE58-EB79A403A20D}"/>
              </a:ext>
            </a:extLst>
          </p:cNvPr>
          <p:cNvSpPr/>
          <p:nvPr/>
        </p:nvSpPr>
        <p:spPr>
          <a:xfrm>
            <a:off x="996581" y="5944084"/>
            <a:ext cx="1173752" cy="285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ysClr val="windowText" lastClr="000000"/>
                </a:solidFill>
              </a:rPr>
              <a:t>push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6916C4EF-50E4-42ED-A723-F6CE95F2EC83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flipV="1">
            <a:off x="1583457" y="5692405"/>
            <a:ext cx="7543" cy="25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50E0733-4ED9-44A7-B96A-7D5B37B13F38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02191" y="3102273"/>
            <a:ext cx="12399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3" name="Immagine 5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C93BE3-4A48-413C-BE5D-1C30FF9509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581" y="1827175"/>
            <a:ext cx="2118973" cy="355117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39E96C66-0CD4-43F6-BC33-3E74C9147A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1244" y="2745268"/>
            <a:ext cx="571321" cy="571321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B6ABDDB4-7C87-46FF-AFE1-1E75FB9523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025" y="2745268"/>
            <a:ext cx="571321" cy="571321"/>
          </a:xfrm>
          <a:prstGeom prst="rect">
            <a:avLst/>
          </a:prstGeom>
        </p:spPr>
      </p:pic>
      <p:pic>
        <p:nvPicPr>
          <p:cNvPr id="67" name="Immagine 66">
            <a:extLst>
              <a:ext uri="{FF2B5EF4-FFF2-40B4-BE49-F238E27FC236}">
                <a16:creationId xmlns:a16="http://schemas.microsoft.com/office/drawing/2014/main" id="{915901B8-3AC3-4308-A872-FB0987E80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9595" y="2752037"/>
            <a:ext cx="571321" cy="571321"/>
          </a:xfrm>
          <a:prstGeom prst="rect">
            <a:avLst/>
          </a:prstGeom>
        </p:spPr>
      </p:pic>
      <p:pic>
        <p:nvPicPr>
          <p:cNvPr id="69" name="Immagine 68">
            <a:extLst>
              <a:ext uri="{FF2B5EF4-FFF2-40B4-BE49-F238E27FC236}">
                <a16:creationId xmlns:a16="http://schemas.microsoft.com/office/drawing/2014/main" id="{782B3BA4-F260-44ED-8734-8D795DC4C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623" y="3636077"/>
            <a:ext cx="571321" cy="571321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C0761714-54F4-4CC7-A7F6-D9D76B9A4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8682" y="3642645"/>
            <a:ext cx="571322" cy="571322"/>
          </a:xfrm>
          <a:prstGeom prst="rect">
            <a:avLst/>
          </a:prstGeom>
        </p:spPr>
      </p:pic>
      <p:pic>
        <p:nvPicPr>
          <p:cNvPr id="71" name="Immagine 70">
            <a:extLst>
              <a:ext uri="{FF2B5EF4-FFF2-40B4-BE49-F238E27FC236}">
                <a16:creationId xmlns:a16="http://schemas.microsoft.com/office/drawing/2014/main" id="{B6BB95F8-582B-4939-AECA-0ABCF4C4E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057" y="3642645"/>
            <a:ext cx="571321" cy="571321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030366F0-2A0A-4486-9775-43F221726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5462" y="3657378"/>
            <a:ext cx="571321" cy="571321"/>
          </a:xfrm>
          <a:prstGeom prst="rect">
            <a:avLst/>
          </a:prstGeom>
        </p:spPr>
      </p:pic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BC60EE24-DD1C-44F6-ADA7-856C4FE3E602}"/>
              </a:ext>
            </a:extLst>
          </p:cNvPr>
          <p:cNvCxnSpPr>
            <a:cxnSpLocks/>
          </p:cNvCxnSpPr>
          <p:nvPr/>
        </p:nvCxnSpPr>
        <p:spPr>
          <a:xfrm flipH="1">
            <a:off x="5583707" y="3032684"/>
            <a:ext cx="54209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696EFC0-D166-42EC-8DDA-39D6672CC567}"/>
              </a:ext>
            </a:extLst>
          </p:cNvPr>
          <p:cNvCxnSpPr>
            <a:cxnSpLocks/>
          </p:cNvCxnSpPr>
          <p:nvPr/>
        </p:nvCxnSpPr>
        <p:spPr>
          <a:xfrm flipH="1">
            <a:off x="8769282" y="5133177"/>
            <a:ext cx="352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0E053D0-CF25-40D7-BB9D-29955A3B1284}"/>
              </a:ext>
            </a:extLst>
          </p:cNvPr>
          <p:cNvCxnSpPr>
            <a:cxnSpLocks/>
          </p:cNvCxnSpPr>
          <p:nvPr/>
        </p:nvCxnSpPr>
        <p:spPr>
          <a:xfrm flipH="1">
            <a:off x="7142781" y="5133177"/>
            <a:ext cx="82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3728647-099D-48D7-80AC-5C3AA5B789A2}"/>
              </a:ext>
            </a:extLst>
          </p:cNvPr>
          <p:cNvCxnSpPr>
            <a:cxnSpLocks/>
          </p:cNvCxnSpPr>
          <p:nvPr/>
        </p:nvCxnSpPr>
        <p:spPr>
          <a:xfrm flipH="1">
            <a:off x="5881661" y="5133177"/>
            <a:ext cx="504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2B31DADA-F01E-4BF7-A469-5DEBE8F2753B}"/>
              </a:ext>
            </a:extLst>
          </p:cNvPr>
          <p:cNvCxnSpPr>
            <a:cxnSpLocks/>
          </p:cNvCxnSpPr>
          <p:nvPr/>
        </p:nvCxnSpPr>
        <p:spPr>
          <a:xfrm flipH="1">
            <a:off x="4282851" y="3016157"/>
            <a:ext cx="5274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5" name="Immagine 94">
            <a:extLst>
              <a:ext uri="{FF2B5EF4-FFF2-40B4-BE49-F238E27FC236}">
                <a16:creationId xmlns:a16="http://schemas.microsoft.com/office/drawing/2014/main" id="{9AD49976-B349-4E22-8B5F-EED3C69A8F1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0984" t="10417" r="54707" b="10471"/>
          <a:stretch/>
        </p:blipFill>
        <p:spPr>
          <a:xfrm>
            <a:off x="5098577" y="3606939"/>
            <a:ext cx="738797" cy="949394"/>
          </a:xfrm>
          <a:prstGeom prst="rect">
            <a:avLst/>
          </a:prstGeom>
        </p:spPr>
      </p:pic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70F0BA1D-D6FF-415A-9519-1622E99A45E5}"/>
              </a:ext>
            </a:extLst>
          </p:cNvPr>
          <p:cNvCxnSpPr>
            <a:cxnSpLocks/>
            <a:stCxn id="12" idx="2"/>
            <a:endCxn id="95" idx="3"/>
          </p:cNvCxnSpPr>
          <p:nvPr/>
        </p:nvCxnSpPr>
        <p:spPr>
          <a:xfrm rot="5400000">
            <a:off x="5971873" y="3393267"/>
            <a:ext cx="553870" cy="82286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4EF25AE5-0F01-4711-8483-84249A6803C8}"/>
              </a:ext>
            </a:extLst>
          </p:cNvPr>
          <p:cNvCxnSpPr>
            <a:cxnSpLocks/>
          </p:cNvCxnSpPr>
          <p:nvPr/>
        </p:nvCxnSpPr>
        <p:spPr>
          <a:xfrm flipH="1" flipV="1">
            <a:off x="4322510" y="4081636"/>
            <a:ext cx="776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tangolo con angoli arrotondati 113">
            <a:extLst>
              <a:ext uri="{FF2B5EF4-FFF2-40B4-BE49-F238E27FC236}">
                <a16:creationId xmlns:a16="http://schemas.microsoft.com/office/drawing/2014/main" id="{9125BF58-8EA8-4E49-8CDB-BF7A1DE1CC3D}"/>
              </a:ext>
            </a:extLst>
          </p:cNvPr>
          <p:cNvSpPr/>
          <p:nvPr/>
        </p:nvSpPr>
        <p:spPr>
          <a:xfrm>
            <a:off x="1245330" y="4614868"/>
            <a:ext cx="691341" cy="2856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CI\CD</a:t>
            </a:r>
          </a:p>
        </p:txBody>
      </p:sp>
      <p:cxnSp>
        <p:nvCxnSpPr>
          <p:cNvPr id="122" name="Connettore a gomito 121">
            <a:extLst>
              <a:ext uri="{FF2B5EF4-FFF2-40B4-BE49-F238E27FC236}">
                <a16:creationId xmlns:a16="http://schemas.microsoft.com/office/drawing/2014/main" id="{E7271D90-2FB8-4A76-81E4-4700A7A6ACB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034660" y="4399644"/>
            <a:ext cx="531694" cy="73880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615BA279-45AD-445C-A643-C7AA2759792E}"/>
              </a:ext>
            </a:extLst>
          </p:cNvPr>
          <p:cNvCxnSpPr>
            <a:cxnSpLocks/>
            <a:stCxn id="32" idx="0"/>
            <a:endCxn id="114" idx="2"/>
          </p:cNvCxnSpPr>
          <p:nvPr/>
        </p:nvCxnSpPr>
        <p:spPr>
          <a:xfrm flipV="1">
            <a:off x="1591000" y="4900529"/>
            <a:ext cx="1" cy="15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6015DBD0-3CBB-4264-AA91-A562A0A6E0FC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591001" y="4407798"/>
            <a:ext cx="12192" cy="20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1A5C666D-2D39-4843-A47D-C6F8CF4673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79322" y="2597607"/>
            <a:ext cx="822869" cy="100933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053D3A0-8C15-4767-8F18-0C3814555CD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268097" y="3097941"/>
            <a:ext cx="411225" cy="43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7FA08610-37F8-496D-A407-F84E48588A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8722" y="4980084"/>
            <a:ext cx="1608739" cy="474578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DB91417-79E5-4DB3-B54E-375DFEA6A53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943091" y="4411273"/>
            <a:ext cx="1" cy="56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70D99BEA-BA73-4D45-B3CB-D6A5AEE64697}"/>
              </a:ext>
            </a:extLst>
          </p:cNvPr>
          <p:cNvCxnSpPr>
            <a:cxnSpLocks/>
            <a:stCxn id="36" idx="2"/>
            <a:endCxn id="21" idx="3"/>
          </p:cNvCxnSpPr>
          <p:nvPr/>
        </p:nvCxnSpPr>
        <p:spPr>
          <a:xfrm rot="5400000">
            <a:off x="5412790" y="1427836"/>
            <a:ext cx="2427089" cy="6754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E9A4BE3-930B-40EC-A0E0-3AAD182641E5}"/>
              </a:ext>
            </a:extLst>
          </p:cNvPr>
          <p:cNvCxnSpPr>
            <a:cxnSpLocks/>
          </p:cNvCxnSpPr>
          <p:nvPr/>
        </p:nvCxnSpPr>
        <p:spPr>
          <a:xfrm flipV="1">
            <a:off x="2943091" y="5454662"/>
            <a:ext cx="0" cy="23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42C3BA0E-5A58-4A7F-AB51-8F289B4FCF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58141" y="5746219"/>
            <a:ext cx="590716" cy="5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4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46DA03-2007-46F0-A17F-5D69E1B0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Criticità e possibili evoluzioni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84944A-D724-47FA-A0B8-27AA6864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983545"/>
            <a:ext cx="10591801" cy="3841610"/>
          </a:xfrm>
        </p:spPr>
        <p:txBody>
          <a:bodyPr>
            <a:normAutofit/>
          </a:bodyPr>
          <a:lstStyle/>
          <a:p>
            <a:r>
              <a:rPr lang="it-IT" sz="2400" dirty="0"/>
              <a:t>Nella sezione </a:t>
            </a:r>
            <a:r>
              <a:rPr lang="it-IT" sz="2400" dirty="0" err="1"/>
              <a:t>Debate</a:t>
            </a:r>
            <a:r>
              <a:rPr lang="it-IT" sz="2400" dirty="0"/>
              <a:t>, commenti e frasi devono essere verificati prima di  essere pubblicati in modo tale da eliminare commenti che comportano all’offesa personale, per mantenere il massimo rispetto all’interno della community, e quelli inerenti agli argomenti che si stanno trattando.</a:t>
            </a:r>
          </a:p>
          <a:p>
            <a:r>
              <a:rPr lang="it-IT" sz="2400" dirty="0"/>
              <a:t>Non in tutte le città vi sono eventi, di conseguenza l’utente dovrà spostarsi in altre città.</a:t>
            </a:r>
          </a:p>
        </p:txBody>
      </p:sp>
    </p:spTree>
    <p:extLst>
      <p:ext uri="{BB962C8B-B14F-4D97-AF65-F5344CB8AC3E}">
        <p14:creationId xmlns:p14="http://schemas.microsoft.com/office/powerpoint/2010/main" val="124993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4C410A1A-C530-4C2C-8A49-D08B34F4DC3C}"/>
              </a:ext>
            </a:extLst>
          </p:cNvPr>
          <p:cNvSpPr/>
          <p:nvPr/>
        </p:nvSpPr>
        <p:spPr>
          <a:xfrm>
            <a:off x="2958549" y="1699890"/>
            <a:ext cx="1772531" cy="18691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296094"/>
            <a:ext cx="10782299" cy="1100621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33B907-C059-432D-9E6C-B6A08FA77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5533242"/>
            <a:ext cx="9972675" cy="543505"/>
          </a:xfrm>
        </p:spPr>
        <p:txBody>
          <a:bodyPr rtlCol="0"/>
          <a:lstStyle/>
          <a:p>
            <a:pPr rtl="0"/>
            <a:r>
              <a:rPr lang="it-IT" dirty="0">
                <a:latin typeface="+mj-lt"/>
                <a:cs typeface="Calibri" panose="020F0502020204030204" pitchFamily="34" charset="0"/>
              </a:rPr>
              <a:t>Luca Inglese 1057762</a:t>
            </a: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F68EB5A4-29EC-47A5-A65A-1898EF462A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52" r="1952"/>
          <a:stretch>
            <a:fillRect/>
          </a:stretch>
        </p:blipFill>
        <p:spPr>
          <a:xfrm>
            <a:off x="7032148" y="423651"/>
            <a:ext cx="2029139" cy="1187758"/>
          </a:xfrm>
          <a:ln>
            <a:solidFill>
              <a:schemeClr val="tx1"/>
            </a:solidFill>
          </a:ln>
        </p:spPr>
      </p:pic>
      <p:pic>
        <p:nvPicPr>
          <p:cNvPr id="20" name="Segnaposto immagine 19">
            <a:extLst>
              <a:ext uri="{FF2B5EF4-FFF2-40B4-BE49-F238E27FC236}">
                <a16:creationId xmlns:a16="http://schemas.microsoft.com/office/drawing/2014/main" id="{B85016B8-EAED-47B1-89CD-E3E892F3F5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97" b="5497"/>
          <a:stretch>
            <a:fillRect/>
          </a:stretch>
        </p:blipFill>
        <p:spPr>
          <a:xfrm>
            <a:off x="2265869" y="80622"/>
            <a:ext cx="3157887" cy="1873815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26E4582-E3CE-4E3B-91C3-E1708A780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812" y="1896481"/>
            <a:ext cx="1476000" cy="1476000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0745D63-DE95-44B1-A977-4F7B981B275C}"/>
              </a:ext>
            </a:extLst>
          </p:cNvPr>
          <p:cNvSpPr/>
          <p:nvPr/>
        </p:nvSpPr>
        <p:spPr>
          <a:xfrm>
            <a:off x="7160454" y="1699889"/>
            <a:ext cx="1772531" cy="18691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4C3682F-25E9-4F08-B262-5046B5227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102" y="1879163"/>
            <a:ext cx="1475229" cy="15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973_TF67498733_Win32" id="{5C6F10BF-45BA-4B94-843C-17B730078A4E}" vid="{48A8187D-3183-400D-9416-E5A246BCFDC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0F876D-ECAD-49DD-95DE-E4DA3D4E9CA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delle cronache</Template>
  <TotalTime>4147</TotalTime>
  <Words>250</Words>
  <Application>Microsoft Office PowerPoint</Application>
  <PresentationFormat>Widescreen</PresentationFormat>
  <Paragraphs>25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Univers Condensed</vt:lpstr>
      <vt:lpstr>ChronicleVTI</vt:lpstr>
      <vt:lpstr>Presentazione standard di PowerPoint</vt:lpstr>
      <vt:lpstr> panoramica e obbiettivi</vt:lpstr>
      <vt:lpstr>A chi è rivolto </vt:lpstr>
      <vt:lpstr>funzionalità</vt:lpstr>
      <vt:lpstr>ARCHITETTURA</vt:lpstr>
      <vt:lpstr>Criticità e possibili evoluzioni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globalTEDX</dc:title>
  <dc:creator>luca inglese</dc:creator>
  <cp:lastModifiedBy>luca inglese</cp:lastModifiedBy>
  <cp:revision>36</cp:revision>
  <dcterms:created xsi:type="dcterms:W3CDTF">2021-05-20T09:50:32Z</dcterms:created>
  <dcterms:modified xsi:type="dcterms:W3CDTF">2021-05-30T22:17:49Z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