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4A44-B9B1-6341-D18A-5A1F185E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C039D-FC5E-7941-7AD0-C82D9BF37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507B-D8C1-37AD-6946-209F774B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357A-27D3-C122-2D3E-61D66575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CFDE-DCF2-523B-B0E7-CB31226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12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721E-91FC-477B-1F1B-14BE50F9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66D1C-39F7-6CAF-3327-6C3BBBA78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43B-BA99-3CD6-4131-EE8AA160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36DD-028F-6983-7922-65D2A3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BADA-8E80-57DB-9810-7BC4F706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4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5EB61-8A6A-845D-7F3B-83845A417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1263-C249-9EC5-DD98-2BC4B959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9A7F-200A-FCD8-9BC7-6DC3DD64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7032-D0EB-E212-DDC4-0077582C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F91F-D16A-1ED8-A106-56EBA4B7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6041-7699-D618-C1D1-FD16B720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5543-63C9-50C6-A25D-D54CFAD7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560F-4702-0B93-D633-2A046F18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8D9F-7158-D7DB-23AA-21034F77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A4F9-9AC0-F861-DC11-64386BD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09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0193-524B-89A5-91C8-6984F2A0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4C26-BB76-BE7B-6A65-BB8DF38A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E68B-EB4E-F050-D7C2-34D475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B336-C38C-E034-8456-D369181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263A-65AD-2099-C879-7BA7E3C7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053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7C0-5494-9C5D-D046-CCD0D908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37A3-B995-D552-E181-193539C8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CC8A1-B57D-B3C5-4B4E-0187E96A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CC89-2D71-2EBD-6B4D-B7E4B90C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5589-A1F1-24F6-D8B7-D63C7F52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30E3-83CF-4141-7948-45401CC2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416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775-C7D1-453F-09DA-87FCE6B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D85D-1A66-6C09-A5D4-C60B0A61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C48B2-DC08-03DC-7587-F661544CA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8449C-358F-85F8-4195-EAAC71E77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7EDF2-D145-58ED-58B8-D0E4CB57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F9778-6340-6F69-2E7A-8F89BE53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61D9F-A4FC-D45B-345F-72A21535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E57E6-655B-A31F-893F-47F3D7C2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505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3F15-DA80-F1A3-6BFB-F2D33CA5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6C93C-825F-75ED-F7BC-9507D37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6A308-B0F3-8326-6CDD-921A50D8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FD0F-97BE-27D5-7651-6849E0D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47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F75A-E7B3-02CE-625A-33147948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69ACA-7BAD-59FF-D77E-453ADCF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AD03-702C-CD28-EF4E-0685BDE7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91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259-938D-A57F-982D-44DEFFC6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3D46-7397-1271-67ED-B6BCBA46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4FF5-DD1D-B05C-138C-9D9B3BB8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5F9E4-53A0-3B17-538F-AA11C96C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AB52A-35D0-2390-CDC0-063E981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99A5-2B55-9AE6-B228-DF205C6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720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B868-7E13-6837-7B46-C2A9B2D8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B5687-386E-2D69-77E3-94D1B8BCF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97E0-E903-3E73-466A-420E8B94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37D5-B945-7F86-A494-EE9C67FB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2D70-4010-617B-0C3B-FB75CBD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8B4E-D20D-1FCE-F99E-E14CBE9E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326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1969E-44DD-C416-EFA3-61A2F94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4BC9-D718-6228-9D65-AA7695D3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DCE6-82A3-89FB-96E3-41B1042F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B7C-AC64-4576-9F34-5ECF8F3F1872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3AE8-1F33-AB72-5111-9C3E84BD1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78D8-7051-64EE-779A-0D4FAC16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5FD2-3BE5-4340-A017-222DE49ABD7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069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0B93-CA4A-FC6F-6968-EC75466A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watermarking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5850-801B-4E21-7BC7-50FB5579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972"/>
            <a:ext cx="9144000" cy="1655762"/>
          </a:xfrm>
        </p:spPr>
        <p:txBody>
          <a:bodyPr/>
          <a:lstStyle/>
          <a:p>
            <a:r>
              <a:rPr lang="en-US" dirty="0"/>
              <a:t>Student</a:t>
            </a:r>
          </a:p>
          <a:p>
            <a:r>
              <a:rPr lang="en-US" dirty="0"/>
              <a:t>Ion Luca-Mihail</a:t>
            </a:r>
          </a:p>
        </p:txBody>
      </p:sp>
    </p:spTree>
    <p:extLst>
      <p:ext uri="{BB962C8B-B14F-4D97-AF65-F5344CB8AC3E}">
        <p14:creationId xmlns:p14="http://schemas.microsoft.com/office/powerpoint/2010/main" val="22404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DB10-F738-1DA6-2886-6B43C54C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0887-1DA2-9922-0050-5296EADC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Image Watermarking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Necesitatea protecției imaginilor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Importanța Image Watermarking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Abordarea tehnică a problemei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 pentru implementare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3294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A998-CBF1-FAD0-928A-A5615235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C8D6-F2E7-310E-7B9E-CBA00984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235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Image watermarking</vt:lpstr>
      <vt:lpstr>Cuprins</vt:lpstr>
      <vt:lpstr>Introducere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watermarking</dc:title>
  <dc:creator>Ion Luca Mihail</dc:creator>
  <cp:lastModifiedBy>Ion Luca Mihail</cp:lastModifiedBy>
  <cp:revision>1</cp:revision>
  <dcterms:created xsi:type="dcterms:W3CDTF">2024-01-18T09:51:06Z</dcterms:created>
  <dcterms:modified xsi:type="dcterms:W3CDTF">2024-01-18T09:52:02Z</dcterms:modified>
</cp:coreProperties>
</file>