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51" r:id="rId9"/>
    <p:sldId id="1959" r:id="rId10"/>
    <p:sldId id="1961" r:id="rId11"/>
    <p:sldId id="1953" r:id="rId12"/>
    <p:sldId id="1956" r:id="rId13"/>
  </p:sldIdLst>
  <p:sldSz cx="9144000" cy="6858000" type="screen4x3"/>
  <p:notesSz cx="6858000" cy="9661525"/>
  <p:custShowLst>
    <p:custShow name="Mustermann1" id="0">
      <p:sldLst/>
    </p:custShow>
  </p:custShowLst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13" d="100"/>
          <a:sy n="113" d="100"/>
        </p:scale>
        <p:origin x="1541" y="8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8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8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8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8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8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8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8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</dgm:pt>
    <dgm:pt modelId="{3035AC2D-A387-4228-9E38-423DF014FF0A}" type="pres">
      <dgm:prSet presAssocID="{26018C0D-57D8-4ED6-A88E-C484A4AE7FDB}" presName="rootConnector" presStyleLbl="node2" presStyleIdx="7" presStyleCnt="8"/>
      <dgm:spPr/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</dgm:pt>
    <dgm:pt modelId="{9AB5A911-E489-48AE-B687-7440697238B3}" type="pres">
      <dgm:prSet presAssocID="{3A6AA12D-C2E9-4BD8-BD2C-3FE7294AFEB9}" presName="rootConnector1" presStyleLbl="node1" presStyleIdx="0" presStyleCnt="0"/>
      <dgm:spPr/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</dgm:pt>
    <dgm:pt modelId="{2D7AE81F-8C7C-4CA7-9284-3B78B04D4886}" type="pres">
      <dgm:prSet presAssocID="{9FB97EE0-DCD5-4156-8D38-FCFF580D44FD}" presName="rootConnector" presStyleLbl="node2" presStyleIdx="0" presStyleCnt="7"/>
      <dgm:spPr/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</dgm:pt>
    <dgm:pt modelId="{B05F8344-AFEA-433E-AB6E-DA6446A9FBE1}" type="pres">
      <dgm:prSet presAssocID="{B6DB7651-7D81-4F5E-A74E-1CE9D132FFA1}" presName="rootConnector" presStyleLbl="node2" presStyleIdx="1" presStyleCnt="7"/>
      <dgm:spPr/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</dgm:pt>
    <dgm:pt modelId="{5BE1293F-E52E-4364-815E-BA964B2E313E}" type="pres">
      <dgm:prSet presAssocID="{DDAD9549-51AC-4852-8D1F-7853EE254EAB}" presName="rootConnector" presStyleLbl="node2" presStyleIdx="2" presStyleCnt="7"/>
      <dgm:spPr/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</dgm:pt>
    <dgm:pt modelId="{6A578C9B-36DC-47B6-B550-4B2973A0AD3E}" type="pres">
      <dgm:prSet presAssocID="{3BD6BDA0-26C3-403D-88CB-AA822E74B732}" presName="rootConnector" presStyleLbl="node2" presStyleIdx="3" presStyleCnt="7"/>
      <dgm:spPr/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</dgm:pt>
    <dgm:pt modelId="{A746DBFA-FF7B-450A-9600-1DCEA1D74B2C}" type="pres">
      <dgm:prSet presAssocID="{356BB6D9-A53C-40AA-9340-A57AFC579674}" presName="rootConnector" presStyleLbl="node2" presStyleIdx="4" presStyleCnt="7"/>
      <dgm:spPr/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</dgm:pt>
    <dgm:pt modelId="{4434DAB3-9F54-4E34-870E-DE4B9CBDF485}" type="pres">
      <dgm:prSet presAssocID="{4CBA4916-03C1-4A6B-AF7E-954DE1AB4700}" presName="rootConnector" presStyleLbl="node2" presStyleIdx="5" presStyleCnt="7"/>
      <dgm:spPr/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</dgm:pt>
    <dgm:pt modelId="{019907A6-8841-40DF-BD59-2AE933C6AF50}" type="pres">
      <dgm:prSet presAssocID="{C57AEB62-8521-4B3A-8958-87E1270B529D}" presName="rootConnector" presStyleLbl="node2" presStyleIdx="6" presStyleCnt="7"/>
      <dgm:spPr/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 dirty="0"/>
            <a:t>Auslagern von Web-</a:t>
          </a:r>
          <a:r>
            <a:rPr lang="de-DE" dirty="0" err="1"/>
            <a:t>Scraping</a:t>
          </a:r>
          <a:r>
            <a:rPr lang="de-DE" dirty="0"/>
            <a:t>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 dirty="0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76DAE079-B32B-4283-B8E5-2EE75AD65A59}">
      <dgm:prSet/>
      <dgm:spPr/>
      <dgm:t>
        <a:bodyPr/>
        <a:lstStyle/>
        <a:p>
          <a:r>
            <a:rPr lang="de-DE" dirty="0"/>
            <a:t>Weitere Daten </a:t>
          </a:r>
          <a:r>
            <a:rPr lang="de-DE" dirty="0" err="1"/>
            <a:t>scrapen</a:t>
          </a:r>
          <a:r>
            <a:rPr lang="de-DE" dirty="0"/>
            <a:t>: z. B. Wetterdaten</a:t>
          </a:r>
        </a:p>
      </dgm:t>
    </dgm:pt>
    <dgm:pt modelId="{84D2D528-3AB7-45F7-9262-A3CAFFCAD497}" type="parTrans" cxnId="{DA925639-B7A1-4A2D-8A82-683E1A914727}">
      <dgm:prSet/>
      <dgm:spPr/>
      <dgm:t>
        <a:bodyPr/>
        <a:lstStyle/>
        <a:p>
          <a:endParaRPr lang="de-DE"/>
        </a:p>
      </dgm:t>
    </dgm:pt>
    <dgm:pt modelId="{BEAFAE59-DD53-4D6F-B610-3E54EE99762E}" type="sibTrans" cxnId="{DA925639-B7A1-4A2D-8A82-683E1A914727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37DA1BDE-8D5F-4819-BD8B-AD266C3FDCFC}" type="pres">
      <dgm:prSet presAssocID="{76DAE079-B32B-4283-B8E5-2EE75AD65A59}" presName="textNode" presStyleLbl="node1" presStyleIdx="0" presStyleCnt="6">
        <dgm:presLayoutVars>
          <dgm:bulletEnabled val="1"/>
        </dgm:presLayoutVars>
      </dgm:prSet>
      <dgm:spPr/>
    </dgm:pt>
    <dgm:pt modelId="{2C3FA606-A13D-477D-9320-9CBC8CA6FB3C}" type="pres">
      <dgm:prSet presAssocID="{BEAFAE59-DD53-4D6F-B610-3E54EE99762E}" presName="sibTrans" presStyleCnt="0"/>
      <dgm:spPr/>
    </dgm:pt>
    <dgm:pt modelId="{A807AEA5-AB65-4BF0-8E8B-E03980A323BA}" type="pres">
      <dgm:prSet presAssocID="{09A374C0-62C4-4E0B-A904-58D59AF48F32}" presName="textNode" presStyleLbl="node1" presStyleIdx="1" presStyleCnt="6">
        <dgm:presLayoutVars>
          <dgm:bulletEnabled val="1"/>
        </dgm:presLayoutVars>
      </dgm:prSet>
      <dgm:spPr/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2" presStyleCnt="6">
        <dgm:presLayoutVars>
          <dgm:bulletEnabled val="1"/>
        </dgm:presLayoutVars>
      </dgm:prSet>
      <dgm:spPr/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3" presStyleCnt="6">
        <dgm:presLayoutVars>
          <dgm:bulletEnabled val="1"/>
        </dgm:presLayoutVars>
      </dgm:prSet>
      <dgm:spPr/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4" presStyleCnt="6">
        <dgm:presLayoutVars>
          <dgm:bulletEnabled val="1"/>
        </dgm:presLayoutVars>
      </dgm:prSet>
      <dgm:spPr/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E7C9C71C-248C-4720-9D23-F11DAE3252FC}" srcId="{05902AA6-96DF-4A3D-9275-8D48946301A5}" destId="{A431A3E8-81A4-402D-8550-B73C5ABB7530}" srcOrd="4" destOrd="0" parTransId="{0F6F4F94-4E81-42E3-BBF5-74365704F1D2}" sibTransId="{871AE1BC-3E0F-4139-B438-5261D7C54C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DA925639-B7A1-4A2D-8A82-683E1A914727}" srcId="{05902AA6-96DF-4A3D-9275-8D48946301A5}" destId="{76DAE079-B32B-4283-B8E5-2EE75AD65A59}" srcOrd="0" destOrd="0" parTransId="{84D2D528-3AB7-45F7-9262-A3CAFFCAD497}" sibTransId="{BEAFAE59-DD53-4D6F-B610-3E54EE99762E}"/>
    <dgm:cxn modelId="{59DDB252-C2B1-4262-8132-132840F18953}" srcId="{05902AA6-96DF-4A3D-9275-8D48946301A5}" destId="{09A374C0-62C4-4E0B-A904-58D59AF48F32}" srcOrd="1" destOrd="0" parTransId="{A794A77B-C5A4-4759-BF16-D7547284FAD7}" sibTransId="{91AA41A5-345C-4889-8411-441251CBEFD2}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04D58992-ACA9-4CF9-9510-B57F43976584}" srcId="{05902AA6-96DF-4A3D-9275-8D48946301A5}" destId="{CAE99879-3F37-4933-8F2E-41550FF57BA5}" srcOrd="5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D42FC8D6-0AF1-40F3-8AFF-BB8A4C76A435}" srcId="{05902AA6-96DF-4A3D-9275-8D48946301A5}" destId="{84636778-9234-41B5-A9D5-F21D349A5678}" srcOrd="2" destOrd="0" parTransId="{CD349D7B-0146-47C0-97F5-86C0E2222880}" sibTransId="{F327EB18-4ACB-4AE1-ACE6-3D6FD7D0F317}"/>
    <dgm:cxn modelId="{A403F1D7-3E3A-4A7F-ADAD-FE5BFCC4F42F}" type="presOf" srcId="{76DAE079-B32B-4283-B8E5-2EE75AD65A59}" destId="{37DA1BDE-8D5F-4819-BD8B-AD266C3FDCFC}" srcOrd="0" destOrd="0" presId="urn:microsoft.com/office/officeart/2005/8/layout/hProcess9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F27DA3F7-DF95-4C95-99D7-2293EB3204B8}" srcId="{05902AA6-96DF-4A3D-9275-8D48946301A5}" destId="{EF587930-82B3-41BE-A00D-F64F81FCCFF8}" srcOrd="3" destOrd="0" parTransId="{1526125A-2D27-45FE-93E5-1A31AA34B547}" sibTransId="{4B2ABB52-9FEA-49BA-887A-7F45422BFC24}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46676C7C-4220-4403-8FF3-A11E3280BB0C}" type="presParOf" srcId="{401C4F64-BCC8-4722-B382-7F946A6EB47F}" destId="{37DA1BDE-8D5F-4819-BD8B-AD266C3FDCFC}" srcOrd="0" destOrd="0" presId="urn:microsoft.com/office/officeart/2005/8/layout/hProcess9"/>
    <dgm:cxn modelId="{4AB22494-F674-4FD1-9D2B-910A6B22A3C9}" type="presParOf" srcId="{401C4F64-BCC8-4722-B382-7F946A6EB47F}" destId="{2C3FA606-A13D-477D-9320-9CBC8CA6FB3C}" srcOrd="1" destOrd="0" presId="urn:microsoft.com/office/officeart/2005/8/layout/hProcess9"/>
    <dgm:cxn modelId="{F03A1F62-3807-488A-93D4-2EC91C1A1511}" type="presParOf" srcId="{401C4F64-BCC8-4722-B382-7F946A6EB47F}" destId="{A807AEA5-AB65-4BF0-8E8B-E03980A323BA}" srcOrd="2" destOrd="0" presId="urn:microsoft.com/office/officeart/2005/8/layout/hProcess9"/>
    <dgm:cxn modelId="{693CF837-929E-4AA0-9FEE-CC0ABE51709B}" type="presParOf" srcId="{401C4F64-BCC8-4722-B382-7F946A6EB47F}" destId="{9D28D710-BADF-4EAD-8656-CCB573ED810B}" srcOrd="3" destOrd="0" presId="urn:microsoft.com/office/officeart/2005/8/layout/hProcess9"/>
    <dgm:cxn modelId="{28F73F88-CF46-4A3E-A9F4-E0338C163921}" type="presParOf" srcId="{401C4F64-BCC8-4722-B382-7F946A6EB47F}" destId="{83AA8CCA-D335-4A93-AC1C-330B5DA904F3}" srcOrd="4" destOrd="0" presId="urn:microsoft.com/office/officeart/2005/8/layout/hProcess9"/>
    <dgm:cxn modelId="{2BB23242-CE01-41E9-A208-2936D65CDC3F}" type="presParOf" srcId="{401C4F64-BCC8-4722-B382-7F946A6EB47F}" destId="{34F7EBCD-0FC3-4A25-903E-A0C5299C0037}" srcOrd="5" destOrd="0" presId="urn:microsoft.com/office/officeart/2005/8/layout/hProcess9"/>
    <dgm:cxn modelId="{3FADE311-D254-4F8C-A6CA-6294501994D9}" type="presParOf" srcId="{401C4F64-BCC8-4722-B382-7F946A6EB47F}" destId="{D18F99D5-99F8-4161-9EB2-CB4843E7331F}" srcOrd="6" destOrd="0" presId="urn:microsoft.com/office/officeart/2005/8/layout/hProcess9"/>
    <dgm:cxn modelId="{5E22166E-FD24-4F71-8C35-6D2DA75CB193}" type="presParOf" srcId="{401C4F64-BCC8-4722-B382-7F946A6EB47F}" destId="{7CD19C5C-27C4-4B0E-BDB5-6CE424201113}" srcOrd="7" destOrd="0" presId="urn:microsoft.com/office/officeart/2005/8/layout/hProcess9"/>
    <dgm:cxn modelId="{F4B3FE32-0AB2-4198-B883-05941807817A}" type="presParOf" srcId="{401C4F64-BCC8-4722-B382-7F946A6EB47F}" destId="{8709D373-8470-4F0A-B3DA-319DD3871C6E}" srcOrd="8" destOrd="0" presId="urn:microsoft.com/office/officeart/2005/8/layout/hProcess9"/>
    <dgm:cxn modelId="{2B653B04-B0DA-4514-93CB-817CFA9CD3A3}" type="presParOf" srcId="{401C4F64-BCC8-4722-B382-7F946A6EB47F}" destId="{C7217561-D396-4B81-879A-04ECBF494CE2}" srcOrd="9" destOrd="0" presId="urn:microsoft.com/office/officeart/2005/8/layout/hProcess9"/>
    <dgm:cxn modelId="{CCD52344-3E27-4C0D-B94B-42115FA228DC}" type="presParOf" srcId="{401C4F64-BCC8-4722-B382-7F946A6EB47F}" destId="{1B95D6BE-54AC-486B-960D-5BBA9E945FA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Überblick Transfermarkt</a:t>
          </a:r>
        </a:p>
      </dsp:txBody>
      <dsp:txXfrm>
        <a:off x="2633693" y="55480"/>
        <a:ext cx="2796611" cy="983656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Zwischenstand Web-Scraping</a:t>
          </a:r>
        </a:p>
      </dsp:txBody>
      <dsp:txXfrm>
        <a:off x="2633693" y="1200068"/>
        <a:ext cx="2796611" cy="983656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Benchmarking</a:t>
          </a:r>
        </a:p>
      </dsp:txBody>
      <dsp:txXfrm>
        <a:off x="2633693" y="2344657"/>
        <a:ext cx="2796611" cy="983656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Next Steps</a:t>
          </a:r>
        </a:p>
      </dsp:txBody>
      <dsp:txXfrm>
        <a:off x="2633693" y="3489245"/>
        <a:ext cx="2796611" cy="983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1BDE-8D5F-4819-BD8B-AD266C3FDCFC}">
      <dsp:nvSpPr>
        <dsp:cNvPr id="0" name=""/>
        <dsp:cNvSpPr/>
      </dsp:nvSpPr>
      <dsp:spPr>
        <a:xfrm>
          <a:off x="2214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Weitere Daten </a:t>
          </a:r>
          <a:r>
            <a:rPr lang="de-DE" sz="1100" kern="1200" dirty="0" err="1"/>
            <a:t>scrapen</a:t>
          </a:r>
          <a:r>
            <a:rPr lang="de-DE" sz="1100" kern="1200" dirty="0"/>
            <a:t>: z. B. Wetterdaten</a:t>
          </a:r>
        </a:p>
      </dsp:txBody>
      <dsp:txXfrm>
        <a:off x="65164" y="1421464"/>
        <a:ext cx="1163631" cy="1685452"/>
      </dsp:txXfrm>
    </dsp:sp>
    <dsp:sp modelId="{A807AEA5-AB65-4BF0-8E8B-E03980A323BA}">
      <dsp:nvSpPr>
        <dsp:cNvPr id="0" name=""/>
        <dsp:cNvSpPr/>
      </dsp:nvSpPr>
      <dsp:spPr>
        <a:xfrm>
          <a:off x="1356222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Auslagern von Web-</a:t>
          </a:r>
          <a:r>
            <a:rPr lang="de-DE" sz="1100" kern="1200" dirty="0" err="1"/>
            <a:t>Scraping</a:t>
          </a:r>
          <a:r>
            <a:rPr lang="de-DE" sz="1100" kern="1200" dirty="0"/>
            <a:t>-Code in separate Python-Dateien</a:t>
          </a:r>
        </a:p>
      </dsp:txBody>
      <dsp:txXfrm>
        <a:off x="1419172" y="1421464"/>
        <a:ext cx="1163631" cy="1685452"/>
      </dsp:txXfrm>
    </dsp:sp>
    <dsp:sp modelId="{83AA8CCA-D335-4A93-AC1C-330B5DA904F3}">
      <dsp:nvSpPr>
        <dsp:cNvPr id="0" name=""/>
        <dsp:cNvSpPr/>
      </dsp:nvSpPr>
      <dsp:spPr>
        <a:xfrm>
          <a:off x="2710230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Features berechnen, welche aktuelle Form der Teams beschreiben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/>
            <a:t>z. B. Siege, Unentschieden und Niederlagen in den letzten x Spielen</a:t>
          </a:r>
        </a:p>
      </dsp:txBody>
      <dsp:txXfrm>
        <a:off x="2773180" y="1421464"/>
        <a:ext cx="1163631" cy="1685452"/>
      </dsp:txXfrm>
    </dsp:sp>
    <dsp:sp modelId="{D18F99D5-99F8-4161-9EB2-CB4843E7331F}">
      <dsp:nvSpPr>
        <dsp:cNvPr id="0" name=""/>
        <dsp:cNvSpPr/>
      </dsp:nvSpPr>
      <dsp:spPr>
        <a:xfrm>
          <a:off x="4064237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Statistische Datenanalyse</a:t>
          </a:r>
        </a:p>
      </dsp:txBody>
      <dsp:txXfrm>
        <a:off x="4127187" y="1421464"/>
        <a:ext cx="1163631" cy="1685452"/>
      </dsp:txXfrm>
    </dsp:sp>
    <dsp:sp modelId="{8709D373-8470-4F0A-B3DA-319DD3871C6E}">
      <dsp:nvSpPr>
        <dsp:cNvPr id="0" name=""/>
        <dsp:cNvSpPr/>
      </dsp:nvSpPr>
      <dsp:spPr>
        <a:xfrm>
          <a:off x="5418245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Feature Engineering und Modelling</a:t>
          </a:r>
        </a:p>
      </dsp:txBody>
      <dsp:txXfrm>
        <a:off x="5481195" y="1421464"/>
        <a:ext cx="1163631" cy="1685452"/>
      </dsp:txXfrm>
    </dsp:sp>
    <dsp:sp modelId="{1B95D6BE-54AC-486B-960D-5BBA9E945FAA}">
      <dsp:nvSpPr>
        <dsp:cNvPr id="0" name=""/>
        <dsp:cNvSpPr/>
      </dsp:nvSpPr>
      <dsp:spPr>
        <a:xfrm>
          <a:off x="6772253" y="1358514"/>
          <a:ext cx="1289531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Modellevaluation und Benchmarking</a:t>
          </a:r>
        </a:p>
      </dsp:txBody>
      <dsp:txXfrm>
        <a:off x="6835203" y="1421464"/>
        <a:ext cx="1163631" cy="1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1wqtxts1xzle7.cloudfront.net/48117997/bf0229599620160817-8553-1ubbzhr-libre.pdf?1471439562=&amp;response-content-disposition=inline%3B+filename%3D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06255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DDE223-9D09-5527-0D73-8D37B83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294" y="3763180"/>
            <a:ext cx="6753412" cy="210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b="1" dirty="0" err="1"/>
                  <a:t>McNemar</a:t>
                </a:r>
                <a:r>
                  <a:rPr lang="de-DE" b="1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4750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738</Words>
  <Application>Microsoft Office PowerPoint</Application>
  <PresentationFormat>Bildschirmpräsentation (4:3)</PresentationFormat>
  <Paragraphs>212</Paragraphs>
  <Slides>12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  <vt:variant>
        <vt:lpstr>Zielgruppenorientierte Präsentationen</vt:lpstr>
      </vt:variant>
      <vt:variant>
        <vt:i4>1</vt:i4>
      </vt:variant>
    </vt:vector>
  </HeadingPairs>
  <TitlesOfParts>
    <vt:vector size="21" baseType="lpstr">
      <vt:lpstr>Arial</vt:lpstr>
      <vt:lpstr>Calibri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Modellsignifikanz</vt:lpstr>
      <vt:lpstr>Modellsignifikanz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Kevin Diec, Vodafone</cp:lastModifiedBy>
  <cp:revision>618</cp:revision>
  <cp:lastPrinted>2010-04-29T14:30:22Z</cp:lastPrinted>
  <dcterms:created xsi:type="dcterms:W3CDTF">2010-04-29T12:39:23Z</dcterms:created>
  <dcterms:modified xsi:type="dcterms:W3CDTF">2023-07-23T20:02:58Z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2023-07-23T20:02:57Z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f0a33761-c556-4c1f-b362-3a2e3e8151c9</vt:lpwstr>
  </property>
  <property fmtid="{D5CDD505-2E9C-101B-9397-08002B2CF9AE}" pid="8" name="MSIP_Label_0359f705-2ba0-454b-9cfc-6ce5bcaac040_ContentBits">
    <vt:lpwstr>2</vt:lpwstr>
  </property>
</Properties>
</file>