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947" r:id="rId2"/>
    <p:sldId id="1949" r:id="rId3"/>
    <p:sldId id="1950" r:id="rId4"/>
    <p:sldId id="1951" r:id="rId5"/>
  </p:sldIdLst>
  <p:sldSz cx="9144000" cy="6858000" type="screen4x3"/>
  <p:notesSz cx="6858000" cy="9661525"/>
  <p:custShowLst>
    <p:custShow name="Mustermann1" id="0">
      <p:sldLst/>
    </p:custShow>
  </p:custShowLst>
  <p:custDataLst>
    <p:tags r:id="rId8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126" d="100"/>
          <a:sy n="126" d="100"/>
        </p:scale>
        <p:origin x="-1242" y="-84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=""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=""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=""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=""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=""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=""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=""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45166" name="think-cell Folie" r:id="rId3" imgW="7761960" imgH="10047960" progId="">
              <p:embed/>
            </p:oleObj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=""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=""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=""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=""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=""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=""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53349" name="think-cell Folie" r:id="rId3" imgW="7761960" imgH="10047960" progId="">
              <p:embed/>
            </p:oleObj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=""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=""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=""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=""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=""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=""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63" name="think-cell Folie" r:id="rId13" imgW="7761960" imgH="10047960" progId="">
              <p:embed/>
            </p:oleObj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=""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</a:t>
            </a:r>
            <a:r>
              <a:rPr lang="de-DE" sz="800" dirty="0" smtClean="0">
                <a:solidFill>
                  <a:schemeClr val="tx1"/>
                </a:solidFill>
              </a:rPr>
              <a:t>Gawron</a:t>
            </a:r>
            <a:r>
              <a:rPr lang="de-DE" sz="800" dirty="0">
                <a:solidFill>
                  <a:schemeClr val="tx1"/>
                </a:solidFill>
              </a:rPr>
              <a:t/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</a:t>
            </a:r>
            <a:r>
              <a:rPr lang="de-DE" sz="800" dirty="0" smtClean="0">
                <a:solidFill>
                  <a:schemeClr val="tx1"/>
                </a:solidFill>
              </a:rPr>
              <a:t>2023)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smtClean="0"/>
              <a:t>Web Mining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Vorhersage von Spielergebnissen der ersten Bundesliga</a:t>
            </a:r>
            <a:endParaRPr lang="de-DE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Mining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Mining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Web-</a:t>
            </a:r>
            <a:r>
              <a:rPr lang="de-DE" dirty="0" err="1" smtClean="0"/>
              <a:t>Scraping</a:t>
            </a: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Mining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Elo</a:t>
            </a:r>
            <a:r>
              <a:rPr lang="de-DE" dirty="0" smtClean="0"/>
              <a:t>-Zahl misst die Mannschaftsstärke basierend auf vergangenen Ergebnisse</a:t>
            </a:r>
          </a:p>
          <a:p>
            <a:r>
              <a:rPr lang="de-DE" dirty="0" smtClean="0"/>
              <a:t>Basierend der </a:t>
            </a:r>
            <a:r>
              <a:rPr lang="de-DE" dirty="0" err="1" smtClean="0"/>
              <a:t>Elo</a:t>
            </a:r>
            <a:r>
              <a:rPr lang="de-DE" dirty="0" smtClean="0"/>
              <a:t>-Zahl von 2 Mannschaften kann ein Erwartungswert für ein bevorstehendes Spiel berechnet werden</a:t>
            </a:r>
          </a:p>
          <a:p>
            <a:r>
              <a:rPr lang="de-DE" dirty="0" smtClean="0"/>
              <a:t>Alle historischen </a:t>
            </a:r>
            <a:r>
              <a:rPr lang="de-DE" dirty="0" err="1" smtClean="0"/>
              <a:t>Elo</a:t>
            </a:r>
            <a:r>
              <a:rPr lang="de-DE" dirty="0" smtClean="0"/>
              <a:t>-Werte der Mannschaften liegen vor</a:t>
            </a:r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= Erwartungswert 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0 =&gt; sicher erwartete Niederlage, 1 =&gt; sicher erwarteten Sieg</a:t>
            </a:r>
          </a:p>
          <a:p>
            <a:r>
              <a:rPr lang="de-DE" dirty="0" err="1" smtClean="0"/>
              <a:t>dr</a:t>
            </a:r>
            <a:r>
              <a:rPr lang="de-DE" dirty="0" smtClean="0"/>
              <a:t> </a:t>
            </a:r>
            <a:r>
              <a:rPr lang="de-DE" dirty="0" smtClean="0"/>
              <a:t>= Der Punkteabstand (positiv oder negativ) in der Wertung des gegnerischen Teams gegenüber dem zu bewertenden Team</a:t>
            </a:r>
            <a:r>
              <a:rPr lang="de-DE" dirty="0" smtClean="0"/>
              <a:t>. Die Mannschaft mit Heimvorteil wird mit 100 Punktet besser bewertet.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Benchmark mit </a:t>
            </a:r>
            <a:r>
              <a:rPr lang="de-DE" dirty="0" err="1" smtClean="0"/>
              <a:t>Elo</a:t>
            </a:r>
            <a:r>
              <a:rPr lang="de-DE" dirty="0" smtClean="0"/>
              <a:t> Rating</a:t>
            </a:r>
            <a:endParaRPr lang="de-DE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7914" y="3396960"/>
            <a:ext cx="2390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96</Words>
  <Application>Microsoft Office PowerPoint</Application>
  <PresentationFormat>Bildschirmpräsentation (4:3)</PresentationFormat>
  <Paragraphs>19</Paragraphs>
  <Slides>4</Slides>
  <Notes>0</Notes>
  <HiddenSlides>0</HiddenSlides>
  <MMClips>0</MMClips>
  <ScaleCrop>false</ScaleCrop>
  <HeadingPairs>
    <vt:vector size="8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7" baseType="lpstr">
      <vt:lpstr>Leere Präsentation</vt:lpstr>
      <vt:lpstr>think-cell Folie</vt:lpstr>
      <vt:lpstr>Web Mining</vt:lpstr>
      <vt:lpstr>Web Mining</vt:lpstr>
      <vt:lpstr>Web Mining</vt:lpstr>
      <vt:lpstr>Web Mining</vt:lpstr>
      <vt:lpstr>Mustermann1</vt:lpstr>
    </vt:vector>
  </TitlesOfParts>
  <Company>Susanne Hampe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User</cp:lastModifiedBy>
  <cp:revision>594</cp:revision>
  <cp:lastPrinted>2010-04-29T14:30:22Z</cp:lastPrinted>
  <dcterms:created xsi:type="dcterms:W3CDTF">2010-04-29T12:39:23Z</dcterms:created>
  <dcterms:modified xsi:type="dcterms:W3CDTF">2023-07-14T09:58:41Z</dcterms:modified>
</cp:coreProperties>
</file>