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>
      <p:cViewPr>
        <p:scale>
          <a:sx n="75" d="100"/>
          <a:sy n="75" d="100"/>
        </p:scale>
        <p:origin x="3128" y="-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3205-6415-7744-A6CA-DE10F49B43BA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3D04-D1CC-D943-A70D-6419D0272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58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3205-6415-7744-A6CA-DE10F49B43BA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3D04-D1CC-D943-A70D-6419D0272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36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3205-6415-7744-A6CA-DE10F49B43BA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3D04-D1CC-D943-A70D-6419D0272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66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3205-6415-7744-A6CA-DE10F49B43BA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3D04-D1CC-D943-A70D-6419D0272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026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3205-6415-7744-A6CA-DE10F49B43BA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3D04-D1CC-D943-A70D-6419D0272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873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3205-6415-7744-A6CA-DE10F49B43BA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3D04-D1CC-D943-A70D-6419D0272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301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3205-6415-7744-A6CA-DE10F49B43BA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3D04-D1CC-D943-A70D-6419D0272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266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3205-6415-7744-A6CA-DE10F49B43BA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3D04-D1CC-D943-A70D-6419D0272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751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3205-6415-7744-A6CA-DE10F49B43BA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3D04-D1CC-D943-A70D-6419D0272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978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3205-6415-7744-A6CA-DE10F49B43BA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3D04-D1CC-D943-A70D-6419D0272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43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3205-6415-7744-A6CA-DE10F49B43BA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3D04-D1CC-D943-A70D-6419D0272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34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23205-6415-7744-A6CA-DE10F49B43BA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23D04-D1CC-D943-A70D-6419D0272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23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8EB765-2135-8973-019E-CBB9D5816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124" y="666750"/>
            <a:ext cx="1440000" cy="14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6691BD-5EC9-9DFA-48A3-EC30144FB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889" y="666750"/>
            <a:ext cx="1440000" cy="14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6D321D-9722-F8A8-3FC5-7812135BA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878" y="666750"/>
            <a:ext cx="1440000" cy="144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1E9741-162D-C9B9-B6DC-71C15BFAE7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496" y="66675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81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948733-2A23-113E-ADC3-426680BB3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32" y="3950523"/>
            <a:ext cx="1440000" cy="144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316C27-8779-DEF3-2758-774E65060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390" y="2911683"/>
            <a:ext cx="1440000" cy="144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EC5758-A24E-B06A-BB29-779700943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332" y="7067043"/>
            <a:ext cx="1440000" cy="144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31291C-6A32-B2EC-0343-08036FD903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5666" y="5508783"/>
            <a:ext cx="1440000" cy="144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3EE7CA4-72C8-3168-8A22-60EAE3559D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5666" y="2392263"/>
            <a:ext cx="1440000" cy="144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601ED5-FC28-AB49-FD09-3637F3B6A0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5666" y="7067043"/>
            <a:ext cx="1440000" cy="144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9AAA0BC-A6A4-FD87-3744-1AD05A5A40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4390" y="4989363"/>
            <a:ext cx="1440000" cy="144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25DA6B0-A7F8-FDED-D944-51CA574080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25666" y="3950523"/>
            <a:ext cx="1440000" cy="144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30830CE-BB3E-A227-415F-E8DEB82C49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54390" y="7067043"/>
            <a:ext cx="1440000" cy="1440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ACCB34E-1F2F-53C5-053E-FCAD97A21AB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54390" y="834003"/>
            <a:ext cx="1440000" cy="1440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3513E75-6591-B89E-F2D9-FEB6E4F6F91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25666" y="834003"/>
            <a:ext cx="1440000" cy="1440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911B7C3-417A-9B25-78E2-E0560F22C44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2332" y="5508783"/>
            <a:ext cx="1440000" cy="1440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5283B5B-5A56-2F48-6A0B-B5BDBE17E84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2332" y="2392263"/>
            <a:ext cx="1440000" cy="1440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3B63599-DC2B-C5C6-7F71-F3B4FE91850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2332" y="834003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68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</TotalTime>
  <Words>0</Words>
  <Application>Microsoft Macintosh PowerPoint</Application>
  <PresentationFormat>A4 Paper (210x297 mm)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2025-06-05T22:05:53Z</dcterms:created>
  <dcterms:modified xsi:type="dcterms:W3CDTF">2025-06-05T22:13:48Z</dcterms:modified>
</cp:coreProperties>
</file>