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60" r:id="rId6"/>
    <p:sldId id="258" r:id="rId7"/>
    <p:sldId id="275" r:id="rId8"/>
    <p:sldId id="272" r:id="rId9"/>
    <p:sldId id="259" r:id="rId10"/>
    <p:sldId id="265" r:id="rId11"/>
    <p:sldId id="271" r:id="rId12"/>
    <p:sldId id="261" r:id="rId13"/>
    <p:sldId id="264" r:id="rId14"/>
    <p:sldId id="266" r:id="rId15"/>
    <p:sldId id="267" r:id="rId16"/>
    <p:sldId id="268" r:id="rId17"/>
    <p:sldId id="26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7FAB-06E9-4254-8251-ADEC26580441}" type="datetimeFigureOut">
              <a:rPr lang="de-CH" smtClean="0"/>
              <a:t>21.05.2015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F5B9A-1C2F-4BD4-8982-7B41D96140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5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Für unsere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MangelManager</a:t>
            </a:r>
            <a:r>
              <a:rPr lang="de-CH" baseline="0" dirty="0" smtClean="0"/>
              <a:t> Software </a:t>
            </a:r>
            <a:r>
              <a:rPr lang="de-CH" dirty="0" smtClean="0"/>
              <a:t>verwendeten wir eine 4-Tier Architektur. Diese stützten</a:t>
            </a:r>
            <a:r>
              <a:rPr lang="de-CH" baseline="0" dirty="0" smtClean="0"/>
              <a:t> wird auf das Referenzprojekt. Sie besteht aus den Komponenten: Client Intern &amp; Extern, RMI-Server, Business, Persister , Webservice und einer Datenbank.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980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Am</a:t>
            </a:r>
            <a:r>
              <a:rPr lang="de-CH" baseline="0" dirty="0" smtClean="0"/>
              <a:t> Beispiel eines Mangels welchen wir erfassen möchten, zeige ich wie die verschiedenen Schnittstellen miteinander interagieren.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3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-Zeichnung22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Frühlingssemester 2015</a:t>
            </a:r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Standardabläufe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Black-box Tests (aus Sicht des Anwenders)</a:t>
            </a:r>
          </a:p>
          <a:p>
            <a:r>
              <a:rPr lang="de-CH" dirty="0" smtClean="0"/>
              <a:t>Requirements erfüllt?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9" y="2649018"/>
            <a:ext cx="575310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38" y="3711843"/>
            <a:ext cx="575564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Junit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Driven</a:t>
            </a:r>
            <a:r>
              <a:rPr lang="de-CH" dirty="0" smtClean="0"/>
              <a:t> Development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Seed</a:t>
            </a:r>
            <a:r>
              <a:rPr lang="de-CH" dirty="0" smtClean="0"/>
              <a:t>-File</a:t>
            </a:r>
          </a:p>
          <a:p>
            <a:endParaRPr lang="de-CH" dirty="0"/>
          </a:p>
          <a:p>
            <a:r>
              <a:rPr lang="de-CH" dirty="0" smtClean="0"/>
              <a:t>JUnit4 Tests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Persister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ClientRMI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pic>
        <p:nvPicPr>
          <p:cNvPr id="3076" name="Picture 4" descr="http://junit.org/images/jun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6" y="2753266"/>
            <a:ext cx="3491758" cy="13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Austritt des Projektleiters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GUI-Skalierbarkeit mittels </a:t>
            </a:r>
            <a:r>
              <a:rPr lang="de-CH" dirty="0" err="1" smtClean="0"/>
              <a:t>GridPanes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TomEE</a:t>
            </a:r>
            <a:r>
              <a:rPr lang="de-CH" dirty="0" smtClean="0"/>
              <a:t> Installation – Library-Überschneidungen</a:t>
            </a:r>
          </a:p>
          <a:p>
            <a:endParaRPr lang="de-CH" dirty="0"/>
          </a:p>
          <a:p>
            <a:r>
              <a:rPr lang="de-CH" dirty="0"/>
              <a:t>Bidirektionale </a:t>
            </a:r>
            <a:r>
              <a:rPr lang="de-CH" dirty="0" smtClean="0"/>
              <a:t>Beziehungen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 smtClean="0"/>
              <a:t>Deployement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Benutzer-Konzept</a:t>
            </a:r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Luca Kündig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Bidirektionale Beziehungen sind Problematisch </a:t>
            </a:r>
          </a:p>
          <a:p>
            <a:r>
              <a:rPr lang="de-CH" dirty="0" smtClean="0"/>
              <a:t>Implementieren eines Webservices</a:t>
            </a:r>
          </a:p>
          <a:p>
            <a:r>
              <a:rPr lang="de-CH" dirty="0" smtClean="0"/>
              <a:t>Einrichten eines </a:t>
            </a:r>
            <a:r>
              <a:rPr lang="de-CH" dirty="0" err="1" smtClean="0"/>
              <a:t>Tomcat</a:t>
            </a:r>
            <a:r>
              <a:rPr lang="de-CH" dirty="0" smtClean="0"/>
              <a:t> Servers</a:t>
            </a:r>
          </a:p>
          <a:p>
            <a:r>
              <a:rPr lang="de-CH" dirty="0" smtClean="0"/>
              <a:t>Native SQL </a:t>
            </a:r>
            <a:r>
              <a:rPr lang="de-CH" dirty="0" err="1" smtClean="0"/>
              <a:t>Queries</a:t>
            </a:r>
            <a:r>
              <a:rPr lang="de-CH" dirty="0" smtClean="0"/>
              <a:t> / JPA</a:t>
            </a:r>
          </a:p>
          <a:p>
            <a:r>
              <a:rPr lang="de-CH" dirty="0" smtClean="0"/>
              <a:t>Organisieren einer Gruppe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Sandro Ritz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Attribute aus mehreren Models in der Tabelle (setCellValueFactory)</a:t>
            </a:r>
          </a:p>
          <a:p>
            <a:r>
              <a:rPr lang="de-CH" dirty="0" smtClean="0"/>
              <a:t>Objekt in ComboBox laden,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</a:p>
          <a:p>
            <a:r>
              <a:rPr lang="de-CH" dirty="0"/>
              <a:t>Vererbungsproblem </a:t>
            </a:r>
            <a:r>
              <a:rPr lang="de-CH" dirty="0" smtClean="0"/>
              <a:t>Personen: Child-Attribute (check </a:t>
            </a:r>
            <a:r>
              <a:rPr lang="de-CH" dirty="0" err="1" smtClean="0"/>
              <a:t>instanceof</a:t>
            </a:r>
            <a:r>
              <a:rPr lang="de-CH" dirty="0" smtClean="0"/>
              <a:t>())</a:t>
            </a:r>
          </a:p>
          <a:p>
            <a:r>
              <a:rPr lang="de-CH" dirty="0" smtClean="0"/>
              <a:t>View </a:t>
            </a:r>
            <a:r>
              <a:rPr lang="de-CH" dirty="0" err="1" smtClean="0"/>
              <a:t>Navigationen</a:t>
            </a:r>
            <a:r>
              <a:rPr lang="de-CH" dirty="0" smtClean="0"/>
              <a:t> – </a:t>
            </a:r>
            <a:r>
              <a:rPr lang="de-CH" b="1" dirty="0" smtClean="0"/>
              <a:t>Referenz</a:t>
            </a:r>
            <a:r>
              <a:rPr lang="de-CH" dirty="0" smtClean="0"/>
              <a:t> auf </a:t>
            </a:r>
            <a:r>
              <a:rPr lang="de-CH" dirty="0" err="1" smtClean="0"/>
              <a:t>RootController</a:t>
            </a:r>
            <a:endParaRPr lang="de-CH" dirty="0" smtClean="0"/>
          </a:p>
          <a:p>
            <a:r>
              <a:rPr lang="de-CH" dirty="0" smtClean="0"/>
              <a:t>Abspeichern von </a:t>
            </a:r>
            <a:r>
              <a:rPr lang="de-CH" dirty="0" err="1" smtClean="0"/>
              <a:t>GregorianCalender</a:t>
            </a:r>
            <a:r>
              <a:rPr lang="de-CH" dirty="0" smtClean="0"/>
              <a:t> Datum (</a:t>
            </a:r>
            <a:r>
              <a:rPr lang="de-CH" dirty="0" err="1" smtClean="0"/>
              <a:t>getMonthValue</a:t>
            </a:r>
            <a:r>
              <a:rPr lang="de-CH" dirty="0" smtClean="0"/>
              <a:t> +1)</a:t>
            </a:r>
          </a:p>
          <a:p>
            <a:r>
              <a:rPr lang="de-CH" b="1" dirty="0" err="1" smtClean="0"/>
              <a:t>Singelton</a:t>
            </a:r>
            <a:r>
              <a:rPr lang="de-CH" dirty="0" smtClean="0"/>
              <a:t> Zugriff auf </a:t>
            </a:r>
            <a:r>
              <a:rPr lang="de-CH" dirty="0" err="1" smtClean="0"/>
              <a:t>RMIClient</a:t>
            </a:r>
            <a:r>
              <a:rPr lang="de-CH" dirty="0" smtClean="0"/>
              <a:t> in Controllern</a:t>
            </a:r>
          </a:p>
          <a:p>
            <a:r>
              <a:rPr lang="de-CH" dirty="0" err="1" smtClean="0"/>
              <a:t>FetchType.</a:t>
            </a:r>
            <a:r>
              <a:rPr lang="de-CH" b="1" dirty="0" err="1" smtClean="0"/>
              <a:t>EAGER</a:t>
            </a:r>
            <a:endParaRPr lang="de-CH" b="1" dirty="0" smtClean="0"/>
          </a:p>
          <a:p>
            <a:r>
              <a:rPr lang="de-CH" dirty="0" smtClean="0"/>
              <a:t>Objektorientiertes Denken bei </a:t>
            </a:r>
            <a:r>
              <a:rPr lang="de-CH" b="1" dirty="0" err="1" smtClean="0"/>
              <a:t>NamedQueries</a:t>
            </a:r>
            <a:r>
              <a:rPr lang="de-CH" dirty="0" smtClean="0"/>
              <a:t> für Suchfunktion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Mike Monticoli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Projektarbeit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/ </a:t>
            </a:r>
            <a:r>
              <a:rPr lang="de-CH" dirty="0" err="1" smtClean="0"/>
              <a:t>Activity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in Enterprise </a:t>
            </a:r>
            <a:r>
              <a:rPr lang="de-CH" dirty="0" err="1" smtClean="0"/>
              <a:t>Architect</a:t>
            </a:r>
            <a:endParaRPr lang="de-CH" dirty="0" smtClean="0"/>
          </a:p>
          <a:p>
            <a:r>
              <a:rPr lang="de-CH" dirty="0" smtClean="0"/>
              <a:t>3-Schichten Modells (</a:t>
            </a:r>
            <a:r>
              <a:rPr lang="de-CH" dirty="0" err="1" smtClean="0"/>
              <a:t>Buisness</a:t>
            </a:r>
            <a:r>
              <a:rPr lang="de-CH" dirty="0" smtClean="0"/>
              <a:t>-RMI-</a:t>
            </a:r>
            <a:r>
              <a:rPr lang="de-CH" dirty="0" err="1" smtClean="0"/>
              <a:t>Persister</a:t>
            </a:r>
            <a:r>
              <a:rPr lang="de-CH" dirty="0" smtClean="0"/>
              <a:t>) - </a:t>
            </a:r>
            <a:r>
              <a:rPr lang="de-CH" dirty="0" err="1" smtClean="0"/>
              <a:t>NamedQuerries</a:t>
            </a:r>
            <a:endParaRPr lang="de-CH" dirty="0" smtClean="0"/>
          </a:p>
          <a:p>
            <a:r>
              <a:rPr lang="de-CH" dirty="0" smtClean="0"/>
              <a:t>Erstellen von </a:t>
            </a:r>
            <a:r>
              <a:rPr lang="de-CH" dirty="0" err="1" smtClean="0"/>
              <a:t>GUI’s</a:t>
            </a:r>
            <a:r>
              <a:rPr lang="de-CH" dirty="0"/>
              <a:t> </a:t>
            </a:r>
            <a:r>
              <a:rPr lang="de-CH" dirty="0" smtClean="0"/>
              <a:t>– </a:t>
            </a:r>
            <a:r>
              <a:rPr lang="de-CH" dirty="0" err="1" smtClean="0"/>
              <a:t>Scenebuilder</a:t>
            </a:r>
            <a:r>
              <a:rPr lang="de-CH" dirty="0" smtClean="0"/>
              <a:t> – </a:t>
            </a:r>
            <a:r>
              <a:rPr lang="de-CH" dirty="0" err="1" smtClean="0"/>
              <a:t>GridPane</a:t>
            </a:r>
            <a:r>
              <a:rPr lang="de-CH" dirty="0" smtClean="0"/>
              <a:t> – </a:t>
            </a:r>
            <a:r>
              <a:rPr lang="de-CH" dirty="0" err="1" smtClean="0"/>
              <a:t>AnchorPane</a:t>
            </a:r>
            <a:endParaRPr lang="de-CH" dirty="0" smtClean="0"/>
          </a:p>
          <a:p>
            <a:r>
              <a:rPr lang="de-CH" dirty="0" smtClean="0"/>
              <a:t>Grundlegendes CSS</a:t>
            </a:r>
          </a:p>
          <a:p>
            <a:r>
              <a:rPr lang="de-CH" dirty="0" smtClean="0"/>
              <a:t>GUI-Controller – Laden in </a:t>
            </a:r>
            <a:r>
              <a:rPr lang="de-CH" dirty="0" err="1" smtClean="0"/>
              <a:t>BorderPane</a:t>
            </a:r>
            <a:r>
              <a:rPr lang="de-CH" dirty="0" smtClean="0"/>
              <a:t> – Aufrufen von Daten</a:t>
            </a:r>
          </a:p>
          <a:p>
            <a:r>
              <a:rPr lang="de-CH" dirty="0" smtClean="0"/>
              <a:t>Junit4 Tests – Mehrere Getter-Methoden</a:t>
            </a:r>
          </a:p>
          <a:p>
            <a:r>
              <a:rPr lang="de-CH" dirty="0" err="1"/>
              <a:t>OpenCSV</a:t>
            </a:r>
            <a:r>
              <a:rPr lang="de-CH" dirty="0"/>
              <a:t> exportieren und importieren von .</a:t>
            </a:r>
            <a:r>
              <a:rPr lang="de-CH" dirty="0" err="1"/>
              <a:t>csv</a:t>
            </a:r>
            <a:r>
              <a:rPr lang="de-CH" dirty="0"/>
              <a:t> Dateien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Cihan Demir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Git</a:t>
            </a:r>
            <a:r>
              <a:rPr lang="de-CH" dirty="0" smtClean="0"/>
              <a:t> &amp; </a:t>
            </a:r>
            <a:r>
              <a:rPr lang="de-CH" dirty="0" err="1" smtClean="0"/>
              <a:t>GitHub</a:t>
            </a:r>
            <a:endParaRPr lang="de-CH" dirty="0" smtClean="0"/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Akitivtätsdiagramme</a:t>
            </a:r>
            <a:r>
              <a:rPr lang="de-CH" dirty="0" smtClean="0"/>
              <a:t> im EA</a:t>
            </a:r>
            <a:endParaRPr lang="de-CH" dirty="0"/>
          </a:p>
          <a:p>
            <a:r>
              <a:rPr lang="de-CH" dirty="0" err="1" smtClean="0"/>
              <a:t>Organisisation</a:t>
            </a:r>
            <a:r>
              <a:rPr lang="de-CH" dirty="0" smtClean="0"/>
              <a:t> einer arc42 Doku</a:t>
            </a:r>
          </a:p>
          <a:p>
            <a:r>
              <a:rPr lang="de-CH" dirty="0" smtClean="0"/>
              <a:t>Aufgabe der verschiedenen Schichten und Implementierung</a:t>
            </a:r>
          </a:p>
          <a:p>
            <a:r>
              <a:rPr lang="de-CH" dirty="0" smtClean="0"/>
              <a:t>Allgemeines Vorgehen bei einem Softwareprojekt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r>
              <a:rPr lang="de-CH" dirty="0" smtClean="0"/>
              <a:t> – Mike 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Arc42 Dokumentation</a:t>
            </a:r>
          </a:p>
          <a:p>
            <a:r>
              <a:rPr lang="de-CH" dirty="0" smtClean="0"/>
              <a:t>Risiken (Risikenszenarien vorausplanen und Massnahmen treffen)</a:t>
            </a:r>
          </a:p>
          <a:p>
            <a:r>
              <a:rPr lang="de-CH" dirty="0" smtClean="0"/>
              <a:t>UseCase / Activity</a:t>
            </a:r>
          </a:p>
          <a:p>
            <a:r>
              <a:rPr lang="de-CH" dirty="0" smtClean="0"/>
              <a:t>GUI-Moqups</a:t>
            </a:r>
          </a:p>
          <a:p>
            <a:r>
              <a:rPr lang="de-CH" dirty="0"/>
              <a:t>Wichtigkeit der Planung (Requirements,UseCases)</a:t>
            </a:r>
          </a:p>
          <a:p>
            <a:r>
              <a:rPr lang="de-CH" dirty="0" smtClean="0"/>
              <a:t>Funktionales Testing</a:t>
            </a:r>
          </a:p>
          <a:p>
            <a:r>
              <a:rPr lang="de-CH" dirty="0" smtClean="0"/>
              <a:t>Github</a:t>
            </a:r>
          </a:p>
          <a:p>
            <a:r>
              <a:rPr lang="de-CH" dirty="0" smtClean="0"/>
              <a:t>Projekt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62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673356"/>
            <a:ext cx="8946541" cy="4195481"/>
          </a:xfrm>
        </p:spPr>
        <p:txBody>
          <a:bodyPr>
            <a:noAutofit/>
          </a:bodyPr>
          <a:lstStyle/>
          <a:p>
            <a:r>
              <a:rPr lang="de-CH" sz="2200" dirty="0" smtClean="0"/>
              <a:t>Vorgehen</a:t>
            </a:r>
          </a:p>
          <a:p>
            <a:r>
              <a:rPr lang="de-CH" sz="2200" dirty="0" smtClean="0"/>
              <a:t>Qualitätsziele</a:t>
            </a:r>
            <a:endParaRPr lang="de-CH" sz="2200" dirty="0"/>
          </a:p>
          <a:p>
            <a:r>
              <a:rPr lang="de-CH" sz="2200" dirty="0" smtClean="0"/>
              <a:t>Architektur &amp; Lösung</a:t>
            </a:r>
          </a:p>
          <a:p>
            <a:r>
              <a:rPr lang="de-CH" sz="2200" dirty="0"/>
              <a:t>Mängel-Manager </a:t>
            </a:r>
            <a:r>
              <a:rPr lang="de-CH" sz="2200" dirty="0" smtClean="0"/>
              <a:t>Hands-on</a:t>
            </a:r>
            <a:endParaRPr lang="de-CH" sz="2200" dirty="0"/>
          </a:p>
          <a:p>
            <a:r>
              <a:rPr lang="de-CH" sz="2200" dirty="0" smtClean="0"/>
              <a:t>Tests</a:t>
            </a:r>
            <a:endParaRPr lang="de-CH" sz="2200" dirty="0"/>
          </a:p>
          <a:p>
            <a:r>
              <a:rPr lang="de-CH" sz="2200" dirty="0" smtClean="0"/>
              <a:t>Komplikationen</a:t>
            </a:r>
            <a:endParaRPr lang="de-CH" sz="2200" dirty="0"/>
          </a:p>
          <a:p>
            <a:r>
              <a:rPr lang="de-CH" sz="2200" dirty="0" err="1" smtClean="0"/>
              <a:t>Lessons</a:t>
            </a:r>
            <a:r>
              <a:rPr lang="de-CH" sz="2200" dirty="0" smtClean="0"/>
              <a:t> </a:t>
            </a:r>
            <a:r>
              <a:rPr lang="de-CH" sz="2200" dirty="0" err="1" smtClean="0"/>
              <a:t>Learned</a:t>
            </a:r>
            <a:endParaRPr lang="de-CH" sz="2200" dirty="0"/>
          </a:p>
          <a:p>
            <a:r>
              <a:rPr lang="de-CH" sz="2200" dirty="0" smtClean="0"/>
              <a:t>THE END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Grobaufteilung der Zuständigkeiten</a:t>
            </a:r>
          </a:p>
          <a:p>
            <a:r>
              <a:rPr lang="de-CH" dirty="0"/>
              <a:t>Wöchentliche </a:t>
            </a:r>
            <a:r>
              <a:rPr lang="de-CH" dirty="0" smtClean="0"/>
              <a:t>Sitzungen</a:t>
            </a:r>
          </a:p>
          <a:p>
            <a:r>
              <a:rPr lang="de-CH" dirty="0" err="1" smtClean="0"/>
              <a:t>Requirements</a:t>
            </a:r>
            <a:r>
              <a:rPr lang="de-CH" dirty="0" smtClean="0"/>
              <a:t> definieren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Activity-Diagram</a:t>
            </a:r>
            <a:endParaRPr lang="de-CH" dirty="0" smtClean="0"/>
          </a:p>
          <a:p>
            <a:r>
              <a:rPr lang="de-CH" dirty="0" smtClean="0"/>
              <a:t>ERD &amp; Klassenkonzept</a:t>
            </a:r>
          </a:p>
          <a:p>
            <a:r>
              <a:rPr lang="de-CH" dirty="0" smtClean="0"/>
              <a:t>Softwarearchitektur</a:t>
            </a:r>
          </a:p>
          <a:p>
            <a:r>
              <a:rPr lang="de-CH" dirty="0" smtClean="0"/>
              <a:t>Weiterarbeit mit Waffle.io</a:t>
            </a:r>
          </a:p>
          <a:p>
            <a:endParaRPr lang="de-CH" dirty="0" smtClean="0"/>
          </a:p>
        </p:txBody>
      </p:sp>
      <p:pic>
        <p:nvPicPr>
          <p:cNvPr id="4" name="Grafik 3" descr="C:\Users\tickstero\Documents\Github\INM21_Group_B\01_Planung\01_Dokumente\Diagramme\UseCase\UseCase_Bilder\UseCase00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66" y="2026919"/>
            <a:ext cx="5777865" cy="42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0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Qualitätsziele</a:t>
            </a:r>
            <a:endParaRPr lang="de-CH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907307" y="3886199"/>
            <a:ext cx="222679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98710"/>
              </p:ext>
            </p:extLst>
          </p:nvPr>
        </p:nvGraphicFramePr>
        <p:xfrm>
          <a:off x="1435534" y="1642212"/>
          <a:ext cx="7825876" cy="492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r:id="rId3" imgW="7715267" imgH="4810050" progId="Visio.Drawing.15">
                  <p:embed/>
                </p:oleObj>
              </mc:Choice>
              <mc:Fallback>
                <p:oleObj r:id="rId3" imgW="7715267" imgH="481005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534" y="1642212"/>
                        <a:ext cx="7825876" cy="492272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076745" y="2320771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720488" y="113178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080912" y="5484934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42" y="426421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keylesson.com/wp-content/uploads/2014/11/jax-w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66" y="1498041"/>
            <a:ext cx="2617426" cy="183219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erris.edu/HTMLS/mytechsupport/servicecat/emailcalmessage/office365/visio2013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95" y="4077364"/>
            <a:ext cx="1032594" cy="10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waffle.io/resources/images/waffle-yellow-on-blu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886" y="196498"/>
            <a:ext cx="1078177" cy="10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&amp; Lösung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3" y="1338229"/>
            <a:ext cx="9605326" cy="5252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Laufzeit-Sicht</a:t>
            </a:r>
            <a:endParaRPr lang="de-CH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110" y="3200400"/>
            <a:ext cx="165809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20256"/>
              </p:ext>
            </p:extLst>
          </p:nvPr>
        </p:nvGraphicFramePr>
        <p:xfrm>
          <a:off x="898821" y="1595671"/>
          <a:ext cx="8899301" cy="497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4" imgW="12788744" imgH="7785285" progId="Visio.Drawing.15">
                  <p:embed/>
                </p:oleObj>
              </mc:Choice>
              <mc:Fallback>
                <p:oleObj r:id="rId4" imgW="12788744" imgH="778528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21" y="1595671"/>
                        <a:ext cx="8899301" cy="4974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Moqup</a:t>
            </a:r>
            <a:endParaRPr lang="de-CH" dirty="0" smtClean="0"/>
          </a:p>
          <a:p>
            <a:r>
              <a:rPr lang="de-CH" dirty="0" err="1" smtClean="0"/>
              <a:t>Scenebuilder</a:t>
            </a:r>
            <a:endParaRPr lang="de-CH" dirty="0" smtClean="0"/>
          </a:p>
          <a:p>
            <a:r>
              <a:rPr lang="de-CH" dirty="0" smtClean="0"/>
              <a:t>3 View-Schicht</a:t>
            </a:r>
          </a:p>
          <a:p>
            <a:r>
              <a:rPr lang="de-CH" dirty="0" smtClean="0"/>
              <a:t>Designentscheide:</a:t>
            </a:r>
            <a:br>
              <a:rPr lang="de-CH" dirty="0" smtClean="0"/>
            </a:br>
            <a:r>
              <a:rPr lang="de-CH" dirty="0" smtClean="0"/>
              <a:t>Womit erstellen?</a:t>
            </a:r>
            <a:br>
              <a:rPr lang="de-CH" dirty="0" smtClean="0"/>
            </a:br>
            <a:r>
              <a:rPr lang="de-CH" dirty="0" smtClean="0"/>
              <a:t>Übersichtlich</a:t>
            </a:r>
            <a:br>
              <a:rPr lang="de-CH" dirty="0" smtClean="0"/>
            </a:br>
            <a:r>
              <a:rPr lang="de-CH" dirty="0" smtClean="0"/>
              <a:t>Schnell erlernbar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91" y="1269197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</a:t>
            </a:r>
            <a:r>
              <a:rPr lang="de-CH" sz="2800" dirty="0" smtClean="0"/>
              <a:t>GU Intern </a:t>
            </a:r>
            <a:r>
              <a:rPr lang="de-CH" sz="2800" dirty="0"/>
              <a:t>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Unternehmen erfassen</a:t>
            </a:r>
          </a:p>
          <a:p>
            <a:endParaRPr lang="de-CH" dirty="0"/>
          </a:p>
          <a:p>
            <a:r>
              <a:rPr lang="de-CH" dirty="0" smtClean="0"/>
              <a:t>Person erfassen</a:t>
            </a:r>
          </a:p>
          <a:p>
            <a:endParaRPr lang="de-CH" dirty="0"/>
          </a:p>
          <a:p>
            <a:r>
              <a:rPr lang="de-CH" dirty="0" smtClean="0"/>
              <a:t>Projekt erfassen (Suchfunktion, Detailansicht)</a:t>
            </a:r>
          </a:p>
          <a:p>
            <a:endParaRPr lang="de-CH" dirty="0"/>
          </a:p>
          <a:p>
            <a:r>
              <a:rPr lang="de-CH" dirty="0" smtClean="0"/>
              <a:t>Mangel zu Projekt erfassen</a:t>
            </a:r>
          </a:p>
          <a:p>
            <a:endParaRPr lang="de-CH" dirty="0"/>
          </a:p>
          <a:p>
            <a:r>
              <a:rPr lang="de-CH" dirty="0" smtClean="0"/>
              <a:t>Meldung zu Mangel erfassen</a:t>
            </a:r>
          </a:p>
          <a:p>
            <a:endParaRPr lang="de-CH" dirty="0"/>
          </a:p>
          <a:p>
            <a:r>
              <a:rPr lang="de-CH" dirty="0" smtClean="0"/>
              <a:t>Mängelliste drucken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377</Words>
  <Application>Microsoft Office PowerPoint</Application>
  <PresentationFormat>Breitbild</PresentationFormat>
  <Paragraphs>125</Paragraphs>
  <Slides>18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Visio.Drawing.15</vt:lpstr>
      <vt:lpstr>Mängel-Manager</vt:lpstr>
      <vt:lpstr>Einleitung</vt:lpstr>
      <vt:lpstr>Vorgehen </vt:lpstr>
      <vt:lpstr>Qualitätsziele</vt:lpstr>
      <vt:lpstr>PowerPoint-Präsentation</vt:lpstr>
      <vt:lpstr>Architektur &amp; Lösung</vt:lpstr>
      <vt:lpstr>Laufzeit-Sicht</vt:lpstr>
      <vt:lpstr>Design </vt:lpstr>
      <vt:lpstr>Mängel-Manager Hands-on BackOffice GU Intern Client </vt:lpstr>
      <vt:lpstr>Funktionale Tests</vt:lpstr>
      <vt:lpstr>Junit Tests</vt:lpstr>
      <vt:lpstr>Komplikationen</vt:lpstr>
      <vt:lpstr>Lessons Learned – Luca Kündig</vt:lpstr>
      <vt:lpstr>Lessons Learned – Sandro Ritz</vt:lpstr>
      <vt:lpstr>Lessons Learned – Mike Monticoli</vt:lpstr>
      <vt:lpstr>Lessons Learned – Cihan Demir</vt:lpstr>
      <vt:lpstr>Lessons Learned – Mike Iten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Mike Monticoli</cp:lastModifiedBy>
  <cp:revision>55</cp:revision>
  <dcterms:created xsi:type="dcterms:W3CDTF">2013-07-31T16:12:53Z</dcterms:created>
  <dcterms:modified xsi:type="dcterms:W3CDTF">2015-05-21T08:42:32Z</dcterms:modified>
</cp:coreProperties>
</file>